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drawings/drawing63.xml" ContentType="application/vnd.openxmlformats-officedocument.drawing+xml"/>
  <Override PartName="/xl/drawings/drawing64.xml" ContentType="application/vnd.openxmlformats-officedocument.drawing+xml"/>
  <Override PartName="/xl/drawings/drawing65.xml" ContentType="application/vnd.openxmlformats-officedocument.drawing+xml"/>
  <Override PartName="/xl/drawings/drawing66.xml" ContentType="application/vnd.openxmlformats-officedocument.drawing+xml"/>
  <Override PartName="/xl/drawings/drawing67.xml" ContentType="application/vnd.openxmlformats-officedocument.drawing+xml"/>
  <Override PartName="/xl/drawings/drawing68.xml" ContentType="application/vnd.openxmlformats-officedocument.drawing+xml"/>
  <Override PartName="/xl/drawings/drawing69.xml" ContentType="application/vnd.openxmlformats-officedocument.drawing+xml"/>
  <Override PartName="/xl/drawings/drawing70.xml" ContentType="application/vnd.openxmlformats-officedocument.drawing+xml"/>
  <Override PartName="/xl/drawings/drawing71.xml" ContentType="application/vnd.openxmlformats-officedocument.drawing+xml"/>
  <Override PartName="/xl/drawings/drawing72.xml" ContentType="application/vnd.openxmlformats-officedocument.drawing+xml"/>
  <Override PartName="/xl/drawings/drawing73.xml" ContentType="application/vnd.openxmlformats-officedocument.drawing+xml"/>
  <Override PartName="/xl/drawings/drawing74.xml" ContentType="application/vnd.openxmlformats-officedocument.drawing+xml"/>
  <Override PartName="/xl/drawings/drawing75.xml" ContentType="application/vnd.openxmlformats-officedocument.drawing+xml"/>
  <Override PartName="/xl/drawings/drawing76.xml" ContentType="application/vnd.openxmlformats-officedocument.drawing+xml"/>
  <Override PartName="/xl/drawings/drawing77.xml" ContentType="application/vnd.openxmlformats-officedocument.drawing+xml"/>
  <Override PartName="/xl/drawings/drawing78.xml" ContentType="application/vnd.openxmlformats-officedocument.drawing+xml"/>
  <Override PartName="/xl/drawings/drawing79.xml" ContentType="application/vnd.openxmlformats-officedocument.drawing+xml"/>
  <Override PartName="/xl/drawings/drawing80.xml" ContentType="application/vnd.openxmlformats-officedocument.drawing+xml"/>
  <Override PartName="/xl/drawings/drawing81.xml" ContentType="application/vnd.openxmlformats-officedocument.drawing+xml"/>
  <Override PartName="/xl/drawings/drawing82.xml" ContentType="application/vnd.openxmlformats-officedocument.drawing+xml"/>
  <Override PartName="/xl/drawings/drawing83.xml" ContentType="application/vnd.openxmlformats-officedocument.drawing+xml"/>
  <Override PartName="/xl/drawings/drawing84.xml" ContentType="application/vnd.openxmlformats-officedocument.drawing+xml"/>
  <Override PartName="/xl/drawings/drawing85.xml" ContentType="application/vnd.openxmlformats-officedocument.drawing+xml"/>
  <Override PartName="/xl/drawings/drawing86.xml" ContentType="application/vnd.openxmlformats-officedocument.drawing+xml"/>
  <Override PartName="/xl/drawings/drawing87.xml" ContentType="application/vnd.openxmlformats-officedocument.drawing+xml"/>
  <Override PartName="/xl/drawings/drawing88.xml" ContentType="application/vnd.openxmlformats-officedocument.drawing+xml"/>
  <Override PartName="/xl/drawings/drawing89.xml" ContentType="application/vnd.openxmlformats-officedocument.drawing+xml"/>
  <Override PartName="/xl/drawings/drawing90.xml" ContentType="application/vnd.openxmlformats-officedocument.drawing+xml"/>
  <Override PartName="/xl/drawings/drawing91.xml" ContentType="application/vnd.openxmlformats-officedocument.drawing+xml"/>
  <Override PartName="/xl/drawings/drawing92.xml" ContentType="application/vnd.openxmlformats-officedocument.drawing+xml"/>
  <Override PartName="/xl/drawings/drawing93.xml" ContentType="application/vnd.openxmlformats-officedocument.drawing+xml"/>
  <Override PartName="/xl/drawings/drawing94.xml" ContentType="application/vnd.openxmlformats-officedocument.drawing+xml"/>
  <Override PartName="/xl/drawings/drawing95.xml" ContentType="application/vnd.openxmlformats-officedocument.drawing+xml"/>
  <Override PartName="/xl/drawings/drawing96.xml" ContentType="application/vnd.openxmlformats-officedocument.drawing+xml"/>
  <Override PartName="/xl/drawings/drawing97.xml" ContentType="application/vnd.openxmlformats-officedocument.drawing+xml"/>
  <Override PartName="/xl/drawings/drawing98.xml" ContentType="application/vnd.openxmlformats-officedocument.drawing+xml"/>
  <Override PartName="/xl/drawings/drawing99.xml" ContentType="application/vnd.openxmlformats-officedocument.drawing+xml"/>
  <Override PartName="/xl/drawings/drawing100.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430"/>
  <workbookPr codeName="ThisWorkbook"/>
  <mc:AlternateContent xmlns:mc="http://schemas.openxmlformats.org/markup-compatibility/2006">
    <mc:Choice Requires="x15">
      <x15ac:absPath xmlns:x15ac="http://schemas.microsoft.com/office/spreadsheetml/2010/11/ac" url="https://opinium.sharepoint.com/sites/VotingIntent/Documents/Voting Intent/+++ TOPLINE TABLES/2026/09. September 2026/VI 2026 09 30 - Observer/"/>
    </mc:Choice>
  </mc:AlternateContent>
  <xr:revisionPtr revIDLastSave="23" documentId="8_{2F277560-4215-4D72-9311-06221AE97CD0}" xr6:coauthVersionLast="47" xr6:coauthVersionMax="47" xr10:uidLastSave="{773E8C9A-43DC-407F-8305-68CE84F60B48}"/>
  <bookViews>
    <workbookView xWindow="-110" yWindow="-110" windowWidth="19420" windowHeight="11500" xr2:uid="{00000000-000D-0000-FFFF-FFFF00000000}"/>
  </bookViews>
  <sheets>
    <sheet name="FRONT PAGE" sheetId="184" r:id="rId1"/>
    <sheet name="Index" sheetId="183" r:id="rId2"/>
    <sheet name="V003" sheetId="85" r:id="rId3"/>
    <sheet name="V003B" sheetId="86" r:id="rId4"/>
    <sheet name="HeadlineVI" sheetId="87" r:id="rId5"/>
    <sheet name="Summary V006" sheetId="88" r:id="rId6"/>
    <sheet name="V006" sheetId="89" r:id="rId7"/>
    <sheet name="V006 (2)" sheetId="90" r:id="rId8"/>
    <sheet name="V006 (3)" sheetId="91" r:id="rId9"/>
    <sheet name="V006 (4)" sheetId="92" r:id="rId10"/>
    <sheet name="V006 (5)" sheetId="93" r:id="rId11"/>
    <sheet name="V006 (6)" sheetId="94" r:id="rId12"/>
    <sheet name="V006 (7)" sheetId="95" r:id="rId13"/>
    <sheet name="V006 (8)" sheetId="96" r:id="rId14"/>
    <sheet name="V006 (9)" sheetId="97" r:id="rId15"/>
    <sheet name="V006 (10)" sheetId="98" r:id="rId16"/>
    <sheet name="V007" sheetId="99" r:id="rId17"/>
    <sheet name="V007_KF" sheetId="100" r:id="rId18"/>
    <sheet name="Summary V103" sheetId="101" r:id="rId19"/>
    <sheet name="V103" sheetId="102" r:id="rId20"/>
    <sheet name="V103 (2)" sheetId="103" r:id="rId21"/>
    <sheet name="V103 (3)" sheetId="104" r:id="rId22"/>
    <sheet name="V103 (4)" sheetId="105" r:id="rId23"/>
    <sheet name="V103 (5)" sheetId="106" r:id="rId24"/>
    <sheet name="V103 (6)" sheetId="107" r:id="rId25"/>
    <sheet name="V103 (7)" sheetId="108" r:id="rId26"/>
    <sheet name="V103 (8)" sheetId="109" r:id="rId27"/>
    <sheet name="V103 (9)" sheetId="110" r:id="rId28"/>
    <sheet name="V103 (10)" sheetId="111" r:id="rId29"/>
    <sheet name="V103 (11)" sheetId="112" r:id="rId30"/>
    <sheet name="V103 (12)" sheetId="113" r:id="rId31"/>
    <sheet name="V103 (13)" sheetId="114" r:id="rId32"/>
    <sheet name="V103 (14)" sheetId="115" r:id="rId33"/>
    <sheet name="Summary LAB1" sheetId="116" r:id="rId34"/>
    <sheet name="LAB1" sheetId="117" r:id="rId35"/>
    <sheet name="LAB1 (2)" sheetId="118" r:id="rId36"/>
    <sheet name="LAB1 (3)" sheetId="119" r:id="rId37"/>
    <sheet name="LAB1 (4)" sheetId="120" r:id="rId38"/>
    <sheet name="LAB1 (5)" sheetId="121" r:id="rId39"/>
    <sheet name="LAB1 (6)" sheetId="122" r:id="rId40"/>
    <sheet name="LAB1 (7)" sheetId="123" r:id="rId41"/>
    <sheet name="LAB1 (8)" sheetId="124" r:id="rId42"/>
    <sheet name="LAB1 (9)" sheetId="125" r:id="rId43"/>
    <sheet name="LAB1 (10)" sheetId="126" r:id="rId44"/>
    <sheet name="PSF1" sheetId="127" r:id="rId45"/>
    <sheet name="Summary V203" sheetId="128" r:id="rId46"/>
    <sheet name="V203" sheetId="129" r:id="rId47"/>
    <sheet name="V203 (2)" sheetId="130" r:id="rId48"/>
    <sheet name="Summary CL" sheetId="131" r:id="rId49"/>
    <sheet name="CL" sheetId="132" r:id="rId50"/>
    <sheet name="CL (2)" sheetId="133" r:id="rId51"/>
    <sheet name="CL (3)" sheetId="134" r:id="rId52"/>
    <sheet name="CL (4)" sheetId="135" r:id="rId53"/>
    <sheet name="Summary ECON1" sheetId="136" r:id="rId54"/>
    <sheet name="ECON1" sheetId="137" r:id="rId55"/>
    <sheet name="ECON1 (2)" sheetId="138" r:id="rId56"/>
    <sheet name="ECON1 (3)" sheetId="139" r:id="rId57"/>
    <sheet name="ECON1 (4)" sheetId="140" r:id="rId58"/>
    <sheet name="ECON1 (5)" sheetId="141" r:id="rId59"/>
    <sheet name="ECON1 (6)" sheetId="142" r:id="rId60"/>
    <sheet name="Summary WK1" sheetId="143" r:id="rId61"/>
    <sheet name="WK1" sheetId="144" r:id="rId62"/>
    <sheet name="WK1 (2)" sheetId="145" r:id="rId63"/>
    <sheet name="WK1 (3)" sheetId="146" r:id="rId64"/>
    <sheet name="WK1 (4)" sheetId="147" r:id="rId65"/>
    <sheet name="WK1 (5)" sheetId="148" r:id="rId66"/>
    <sheet name="PCLAB" sheetId="149" r:id="rId67"/>
    <sheet name="LAB2" sheetId="150" r:id="rId68"/>
    <sheet name="LAB2A" sheetId="151" r:id="rId69"/>
    <sheet name="LAB2B" sheetId="152" r:id="rId70"/>
    <sheet name="CON1" sheetId="153" r:id="rId71"/>
    <sheet name="CON2" sheetId="154" r:id="rId72"/>
    <sheet name="POL1" sheetId="155" r:id="rId73"/>
    <sheet name="POL2" sheetId="156" r:id="rId74"/>
    <sheet name="POL3" sheetId="157" r:id="rId75"/>
    <sheet name="POL4" sheetId="158" r:id="rId76"/>
    <sheet name="POL5" sheetId="159" r:id="rId77"/>
    <sheet name="POL6" sheetId="160" r:id="rId78"/>
    <sheet name="Summary POL6B" sheetId="161" r:id="rId79"/>
    <sheet name="POL6B" sheetId="162" r:id="rId80"/>
    <sheet name="POL6B (2)" sheetId="163" r:id="rId81"/>
    <sheet name="POL6B (3)" sheetId="164" r:id="rId82"/>
    <sheet name="POL6B (4)" sheetId="165" r:id="rId83"/>
    <sheet name="POL6B (5)" sheetId="166" r:id="rId84"/>
    <sheet name="Summary POL7" sheetId="167" r:id="rId85"/>
    <sheet name="POL7" sheetId="168" r:id="rId86"/>
    <sheet name="POL7 (2)" sheetId="169" r:id="rId87"/>
    <sheet name="POL7 (3)" sheetId="170" r:id="rId88"/>
    <sheet name="POL7 (4)" sheetId="171" r:id="rId89"/>
    <sheet name="POL8" sheetId="172" r:id="rId90"/>
    <sheet name="POL9" sheetId="173" r:id="rId91"/>
    <sheet name="Summary EU1" sheetId="174" r:id="rId92"/>
    <sheet name="EU1" sheetId="175" r:id="rId93"/>
    <sheet name="EU1 (2)" sheetId="176" r:id="rId94"/>
    <sheet name="EU2" sheetId="177" r:id="rId95"/>
    <sheet name="Summary PC1" sheetId="178" r:id="rId96"/>
    <sheet name="PC1" sheetId="179" r:id="rId97"/>
    <sheet name="PC1 (2)" sheetId="180" r:id="rId98"/>
    <sheet name="PC1 (3)" sheetId="181" r:id="rId99"/>
    <sheet name="PC1 (4)" sheetId="182" r:id="rId100"/>
  </sheets>
  <externalReferences>
    <externalReference r:id="rId101"/>
    <externalReference r:id="rId102"/>
  </externalReferences>
  <definedNames>
    <definedName name="Client">'[1]FRONT PAGE'!$A$6</definedName>
    <definedName name="ClientName">'[2]FRONT PAGE'!$A$6</definedName>
    <definedName name="ClientName1">'FRONT PAGE'!$A$6</definedName>
    <definedName name="OPDT001">'V003'!$A$2</definedName>
    <definedName name="OPDT002">V003B!$A$2</definedName>
    <definedName name="OPDT003">HeadlineVI!$A$2</definedName>
    <definedName name="OPDT004">'Summary V006'!$A$2</definedName>
    <definedName name="OPDT005">'V006'!$A$2</definedName>
    <definedName name="OPDT006">'V006 (2)'!$A$2</definedName>
    <definedName name="OPDT007">'V006 (3)'!$A$2</definedName>
    <definedName name="OPDT008">'V006 (4)'!$A$2</definedName>
    <definedName name="OPDT009">'V006 (5)'!$A$2</definedName>
    <definedName name="OPDT010">'V006 (6)'!$A$2</definedName>
    <definedName name="OPDT011">'V006 (7)'!$A$2</definedName>
    <definedName name="OPDT012">'V006 (8)'!$A$2</definedName>
    <definedName name="OPDT013">'V006 (9)'!$A$2</definedName>
    <definedName name="OPDT014">'V006 (10)'!$A$2</definedName>
    <definedName name="OPDT015">'V007'!$A$2</definedName>
    <definedName name="OPDT016">V007_KF!$A$2</definedName>
    <definedName name="OPDT017">'Summary V103'!$A$2</definedName>
    <definedName name="OPDT018">'V103'!$A$2</definedName>
    <definedName name="OPDT019">'V103 (2)'!$A$2</definedName>
    <definedName name="OPDT020">'V103 (3)'!$A$2</definedName>
    <definedName name="OPDT021">'V103 (4)'!$A$2</definedName>
    <definedName name="OPDT022">'V103 (5)'!$A$2</definedName>
    <definedName name="OPDT023">'V103 (6)'!$A$2</definedName>
    <definedName name="OPDT024">'V103 (7)'!$A$2</definedName>
    <definedName name="OPDT025">'V103 (8)'!$A$2</definedName>
    <definedName name="OPDT026">'V103 (9)'!$A$2</definedName>
    <definedName name="OPDT027">'V103 (10)'!$A$2</definedName>
    <definedName name="OPDT028">'V103 (11)'!$A$2</definedName>
    <definedName name="OPDT029">'V103 (12)'!$A$2</definedName>
    <definedName name="OPDT030">'V103 (13)'!$A$2</definedName>
    <definedName name="OPDT031">'V103 (14)'!$A$2</definedName>
    <definedName name="OPDT032">'Summary LAB1'!$A$2</definedName>
    <definedName name="OPDT033">'LAB1'!$A$2</definedName>
    <definedName name="OPDT034">'LAB1 (2)'!$A$2</definedName>
    <definedName name="OPDT035">'LAB1 (3)'!$A$2</definedName>
    <definedName name="OPDT036">'LAB1 (4)'!$A$2</definedName>
    <definedName name="OPDT037">'LAB1 (5)'!$A$2</definedName>
    <definedName name="OPDT038">'LAB1 (6)'!$A$2</definedName>
    <definedName name="OPDT039">'LAB1 (7)'!$A$2</definedName>
    <definedName name="OPDT040">'LAB1 (8)'!$A$2</definedName>
    <definedName name="OPDT041">'LAB1 (9)'!$A$2</definedName>
    <definedName name="OPDT042">'LAB1 (10)'!$A$2</definedName>
    <definedName name="OPDT043">'PSF1'!$A$2</definedName>
    <definedName name="OPDT044">'Summary V203'!$A$2</definedName>
    <definedName name="OPDT045">'V203'!$A$2</definedName>
    <definedName name="OPDT046">'V203 (2)'!$A$2</definedName>
    <definedName name="OPDT047">'Summary CL'!$A$2</definedName>
    <definedName name="OPDT048">CL!$A$2</definedName>
    <definedName name="OPDT049">'CL (2)'!$A$2</definedName>
    <definedName name="OPDT050">'CL (3)'!$A$2</definedName>
    <definedName name="OPDT051">'CL (4)'!$A$2</definedName>
    <definedName name="OPDT052">'Summary ECON1'!$A$2</definedName>
    <definedName name="OPDT053">ECON1!$A$2</definedName>
    <definedName name="OPDT054">'ECON1 (2)'!$A$2</definedName>
    <definedName name="OPDT055">'ECON1 (3)'!$A$2</definedName>
    <definedName name="OPDT056">'ECON1 (4)'!$A$2</definedName>
    <definedName name="OPDT057">'ECON1 (5)'!$A$2</definedName>
    <definedName name="OPDT058">'ECON1 (6)'!$A$2</definedName>
    <definedName name="OPDT059">'Summary WK1'!$A$2</definedName>
    <definedName name="OPDT060">'WK1'!$A$2</definedName>
    <definedName name="OPDT061">'WK1 (2)'!$A$2</definedName>
    <definedName name="OPDT062">'WK1 (3)'!$A$2</definedName>
    <definedName name="OPDT063">'WK1 (4)'!$A$2</definedName>
    <definedName name="OPDT064">'WK1 (5)'!$A$2</definedName>
    <definedName name="OPDT065">PCLAB!$A$2</definedName>
    <definedName name="OPDT066">'LAB2'!$A$2</definedName>
    <definedName name="OPDT067">LAB2A!$A$2</definedName>
    <definedName name="OPDT068">LAB2B!$A$2</definedName>
    <definedName name="OPDT069">'CON1'!$A$2</definedName>
    <definedName name="OPDT070">'CON2'!$A$2</definedName>
    <definedName name="OPDT071">'POL1'!$A$2</definedName>
    <definedName name="OPDT072">'POL2'!$A$2</definedName>
    <definedName name="OPDT073">'POL3'!$A$2</definedName>
    <definedName name="OPDT074">'POL4'!$A$2</definedName>
    <definedName name="OPDT075">'POL5'!$A$2</definedName>
    <definedName name="OPDT076">'POL6'!$A$2</definedName>
    <definedName name="OPDT077">'Summary POL6B'!$A$2</definedName>
    <definedName name="OPDT078">POL6B!$A$2</definedName>
    <definedName name="OPDT079">'POL6B (2)'!$A$2</definedName>
    <definedName name="OPDT080">'POL6B (3)'!$A$2</definedName>
    <definedName name="OPDT081">'POL6B (4)'!$A$2</definedName>
    <definedName name="OPDT082">'POL6B (5)'!$A$2</definedName>
    <definedName name="OPDT083">'Summary POL7'!$A$2</definedName>
    <definedName name="OPDT084">'POL7'!$A$2</definedName>
    <definedName name="OPDT085">'POL7 (2)'!$A$2</definedName>
    <definedName name="OPDT086">'POL7 (3)'!$A$2</definedName>
    <definedName name="OPDT087">'POL7 (4)'!$A$2</definedName>
    <definedName name="OPDT088">'POL8'!$A$2</definedName>
    <definedName name="OPDT089">'POL9'!$A$2</definedName>
    <definedName name="OPDT090">'Summary EU1'!$A$2</definedName>
    <definedName name="OPDT091">'EU1'!$A$2</definedName>
    <definedName name="OPDT092">'EU1 (2)'!$A$2</definedName>
    <definedName name="OPDT093">'EU2'!$A$2</definedName>
    <definedName name="OPDT094">'Summary PC1'!$A$2</definedName>
    <definedName name="OPDT095">'PC1'!$A$2</definedName>
    <definedName name="OPDT096">'PC1 (2)'!$A$2</definedName>
    <definedName name="OPDT097">'PC1 (3)'!$A$2</definedName>
    <definedName name="OPDT098">'PC1 (4)'!$A$2</definedName>
    <definedName name="ProjectName">'[2]FRONT PAGE'!$A$7</definedName>
    <definedName name="ProjectName1">'FRONT PAGE'!$A$7</definedName>
    <definedName name="ProjectTitle">'[1]FRONT PAGE'!$A$7</definedName>
    <definedName name="strClientName">#REF!</definedName>
    <definedName name="strOPNumber">#REF!</definedName>
    <definedName name="strProjectLead">#REF!</definedName>
    <definedName name="strProjectName">#REF!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6" i="183" l="1"/>
  <c r="A5" i="183"/>
</calcChain>
</file>

<file path=xl/sharedStrings.xml><?xml version="1.0" encoding="utf-8"?>
<sst xmlns="http://schemas.openxmlformats.org/spreadsheetml/2006/main" count="8338" uniqueCount="4215">
  <si>
    <t>Opinium / Observer</t>
  </si>
  <si>
    <t>VI 2026 09 30</t>
  </si>
  <si>
    <t>The following tables represent the results of research conducted by Opinium. If the base is not otherwise specified, then the results in that table reflect the full sample.</t>
  </si>
  <si>
    <t>RESEARCH OVERVIEW</t>
  </si>
  <si>
    <t xml:space="preserve">PROJECT NUMBER </t>
  </si>
  <si>
    <t>FIELD DATES</t>
  </si>
  <si>
    <t>30th September - 2nd October 2026</t>
  </si>
  <si>
    <t>WEIGHTING</t>
  </si>
  <si>
    <t>Weighted to be nationally and politically representative</t>
  </si>
  <si>
    <t>SAMPLE</t>
  </si>
  <si>
    <t>2,050 UK Adults (18+)</t>
  </si>
  <si>
    <t>In instances where the base size falls below 50 respondents, figures should be seen as indicative only. We advise against using these figures when reporting, unless appropriate caveats are provided.</t>
  </si>
  <si>
    <t>Opinium Research is a member of the British Polling Council and abides by its rules. Under these rules we are required, when requested, to make information available from survey results that have entered the public domain. These include, but are not limited to, the name of commissioning client, fieldwork dates, methodology, size and composition of sample, and data tables showing the text of the questions asked, the order in which they were asked and the answers given to them. This does not apply to research not used for public domain purposes such as internal research to inform communications or strategy.</t>
  </si>
  <si>
    <t>CLIENT NAME</t>
  </si>
  <si>
    <t>PROJECT NAME</t>
  </si>
  <si>
    <t>Contents</t>
  </si>
  <si>
    <t>V003</t>
  </si>
  <si>
    <t>If there were a general election tomorrow, for which party would you vote?</t>
  </si>
  <si>
    <t>V003B</t>
  </si>
  <si>
    <t>You mentioned you would vote for another party if there was a general election tomorrow. Which of the below, if any, would you vote for?</t>
  </si>
  <si>
    <t>HeadlineVI</t>
  </si>
  <si>
    <t>Headline VI</t>
  </si>
  <si>
    <t>Summary V006</t>
  </si>
  <si>
    <t>To what extent do you approve or disapprove of…</t>
  </si>
  <si>
    <t>V006</t>
  </si>
  <si>
    <t>To what extent do you approve or disapprove of…
 The way Andy Burnham is handling his job as Prime Minister</t>
  </si>
  <si>
    <t>V006 (2)</t>
  </si>
  <si>
    <t>To what extent do you approve or disapprove of…
 The way Kemi Badenoch is handling her job as leader of the Conservative Party</t>
  </si>
  <si>
    <t>V006 (3)</t>
  </si>
  <si>
    <t>To what extent do you approve or disapprove of…
 The way Ed Davey is handling his job as leader of the Liberal Democrats</t>
  </si>
  <si>
    <t>V006 (4)</t>
  </si>
  <si>
    <t>To what extent do you approve or disapprove of…
 The way Nigel Farage is handling his job as leader of Reform UK</t>
  </si>
  <si>
    <t>V006 (5)</t>
  </si>
  <si>
    <t>To what extent do you approve or disapprove of…
 The way John Healey is handling his job as Chancellor of the Exchequer</t>
  </si>
  <si>
    <t>V006 (6)</t>
  </si>
  <si>
    <t>To what extent do you approve or disapprove of…
 The way Zack Polanski is handling his job as leader of the Green Party of England and Wales</t>
  </si>
  <si>
    <t>V006 (7)</t>
  </si>
  <si>
    <t>To what extent do you approve or disapprove of…
 The way Ed Miliband is handling his job as Foreign Secretary</t>
  </si>
  <si>
    <t>V006 (8)</t>
  </si>
  <si>
    <t>To what extent do you approve or disapprove of…
 The way Shabana Mahmood is handling her job as Home Secretary</t>
  </si>
  <si>
    <t>V006 (9)</t>
  </si>
  <si>
    <t>To what extent do you approve or disapprove of…
 The way Yvette Cooper is handling her job as Health Secretary</t>
  </si>
  <si>
    <t>V006 (10)</t>
  </si>
  <si>
    <t>To what extent do you approve or disapprove of…
 The way Wes Streeting is handling his job as Defence Secretary</t>
  </si>
  <si>
    <t>V007</t>
  </si>
  <si>
    <t>Which, if any, of the following people do you think would be the best prime minister?</t>
  </si>
  <si>
    <t>V007_KF</t>
  </si>
  <si>
    <t>Summary V103</t>
  </si>
  <si>
    <t>To what extent do you agree or disagree that Andy Burnham...</t>
  </si>
  <si>
    <t>V103</t>
  </si>
  <si>
    <t>To what extent do you agree or disagree that Andy Burnham...
 …is decisive</t>
  </si>
  <si>
    <t>V103 (2)</t>
  </si>
  <si>
    <t>To what extent do you agree or disagree that Andy Burnham...
 …is in touch with ordinary people</t>
  </si>
  <si>
    <t>V103 (3)</t>
  </si>
  <si>
    <t>To what extent do you agree or disagree that Andy Burnham...
 …represents what most people think</t>
  </si>
  <si>
    <t>V103 (4)</t>
  </si>
  <si>
    <t>To what extent do you agree or disagree that Andy Burnham...
 …has similar views to my own</t>
  </si>
  <si>
    <t>V103 (5)</t>
  </si>
  <si>
    <t>To what extent do you agree or disagree that Andy Burnham...
 …has the nation’s best interests at heart</t>
  </si>
  <si>
    <t>V103 (6)</t>
  </si>
  <si>
    <t>To what extent do you agree or disagree that Andy Burnham...
 …is a strong leader</t>
  </si>
  <si>
    <t>V103 (7)</t>
  </si>
  <si>
    <t>To what extent do you agree or disagree that Andy Burnham...
 …is able to get things done</t>
  </si>
  <si>
    <t>V103 (8)</t>
  </si>
  <si>
    <t>To what extent do you agree or disagree that Andy Burnham...
 …is able to stand up for Britain’s interests abroad</t>
  </si>
  <si>
    <t>V103 (9)</t>
  </si>
  <si>
    <t>To what extent do you agree or disagree that Andy Burnham...
 …sticks to his principles rather than just saying what people want to hear</t>
  </si>
  <si>
    <t>V103 (10)</t>
  </si>
  <si>
    <t>To what extent do you agree or disagree that Andy Burnham...
 …is trustworthy</t>
  </si>
  <si>
    <t>V103 (11)</t>
  </si>
  <si>
    <t>To what extent do you agree or disagree that Andy Burnham...
 …is brave</t>
  </si>
  <si>
    <t>V103 (12)</t>
  </si>
  <si>
    <t>To what extent do you agree or disagree that Andy Burnham...
 …can be trusted to take big decisions</t>
  </si>
  <si>
    <t>V103 (13)</t>
  </si>
  <si>
    <t>To what extent do you agree or disagree that Andy Burnham...
 …is competent</t>
  </si>
  <si>
    <t>V103 (14)</t>
  </si>
  <si>
    <t>To what extent do you agree or disagree that Andy Burnham...
 …is likeable</t>
  </si>
  <si>
    <t>Summary LAB1</t>
  </si>
  <si>
    <t>To what extent do you agree or disagree that the Labour Party...</t>
  </si>
  <si>
    <t>LAB1</t>
  </si>
  <si>
    <t>To what extent do you agree or disagree that the Labour Party...
 …is in touch with ordinary people</t>
  </si>
  <si>
    <t>LAB1 (2)</t>
  </si>
  <si>
    <t>To what extent do you agree or disagree that the Labour Party...
 …represents what most people think</t>
  </si>
  <si>
    <t>LAB1 (3)</t>
  </si>
  <si>
    <t>To what extent do you agree or disagree that the Labour Party...
 …has similar views to my own</t>
  </si>
  <si>
    <t>LAB1 (4)</t>
  </si>
  <si>
    <t>To what extent do you agree or disagree that the Labour Party...
 …has the nation’s best interests at heart</t>
  </si>
  <si>
    <t>LAB1 (5)</t>
  </si>
  <si>
    <t>To what extent do you agree or disagree that the Labour Party...
 …has a clear sense of purpose</t>
  </si>
  <si>
    <t>LAB1 (6)</t>
  </si>
  <si>
    <t>To what extent do you agree or disagree that the Labour Party...
 …knows what it stands for</t>
  </si>
  <si>
    <t>LAB1 (7)</t>
  </si>
  <si>
    <t>To what extent do you agree or disagree that the Labour Party...
 …can be trusted to take big decisions</t>
  </si>
  <si>
    <t>LAB1 (8)</t>
  </si>
  <si>
    <t>To what extent do you agree or disagree that the Labour Party...
 …is competent</t>
  </si>
  <si>
    <t>LAB1 (9)</t>
  </si>
  <si>
    <t>To what extent do you agree or disagree that the Labour Party...
 …is united</t>
  </si>
  <si>
    <t>LAB1 (10)</t>
  </si>
  <si>
    <t>To what extent do you agree or disagree that the Labour Party...
 …is tolerant</t>
  </si>
  <si>
    <t>PSF1</t>
  </si>
  <si>
    <t>What is the best way to describe your current financial situation?</t>
  </si>
  <si>
    <t>Summary V203</t>
  </si>
  <si>
    <t>Over the next 12 months, do you expect the following to get better or worse?</t>
  </si>
  <si>
    <t>V203</t>
  </si>
  <si>
    <t>Over the next 12 months, do you expect the following to get better or worse?
 State of the UK economy</t>
  </si>
  <si>
    <t>V203 (2)</t>
  </si>
  <si>
    <t>Over the next 12 months, do you expect the following to get better or worse?
 Your personal finances</t>
  </si>
  <si>
    <t>Summary CL</t>
  </si>
  <si>
    <t>Do you think each of the following have gone up or gone down over the past 12 months?</t>
  </si>
  <si>
    <t>CL</t>
  </si>
  <si>
    <t>Do you think each of the following have gone up or gone down over the past 12 months?
 The overall cost of living</t>
  </si>
  <si>
    <t>CL (2)</t>
  </si>
  <si>
    <t>Do you think each of the following have gone up or gone down over the past 12 months?
 The cost of your energy bills</t>
  </si>
  <si>
    <t>CL (3)</t>
  </si>
  <si>
    <t>Do you think each of the following have gone up or gone down over the past 12 months?
 The cost of your groceries</t>
  </si>
  <si>
    <t>CL (4)</t>
  </si>
  <si>
    <t>Do you think each of the following have gone up or gone down over the past 12 months?
 Council tax</t>
  </si>
  <si>
    <t>Summary ECON1</t>
  </si>
  <si>
    <t>And which government do you think would be best at handling…?</t>
  </si>
  <si>
    <t>ECON1</t>
  </si>
  <si>
    <t>And which government do you think would be best at handling…?
 Spending government money efficiently</t>
  </si>
  <si>
    <t>ECON1 (2)</t>
  </si>
  <si>
    <t>And which government do you think would be best at handling…?
 Running the economy</t>
  </si>
  <si>
    <t>ECON1 (3)</t>
  </si>
  <si>
    <t>And which government do you think would be best at handling…?
 Improving your financial situation</t>
  </si>
  <si>
    <t>ECON1 (4)</t>
  </si>
  <si>
    <t>And which government do you think would be best at handling…?
 Bringing down the national debt and deficit</t>
  </si>
  <si>
    <t>ECON1 (5)</t>
  </si>
  <si>
    <t>And which government do you think would be best at handling…?
 Improving public services</t>
  </si>
  <si>
    <t>ECON1 (6)</t>
  </si>
  <si>
    <t>And which government do you think would be best at handling…?
 Setting tax levels</t>
  </si>
  <si>
    <t>Summary WK1</t>
  </si>
  <si>
    <t>In general, do you think each of these parties have had a good or bad week?</t>
  </si>
  <si>
    <t>WK1</t>
  </si>
  <si>
    <t>In general, do you think each of these parties have had a good or bad week?
 Conservative Party</t>
  </si>
  <si>
    <t>WK1 (2)</t>
  </si>
  <si>
    <t>In general, do you think each of these parties have had a good or bad week?
 Labour Party</t>
  </si>
  <si>
    <t>WK1 (3)</t>
  </si>
  <si>
    <t>In general, do you think each of these parties have had a good or bad week?
 Liberal Democrats</t>
  </si>
  <si>
    <t>WK1 (4)</t>
  </si>
  <si>
    <t>In general, do you think each of these parties have had a good or bad week?
 Reform UK</t>
  </si>
  <si>
    <t>WK1 (5)</t>
  </si>
  <si>
    <t>In general, do you think each of these parties have had a good or bad week?
 Green Party</t>
  </si>
  <si>
    <t>PCLAB</t>
  </si>
  <si>
    <t>What have you heard about the Labour Party Conference held this week? This could be about specific people, speeches, policies, or events?</t>
  </si>
  <si>
    <t>LAB2</t>
  </si>
  <si>
    <t>From what you have seen or heard, if anything, do you think Andy Burnham made a good or bad speech at the Labour party Conference this week?</t>
  </si>
  <si>
    <t>LAB2A</t>
  </si>
  <si>
    <t>And why do you think Andy Burnham’s conference speech was good?</t>
  </si>
  <si>
    <t>LAB2B</t>
  </si>
  <si>
    <t>And why do you think Andy Burnham’s conference speech was bad?</t>
  </si>
  <si>
    <t>CON1</t>
  </si>
  <si>
    <t>The Conservative Party is currently receiving only around one in five votes in national opinion polls.  Why, if at all, do you think the Conservative Party is not currently attracting more support?</t>
  </si>
  <si>
    <t>CON2</t>
  </si>
  <si>
    <t>What, if anything, do you think the Conservative Party most needs to do differently to win back the support of voters?</t>
  </si>
  <si>
    <t>POL1</t>
  </si>
  <si>
    <t>Overall, would you say Andy Burnham has the right or wrong priorities for the country?</t>
  </si>
  <si>
    <t>POL2</t>
  </si>
  <si>
    <t>And overall, do you think Andy Burnham, is too focused on the short term, too focused on the long term, or does he have the balance about right?</t>
  </si>
  <si>
    <t>POL3</t>
  </si>
  <si>
    <t>The Prime Minister, Andy Burnham, has announced plans for a National Care Service in England, to be introduced in the next Parliament.It would be free at the point of use, based on the same principles as the NHS, and funded through general taxation. To what extent do you support or oppose this proposal?</t>
  </si>
  <si>
    <t>POL4</t>
  </si>
  <si>
    <t>The state pension currently increases each year by whichever is highest: inflation, average earnings growth or 2.5%. This is known as the ‘triple lock’.  The Prime Minister, Andy Burnham, has announced that from 2030, the state pension would instead rise by whichever is higher of inflation or 2.5%. There would also be a guarantee to prevent the state pension falling behind average earnings over the longer term. To what extent do you support or oppose this change to the state pension triple lock?</t>
  </si>
  <si>
    <t>POL5</t>
  </si>
  <si>
    <t>The government says the money saved from changing the state pension triple lock would help fund the National Care Service.   Overall, do you think changing how quickly the state pension increases in order to help fund a National Care Service is a fair or unfair trade-off?</t>
  </si>
  <si>
    <t>POL6</t>
  </si>
  <si>
    <t>Andy Burnham has announced a national commission to consider alternatives to the current First Past the Post voting system used for UK general elections. Labour has committed to proposing a change to the electoral system in its manifesto at the next general election.Which of the following comes closest to your view?</t>
  </si>
  <si>
    <t>Summary POL6B</t>
  </si>
  <si>
    <t>You said the voting system should be changed. How much would you support or oppose a new voting system that...</t>
  </si>
  <si>
    <t>POL6B</t>
  </si>
  <si>
    <t>You said the voting system should be changed. How much would you support or oppose a new voting system that...
 Was more proportional, so each party's share of MPs matched more closely its share of votes</t>
  </si>
  <si>
    <t>POL6B (2)</t>
  </si>
  <si>
    <t>You said the voting system should be changed. How much would you support or oppose a new voting system that...
 Let voters rank candidates or parties in order of preference</t>
  </si>
  <si>
    <t>POL6B (3)</t>
  </si>
  <si>
    <t>You said the voting system should be changed. How much would you support or oppose a new voting system that...
 Kept a local MP for each constituency</t>
  </si>
  <si>
    <t>POL6B (4)</t>
  </si>
  <si>
    <t>You said the voting system should be changed. How much would you support or oppose a new voting system that...
 Made it less likely that one party wins a majority of seats</t>
  </si>
  <si>
    <t>POL6B (5)</t>
  </si>
  <si>
    <t>You said the voting system should be changed. How much would you support or oppose a new voting system that...
 Had more than one MP for each constituency</t>
  </si>
  <si>
    <t>Summary POL7</t>
  </si>
  <si>
    <t>Andy Burnham has announced a number of changes to housing policy.  To what extent do you support or oppose each of the following?</t>
  </si>
  <si>
    <t>POL7</t>
  </si>
  <si>
    <t>Andy Burnham has announced a number of changes to housing policy.  To what extent do you support or oppose each of the following?
 Preventing newly built council homes from being sold through Right to Buy, while keeping the right for people already living in existing council homes</t>
  </si>
  <si>
    <t>POL7 (2)</t>
  </si>
  <si>
    <t>Andy Burnham has announced a number of changes to housing policy.  To what extent do you support or oppose each of the following?
 Giving councils stronger powers to take control of empty homes and make them available for people to rent</t>
  </si>
  <si>
    <t>POL7 (3)</t>
  </si>
  <si>
    <t>Andy Burnham has announced a number of changes to housing policy.  To what extent do you support or oppose each of the following?
 Making it easier for councils to acquire rented homes from landlords who refuse to bring poor-quality properties up to an acceptable standard</t>
  </si>
  <si>
    <t>POL7 (4)</t>
  </si>
  <si>
    <t>Andy Burnham has announced a number of changes to housing policy.  To what extent do you support or oppose each of the following?
 Introducing a ‘Your First Home’ scheme to reduce the deposit needed by first-time buyers</t>
  </si>
  <si>
    <t>POL8</t>
  </si>
  <si>
    <t>Andy Burnham has announced plans to create ‘Great British Grid’, a new publicly owned company which would invest in the electricity grid and compete alongside existing private operators.  To what extent do you support or oppose creating Great British Grid?</t>
  </si>
  <si>
    <t>POL9</t>
  </si>
  <si>
    <t>The Government has announced plans to change the law so that water companies in England could be brought into public ownership where the Government believes they are failing to serve the public interest.  To what extent do you support or oppose this?</t>
  </si>
  <si>
    <t>Summary EU1</t>
  </si>
  <si>
    <t>In his speech at party conference Andy Burnham talked about the UK's future relationship with the EU. For each of the following, do you think Andy Burnham is right or wrong to take this approach?</t>
  </si>
  <si>
    <t>EU1</t>
  </si>
  <si>
    <t>In his speech at party conference Andy Burnham talked about the UK's future relationship with the EU. For each of the following, do you think Andy Burnham is right or wrong to take this approach?
 Considering all options relating to the EU</t>
  </si>
  <si>
    <t>EU1 (2)</t>
  </si>
  <si>
    <t>In his speech at party conference Andy Burnham talked about the UK's future relationship with the EU. For each of the following, do you think Andy Burnham is right or wrong to take this approach?
 Putting the Government's proposed long-term relationship with the EU to voters at the next General Election</t>
  </si>
  <si>
    <t>EU2</t>
  </si>
  <si>
    <t>Thinking about the impact of Brexit on the UK overall, which of the following comes closest to your view?</t>
  </si>
  <si>
    <t>Summary PC1</t>
  </si>
  <si>
    <t>How much have you seen or heard about the following in the past week?</t>
  </si>
  <si>
    <t>PC1</t>
  </si>
  <si>
    <t>How much have you seen or heard about the following in the past week?
 The Labour Party having their conference in Liverpool</t>
  </si>
  <si>
    <t>PC1 (2)</t>
  </si>
  <si>
    <t>How much have you seen or heard about the following in the past week?
 Andy Burnham’s speech to the Labour Party’s conference in Liverpool</t>
  </si>
  <si>
    <t>PC1 (3)</t>
  </si>
  <si>
    <t>How much have you seen or heard about the following in the past week?
 US President Donald Trump’s potential ban on diesel exports</t>
  </si>
  <si>
    <t>PC1 (4)</t>
  </si>
  <si>
    <t>How much have you seen or heard about the following in the past week?
 VAT removed from household electricity bills from 1 October 2026</t>
  </si>
  <si>
    <t>Q:V003. If there were a general election tomorrow, for which party would you vote?</t>
  </si>
  <si>
    <t/>
  </si>
  <si>
    <t>2024 vote</t>
  </si>
  <si>
    <t>2019 Vote</t>
  </si>
  <si>
    <t>EU Ref vote</t>
  </si>
  <si>
    <t>Gender</t>
  </si>
  <si>
    <t>Age</t>
  </si>
  <si>
    <t>Region</t>
  </si>
  <si>
    <t>Total</t>
  </si>
  <si>
    <t>Con</t>
  </si>
  <si>
    <t>Lab</t>
  </si>
  <si>
    <t>Lib Dem</t>
  </si>
  <si>
    <t>Reform</t>
  </si>
  <si>
    <t>Green</t>
  </si>
  <si>
    <t>Conservative</t>
  </si>
  <si>
    <t>Labour</t>
  </si>
  <si>
    <t>Lib Dems</t>
  </si>
  <si>
    <t>Reform UK</t>
  </si>
  <si>
    <t>Remain</t>
  </si>
  <si>
    <t>Leave</t>
  </si>
  <si>
    <t>Male</t>
  </si>
  <si>
    <t>Female</t>
  </si>
  <si>
    <t>18-34</t>
  </si>
  <si>
    <t>35-49</t>
  </si>
  <si>
    <t>50-64</t>
  </si>
  <si>
    <t>65+</t>
  </si>
  <si>
    <t>North</t>
  </si>
  <si>
    <t>Mids</t>
  </si>
  <si>
    <t>London</t>
  </si>
  <si>
    <t>South</t>
  </si>
  <si>
    <t>Wales</t>
  </si>
  <si>
    <t>Scotland</t>
  </si>
  <si>
    <t>Northern Ireland</t>
  </si>
  <si>
    <t>Base: All who might vote and giving consent (Unweighted)</t>
  </si>
  <si>
    <t>Base: All who might vote and giving consent (Weighted)</t>
  </si>
  <si>
    <t>Liberal Democrat</t>
  </si>
  <si>
    <t>Scottish National Party (SNP)</t>
  </si>
  <si>
    <t>Plaid Cymru</t>
  </si>
  <si>
    <t>Some other party / an independent candidate</t>
  </si>
  <si>
    <t>Don't know</t>
  </si>
  <si>
    <t>I would not vote</t>
  </si>
  <si>
    <t>Return to index</t>
  </si>
  <si>
    <t>Base: All respondents who said they would vote for another party (Unweighted)</t>
  </si>
  <si>
    <t>Base: All respondents who said they would vote for another party (Weighted)</t>
  </si>
  <si>
    <t>Restore Britain</t>
  </si>
  <si>
    <t>Workers Party of Britain</t>
  </si>
  <si>
    <t>Social Democratic Party</t>
  </si>
  <si>
    <t>The Yorkshire Party</t>
  </si>
  <si>
    <t>Trade Unionist and Socialist Coalition</t>
  </si>
  <si>
    <t>Alba Party</t>
  </si>
  <si>
    <t>Rejoin EU</t>
  </si>
  <si>
    <t>Heritage Party</t>
  </si>
  <si>
    <t>UK Independence Party</t>
  </si>
  <si>
    <t>Liberal</t>
  </si>
  <si>
    <t>An independent candidate</t>
  </si>
  <si>
    <t>Other (please specify)</t>
  </si>
  <si>
    <t>Q:HeadlineVI. Headline VI</t>
  </si>
  <si>
    <t>Base: All giving voting intention (Unweighted)</t>
  </si>
  <si>
    <t>Base: All giving voting intention (Weighted)</t>
  </si>
  <si>
    <t>SNP</t>
  </si>
  <si>
    <t>Other</t>
  </si>
  <si>
    <t>Q:V006. To what extent do you approve or disapprove of…</t>
  </si>
  <si>
    <t>The way Andy Burnham is handling his job as Prime Minister</t>
  </si>
  <si>
    <t>The way Kemi Badenoch is handling her job as leader of the Conservative Party</t>
  </si>
  <si>
    <t>The way Ed Davey is handling his job as leader of the Liberal Democrats</t>
  </si>
  <si>
    <t>The way Nigel Farage is handling his job as leader of Reform UK</t>
  </si>
  <si>
    <t>The way John Healey is handling his job as Chancellor of the Exchequer</t>
  </si>
  <si>
    <t>The way Zack Polanski is handling his job as leader of the Green Party of England and Wales</t>
  </si>
  <si>
    <t>The way Ed Miliband is handling his job as Foreign Secretary</t>
  </si>
  <si>
    <t>The way Shabana Mahmood is handling her job as Home Secretary</t>
  </si>
  <si>
    <t>The way Yvette Cooper is handling her job as Health Secretary</t>
  </si>
  <si>
    <t>The way Wes Streeting is handling his job as Defence Secretary</t>
  </si>
  <si>
    <t>Base: All GB respondents (Unweighted)</t>
  </si>
  <si>
    <t>Base: All GB respondents (Weighted)</t>
  </si>
  <si>
    <t>Strongly approve</t>
  </si>
  <si>
    <t>Somewhat approve</t>
  </si>
  <si>
    <t>Neither approve nor disapprove</t>
  </si>
  <si>
    <t>Somewhat disapprove</t>
  </si>
  <si>
    <t>Strongly disapprove</t>
  </si>
  <si>
    <t>NET: Approve</t>
  </si>
  <si>
    <t>NET: Disapprove</t>
  </si>
  <si>
    <t>Q:V006. To what extent do you approve or disapprove of…
 The way Andy Burnham is handling his job as Prime Minister</t>
  </si>
  <si>
    <t>Q:V006. To what extent do you approve or disapprove of…
 The way Kemi Badenoch is handling her job as leader of the Conservative Party</t>
  </si>
  <si>
    <t>Q:V006. To what extent do you approve or disapprove of…
 The way Ed Davey is handling his job as leader of the Liberal Democrats</t>
  </si>
  <si>
    <t>Q:V006. To what extent do you approve or disapprove of…
 The way Nigel Farage is handling his job as leader of Reform UK</t>
  </si>
  <si>
    <t>Q:V006. To what extent do you approve or disapprove of…
 The way John Healey is handling his job as Chancellor of the Exchequer</t>
  </si>
  <si>
    <t>Q:V006. To what extent do you approve or disapprove of…
 The way Zack Polanski is handling his job as leader of the Green Party of England and Wales</t>
  </si>
  <si>
    <t>Q:V006. To what extent do you approve or disapprove of…
 The way Ed Miliband is handling his job as Foreign Secretary</t>
  </si>
  <si>
    <t>Q:V006. To what extent do you approve or disapprove of…
 The way Shabana Mahmood is handling her job as Home Secretary</t>
  </si>
  <si>
    <t>Q:V006. To what extent do you approve or disapprove of…
 The way Yvette Cooper is handling her job as Health Secretary</t>
  </si>
  <si>
    <t>Q:V006. To what extent do you approve or disapprove of…
 The way Wes Streeting is handling his job as Defence Secretary</t>
  </si>
  <si>
    <t>Q:V007. Which, if any, of the following people do you think would be the best prime minister?</t>
  </si>
  <si>
    <t>Andy Burnham</t>
  </si>
  <si>
    <t>Kemi Badenoch</t>
  </si>
  <si>
    <t>None of these</t>
  </si>
  <si>
    <t>Q:V007_KF. Which, if any, of the following people do you think would be the best prime minister?</t>
  </si>
  <si>
    <t>Nigel Farage</t>
  </si>
  <si>
    <t>Q:V103. To what extent do you agree or disagree that Andy Burnham...</t>
  </si>
  <si>
    <t>…is decisive</t>
  </si>
  <si>
    <t>…is in touch with ordinary people</t>
  </si>
  <si>
    <t>…represents what most people think</t>
  </si>
  <si>
    <t>…has similar views to my own</t>
  </si>
  <si>
    <t>…has the nation’s best interests at heart</t>
  </si>
  <si>
    <t>…is a strong leader</t>
  </si>
  <si>
    <t>…is able to get things done</t>
  </si>
  <si>
    <t>…is able to stand up for Britain’s interests abroad</t>
  </si>
  <si>
    <t>…sticks to his principles rather than just saying what people want to hear</t>
  </si>
  <si>
    <t>…is trustworthy</t>
  </si>
  <si>
    <t>…is brave</t>
  </si>
  <si>
    <t>…can be trusted to take big decisions</t>
  </si>
  <si>
    <t>…is competent</t>
  </si>
  <si>
    <t>…is likeable</t>
  </si>
  <si>
    <t>Strongly agree</t>
  </si>
  <si>
    <t>Somewhat agree</t>
  </si>
  <si>
    <t>Neither agree nor disagree</t>
  </si>
  <si>
    <t>Somewhat disagree</t>
  </si>
  <si>
    <t>Strongly disagree</t>
  </si>
  <si>
    <t>Don’t know / not sure</t>
  </si>
  <si>
    <t xml:space="preserve">NET: Agree </t>
  </si>
  <si>
    <t xml:space="preserve">NET: Disagree </t>
  </si>
  <si>
    <t>Q:V103. To what extent do you agree or disagree that Andy Burnham...
 …is decisive</t>
  </si>
  <si>
    <t>Q:V103. To what extent do you agree or disagree that Andy Burnham...
 …is in touch with ordinary people</t>
  </si>
  <si>
    <t>Q:V103. To what extent do you agree or disagree that Andy Burnham...
 …represents what most people think</t>
  </si>
  <si>
    <t>Q:V103. To what extent do you agree or disagree that Andy Burnham...
 …has similar views to my own</t>
  </si>
  <si>
    <t>Q:V103. To what extent do you agree or disagree that Andy Burnham...
 …has the nation’s best interests at heart</t>
  </si>
  <si>
    <t>Q:V103. To what extent do you agree or disagree that Andy Burnham...
 …is a strong leader</t>
  </si>
  <si>
    <t>Q:V103. To what extent do you agree or disagree that Andy Burnham...
 …is able to get things done</t>
  </si>
  <si>
    <t>Q:V103. To what extent do you agree or disagree that Andy Burnham...
 …is able to stand up for Britain’s interests abroad</t>
  </si>
  <si>
    <t>Q:V103. To what extent do you agree or disagree that Andy Burnham...
 …sticks to his principles rather than just saying what people want to hear</t>
  </si>
  <si>
    <t>Q:V103. To what extent do you agree or disagree that Andy Burnham...
 …is trustworthy</t>
  </si>
  <si>
    <t>Q:V103. To what extent do you agree or disagree that Andy Burnham...
 …is brave</t>
  </si>
  <si>
    <t>Q:V103. To what extent do you agree or disagree that Andy Burnham...
 …can be trusted to take big decisions</t>
  </si>
  <si>
    <t>Q:V103. To what extent do you agree or disagree that Andy Burnham...
 …is competent</t>
  </si>
  <si>
    <t>Q:V103. To what extent do you agree or disagree that Andy Burnham...
 …is likeable</t>
  </si>
  <si>
    <t>Q:LAB1. To what extent do you agree or disagree that the Labour Party...</t>
  </si>
  <si>
    <t>…has a clear sense of purpose</t>
  </si>
  <si>
    <t>…knows what it stands for</t>
  </si>
  <si>
    <t>…is united</t>
  </si>
  <si>
    <t>…is tolerant</t>
  </si>
  <si>
    <t>NET: Agree</t>
  </si>
  <si>
    <t>Q:LAB1. To what extent do you agree or disagree that the Labour Party...
 …is in touch with ordinary people</t>
  </si>
  <si>
    <t>Q:LAB1. To what extent do you agree or disagree that the Labour Party...
 …represents what most people think</t>
  </si>
  <si>
    <t>Q:LAB1. To what extent do you agree or disagree that the Labour Party...
 …has similar views to my own</t>
  </si>
  <si>
    <t>Q:LAB1. To what extent do you agree or disagree that the Labour Party...
 …has the nation’s best interests at heart</t>
  </si>
  <si>
    <t>Q:LAB1. To what extent do you agree or disagree that the Labour Party...
 …has a clear sense of purpose</t>
  </si>
  <si>
    <t>Q:LAB1. To what extent do you agree or disagree that the Labour Party...
 …knows what it stands for</t>
  </si>
  <si>
    <t>Q:LAB1. To what extent do you agree or disagree that the Labour Party...
 …can be trusted to take big decisions</t>
  </si>
  <si>
    <t>Q:LAB1. To what extent do you agree or disagree that the Labour Party...
 …is competent</t>
  </si>
  <si>
    <t>Q:LAB1. To what extent do you agree or disagree that the Labour Party...
 …is united</t>
  </si>
  <si>
    <t>Q:LAB1. To what extent do you agree or disagree that the Labour Party...
 …is tolerant</t>
  </si>
  <si>
    <t>Q:PSF1. What is the best way to describe your current financial situation?</t>
  </si>
  <si>
    <t>Very comfortable</t>
  </si>
  <si>
    <t>Comfortable</t>
  </si>
  <si>
    <t>Coping</t>
  </si>
  <si>
    <t>Struggling</t>
  </si>
  <si>
    <t>Really struggling</t>
  </si>
  <si>
    <t>NET: Comfortable</t>
  </si>
  <si>
    <t>NET: Struggling</t>
  </si>
  <si>
    <t>Q:V203. Over the next 12 months, do you expect the following to get better or worse?</t>
  </si>
  <si>
    <t>State of the UK economy</t>
  </si>
  <si>
    <t>Your personal finances</t>
  </si>
  <si>
    <t>Much better</t>
  </si>
  <si>
    <t>A little better</t>
  </si>
  <si>
    <t>Stay about the same</t>
  </si>
  <si>
    <t>A little worse</t>
  </si>
  <si>
    <t>Much worse</t>
  </si>
  <si>
    <t>Don’t know</t>
  </si>
  <si>
    <t xml:space="preserve">NET: Better </t>
  </si>
  <si>
    <t xml:space="preserve">NET: Worse </t>
  </si>
  <si>
    <t>Q:V203. Over the next 12 months, do you expect the following to get better or worse?
 State of the UK economy</t>
  </si>
  <si>
    <t>Q:V203. Over the next 12 months, do you expect the following to get better or worse?
 Your personal finances</t>
  </si>
  <si>
    <t>Q:CL. Do you think each of the following have gone up or gone down over the past 12 months?</t>
  </si>
  <si>
    <t>The overall cost of living</t>
  </si>
  <si>
    <t>The cost of your energy bills</t>
  </si>
  <si>
    <t>The cost of your groceries</t>
  </si>
  <si>
    <t>Council tax</t>
  </si>
  <si>
    <t>Gone up a lot</t>
  </si>
  <si>
    <t>Gone up a little</t>
  </si>
  <si>
    <t>Not noticed any difference either way</t>
  </si>
  <si>
    <t>Gone down a little</t>
  </si>
  <si>
    <t>Gone down a lot</t>
  </si>
  <si>
    <t xml:space="preserve">NET: Gone up </t>
  </si>
  <si>
    <t xml:space="preserve">NET: Gone down </t>
  </si>
  <si>
    <t>Q:CL. Do you think each of the following have gone up or gone down over the past 12 months?
 The overall cost of living</t>
  </si>
  <si>
    <t>Q:CL. Do you think each of the following have gone up or gone down over the past 12 months?
 The cost of your energy bills</t>
  </si>
  <si>
    <t>Q:CL. Do you think each of the following have gone up or gone down over the past 12 months?
 The cost of your groceries</t>
  </si>
  <si>
    <t>Q:CL. Do you think each of the following have gone up or gone down over the past 12 months?
 Council tax</t>
  </si>
  <si>
    <t>Q:ECON1. And which government do you think would be best at handling…?</t>
  </si>
  <si>
    <t>Spending government money efficiently</t>
  </si>
  <si>
    <t>Running the economy</t>
  </si>
  <si>
    <t>Improving your financial situation</t>
  </si>
  <si>
    <t>Bringing down the national debt and deficit</t>
  </si>
  <si>
    <t>Improving public services</t>
  </si>
  <si>
    <t>Setting tax levels</t>
  </si>
  <si>
    <t>A Labour government led by Andy Burnham</t>
  </si>
  <si>
    <t>A Conservative government led by Kemi Badenoch</t>
  </si>
  <si>
    <t>Neither</t>
  </si>
  <si>
    <t>Not sure</t>
  </si>
  <si>
    <t>Q:ECON1. And which government do you think would be best at handling…?
 Spending government money efficiently</t>
  </si>
  <si>
    <t>Q:ECON1. And which government do you think would be best at handling…?
 Running the economy</t>
  </si>
  <si>
    <t>Q:ECON1. And which government do you think would be best at handling…?
 Improving your financial situation</t>
  </si>
  <si>
    <t>Q:ECON1. And which government do you think would be best at handling…?
 Bringing down the national debt and deficit</t>
  </si>
  <si>
    <t>Q:ECON1. And which government do you think would be best at handling…?
 Improving public services</t>
  </si>
  <si>
    <t>Q:ECON1. And which government do you think would be best at handling…?
 Setting tax levels</t>
  </si>
  <si>
    <t>Q:WK1. In general, do you think each of these parties have had a good or bad week?</t>
  </si>
  <si>
    <t>Conservative Party</t>
  </si>
  <si>
    <t>Labour Party</t>
  </si>
  <si>
    <t>Liberal Democrats</t>
  </si>
  <si>
    <t>Green Party</t>
  </si>
  <si>
    <t>Base: All respondents (Unweighted)</t>
  </si>
  <si>
    <t>Base: All respondents (Weighted)</t>
  </si>
  <si>
    <t>Good week</t>
  </si>
  <si>
    <t>Bad week</t>
  </si>
  <si>
    <t>Q:WK1. In general, do you think each of these parties have had a good or bad week?
 Conservative Party</t>
  </si>
  <si>
    <t>Q:WK1. In general, do you think each of these parties have had a good or bad week?
 Labour Party</t>
  </si>
  <si>
    <t>Q:WK1. In general, do you think each of these parties have had a good or bad week?
 Liberal Democrats</t>
  </si>
  <si>
    <t>Q:WK1. In general, do you think each of these parties have had a good or bad week?
 Reform UK</t>
  </si>
  <si>
    <t>Q:WK1. In general, do you think each of these parties have had a good or bad week?
 Green Party</t>
  </si>
  <si>
    <t>Q:PCLAB. What have you heard about the Labour Party Conference held this week? This could be about specific people, speeches, policies, or events?</t>
  </si>
  <si>
    <t>Nothing</t>
  </si>
  <si>
    <t>1000 of prisoners relieved today after prisoners early relieved announced</t>
  </si>
  <si>
    <t>A buzz about Andy Burnham's speech</t>
  </si>
  <si>
    <t>A general shift to the left opening the daughter nationalization wider changes</t>
  </si>
  <si>
    <t>A generally good week with lots of positive energy and confidence in Andy Burnham</t>
  </si>
  <si>
    <t>A great deal heard about Burnham's speech. It was well received and somewhat promising.</t>
  </si>
  <si>
    <t>A LABOUR PART MPA ANGELA WAS CRITICISE TO SHABANA ABOUT ILR</t>
  </si>
  <si>
    <t>A little</t>
  </si>
  <si>
    <t>A little from Andy burnham, speeches</t>
  </si>
  <si>
    <t>A little not took much notice i would never vote labour if my life depended on it.</t>
  </si>
  <si>
    <t>A little.</t>
  </si>
  <si>
    <t>A little.  Lifting triple.lock, brining UK closer to Europe</t>
  </si>
  <si>
    <t>a lot about social care and stuff</t>
  </si>
  <si>
    <t>A lot of crying</t>
  </si>
  <si>
    <t>A lot of platitudes</t>
  </si>
  <si>
    <t>A lot of pledges about what a Labour Party might do after the next election. That's after 2029. Not now. Not right now while people are really struggling. What's Burnham saying? "Hang on in there, we've got a massive majority in Westminster but we're too scared to use it." FFS, what a spineless coward.</t>
  </si>
  <si>
    <t>A lot of promises but not seen the mechanism to get these promises up and going.</t>
  </si>
  <si>
    <t>A lot of sentimental hot air about Burnham's presentational style in his leader's speech, but in terms of substance- setting aside his sketching of some very broad, big picture policy positions- I heard very little detail in terms of SMART targets or policy objectives over the remainder of this parliament. Healey's speech on the economy clearly had nothing in it of note.</t>
  </si>
  <si>
    <t>A national care service, alterations to pension triple lock</t>
  </si>
  <si>
    <t>A new national care service</t>
  </si>
  <si>
    <t>A proposed national health care service.</t>
  </si>
  <si>
    <t>AB  pension 3 lock and social care reform.|Council house changes</t>
  </si>
  <si>
    <t>Abolishing the pension triple lock</t>
  </si>
  <si>
    <t>Abolishing the triple lock from 2030</t>
  </si>
  <si>
    <t>Abolishing triple lock policy for pensioners is bold</t>
  </si>
  <si>
    <t>Abolition of the triple lock</t>
  </si>
  <si>
    <t>About Andy Burnham’s emotional speech about his Dad’s values and how he aims to get the UK back in the condition and state we all want it to be. He even acknowledged he was taking a political risk.</t>
  </si>
  <si>
    <t>About Andy Burnham's speech and about the DJ set.</t>
  </si>
  <si>
    <t>About cutting national insurance</t>
  </si>
  <si>
    <t>About how he is changing the triple lock pension scheme.|No VAT on energy bills.|Improving public travel (2.00 fixed bus fares).</t>
  </si>
  <si>
    <t>About immigration rules</t>
  </si>
  <si>
    <t>About joining EU</t>
  </si>
  <si>
    <t>About rising tax</t>
  </si>
  <si>
    <t>About stopping the boats</t>
  </si>
  <si>
    <t>About the cost of living</t>
  </si>
  <si>
    <t>About the pension scheme</t>
  </si>
  <si>
    <t>About the pension triple lock announcement</t>
  </si>
  <si>
    <t>About the social care provisions and the removal of the triple lock</t>
  </si>
  <si>
    <t>About the speech</t>
  </si>
  <si>
    <t>Absolute word salad and how they are going to take hoses off people</t>
  </si>
  <si>
    <t>absolutely nothing on defence of the country or stopping the illegal immigrants</t>
  </si>
  <si>
    <t>Absolutely shocking, spouting on about nothing, making this nation weaker, more tax payer money being wasted on welfare, migrants (legal and illegal)</t>
  </si>
  <si>
    <t>Aim to improve the cost of living. Provide state care, but not pay for care homes</t>
  </si>
  <si>
    <t>Air of confidence in the leadership of Burnham</t>
  </si>
  <si>
    <t>All about Andy Burnhams speech</t>
  </si>
  <si>
    <t>All about what they are going to do in the future, but we have heard this in the past and it has never happened</t>
  </si>
  <si>
    <t>All i recall is something about the triple lock, but cant remember the details</t>
  </si>
  <si>
    <t>Amending the triple lock to help pay for social care.</t>
  </si>
  <si>
    <t>Andy and Manchester City</t>
  </si>
  <si>
    <t>Andy and the triple lock</t>
  </si>
  <si>
    <t>Andy B's speech - emotional and honest, something to do see from politicians. Plans for a social care fund are brave and worthwhile. Not afraid to make big decisions and won't hide from them either</t>
  </si>
  <si>
    <t>Andy Burhams Speech being great</t>
  </si>
  <si>
    <t>Andy burn hams speech on social care</t>
  </si>
  <si>
    <t>Andy Burnha’s speech was just word salad with no substance. Angela Rayner is no better, she doesn’t seem to understand how to manage her role</t>
  </si>
  <si>
    <t>Andy burnham</t>
  </si>
  <si>
    <t>Andy burnham  and triple lock on pension</t>
  </si>
  <si>
    <t>Andy Burnham and his big pause</t>
  </si>
  <si>
    <t>Andy Burnham announced a lot of different changes this week</t>
  </si>
  <si>
    <t>Andy Burnham announced an end to the triple lock</t>
  </si>
  <si>
    <t>Andy Burnham announced triple lock ending</t>
  </si>
  <si>
    <t>Andy Burnham announcing social care, EU membership consideration.</t>
  </si>
  <si>
    <t>Andy Burnham cried when talking about his father</t>
  </si>
  <si>
    <t>ANDY BURNHAM CRYING</t>
  </si>
  <si>
    <t>Andy Burnham crying</t>
  </si>
  <si>
    <t>Andy burnham crying|Nobody will be better off for a long time financially</t>
  </si>
  <si>
    <t>Andy Burnham gave a strong speech</t>
  </si>
  <si>
    <t>Andy Burnham gave an emotional and a long speech about hope at the Conference and talked about changing the triple lock on pensions.</t>
  </si>
  <si>
    <t>Andy Burnham gave his first conference speech. He made a pledge to end rough sleeping. He also wants to improve social care, especially for elderly people, especially those who may be kept in hospital as beds in care homes are not available.</t>
  </si>
  <si>
    <t>Andy Burnham gave v encouraging speech</t>
  </si>
  <si>
    <t>Andy Burnham getting a standing ovation for his emotional speech.|The loss of father halted the speech . Social care and triple lock was highlighted.</t>
  </si>
  <si>
    <t>Andy burnham getting upset about his father</t>
  </si>
  <si>
    <t>Andy Burnham had the cheek to use the triple lock on pensons to fund the social care bill.  Very stupid as the triple lock itself will not be nearly enough. FAr better to have cut some of the overseas aid that some countries do not need.</t>
  </si>
  <si>
    <t>Andy Burnham has pledged to do a lot for the country</t>
  </si>
  <si>
    <t>Andy Burnham has put forward polices that he would personally put his job on the line if not implemented</t>
  </si>
  <si>
    <t>Andy Burnham has said he will remove the triple lock pension in 2030</t>
  </si>
  <si>
    <t>Andy Burnham has set out what he plans to with things such as care for older people</t>
  </si>
  <si>
    <t>Andy Burnham is going to change the way care home charges are made. It will save a person's home being sold, to pay for care. The last thing someone needs is to have to sell a loved ones house while they are still alive. Their time should be spent visiting them and trying to return their relative to their home, if they get better. Also keeping triple lock on pensions.</t>
  </si>
  <si>
    <t>Andy Burnham is way off the mark with his speech. He needs to do better. All talk and unrealistic</t>
  </si>
  <si>
    <t>Andy Burnham just lying</t>
  </si>
  <si>
    <t>Andy Burnham made a pationate speech which lasted just over an hour.  Whilst there were talk of making some big changes e.g. helping first time buyers' to get on the property market, electorial reform, adjuting the State Pension Triple Lock scheme , community care &amp; more public ownership e.g. water.  However he gave no details about how all theses changes would be made, by when and and how they would all be paid for.</t>
  </si>
  <si>
    <t>Andy Burnham made an emotional speech but I didn’t believe a word he said</t>
  </si>
  <si>
    <t>Andy Burnham made it clear that care of the vulnerable is close to his heart because of his Father</t>
  </si>
  <si>
    <t>Andy Burnham making an impressive speech at the party conference and also talking about social care reform.</t>
  </si>
  <si>
    <t>Andy Burnham making plans to get to grips with Benefits and sorting out the Care System</t>
  </si>
  <si>
    <t>Andy Burnham mentioned dad</t>
  </si>
  <si>
    <t>Andy Burnham new policies about the triple lock and social services</t>
  </si>
  <si>
    <t>Andy Burnham on triple lock pensions</t>
  </si>
  <si>
    <t>Andy burnham planning his priorities. Nationalisation of Ariva.</t>
  </si>
  <si>
    <t>Andy Burnham planning to overturn (finally!) private ownership of essential infrastructure. John Henley’s assessment of the financial position of the country.  Plans and description for the National Care Service</t>
  </si>
  <si>
    <t>Andy Burnham proposals including social reforms and abolishing triple lock</t>
  </si>
  <si>
    <t>Andy Burnham refuses to rule out rejoining the EU.</t>
  </si>
  <si>
    <t>Andy burnham said that energy prices will go up</t>
  </si>
  <si>
    <t>Andy burnham screwing over pensioners</t>
  </si>
  <si>
    <t>Andy Burnham signaling more u turns, confirming he is a liar and out of his depth</t>
  </si>
  <si>
    <t>Andy Burnham speaking about social cost and the triple lock</t>
  </si>
  <si>
    <t>Andy Burnham speech</t>
  </si>
  <si>
    <t>Andy Burnham speech - speaking about working class people has alienated anyone who considers themselves middle class,  even if their parents and grandparents were working class</t>
  </si>
  <si>
    <t>Andy Burnham speech - triple lock, social care.</t>
  </si>
  <si>
    <t>Andy Burnham speech  which came  over as genuine  a lot about the triple  lock and changing the care system  having more involvement  in the water company's  and giving people  hope</t>
  </si>
  <si>
    <t>Andy Burnham speech about hope and what his plans are for the care of older people, the young, the water companies, electoral reform</t>
  </si>
  <si>
    <t>Andy Burnham speech about pensions</t>
  </si>
  <si>
    <t>Andy Burnham speech about water, and the care system</t>
  </si>
  <si>
    <t>Andy Burnham speech was well received including the triple lock</t>
  </si>
  <si>
    <t>Andy burnham spoke for the first time</t>
  </si>
  <si>
    <t>Andy Burnham talking about a National Care Service, privatisation of utilities and future amendment to the triple lock</t>
  </si>
  <si>
    <t>Andy Burnham talking about social and his father</t>
  </si>
  <si>
    <t>Andy Burnham talking about Triple lock only til 2030</t>
  </si>
  <si>
    <t>Andy Burnham talking to the members and making a very rousing speech at the end.</t>
  </si>
  <si>
    <t>ANDY BURNHAM TO CHANGE THE TRIPLE LOCK IN 2030</t>
  </si>
  <si>
    <t>Andy Burnham touched on making public transport affordable again.</t>
  </si>
  <si>
    <t>Andy Burnham trying tocon pensioners into thinking getting rid of the triple lock would be a good idea. I would like to see him live on what most pensioners live on. Shebama mahmood trying to con us into welcoming illegal migrants into our lives because we are such good people.  What planet do Labour live on?</t>
  </si>
  <si>
    <t>Andy Burnham using his fathers death to get sympathy &amp; empathy</t>
  </si>
  <si>
    <t>Andy Burnham wants to bring back public control</t>
  </si>
  <si>
    <t>Andy Burnham wants to improve social care, remove the triple lock and get closer to the EU possibly rejoining!!</t>
  </si>
  <si>
    <t>Andy burnham wants to rejoin the EU</t>
  </si>
  <si>
    <t>Andy burnham wants to speak with care workers</t>
  </si>
  <si>
    <t>Andy Burnham wept whilst making his speech, wants to cancel the triple lock and rejoin EU</t>
  </si>
  <si>
    <t>Andy Burnham’s emotional speech</t>
  </si>
  <si>
    <t>Andy Burnham’s first as PM</t>
  </si>
  <si>
    <t>Andy Burnham’s speech</t>
  </si>
  <si>
    <t>Andy Burnham’s speech and him talking about his dad</t>
  </si>
  <si>
    <t>Andy Burnham’s speech and policy announcements about pensions and a national care service</t>
  </si>
  <si>
    <t>Andy Burnham’s speech went down well and he had standing ovations talking about his dad and social care etc.</t>
  </si>
  <si>
    <t>Andy Burnham’s speech went down well. I think a lot of what he said was positive and if those actions can be taken, it will improve the lives of a lot of people. We need public ownership of utilities and infrastructure and we need to tax the rich and the corporations that evade tax.</t>
  </si>
  <si>
    <t>Andy Burnham’s speech, about improving life for people in the UK</t>
  </si>
  <si>
    <t>Andy Burnhams  speech</t>
  </si>
  <si>
    <t>Andy Burnham's address was broad cast on TV - a lot.</t>
  </si>
  <si>
    <t>Andy Burnham's budget</t>
  </si>
  <si>
    <t>Andy burnhams conference speech on social care, the triple lock, his father</t>
  </si>
  <si>
    <t>Andy Burnham's Conference speech stating the triple lock will be withdrawn in 2030 in respect of the wages element.</t>
  </si>
  <si>
    <t>Andy Burnhams first speech as PM.  He is planning to end the Triple Lock by 2030 to help finance a new Care System</t>
  </si>
  <si>
    <t>Andy Burnham's great speech</t>
  </si>
  <si>
    <t>Andy Burnhams key note speech</t>
  </si>
  <si>
    <t>Andy Burnham's keynote speech</t>
  </si>
  <si>
    <t>Andy Burnhams opening speech</t>
  </si>
  <si>
    <t>Andy Burnham's proposal on social care and the triple lock.</t>
  </si>
  <si>
    <t>Andy Burnhams speech</t>
  </si>
  <si>
    <t>Andy Burnham's speech</t>
  </si>
  <si>
    <t>Andy Burnham's Speech</t>
  </si>
  <si>
    <t>Andy Burnhams speech - National Care Service free at the point of use social care, public ownership of utilities and infrastructure</t>
  </si>
  <si>
    <t>Andy Burnham's speech - triple lock on state pensions only until 2030, in order to claw back money  for care.</t>
  </si>
  <si>
    <t>Andy Burnham's speech about care reform</t>
  </si>
  <si>
    <t>Andy Burnham's speech and his policies.on Europe, PR, social care and the triple lock.</t>
  </si>
  <si>
    <t>Andy Burnhams speech and the changes he wants to make</t>
  </si>
  <si>
    <t>Andy Burnhams speech and the promise of free social care for the elderly</t>
  </si>
  <si>
    <t>Andy Burnham's speech and the triple lock</t>
  </si>
  <si>
    <t>Andy Burnhams speech in liverpool</t>
  </si>
  <si>
    <t>Andy Burnham's speech including scraping the triple lock</t>
  </si>
  <si>
    <t>Andy Burnham's speech outlining plans to discontinue triple lock and set up National Social Care Service</t>
  </si>
  <si>
    <t>Andy Burnham's speech promising a national care service for England, reconsidering our relationship with the EU etc.</t>
  </si>
  <si>
    <t>Andy Burnham's speech putting Brexit back on the political agenda</t>
  </si>
  <si>
    <t>Andy Burnham's speech was quite a stand out where he wants to tackle Brexit, triple lock and climate</t>
  </si>
  <si>
    <t>Andy Burnham's speech was well received at the conference.</t>
  </si>
  <si>
    <t>Andy Burnhams speech, it seems to have gone down well, some brave points made</t>
  </si>
  <si>
    <t>Andy Burnhams speech. He gives hope and has united the party.</t>
  </si>
  <si>
    <t>Andy Burnham's speech. The end of the pension triple lock to help fund better social care.</t>
  </si>
  <si>
    <t>Andy Burnham's speech.|Rethink of letting health workers become UK nationals.|Education reform MAT Chairs/MD pay to be set against OFSTED results</t>
  </si>
  <si>
    <t>Andy did a very good speech</t>
  </si>
  <si>
    <t>Andy giving more money away to foreigners</t>
  </si>
  <si>
    <t>Andy had a good speech</t>
  </si>
  <si>
    <t>Andy had a speech in Liverpool and it was about pensions and healthcare.</t>
  </si>
  <si>
    <t>Andy is really believing that Britain will be back</t>
  </si>
  <si>
    <t>Andy speech on pensions</t>
  </si>
  <si>
    <t>Andy’s speech re care reforms &amp; talked about his father</t>
  </si>
  <si>
    <t>Andy's barnstorming speech.</t>
  </si>
  <si>
    <t>andys speach and the pencion s</t>
  </si>
  <si>
    <t>andy's speech</t>
  </si>
  <si>
    <t>andy's speech, and PA activists being arrested</t>
  </si>
  <si>
    <t>angela rayner  only offer the uk people hope , hope dos not get us food or heat in the winter</t>
  </si>
  <si>
    <t>Angela Rayner talking absolute nonsense, and Shabana Mahmood is confirming that they will flood the UK with even more migrants!</t>
  </si>
  <si>
    <t>Announcement of a change in how social care funding will operate</t>
  </si>
  <si>
    <t>Announcement that the Pension Triple Lock will end.</t>
  </si>
  <si>
    <t>Appalling policy to cut the pension triple lock. Commendable, but unaffordable policy to set up a National Care Service.</t>
  </si>
  <si>
    <t>Attacking pensioners again</t>
  </si>
  <si>
    <t>attacking pensions making pensioners poorer and needing more care from NHS etc</t>
  </si>
  <si>
    <t>Awful labour government</t>
  </si>
  <si>
    <t>Awful speech from PM! Britain is for British people, not the whole world.</t>
  </si>
  <si>
    <t>Axing the triple lock!!!!</t>
  </si>
  <si>
    <t>axing triple lock for pensioners</t>
  </si>
  <si>
    <t>back to 1970s policies</t>
  </si>
  <si>
    <t>bad changes they will be making, selling us out again</t>
  </si>
  <si>
    <t>Been away for 10 days not heard any news!</t>
  </si>
  <si>
    <t>Been away,out of touch with news</t>
  </si>
  <si>
    <t>Big changes in how social care is funded</t>
  </si>
  <si>
    <t>Big move to the left</t>
  </si>
  <si>
    <t>brilliant speech by the PM with welcome proposals to fix the care system and the UK relationship with the EU</t>
  </si>
  <si>
    <t>Bullshit, bollocks &amp; more bullshit</t>
  </si>
  <si>
    <t>Bur ham crying for sympathy</t>
  </si>
  <si>
    <t>Burhams speech</t>
  </si>
  <si>
    <t>Burnam’s speech. Healey’s speech. Nothing much concrete came out of either.</t>
  </si>
  <si>
    <t>burnham adjusting the triple lock</t>
  </si>
  <si>
    <t>Burnham and Healey's speeches. Plans for NCS Triple Lock rejoin EU</t>
  </si>
  <si>
    <t>Burnham and Healy’s speeches</t>
  </si>
  <si>
    <t>Burnham crying over his dead father, Powell calling Man Utd “crap” |Abolishing the triple lock for pensioners, falsely claiming the savings would pay for elderly care. No mention of defence or immigration.</t>
  </si>
  <si>
    <t>Burnham giving a speech that labour loves but is actually really bad news for the country long term</t>
  </si>
  <si>
    <t>Burnham is a red tory.</t>
  </si>
  <si>
    <t>Burnham is attacking pensioners just like Starmer.</t>
  </si>
  <si>
    <t>BURNHAM IS GOING TO SHAFT THE PENSIONERS</t>
  </si>
  <si>
    <t>Burnham may be tackling social care. ||Open to closer relationship with EU</t>
  </si>
  <si>
    <t>Burnham pandering to a bunch of Marxists</t>
  </si>
  <si>
    <t>Burnham plans for next Labour government after 2029 - scrap triple lock, national care service, privatise water, change electoral system..</t>
  </si>
  <si>
    <t>Burnham proposing to end the triple lock on state pensions</t>
  </si>
  <si>
    <t>Burnham removing triple lock</t>
  </si>
  <si>
    <t>Burnham saying end triple lock for care system  chancellor says he what to help with cost of living</t>
  </si>
  <si>
    <t>Burnham sobbing in his speech and refering to funding social care and taking away the triple lock</t>
  </si>
  <si>
    <t>Burnham speech</t>
  </si>
  <si>
    <t>Burnham Speech</t>
  </si>
  <si>
    <t>Burnham speech and triple lock</t>
  </si>
  <si>
    <t>Burnham speech on the EU</t>
  </si>
  <si>
    <t>Burnham visiting trump</t>
  </si>
  <si>
    <t>Burnham wanting to rejoin EU</t>
  </si>
  <si>
    <t>Burnham wants to get rid of the triple lock to fund his national care service.</t>
  </si>
  <si>
    <t>Burnham will stop the triple lock, attacking pensioners again</t>
  </si>
  <si>
    <t>Burnham's been crying in his speech. Doing a lot of emotive stuff but no actual workable solutions which is normal for labour.</t>
  </si>
  <si>
    <t>Burnhams big policy ridden speech: help to buy, triple lock and social care, vat of electricity</t>
  </si>
  <si>
    <t>Burnham's emotional speech.</t>
  </si>
  <si>
    <t>Burnhams speech</t>
  </si>
  <si>
    <t>Burnham's speech about a change with triple lock pensions in 2030</t>
  </si>
  <si>
    <t>Burnhams speech and how he wants to remove the pension triple lock</t>
  </si>
  <si>
    <t>Burnhams speech box drivel</t>
  </si>
  <si>
    <t>Burnhams speech was emotional</t>
  </si>
  <si>
    <t>Burnham's speech. stopping the triple lock on state pensions.</t>
  </si>
  <si>
    <t>Bus pass earlier for disabled</t>
  </si>
  <si>
    <t>cancel triple lock</t>
  </si>
  <si>
    <t>Cancelling the triple lock</t>
  </si>
  <si>
    <t>Cancelling the triple lock and potentially rejoining the EU</t>
  </si>
  <si>
    <t>Cancelling the triple lock to fund social care</t>
  </si>
  <si>
    <t>Cancelling triple lock on pensions. Ed Milliband giving billions to Gaza of our money.</t>
  </si>
  <si>
    <t>Cancelling triple lock to pay for xare at home. Care at home is already free in Scotland so why habd Scors ro loose teiple lock. Paid be higher taxes.</t>
  </si>
  <si>
    <t>cancelling triple lock|national care system|more nationalisation</t>
  </si>
  <si>
    <t>Cannot stand their policies do not stand up for  British people</t>
  </si>
  <si>
    <t>Care costs and end of triple lock</t>
  </si>
  <si>
    <t>care funding changes, state pension</t>
  </si>
  <si>
    <t>Care in old age to be funded by cancelling triple lock pension.</t>
  </si>
  <si>
    <t>Care services being funded by removing triple lock pension.</t>
  </si>
  <si>
    <t>Chancellors sprech|PM speecg</t>
  </si>
  <si>
    <t>Change in social care funding</t>
  </si>
  <si>
    <t>Change the triple lock pension to double lock</t>
  </si>
  <si>
    <t>Change to triple lock on pensions by Burnham and plans to seize empty houses from Rayner.</t>
  </si>
  <si>
    <t>Changes to pension triple lock to fun a care service</t>
  </si>
  <si>
    <t>Changes to pensions</t>
  </si>
  <si>
    <t>Changes to pensions triple lock|Bringing water companies back to public ownership |Set up Great British Grid</t>
  </si>
  <si>
    <t>Changes to state pension triple lock</t>
  </si>
  <si>
    <t>changes to the pension triple lock,  national care service</t>
  </si>
  <si>
    <t>Changes to triple lock introduction of national care govt ownership of water and electricity</t>
  </si>
  <si>
    <t>Changes to Triple Lock pensions and te creation of a National Care Service.</t>
  </si>
  <si>
    <t>CHANGING THE TRIPLE LOCK</t>
  </si>
  <si>
    <t>Changing the triple lock to improve the care sector.</t>
  </si>
  <si>
    <t>Changing triple lock, may raise taxes</t>
  </si>
  <si>
    <t>Closer ties with the EU, ending the triple lock on pensions.</t>
  </si>
  <si>
    <t>Conference</t>
  </si>
  <si>
    <t>Conference in Liverpool</t>
  </si>
  <si>
    <t>Cost of living</t>
  </si>
  <si>
    <t>could have answered this yesterday but have forgotten</t>
  </si>
  <si>
    <t>Council seizure of property.</t>
  </si>
  <si>
    <t>Cutting pension triple lock to fund national care service but will not happen unless Labour voted back next general election.</t>
  </si>
  <si>
    <t>Cutting pensions and taking us back into the EU</t>
  </si>
  <si>
    <t>Cutting the triple lock and trying to take peoples houses if they haven’t lived in for 6 months</t>
  </si>
  <si>
    <t>CUTTING THE TRIPLE LOCK ON PENSIONS</t>
  </si>
  <si>
    <t>Cutting the triple lock on state pensions</t>
  </si>
  <si>
    <t>Cutting triple lock pension</t>
  </si>
  <si>
    <t>Cutting triple lock, doing something to the voting process, more money for the idle and illegals</t>
  </si>
  <si>
    <t>Defend Our Juries had a peaceful protest outside and dozens of people were arrested as terrorists.</t>
  </si>
  <si>
    <t>Did not mention immigration and loss of triple lock</t>
  </si>
  <si>
    <t>Doing away with the triple lock for pensioners.</t>
  </si>
  <si>
    <t>doing great things for the country</t>
  </si>
  <si>
    <t>Don’t listen to them. Too depressing</t>
  </si>
  <si>
    <t>Dont know never really been that interested innit</t>
  </si>
  <si>
    <t>Ed miliband absolutely disgusted me with his comments about Israel - he us stirring up anti semitism</t>
  </si>
  <si>
    <t>Ed miliband sounding like hitler and Andy burnham lying about the 11 + , the triple lock finishing</t>
  </si>
  <si>
    <t>Ed Milibands speech on how he understands the protests to free Palestine . At the same time protests were not allowed to take place.</t>
  </si>
  <si>
    <t>Electoral reform.  Change to how pension increases are calculated.  Closer Tues with Europe.</t>
  </si>
  <si>
    <t>Embarrasing speech by a weak man</t>
  </si>
  <si>
    <t>emotional about dad</t>
  </si>
  <si>
    <t>Emotional and rousing speech by Andy Burnham, hinting at rejoining the EU and scrapping the pensions triple lock to pay for a social care programme.</t>
  </si>
  <si>
    <t>Emotional speech by the PM</t>
  </si>
  <si>
    <t>End of rough sleeping.</t>
  </si>
  <si>
    <t>end of the triple lock on pensions</t>
  </si>
  <si>
    <t>end of the triple lock.  social care bill</t>
  </si>
  <si>
    <t>End of triple lock</t>
  </si>
  <si>
    <t>End of triple lock and nationalising social care</t>
  </si>
  <si>
    <t>End of triple lock. EU referendum</t>
  </si>
  <si>
    <t>End of triple lock. Free social care. Closer links with EU. Water nationalisation.</t>
  </si>
  <si>
    <t>Ending of pension triple locks and potential rejoining the EU</t>
  </si>
  <si>
    <t>Ending of the triple lock.</t>
  </si>
  <si>
    <t>ending of triple lock</t>
  </si>
  <si>
    <t>Ending of triple lock on pensions</t>
  </si>
  <si>
    <t>Ending pension triple lock and reforming social care system</t>
  </si>
  <si>
    <t>Ending the pension triple lock</t>
  </si>
  <si>
    <t>Ending the triple lock</t>
  </si>
  <si>
    <t>Ending the Triple Lock in 2030 ( bad ). National Care Service ( should be paid for by increasing Income Tax ). Closer ties with the E.U. ( Bad ). Government can own water companies. Potential change to voting system ( bad ).</t>
  </si>
  <si>
    <t>Ending the triple lock on pensions</t>
  </si>
  <si>
    <t>Ending the triple lock, social care.</t>
  </si>
  <si>
    <t>Ending triple lock</t>
  </si>
  <si>
    <t>Ending triple lock for pension</t>
  </si>
  <si>
    <t>Ending triple lock on state pensions in 2030|New social health care free at the point of use</t>
  </si>
  <si>
    <t>Ending triple lock pension</t>
  </si>
  <si>
    <t>Ending triple lock, social care free for all, transport announcements</t>
  </si>
  <si>
    <t>Ending trpple lock for pensioners, safe routes for asylum seekers, aquiring empty properties from private individuals, pubs are far right.....</t>
  </si>
  <si>
    <t>EU</t>
  </si>
  <si>
    <t>EU referendum</t>
  </si>
  <si>
    <t>First PM speech. The care policy.</t>
  </si>
  <si>
    <t>free social care for everyone,triple lock being kept</t>
  </si>
  <si>
    <t>Freezing rail fares</t>
  </si>
  <si>
    <t>full of lies</t>
  </si>
  <si>
    <t>General waffle by Burnham about what he might do after an election in 2029 but very little substance and just drift in the meantme</t>
  </si>
  <si>
    <t>Genicide in Gaza, care, nhs</t>
  </si>
  <si>
    <t>Get rid of triple lock pensions</t>
  </si>
  <si>
    <t>Getting at pensioners by changing the triple lock in 2030</t>
  </si>
  <si>
    <t>Getting rid of Leasehold, rejoining the EU, allowing water companies to be state owned</t>
  </si>
  <si>
    <t>Getting rid of the pensioners' triple lock to pay for benefits for all new migrants arriving., and having powers for any house that is not permanently occupied for six months to be seized to house new migrants arriving, and returning to the EU without a referendum. All new migrants to be automatically given a vote for the General Election, and the electoral system changed to prevent right wing parties from forming goverments.</t>
  </si>
  <si>
    <t>Getting rid of the Triple Lock</t>
  </si>
  <si>
    <t>getting rid of the triple lock</t>
  </si>
  <si>
    <t>getting rid of the Triple lock for pensions</t>
  </si>
  <si>
    <t>getting rid of the triple lock on the state pension</t>
  </si>
  <si>
    <t>Giving Palestine £88 million.  Opening routes for Palestinians to come to the UK.  Milliband being approached by Palestinian activists</t>
  </si>
  <si>
    <t>going good now</t>
  </si>
  <si>
    <t>going to hit pensioners once again in the long run it should be called hit out the pensioners party labour</t>
  </si>
  <si>
    <t>Good</t>
  </si>
  <si>
    <t>Good speech by Andy Burnham</t>
  </si>
  <si>
    <t>Good speeches by Chancellor and PM</t>
  </si>
  <si>
    <t>Good speeches by Ed Milliband and Andy Burnham with sensible new policies announced</t>
  </si>
  <si>
    <t>great speech</t>
  </si>
  <si>
    <t>Great speeches and policies</t>
  </si>
  <si>
    <t>Have read a lot online about Burnham's speech and his ambitious plans for the next election. Not as clear however on his plans for THIS parliament. Presumably much will rest on Healey's first budget. Overall impressed at Burnham's willingness to tackle challenging issues like Social Care and Climate Change.</t>
  </si>
  <si>
    <t>He announce electric reform and pledge to remove VAT from house electricity bill</t>
  </si>
  <si>
    <t>he did a good conference talking about people and things hed like to do</t>
  </si>
  <si>
    <t>Healey and Brendan came across very well. Miliband was also good.</t>
  </si>
  <si>
    <t>Healey's speech which said nothing, Burnham vacuous speech</t>
  </si>
  <si>
    <t>Heard a bit about Burnham's speech</t>
  </si>
  <si>
    <t>Heard about how many people in this Group fighting between each other.</t>
  </si>
  <si>
    <t>Heard Burnham's idiotic speech.</t>
  </si>
  <si>
    <t>Heard that the PM speech was really good</t>
  </si>
  <si>
    <t>held in liverpool</t>
  </si>
  <si>
    <t>Helping to get to grips with Adult Social Care in the hope of not having to sell your house to pay if you end up in a home.</t>
  </si>
  <si>
    <t>His dad</t>
  </si>
  <si>
    <t>Hitting pensioners again</t>
  </si>
  <si>
    <t>Hope</t>
  </si>
  <si>
    <t>Hopping to reverse brexit and canceling the tripple lock</t>
  </si>
  <si>
    <t>How to finance care for the elderly |Triple lock debate</t>
  </si>
  <si>
    <t>I am not super involved in politics, so im not completely sure</t>
  </si>
  <si>
    <t>I did not really recall</t>
  </si>
  <si>
    <t>I don’t know</t>
  </si>
  <si>
    <t>I don’t really know, cause I don’t really pay out much attention to politics, but I do like labour</t>
  </si>
  <si>
    <t>I don’t trust a word that comes out them cronies</t>
  </si>
  <si>
    <t>I have heard about Andy burnham’s first Labour Party conference speech as prime minister</t>
  </si>
  <si>
    <t>I have heard of their plans to tackle the cost of living crisis</t>
  </si>
  <si>
    <t>I have heard some stuff</t>
  </si>
  <si>
    <t>I have heard that Andy Burnham is thinking to rejoin EU</t>
  </si>
  <si>
    <t>I have heard that they believe nobody should pay for care and that we should all be supporting the care system and paying care services more</t>
  </si>
  <si>
    <t>I have listened to the speaches by Burnham, Cooper and Nandy</t>
  </si>
  <si>
    <t>I have only seen what has been in the news, I haven't looked into any of the information further.</t>
  </si>
  <si>
    <t>I have watched clips of it on Instagram, i follow Andy Burnham as he's the first prime minister in years that has given me hope for our future.</t>
  </si>
  <si>
    <t>I haven’t heard a lot but the Labour Party seem to think Andy Burnham is  a “God” and members were are praising him! I don’t know why because he is already upsetting a lot of ordinary working people</t>
  </si>
  <si>
    <t>I haven’t heard anything about labour this week</t>
  </si>
  <si>
    <t>I haven't got a chance to catch the full speech given by Andy Burnham but I understand that there are hints at maybe a road to re-joining the EU which is promising for me personally.</t>
  </si>
  <si>
    <t>I havnt been following it</t>
  </si>
  <si>
    <t>I hear about Andy Burnham's points on social care and using money from the triple lock to pay for it.</t>
  </si>
  <si>
    <t>I heard a few speeches with the national care service being the main topic</t>
  </si>
  <si>
    <t>I heard a little of Andy Burnham speech</t>
  </si>
  <si>
    <t>I heard a lot about Andy Burnham speech at their conference</t>
  </si>
  <si>
    <t>I heard about Andy Burnham's speech</t>
  </si>
  <si>
    <t>I HEARD ABOUT SCRAPPING THE PENSION TRIPLE LOCK</t>
  </si>
  <si>
    <t>I heard Andy wrote his own speech and spoke about social care. Was pleased to hear Ed Miliband start to recognise the plight of the Palestinians</t>
  </si>
  <si>
    <t>I heard it’s labor party annual conference to announce new policies</t>
  </si>
  <si>
    <t>I heard stupid stuff as normal</t>
  </si>
  <si>
    <t>I heard that brexit was a mistake and I completely agree. We need to move fully to rejoining the eu and go all the way, we must even adapt the eruo I think</t>
  </si>
  <si>
    <t>I heard that labour party is fair</t>
  </si>
  <si>
    <t>i heard that they are gonna make new policies for newborn s in uk</t>
  </si>
  <si>
    <t>i heard the andy burnham has pledged to end rough sleeping and reform adult social care, something i’m in full support of</t>
  </si>
  <si>
    <t>I heard the Sugababes performed which was peculiar.</t>
  </si>
  <si>
    <t>I know that Andy burnham made a dig  at Liss truss</t>
  </si>
  <si>
    <t>I know there’s none your conference being held in Liverpool this week and they’ve now several things one notable announcement from labour leader and Prime Minister. Andy has said to create a national care surface in the next Parliament.</t>
  </si>
  <si>
    <t>I like the choice to strengthen Britain's relationship with the E.U again. We're stronger together.</t>
  </si>
  <si>
    <t>I listened to Andy Burnhams speech about the need to change the triple lock</t>
  </si>
  <si>
    <t>I listened to Andy Burnham's speech at the end of Conference and that was what a politician should be like. He was string, he meant what he said, it was about doing the best for the citizens of the UK, ALL of us, he was a real human being, in it for the right reasons.</t>
  </si>
  <si>
    <t>I listened to the prime minister’s speech and thought he was talking about a lot of things but no concrete conclusions</t>
  </si>
  <si>
    <t>I read a bit about Andy Burnhams keynote speech.   Triple lock is at risk and he has floated rejoicing the EU</t>
  </si>
  <si>
    <t>I read about Andy Burnham's speech. I believe he made lots of grand promises but then so did Starmer who then u-turned over and over again when those promises proved impractical or too expensive to implement. His talk of funding things through 'growth' is pie in the sky. Burnham doesn't seem to have had anything like enough to say about tackling climate change which should have been right up there as the top priority. And I found his manipulative juxtaposition of condemning the Scottish independence movement with bleating about his father's death inappropriate and manipulative. Where was his criticism of Reform, Restore and the far right? They're a far bigger threat in today's UK. Labour always seem to home in on every opportunity to hammer the SNP. It's so predictable and it's pathetic.</t>
  </si>
  <si>
    <t>I saw abit of Andy burnhams speech about the triple pension lock</t>
  </si>
  <si>
    <t>I saw highlights of Andy Burnham's speech yesterday</t>
  </si>
  <si>
    <t>i saw the main content of A Burnham's  speech</t>
  </si>
  <si>
    <t>I saw the speech by the PM</t>
  </si>
  <si>
    <t>I should make it clear that the only coverage I saw of the conference was during BBC news so I certainly don’t think I saw anything like a full picture. The planned removal of the state pension triple lock is likely to affect me the most in the short term even if the National Care System comes about in my lifetime, which strikes me as rather unlikely at my age, but plans to consider effectively renationalising part of the electricity and water industries do appeal to me, as does the prospect of closer ties at least with the EU, leading to fully rejoining it. Even though I have almost exclusively voted Conservative since turning eighteen, selling off the care, water, energy and transport industries was an act of total stupidity from the country’s point of view and I hope they are taken back into public ownership very soon, as long as they are run properly on commercial lines, which was not the case previously.</t>
  </si>
  <si>
    <t>I thought Andy Burnham's speech sounded like he was auditioning for an acting job. Sickeningly insincere.</t>
  </si>
  <si>
    <t>I was not aware that it even happened</t>
  </si>
  <si>
    <t>I’ve heard quite a lot, but there was significant media coverage of the chancellor’s media and more still (understandably) around Andy Burnham’s speech. Media coverage I saw was generally positive/supportive. Reactions I’ve seen on social media are more mixed, as is perhaps to be expected.</t>
  </si>
  <si>
    <t>I’ve heard speeches and other things</t>
  </si>
  <si>
    <t>ideas for a national care service</t>
  </si>
  <si>
    <t>Ideas for care improvement and proportional representation as well as public ownership</t>
  </si>
  <si>
    <t>Ignoring the elephant in the room</t>
  </si>
  <si>
    <t>Improve the NHS treatment</t>
  </si>
  <si>
    <t>Improving adult social care</t>
  </si>
  <si>
    <t>Improving pensions</t>
  </si>
  <si>
    <t>Improving social services, ending of the triple lock state pension in 2030, discussion on a closer tie with EU and a possible referendum</t>
  </si>
  <si>
    <t>In my opinion the labour party are not at all interested in what I feel.</t>
  </si>
  <si>
    <t>Increase pension</t>
  </si>
  <si>
    <t>Increasing taxes</t>
  </si>
  <si>
    <t>Inspired speech by PM</t>
  </si>
  <si>
    <t>Intention re Triple Lock</t>
  </si>
  <si>
    <t>Interesting</t>
  </si>
  <si>
    <t>Introduction of care policy and reform the triple lock</t>
  </si>
  <si>
    <t>it has good job</t>
  </si>
  <si>
    <t>It seemed to go quite well. No big issues or divisions in the party.</t>
  </si>
  <si>
    <t>it set the low tax on the public</t>
  </si>
  <si>
    <t>IT WAS ABOUT HEALTHCARE SERVICES AND PENSIONERS</t>
  </si>
  <si>
    <t>It was held in Liverpool and not a bit exciting with all the usual hype of the conferences. Why oh why can they not be realistic about the future</t>
  </si>
  <si>
    <t>It was his first major speech as a prime minister and he spoke about electoral reform,water and housing</t>
  </si>
  <si>
    <t>It’s what we haven’t heard is the problem………|Immigration, Cost of Living, Net Zero rubbish……..</t>
  </si>
  <si>
    <t>It's all about the pensioners</t>
  </si>
  <si>
    <t>It's all talk and no action, the people just like the sound of their own voices</t>
  </si>
  <si>
    <t>it's business as usual at Labour; the destruction of the UK is its core principle. they will improve nothing for anyone.</t>
  </si>
  <si>
    <t>Its in liverpool</t>
  </si>
  <si>
    <t>Iv heard alot of bullshit being talked by all of them</t>
  </si>
  <si>
    <t>I've heard about pensions triple lock</t>
  </si>
  <si>
    <t>I've heard that they wish to introduce the national care service for elderly care and in 2030 adjust the triple lock on pensions</t>
  </si>
  <si>
    <t>I've heard we are thinking about re-joining the european union</t>
  </si>
  <si>
    <t>John Healey not really saying much, Andy Burnham adult social reform, changes to triple lock, national grid, water changes, new council houses not having right to buy, all pushed forward for the future. Nothing about sorting out what needs to be done today to fix the economy, jobs for young people, immigration, adult social care, nhs</t>
  </si>
  <si>
    <t>Just a few snippets and sound bites</t>
  </si>
  <si>
    <t>Just bit anything too bad</t>
  </si>
  <si>
    <t>Just heard a bit about the main points like changing the way the pension goes up to cover care in later life.</t>
  </si>
  <si>
    <t>Just heard good things</t>
  </si>
  <si>
    <t>just in general they can not be trusted</t>
  </si>
  <si>
    <t>Just some small clips of speches</t>
  </si>
  <si>
    <t>Just that it was being held this week</t>
  </si>
  <si>
    <t>Just the speech made</t>
  </si>
  <si>
    <t>Just the usual hot aor ventilation</t>
  </si>
  <si>
    <t>just waffle, preaching to the converted</t>
  </si>
  <si>
    <t>Keith Starmer was 'thanked'|Vat on energy bills will be deducted |Social care |Triple lock|Tough love to get young people into work</t>
  </si>
  <si>
    <t>Key points are :|1. Ending the pensions triple lock|2. Setting up a national care service |3. Making changes to leaseholds</t>
  </si>
  <si>
    <t>Labour Government planning to bring more people to UK for settlement</t>
  </si>
  <si>
    <t>Labour Leader's speech to Conference Members</t>
  </si>
  <si>
    <t>labour party conference with a load of crap and bull shite spouted by the whole shower</t>
  </si>
  <si>
    <t>Labour politicians feel heartened, unite threatening about adaption if triple lock unless richest get taxed more, elder care being funded though still pay bed and. Board in care homes</t>
  </si>
  <si>
    <t>Labour seem strong and united</t>
  </si>
  <si>
    <t>leader scraping the triple lock</t>
  </si>
  <si>
    <t>LEADERSHIP</t>
  </si>
  <si>
    <t>Letting palestian and afghan women here to seek asylum</t>
  </si>
  <si>
    <t>Lies</t>
  </si>
  <si>
    <t>lies from Burnham</t>
  </si>
  <si>
    <t>listened to several deluded labour grandees who are obviously living in cloud cuckoo land</t>
  </si>
  <si>
    <t>Load of empty promises</t>
  </si>
  <si>
    <t>Long speech about social care</t>
  </si>
  <si>
    <t>Looking at the triple lock and planning national care services</t>
  </si>
  <si>
    <t>Looking into rejoining the EU; getting rid of triple lock pensions.</t>
  </si>
  <si>
    <t>looking to join EU again. Triple lock will be fiddled again against the pensioners</t>
  </si>
  <si>
    <t>Lot of hot air, no costed policies, media love-in</t>
  </si>
  <si>
    <t>Lots</t>
  </si>
  <si>
    <t>lots of bullsheet from Labour Party</t>
  </si>
  <si>
    <t>lots of hot air, nothing actually of any substance</t>
  </si>
  <si>
    <t>Lots of promises but very little detail and most of the promises will be on the next manifesto.</t>
  </si>
  <si>
    <t>Lots of promises with no financial backing.</t>
  </si>
  <si>
    <t>Lots of promises without any details or how it will be paid for.</t>
  </si>
  <si>
    <t>Lots of speeches and standing ovations</t>
  </si>
  <si>
    <t>Lots of speeches saying how well they are doing and hope to do more. Ending the triple lock on pension to pay for care of the elderly</t>
  </si>
  <si>
    <t>Lots of sycophantic rhetoric mainly. There was a lot of emotion for the cameras  only.</t>
  </si>
  <si>
    <t>Lots of talk about plans which have no mandate.</t>
  </si>
  <si>
    <t>Lots of vibes not much substance</t>
  </si>
  <si>
    <t>Mahmood speech still insisting that far right are racist thugs ..and Bernham speech...hesitant..awaiting claps that didn't arrive</t>
  </si>
  <si>
    <t>Mainly about Andy burnham</t>
  </si>
  <si>
    <t>Mainly Tony Burnham speech</t>
  </si>
  <si>
    <t>Major announcements about Voting reforms, Personal Care and EU by PM.</t>
  </si>
  <si>
    <t>Major speech by PM</t>
  </si>
  <si>
    <t>Making pensioners poorer</t>
  </si>
  <si>
    <t>many policies outlined in speech</t>
  </si>
  <si>
    <t>MAYOR OF LONDON</t>
  </si>
  <si>
    <t>More Afghans coming here, triple lock going, Palestine protestors removed, Raynor stealing empty houses</t>
  </si>
  <si>
    <t>More attention given to health and social care. Nationalization of public service</t>
  </si>
  <si>
    <t>More British citizen hating policies and in particular punishing pensioners who deserve better. Significant that no mention at all re dangerous illegal immigrants because they welcome them with open arms at our expense.</t>
  </si>
  <si>
    <t>More false promises, and the protests happening outside</t>
  </si>
  <si>
    <t>More taxes and more money for benefit claimants</t>
  </si>
  <si>
    <t>Mostly about the topics brought up in  the Prime Ministers speech</t>
  </si>
  <si>
    <t>Na</t>
  </si>
  <si>
    <t>NATIONAL CARE SCHEME, ENERGY COMPANY,PENSION TRIPLE LOCK ENDS AT THE END OF PARLEMENT, WATER COMPANIES TAKING INTO PUBLIC OWNERSHIP</t>
  </si>
  <si>
    <t>National Care Serve|Adjustment to triple lock after this parliament|Council house building programme</t>
  </si>
  <si>
    <t>National Care Service</t>
  </si>
  <si>
    <t>National Care Service and pension reforms</t>
  </si>
  <si>
    <t>National care services more control of water and utility</t>
  </si>
  <si>
    <t>National Care System - brilliant. Loosening of the Triple Lock - excellent.</t>
  </si>
  <si>
    <t>National Care System set up next parliament. Triple lock on pensions to stay this parliament but in 2030 will change to a double lock</t>
  </si>
  <si>
    <t>Nationalising the Water Companies</t>
  </si>
  <si>
    <t>new buy to let</t>
  </si>
  <si>
    <t>New immigration rules and sponsoring new refugees</t>
  </si>
  <si>
    <t>new laws for rentals laws on care. yet more lies and bullshit</t>
  </si>
  <si>
    <t>New policies</t>
  </si>
  <si>
    <t>New policies, National Care Service. Triple Lock Change. Rejoining European Union. Andy Burnam</t>
  </si>
  <si>
    <t>New policy</t>
  </si>
  <si>
    <t>New social care</t>
  </si>
  <si>
    <t>New social care plans</t>
  </si>
  <si>
    <t>New social care policy</t>
  </si>
  <si>
    <t>News about the state pension that will change after 2023 and ending the triple lock.</t>
  </si>
  <si>
    <t>No I haven’t heard about it, I need to educate myself on what I’ve missed!</t>
  </si>
  <si>
    <t>none</t>
  </si>
  <si>
    <t>Not a great deal. I tend to catch up with the news over the weekend, rather than daily.</t>
  </si>
  <si>
    <t>not a huge amount as most are waiting for the budget</t>
  </si>
  <si>
    <t>Not a lot really</t>
  </si>
  <si>
    <t>Not doing as they said</t>
  </si>
  <si>
    <t>Not heard much - can’t remember what was said right now.</t>
  </si>
  <si>
    <t>not maintaing the triple lock</t>
  </si>
  <si>
    <t>Not much</t>
  </si>
  <si>
    <t>NOT MUCH OTHER THAN IT WAS HELD IN LIVERPOOL</t>
  </si>
  <si>
    <t>Not that I have heard so far</t>
  </si>
  <si>
    <t>not too much</t>
  </si>
  <si>
    <t>Not very much</t>
  </si>
  <si>
    <t>Nothing about now all about 2030, nothing about migration just critical of middle England and black Labradors</t>
  </si>
  <si>
    <t>nothing i dont follow politics or watch the news</t>
  </si>
  <si>
    <t>Nothing is going to happen today, all about after the GE,|Burnham  may not be in power then, so the statements were all hot air, |we will be going back in time,|load of liars and con artists who do not know what they are doing.|steal from the pensioners; give it to the illegal migrants.|build new houses; give them to the illegal migrants.</t>
  </si>
  <si>
    <t>Nothing much , but I do trust Andy</t>
  </si>
  <si>
    <t>Nothing much in all honesty</t>
  </si>
  <si>
    <t>Nothing new</t>
  </si>
  <si>
    <t>Nothing not seen it yet</t>
  </si>
  <si>
    <t>Nothing of good value or interest</t>
  </si>
  <si>
    <t>nothing that helps the nation</t>
  </si>
  <si>
    <t>Nothing that I didn’t expect. Jam tomorrow, taxg rises today. What a  CNN load of  morons represent us!</t>
  </si>
  <si>
    <t>nothung was said about policy jusy waffle</t>
  </si>
  <si>
    <t>Nww plans including pension triple lock scheme and young people opportunities of jobs and apprenticeships</t>
  </si>
  <si>
    <t>Only a bit about the triple lock</t>
  </si>
  <si>
    <t>Only about Andy Burnham's speech</t>
  </si>
  <si>
    <t>Only heard about Andy Burnham's speech - talk of dropping the pension lock, introduction of a proper care system, need to improve our relationship with Europe.</t>
  </si>
  <si>
    <t>Only really heard the bones of Andy Burnhams' speech - triple lock, social care, water industry</t>
  </si>
  <si>
    <t>Only seen a few big headlines but don't recall the details</t>
  </si>
  <si>
    <t>Only seen the PM close to rears and looking like a lack of confidence.</t>
  </si>
  <si>
    <t>Only that they are going to rob the pensioners again.</t>
  </si>
  <si>
    <t>party conference</t>
  </si>
  <si>
    <t>Pension changes</t>
  </si>
  <si>
    <t>Pension changes in 2030, triple lock to double lock</t>
  </si>
  <si>
    <t>Pension lock</t>
  </si>
  <si>
    <t>pension reforms and social care</t>
  </si>
  <si>
    <t>Pension things and rejoin</t>
  </si>
  <si>
    <t>Pension triple lock</t>
  </si>
  <si>
    <t>Pension triple lock changes, nationalising water companies, young people getting more apprenticeship opportunities, re industrialise britian</t>
  </si>
  <si>
    <t>Pension triple lock to be scrapped by 2030. Andy Burnham’d father wanted to keep United Kingdom and so does Burnham</t>
  </si>
  <si>
    <t>Pensioners being screwed again</t>
  </si>
  <si>
    <t>Pensions and free social care</t>
  </si>
  <si>
    <t>Pensions and housing</t>
  </si>
  <si>
    <t>Pensions remove triple lock.</t>
  </si>
  <si>
    <t>pensions triple lock</t>
  </si>
  <si>
    <t>Plans for social care</t>
  </si>
  <si>
    <t>Plans on Social care but no real detail how it would be funded and not until the next general election</t>
  </si>
  <si>
    <t>Plans to commandeer empty private homes to accommodate homeless people and/or illegal immigrants. Shaban Mahmood's plan to introduce 'safe' immigration routes for 'refugees' from Afghanistan and Palestine. Plans to change the triple lock on pensions. Plans to introduce a social care service free at the point of use. Plans to introduce the NCID to counter 'disinformation/misinformation'. A fringe Labour Party group claiming traditional pubs and black Labradors are non-representative of British culture.</t>
  </si>
  <si>
    <t>plans to remove the triple lock and campaign on PR</t>
  </si>
  <si>
    <t>Plans to scrap pension triple lock, give more money to the feckless and rejoin EU</t>
  </si>
  <si>
    <t>Plans to slash rail prices and Andy Burnhams speech</t>
  </si>
  <si>
    <t>Pledges that may not be kept.</t>
  </si>
  <si>
    <t>Pm speech on pensions</t>
  </si>
  <si>
    <t>Pm talked about outlining the vision of the country</t>
  </si>
  <si>
    <t>PM's speech</t>
  </si>
  <si>
    <t>PMs strong speech on his vision for the country.  Changing the triple lock.  National care service. Bringing utilities and services back from private companies</t>
  </si>
  <si>
    <t>Policies to increase state pensions</t>
  </si>
  <si>
    <t>Policy to reform social care in the home and change the triple lock from 2030</t>
  </si>
  <si>
    <t>possible end of pension triple lock</t>
  </si>
  <si>
    <t>Possibly removing the pensions triple lock by 2030</t>
  </si>
  <si>
    <t>Potentially rejoining the EU</t>
  </si>
  <si>
    <t>Primary the change to replace the pension triple lock with and adapted double lock from 2030 and use the money saved to improve social care in the UK</t>
  </si>
  <si>
    <t>Prime minister speech a load of Rubish and lies</t>
  </si>
  <si>
    <t>Prime ministers  speech</t>
  </si>
  <si>
    <t>Prime ministers speech</t>
  </si>
  <si>
    <t>Privatisation of water companies|Improvements in cost of social care</t>
  </si>
  <si>
    <t>Protest outside about Israel</t>
  </si>
  <si>
    <t>Public control on services I think.</t>
  </si>
  <si>
    <t>Putting a cap on Bus Fares which will help.alor of People.</t>
  </si>
  <si>
    <t>REALLY LOVE THE PARTY</t>
  </si>
  <si>
    <t>Recreating the triple lock to pay for care.|Setting an agenda for the next 10 years.|Possibility of refocusing on the EU</t>
  </si>
  <si>
    <t>Reduce tax on electricity |Rejoin EU</t>
  </si>
  <si>
    <t>Reform to come in social care provision and ownership of water  companies</t>
  </si>
  <si>
    <t>reforming the care system|scrapping the triple lock in 2030 |scrapping the 1 in 1 out system with France</t>
  </si>
  <si>
    <t>Reforming the triple lock pensions; relations with the EU; energy and investing in the national grid; reforming the care system</t>
  </si>
  <si>
    <t>Rejoin Europe, reform social care</t>
  </si>
  <si>
    <t>REJOINING EU</t>
  </si>
  <si>
    <t>Rejoining EU</t>
  </si>
  <si>
    <t>rejoining the EU</t>
  </si>
  <si>
    <t>Rejoining the EU as a possibility.</t>
  </si>
  <si>
    <t>Relationship with EU. Alternative to triple lock. National Care Service.</t>
  </si>
  <si>
    <t>Removal of the state pension triple lock.</t>
  </si>
  <si>
    <t>Removal of the triple lock on state pensions from 2030</t>
  </si>
  <si>
    <t>Removal of triple lock review of social care</t>
  </si>
  <si>
    <t>Removing of triple lock by 2030.</t>
  </si>
  <si>
    <t>Removing the triple lock</t>
  </si>
  <si>
    <t>Removing the triple lock from pensioners</t>
  </si>
  <si>
    <t>removing triple lock|improving social care</t>
  </si>
  <si>
    <t>Renationalisaton of companies for the piblic good</t>
  </si>
  <si>
    <t>Renationalised water. Bus fares being capped at 2 pounds. Removal of the triple lock.</t>
  </si>
  <si>
    <t>Review triple lock |Improve social care |Address youth unemployment |Renationalise</t>
  </si>
  <si>
    <t>rmding triple pension</t>
  </si>
  <si>
    <t>Saw a little bit on the news about the triple lock fir pensions. Not super happy as already 64 years</t>
  </si>
  <si>
    <t>Scraping the triple lock on pensions.</t>
  </si>
  <si>
    <t>scraping triple lock for pensions</t>
  </si>
  <si>
    <t>Scrapping of triple lock</t>
  </si>
  <si>
    <t>SCRAPPING OF TRIPPLE LOCK PENSIONS</t>
  </si>
  <si>
    <t>Scrapping the 3lock pension</t>
  </si>
  <si>
    <t>Scrapping the triple lock</t>
  </si>
  <si>
    <t>scrapping the triple lock</t>
  </si>
  <si>
    <t>Scrapping the triple lock and allowing more immigrants in</t>
  </si>
  <si>
    <t>scrapping the triple lock and letting more immigrants come plus trying to get us back into the EU</t>
  </si>
  <si>
    <t>Scrapping triple lock</t>
  </si>
  <si>
    <t>Scrapping triple lock on pensions in 2030|Improved social care|Renationalising Avanti West Coast</t>
  </si>
  <si>
    <t>Scrapping triple lock to  pay for social care.</t>
  </si>
  <si>
    <t>scrapping triple lock, rejoining EU !!!!</t>
  </si>
  <si>
    <t>Scrapping triple lock, wanting to rejoin EU no r3ferendum, More legal routes being opened for immigrants</t>
  </si>
  <si>
    <t>seen in the news</t>
  </si>
  <si>
    <t>Setting up a national care service</t>
  </si>
  <si>
    <t>SHAFTING PENSIONERS AGAIN SPRINGS TO MIND; HE SHOULD LEAVE THE TRIPLE LOCK AND GO AFTER THE HUGE BONUSES OF OTHERS. LET THEM TRY LIVING ON 15K PER ANNUM; WE STILL HAVE TO PAY FOR THINGS, AND DO NOT ALL GET BENEFITS. IDIOTS.</t>
  </si>
  <si>
    <t>Shocking speeches</t>
  </si>
  <si>
    <t>Sing about red flags</t>
  </si>
  <si>
    <t>Slowing down the age of retirement until 2030</t>
  </si>
  <si>
    <t>Social care</t>
  </si>
  <si>
    <t>Social care bill</t>
  </si>
  <si>
    <t>Social care changes</t>
  </si>
  <si>
    <t>Social care reform</t>
  </si>
  <si>
    <t>Social care, renationalisation, EU &amp; electoral reform</t>
  </si>
  <si>
    <t>Social care, voting reform</t>
  </si>
  <si>
    <t>Social nhs style care</t>
  </si>
  <si>
    <t>Socialism as it’s best from Andy Pandy. Reduce debt by cutting benefits, stop paying illegals when they arrive, cut foreign aid, stop net zero? NO. Let’s cut British people’s pensions instead.</t>
  </si>
  <si>
    <t>Some nationalising policies, change of direction on palestine.</t>
  </si>
  <si>
    <t>Some of the speeches</t>
  </si>
  <si>
    <t>Something about giving the public greater control over energy</t>
  </si>
  <si>
    <t>sorting out social care, which I need, that the conservatives absolutely ruined</t>
  </si>
  <si>
    <t>Sorting the leaseholds system, pension triple lock reform</t>
  </si>
  <si>
    <t>Soundbites and waffle</t>
  </si>
  <si>
    <t>Speech in liverpool</t>
  </si>
  <si>
    <t>Speeches at the labour mtg</t>
  </si>
  <si>
    <t>Speeches were passionate but said absolutely nothing</t>
  </si>
  <si>
    <t>Speeches, triple lock.</t>
  </si>
  <si>
    <t>Spoke about giving puplic free care</t>
  </si>
  <si>
    <t>State pension changes to help with social care</t>
  </si>
  <si>
    <t>STILL MAKINGTHE PUBLIC PAY FOR THEIR MISTAKES</t>
  </si>
  <si>
    <t>STILL nobody is getting to grips with welfare payments</t>
  </si>
  <si>
    <t>Stopping pension triple lock</t>
  </si>
  <si>
    <t>Stopping the triple lock and rejoin ING the eu</t>
  </si>
  <si>
    <t>Stopping the triple lock for pensioners</t>
  </si>
  <si>
    <t>STOPPING THE TRIPLE LOCK ON PENSIONS</t>
  </si>
  <si>
    <t>Stopping the triple lock on pensions</t>
  </si>
  <si>
    <t>Stopping the triple lock, not sorting the illegal immigration and giving them to much for nothing.</t>
  </si>
  <si>
    <t>Stopping the triple lockdown</t>
  </si>
  <si>
    <t>Stopping triple lock</t>
  </si>
  <si>
    <t>Stopping triple lock ?</t>
  </si>
  <si>
    <t>Stopping triple lock on state pensions</t>
  </si>
  <si>
    <t>Stopping Triple lock.|Getting closer to EU</t>
  </si>
  <si>
    <t>Strong speech from Burnham</t>
  </si>
  <si>
    <t>Tackling immigration</t>
  </si>
  <si>
    <t>Tackling the cost of care by removing the triple lock to fund this</t>
  </si>
  <si>
    <t>Take away triple lock.</t>
  </si>
  <si>
    <t>Taking away triple lock for pensioners</t>
  </si>
  <si>
    <t>Taking money away from pensioners</t>
  </si>
  <si>
    <t>Taking people's houses off them ,not dealing with immigration by letting more in</t>
  </si>
  <si>
    <t>Taking shit again</t>
  </si>
  <si>
    <t>Taking the triple lock off for pensioners</t>
  </si>
  <si>
    <t>Talk about the triple lock</t>
  </si>
  <si>
    <t>Talking rubbish as usual.</t>
  </si>
  <si>
    <t>Talks around re-joining EU</t>
  </si>
  <si>
    <t>Targeting pensioners</t>
  </si>
  <si>
    <t>Tax reform/ changes to pensions</t>
  </si>
  <si>
    <t>taxes and public spending</t>
  </si>
  <si>
    <t>THAT ANDY BURHAM IS GOING TO START A NEW SOCIAL CRAE SYSTEM</t>
  </si>
  <si>
    <t>That Andy can't talk without an autocue</t>
  </si>
  <si>
    <t>That Andy does nothing to help the UK country</t>
  </si>
  <si>
    <t>That Burnam is definitely worse than Starmer &amp; is not 'for the people' at all. Also his embarrassing silence during his speech whilst waiting for applause!</t>
  </si>
  <si>
    <t>That Evette Cooper refused to answer questions about Gaza and arresting old people for holding placards.</t>
  </si>
  <si>
    <t>that he is thinking about screwing the pensioners over</t>
  </si>
  <si>
    <t>That it was nice</t>
  </si>
  <si>
    <t>That Labour think it was a big success</t>
  </si>
  <si>
    <t>That Labour will scrap the triple lock and spend the money on social care for oaps.</t>
  </si>
  <si>
    <t>That labour would stop the pension triple lock to pay for a new social service free to everyone</t>
  </si>
  <si>
    <t>That the PM is looking to take us back in the EU. I heard not a lot about making things better for us. They all seemed to be patting each other on their backs. I’m afraid I ended up turning the TV off.</t>
  </si>
  <si>
    <t>That the Prime Minister has mooted removing the triple lock on pensions</t>
  </si>
  <si>
    <t>That the triple lock on pensions may stop and the money saved go to fund social care.</t>
  </si>
  <si>
    <t>That there is a plan going forward to meet Labour's aims.</t>
  </si>
  <si>
    <t>That there is new visa plans to bring in more people to the UK.</t>
  </si>
  <si>
    <t>That they are being useless at supporting immigrants</t>
  </si>
  <si>
    <t>That they are rationalising water.</t>
  </si>
  <si>
    <t>That they had a conference this week</t>
  </si>
  <si>
    <t>That they want to take away the triple lock from pensioners to fund social care, but you will still have to sell your home if you go into a home. They want to overturn a democratic vote and return to the eu. They never once mentioned the illegal immigrants and what they are going to do to stop the boats, and all the money they throw at them, our hard earned money by the way, which could be used to cover the social care reform.</t>
  </si>
  <si>
    <t>That they will help the old age people</t>
  </si>
  <si>
    <t>That they will reform social services</t>
  </si>
  <si>
    <t>That they're opening immigration to universities and kebab shops, a total betrayal.</t>
  </si>
  <si>
    <t>That we are allowing more freeloaders from Afghanistan to sponge off the working British citizen</t>
  </si>
  <si>
    <t>That with Burnham as PM, the government has swung seriously to the ultra left. God help us.</t>
  </si>
  <si>
    <t>Thay he wants to rejoin the eu at the next general election</t>
  </si>
  <si>
    <t>The  presentation of Andy Burnham's large speech including sorting out Social Care.</t>
  </si>
  <si>
    <t>the ‘hope again’ campaign by andy burnham</t>
  </si>
  <si>
    <t>The 2.5% mortgage rate</t>
  </si>
  <si>
    <t>The abandonment of the triple lock on pensions after the next election, and a promise to consider electoral reform</t>
  </si>
  <si>
    <t>The Andy Burnham crying speech thing, the scrap of the triple lock</t>
  </si>
  <si>
    <t>THE ANDY BURNHAMS SPEECH ON HOUSING</t>
  </si>
  <si>
    <t>the announcement of the ending of the triple lock for pensioners from 2030.</t>
  </si>
  <si>
    <t>The are going to introduce a national care service free at the point of use paid for by scrapping the triple lock and they will introduce electoral reform</t>
  </si>
  <si>
    <t>The autumn budget</t>
  </si>
  <si>
    <t>The autumn budget speech. Triple lock speech.</t>
  </si>
  <si>
    <t>The change in OAP pensions and elderly care</t>
  </si>
  <si>
    <t>The changes to the triple lock for pensioners</t>
  </si>
  <si>
    <t>The conference</t>
  </si>
  <si>
    <t>The cost of living</t>
  </si>
  <si>
    <t>The election of Labour flag bearers</t>
  </si>
  <si>
    <t>The emotional speech about social care and Andy Burnhams dad</t>
  </si>
  <si>
    <t>The feeling of hopefulness. |Sorting out the Tory mess.</t>
  </si>
  <si>
    <t>The fight for our borders.</t>
  </si>
  <si>
    <t>The government is once again going after the pensioners i.e. the triple lock being scrapped.</t>
  </si>
  <si>
    <t>the ilr rule adjustment</t>
  </si>
  <si>
    <t>The Labour Party conference was hold in Liverpool</t>
  </si>
  <si>
    <t>The Labour Party has hope as its main political objective. In a week where fuel costs have risen, and gas and electricity  costs are due to increase, the PM announced penalising pensions but rewarding the people on benefits. His ideas for improving and reforming care for the elderly is just another easy access to people who work the system. At a time when the housing market prices are falling but predicted rising interest rates, the cost of a food shop is soaring and potentially being warm in the winter are becoming out of the publics reach. The party are not convincing in their response to questions asked on the news, they are clearly aware that the debt they have put us into is like a noose around the neck, we are just a stones throw from being bankrupt.</t>
  </si>
  <si>
    <t>The leader has said that Iran were behind the security scare at RAF Fairford</t>
  </si>
  <si>
    <t>The main conference speech was very good and seemed to have gone down quite well</t>
  </si>
  <si>
    <t>The main speech by Andy Burnham regarding care reform</t>
  </si>
  <si>
    <t>The most prominent was people praising Andy Burnham's speech.</t>
  </si>
  <si>
    <t>The national care service</t>
  </si>
  <si>
    <t>The new bereavement law</t>
  </si>
  <si>
    <t>the new help to buy scheme</t>
  </si>
  <si>
    <t>The new help to buy scheme.</t>
  </si>
  <si>
    <t>the pension triple may be looked at again. This could save billions. Andy Burnham said there were some difficult decisions to be made.</t>
  </si>
  <si>
    <t>The pensioners of this country are going to be punished again by the Labour Party</t>
  </si>
  <si>
    <t>The pensioners pension</t>
  </si>
  <si>
    <t>The plans for the national care service and lifting the triple lock on the state pension.</t>
  </si>
  <si>
    <t>The PM has announced the bus fare will be capped at £2 for a easier and smooth journey.</t>
  </si>
  <si>
    <t>The PM has promised a lot with no substance to back anything up.</t>
  </si>
  <si>
    <t>The PM promised to improve care for the elderly, water provide isnd affordability etc</t>
  </si>
  <si>
    <t>The PM speech was uplifting and does give hope of changing how we do things</t>
  </si>
  <si>
    <t>The PM talking about reforming social care for the elderly</t>
  </si>
  <si>
    <t>The PM talking about rejoining the EU</t>
  </si>
  <si>
    <t>The PM's speech.</t>
  </si>
  <si>
    <t>The PM's speech..Brave changing the triple lock, positive, forward thinking not afraid to take on difficult subjects</t>
  </si>
  <si>
    <t>the policy for social care</t>
  </si>
  <si>
    <t>The prime minister has given a speech and laid out what he intends to do about the triple lock, utility bills and the care system</t>
  </si>
  <si>
    <t>The prime minister stated some very bold ideas They appeared to be very positive</t>
  </si>
  <si>
    <t>The Prime Minister wants to do a lot and has started to tackle some heavy issues with interesting suggestions</t>
  </si>
  <si>
    <t>The proposed new Care System.</t>
  </si>
  <si>
    <t>The public are happy with Andy Burnham, he wants the best the the uk and will get it.</t>
  </si>
  <si>
    <t>THE REMOVAL OF THE TRIPLE LOCK</t>
  </si>
  <si>
    <t>The removal of the triple lock from 2030</t>
  </si>
  <si>
    <t>the same as usual, making a decision, then reneging on it, they haven't a clue how the ordinary person lives and manages</t>
  </si>
  <si>
    <t>The slogan of the party was " Hope Again" at Liverpool conference.|Andy Burnham  said taking back control of water companies by public ownership.|He is also open to idea of re joining EU.|He expressed his grief of loosing his father.</t>
  </si>
  <si>
    <t>The speech about social care and the majority need for it. And saying that social care here is as unfair as the health care in America in regards to cost and that it's always the vulnerable that suffer for it.</t>
  </si>
  <si>
    <t>The speech about the triple lock pensions comes to mind.</t>
  </si>
  <si>
    <t>the speech by andy burnham</t>
  </si>
  <si>
    <t>the speech gave us renewed hope and they say Uk is heading to the right direction</t>
  </si>
  <si>
    <t>The speech given by the prime minister</t>
  </si>
  <si>
    <t>The speech of Andy Burnham's centered on national renewal, social care reform and industrialization.</t>
  </si>
  <si>
    <t>The speeches I’ve heard about the water board is very interesting</t>
  </si>
  <si>
    <t>The speeches made by John Healey and Andy Burnham.</t>
  </si>
  <si>
    <t>The State pension triple lock changing by 2030</t>
  </si>
  <si>
    <t>The triple lock</t>
  </si>
  <si>
    <t>the triple lock</t>
  </si>
  <si>
    <t>The triple lock being scrapped</t>
  </si>
  <si>
    <t>The triple lock for pensions will be replaced in 2030.</t>
  </si>
  <si>
    <t>The triple lock is changing so there's money for free care.  Water companies are going to be publicly owned.  There's going to be a new electric company called great Britain grid and voting is changing.</t>
  </si>
  <si>
    <t>The triple lock will end in 2030 I think I heard.</t>
  </si>
  <si>
    <t>The triple pensions lock speech</t>
  </si>
  <si>
    <t>The usual absolute rubbish from a non elected ‘prime minister’</t>
  </si>
  <si>
    <t>the usual promises, which will be broken as per usual</t>
  </si>
  <si>
    <t>The way they handle things</t>
  </si>
  <si>
    <t>Their labour conference where he went on about his personal problems rather than dealing with the real issues he’s a joke of a man l dislike him a lot</t>
  </si>
  <si>
    <t>THEIR POLICY IS POOR</t>
  </si>
  <si>
    <t>their upcoming plans</t>
  </si>
  <si>
    <t>There plans never go ahead</t>
  </si>
  <si>
    <t>There was a speech to increase the quality of housing</t>
  </si>
  <si>
    <t>They all think  Burhham  is the new messiah. They should be careful what they wish for.</t>
  </si>
  <si>
    <t>They are getting rid of the triple pension lock. They are bringing in more asylum seekers in using safer routes!!</t>
  </si>
  <si>
    <t>They are going to rob pensioners to pay evil boat criminals</t>
  </si>
  <si>
    <t>They are going to screw up the country even more.</t>
  </si>
  <si>
    <t>they are good</t>
  </si>
  <si>
    <t>They are launching a new care service and a new part of the energy company</t>
  </si>
  <si>
    <t>They are removing the triple lock on pensions and making even more routes for immigrants to enter our country</t>
  </si>
  <si>
    <t>They are thinking about making pensionners poorer. They still support Israel. They are looking to build more nuclear submarines.</t>
  </si>
  <si>
    <t>They gonna do something good</t>
  </si>
  <si>
    <t>They had a conference in Liverpool</t>
  </si>
  <si>
    <t>They intend to hurt the pensioners again by removing  the Triple Lock.</t>
  </si>
  <si>
    <t>They intend to scrap the triple lock and make it a double lock</t>
  </si>
  <si>
    <t>They plan to cut on imigration</t>
  </si>
  <si>
    <t>They released the budget</t>
  </si>
  <si>
    <t>They spouted a load of nonsense about Gaza which has nothing to do with the uk, are planning to let in more so called asylum seekers who are probably terrorists and shafted the pensioners</t>
  </si>
  <si>
    <t>They still messed up the country</t>
  </si>
  <si>
    <t>They stink</t>
  </si>
  <si>
    <t>They talk about EU relationship and social care for adults</t>
  </si>
  <si>
    <t>They talked about improving train tickets</t>
  </si>
  <si>
    <t>They want to bring in more immigrants to the U.K and make it easier for them to come</t>
  </si>
  <si>
    <t>They will stop the Triple Lock to finance Social Care</t>
  </si>
  <si>
    <t>THEY WILL TRY AND SORT OUT THE CARE SYSTEM IN ENGLAND</t>
  </si>
  <si>
    <t>They’re going to cut the triple pension lock have no interest in stopping more migrants</t>
  </si>
  <si>
    <t>They’ve announced new policies</t>
  </si>
  <si>
    <t>They're taking empty houses after 6 months. And getting rid of the triple lock pension.</t>
  </si>
  <si>
    <t>things were missed out</t>
  </si>
  <si>
    <t>Too much about nothing</t>
  </si>
  <si>
    <t>trile lock changing</t>
  </si>
  <si>
    <t>Triple lock</t>
  </si>
  <si>
    <t>triple lock</t>
  </si>
  <si>
    <t>Triple lock |Water</t>
  </si>
  <si>
    <t>Triple lock 2030</t>
  </si>
  <si>
    <t>Triple Lock and Burnham speech</t>
  </si>
  <si>
    <t>Triple lock and care talk</t>
  </si>
  <si>
    <t>Triple lock and social carw</t>
  </si>
  <si>
    <t>Triple lock being abandoned</t>
  </si>
  <si>
    <t>Triple Lock being removed</t>
  </si>
  <si>
    <t>Triple lock change. National care service</t>
  </si>
  <si>
    <t>Triple lock changes</t>
  </si>
  <si>
    <t>Triple Lock changes in 2030</t>
  </si>
  <si>
    <t>Triple lock controversy</t>
  </si>
  <si>
    <t>Triple lock ending</t>
  </si>
  <si>
    <t>Triple lock ending 2030</t>
  </si>
  <si>
    <t>triple lock for pensions to end</t>
  </si>
  <si>
    <t>Triple lock going</t>
  </si>
  <si>
    <t>triple lock going more worry for pensioners</t>
  </si>
  <si>
    <t>Triple lock going on pensions 2030</t>
  </si>
  <si>
    <t>Triple lock is going to be different</t>
  </si>
  <si>
    <t>Triple lock is going to end</t>
  </si>
  <si>
    <t>Triple lock on pensions to be stopped , they ill regret this</t>
  </si>
  <si>
    <t>Triple lock on pensions to go at the start of the next parliament. Money to go towardsfunding adukt social care.</t>
  </si>
  <si>
    <t>Triple lock pension</t>
  </si>
  <si>
    <t>Triple lock pension I think</t>
  </si>
  <si>
    <t>Triple lock pensions being cut</t>
  </si>
  <si>
    <t>Triple lock pensions care service people not selling there homes to pay for care</t>
  </si>
  <si>
    <t>Triple lock removal|Nationalising water industry|Social care funding</t>
  </si>
  <si>
    <t>triple lock removed to pay for national care service</t>
  </si>
  <si>
    <t>Triple lock to be abolished.  Andy surname crying. New care bill to be introduced.</t>
  </si>
  <si>
    <t>Triple lock to be amended in like 4 years! Way too late to deal with this!</t>
  </si>
  <si>
    <t>Triple lock to be axed to fund social care</t>
  </si>
  <si>
    <t>Triple Lock to be scraped</t>
  </si>
  <si>
    <t>Triple lock to be stopped to pay for social care</t>
  </si>
  <si>
    <t>Triple lock!</t>
  </si>
  <si>
    <t>Triple lock, PR and going back into the EU</t>
  </si>
  <si>
    <t>triple lock, rejoin the Eu, care plan.</t>
  </si>
  <si>
    <t>Triple lock, sorting out Brexit, Miliband / Gaza / Israel</t>
  </si>
  <si>
    <t>Triple lock|Pensions|Water complanies|Social care</t>
  </si>
  <si>
    <t>Triple pension lock</t>
  </si>
  <si>
    <t>Triple tax lock</t>
  </si>
  <si>
    <t>Triple threat on pension</t>
  </si>
  <si>
    <t>Try to fix som UK problems</t>
  </si>
  <si>
    <t>Tuesdays speech and the triple lock</t>
  </si>
  <si>
    <t>U turn |Milliband throwing down the oan again</t>
  </si>
  <si>
    <t>Upbeat inspiring speeches Andy Burnhsms speech fabulous</t>
  </si>
  <si>
    <t>Us pensioners will be worse of because triple lock is going if they are still in power.personal care to be free paid for by pensioners getting less money,residential care still has to be paid for,this wasn't made very clear. Used his late father's death to get sympathy applause.</t>
  </si>
  <si>
    <t>Vape taxes</t>
  </si>
  <si>
    <t>Various announcements and the pm speech</t>
  </si>
  <si>
    <t>VAT cut on energy bills</t>
  </si>
  <si>
    <t>Vat for electricity bills cancelled for January 27</t>
  </si>
  <si>
    <t>Very impressive</t>
  </si>
  <si>
    <t>very little</t>
  </si>
  <si>
    <t>Very little as have tried to avoid watching or reading about it. However very disappointed to hear of plans to withdraw the triple lock.</t>
  </si>
  <si>
    <t>Waffle</t>
  </si>
  <si>
    <t>Wanting to back into the EU</t>
  </si>
  <si>
    <t>Was talking about the people welfare</t>
  </si>
  <si>
    <t>Watched the Prime Ministers speech to the conference.</t>
  </si>
  <si>
    <t>We might go back into Europe which is a good thing</t>
  </si>
  <si>
    <t>Well I’ve enjoyed the talk for football fans will be able to drink in the stands again</t>
  </si>
  <si>
    <t>will not cut welfare just stop the triple lock</t>
  </si>
  <si>
    <t>yes</t>
  </si>
  <si>
    <t>Yes - about changes to the triple lock mainly</t>
  </si>
  <si>
    <t>Yes - although haven't much idea about what happened</t>
  </si>
  <si>
    <t>Yes a litttle bit about it.</t>
  </si>
  <si>
    <t>Yes Andy burnham and John Healy speeches</t>
  </si>
  <si>
    <t>Yes Andy Burnham crying about his father but not mentioning uncontrolled immigration, reducing the welfare bill or oversea spending</t>
  </si>
  <si>
    <t>Yes I watched the Labour Party conference on TV and have attended in the past.</t>
  </si>
  <si>
    <t>Yes. I’ve heard some of the Chancellor’s speech and the headline announcements from the Prime Minister’s speech</t>
  </si>
  <si>
    <t>Yet more tax for ordinary people</t>
  </si>
  <si>
    <t>Q:LAB2. From what you have seen or heard, if anything, do you think Andy Burnham made a good or bad speech at the Labour party Conference this week?</t>
  </si>
  <si>
    <t>Good speech</t>
  </si>
  <si>
    <t>Bad speech</t>
  </si>
  <si>
    <t>Q:LAB2A. And why do you think Andy Burnham’s conference speech was good?</t>
  </si>
  <si>
    <t>Base: All respondents who said it was a good speech (Unweighted)</t>
  </si>
  <si>
    <t>Base: All respondents who said it was a good speech (Weighted)</t>
  </si>
  <si>
    <t>A lot of people said good things</t>
  </si>
  <si>
    <t>A lot of sensible points made</t>
  </si>
  <si>
    <t>A speech delivered from the heart</t>
  </si>
  <si>
    <t>About elderly people in the future planing national care service</t>
  </si>
  <si>
    <t>About uk economy situation</t>
  </si>
  <si>
    <t>Actually was suggesting some big changes, unlike Starmer</t>
  </si>
  <si>
    <t>Addressed the importance of remodeling social care.</t>
  </si>
  <si>
    <t>Ambitious for change for the better</t>
  </si>
  <si>
    <t>Andy Burnham's conference speech was good because he was decisive.</t>
  </si>
  <si>
    <t>Announced a lot of rad shit</t>
  </si>
  <si>
    <t>Articulate and convincing.</t>
  </si>
  <si>
    <t>Articulate, serious, hopeful with ideas to make elder care more affordable and less burden on young families and young people to pay disproportionately for it</t>
  </si>
  <si>
    <t>As he is speaking for the working class</t>
  </si>
  <si>
    <t>As it was powerful</t>
  </si>
  <si>
    <t>Because he addressed the things beyond the political "keep voters happy " theme</t>
  </si>
  <si>
    <t>Because he always does a good job</t>
  </si>
  <si>
    <t>Because he got emotional</t>
  </si>
  <si>
    <t>Because he got older things in that needed to be done now, how he would help the economy and sort the benefit system out</t>
  </si>
  <si>
    <t>Because he had some good ideas but whether he can fulfil them or not is another matter</t>
  </si>
  <si>
    <t>Because he had the balls to discuss the issues that the country needs to address: brexit, triple lock and energy</t>
  </si>
  <si>
    <t>Because he included people like us and acknowledging the cost of living</t>
  </si>
  <si>
    <t>Because he is trustworthy</t>
  </si>
  <si>
    <t>Because he isn’t playing games, he is sincere, he has positive ideas and plans and his heart is in the right place too</t>
  </si>
  <si>
    <t>because he laid out his plan</t>
  </si>
  <si>
    <t>Because he plased the party faithful by promising to overturn Thacher era regulations to restore public ownership and control over housing , energy and water</t>
  </si>
  <si>
    <t>Because he played to the cameras and used his personal loss as an emotive tool to garner voters</t>
  </si>
  <si>
    <t>Because he seemed to say it from the heart</t>
  </si>
  <si>
    <t>Because he speaks like a human rather than a political robot.</t>
  </si>
  <si>
    <t>Because he spoke from the heart</t>
  </si>
  <si>
    <t>Because he spoke from the heart and wasn’t afraid to make decisions that wouldn’t be popular with everyone but showed he has the countries best interests at heart</t>
  </si>
  <si>
    <t>Because he was honest, spoke from the heart and admitted it was a difficult job getting the country back to where we want but we must make a start - someone has to ‘rip the plaster off!’</t>
  </si>
  <si>
    <t>Because he’s gotta tell him people what they wanna hear, he’s got the speaking but not good putting it into action</t>
  </si>
  <si>
    <t>Because he’s really helpful.</t>
  </si>
  <si>
    <t>because he's a normal bloke from up the road and understands normal people</t>
  </si>
  <si>
    <t>Because he's trying to improve the country</t>
  </si>
  <si>
    <t>Because I heard that he was emotional delivering it - a sign that he is invested in improving the state of our country.</t>
  </si>
  <si>
    <t>Because it contained a lot of actual policy</t>
  </si>
  <si>
    <t>BECAUSE IT IS TALENTED</t>
  </si>
  <si>
    <t>Because it was a positive speech with solutions, not just problems</t>
  </si>
  <si>
    <t>Because it was personal and also interesting</t>
  </si>
  <si>
    <t>Because it was very emotional and personal</t>
  </si>
  <si>
    <t>Because it was what the conference wanted to hear.</t>
  </si>
  <si>
    <t>Because its serves ordinary people and the Nation's best interest</t>
  </si>
  <si>
    <t>Because of the composure, enthusiasm and how realistic it felt</t>
  </si>
  <si>
    <t>Because you understand the plight of the people</t>
  </si>
  <si>
    <t>BENEFIT THE PEOPLE</t>
  </si>
  <si>
    <t>Best interest of the ordinary  person</t>
  </si>
  <si>
    <t>better than ex-PM Keir Starmer's ramblings</t>
  </si>
  <si>
    <t>bold and positive</t>
  </si>
  <si>
    <t>CAME FROM THE HEART AND WANTS TO IMPROVE THE UK</t>
  </si>
  <si>
    <t>Came from the heart more.</t>
  </si>
  <si>
    <t>Charismatic</t>
  </si>
  <si>
    <t>Clarity, talked on pressing issues and knowledgeable</t>
  </si>
  <si>
    <t>Clear commitments, articulated well, from the heart with left leaning passion.  Giving a strong indication of direction of travel</t>
  </si>
  <si>
    <t>Clear to the point</t>
  </si>
  <si>
    <t>Concise</t>
  </si>
  <si>
    <t>Confident might not agree with him but he is courageous</t>
  </si>
  <si>
    <t>Contained very good jdeas</t>
  </si>
  <si>
    <t>Covered all aspects</t>
  </si>
  <si>
    <t>Covered key points</t>
  </si>
  <si>
    <t>Decisive</t>
  </si>
  <si>
    <t>Decisive and bold</t>
  </si>
  <si>
    <t>decisive good policies</t>
  </si>
  <si>
    <t>Decisive, clear and heartfelt</t>
  </si>
  <si>
    <t>Decisive, well delivered</t>
  </si>
  <si>
    <t>Delivery</t>
  </si>
  <si>
    <t>Dicisive</t>
  </si>
  <si>
    <t>Did it without autocue or prompts and set out policies in a clear and concise way.</t>
  </si>
  <si>
    <t>Direct speaking</t>
  </si>
  <si>
    <t>direct, clear and to the point.  Addressed current issues facing the country</t>
  </si>
  <si>
    <t>Doing lots of good things</t>
  </si>
  <si>
    <t>earnest, brave, gave direction, concetrated on what he and the party believe and will do and didnt even bother to mention the other parties (which was great)</t>
  </si>
  <si>
    <t>Electoral reform, renationalise, EU and social care policies</t>
  </si>
  <si>
    <t>Emotional</t>
  </si>
  <si>
    <t>Emotional and decisive</t>
  </si>
  <si>
    <t>Emotionally intelligent</t>
  </si>
  <si>
    <t>Emotionan</t>
  </si>
  <si>
    <t>Empathetic and human unlike his predecessor</t>
  </si>
  <si>
    <t>Engaging and was honest</t>
  </si>
  <si>
    <t>explained all points great</t>
  </si>
  <si>
    <t>Explained what he wants to do</t>
  </si>
  <si>
    <t>Explored possibilities of fixing this country or at least move it into the right direction</t>
  </si>
  <si>
    <t>facing up to the difficult decisions</t>
  </si>
  <si>
    <t>Felt genuine</t>
  </si>
  <si>
    <t>Felt un-politiciany. He's relatable and likeable but ultimately its not going to improve any of our finances or lives</t>
  </si>
  <si>
    <t>Fighting for the people</t>
  </si>
  <si>
    <t>Focussed on the labour party only, not what other parties are doing. Was positive and forward looking with new ideas</t>
  </si>
  <si>
    <t>for he trying to do better than the rest</t>
  </si>
  <si>
    <t>for the country's develpment</t>
  </si>
  <si>
    <t>From his point of view, it was good. From mine, it was bad.</t>
  </si>
  <si>
    <t>From his speech he is going to battle</t>
  </si>
  <si>
    <t>From the heart</t>
  </si>
  <si>
    <t>From the heart. Honest about the challenges.</t>
  </si>
  <si>
    <t>From the heart. Willing to tackle what other governments have ignored. Some great policy intentions.</t>
  </si>
  <si>
    <t>Full of positive moves the Labour Government intend to do.  Other than messing with the pension triple lock.</t>
  </si>
  <si>
    <t>gas was confident, clear and concise with his beliefs and plans that are in action</t>
  </si>
  <si>
    <t>genuine</t>
  </si>
  <si>
    <t>genuine and heartfelt</t>
  </si>
  <si>
    <t>Genuine, passionate, set out a clear strategic direction and ambitious</t>
  </si>
  <si>
    <t>Gives us hope</t>
  </si>
  <si>
    <t>good and amazing</t>
  </si>
  <si>
    <t>Good communication and known what speaking about</t>
  </si>
  <si>
    <t>Good governance</t>
  </si>
  <si>
    <t>Good in his words sounded good</t>
  </si>
  <si>
    <t>Good script but meaningless</t>
  </si>
  <si>
    <t>Good|Social|Care</t>
  </si>
  <si>
    <t>Got to the point</t>
  </si>
  <si>
    <t>Great direction, focus and conviction</t>
  </si>
  <si>
    <t>H didn't use the usual list of things that I'll happen before the next genal election</t>
  </si>
  <si>
    <t>Has he said it as it is and trying is very best to sort the living situation out</t>
  </si>
  <si>
    <t>He  was very  openbto express his opininons on Britain and his personal story.He did not bad maouthed his opponents or previous Prime minister and his decisions.|As he mentioned getting control on water companies giving it a public ownership is a good decision.|He promised to get pensions in line with inflation.</t>
  </si>
  <si>
    <t>he address every citizen and assured them tht they will have everything they need</t>
  </si>
  <si>
    <t>he addressed a lot of things that people currently care about and provided a bit of bravery and positivity</t>
  </si>
  <si>
    <t>He addressed big issues</t>
  </si>
  <si>
    <t>HE ADDRESSED THE COUNTRIES PROBLEMS</t>
  </si>
  <si>
    <t>He all the right promises</t>
  </si>
  <si>
    <t>He came across as both real and passionate</t>
  </si>
  <si>
    <t>He came over as very positive, honest and enthusiastic</t>
  </si>
  <si>
    <t>He cares for the people of Britain and wants to make big changes.</t>
  </si>
  <si>
    <t>He comes across as genuine and positive</t>
  </si>
  <si>
    <t>He communicated well with purpose and humour.</t>
  </si>
  <si>
    <t>He concentrated on what he was going to do to improve social care and other services.</t>
  </si>
  <si>
    <t>he controlled himself and said what we all wanted to here</t>
  </si>
  <si>
    <t>he covered a lot</t>
  </si>
  <si>
    <t>He covered most points &amp; emphasised the sanctions on the settlers in Israel</t>
  </si>
  <si>
    <t>He covered the basic items</t>
  </si>
  <si>
    <t>He covered the topics that the Labour party members wanted to hear about and showed he is more decisive than Starmer.</t>
  </si>
  <si>
    <t>He delivered it in a way thats understandable and over all its a really good decision</t>
  </si>
  <si>
    <t>He did not read from a piece of paper was emotional whilst giving his speech in reference to his Dad he was competent and easy voice which kept you glued</t>
  </si>
  <si>
    <t>He displayed confidence and leadership.</t>
  </si>
  <si>
    <t>He emphasized on returning wealth to the real owners, 'the people'</t>
  </si>
  <si>
    <t>He gave a good clear plan</t>
  </si>
  <si>
    <t>He gave a hopeful vision for the future direction of the country. I like that he wants to build a cross-party consensus some significant areas.</t>
  </si>
  <si>
    <t>He gave us hope in his speech about the new policies</t>
  </si>
  <si>
    <t>He gives a impression of hope for a better country</t>
  </si>
  <si>
    <t>He got a standing ovation</t>
  </si>
  <si>
    <t>He got across all his points very well</t>
  </si>
  <si>
    <t>He got his own party onside. A lot of newspaper &amp; TV reviews were positive</t>
  </si>
  <si>
    <t>he got his points across and got the crowd into what he was saying.</t>
  </si>
  <si>
    <t>He had good ideas and was a good orator</t>
  </si>
  <si>
    <t>He had some positive ideas and plans</t>
  </si>
  <si>
    <t>He had the courage to address the social care problem.</t>
  </si>
  <si>
    <t>He had valid points</t>
  </si>
  <si>
    <t>He has a  vision and his intentions and policies will hopefully benefit the country in the long term</t>
  </si>
  <si>
    <t>he has great job</t>
  </si>
  <si>
    <t>He has some clear policies. I think he is staying true to his roots rather than  just toeing the line with the Labour party.</t>
  </si>
  <si>
    <t>He has the right ideas on how to improve this country and make it great again. He is trying to unite people and he is being honest so far.</t>
  </si>
  <si>
    <t>He held his own and said what he believed</t>
  </si>
  <si>
    <t>He hit the direct points</t>
  </si>
  <si>
    <t>He is a good orator and he spoke about things that genuinely matter to people.</t>
  </si>
  <si>
    <t>He is a good public speaker</t>
  </si>
  <si>
    <t>He is a good speaker and appeals to many people however only time will tell if his ambitions are even possible and affordable.</t>
  </si>
  <si>
    <t>He is a strong person and anything he will say - will stay on the top.</t>
  </si>
  <si>
    <t>He is an excellent public speaker and conveys passion</t>
  </si>
  <si>
    <t>he is good orator</t>
  </si>
  <si>
    <t>He is honest and realistic.</t>
  </si>
  <si>
    <t>He is listening</t>
  </si>
  <si>
    <t>He is lucid and animated and sounds enthusiastic</t>
  </si>
  <si>
    <t>He is making bold decisions to help the UK economy work</t>
  </si>
  <si>
    <t>He is passionate about changing the UK</t>
  </si>
  <si>
    <t>he is planning to do many good things for the uk and the youth of the uk</t>
  </si>
  <si>
    <t>He is quite relatable and speaks without confusion and sounds quite confident</t>
  </si>
  <si>
    <t>he is the best and my favourite leader he does so well for the youth</t>
  </si>
  <si>
    <t>He is trying to better things</t>
  </si>
  <si>
    <t>He is trying to sort thing out</t>
  </si>
  <si>
    <t>He just seems personable i didnt get to hear it i only caught the end of it|I need to find it on you tube and watch it from beginning to end.I really hope he makes some decent changes and doesnt go back on his word</t>
  </si>
  <si>
    <t>He kept to the facts</t>
  </si>
  <si>
    <t>He knew what he was talking about</t>
  </si>
  <si>
    <t>He laid out his very emotional speech in a macro way in that he laid out what his plans are but not much detail but I understand that as he has only been Prime Minister for around 3 months.  He is a very attractive likeable personality I just hope and pray he doesn't turn out to be another Tony Blair!</t>
  </si>
  <si>
    <t>he likes to tell the public what they like to hear so they think one day it might happen</t>
  </si>
  <si>
    <t>He made a good speech but cant say for sure that he was definitely the best one</t>
  </si>
  <si>
    <t>He made actual proposals.</t>
  </si>
  <si>
    <t>He made alot of points that I agree with. He is thinking about normal people abd vulnerable people's lives. It gave me hope.</t>
  </si>
  <si>
    <t>He made clear his good intentions and announced promising aims. Whether he can do enough to fulfill any of these soon enough is another matter!</t>
  </si>
  <si>
    <t>He made decisions that people want to hear</t>
  </si>
  <si>
    <t>He made himself heard</t>
  </si>
  <si>
    <t>He made it clear what he believes in and his vision for putting things right.</t>
  </si>
  <si>
    <t>He made it into an emotional event due to the recent death of his father, touching and I think genuine</t>
  </si>
  <si>
    <t>He made me believe it and my husband</t>
  </si>
  <si>
    <t>He made some good points</t>
  </si>
  <si>
    <t>he made some very good points</t>
  </si>
  <si>
    <t>He make a good structural reforms</t>
  </si>
  <si>
    <t>He outlined his vision for the future in a strong and convincing way</t>
  </si>
  <si>
    <t>He presented a clear vision covering a lot of amenities.</t>
  </si>
  <si>
    <t>He presented himself and his ideas well</t>
  </si>
  <si>
    <t>He promised things for the ordinary man on the street and seems to be in touch with them</t>
  </si>
  <si>
    <t>He proposed some policies which might benefit the UK in the long term.</t>
  </si>
  <si>
    <t>He put Brexit back on the political agenda</t>
  </si>
  <si>
    <t>He said it as it is ,spoke plain English and laid out a plain for next decade and beyond</t>
  </si>
  <si>
    <t>He said it like it is.</t>
  </si>
  <si>
    <t>He said many of the things I have been wanting for a long while.</t>
  </si>
  <si>
    <t>He said the things that no other party leader or PM has had the guts to say.</t>
  </si>
  <si>
    <t>He said things that mattered to people.</t>
  </si>
  <si>
    <t>He said what people want to hear whether he actually does what he says is a different matter</t>
  </si>
  <si>
    <t>He said what people wanted to hear, even if he doesn’t follow through with it</t>
  </si>
  <si>
    <t>He said what the country wanted to hear</t>
  </si>
  <si>
    <t>He said what the Labour Party wanted to hear</t>
  </si>
  <si>
    <t>He says things people are pleased to hear. But we know it's all lies.</t>
  </si>
  <si>
    <t>He seemed competent</t>
  </si>
  <si>
    <t>He seemed competent.</t>
  </si>
  <si>
    <t>He seemed confident and assured Britain is going to get better</t>
  </si>
  <si>
    <t>He seemed in touch with problems the  country faces</t>
  </si>
  <si>
    <t>He seems better than other politicians</t>
  </si>
  <si>
    <t>he seems honest</t>
  </si>
  <si>
    <t>He seems sincere</t>
  </si>
  <si>
    <t>He seems to be telling what Labour wants to hear ( at the moment)</t>
  </si>
  <si>
    <t>He seems to know what he wants to achieve and believes he can do it</t>
  </si>
  <si>
    <t>He sees the problems the country has. He has given the country hope that things can get better for the vulnerable. But I think politicians need to explain to everyone that over 50% of the welfare budget is pensions and the actual cost for the rest is significantly lower and that needs to be explained to the country because. So many don't realise that it's pensions that raising the amount of money. Politics needs to be more honest that it's an aging population that is bringing up the welfare budget and not anything else. Or remove Pensions from the welfare budget like it used to be and have a more proper welfare budget explained to the nation.</t>
  </si>
  <si>
    <t>He set out clear objectives and wasn't afraid of tricky topics</t>
  </si>
  <si>
    <t>he set out his agenda for the future</t>
  </si>
  <si>
    <t>He set out some of his aims for the future</t>
  </si>
  <si>
    <t>He showed a lot of emotion in it which can make it more relevant to people</t>
  </si>
  <si>
    <t>He showed ambition, direction (for the country), emotion (not like Starmer), and understanding of the problems people face.</t>
  </si>
  <si>
    <t>He showed he was human by getting emotional</t>
  </si>
  <si>
    <t>He showed that he is serious about his job despite still grieving the loss of his father</t>
  </si>
  <si>
    <t>He sounded co firent and passionate</t>
  </si>
  <si>
    <t>He sounded confident in positive change for the country</t>
  </si>
  <si>
    <t>He sounded convincing and like a human.</t>
  </si>
  <si>
    <t>He sounded decisive.</t>
  </si>
  <si>
    <t>He sounded honest</t>
  </si>
  <si>
    <t>He sounded optimistic and spoke in a positive and professional manner</t>
  </si>
  <si>
    <t>He speaks has a citizen not has a prime minister</t>
  </si>
  <si>
    <t>He speaks with confidence</t>
  </si>
  <si>
    <t>He spoke about immigration</t>
  </si>
  <si>
    <t>He spoke about Labour's plans without criticizing other parties</t>
  </si>
  <si>
    <t>He spoke about losing his dad, which meant a lot to me as mine passed away too</t>
  </si>
  <si>
    <t>He spoke articulatly</t>
  </si>
  <si>
    <t>He spoke clearly about regional development</t>
  </si>
  <si>
    <t>He spoke from the heart</t>
  </si>
  <si>
    <t>He spoke from the heart and showed his vulnerabilities as well as his strength</t>
  </si>
  <si>
    <t>He spoke from the heart, seemed genuine and has some big ideas</t>
  </si>
  <si>
    <t>He spoke in plain English and showed some passion and emotion.</t>
  </si>
  <si>
    <t>He spoke of the people's interests</t>
  </si>
  <si>
    <t>He spoke to the people.</t>
  </si>
  <si>
    <t>he talk about proper things</t>
  </si>
  <si>
    <t>he talked about hope and he talked about taking back the opportunities and giving it back to the masses</t>
  </si>
  <si>
    <t>He talked about lowering the cost of|Living</t>
  </si>
  <si>
    <t>He talked about specifics, he had the courage to say this is the wrong direction and we need a reset. We have been stuck with governments only interested in short term fixes and not long term solutions for the last decade.  As a disabled person dependent on 24 hour carers, I love the idea of a National Care Service and strongly support the building of social housing which will actually resolve the housing shortage rather than window dressing.</t>
  </si>
  <si>
    <t>He thinks to reverse Brexit which I personally like</t>
  </si>
  <si>
    <t>He told it as it is, not the usual type of speech</t>
  </si>
  <si>
    <t>He touched the right cords, even if it lacked substance.</t>
  </si>
  <si>
    <t>He wants to tackle things that are important</t>
  </si>
  <si>
    <t>He was able to deliver what the country was hoping for.</t>
  </si>
  <si>
    <t>he was able to rouse the party delegates and which there wasn’t anything of sunbstance it just gave a good feeling</t>
  </si>
  <si>
    <t>He was addressing the needs of the people</t>
  </si>
  <si>
    <t>He was an amazing speaker there. He got emotional at times but this shows hes only human</t>
  </si>
  <si>
    <t>He was bold and brave and said what he knew people wanted however will he carry through with it yet to be seen however I won't deny if he does carry it through it could be better for the country</t>
  </si>
  <si>
    <t>he was brave in tackling some difficult policy decisions</t>
  </si>
  <si>
    <t>He was clear</t>
  </si>
  <si>
    <t>He was clear about his goals</t>
  </si>
  <si>
    <t>He was clear and confident and stated what is going to change.  He was believable and spoke with passion.  He sounded like a strong leader and also sounded down to earth and caring when he spoke about his dad dying earlier this year.  He sounded like hes a man of his word</t>
  </si>
  <si>
    <t>He was clear and told it as it is</t>
  </si>
  <si>
    <t>He was clear in what he said, and the candidates at the conference seemed to fully support him.</t>
  </si>
  <si>
    <t>He was confident</t>
  </si>
  <si>
    <t>He was confident and inspiring. He has some good ideas.</t>
  </si>
  <si>
    <t>He was confident, honest and emotional</t>
  </si>
  <si>
    <t>He was direct, came with facts not option</t>
  </si>
  <si>
    <t>He was emotional during his speech and he focused on cost of living, industrial revival and long-term investment.</t>
  </si>
  <si>
    <t>He was fairly honest about the problems facing the country and the measures needed to improve the outlook. He didn’t shy away from discussing difficult solutions</t>
  </si>
  <si>
    <t>He was honest</t>
  </si>
  <si>
    <t>He was honest and relatable</t>
  </si>
  <si>
    <t>He was honest determined and realistic.</t>
  </si>
  <si>
    <t>He was not afraid to speak the truth about the economy and make difficult decisions.</t>
  </si>
  <si>
    <t>He was passionate and clear.</t>
  </si>
  <si>
    <t>He was passionate in previous conferences of pms and party leaders in the past it looked like they were read of a auto cue here it looked like he was speaking from his heart</t>
  </si>
  <si>
    <t>He was personable and clear, but I disagree with most of his policies.</t>
  </si>
  <si>
    <t>He was relaxed and wants to give public control</t>
  </si>
  <si>
    <t>He was speaking from the heart.</t>
  </si>
  <si>
    <t>he was still mourning the loss of his Father and he was very strong</t>
  </si>
  <si>
    <t>He was strong, he meant what he said, it was about doing the best for the citizens of the UK, ALL of us, he was a real human being, in it for the right reasons. No fancy set up, no studying from a script and they were real tears coming from him. He meant it because he has lived it.</t>
  </si>
  <si>
    <t>He was talking some sende</t>
  </si>
  <si>
    <t>He was trying to be kind to the british people</t>
  </si>
  <si>
    <t>he was very emotional and spoke from the heart</t>
  </si>
  <si>
    <t>He wrote it himself showing authenticity</t>
  </si>
  <si>
    <t>He’s a much better communicator than his predecessor.</t>
  </si>
  <si>
    <t>He’s confident direct and he speaks like a normal person. Some of these old politicians are out of touch and have always been privileged but he seems honest.</t>
  </si>
  <si>
    <t>He’s finally getting things right</t>
  </si>
  <si>
    <t>Heard from what I've heard the policies are very appealing to me</t>
  </si>
  <si>
    <t>Hearfelt</t>
  </si>
  <si>
    <t>heartfelt and emotional</t>
  </si>
  <si>
    <t>Heartfelt speech</t>
  </si>
  <si>
    <t>Heartfelt, sincere, workable, honest</t>
  </si>
  <si>
    <t>Helping the economy, cost of living, more lesion interests.</t>
  </si>
  <si>
    <t>He's a good speaker and a good person</t>
  </si>
  <si>
    <t>Hes a peoples people and is affirmative and has the best interest in working class lower class</t>
  </si>
  <si>
    <t>He's bound by the last manifesto and says keeping to it, which is good to settle the markets, but also looking at things he would like to do going forward. So outlined what a Burnham government would be like with a new set of commitments</t>
  </si>
  <si>
    <t>He's clear headed</t>
  </si>
  <si>
    <t>He's got some good ideas and is easy to listen to.</t>
  </si>
  <si>
    <t>He's looking to improve the cost of living</t>
  </si>
  <si>
    <t>He's more a man of the people than the last PM.</t>
  </si>
  <si>
    <t>His address was emotional as speaking about his Dad and social care</t>
  </si>
  <si>
    <t>His delivery was good and he seemed sincere. I’m not a fan of pitting older and younger people against each other and I have serious reservations about the impact that lifting the triple lock will have on lower income pensioners who have little or no private pensions.</t>
  </si>
  <si>
    <t>His first and pretty good</t>
  </si>
  <si>
    <t>His plans</t>
  </si>
  <si>
    <t>His speech is giving hope to so many especially those who are struggling financially on a daily basis</t>
  </si>
  <si>
    <t>His speech sounds positive since he has Britain in mind by make a care reform and electoral reform.</t>
  </si>
  <si>
    <t>His words meant something and he’s truthful with his words and actions</t>
  </si>
  <si>
    <t>Honest</t>
  </si>
  <si>
    <t>Honest and down to earth</t>
  </si>
  <si>
    <t>Honest and he's a likeable character</t>
  </si>
  <si>
    <t>Honest and moving. You feel he is a good man with a vision for GB and the ability to put it into practice.</t>
  </si>
  <si>
    <t>Honest, caring and emotional</t>
  </si>
  <si>
    <t>hope of UK</t>
  </si>
  <si>
    <t>Huge improvement in message and delivery from the last guy. Sounded positive.</t>
  </si>
  <si>
    <t>I agree with the major policy announcement and the logic behind it</t>
  </si>
  <si>
    <t>I agreed with many of his proposals. He is also the most convincing leader their has been for some time</t>
  </si>
  <si>
    <t>I didn’t see it but I know that Andy Burnham is doing a good job up to this point and has the nations best interests at heart</t>
  </si>
  <si>
    <t>I don't, he spoke bs</t>
  </si>
  <si>
    <t>I feel he addressed issues that need sorting out. He seems determined to improve things for ordinary people.</t>
  </si>
  <si>
    <t>I feel he is much more in touch with ordinary people who are not millionaires. When my mother moved house, we spent monthe clearing her house and decorating it to sell it. My mother was moving to a new house, but if she had been moved into a care home, i would never have seen her to visit her, as i was so involved in organising the sale of her house.</t>
  </si>
  <si>
    <t>I have heard people say that it was good</t>
  </si>
  <si>
    <t>I just heard people saying good things about it</t>
  </si>
  <si>
    <t>I like the guy think hes alright</t>
  </si>
  <si>
    <t>I like the pension changes</t>
  </si>
  <si>
    <t>I liked what he wasxaying in general</t>
  </si>
  <si>
    <t>I only saw what was reported in the BBC news programme but Andy Burnham strikes me as wanting to do good for the country and is a competent public speaker. Setting up Number 10 North is a political decision that I disagree strongly with and a complete waste of money in my opinion.</t>
  </si>
  <si>
    <t>I really like him as a good mp</t>
  </si>
  <si>
    <t>I share the same thoughts that he does and makes good points</t>
  </si>
  <si>
    <t>I think he delivered it well and was honest</t>
  </si>
  <si>
    <t>I think he sounded sincere and talked about issues I feel strongly about</t>
  </si>
  <si>
    <t>I think he spoke to the people in his speech.</t>
  </si>
  <si>
    <t>I think it hit ceratin important matters that affects the UK directly</t>
  </si>
  <si>
    <t>I think it is right that the triple lock has to go</t>
  </si>
  <si>
    <t>I think it resonated to me</t>
  </si>
  <si>
    <t>I think it signals a move toward true labour values instead of straddling, like new Labour usually does.</t>
  </si>
  <si>
    <t>I think it was a clear message from the start</t>
  </si>
  <si>
    <t>I think what he is proposing is great</t>
  </si>
  <si>
    <t>I thought it set out an interesting vision for the future with regards to social care and closer ties with the EU</t>
  </si>
  <si>
    <t>I trust on him which he says he done</t>
  </si>
  <si>
    <t>I usually listen that he is good speaker</t>
  </si>
  <si>
    <t>I want to be back in Europe</t>
  </si>
  <si>
    <t>I was from the heart, it was good.</t>
  </si>
  <si>
    <t>inspiring</t>
  </si>
  <si>
    <t>Inspiring, a strong well principled leader, at last</t>
  </si>
  <si>
    <t>introduced some very good policies</t>
  </si>
  <si>
    <t>It addressed issues that are important though I'm not sure how they will be fully funded.</t>
  </si>
  <si>
    <t>it addressed key things in a way that shows he knows what he needs to do and is ready to do it</t>
  </si>
  <si>
    <t>It always is</t>
  </si>
  <si>
    <t>It appeared genuinely from the heart</t>
  </si>
  <si>
    <t>It came across as sincere, contained some new ideas and has generally been well received, although some question how achievable its ideas are.</t>
  </si>
  <si>
    <t>It came from the heart and he showed emotion unlike Keir Starmer. A lot of what he said I agreed on and he just seemed to have more fight and passion in him.</t>
  </si>
  <si>
    <t>It came from the heart and was passionate</t>
  </si>
  <si>
    <t>It came over as genuine  and sincere  whilst admitting  we have huge problems  also that none of this will be fixed tomorrow</t>
  </si>
  <si>
    <t>It covered social care, and what needs to be done, which is very overdue</t>
  </si>
  <si>
    <t>It felt authentic and from the heart. I believed that he believed what he was saying. Not robotic.</t>
  </si>
  <si>
    <t>It felt genuine and away from the usual deliverance</t>
  </si>
  <si>
    <t>It felt relatable</t>
  </si>
  <si>
    <t>It finally revealed some of the things that he intends to do, especially deal with social care</t>
  </si>
  <si>
    <t>It focused on the key areas</t>
  </si>
  <si>
    <t>It gave hope for the future.</t>
  </si>
  <si>
    <t>It generated confidence in his plans, and he came over as someone who has good plans for the future, and will get things done</t>
  </si>
  <si>
    <t>It had good, clear plans for future reform</t>
  </si>
  <si>
    <t>It had lots of ambition</t>
  </si>
  <si>
    <t>It inspired hope</t>
  </si>
  <si>
    <t>It is a believable speech</t>
  </si>
  <si>
    <t>It is emotional and has some good plans</t>
  </si>
  <si>
    <t>it is very beneficial for the people</t>
  </si>
  <si>
    <t>It is was spoken as a human being with some good ideas</t>
  </si>
  <si>
    <t>It made clear his ideas and plans for the future</t>
  </si>
  <si>
    <t>It mamde sense and I think it was good</t>
  </si>
  <si>
    <t>It relayed what labour wants to do</t>
  </si>
  <si>
    <t>It seemed genuine and that he wants to make the UK a better place</t>
  </si>
  <si>
    <t>It seemed like the people at the conference were really happy with it, and not too much bad has been reported on the news.  But there is a difference in making a speech and actually getting things done.</t>
  </si>
  <si>
    <t>It showed emotion, I think thats good</t>
  </si>
  <si>
    <t>It showed he has a clear plan.</t>
  </si>
  <si>
    <t>it sounded convincing even though it was rubbish</t>
  </si>
  <si>
    <t>IT SPOKE TO REAL ISSUES BUT I DINT KNOW IF THEY CAN ACHEIVE WHAT THEY WANT</t>
  </si>
  <si>
    <t>It tackles the real problem</t>
  </si>
  <si>
    <t>It touched me</t>
  </si>
  <si>
    <t>It touched on all the relevant subjects</t>
  </si>
  <si>
    <t>It united most</t>
  </si>
  <si>
    <t>It was</t>
  </si>
  <si>
    <t>It was about changing how we do things</t>
  </si>
  <si>
    <t>It was about helping people</t>
  </si>
  <si>
    <t>It was because it showed a way forward about what he has in plan for UK.</t>
  </si>
  <si>
    <t>It was better than Starmers</t>
  </si>
  <si>
    <t>It was clear &amp; concise</t>
  </si>
  <si>
    <t>It was clear and gave precise objectives.</t>
  </si>
  <si>
    <t>It was clever, lots of sound bites and very little actual substance</t>
  </si>
  <si>
    <t>It was confident and impressive</t>
  </si>
  <si>
    <t>It was decent not good</t>
  </si>
  <si>
    <t>It was direct and to the point.</t>
  </si>
  <si>
    <t>It was emotional from him</t>
  </si>
  <si>
    <t>It was emotive and informative</t>
  </si>
  <si>
    <t>It was empathetic and compassionate</t>
  </si>
  <si>
    <t>It was fantastic</t>
  </si>
  <si>
    <t>It was for the people and what the labour party will do rather than criticising other parties. Made a great change.</t>
  </si>
  <si>
    <t>It was from the heart</t>
  </si>
  <si>
    <t>It was from the heart but hope he follows through</t>
  </si>
  <si>
    <t>It was from the heart, he made some brave points, and clearly has some big plans for the future of the country</t>
  </si>
  <si>
    <t>It was genuine, fair and not controversial</t>
  </si>
  <si>
    <t>It was good</t>
  </si>
  <si>
    <t>It was good for Labour supporters, probably not me .</t>
  </si>
  <si>
    <t>It was good in that he delivered it well to his target audience. Whether or not he actually delivers is a different matter</t>
  </si>
  <si>
    <t>it was heartfelt</t>
  </si>
  <si>
    <t>It was heartfelt and authentic</t>
  </si>
  <si>
    <t>It was heartfelt and believable.</t>
  </si>
  <si>
    <t>It was heartfelt and had more policies than Keir Starmer had. Less wooden.</t>
  </si>
  <si>
    <t>it was heartfelt and made sense</t>
  </si>
  <si>
    <t>It was his first as leader, and even though I would gave preferred Kier Starmer to have remained as leader if the party, I think he did a good job and was clear as to what the parties priorities were going to be.</t>
  </si>
  <si>
    <t>It was honest</t>
  </si>
  <si>
    <t>It was honest &amp; genuine</t>
  </si>
  <si>
    <t>It was honest, clear and farsighted</t>
  </si>
  <si>
    <t>It was honest, from the heart, courageous, visionary and didn't attack the other parties. Its focus was on improving the UK, rather than point scoring against the others. He actually spoke of working with the other parties, which Badenoch has already refused to take part in.</t>
  </si>
  <si>
    <t>it was hopeful and full of optimism</t>
  </si>
  <si>
    <t>It was impassioned, compelling and he dared to come out and say things that other politicians wouldn't/won't - that leaving the EU was a bad idea. Also great that he talked about water being renationalised.</t>
  </si>
  <si>
    <t>it was interesting and made sense to me</t>
  </si>
  <si>
    <t>it was just speaking proper,not like a priveledged idiot</t>
  </si>
  <si>
    <t>It was more focused on immigration</t>
  </si>
  <si>
    <t>It was mostly reported as good.</t>
  </si>
  <si>
    <t>IT WAS MOTIVATING AND INSPIRING</t>
  </si>
  <si>
    <t>It was much more upbeat and more empathetic than the last leader</t>
  </si>
  <si>
    <t>It was on point and actually had some intelligent solutions</t>
  </si>
  <si>
    <t>It was on point with all the topics he spoke about</t>
  </si>
  <si>
    <t>It was passionate</t>
  </si>
  <si>
    <t>It was pationate and he said it like he wasn't reading it from a paper. It addressed what people are worrying about.</t>
  </si>
  <si>
    <t>It was personal in some areas which made him seem human and relatable and also addressed some issues which recent governments have been avoiding</t>
  </si>
  <si>
    <t>It was positive</t>
  </si>
  <si>
    <t>it was positive change</t>
  </si>
  <si>
    <t>It was positive despite the triple lock threat.  I doubt it would have been brought up were it not going to happen somehow.</t>
  </si>
  <si>
    <t>It was positive saying the popular but not mentioning the current contentious issues</t>
  </si>
  <si>
    <t>It was positive, ambitious and had good ideas</t>
  </si>
  <si>
    <t>It was powerful and clear</t>
  </si>
  <si>
    <t>It was powerful speech</t>
  </si>
  <si>
    <t>It was promising</t>
  </si>
  <si>
    <t>It was quite reassuring, put some minds at either especially pensioners, just hope he sticks to it</t>
  </si>
  <si>
    <t>It was real</t>
  </si>
  <si>
    <t>It was real and honest.</t>
  </si>
  <si>
    <t>It was really well delivered to be fair</t>
  </si>
  <si>
    <t>It was relatable</t>
  </si>
  <si>
    <t>It was responsive to what was asked of him, and he gave clear talk to the issues</t>
  </si>
  <si>
    <t>It was sincere and very clear.</t>
  </si>
  <si>
    <t>It was strong and heartfelt</t>
  </si>
  <si>
    <t>It was strong and passionate</t>
  </si>
  <si>
    <t>IT WAS STRONG FIRST SPEECH</t>
  </si>
  <si>
    <t>It was strong, believable and felt like he was sincere, even if it didn't speak to me</t>
  </si>
  <si>
    <t>It was the best speech from a politician in a long while.</t>
  </si>
  <si>
    <t>it was thoughtful, reflected great ideas and commitment, was authentic</t>
  </si>
  <si>
    <t>It was unique</t>
  </si>
  <si>
    <t>It was upbeat and forward</t>
  </si>
  <si>
    <t>it was very clear and straight forward</t>
  </si>
  <si>
    <t>It was very good in the way it came out but more important issues were missing</t>
  </si>
  <si>
    <t>It was very informative</t>
  </si>
  <si>
    <t>It was very strong</t>
  </si>
  <si>
    <t>It was well delivered with plenty of action points</t>
  </si>
  <si>
    <t>It was well meaning and genuine (though I’m not sure how plausible some of his ideas were).</t>
  </si>
  <si>
    <t>It was what the people wanted to hear</t>
  </si>
  <si>
    <t>It’s good</t>
  </si>
  <si>
    <t>It’s got a good reactioon</t>
  </si>
  <si>
    <t>Its hopefully get things done</t>
  </si>
  <si>
    <t>Its making decisions that should have been made long ago</t>
  </si>
  <si>
    <t>Just connected well with the audience</t>
  </si>
  <si>
    <t>Just think that he did</t>
  </si>
  <si>
    <t>JUST WHAT PEOPLE HAVE SAID ON THE NEWS AND THAT HE GOT EMOTIONAL SO PEOPLE THINK HE IS BEING GENUINE</t>
  </si>
  <si>
    <t>Justin improved</t>
  </si>
  <si>
    <t>Laying out plans for a lot of urgently needed reforms</t>
  </si>
  <si>
    <t>like I said didn't see the news. but I know He would defintely make a good one</t>
  </si>
  <si>
    <t>Likeable, seems to be giving what the people want</t>
  </si>
  <si>
    <t>Liked what he said</t>
  </si>
  <si>
    <t>Liked what he was saying</t>
  </si>
  <si>
    <t>Little coverage on the media so it must have been OK</t>
  </si>
  <si>
    <t>Long term vision. Positive. Emotional. At a personal level. Focus on hope which has been missing. Some sketches of how. Most bases covered but some missing or shadowy</t>
  </si>
  <si>
    <t>Looks like he’s actually trying to sort out the social care issues, and isn’t afraid to look at unaffordable pensions</t>
  </si>
  <si>
    <t>Loved by his conference</t>
  </si>
  <si>
    <t>Made it personal and obviously caring</t>
  </si>
  <si>
    <t>Many bold policies</t>
  </si>
  <si>
    <t>Meh was ok</t>
  </si>
  <si>
    <t>More engaging speaker than starmers factual approach which didnt resonate with people</t>
  </si>
  <si>
    <t>Moving</t>
  </si>
  <si>
    <t>New ideas</t>
  </si>
  <si>
    <t>New ideas. But not sure whether those will be implemented.</t>
  </si>
  <si>
    <t>No notes!</t>
  </si>
  <si>
    <t>oro palestine</t>
  </si>
  <si>
    <t>Outlined sensible decisions for the good of the electorate</t>
  </si>
  <si>
    <t>Passionate</t>
  </si>
  <si>
    <t>Passionate and clear direction</t>
  </si>
  <si>
    <t>Passionate and empathetic</t>
  </si>
  <si>
    <t>Passionate from the heart, different, honest</t>
  </si>
  <si>
    <t>passionate, clear and covered important policies</t>
  </si>
  <si>
    <t>Passionite</t>
  </si>
  <si>
    <t>People welfare and cost of living</t>
  </si>
  <si>
    <t>people will appreciate the cuts</t>
  </si>
  <si>
    <t>personal</t>
  </si>
  <si>
    <t>Personally I feel he has a purpose and everything made sense to me</t>
  </si>
  <si>
    <t>Positive</t>
  </si>
  <si>
    <t>Positive and inspiring</t>
  </si>
  <si>
    <t>Positive and people focused</t>
  </si>
  <si>
    <t>Positive, honest from the heart</t>
  </si>
  <si>
    <t>Powerful speech with much content of what he wants to achieve.</t>
  </si>
  <si>
    <t>Put his view across very well</t>
  </si>
  <si>
    <t>raised the idea of a National Care system.</t>
  </si>
  <si>
    <t>Read favourable reports but not actually heard the speech as I don't have TV so can't say for sure.</t>
  </si>
  <si>
    <t>Real heartfelt. Contains clear principles and priorities</t>
  </si>
  <si>
    <t>Real policies</t>
  </si>
  <si>
    <t>Realistic but offering new approaches to old problems</t>
  </si>
  <si>
    <t>REALLY LOVE THE SERVICES</t>
  </si>
  <si>
    <t>Reflected in the reactions.</t>
  </si>
  <si>
    <t>Relatability and has a plan for Social Care</t>
  </si>
  <si>
    <t>Said ehat they wanted to hesr</t>
  </si>
  <si>
    <t>Said he is going to get things done about the Care Service …. Rather than let things fester.   Make tweaks to the pensions promise.</t>
  </si>
  <si>
    <t>Said it as it is. Honesty and integrity from a politician, who'd have thought it possible</t>
  </si>
  <si>
    <t>Said things that have needed to be said for a long time, showed that he has a grip of some of the problems the country is facing</t>
  </si>
  <si>
    <t>Said what he really believes</t>
  </si>
  <si>
    <t>Said what needed to be be achieved</t>
  </si>
  <si>
    <t>Saw a clip of his speech.</t>
  </si>
  <si>
    <t>Says what he intends to do</t>
  </si>
  <si>
    <t>Seemed determined</t>
  </si>
  <si>
    <t>Seemed determined and confident although I don’t agree with what he said</t>
  </si>
  <si>
    <t>Seemed genuine and spoke from the heart not from notes</t>
  </si>
  <si>
    <t>seemed to be honest</t>
  </si>
  <si>
    <t>Seemed to make sense</t>
  </si>
  <si>
    <t>set out of lot of improvements for the future</t>
  </si>
  <si>
    <t>Setting a middle road</t>
  </si>
  <si>
    <t>Showed emotion and made plans</t>
  </si>
  <si>
    <t>Showed emotions</t>
  </si>
  <si>
    <t>Showed he's proper Labour and has an excellent long-term plan for the country</t>
  </si>
  <si>
    <t>Showed that he is in charge of his party and has a positive vision for the country. More charismatic than Keir Starmer.</t>
  </si>
  <si>
    <t>Shows what his intentions are and is clear about them.</t>
  </si>
  <si>
    <t>Sincere and honest</t>
  </si>
  <si>
    <t>Social care reform is long overdue.||We should be closer to allies in EU</t>
  </si>
  <si>
    <t>Some of the people I tend to agree with on X believe his speech was good so it's a second-hand assessment but I definitely like that he does seem to be potentially for re-joining the EU.</t>
  </si>
  <si>
    <t>Sounded good but a lot of waffle</t>
  </si>
  <si>
    <t>Sounded human and honest - rare for a politician.</t>
  </si>
  <si>
    <t>Sounded very upbeat</t>
  </si>
  <si>
    <t>Spoke about all different things to support</t>
  </si>
  <si>
    <t>Spoke about stuff thats believable</t>
  </si>
  <si>
    <t>Spoke from the heart</t>
  </si>
  <si>
    <t>Spoke from the heart with a passion seldom seen from politicians</t>
  </si>
  <si>
    <t>Spoke on important topics</t>
  </si>
  <si>
    <t>Spoke to the hearts of working class people</t>
  </si>
  <si>
    <t>Spoke without use of notes or standing behind a lecturn</t>
  </si>
  <si>
    <t>Stated his aim with clarity and passion made me believe in him and Labour Party</t>
  </si>
  <si>
    <t>Stating a clear sense of direction</t>
  </si>
  <si>
    <t>Sticks to his beliefs</t>
  </si>
  <si>
    <t>Still all lies and crap - just a puppet</t>
  </si>
  <si>
    <t>Strong</t>
  </si>
  <si>
    <t>Strong passionate and personal</t>
  </si>
  <si>
    <t>Strong, decisive, admitting past failures, looking to change course for the better</t>
  </si>
  <si>
    <t>Tackled social care</t>
  </si>
  <si>
    <t>Talking about uk issues</t>
  </si>
  <si>
    <t>That's what I've been hearing.</t>
  </si>
  <si>
    <t>the ccost of luvig crisis being addressed</t>
  </si>
  <si>
    <t>The content was good, the delivery was masterful</t>
  </si>
  <si>
    <t>The labour people gave him a standing order</t>
  </si>
  <si>
    <t>The media seemed to think it was good. I was indifferent to it.</t>
  </si>
  <si>
    <t>THE MEMBER WERE VERY ENTHUSIASTIC AT THE END OF HIS SPEECH</t>
  </si>
  <si>
    <t>The National Care Service</t>
  </si>
  <si>
    <t>The need for change and the usual we'll in it together plus an emotional part regarding his  father made all together a fully acceptable speech in my opinion</t>
  </si>
  <si>
    <t>The press coverage has been generally positive.</t>
  </si>
  <si>
    <t>THE PROPOSAL ON SOCIAL CARE AND HOUSING</t>
  </si>
  <si>
    <t>The speeches are always good, if you cannot stop genocide taking place , what good is this speech?</t>
  </si>
  <si>
    <t>The tone and context of it</t>
  </si>
  <si>
    <t>There doesn't seem to be too much bad feedback regarding this</t>
  </si>
  <si>
    <t>They care for the people</t>
  </si>
  <si>
    <t>To be united and get energy bills down and benefits to same for certainly years</t>
  </si>
  <si>
    <t>Touched on relevant topics</t>
  </si>
  <si>
    <t>Transparent</t>
  </si>
  <si>
    <t>Trust worthy</t>
  </si>
  <si>
    <t>Try to address some of country’s problems concerns</t>
  </si>
  <si>
    <t>Trying to help people</t>
  </si>
  <si>
    <t>Unexpectedly big on policy</t>
  </si>
  <si>
    <t>united confrance, inspiring</t>
  </si>
  <si>
    <t>very assuring</t>
  </si>
  <si>
    <t>Very clear</t>
  </si>
  <si>
    <t>very detailed and brave</t>
  </si>
  <si>
    <t>Very determined</t>
  </si>
  <si>
    <t>Very good</t>
  </si>
  <si>
    <t>Very honest, clearly willing to take tough decisions e.g removing the pension triple lock.  All politicians know it needed to go as it's increasingly unaffordable, but neither Badenoch or Garage have the courage to speak out.</t>
  </si>
  <si>
    <t>Very in touch with the British people and felt like he actually wanted to make a difference</t>
  </si>
  <si>
    <t>Very positive for change and social reform</t>
  </si>
  <si>
    <t>Visionary</t>
  </si>
  <si>
    <t>Wanting to bring down energy costs</t>
  </si>
  <si>
    <t>Was ok</t>
  </si>
  <si>
    <t>Was upbeat although did not agree with all contents</t>
  </si>
  <si>
    <t>Well presented and good ideas put forward.</t>
  </si>
  <si>
    <t>Well presented but full of garbage</t>
  </si>
  <si>
    <t>Well written</t>
  </si>
  <si>
    <t>YEAH OVERALL SPEECH WAS GOOD AND THINKING ABOUT ECONOMIC AND RELATION WITH US GOVERNMENT</t>
  </si>
  <si>
    <t>yes i think it made an impact and made sense</t>
  </si>
  <si>
    <t>Yes very good</t>
  </si>
  <si>
    <t>Q:LAB2B. And why do you think Andy Burnham’s conference speech was bad?</t>
  </si>
  <si>
    <t>Base: All respondents who said it was a bad speech (Unweighted)</t>
  </si>
  <si>
    <t>Base: All respondents who said it was a bad speech (Weighted)</t>
  </si>
  <si>
    <t>A lot of biggest promises are years away and the social care plan raises questions about pensions</t>
  </si>
  <si>
    <t>A man not elected at the last General election,  breaking Labour election promises</t>
  </si>
  <si>
    <t>All about himself and against the pensioners</t>
  </si>
  <si>
    <t>All about saying what the Labour left want to hear. Nothing on important issues like illegal immigration and the economy.</t>
  </si>
  <si>
    <t>All for the future after the GE and nothing on present problems like stopping the boats and cost of living.</t>
  </si>
  <si>
    <t>All nonsense, nothing about stopping the boats</t>
  </si>
  <si>
    <t>all rubbish</t>
  </si>
  <si>
    <t>All rubbsh</t>
  </si>
  <si>
    <t>All talk and the usual Labour false promises</t>
  </si>
  <si>
    <t>All talk. No explanation of what his aims would cost and where the money woud come from. Good ideas which willnot come to anythin. We live in a country of benefit cheats who run rings around the system and know how to manituplate it</t>
  </si>
  <si>
    <t>All the policies are unfounded I'm pretty sure, we need to support disabled and elderly British people and stop immigrants. Build up defence and reverse the damage Bloody electric cars and 'green initiatives' which aren't even good for the environment are doing</t>
  </si>
  <si>
    <t>All vibes and no substance.</t>
  </si>
  <si>
    <t>All vibes no substance</t>
  </si>
  <si>
    <t>Andy Burnham talks nonsense</t>
  </si>
  <si>
    <t>Anti-pensioners,working people,pro-migrants, insisting on returning the country to the EU regardless of the wishes of the population.</t>
  </si>
  <si>
    <t>As criminal minds are difficult to change but is a matter of taking a chance</t>
  </si>
  <si>
    <t>Asking pensioners to pay with lower pensions is just plain crazy</t>
  </si>
  <si>
    <t>Awful left wing rubbish</t>
  </si>
  <si>
    <t>Bad headway he thought we want to hear!!</t>
  </si>
  <si>
    <t>Because all the things they are so proud of aren’t what the general public want. It’s all lies and we will all be worse off regardless becayse they just keep throwing money at the wrong places</t>
  </si>
  <si>
    <t>Because everyone can see through him</t>
  </si>
  <si>
    <t>Because he doesn’t have our best interest in heart at all</t>
  </si>
  <si>
    <t>Because he is a liar and charlatans like the rest of Labour as they have ruined this country</t>
  </si>
  <si>
    <t>Because he is changing many things and not all for the best</t>
  </si>
  <si>
    <t>Because he is going against democracy and hitting pensioners</t>
  </si>
  <si>
    <t>Because he is hated by the country citizens and his speech makes everyone hate him more. He is incompetent and we need a general election. He is way out of his depth.</t>
  </si>
  <si>
    <t>Because he is incapable of carrying out promises - he was supposed to do something about the boats arriving yet more lies</t>
  </si>
  <si>
    <t>Because he is out of his depth and lies</t>
  </si>
  <si>
    <t>Because he is so out of touch and is addressing the wrong issues</t>
  </si>
  <si>
    <t>Because he just the same all talk no action</t>
  </si>
  <si>
    <t>Because he wants to go against the labour manifesto but has 0 mandate to do so</t>
  </si>
  <si>
    <t>Because he’s incompetent and out of touch with the British people</t>
  </si>
  <si>
    <t>Because he’s only interested in his left wing ideology rubbish and doesn’t care about the safety of real British people</t>
  </si>
  <si>
    <t>Because he's a moron</t>
  </si>
  <si>
    <t>Because hes making the pensioners suffer by doing something else to do with the triple lock he doesnt had their best intrest at heart at all</t>
  </si>
  <si>
    <t>BECAUSE HIS PLANS FOR THE CARE SYSTEM WOULD ONLY WORK IF SAID CARE SYSTEM ACTUALLY CARED. BUT THE MONEY WILL BE USED ELSEWHERE, AND WE KNOW IT.</t>
  </si>
  <si>
    <t>Because I believe he doesn’t have the nations best interest at heart</t>
  </si>
  <si>
    <t>Because I wouldn't trust him at all.</t>
  </si>
  <si>
    <t>Because is not telling the truth</t>
  </si>
  <si>
    <t>Because it didnt say anything about his policies</t>
  </si>
  <si>
    <t>because it goes aginst what the majoritory of the country wanta</t>
  </si>
  <si>
    <t>Because it wasn’t believable</t>
  </si>
  <si>
    <t>because of all the broken promises</t>
  </si>
  <si>
    <t>because what he said was too emotional and fixed on social care</t>
  </si>
  <si>
    <t>Becuase he is a prick</t>
  </si>
  <si>
    <t>Can't believe a word he said</t>
  </si>
  <si>
    <t>Changes direction</t>
  </si>
  <si>
    <t>Content free emotive rubbish</t>
  </si>
  <si>
    <t>Cos he didn’t say that the British public want to hear</t>
  </si>
  <si>
    <t>Cried and lied too much</t>
  </si>
  <si>
    <t>crying</t>
  </si>
  <si>
    <t>cut the bloody tears its fake and weak . All people have lost z loved one no need throw the sympathy card in .The man needs bloody grow up.</t>
  </si>
  <si>
    <t>Deathly silence at the end until people realised he had stopped</t>
  </si>
  <si>
    <t>Did not announce anything that would help me</t>
  </si>
  <si>
    <t>Did not appeal there was no substance to all his policies which will be deferred till there is a general election because he has no mandate</t>
  </si>
  <si>
    <t>Did you hear it? If you did, that says it all. \If you didn't, get it on youtbue and listen to it</t>
  </si>
  <si>
    <t>Didn’t agree with it</t>
  </si>
  <si>
    <t>Didn’t announce any policies ( defence, reducing benefits etc) instead told us we must have hope. Then started crocodile tears ( we’ve all lost a parent , that’s what happens ). But his disciples lapped it up.</t>
  </si>
  <si>
    <t>Didn’t mention cost of living, illegal immigrants invading our shores. How to actually fix the country’s finances</t>
  </si>
  <si>
    <t>Didn't agree with what he said</t>
  </si>
  <si>
    <t>Didn't give the answers the public were seeking regards illegal migration</t>
  </si>
  <si>
    <t>Didn't make sense to me</t>
  </si>
  <si>
    <t>Didn't say anything about what people wanted to hear</t>
  </si>
  <si>
    <t>Didn't say anything which is thought through, relevant or costed. Just promising "hope", whatever that is.</t>
  </si>
  <si>
    <t>Doesn’t do enough for the British working people. Too much I league with unions.</t>
  </si>
  <si>
    <t>empty space</t>
  </si>
  <si>
    <t>Everything</t>
  </si>
  <si>
    <t>Everything about it and more than that I</t>
  </si>
  <si>
    <t>Everything he says is bad. The country is in a terrible state but Andy Burnham thinks football fans are being discriminated against because they can't drink alcohol whilst watching a match at a football ground. God give me strength.</t>
  </si>
  <si>
    <t>Everything that comes out of his mouth is a lie</t>
  </si>
  <si>
    <t>Gaslighting nonsense</t>
  </si>
  <si>
    <t>Getting choked up about his father</t>
  </si>
  <si>
    <t>Going against pensioners and trying to look ahead but this speech will not help the economy</t>
  </si>
  <si>
    <t>Going backwards to tax and spend</t>
  </si>
  <si>
    <t>hasnt got a clue !!! unelected by the people</t>
  </si>
  <si>
    <t>having failed to get "assisted dying" through parliament, they've now decided to take Plan B and starve/freeze pensioners to death by scrapping the triple lock. he's making dangerous statements about the electoral process and somehow thinks that the country his dad wanted to see is relevant in 2026, or to the electorate who (didn't) vote for him.</t>
  </si>
  <si>
    <t>He avoided discussions on immigration.</t>
  </si>
  <si>
    <t>He can’t fix the cost of living</t>
  </si>
  <si>
    <t>He cannot be trusted to keep his word</t>
  </si>
  <si>
    <t>He couldn’t give a straight answer answer with his dying breath</t>
  </si>
  <si>
    <t>He did t say what he’s going to do except cancel triple lock pensions and joining EU</t>
  </si>
  <si>
    <t>He didnt condemn israel enough for their awful crimes</t>
  </si>
  <si>
    <t>He didn't mention immigration once, and all his moves would be anti-brexit and pensioners.</t>
  </si>
  <si>
    <t>He does not know what priorities for this country are</t>
  </si>
  <si>
    <t>He doesn’t come over statesmanlike and dwelled too much on personal issues apparently.</t>
  </si>
  <si>
    <t>He doesn’t represent the British people</t>
  </si>
  <si>
    <t>He doesn’t speak for the electorate</t>
  </si>
  <si>
    <t>He doesn't believe in democracy</t>
  </si>
  <si>
    <t>he had nothing good to say but to imply tax rises , no help for the normal people just the rich , £50 vat off energy over 12 months is like here 1p  a waste of time and money no help to anyone.</t>
  </si>
  <si>
    <t>He had to mention his fathers death</t>
  </si>
  <si>
    <t>He hardly mentioned Scotland and talked about England and problems that he would fix without thinking of the consequences for 5 million people in another country.</t>
  </si>
  <si>
    <t>He has no right to say what he is going to do. He has not been elected by anybody.</t>
  </si>
  <si>
    <t>He has not mentioned the immigration problem once which would release money to fund our economy, and his talk about hope , what a load of rubbish  Starmer talked about change never got it .</t>
  </si>
  <si>
    <t>He hasn’t taken into account what people want. He wasn’t even voted in</t>
  </si>
  <si>
    <t>He ignores the public and the concerns facing the country</t>
  </si>
  <si>
    <t>he is a disaster</t>
  </si>
  <si>
    <t>He is a good actor and tells lies and didn’t speak about all the important things.</t>
  </si>
  <si>
    <t>He is a real fence sitter</t>
  </si>
  <si>
    <t>He is clueless and totally incompetent. He u turns regularly and made a complete fool of himself when he met with trump</t>
  </si>
  <si>
    <t>He is destroying this country with his communist policies</t>
  </si>
  <si>
    <t>He is floundering lik an ant in a bowl of toffee</t>
  </si>
  <si>
    <t>He is giving lip service to ideas with out money to back them.  Why should pensioners suffer when they welcome illegal immigrants with open arms and give them more than british people,  Time for an election he was not elelcted</t>
  </si>
  <si>
    <t>He is making pensioners worse off</t>
  </si>
  <si>
    <t>He is not believable. Has no idea what needs doing first.</t>
  </si>
  <si>
    <t>He is not stopping the rights of family members. He should start changing the laws. He has not stopped enough immigrants but Keir Starmer was so bad that the number of killings have increased.</t>
  </si>
  <si>
    <t>He is useless person to rule us</t>
  </si>
  <si>
    <t>He just lies and likes to make out he can do stuff when he cant</t>
  </si>
  <si>
    <t>He just said what the labour members wanted to hear.</t>
  </si>
  <si>
    <t>He just says what he thinks people want hear</t>
  </si>
  <si>
    <t>he kept saying the word hope</t>
  </si>
  <si>
    <t>He made it more about him than his policies</t>
  </si>
  <si>
    <t>He needs a new tactic to follow</t>
  </si>
  <si>
    <t>He never mentioned about how to stop the boats crossing, how to fund his dream projects, how to lower the energy bills etc.</t>
  </si>
  <si>
    <t>He not giving much confidence</t>
  </si>
  <si>
    <t>He promises alot but doesnt follow through</t>
  </si>
  <si>
    <t>He said he wants to rejoin the EU against what people voted for</t>
  </si>
  <si>
    <t>he said nothing ?</t>
  </si>
  <si>
    <t>He said nothing about what people are really concerned about</t>
  </si>
  <si>
    <t>he says what people want to hear, but will then go and renage on them</t>
  </si>
  <si>
    <t>He seems like he doesn't believe his own lies</t>
  </si>
  <si>
    <t>He should keep his personal feelings out of politics and political speaking.</t>
  </si>
  <si>
    <t>He showed that he does not care AT ALL about people's fears for our country's future. He completely embarrassed himself. Hes the kid that won gold by default.</t>
  </si>
  <si>
    <t>He talks about making the country great but Labour are making it bad. He says he is for the working people but making our taxes higher. He seems to only care for people on benefits and illegal migrants. He is a very deluded man worse than Starmer.</t>
  </si>
  <si>
    <t>He talks absolute rubbish</t>
  </si>
  <si>
    <t>He talks like a school kid not someone who is suppose to be running this country</t>
  </si>
  <si>
    <t>He talks rubbish</t>
  </si>
  <si>
    <t>He tries to please his own party, NOT the British public.</t>
  </si>
  <si>
    <t>He wants pensioners to pay for social care.</t>
  </si>
  <si>
    <t>He wants to end the triple lock instead of taxing the very rich.</t>
  </si>
  <si>
    <t>he was lying through his teeth just like all of them</t>
  </si>
  <si>
    <t>HE WAS PRETENDING TO BE EMOTIONAL</t>
  </si>
  <si>
    <t>He was too emotional and not like a strong prime minister</t>
  </si>
  <si>
    <t>He went on too much about his personal problems &amp; his dead dad there’s no need for that people have their own issues &amp; problems they don’t want to hear about his</t>
  </si>
  <si>
    <t>He’s an idiot. Talks is car bumper stickers. Has an idea of ‘Shangha La’ but zero understanding that it’s unobtainable.</t>
  </si>
  <si>
    <t>He’s crap</t>
  </si>
  <si>
    <t>He’s just an idiot</t>
  </si>
  <si>
    <t>He’s offering solutions he probably won’t deliver on</t>
  </si>
  <si>
    <t>He's absolutely appalling he's got no idea how things are</t>
  </si>
  <si>
    <t>He's already trying to reduce couples universal credit payments by £200 is he crazy it's not even enough to barely survive now</t>
  </si>
  <si>
    <t>hes an idiot</t>
  </si>
  <si>
    <t>He's an idiot</t>
  </si>
  <si>
    <t>He's an idiot, no way it could have been good</t>
  </si>
  <si>
    <t>he's completely useless and just lies all the time</t>
  </si>
  <si>
    <t>Hes going against what the British public want</t>
  </si>
  <si>
    <t>He's incompetent</t>
  </si>
  <si>
    <t>Hes jit for the people hes for the ones above him controlling him</t>
  </si>
  <si>
    <t>Hes just another puppet</t>
  </si>
  <si>
    <t>hes living  in a dream world</t>
  </si>
  <si>
    <t>HE'S SUPPORTING THE FASCISTS OF ISRAEL, UKRAINE &amp; NATO WITH TAX PAYER MONEY IN THE MIDDLE OF A COST OF LIVING CRISIS</t>
  </si>
  <si>
    <t>His Fabian beliefs put everyone but British citizens first as he creates disharmony so he can introduce more and more control.</t>
  </si>
  <si>
    <t>His idea for running the country</t>
  </si>
  <si>
    <t>hitting out at the pensioners again</t>
  </si>
  <si>
    <t>hitting the pensions again triple lock</t>
  </si>
  <si>
    <t>Honestly because he and anyone else working for the council and governments never do anything for the general public, and i think ita safe to assume that most of us feel this way as well</t>
  </si>
  <si>
    <t>Hurting  pensioners to pay for illegal immigrants is morally wrong</t>
  </si>
  <si>
    <t>I DID NOT vote for him so he is not my countries leader</t>
  </si>
  <si>
    <t>I dont like him</t>
  </si>
  <si>
    <t>I have only heard snippets but what I heard is outrageous hitting pensioners</t>
  </si>
  <si>
    <t>I just don't like him</t>
  </si>
  <si>
    <t>I think he’s full of shit</t>
  </si>
  <si>
    <t>If the policies in his speech come into effect it will result in higher taxation of working people</t>
  </si>
  <si>
    <t>Implies will be attacking pensioners finances even more</t>
  </si>
  <si>
    <t>Incompetent</t>
  </si>
  <si>
    <t>indecitive</t>
  </si>
  <si>
    <t>It affects pensioners, badly</t>
  </si>
  <si>
    <t>It has not offered any hope for the working people, who are the only ones paying into the system. He used emotional inference which has no relevance to people trying to keep their head above water. There was no real substance to the speech and no indication of any rest bite from the constant barrage of price increases.</t>
  </si>
  <si>
    <t>It is all flannel</t>
  </si>
  <si>
    <t>It is not close to people views</t>
  </si>
  <si>
    <t>It provided no answers only his ideals</t>
  </si>
  <si>
    <t>It showed that he had no immediate plans to do anything and was just putting everything off until after an election in 2029 with general ideas with no substance or idea about how things were to be achieved or paid for.</t>
  </si>
  <si>
    <t>It was a load of rubbish</t>
  </si>
  <si>
    <t>it was a lot of words and little substance. even the part about the pension triple lock was without a firm commitment but with a warning that everyone needs to be involved with the changes, whatever they may be.</t>
  </si>
  <si>
    <t>It was a punishment beating for every pensioner and anyone that works for a living.</t>
  </si>
  <si>
    <t>It was a throw back to the 1970s and proves Labour has learned nothing and will bankrupt our country.</t>
  </si>
  <si>
    <t>It was all about him</t>
  </si>
  <si>
    <t>It was an out and out con.</t>
  </si>
  <si>
    <t>It was awful, talking about hope, they're in government.  Looked more like a campaign in opposition.</t>
  </si>
  <si>
    <t>It was awful. Take away from people today mainly pensioners to fund their ill-thought out dreams of a better tomorrow. They make me despair.</t>
  </si>
  <si>
    <t>It was bad</t>
  </si>
  <si>
    <t>It was cringey and not inspiring at all.</t>
  </si>
  <si>
    <t>IT WAS FULL OFF LIES</t>
  </si>
  <si>
    <t>It was just talk and nothing purposeful. I don’t see it changing anything</t>
  </si>
  <si>
    <t>It was sentimental. It played on peoples emotions.</t>
  </si>
  <si>
    <t>It was too personal and had no substance.</t>
  </si>
  <si>
    <t>It wasn't uplifting, just more talk of taxes as usual.</t>
  </si>
  <si>
    <t>It will seriously affect pensioners, especially those with low or no additional income. There have been a few newspaper headlines about the high and increasing cost of welfare benefit and the effect of the economy if business trust and investment is compromised. Also Andy Burnham was not voted in as PM.</t>
  </si>
  <si>
    <t>It’s a good one</t>
  </si>
  <si>
    <t>It’s all waffle</t>
  </si>
  <si>
    <t>It’s the same old rubbish</t>
  </si>
  <si>
    <t>It's all talk</t>
  </si>
  <si>
    <t>Its far left policy may be poular with the part but has consistently been rjected by the country under Jeremy Corbin,  Michael Foot and Paddy Ashdown.|The uk is a centre politics country which is what won Tony Blair and Kier Stamer their elections.</t>
  </si>
  <si>
    <t>ITS LABOUR</t>
  </si>
  <si>
    <t>It's my personal view that he is in favour to Rejoin EU</t>
  </si>
  <si>
    <t>It's not what the UK wants to hear</t>
  </si>
  <si>
    <t>joining EU is a betrayal</t>
  </si>
  <si>
    <t>Just a load of lies and unkept promises</t>
  </si>
  <si>
    <t>Just big promises without any concrete details</t>
  </si>
  <si>
    <t>Just lied</t>
  </si>
  <si>
    <t>Just lies</t>
  </si>
  <si>
    <t>Just more false promises</t>
  </si>
  <si>
    <t>Just stood and made promises he won’t keep</t>
  </si>
  <si>
    <t>Just stop and let there be a general election</t>
  </si>
  <si>
    <t>lacked any detail regarding next 2-3 years</t>
  </si>
  <si>
    <t>LOT OF WAFFLE AND BAD POLICIES</t>
  </si>
  <si>
    <t>Lots of fluff but no details</t>
  </si>
  <si>
    <t>making only pensioners responsible for future social care</t>
  </si>
  <si>
    <t>more lies &amp; dishonesty as usual</t>
  </si>
  <si>
    <t>more pipe dreams</t>
  </si>
  <si>
    <t>No answers to the existing problems or how to fund the new ideas</t>
  </si>
  <si>
    <t>No clear plan to reduce deficit |Rejoin EU</t>
  </si>
  <si>
    <t>No mention of the economy or immigration</t>
  </si>
  <si>
    <t>no real commitment to the UK problems, nothing about stopping the boats, or 2 tier justice</t>
  </si>
  <si>
    <t>No substance, usual support of Israel</t>
  </si>
  <si>
    <t>No substance. It’s not about him and his father it’s about the country’s survival and protection . He makes promises with no detail of how he will pay for it</t>
  </si>
  <si>
    <t>Not dealing with the problems this country is facing.</t>
  </si>
  <si>
    <t>Not enough explanation how he's going to fund his ideas</t>
  </si>
  <si>
    <t>Not helping  pensioners</t>
  </si>
  <si>
    <t>Not I  touch wirh this country or its people</t>
  </si>
  <si>
    <t>not in the peoples interest</t>
  </si>
  <si>
    <t>Not stand for the UK</t>
  </si>
  <si>
    <t>Not useful content just politician talk</t>
  </si>
  <si>
    <t>nothing about defence and boats crossing the channel</t>
  </si>
  <si>
    <t>Nothing about real issues</t>
  </si>
  <si>
    <t>Nothing for the common people / Citizens of UK</t>
  </si>
  <si>
    <t>Nothing in the spech was encouraging or of benefit of anyone.</t>
  </si>
  <si>
    <t>Nothing news and nothing good</t>
  </si>
  <si>
    <t>nothing substantial, more tax rises to pay more benefits to lazy people who will not go to work</t>
  </si>
  <si>
    <t>Nothing will come of it</t>
  </si>
  <si>
    <t>Only thinks about the government-what they can get out of it and taxing the people in the Uk way too much for his spending habits</t>
  </si>
  <si>
    <t>Only time will tell how bad, hitting people that have worked hard all there lives and paid in full, is not a good idea. Need to drop the retirement age and make way for the younger generation, who will pay their fair share, instead of having no jobs etc</t>
  </si>
  <si>
    <t>Our state pension is among the worst in Europe. The triple lock needs to be kept.</t>
  </si>
  <si>
    <t>Out of touch with every one who pays taxes and works in this country</t>
  </si>
  <si>
    <t>Out of touch with working class people</t>
  </si>
  <si>
    <t>pathetic man who is out of his depth</t>
  </si>
  <si>
    <t>Pathetic, who cries as a leader. Imagine Trump or Putin crying, what an embarrassment showing the ROTW a weakness.</t>
  </si>
  <si>
    <t>Pay more, spend even more party massive debts.</t>
  </si>
  <si>
    <t>Picking on pensioners</t>
  </si>
  <si>
    <t>Plans to pick the ppckets.of pensioners again.</t>
  </si>
  <si>
    <t>Playing the emotional card over his father. Never mentioned defence spending or stopping illegal immigration, wanting to reopen the Brexit debate and try to get us back in the failing EU</t>
  </si>
  <si>
    <t>Playing to a captive, biased audience was a despicable way to act.</t>
  </si>
  <si>
    <t>Promises he probably won't be able to keep. Funding based on woolly notions of growth providing the money. Not nearly enough about climate change and the tough measures needed to tackle it. Climate change should have been his top priority. And using his father's death to criticise the Scottish independence movement and the SNP was crass, manipulative and distasteful.</t>
  </si>
  <si>
    <t>Punishing pensioners but not doing anything about the welfare bill.</t>
  </si>
  <si>
    <t>Rejoining the EU is a wrong thing</t>
  </si>
  <si>
    <t>SAID NOTHING TO HELP ME</t>
  </si>
  <si>
    <t>Same old Labour Party all about deprived background and tears</t>
  </si>
  <si>
    <t>Same old rubbish regurgitated</t>
  </si>
  <si>
    <t>same old stories and no one voted for him</t>
  </si>
  <si>
    <t>Same old, same old. He will do as he is told.</t>
  </si>
  <si>
    <t>Saying the same old rubbish starmer said but never following through with it</t>
  </si>
  <si>
    <t>See previous answer</t>
  </si>
  <si>
    <t>Simpathy vote about his dad and going againsed democracy and dragging us back in to europ.</t>
  </si>
  <si>
    <t>Snivelling</t>
  </si>
  <si>
    <t>so overly matey and over-emotive</t>
  </si>
  <si>
    <t>socialist policies which will prove bad for the country.</t>
  </si>
  <si>
    <t>Still swerving the illegal immigration situation. Stopping the triple lock.</t>
  </si>
  <si>
    <t>Stopping the triple lock pension</t>
  </si>
  <si>
    <t>Strong words but people didnt know he had ended. Still insisting that fewer migrants let in and more leaving which we dont believe</t>
  </si>
  <si>
    <t>Talks nothing but shit , don't give crap about English taxing us for everything</t>
  </si>
  <si>
    <t>Targeting the old hasnt gone down well</t>
  </si>
  <si>
    <t>Tax</t>
  </si>
  <si>
    <t>The man is not worthy of air</t>
  </si>
  <si>
    <t>The only reel things he was clear on was getting rid of the triple lock for pensioners and rejoining the EU.</t>
  </si>
  <si>
    <t>The theatrics, it looked false. He announced projects for 2030 instead of dealing with current problems like defence and the debt mountain</t>
  </si>
  <si>
    <t>There are far more pressing matters</t>
  </si>
  <si>
    <t>There was nothing about immigration and very little about defence....just lots of sound bites and kicking the can down the road</t>
  </si>
  <si>
    <t>Tongue in cheek</t>
  </si>
  <si>
    <t>Too many negative things.  Nothing about the boats!</t>
  </si>
  <si>
    <t>Too much patting himself on the back</t>
  </si>
  <si>
    <t>too much talk about his childhood and his success since, also though sympathetic about his recent lose of father not the time /place</t>
  </si>
  <si>
    <t>Too vague; full of sentimental platitudes; chose poorly in emphasising the death of his own father when talking about social care and the NHS; very short on detail regarding how planned government spending initiatives will be funded; failed to address voters' concerns about the economy, defence, immigration, and rising fuel costs.</t>
  </si>
  <si>
    <t>Triple lock removing for pensioners bad move</t>
  </si>
  <si>
    <t>Twat</t>
  </si>
  <si>
    <t>Usual Blairite lies about making peoples lives better while actually supporting extreme far right Europeans in Ukraine and the middle east at the behest of Zionist US</t>
  </si>
  <si>
    <t>Very bland,didnt set out concerns re defence</t>
  </si>
  <si>
    <t>Waffled a lot, spoke out against what is best for Britain, going against the Brexit referendum, looking backwards and strong communist beliefs. Nobody voted for this</t>
  </si>
  <si>
    <t>Waffling</t>
  </si>
  <si>
    <t>Wants you to believe is the good guy</t>
  </si>
  <si>
    <t>Was a load of waffle. Everything put off to next parliament.</t>
  </si>
  <si>
    <t>Was nothing what the country needs</t>
  </si>
  <si>
    <t>what he is planning</t>
  </si>
  <si>
    <t>Yet again not looking after low income disabled people</t>
  </si>
  <si>
    <t>Q:CON1. The Conservative Party is currently receiving only around one in five votes in national opinion polls.  Why, if at all, do you think the Conservative Party is not currently attracting more support?</t>
  </si>
  <si>
    <t>10 yrs of being all about the money without addressing what money if for. Gouging out youth clubs surestart probation service……… ignoring the environment</t>
  </si>
  <si>
    <t>14 year of disappointment the good thing that ever happened to the conservatives was Boris Johnson in my opinion</t>
  </si>
  <si>
    <t>14 years of austerity and turmoil has hopefully made them unelectable</t>
  </si>
  <si>
    <t>14 years of corruption and austerity are why the country is in the mess it’s in now. Hard to forget.</t>
  </si>
  <si>
    <t>14 years of failure</t>
  </si>
  <si>
    <t>14 years of government which didn’t end well</t>
  </si>
  <si>
    <t>14 years of mismanagement when in power</t>
  </si>
  <si>
    <t>14 years...</t>
  </si>
  <si>
    <t>A black woman leader - most people are racist misogyinsts</t>
  </si>
  <si>
    <t>A lot of people do not like Kemi Badenoch &amp; will never forgive the past few Conservative governments</t>
  </si>
  <si>
    <t>A lot of people feel they were let down by Tory financial mis-management.</t>
  </si>
  <si>
    <t>a proven track record of incompetence and a lack of care for ordinary people</t>
  </si>
  <si>
    <t>after 14 years they have done nothing to help the ordinary family, although the Labour Party is much worse, we deserve better but there doesn't seem to be anyone that can be trusted</t>
  </si>
  <si>
    <t>After the past decade of electing different leaders I'm surprised they are getting any votes at all.</t>
  </si>
  <si>
    <t>After years of Conservative rule , the country now have the B side Conservative party in power .</t>
  </si>
  <si>
    <t>All corrupt</t>
  </si>
  <si>
    <t>All there support has gone to REFORM</t>
  </si>
  <si>
    <t>Alm part of the uni party club</t>
  </si>
  <si>
    <t>Andy Burnham being new is taking most of the interest away from them</t>
  </si>
  <si>
    <t>Andy Burnham has given some changes in the little time he’s been in office which the conservatives haven’t been able to mention</t>
  </si>
  <si>
    <t>Andy Burnham is popular at the moment</t>
  </si>
  <si>
    <t>Anyone who previously voted conservative is now radicalised and votes for reform</t>
  </si>
  <si>
    <t>Are they a together party? Being in power for so many years why is the country  in great disarray.  Arguments continue.</t>
  </si>
  <si>
    <t>as they do say contrivseal stuff</t>
  </si>
  <si>
    <t>Assume they dont see Kemi as capable but many said that about Thatcher</t>
  </si>
  <si>
    <t>Bad as one another</t>
  </si>
  <si>
    <t>Bad decisisions made in past</t>
  </si>
  <si>
    <t>Bad job it made last time in government.</t>
  </si>
  <si>
    <t>Bad memories of 2010 to 2024. Incompetent prime ministers.</t>
  </si>
  <si>
    <t>bad policies</t>
  </si>
  <si>
    <t>Bad recent history still weighs- Truss, Johnson, ciovid etc</t>
  </si>
  <si>
    <t>Bad reputation after 14 years in government</t>
  </si>
  <si>
    <t>Bad reputation after ruining the economy and lying about so many things</t>
  </si>
  <si>
    <t>Badenoch is a weak and repetitive attack dog - she shows no fresh ideas, and fails to recognise the country's ills are in the main due to 15 years of Tory policies, of which she was a guilty participant.</t>
  </si>
  <si>
    <t>Badenoch is an awful leader. She has yet to acknowledge that a lot of the issues currently facing the country were caused by a government that she was a minister in. Quite a few of the most talented Conservative MPs were kicked out by Johnson and have not returned. The Conservatives have yet to communicate that they have truly learnt from the dismal result of the last election. Until they face their failure they seem unable to move on and I think that the electorate can see that.</t>
  </si>
  <si>
    <t>Badenoch is still surrounded by the sinners who screwed the country</t>
  </si>
  <si>
    <t>Basically they turned the country into a mess</t>
  </si>
  <si>
    <t>Bc of their past actions</t>
  </si>
  <si>
    <t>becase people are not engaged in politics enough to see the real picture</t>
  </si>
  <si>
    <t>Because  people are just let down by politics.</t>
  </si>
  <si>
    <t>Because all parties dont have strong enough reasons or arguments for our country</t>
  </si>
  <si>
    <t>Because all they do is to criticise</t>
  </si>
  <si>
    <t>Because alot of people on bennifits</t>
  </si>
  <si>
    <t>Because Andy Burnham is very popular now</t>
  </si>
  <si>
    <t>Because Andy is doing a good job</t>
  </si>
  <si>
    <t>Because Andy is on top</t>
  </si>
  <si>
    <t>Because as usual they are screwing pensioners and disabled and unpaid carers</t>
  </si>
  <si>
    <t>Because babe, I have always had the UK on their mind and sorting it out unless sorting out about the immigrants and sorting out the immigrant immigrant</t>
  </si>
  <si>
    <t>Because conservative voters have shifted their support to Reform Uk</t>
  </si>
  <si>
    <t>Because folk remember that they messed up everything</t>
  </si>
  <si>
    <t>Because I of their past record in government and the state the country was in, and still is, after too many different prime ministers</t>
  </si>
  <si>
    <t>Because I think that they, subliminally, support the reform party.</t>
  </si>
  <si>
    <t>Because if what happened with the previous term in prime minister and made people think they are incompetent</t>
  </si>
  <si>
    <t>Because it has to rebuild after its last term in office where there were some bad episodes.</t>
  </si>
  <si>
    <t>Because it hasn't changed, it attacks the poorest and most vulnerable while protecting the richest in society</t>
  </si>
  <si>
    <t>Because it is copying Reform</t>
  </si>
  <si>
    <t>Because it targets a specific community</t>
  </si>
  <si>
    <t>Because it was awful as a government.</t>
  </si>
  <si>
    <t>Because it’s now either labour or anything that will solidly put our country first</t>
  </si>
  <si>
    <t>Because its clearly not doing what its ment too</t>
  </si>
  <si>
    <t>Because its still suffering from the fallout if the previous Conservative government  znd it needs to work harder at converting back traditional followers</t>
  </si>
  <si>
    <t>Because Labour and Reform have made inaccurate claims that the previous government left significant debt and are solely responsible for the cost of living crisis, sky high youth unemployment, energy costs etc and the Conservatives haven’t done enough to rebut the claims and evidence to the voting public</t>
  </si>
  <si>
    <t>Because labour are awful</t>
  </si>
  <si>
    <t>because labour is better</t>
  </si>
  <si>
    <t>because many former tory voters now support Reform.</t>
  </si>
  <si>
    <t>Because nobody trusts them</t>
  </si>
  <si>
    <t>Because nothing gets done or heard</t>
  </si>
  <si>
    <t>Because of how their promises weren’t kept with their time in leadership.</t>
  </si>
  <si>
    <t>Because of how they handled last time in office</t>
  </si>
  <si>
    <t>Because of its past mistakes.</t>
  </si>
  <si>
    <t>because of past bad performance</t>
  </si>
  <si>
    <t>BECAUSE OF PAST MISTAKES. LABOUR AND CONSERVATIVES ARE TOO SIMILAR. PEOPLE WANT CHANGE, NOT FALSE PROMISES.</t>
  </si>
  <si>
    <t>Because of past yrs when they ruled the country</t>
  </si>
  <si>
    <t>Because of previous leaders</t>
  </si>
  <si>
    <t>because of Reform</t>
  </si>
  <si>
    <t>Because of Reform</t>
  </si>
  <si>
    <t>Because of Reform/restore</t>
  </si>
  <si>
    <t>Because of the devious tax evasion of Rishi Sunaks wife</t>
  </si>
  <si>
    <t>Because of the history when they were last in Parliament</t>
  </si>
  <si>
    <t>Because of the how they were portrayed regarding the past administration</t>
  </si>
  <si>
    <t>Because of the legacy of Truss and then their years in power and because alot of the more uneducated low achieving support they had had been seduced by the immigration bollox of the 2 'Re' parties</t>
  </si>
  <si>
    <t>Because of the mess Boris Johnson and his cabinet caused and the party are divided and not standing for the same things - they are no longer the traditional conservative party everyone voted for years ago . Too may negative things happened whilst they were in power and no one trusts them or has confidence they can run the country properly</t>
  </si>
  <si>
    <t>Because of the mess they made over 14 years</t>
  </si>
  <si>
    <t>Because of the mess they made when the were in power</t>
  </si>
  <si>
    <t>Because of the mess they made when they were in power</t>
  </si>
  <si>
    <t>Because of the past in particular.</t>
  </si>
  <si>
    <t>Because of the people no longer trust tye conservative party</t>
  </si>
  <si>
    <t>Because of the previous Conservative government.</t>
  </si>
  <si>
    <t>Because of the problems of their last 14 years in offuce</t>
  </si>
  <si>
    <t>Because of the problems they created last time they were in piwer</t>
  </si>
  <si>
    <t>because of the way they have run the country before</t>
  </si>
  <si>
    <t>Because of their anti immigrants politics</t>
  </si>
  <si>
    <t>Because of their history</t>
  </si>
  <si>
    <t>Because of their past 14 years especially with the immigration failures</t>
  </si>
  <si>
    <t>because of their past performance</t>
  </si>
  <si>
    <t>Because of their past record and they have done little to chang things for the better.</t>
  </si>
  <si>
    <t>Because of their previous track record.</t>
  </si>
  <si>
    <t>Because of their recent performances when in power</t>
  </si>
  <si>
    <t>Because of there failure that made the country worse</t>
  </si>
  <si>
    <t>Because of there government under Johnson and sunak</t>
  </si>
  <si>
    <t>Because of there views not helping the long-term economy the modern day generation don't like rich people</t>
  </si>
  <si>
    <t>Because of what happened in the last 15 years</t>
  </si>
  <si>
    <t>Because of what happened when they were in office, they are still getting punished for it.</t>
  </si>
  <si>
    <t>Because people are voting reform</t>
  </si>
  <si>
    <t>because people don't trust them</t>
  </si>
  <si>
    <t>Because people have longer memories.  They spent  15 years absolutely ruining the country.</t>
  </si>
  <si>
    <t>Because people now know just how badly they run the country  and the state they left it in</t>
  </si>
  <si>
    <t>because people still don't teust them over there betrayal on brexit and immigration</t>
  </si>
  <si>
    <t>Because people still remember how bad they were when they were last in power.</t>
  </si>
  <si>
    <t>Because people want change in the way of Restore of Reform</t>
  </si>
  <si>
    <t>Because Reform are likely taking the vote share</t>
  </si>
  <si>
    <t>Because Reform has stolen their voters</t>
  </si>
  <si>
    <t>Because reform is getting a lot of them</t>
  </si>
  <si>
    <t>Because Reform is more attractive</t>
  </si>
  <si>
    <t>Because reform is taking the hard right votes</t>
  </si>
  <si>
    <t>Because Reform UK and Restore Britain offer stronger meat to the foaming-mouthed racists who used to have nowhere else to go.</t>
  </si>
  <si>
    <t>Because reform uk is taking their votes</t>
  </si>
  <si>
    <t>Because sadlt the focus is on the Labour party</t>
  </si>
  <si>
    <t>Because the country prefers labour and they are doing a better job</t>
  </si>
  <si>
    <t>Because the last conservative government was useless and people still remember</t>
  </si>
  <si>
    <t>Because the left wing hate them because they're racist and incompetent and the right wing like reform more because they don't hide the fact they're racist</t>
  </si>
  <si>
    <t>Because the majority of people want Reform in.</t>
  </si>
  <si>
    <t>because the racists have a more racist party to vote for in reform</t>
  </si>
  <si>
    <t>Because the status of the country and economy</t>
  </si>
  <si>
    <t>Because their full of lies</t>
  </si>
  <si>
    <t>Because their leader does not come across as someone to trust</t>
  </si>
  <si>
    <t>Because their leader isn’t likeable, their policies are unimaginative, and people recognise they are a party of the past</t>
  </si>
  <si>
    <t>Because their policies are purely to benefit business and the rich</t>
  </si>
  <si>
    <t>Because their proposed policies appear cruel and untenable</t>
  </si>
  <si>
    <t>Because their recent record in government showed them to be corrupt,  incompetent and sleazy. Because they've moved further and further to the right so they're just a poor man's Reform and why would the bigots want that when they can have the real deal. And I hate to have to say it, but for the kind of person who might consider voting Tory, having a Black woman as their leader is probably a double whammy of turn-off.</t>
  </si>
  <si>
    <t>Because their supporters are aging/dying off and they have nothing to offer younger people</t>
  </si>
  <si>
    <t>Because their voters are dying off. Only racist pensioners vote them. All the other racists vote Reform</t>
  </si>
  <si>
    <t>Because their voters turn to reform</t>
  </si>
  <si>
    <t>because there are better ideas that could be put into place</t>
  </si>
  <si>
    <t>Because theres too much eyes on reform vs labour</t>
  </si>
  <si>
    <t>because they always let the public down</t>
  </si>
  <si>
    <t>Because they are all liars that can’t be trusted</t>
  </si>
  <si>
    <t>Because they are as bad as labour</t>
  </si>
  <si>
    <t>Because they are associated with things like the austerity of the financial crash and COVID related things</t>
  </si>
  <si>
    <t>Because they are awful at their job</t>
  </si>
  <si>
    <t>Because they are basically the same as labour, labour say black and conservative say white, may as well join and be one party. Need to do their own thing and agree with labour sometimes and say so, but be forceful in there beliefs.</t>
  </si>
  <si>
    <t>Because they are bigoted and racist</t>
  </si>
  <si>
    <t>Because they are cunts!</t>
  </si>
  <si>
    <t>Because they are for the elite not the working class</t>
  </si>
  <si>
    <t>Because they are insufferable</t>
  </si>
  <si>
    <t>because they are leaning towards the far right and people want farage</t>
  </si>
  <si>
    <t>Because they are lying scumbags</t>
  </si>
  <si>
    <t>Because they are not for the working class</t>
  </si>
  <si>
    <t>Because they are not for the Working People.</t>
  </si>
  <si>
    <t>because they are not in it for the majority,only the rich</t>
  </si>
  <si>
    <t>BECAUSE THEY ARE NOT INTHE GOVERNMENT</t>
  </si>
  <si>
    <t>Because they are not trying to fix the problems that everyone is bothered about</t>
  </si>
  <si>
    <t>Because they are not vocal enough and Reforms point of view comes across m or appealing to the public</t>
  </si>
  <si>
    <t>Because they are out of touch with ordinary people and are always targeting the poor and disabled wanting to cut benefits</t>
  </si>
  <si>
    <t>Because they are out of touch with regular people</t>
  </si>
  <si>
    <t>Because they are racist, old fashioned and backward</t>
  </si>
  <si>
    <t>Because they are right wing, corrupt and only in it to make themselves and their cronies richer.</t>
  </si>
  <si>
    <t>Because they are still full of the wets that let us down for years.</t>
  </si>
  <si>
    <t>Because they are stuck up liars</t>
  </si>
  <si>
    <t>because they are the ones who has cut and cut all the services and jobs, and were as all the money gone , in there pockets.   they did not look after the country and the people they made sure we suffer and struggle . and every time they spoke it was a lie.</t>
  </si>
  <si>
    <t>because they are unelectable</t>
  </si>
  <si>
    <t>because they are vicious assholes just like reform</t>
  </si>
  <si>
    <t>Because they betrayed the British people letting in millions of low wage immigrants.</t>
  </si>
  <si>
    <t>because they can be a bit extreme</t>
  </si>
  <si>
    <t>because they destroyed the country in the years theyve been in power</t>
  </si>
  <si>
    <t>Because they did a bad job for years</t>
  </si>
  <si>
    <t>Because they did a poor job in the past</t>
  </si>
  <si>
    <t>BECAUSE THEY DO NOT HAVE A LOT TO OFFER AT THE MOMENT</t>
  </si>
  <si>
    <t>because they dont hae the backbone the country needs</t>
  </si>
  <si>
    <t>Because they dont have the right korals</t>
  </si>
  <si>
    <t>Because they dont know what the stand for and Reform are playing dirty to get votes from previous conservative supporters.</t>
  </si>
  <si>
    <t>Because they don't know what there doing</t>
  </si>
  <si>
    <t>Because they don't represent what people think or want for the UK.</t>
  </si>
  <si>
    <t>Because they don't understand ordinary people</t>
  </si>
  <si>
    <t>Because they failed before and they’re a bit more down the middle rightish and the public are splitting more left and right</t>
  </si>
  <si>
    <t>Because they failed in their term</t>
  </si>
  <si>
    <t>Because they failed on immigration</t>
  </si>
  <si>
    <t>Because they had 14 years in office and let down the public and not stopping the illegal immigration</t>
  </si>
  <si>
    <t>Because they had 14 years in office and multiple majorities and failed on most deliverables.</t>
  </si>
  <si>
    <t>Because they had a long time in power and didn't achieve much</t>
  </si>
  <si>
    <t>Because they had their chance and blew it.</t>
  </si>
  <si>
    <t>Because they had their chance and they ruined the country and people have had enough. theyre the reason we left the eu</t>
  </si>
  <si>
    <t>Because they have created a lot of problems</t>
  </si>
  <si>
    <t>because they have dumb suggestions and imply that people on low income use their benefits to drink alcohol.</t>
  </si>
  <si>
    <t>Because they have had their chances and failed the country and now Labour are making things worse.</t>
  </si>
  <si>
    <t>because they have let the country down too many times</t>
  </si>
  <si>
    <t>Because they have lied and historically gone against st their manefesto</t>
  </si>
  <si>
    <t>Because they have previously failed</t>
  </si>
  <si>
    <t>Because they have run off with the nations money and resources.  They were never in this together, they were in it to make money for themselves and protect their own interests</t>
  </si>
  <si>
    <t>because they made all the wrong decisions when they were in government</t>
  </si>
  <si>
    <t>Because they mainly care about more wealthy voters.</t>
  </si>
  <si>
    <t>Because they messed everything up and not taking responsibility.</t>
  </si>
  <si>
    <t>Because they messed up last time</t>
  </si>
  <si>
    <t>Because they messed up last time they were in power.</t>
  </si>
  <si>
    <t>Because they messed up so much when they were in power last time</t>
  </si>
  <si>
    <t>Because they messed up the country being in power for so long when people only voted for familiarity rather than what changes they wanted to see</t>
  </si>
  <si>
    <t>Because they messed up when they were in power</t>
  </si>
  <si>
    <t>Because they need a strong leadership</t>
  </si>
  <si>
    <t>Because they never dealt with the problems when they were in office</t>
  </si>
  <si>
    <t>Because they offer nothing that encourages people to vote for them. All the do is mock Labour but they are practically the same, only blue instead of red.</t>
  </si>
  <si>
    <t>because they ran the country into the ground</t>
  </si>
  <si>
    <t>Because they ran the country into the ground in their last spell in power</t>
  </si>
  <si>
    <t>Because they ruined brevity, and loads of illegal immigrants came in during Boris Johnsons premiership</t>
  </si>
  <si>
    <t>Because they started the downfall of the country.</t>
  </si>
  <si>
    <t>Because they started the mess that Labour is rapidly accelerating and people are now seeing this.</t>
  </si>
  <si>
    <t>Because they talk to talk but they cannot walk the walk, all mouth and no action</t>
  </si>
  <si>
    <t>Because they tanked the economy with their austerity measures and are a bunch of lying corrupt thieving hypocrites</t>
  </si>
  <si>
    <t>because they were in power a long time and things just got worse</t>
  </si>
  <si>
    <t>Because they’re awful.</t>
  </si>
  <si>
    <t>Because they’re idiots and Kemi is not competent</t>
  </si>
  <si>
    <t>Because they’re policies do not appeal to the public, they should never have got rid of Boris Johnson - they’ve gone downhill ever since</t>
  </si>
  <si>
    <t>Because they’ve not done much good for the country in previous years</t>
  </si>
  <si>
    <t>Because they're a Poundland Farage tribute act who haven’t had an original thought in 45 years.</t>
  </si>
  <si>
    <t>Because they're abysmal. It will take time for the to recover from Boris' fuckery.</t>
  </si>
  <si>
    <t>because they're argumentative and up their own jumpers, the way they bay and jeer in parliament is far worse than small children who don't know better at their age!!</t>
  </si>
  <si>
    <t>Because they're corrupt and greedy and have been proven to only be in politics to line their own pockets with taxpayers' money and ruin the economy.</t>
  </si>
  <si>
    <t>Because they're out of touch.</t>
  </si>
  <si>
    <t>Because they're rasist,  fascist liars out of touch with real people and only looking out for themselves and their rich buddies and did nothing good in the 14 years the were in power</t>
  </si>
  <si>
    <t>Because they're run very badly, and have no ideas.</t>
  </si>
  <si>
    <t>Because they're traditionally right-wing so left-leaning folks wouldn't touch them and now there are far-right parties that appeal more to the right.</t>
  </si>
  <si>
    <t>Because theywere a disaster when they were last in government and people don't forget.</t>
  </si>
  <si>
    <t>Because we are over their dishonest politics</t>
  </si>
  <si>
    <t>Because we can’t trust them as they made such a muck up last time and we are just finding out</t>
  </si>
  <si>
    <t>Because we don’t trust them</t>
  </si>
  <si>
    <t>Because we don't hear much about them</t>
  </si>
  <si>
    <t>Because we had austerity for over 15 years and everything has declined so much that now we are in a horrible place ppl don't have short memories. We know exactly why the ppl are not voting for them.</t>
  </si>
  <si>
    <t>because we have had 14 years of their incompetence</t>
  </si>
  <si>
    <t>Because we have seen how shallow, unethical, corrupt and incompetent they actually are. I have been ashamed of our Prime Ministers - particularly Johnson the first convicted criminal in office. Or Sunak making tax decisions as Chancellor for a country he didn’t pay tax in. And Badenoch has no substance, she can just oppose anything and do it unpleasantly, offering no alternatives.</t>
  </si>
  <si>
    <t>Because when they were last in power they didnt stop the boat and spent like mad in covid times.</t>
  </si>
  <si>
    <t>Because you can’t trust them and they did a poor job when in power which is impacting us today. You can’t really blame Labour for all today’s issues.</t>
  </si>
  <si>
    <t>Becuase people are voting reform instead.</t>
  </si>
  <si>
    <t>Boris Johnson &amp; Liz Truss</t>
  </si>
  <si>
    <t>Brexit</t>
  </si>
  <si>
    <t>Brexit is the cause of their downfall. ||Destroyed their reputation as being financially sound but then critically the loyalty tests forced out anyone moderate or sane and led to a lurch to the right. They’ve become the equivalent of Labour in the 80s. Badenoch wanting to withdraw from ECHR means they aren’t a serious party but a fringe group of nutters not suited to power.</t>
  </si>
  <si>
    <t>Bucse u wants to hlep around enviremt</t>
  </si>
  <si>
    <t>Budgeting and spending</t>
  </si>
  <si>
    <t>Campaign promises</t>
  </si>
  <si>
    <t>Can not be trusted if they  get in  Like  the last lot they lied  to us all. Have little or non trust in them.</t>
  </si>
  <si>
    <t>Can’t be trusted</t>
  </si>
  <si>
    <t>Cannot agree on realistic policies</t>
  </si>
  <si>
    <t>Can't be trusted</t>
  </si>
  <si>
    <t>Cause these conservative do not listen to public views</t>
  </si>
  <si>
    <t>Cause they ruin things</t>
  </si>
  <si>
    <t>Changing their way and thinking</t>
  </si>
  <si>
    <t>clear support to the prime minter view</t>
  </si>
  <si>
    <t>Clueless electorate</t>
  </si>
  <si>
    <t>Competition from reform</t>
  </si>
  <si>
    <t>CONSERVATIVE PARTY IS NOT FAVOURITE IN PUBLIC AND NOBODY SUPPORT THEM BECAUSE OF THEY ARE SUPPORTING TO REFORM PARTY</t>
  </si>
  <si>
    <t>Constant lies and utter corruption of previous government.</t>
  </si>
  <si>
    <t>Controversial opinions</t>
  </si>
  <si>
    <t>Cos of Reform and tory past record</t>
  </si>
  <si>
    <t>could it be that they let voters down when they were in power so there voters lost trust in them by not voting  for them</t>
  </si>
  <si>
    <t>Covid</t>
  </si>
  <si>
    <t>Currently led by a very unlikeable person.  They hemorrhaged seats at the last election to the Liberal Democrats, but since then have moved even further to the right chasing the same voters as reform.  Threw away their undeserved but hard won reputation for competency under Johnson and Truss.</t>
  </si>
  <si>
    <t>Currently they don't have a good record over the last few years, however the labour party left a very large debt which thy had to deal with.</t>
  </si>
  <si>
    <t>did nothing for 14 years</t>
  </si>
  <si>
    <t>Disagree it's just that Burnham and garage are hogging rhe limelight.  As they say empty vessels make the most noise</t>
  </si>
  <si>
    <t>Disjointed and a lack of clear leadership</t>
  </si>
  <si>
    <t>Do not seem to have any good policies</t>
  </si>
  <si>
    <t>doing better because labour are doing better</t>
  </si>
  <si>
    <t>Don’t agree with their views</t>
  </si>
  <si>
    <t>Don’t hear from them as much</t>
  </si>
  <si>
    <t>Don’t here enough about their policies</t>
  </si>
  <si>
    <t>Don’t think so. They are dead in the water</t>
  </si>
  <si>
    <t>Don't follow them</t>
  </si>
  <si>
    <t>Don't have a good leader or politically split.</t>
  </si>
  <si>
    <t>Dont know</t>
  </si>
  <si>
    <t>Don't seem to be really doing much</t>
  </si>
  <si>
    <t>Dreadful leader and outdated views</t>
  </si>
  <si>
    <t>Due to the chaos of Johnson and Truss</t>
  </si>
  <si>
    <t>due to the messes they’ve previously made for the country</t>
  </si>
  <si>
    <t>Elitist, out of touch, only working in favour of the rich</t>
  </si>
  <si>
    <t>end the party</t>
  </si>
  <si>
    <t>EVERYBODY HAS HAD ENOUGH OF WHAT WE KNOW</t>
  </si>
  <si>
    <t>Everything about it and more</t>
  </si>
  <si>
    <t>Everytime they get into power the country gets worse for normal people.</t>
  </si>
  <si>
    <t>Experience of the last time they were in power</t>
  </si>
  <si>
    <t>Failed party still struggling</t>
  </si>
  <si>
    <t>Failed when they were in power before</t>
  </si>
  <si>
    <t>failing to do their job most of time</t>
  </si>
  <si>
    <t>Failings of their previous time in charge</t>
  </si>
  <si>
    <t>Farage gets more tv coverage so the interest is split. I very rarely see Kemi.</t>
  </si>
  <si>
    <t>Farage is steeling their ideas and supporters.</t>
  </si>
  <si>
    <t>Firstly, the mess they made in 14 years of government. Secondly, Reform.</t>
  </si>
  <si>
    <t>Full of self serving bigots</t>
  </si>
  <si>
    <t>Getting better under kemi</t>
  </si>
  <si>
    <t>Ghastly people</t>
  </si>
  <si>
    <t>Giving Burnham a try sick of having different leaders</t>
  </si>
  <si>
    <t>Great</t>
  </si>
  <si>
    <t>Had many years in power &amp; didn't do what they are now saying they will</t>
  </si>
  <si>
    <t>Hangover from leadership infighting and ill-educated, lack of comprehension amongst younger voters.</t>
  </si>
  <si>
    <t>Hate it</t>
  </si>
  <si>
    <t>Hear very little about what they are doing. Not making headlines</t>
  </si>
  <si>
    <t>Historic unrest</t>
  </si>
  <si>
    <t>Historically out of touch with the nation</t>
  </si>
  <si>
    <t>History</t>
  </si>
  <si>
    <t>History of poor leadership and decisions in recent history?</t>
  </si>
  <si>
    <t>Housing</t>
  </si>
  <si>
    <t>Hype around Reform</t>
  </si>
  <si>
    <t>I am not convinced the leader is popular with the general public</t>
  </si>
  <si>
    <t>I am not sure if they are</t>
  </si>
  <si>
    <t>I am not sure why</t>
  </si>
  <si>
    <t>I believe Conservative party does not have a strong leader and as this country had them in Govt.for so many years.I think people want other party to rule and run the country.|Also labour party is doing good as of now hence Conservatives loosing support.</t>
  </si>
  <si>
    <t>I cannot be specific with the cause but having more supporters depends on what you had to offer</t>
  </si>
  <si>
    <t>I didn’t hear anything</t>
  </si>
  <si>
    <t>I don’t know anything about politics</t>
  </si>
  <si>
    <t>I don’t like the leader and they don’t share what they would do in certain circumstances</t>
  </si>
  <si>
    <t>i dont follow politics so i cant make an opinion</t>
  </si>
  <si>
    <t>I don't know much about it</t>
  </si>
  <si>
    <t>I don't know? I mean I think they absolutely suck but I can't speak for other people, especially considering what the other parties are like</t>
  </si>
  <si>
    <t>I don't think Badenoch is a very likeable person</t>
  </si>
  <si>
    <t>I don't think Kemi has a very likeable personality or presence</t>
  </si>
  <si>
    <t>I don't think people like their policies.</t>
  </si>
  <si>
    <t>I dont think that</t>
  </si>
  <si>
    <t>I feel it is because of how the years previously, gave out osterity were issued.</t>
  </si>
  <si>
    <t>I feel that Kemi Badenock speech’s clearly and forthrightly on many of the issues the public have concerns over. Her tough love approach to the welfare system is refreshing. Her views on immigration seem sound and her statement regarding leaving the ECHR seem sound.</t>
  </si>
  <si>
    <t>I guess there’s an alternative right wing party in Reform which is still attracting a fair amount of support.</t>
  </si>
  <si>
    <t>I just don’t think that their policies align with what the people want</t>
  </si>
  <si>
    <t>I neither know nor care.</t>
  </si>
  <si>
    <t>I never hear or see anything of them anywhere, they are invisible.|People are still angry with the way they turned inwards towards the end of their term and appeared to stop running the country.</t>
  </si>
  <si>
    <t>I really don’t know because I think they have quite a good leader at the moment but I suppose mud sticks</t>
  </si>
  <si>
    <t>I really have no clue</t>
  </si>
  <si>
    <t>I suppose they would probably raise taxes or something</t>
  </si>
  <si>
    <t>I thing a lot of people who support the Conservative Party are now supporting the Reform.</t>
  </si>
  <si>
    <t>I think by trying to appeal to Reformers, they've lurched too far to the right and alienated more moderate members.</t>
  </si>
  <si>
    <t>I think cause they've been in power for so long people have lost faith</t>
  </si>
  <si>
    <t>I think due to having them for multiple years and nothing getting done people will less likely vote for them</t>
  </si>
  <si>
    <t>I think everyone has their chioce</t>
  </si>
  <si>
    <t>I think how the party handled the COVID pandemic could be something that is very off-putting to people.</t>
  </si>
  <si>
    <t>I think it will take a lot more time for the voting public to trust and have any faith in the Conservatives after their final few fiasco years in Government. They need to be fully united on policies and continue to hold the Labour Government to account with while ensuring they put forward credible and truthful as well as achievable targets and future policies. They also need to remind the voters of what they are good at doing and how they can and will build on this going forward.</t>
  </si>
  <si>
    <t>I think it’s because people already have a favourable party THEH woukd want to pick already</t>
  </si>
  <si>
    <t>I think Kemi is too much of a bully, has too much to say. The party has had its day, they have nothing new to bring.</t>
  </si>
  <si>
    <t>I think people are much more distrusting of the Conservative Party these days.</t>
  </si>
  <si>
    <t>I think people just do not trust them any more</t>
  </si>
  <si>
    <t>I think people still remember the failures of the previous Conservative Gvt and the useless Prime Ministers</t>
  </si>
  <si>
    <t>I think people want change and the conservatives were in too long</t>
  </si>
  <si>
    <t>I think right leaning voters have been pulled yo Regorm uk</t>
  </si>
  <si>
    <t>I think that people blame them for the state of the country’s finances without taking into consideration incidences like the pandemic.|Many people will blame them for Brexit but it never really had a chance to succeed with all the delaying tactics employed in Parliament which meant that when the deal was finally signed we went straight into the pandemic. If opponents had accepted the result of the referendum then we would have had five years to possibly make it work better</t>
  </si>
  <si>
    <t>I think the conservatives are struggling cause some of their members have moved to reform</t>
  </si>
  <si>
    <t>I think they have lost the trust of the public.</t>
  </si>
  <si>
    <t>I think they have lost their way and don't know what they stand for anymore</t>
  </si>
  <si>
    <t>I think within time they’ll get more support</t>
  </si>
  <si>
    <t>I would never vote for the conservatives</t>
  </si>
  <si>
    <t>I, personally, am not keen on Kemi. |They need to come up with some revolutionary new ideas. Also their failures and musical leaders are still too fresh.</t>
  </si>
  <si>
    <t>I’m not interested in them at all</t>
  </si>
  <si>
    <t>I'm not really good at assessing what people across the country are thinking but I personally liked some of the older Conservative Parties that were more sensible about the environment and had a bit more balance.</t>
  </si>
  <si>
    <t>Immigration</t>
  </si>
  <si>
    <t>Impact of covid handling and labour laying blame with previous government.</t>
  </si>
  <si>
    <t>Improved</t>
  </si>
  <si>
    <t>In all honesty I don’t know, this is not a party I particularly spend much time researching g</t>
  </si>
  <si>
    <t>In contains people like Jacob Reese Mogg who I consider to be totally incompetent.</t>
  </si>
  <si>
    <t>Incompetent idiots</t>
  </si>
  <si>
    <t>Incompetent liars</t>
  </si>
  <si>
    <t>Incomplete</t>
  </si>
  <si>
    <t>Irrelevant, their policies are the same as reform and less trustworthy than Labour</t>
  </si>
  <si>
    <t>Is for the rich people</t>
  </si>
  <si>
    <t>Is going on the left way</t>
  </si>
  <si>
    <t>It did a bad job when in government</t>
  </si>
  <si>
    <t>It doen't have a strong leadership</t>
  </si>
  <si>
    <t>It does not reflect public opinion on issues.</t>
  </si>
  <si>
    <t>It has a long way to get back in favour</t>
  </si>
  <si>
    <t>It has been proven to be untrustworthy</t>
  </si>
  <si>
    <t>It has failed to show any recognition of past failures with sufficient frankness</t>
  </si>
  <si>
    <t>It has lost all credibility and Reform has taken many core voters from it</t>
  </si>
  <si>
    <t>It has lost its way. The leader does not give confidence and the front bench are mediocre.</t>
  </si>
  <si>
    <t>It has no viable policies</t>
  </si>
  <si>
    <t>It is a vile and nasty party, only interested in far right views and rich people. Also hates young people</t>
  </si>
  <si>
    <t>It is an irrelevance and Badenoch is not connecting with voters</t>
  </si>
  <si>
    <t>It is an old outdated party that does not follow general politics</t>
  </si>
  <si>
    <t>It is dealing with the legacy of a sustained period of governance. David Cameron, Teresa May, Boris Johnson, Liz Truss and, to some extent, Rishi Sunak were not seen as successful or decisive. The Labour Party is the traditional alternative and is  consequently popular through inertia.  Dissatisfied Conservative voters prefer not to vote directly for the Labour party but wish to vote postively rather than avoid voting altogether and have therefore tended to vote for the new right wing alternative, Reform.</t>
  </si>
  <si>
    <t>It is divided. Has a lot of non conservative people in it. They need to decide what they want.</t>
  </si>
  <si>
    <t>It is just because of the lefties</t>
  </si>
  <si>
    <t>it is not the party for the working man</t>
  </si>
  <si>
    <t>It lacks brave idea and true leadership</t>
  </si>
  <si>
    <t>It made such a bad job of the economy/immigration/spending/covid when it was in government last</t>
  </si>
  <si>
    <t>It needs to come out in support of the normal people more and condemn the way the left is running the country.</t>
  </si>
  <si>
    <t>IT NEEDS TO MOTIVATE THE PEOPLE MORE</t>
  </si>
  <si>
    <t>It needs to put its' policies across more - hopefully it will do so at its' conference. Committing to the Triple Lock will also help it as many people are very upset about loosing it.</t>
  </si>
  <si>
    <t>It used to be the party of the right but that has moved to Reform and Restore</t>
  </si>
  <si>
    <t>It was so bad when it was in government</t>
  </si>
  <si>
    <t>It will . Just give it time.</t>
  </si>
  <si>
    <t>It will be a long time before people can trust them</t>
  </si>
  <si>
    <t>It’s a conservative</t>
  </si>
  <si>
    <t>It’s leader</t>
  </si>
  <si>
    <t>It’s not attracting more support because the immigrants wants to stay in the country</t>
  </si>
  <si>
    <t>It’s not in touch with ordinary people</t>
  </si>
  <si>
    <t>It’s not sure how far right to go.</t>
  </si>
  <si>
    <t>It’s the party to take Britain out of the cost of living crisis by drilling the oil in the North Sea and halving energy prices</t>
  </si>
  <si>
    <t>It’s very simple - their inept past performances and self-preoccupation</t>
  </si>
  <si>
    <t>Its a fake leadership with so many flaws</t>
  </si>
  <si>
    <t>It's corrupt and has brought Britain to its knees</t>
  </si>
  <si>
    <t>it's due to their abysmal record of running the country into the ground over the previous 14 years</t>
  </si>
  <si>
    <t>it's evil and wants ordinary people to fail</t>
  </si>
  <si>
    <t>It's hypocritical</t>
  </si>
  <si>
    <t>its leader not done great job</t>
  </si>
  <si>
    <t>It's losing support to other parties like Reform and Restore</t>
  </si>
  <si>
    <t>It's strong members have left for Reform</t>
  </si>
  <si>
    <t>IT'S TOTALLY OUT OF TOUCH WITH THE COMMON PEOPLE, IT HAS NO SOLID VIEWS EXCEPT TO SLAG OFF THE OTHER PARTIES - THEY NEED A BETTER LEADER AS KEMI COMES ACROSS AS WEAK</t>
  </si>
  <si>
    <t>Just as bad as labour. Don’t have any confidence in that they’ll do anything different from before</t>
  </si>
  <si>
    <t>Just does not seem relevant to the current political climate with the far right attempting to capture the headlines...</t>
  </si>
  <si>
    <t>Just like all party's they are awful</t>
  </si>
  <si>
    <t>Kami badenock isn't a strong leader</t>
  </si>
  <si>
    <t>Kemi</t>
  </si>
  <si>
    <t>Kemi baddenoch is appalling leader</t>
  </si>
  <si>
    <t>Kemi Bademoch</t>
  </si>
  <si>
    <t>Kemi Badenoch doesn't seem to have a very clear presence in the political spectrum. I haven't heard her come out with any clear policies and I don't think that the Conservatives can mend the country.</t>
  </si>
  <si>
    <t>Kemi Badenoch is helping plus the Labour Party are so out of touch they are making people move to Conservative.</t>
  </si>
  <si>
    <t>Kemi Badenoch is not a good leader, it is too big a job for her to cope with</t>
  </si>
  <si>
    <t>Kemi Badenoch just spends all her time contradicting every decision the other parties announce. She puts down everyone on the opposing party. The Tory party is full of millionaires,  who don't think anyone else should live a comfortable life.</t>
  </si>
  <si>
    <t>Kemi being a good leader</t>
  </si>
  <si>
    <t>Kemi has had strong replies when questioned</t>
  </si>
  <si>
    <t>Kemi is a bad representative</t>
  </si>
  <si>
    <t>Kemi is a weak leader and the Tories have had their day for now. The right wingers are into Reform now as they have lost faith in the Tories and what Reform claim to be for appeals to them</t>
  </si>
  <si>
    <t>Kemi is not a good leader, she would be better in the background...|And maybe everyone is fed up with them profiteering with the back door privatisation that is becoming more visible!!!</t>
  </si>
  <si>
    <t>Kemi is not a reliable leader for the party she represents</t>
  </si>
  <si>
    <t>Kemi is very good at talking the talk</t>
  </si>
  <si>
    <t>Kemi is very popular but the Conservative brand is still slightly tarnished. People need to start listening to them because Reform and Labour are a disaster waiting to happen and they are continually attacking the Tories</t>
  </si>
  <si>
    <t>Kemi needs  to show she has a strong, united party</t>
  </si>
  <si>
    <t>L8st credability</t>
  </si>
  <si>
    <t>Labour and Reform are gainining in popularity.</t>
  </si>
  <si>
    <t>Labour and reform are more popular</t>
  </si>
  <si>
    <t>Labour doing well and underlying distrust swaying voters elsewhere</t>
  </si>
  <si>
    <t>labour is rubbish</t>
  </si>
  <si>
    <t>labour lies</t>
  </si>
  <si>
    <t>Labour’s recent policy</t>
  </si>
  <si>
    <t>Labours hits on the pensioners who have paid in taxes for many years</t>
  </si>
  <si>
    <t>Lack of  a plan</t>
  </si>
  <si>
    <t>Lack of action of last term on immigration</t>
  </si>
  <si>
    <t>Lack of media time for the leader</t>
  </si>
  <si>
    <t>Lack of trust from the electorate because of poor decisions and broken manifesto promises during their last period in office. Suspicion that they have not changed enough despite Kemi Badenoch appearing impressive as party leader.</t>
  </si>
  <si>
    <t>Lack of trust with the economy</t>
  </si>
  <si>
    <t>lack of unity and didnt control immigration</t>
  </si>
  <si>
    <t>Leader needs to be more forceful</t>
  </si>
  <si>
    <t>Leadership</t>
  </si>
  <si>
    <t>Legacy issues</t>
  </si>
  <si>
    <t>Legacy issues from the last Tory government</t>
  </si>
  <si>
    <t>Legacy of previous Conservative governments.</t>
  </si>
  <si>
    <t>Lemieux Badenoch very negative and using old politics</t>
  </si>
  <si>
    <t>Let us down for years</t>
  </si>
  <si>
    <t>Let us down in the past never got anything done</t>
  </si>
  <si>
    <t>Like every other party, they say things to get the votes and then do the opposite, too much greed, sleaze, etc. They had years to make a difference and all they did was make themselves richer and the people worse off.</t>
  </si>
  <si>
    <t>like labour dont fulfill promises</t>
  </si>
  <si>
    <t>Like me, lots split between Cons &amp; Reform. Nigel &amp; Kemi need their heads banging together and realise if they don’t join forces Labour ( possibly in coalition with Green, Lib Dem’s) will get back in power.</t>
  </si>
  <si>
    <t>Like the Labour party, they are not really listening to what people want</t>
  </si>
  <si>
    <t>Like them all to many broken promises</t>
  </si>
  <si>
    <t>Losing support because they are not abiding by the rules and regulations.</t>
  </si>
  <si>
    <t>Loss of voters to reform UK</t>
  </si>
  <si>
    <t>Lost trust</t>
  </si>
  <si>
    <t>LOST TRUST IN PAST</t>
  </si>
  <si>
    <t>Lots have moved to Reform</t>
  </si>
  <si>
    <t>Lots of people still angry with them</t>
  </si>
  <si>
    <t>Lots of their MPs have gone. Too many years of failure.</t>
  </si>
  <si>
    <t>Made too many mistakes</t>
  </si>
  <si>
    <t>Mainly because they were in power fir so long and didn’t get the country back to where it should be</t>
  </si>
  <si>
    <t>mainly due to there being other right wing parties making more outlandish claims and splitting the vote</t>
  </si>
  <si>
    <t>Making cuts to everything</t>
  </si>
  <si>
    <t>Many Conservative voters have turned to the Reform Party</t>
  </si>
  <si>
    <t>Many people cannot separate the previous conservative government under Johnson or Truss from what kemi badenoch represents today and the direction she is taking.</t>
  </si>
  <si>
    <t>may be people did not know them</t>
  </si>
  <si>
    <t>May not be offering what the people want</t>
  </si>
  <si>
    <t>Maybe because labour have addressed more issues</t>
  </si>
  <si>
    <t>Maybe because of the corrupt behaviour of the last Conservative government they have lost peoples’ trust.  Also, defecting Conservatives are choosing Reform to team up with!</t>
  </si>
  <si>
    <t>Maybe because people remember the last time they were in office. They were the government that locked us down.</t>
  </si>
  <si>
    <t>Maybe because they have a black female as leader and lots of racist Conservative voters won't vote for her</t>
  </si>
  <si>
    <t>Media that is making it have a worse impression</t>
  </si>
  <si>
    <t>Migrant issues</t>
  </si>
  <si>
    <t>Mistakes past leaders have made</t>
  </si>
  <si>
    <t>Morally disgusting</t>
  </si>
  <si>
    <t>more confidence</t>
  </si>
  <si>
    <t>More far right parties like reform have split the vote</t>
  </si>
  <si>
    <t>More voters backing Reform UK now</t>
  </si>
  <si>
    <t>More voting fir reform</t>
  </si>
  <si>
    <t>Most people do not trust the Tories of old and Badenoch will swept aside should she get a good election result.</t>
  </si>
  <si>
    <t>N/A</t>
  </si>
  <si>
    <t>nasty fossil fuel policies</t>
  </si>
  <si>
    <t>Need a strong leader with a clear view to where the country should be heading economically</t>
  </si>
  <si>
    <t>Need Boris Johnson back</t>
  </si>
  <si>
    <t>Need to be more in the public eye</t>
  </si>
  <si>
    <t>Need to get I headlines more. Let working people know they are backing them.  All governments need to work together to Sort out illegals coming into this country, it cannot go on. Working people cannot support all non workers.</t>
  </si>
  <si>
    <t>need to speak up more and make decisions around greatest issues</t>
  </si>
  <si>
    <t>needs a leader like Boris Johnson</t>
  </si>
  <si>
    <t>Needs to be more dynamic</t>
  </si>
  <si>
    <t>Needs to be more traditional conservative</t>
  </si>
  <si>
    <t>Needs to have more definite plans about the cost of living and the defence of the UK.</t>
  </si>
  <si>
    <t>needs to spell out its policies clearer</t>
  </si>
  <si>
    <t>NEGATIVITY</t>
  </si>
  <si>
    <t>New parties overshadowing it</t>
  </si>
  <si>
    <t>Niigel farsge is getting in the way!</t>
  </si>
  <si>
    <t>No</t>
  </si>
  <si>
    <t>No clear leader</t>
  </si>
  <si>
    <t>No clear message and recent history of failure</t>
  </si>
  <si>
    <t>no clear overall plan</t>
  </si>
  <si>
    <t>No clear policies</t>
  </si>
  <si>
    <t>no clear policies</t>
  </si>
  <si>
    <t>no comment</t>
  </si>
  <si>
    <t>No loyalty and too many jumping too join reform.</t>
  </si>
  <si>
    <t>No major policies proposed for next election</t>
  </si>
  <si>
    <t>No one can be trusted, politics needs complete change here</t>
  </si>
  <si>
    <t>No one can trust them!!! After 14 years of austerity when we were meant to be reducing the national debt, all they achieved was hollowed out public services, more crime, more poverty, and even more debt than at the start! The economic suicide of Brexit, then the scandals of Johnson, the farce of Truss (who added £400/mth to my mortgage), and the pandering of Badenoch to Reform voters. They are not a serious consideration for power. Their tax cuts for the rich, public service cuts for the rest, attitudes have left the country in the S**T, with none of the economic growth they promised those tax cuts for the rich would create. We are poorer, more unequal, more divided, and the blame sits with them. I will never vote Conservative again for the rest of my life.</t>
  </si>
  <si>
    <t>No one likes them</t>
  </si>
  <si>
    <t>No one trusts them. The country is going downhill</t>
  </si>
  <si>
    <t>No party is gathering support. They are all useless.</t>
  </si>
  <si>
    <t>no policies, no hopers</t>
  </si>
  <si>
    <t>No strong argumemts</t>
  </si>
  <si>
    <t>No strong leader, no confidence in them ,too quiet.</t>
  </si>
  <si>
    <t>No strong policy on immigration</t>
  </si>
  <si>
    <t>No thier policy is not relevant to favour people at present</t>
  </si>
  <si>
    <t>NO trust</t>
  </si>
  <si>
    <t>No trust. Pure lyrs. Just like laber is now.</t>
  </si>
  <si>
    <t>Nobody likes them as bad as Labour.  Andy might have got the job but no leader if u call him that works for the public they are a joke fullbof hot air</t>
  </si>
  <si>
    <t>nobody trusts them</t>
  </si>
  <si>
    <t>Nodody’s forgotten how they dealt with Covid.</t>
  </si>
  <si>
    <t>Non dynamic leader |Losing voters to reform</t>
  </si>
  <si>
    <t>None</t>
  </si>
  <si>
    <t>None of them has done anything to stop the boats</t>
  </si>
  <si>
    <t>Not a very nice party.</t>
  </si>
  <si>
    <t>Not addressing issues</t>
  </si>
  <si>
    <t>Not been forgiven for past mistakes during covid</t>
  </si>
  <si>
    <t>Not connecting to the public</t>
  </si>
  <si>
    <t>Not doing enough</t>
  </si>
  <si>
    <t>Not doing well and it seems they’re out of touch with the reality people especially with low income as well as those with disabilities</t>
  </si>
  <si>
    <t>Not enough campaigning</t>
  </si>
  <si>
    <t>Not enough visibility on TV</t>
  </si>
  <si>
    <t>Not got a strong leader</t>
  </si>
  <si>
    <t>Not in touch with ordinary people</t>
  </si>
  <si>
    <t>Not in touch with real people</t>
  </si>
  <si>
    <t>Not in touch with the 95% of the unwealthy.</t>
  </si>
  <si>
    <t>Not my favorite</t>
  </si>
  <si>
    <t>Not promising anything good</t>
  </si>
  <si>
    <t>Not putting forward any good plans</t>
  </si>
  <si>
    <t>Not radical enough |No new ideas</t>
  </si>
  <si>
    <t>not right wing enough</t>
  </si>
  <si>
    <t>Not so much coverage on TV</t>
  </si>
  <si>
    <t>not sure</t>
  </si>
  <si>
    <t>Not sure where you get your data from but they will always be better for this country than Labour</t>
  </si>
  <si>
    <t>Not trusted</t>
  </si>
  <si>
    <t>Odious political party headed by a benefits cheat herself.|Absolute shameless woman who should be thrown out of the party</t>
  </si>
  <si>
    <t>OLD FASHIONED AND JUST NOT SHOWING WHAT THEY STAND FOR ANYMORE</t>
  </si>
  <si>
    <t>Older pensioners who seem immune from cuts, fuel allowances should be means tested</t>
  </si>
  <si>
    <t>Only policy it seems to go on about is immigration</t>
  </si>
  <si>
    <t>only supports or looks out for the rich</t>
  </si>
  <si>
    <t>Oppose the PC rule of Labour far more positively</t>
  </si>
  <si>
    <t>Out of touch</t>
  </si>
  <si>
    <t>Out of touch and appealing to the rich only.</t>
  </si>
  <si>
    <t>Out of touch and does not accept it was them in 14 years in power that has caused our problems</t>
  </si>
  <si>
    <t>Out of touch with reality</t>
  </si>
  <si>
    <t>OUT OF TOUCH WITH THE PEOPLE</t>
  </si>
  <si>
    <t>Out of touch with the people and favouring the rich and big business.</t>
  </si>
  <si>
    <t>Out of touch, and rubbish previous government</t>
  </si>
  <si>
    <t>Outdated way of thinking</t>
  </si>
  <si>
    <t>Partly due to Reform. Partly due to a pretty anonymous leadership team.</t>
  </si>
  <si>
    <t>Pass</t>
  </si>
  <si>
    <t>pass sell date</t>
  </si>
  <si>
    <t>Past behavior</t>
  </si>
  <si>
    <t>past experience, no action on UK big problems, so why vote for no action in the future</t>
  </si>
  <si>
    <t>Past government</t>
  </si>
  <si>
    <t>Past history of them in power and some votes going to Reform</t>
  </si>
  <si>
    <t>Past history, not strong enough policies and leadership</t>
  </si>
  <si>
    <t>Past inefficiencies</t>
  </si>
  <si>
    <t>Past mistakes</t>
  </si>
  <si>
    <t>Past performance in power. Not making much noise about anything</t>
  </si>
  <si>
    <t>Past performance is still in voters minds, voters moving to Reform and Restore, Andy Burnham bounce. Conservatives need to set out their position and policies at conference next week.</t>
  </si>
  <si>
    <t>Past performance over 14 years.</t>
  </si>
  <si>
    <t>Past performances</t>
  </si>
  <si>
    <t>Past poor administrations. Reform are getting a large portion of the votes because, people like me, are sick to death of the money being spent on immigrants coming to our country illegally</t>
  </si>
  <si>
    <t>past record</t>
  </si>
  <si>
    <t>Past record unfortunately colouring peoples views</t>
  </si>
  <si>
    <t>Paying the price for the last conservative government and not engaging with Reform.</t>
  </si>
  <si>
    <t>People are aware of bad job they have made over many years</t>
  </si>
  <si>
    <t>People are fed up with both main parties.</t>
  </si>
  <si>
    <t>People are fed up with their lies</t>
  </si>
  <si>
    <t>People are fed up with them</t>
  </si>
  <si>
    <t>People are going to Reform</t>
  </si>
  <si>
    <t>People are going to throw away their votes</t>
  </si>
  <si>
    <t>People are realising they are right wing bigots i it for themselves and profiteering from others instead of building consensus and growing together as a nation and engaging positively with the rest of the world</t>
  </si>
  <si>
    <t>People are still distrusting of the Conservative Party following Boris Johnson, Liz Truss, etc. And many of their voters have turned to Reform or Restore unfortunately.</t>
  </si>
  <si>
    <t>People are still too aware of the party's previous questionable performance.</t>
  </si>
  <si>
    <t>People are stupid.</t>
  </si>
  <si>
    <t>People are unhappy with the traditional parties and looking for a new approach.</t>
  </si>
  <si>
    <t>people are unsure</t>
  </si>
  <si>
    <t>People are wary through what has gone on before</t>
  </si>
  <si>
    <t>People bearing a grudge about their perception of the last term of government</t>
  </si>
  <si>
    <t>PEOPLE BLAME PREVIOUS TORY GOVERNMENTS</t>
  </si>
  <si>
    <t>People blame them for the state of the economy</t>
  </si>
  <si>
    <t>People cannot distinguish between conservative and Reform</t>
  </si>
  <si>
    <t>People cannot forgive them for the Boris wave and don't think they are Conservative enough....hence turning to Reform</t>
  </si>
  <si>
    <t>People choosing to support ReformUK</t>
  </si>
  <si>
    <t>People clearly remember what they were like when they last held office and don't want the corruption again.</t>
  </si>
  <si>
    <t>People do not realise that Kemi Badenoch has made significant changes to thr Conservative Party.</t>
  </si>
  <si>
    <t>People do not trust their policies</t>
  </si>
  <si>
    <t>People don't have confidence in the party any more</t>
  </si>
  <si>
    <t>PEOPLE DONT SEE THEIR VISION</t>
  </si>
  <si>
    <t>People don't think it has changed</t>
  </si>
  <si>
    <t>People don't trust them as they were in power for a while and didn't sort out the country</t>
  </si>
  <si>
    <t>People got fed up of the infighting within the party</t>
  </si>
  <si>
    <t>People have been disappointed too many times</t>
  </si>
  <si>
    <t>people have long memories</t>
  </si>
  <si>
    <t>People have long memories and can't forgive Thatcher, Truss, Johnson etc</t>
  </si>
  <si>
    <t>People have lost trust</t>
  </si>
  <si>
    <t>People have lost trust in them.</t>
  </si>
  <si>
    <t>People have negative perceptions based on last government</t>
  </si>
  <si>
    <t>People influenced by mad ideas like those of Farage</t>
  </si>
  <si>
    <t>People just don’t believe their claims</t>
  </si>
  <si>
    <t>People like Andy Burnham</t>
  </si>
  <si>
    <t>People look for changes</t>
  </si>
  <si>
    <t>People lost interest after boris</t>
  </si>
  <si>
    <t>People lost trust in them during the time they were in power. They also spend all their time critising labour but ultimately never introduced proposals to improve things when they were in power.</t>
  </si>
  <si>
    <t>People no longer trust them after fourteen years of failure from them</t>
  </si>
  <si>
    <t>People no longer trust them.</t>
  </si>
  <si>
    <t>People not trusting them</t>
  </si>
  <si>
    <t>People now more like me l supose</t>
  </si>
  <si>
    <t>People remember</t>
  </si>
  <si>
    <t>People remember all the harm they did when they were last in government.  People do not not think that they have changed for the better.</t>
  </si>
  <si>
    <t>People remember how they were last time.</t>
  </si>
  <si>
    <t>People remember the disaster of their 14 years in power</t>
  </si>
  <si>
    <t>People remember the last 14 years of Tory Governance, whereby they ignored the electorate.  The same thing the Labour Party is doing now.</t>
  </si>
  <si>
    <t>People remember the mess they made the last time they were in government.</t>
  </si>
  <si>
    <t>People still remember the mess they made of the country, they’re acting like a nasty party and are out of touch with what the country needs</t>
  </si>
  <si>
    <t>People think back to Boris and are not sure of Kemi</t>
  </si>
  <si>
    <t>People want a change from conservative and labour parties</t>
  </si>
  <si>
    <t>People want a complete change</t>
  </si>
  <si>
    <t>People were tired of their lies, all hopes and no promises. Handled the Covid outbreak badly and crashed the economy</t>
  </si>
  <si>
    <t>People won't forget or forgive</t>
  </si>
  <si>
    <t>People, quite rightly, blame them for the position we are in now.</t>
  </si>
  <si>
    <t>People|Know|Not|To|Trust them</t>
  </si>
  <si>
    <t>People's not arsed</t>
  </si>
  <si>
    <t>Policies</t>
  </si>
  <si>
    <t>Policies not clear on triple lock and immigration, passed failures</t>
  </si>
  <si>
    <t>policy</t>
  </si>
  <si>
    <t>Polls are wrong</t>
  </si>
  <si>
    <t>Poor government previously. Lack of real Brexit</t>
  </si>
  <si>
    <t>Poor history over the past few years</t>
  </si>
  <si>
    <t>Poor idea</t>
  </si>
  <si>
    <t>poor Leader without really threatening to offer ideas to run the country</t>
  </si>
  <si>
    <t>Poor leader.</t>
  </si>
  <si>
    <t>Poor leadership</t>
  </si>
  <si>
    <t>Poor manifestation</t>
  </si>
  <si>
    <t>Poor performance</t>
  </si>
  <si>
    <t>Poor policies and divided party</t>
  </si>
  <si>
    <t>POOR PREVIOUS RECORD</t>
  </si>
  <si>
    <t>Presumably they're not racist enough to keep hold of all the bigots who have defected to Reform UK.</t>
  </si>
  <si>
    <t>Previous bad experience with that party.</t>
  </si>
  <si>
    <t>Previous conservative governments have should to not do much good for the country and so people lack confidence in them</t>
  </si>
  <si>
    <t>Previous corrupt and bad decisions from when in power</t>
  </si>
  <si>
    <t>Previous government policies</t>
  </si>
  <si>
    <t>Previous incompetent governments and Brexit</t>
  </si>
  <si>
    <t>Previous leaders</t>
  </si>
  <si>
    <t>Previous leaders have damaged reputation</t>
  </si>
  <si>
    <t>Previous lies and bad decisions along with doing nothing to stop immigrants arriving in boats</t>
  </si>
  <si>
    <t>Previous performance when they were in government</t>
  </si>
  <si>
    <t>Previous poor performance</t>
  </si>
  <si>
    <t>Previous recent Conservative leaders have courted more fringe elements on the far right - but those extremists will never vote for a black woman, especially when Restore and Reform exist and have overtly racist policies. The Conservatives would do better condemning the far right as they may convince some of the moderates who have gone over to the Lib Dems to return.</t>
  </si>
  <si>
    <t>Previous record in government</t>
  </si>
  <si>
    <t>Previous recrd</t>
  </si>
  <si>
    <t>previous tenure in government</t>
  </si>
  <si>
    <t>Previous track record</t>
  </si>
  <si>
    <t>Previous voters for conservatives are moving to other parties like reform</t>
  </si>
  <si>
    <t>Previous way they handled themselves</t>
  </si>
  <si>
    <t>Pro Brexit</t>
  </si>
  <si>
    <t>Probably because everyone hates them</t>
  </si>
  <si>
    <t>Propositions</t>
  </si>
  <si>
    <t>Public lost faith in the conservative party over recent years</t>
  </si>
  <si>
    <t>Public not yet convinced that they have changed</t>
  </si>
  <si>
    <t>Public still have Covid in their minds and don't think they will stop the boats</t>
  </si>
  <si>
    <t>Putting plans together and Kemi is iving Burnham hell</t>
  </si>
  <si>
    <t>Ran the country into the ground with brexit and austerity. Lack of experience and credibility. Focussed too much on culture wars.</t>
  </si>
  <si>
    <t>Recent history. Had long enough in power and made things worse, broke manifesto pledges</t>
  </si>
  <si>
    <t>Recent past time in power.</t>
  </si>
  <si>
    <t>Reform are doing well but Kemi has better costed ideas</t>
  </si>
  <si>
    <t>Reform are taking their votes</t>
  </si>
  <si>
    <t>Reform has attracted all of the Tory's racist supporters.</t>
  </si>
  <si>
    <t>Reform has split the vote</t>
  </si>
  <si>
    <t>Reform have stolen them</t>
  </si>
  <si>
    <t>Reform is becoming much more popular</t>
  </si>
  <si>
    <t>reform taking votes</t>
  </si>
  <si>
    <t>Reform uk effect</t>
  </si>
  <si>
    <t>Reform UK has attracted a lot of support from previous Conservative voters but I think its supporters have been taken in by Nigel Farage’s lies just as people who voted to leave the EU were ten years ago.</t>
  </si>
  <si>
    <t>Reform UK overshadows them.</t>
  </si>
  <si>
    <t>Reform, more in touch with the national feeling, whether you like Nigel or not|he seems to speak about what other parties will not.</t>
  </si>
  <si>
    <t>Reform's hard right wing policies picking up their Right of party votes.|Back lash from the infighting</t>
  </si>
  <si>
    <t>Reputational damage caused by last time in government including the way the pandemic was dealt with</t>
  </si>
  <si>
    <t>Rich people only interested in rich people things</t>
  </si>
  <si>
    <t>Right wing anti-immigration swing in voters</t>
  </si>
  <si>
    <t>Rubbish</t>
  </si>
  <si>
    <t>Same as labour</t>
  </si>
  <si>
    <t>Same as others in it for themselves had years in government did nothing to resolve problems of overspending etc.</t>
  </si>
  <si>
    <t>Same old, tired policies. |Seem to be against any progressive ideas about the country.|Public don’t trust the Tories</t>
  </si>
  <si>
    <t>Same useless government. All need replacing.</t>
  </si>
  <si>
    <t>Self centred policies</t>
  </si>
  <si>
    <t>Selfish</t>
  </si>
  <si>
    <t>Several years of poor leadership and poor decisions along with being he main party driving Brexit</t>
  </si>
  <si>
    <t>she is too confrontational and is not saying anything of worth</t>
  </si>
  <si>
    <t>She is very likeable and says the right things but people need to hear all of their policies especially about illegal immigration</t>
  </si>
  <si>
    <t>Significant support to the Reform party and the popularity of Andy Burnham</t>
  </si>
  <si>
    <t>Snowflake generation</t>
  </si>
  <si>
    <t>So much immigrants and people who don't really realise the future harm numerous migrants will do to us in due time.</t>
  </si>
  <si>
    <t>some major figures have left to join Reform</t>
  </si>
  <si>
    <t>SOME OF THE PAST POLICIES, LABAOUR MAKING PROMISES THEY COULD NOT COMPLETE BEFORE. THE LAST ELLECTION. WHY ARE WE STILL TAKING NOTICE OF OPINION POLLS WHEN HISTORY HAS SHOWN THEY ARE RUBBISH AND NOT TO BE TRUSTED</t>
  </si>
  <si>
    <t>Some of their polices are not popular and people have long memories regarding their past time in power.</t>
  </si>
  <si>
    <t>Sometimes seen as too elitist</t>
  </si>
  <si>
    <t>Spend a lot of time bitching about others</t>
  </si>
  <si>
    <t>Split the right wing vote and a positive week for labour</t>
  </si>
  <si>
    <t>Split voters between Conservatives and Reform</t>
  </si>
  <si>
    <t>Still anti incumbency sentiment. And reform party has split their votes</t>
  </si>
  <si>
    <t>Still can’t get over the election drubbing and losing support to reform. They don’t have enough big stars to be effective in the media. Still short of policies to make people feel better off.</t>
  </si>
  <si>
    <t>Still can't escape from their last time in power. People feel they're still too left leaning</t>
  </si>
  <si>
    <t>Still out of touch with the British public and need to change the things boris johnson stands for</t>
  </si>
  <si>
    <t>Still seen as incompetent by the general public and no new ideas. Creating and reinforcing division within our communities benefits nobody and we’re bored of it.</t>
  </si>
  <si>
    <t>Still suffering from last Conservative government</t>
  </si>
  <si>
    <t>Stop the boats</t>
  </si>
  <si>
    <t>stuck in the past</t>
  </si>
  <si>
    <t>Sure they are gathering more support. So many believe in their ideology</t>
  </si>
  <si>
    <t>Surprised it's as much as that - many of its voters will have gone off to Reform</t>
  </si>
  <si>
    <t>Suspect people are still fed up with them after their last shambles of a term in power</t>
  </si>
  <si>
    <t>Talk out their arses</t>
  </si>
  <si>
    <t>Thanks to that party most of what Labour is trying to achieve is to undo the damage caused.</t>
  </si>
  <si>
    <t>The 14 years of chaos and decline until just 2 years ago...</t>
  </si>
  <si>
    <t>The amount of leaders and prime ministers it has had in the past 10 years</t>
  </si>
  <si>
    <t>The Conservative Party left the country in such a mess and the Labour Party are having difficulty making any input. Worryingly, the Reform Party are picking up the votes that would have gone to the Conservative Party.</t>
  </si>
  <si>
    <t>The conservatives has chosen to go centre/left and not having rightwing views hence no support</t>
  </si>
  <si>
    <t>The conservatives party are struggling because they haven't gotten a clear direction After the election, they are still debating on their direction on how to reconnect with their voters.</t>
  </si>
  <si>
    <t>The Conservatives were terrible in government and show no signs of improvement.</t>
  </si>
  <si>
    <t>The current leadership</t>
  </si>
  <si>
    <t>The damage they done in the years they were in power, austerity, pitting groups against each other, rising bills, PPE scandal, how they managed the pandemic, scandals and corruption, how they dealt with Gaza atrocities</t>
  </si>
  <si>
    <t>The have run this country into the ground.</t>
  </si>
  <si>
    <t>The history of former tory pm’s who may have made bad choices on big decisions</t>
  </si>
  <si>
    <t>The last 14 years of doing nothing</t>
  </si>
  <si>
    <t>The last conservative government broke the trust of the electorate and trust takes a long time to earn back</t>
  </si>
  <si>
    <t>The last government ruined the economy</t>
  </si>
  <si>
    <t>The leader and party are unlikeable, people remember the last Conservative government' corruption and self seving policies</t>
  </si>
  <si>
    <t>The leader was chosen because no one wants to take responsibility of the conservative party.</t>
  </si>
  <si>
    <t>the leaders are not united enough</t>
  </si>
  <si>
    <t>The legacy left behind when they were in office</t>
  </si>
  <si>
    <t>The legacy of their last government and lack of any real ideas</t>
  </si>
  <si>
    <t>The majority of the party needs to be united at the moment Kemi is doing a good job and also Chris Philp but not so sure about the others</t>
  </si>
  <si>
    <t>The masses think Labour will|Change things but the Labour government will only worsen things</t>
  </si>
  <si>
    <t>The mess they have done during covid. Brexit. Many things</t>
  </si>
  <si>
    <t>The mess they made when they were last in power</t>
  </si>
  <si>
    <t>The need to be seen to be better at managing expectations and agree to reduce triple lock as it would become pointless in 2 years time</t>
  </si>
  <si>
    <t>The party is in a very bad state</t>
  </si>
  <si>
    <t>The past Conservative government  too much stabing each other in back not taking as one voice  and to much infighting  .</t>
  </si>
  <si>
    <t>The past prime ministers</t>
  </si>
  <si>
    <t>The plan to make big savings on benefits.</t>
  </si>
  <si>
    <t>The presence of reform.</t>
  </si>
  <si>
    <t>The previous time in government is still fresh in people's minds</t>
  </si>
  <si>
    <t>The rise of the far right and populism.</t>
  </si>
  <si>
    <t>The spectre of their failed efforts in power and the reduction of living standards whilst they were in office - I think Reform has taken the votes of those that would normally support Conservatives.</t>
  </si>
  <si>
    <t>The utter mess they made with the pandemic</t>
  </si>
  <si>
    <t>The vote is split with Reform</t>
  </si>
  <si>
    <t>The way they handled everything when in power</t>
  </si>
  <si>
    <t>The way they see things and how they deliver</t>
  </si>
  <si>
    <t>Their government caused a financial crisis with Liz Truss in charge. People suffered the consequences and have long memories.</t>
  </si>
  <si>
    <t>Their leader has not got a clue</t>
  </si>
  <si>
    <t>Their leader is an absolute disgrace</t>
  </si>
  <si>
    <t>Their past performance</t>
  </si>
  <si>
    <t>Their past performance disappointed many people in the UK</t>
  </si>
  <si>
    <t>Their past performance, and the emergence of Reform - who have a bit more bite</t>
  </si>
  <si>
    <t>Their past results when in charge</t>
  </si>
  <si>
    <t>their polices arent that good</t>
  </si>
  <si>
    <t>Their policies and economics</t>
  </si>
  <si>
    <t>Their policies and incompetence has ruined this country.</t>
  </si>
  <si>
    <t>their policies are like by alot of people</t>
  </si>
  <si>
    <t>Their previous failings in government are still too fresh</t>
  </si>
  <si>
    <t>Their record in government and the rise of the far right.</t>
  </si>
  <si>
    <t>Their selfishness has come home to roost</t>
  </si>
  <si>
    <t>Their support has gone to Reform</t>
  </si>
  <si>
    <t>Their time in government has left the country in the current mess it's in</t>
  </si>
  <si>
    <t>Their values  do not align with society's values.</t>
  </si>
  <si>
    <t>Their voters have defected to Reform due to media portraying hate as acceptable behaviour</t>
  </si>
  <si>
    <t>Their voters have gone to reform</t>
  </si>
  <si>
    <t>There are a lot more people in Scotland who want independence.</t>
  </si>
  <si>
    <t>There are other parties that are better</t>
  </si>
  <si>
    <t>there havn't really got anything at the moment</t>
  </si>
  <si>
    <t>There past record and the number of key members turning to Reform.</t>
  </si>
  <si>
    <t>There playing to a audience  and just saying things that sound  great but know have no substance</t>
  </si>
  <si>
    <t>There policies</t>
  </si>
  <si>
    <t>There policies are awful</t>
  </si>
  <si>
    <t>There poor job of running the country in recent years.</t>
  </si>
  <si>
    <t>There voters have moved over to reform</t>
  </si>
  <si>
    <t>There's still a lot of resentment over the last time in government with not a lot of how they will be different. Also seems to be more occupied with reform than being the next government.</t>
  </si>
  <si>
    <t>There's too many of the same people that were back in Boris's time and I think they need a complete change with new people with a new look.</t>
  </si>
  <si>
    <t>They all want to be leader and so are completely divided.</t>
  </si>
  <si>
    <t>they are a fake group</t>
  </si>
  <si>
    <t>THEY ARE ALL LIARS AND NEARLY DESTROYED THIS COUNTRY WHEN THE WERE IN POWER FOR 14 YEARS</t>
  </si>
  <si>
    <t>They are an outdated party with the rich at the heart of their decisions. In a time of austerity we don’t want the rich richer</t>
  </si>
  <si>
    <t>They are awful &amp; the reason we are in the financial mess we are in is all down to them &amp; bloody brexit</t>
  </si>
  <si>
    <t>They are bad</t>
  </si>
  <si>
    <t>They are chasing Reform for votes. The centre right is no longer represented by them.</t>
  </si>
  <si>
    <t>They are clowns</t>
  </si>
  <si>
    <t>THEY ARE COMPLETELY CORRUPT NEOLIBERAL CAPITALISTS &amp; TOTALLY SELF INTERESTED, WHICH MEANS TOADYING UP TO THE RICH DONORS &amp; CORPORATE CLASS PRIVATEERS</t>
  </si>
  <si>
    <t>They are dull,bout of touch, vindictive and have forgotten that their destructive policies have dominated the country for decades and left us in a terrible state. The current mess with public services and utilities is their fault.</t>
  </si>
  <si>
    <t>They are finished they let their voters and people of this country down for 14 years they are untrustworthy now.</t>
  </si>
  <si>
    <t>They are for the rich.</t>
  </si>
  <si>
    <t>they are fucking assholes</t>
  </si>
  <si>
    <t>They are full criticism and people are no longer with them</t>
  </si>
  <si>
    <t>They are full of Lib dems and cant be trusted after their last time in office</t>
  </si>
  <si>
    <t>they are greedy liars</t>
  </si>
  <si>
    <t>They are incompetent</t>
  </si>
  <si>
    <t>They are just concerned about point scoring and not introducing policies that can improve this country or the lives of people living here</t>
  </si>
  <si>
    <t>They are losing right wing voters to reform and restore Britain</t>
  </si>
  <si>
    <t>They are losing support to Reform; they don't represent urban Britain, ethnic minorities, people on low incomes, graduates.</t>
  </si>
  <si>
    <t>They are lying cheaters</t>
  </si>
  <si>
    <t>They are no better than the Labour Party, and they are useless.</t>
  </si>
  <si>
    <t>They are no different to Labour. They messed the country up for years when they were last leading the government</t>
  </si>
  <si>
    <t>They are not actually doing anything</t>
  </si>
  <si>
    <t>they are not being led</t>
  </si>
  <si>
    <t>They are not challenging enough at PMQ but I think that they will pick up votes when we herar them at the Conservative Party Conference.</t>
  </si>
  <si>
    <t>they are not doing anything different</t>
  </si>
  <si>
    <t>They are not evolving with the uks population rather staying with their own old ways</t>
  </si>
  <si>
    <t>They are not fit to govern and  can no longer be trusted</t>
  </si>
  <si>
    <t>They are not for the normal person on the street and have ruined our country for 14 years which the Labour Party is trying to fix</t>
  </si>
  <si>
    <t>they are not good at what they do</t>
  </si>
  <si>
    <t>they are not good politicians and ruined the country</t>
  </si>
  <si>
    <t>They are not in touch with ordinary people.</t>
  </si>
  <si>
    <t>They are not offering alternative policies.</t>
  </si>
  <si>
    <t>They are not relatable</t>
  </si>
  <si>
    <t>They are not right wing enough</t>
  </si>
  <si>
    <t>They are not seen to be able to make things better for regular people</t>
  </si>
  <si>
    <t>They are not speaking out more</t>
  </si>
  <si>
    <t>They are not tough enough on immigration, compared with Reform UK.</t>
  </si>
  <si>
    <t>They are not trustworthy. Still in thrall to neoclassical theories. No sign they would work towards promoting economic wellbeing of the majority of citizens</t>
  </si>
  <si>
    <t>They are not united and have no strong conservatives</t>
  </si>
  <si>
    <t>They are not very good with illegal immigration.</t>
  </si>
  <si>
    <t>They are out of touch with common people</t>
  </si>
  <si>
    <t>They are out of touch with ordinary people</t>
  </si>
  <si>
    <t>they are out of touch with reality</t>
  </si>
  <si>
    <t>They are out of touch with the public and just bang the same drum over and over</t>
  </si>
  <si>
    <t>They are out of touch with the public and the real world</t>
  </si>
  <si>
    <t>They are out of touch. Want to privatise everything. Dont care about the north.</t>
  </si>
  <si>
    <t>They are racists, xenophonic, anti-european.</t>
  </si>
  <si>
    <t>They are Reform lite and have nothing to offer pro-European moderates in the country.</t>
  </si>
  <si>
    <t>They are right wing racists brexiteers</t>
  </si>
  <si>
    <t>They are rubbish</t>
  </si>
  <si>
    <t>They are self-serving, and have shown this when they were previously in government</t>
  </si>
  <si>
    <t>They are still suffering from perceived mistakes made during their previous period in power and the rise of reform</t>
  </si>
  <si>
    <t>They are too conservatives that we think. Its going too far.</t>
  </si>
  <si>
    <t>They are too much for the richest in the country &amp; have been corrupt</t>
  </si>
  <si>
    <t>they are trying to be too like Reform</t>
  </si>
  <si>
    <t>They are unkind and their policies are rather punitive.</t>
  </si>
  <si>
    <t>They are unlikeable and people have lost faith in them</t>
  </si>
  <si>
    <t>they are untrustworthy</t>
  </si>
  <si>
    <t>they are useless</t>
  </si>
  <si>
    <t>They are very anti immigration and racist not as bad as reform tho</t>
  </si>
  <si>
    <t>they are worse than labour</t>
  </si>
  <si>
    <t>They are worse than Labour</t>
  </si>
  <si>
    <t>They aren’t conservative enough and they aren’t right wing enough. Reform a taking what would normally be their votes</t>
  </si>
  <si>
    <t>They aren’t getting a lot of social media attention and nobody really knows what their policies are or what theyre doing at the moment. People are also still upset with them.</t>
  </si>
  <si>
    <t>They aren’t talking about the serious issues that need addressing</t>
  </si>
  <si>
    <t>They aren’t thinking about what the people need.</t>
  </si>
  <si>
    <t>They aren't very clear about what they stand for and are getting outflanked but Reform in the right.</t>
  </si>
  <si>
    <t>They arent very good at what they say they are</t>
  </si>
  <si>
    <t>They broke Britain</t>
  </si>
  <si>
    <t>they can not be trusted to look out for the poor</t>
  </si>
  <si>
    <t>They can’t fix cost of living</t>
  </si>
  <si>
    <t>THEY CANT BE TRUSTED TO RUN THE GOVERNMENT AFTER WHAT THEY DID PREVIOUSLY</t>
  </si>
  <si>
    <t>They created the chaos the country is in at the moment</t>
  </si>
  <si>
    <t>They destroyed the country</t>
  </si>
  <si>
    <t>They did a poor job when previously in government</t>
  </si>
  <si>
    <t>they did not do a good jo the last time they were in power</t>
  </si>
  <si>
    <t>They didn’t do well when in power</t>
  </si>
  <si>
    <t>They do not appeal to young people</t>
  </si>
  <si>
    <t>they do not have a strong leader and I don't hear of any good plans coming from them</t>
  </si>
  <si>
    <t>They do nothing but moan</t>
  </si>
  <si>
    <t>They don’t deserve it</t>
  </si>
  <si>
    <t>They don’t have a clear plan for ruling the country</t>
  </si>
  <si>
    <t>They don’t have clear plans.</t>
  </si>
  <si>
    <t>They don’t really have any more qualities to easily convince people</t>
  </si>
  <si>
    <t>They don’t support most things</t>
  </si>
  <si>
    <t>They don't do anything</t>
  </si>
  <si>
    <t>They dont do enough for normal working people and help the rich get richer.  They are not in touch with the real world.</t>
  </si>
  <si>
    <t>They dont have a good history in leading and the public may be hanging on to that</t>
  </si>
  <si>
    <t>They don't have a strong leader and right wing voters want more of what reform offer.</t>
  </si>
  <si>
    <t>They don't have policies that the public want to support</t>
  </si>
  <si>
    <t>They don't know how to deal with the threat from Reform</t>
  </si>
  <si>
    <t>They don't know the needs of ordinary people</t>
  </si>
  <si>
    <t>They dont know what they stand for and make overall terrible choices</t>
  </si>
  <si>
    <t>They don't like leader.|People haven't forgiven rhem.</t>
  </si>
  <si>
    <t>They don't listen to the people</t>
  </si>
  <si>
    <t>They don't mind immigrants entering the countries they just care about themselves.</t>
  </si>
  <si>
    <t>They dont relate to what people want</t>
  </si>
  <si>
    <t>They dont represent the general voters, they are still out of touch. I dont feel, at the moment,  they could find a way back</t>
  </si>
  <si>
    <t>They don't seem truthful</t>
  </si>
  <si>
    <t>They dont think about the people like me struggling</t>
  </si>
  <si>
    <t>They failed in all their promises when they were in power &amp; they are still in-fighting with each other, so no one trusts them any more</t>
  </si>
  <si>
    <t>They failed in government</t>
  </si>
  <si>
    <t>They failed to secure our borders and leave ECHR when in power and lied about wanting to resolve our issues. They wasted huge amounts of money and lied.</t>
  </si>
  <si>
    <t>They focus only on the rich</t>
  </si>
  <si>
    <t>They fouled up everything they touched for 14 years in power.</t>
  </si>
  <si>
    <t>They had 10 years in power and failed</t>
  </si>
  <si>
    <t>they had 14 years and messed up</t>
  </si>
  <si>
    <t>They had 14 years or so in power and didn’t do what they said they would</t>
  </si>
  <si>
    <t>they had 14 years to do something, they did nothing. no one trusts that they will do what they say they will do.</t>
  </si>
  <si>
    <t>They had 14 years to show what they can do n it’s not good</t>
  </si>
  <si>
    <t>They had a chance and let the country down.</t>
  </si>
  <si>
    <t>They had a chance for years</t>
  </si>
  <si>
    <t>They had a good chance to stop the boats while in power yet they did nothing..so people think illegals would still arrive if they were elected again.</t>
  </si>
  <si>
    <t>They had a long time to make this country better and they failed. It's time for a new party. We have more options now.</t>
  </si>
  <si>
    <t>They had many years to get things done, especially illegal immigrants, but they failed, just the same as labour are failing completely.</t>
  </si>
  <si>
    <t>They had their chance and they blew it</t>
  </si>
  <si>
    <t>They had their chance so why now</t>
  </si>
  <si>
    <t>They had ther chance for many years and got it wrong - it will take some really  amazing leadership and policies to win back trust?</t>
  </si>
  <si>
    <t>They hate their own people - why would Brits vote for them when the Tories are only interested in foreigners?</t>
  </si>
  <si>
    <t>they have a very bad track record</t>
  </si>
  <si>
    <t>They have already shown themselves to be as ineffective as the labour party. Time for both parties to go</t>
  </si>
  <si>
    <t>They have bad views and not the nations best interests</t>
  </si>
  <si>
    <t>they have caused so much mess over the last 15 years</t>
  </si>
  <si>
    <t>They have completely lost the public trust</t>
  </si>
  <si>
    <t>They have contributed to the hundreds of thousand/millions of immigrants entering this country when they had 14 years to stop it and did nothing.</t>
  </si>
  <si>
    <t>They have done a lot of damage to the country.</t>
  </si>
  <si>
    <t>They have done nothing for the working class person over the 12 years they were in charge</t>
  </si>
  <si>
    <t>They have had there time</t>
  </si>
  <si>
    <t>They have had too many bad prime ministers in a few years</t>
  </si>
  <si>
    <t>They have lost voters to reform .</t>
  </si>
  <si>
    <t>They have no decent policies. They have no decent MPs. They have lurched too far right. Their leader is strident with terrible policies</t>
  </si>
  <si>
    <t>They have no idea what to do, and can only criticise rather than coming up with anything positive.  They've had their chance, and blown it.</t>
  </si>
  <si>
    <t>They have no ideas</t>
  </si>
  <si>
    <t>they have not done any good in the past</t>
  </si>
  <si>
    <t>They have not proposed anything that anyone has faith in.</t>
  </si>
  <si>
    <t>they have not put forward any new attractive policies or what they will do to fix "broken" Britain</t>
  </si>
  <si>
    <t>They have proven they are not competent already</t>
  </si>
  <si>
    <t>They have totally failed in recent government</t>
  </si>
  <si>
    <t>They have very restricted policies</t>
  </si>
  <si>
    <t>They haven't changed that much since the last election</t>
  </si>
  <si>
    <t>They haven't got the impetus of Reform at the moment and when they were in government they had run out of ideas</t>
  </si>
  <si>
    <t>They just aren’t memorable in anything they do</t>
  </si>
  <si>
    <t>They lack a leader with "star quality", and people are sceptical after the failures of the past.</t>
  </si>
  <si>
    <t>they let down British people a lot</t>
  </si>
  <si>
    <t>They let the country down over many years of becoming complacent and thinking that changing the leader would sort things out, but they paid the price and it will not be forgiven</t>
  </si>
  <si>
    <t>They lie</t>
  </si>
  <si>
    <t>They lie, they arebelitist and don’t care about ordinary people.</t>
  </si>
  <si>
    <t>They lost a lot of trust with their time in government, they now still do not have any new ideas.</t>
  </si>
  <si>
    <t>They lost their way in the last government.</t>
  </si>
  <si>
    <t>They made a complete fuck up when in power nearly killing the union, taking us out of EU and doing nothing with that so called opportunity. Opened the floodgates for small boats as France ceased to care. And gdp growth through immigration. Prisons a mess, roads potholed, HS2 disaster. I could go on..</t>
  </si>
  <si>
    <t>They messed up in the last term they were running the government and people have lost trust in them</t>
  </si>
  <si>
    <t>They messed up the country a lot when they was last in charge</t>
  </si>
  <si>
    <t>They messed up with Sunak as leader  and I will never vote for them again as I always used to.</t>
  </si>
  <si>
    <t>they need to be more united and have some more definite plans</t>
  </si>
  <si>
    <t>They need to change leadership and restructure</t>
  </si>
  <si>
    <t>They need to come up north like labour. They need to advertise their solutions on every available platform so everyone sees them at every turn</t>
  </si>
  <si>
    <t>They need to find a plausible solution to stopping the boats and get everywhere telling people about it</t>
  </si>
  <si>
    <t>They need to inspire people and apologise for the 14 years during which they achieved nothing.</t>
  </si>
  <si>
    <t>They offer nothing, have been weak in Opposition and are largely responsible (in past Governments) for a lot of the problems in this country today.</t>
  </si>
  <si>
    <t>they only care about looking after themselves and the rich maybe people are sick of them</t>
  </si>
  <si>
    <t>They only care about the wealthy.</t>
  </si>
  <si>
    <t>They only think about themselves.they second third homes and do not think about real people they arnt intouch what so ever!</t>
  </si>
  <si>
    <t>They performed badly when they were in power</t>
  </si>
  <si>
    <t>They probably need a new leader</t>
  </si>
  <si>
    <t>They ran the country into the ground and are sleezy and corrupt.</t>
  </si>
  <si>
    <t>They really messed the country up when they were in power</t>
  </si>
  <si>
    <t>They represent the upper class and always will</t>
  </si>
  <si>
    <t>They ruined the country for 10 years</t>
  </si>
  <si>
    <t>They ruined the country over 14 years</t>
  </si>
  <si>
    <t>They say what people want to happen</t>
  </si>
  <si>
    <t>they seem divided with many mps leaving and joining other parties, so people cannot see their positive points when their own members leave.</t>
  </si>
  <si>
    <t>They seem to be not confident and not knowing what they doing</t>
  </si>
  <si>
    <t>They spent too long in power recently and reform is taking their votes</t>
  </si>
  <si>
    <t>They still haven't been forgiven for their last term in government</t>
  </si>
  <si>
    <t>They struggle against Reform</t>
  </si>
  <si>
    <t>They support mass migration; they are pro-islamist; they are corrupt;</t>
  </si>
  <si>
    <t>They tell lies|They had more than a decade to reduce deficit, improve health service, implement a coherent plan when we left the EU and failed on all accounts.|The Tory MP’s jump ship to try to keep their jobs and prioritise this over serving their constituents and improving the Country.</t>
  </si>
  <si>
    <t>They want to join with reform</t>
  </si>
  <si>
    <t>They were a disaster the last time in government</t>
  </si>
  <si>
    <t>They were in power for 14 years and fucked everything up whilst stealing public money and lying.</t>
  </si>
  <si>
    <t>They were in power for 14 years and made things worse</t>
  </si>
  <si>
    <t>They were in power for 14 years and things got worse.</t>
  </si>
  <si>
    <t>They were in power for a long time, the right is split due to nigel farages reform party, the leader of the conservatives is black and some people will not vote for an ethnic minority leader.</t>
  </si>
  <si>
    <t>They were in power for a number of years and the country declined in that time</t>
  </si>
  <si>
    <t>They were in power for so long and ruined the country with privatisation</t>
  </si>
  <si>
    <t>They were in power for so long, and most of the problems we have today are a result of their poor decisions and spending. Now coming out as the opposition and telling Labour what to do, when the problems were of their making is frankly laughable. They could do with having some humility. Chris Philps is absolutely Aweful</t>
  </si>
  <si>
    <t>They were in power too long</t>
  </si>
  <si>
    <t>They were in power too long and things did not go well.</t>
  </si>
  <si>
    <t>They were incompetent for 14 years why should people believe them now</t>
  </si>
  <si>
    <t>They were not united at all when they were last in office.</t>
  </si>
  <si>
    <t>They will in time</t>
  </si>
  <si>
    <t>They’re a bad party</t>
  </si>
  <si>
    <t>They’re knobs</t>
  </si>
  <si>
    <t>They’re practically as useless as Labour, we want Restore</t>
  </si>
  <si>
    <t>They’re weak</t>
  </si>
  <si>
    <t>they’ve lost so much part of their traditional right wing vote to reform UK and immigration is an important issue for those defecting to reform</t>
  </si>
  <si>
    <t>They’ve not done a good job in the past</t>
  </si>
  <si>
    <t>They're all cunts</t>
  </si>
  <si>
    <t>They're all leaving to reform</t>
  </si>
  <si>
    <t>They're as corrupt as every other party</t>
  </si>
  <si>
    <t>They're dead, have defected to Reform.</t>
  </si>
  <si>
    <t>they're divided and too right-wing</t>
  </si>
  <si>
    <t>They're idiots and messed up to many times</t>
  </si>
  <si>
    <t>Theyre no different than labour all promises and do nothing! |We need to be able to live without worry its no longer a free country!</t>
  </si>
  <si>
    <t>They're not offering anything positive to anyone</t>
  </si>
  <si>
    <t>They're only interested in making the rich richer and the poor poorer. They're racist, sexist and fascist.</t>
  </si>
  <si>
    <t>They're rubbish that's why</t>
  </si>
  <si>
    <t>They're wankers</t>
  </si>
  <si>
    <t>They've been rubbish before &amp; can't keep their word</t>
  </si>
  <si>
    <t>They've blown it, multiple changes of Prime Minister have undermined the confidence people once had in them.</t>
  </si>
  <si>
    <t>They've done a horrible job for the last decade and a half and no one has faith in them anymore</t>
  </si>
  <si>
    <t>they've failed to live up to any of their supposed core principles, now being a party of the soft left that only claims to be able to administer an intrusive mega-state more efficiently than Labour.</t>
  </si>
  <si>
    <t>They've had years in power to sort things out. Why should they be trusted now.</t>
  </si>
  <si>
    <t>Think people are trying to see what Andy Burnham is going to do and if he does what he says he is going to do</t>
  </si>
  <si>
    <t>Think people lost trust in them after the last 14yrs</t>
  </si>
  <si>
    <t>Thinking people have seen that their economic policies have lead to failure and Reform appeals to those who are racist.</t>
  </si>
  <si>
    <t>This is because recently put the party has lost direction and trust causing dissatisfaction among them.</t>
  </si>
  <si>
    <t>This party will control immigration and finances</t>
  </si>
  <si>
    <t>Thru haven’t really pushed themselves and their policies</t>
  </si>
  <si>
    <t>To be honest people are losing interest in politics  only a certain generation are truly listening in my opinion</t>
  </si>
  <si>
    <t>To right wing</t>
  </si>
  <si>
    <t>Too divided, trying to be Reform instead of a Conservative Party of Margaret Thatcher, lack of Parliamentary talent.</t>
  </si>
  <si>
    <t>too extreme in it's views</t>
  </si>
  <si>
    <t>Too focused on the rich</t>
  </si>
  <si>
    <t>Too many foreigners have come to Britain (legally or illegally) and have no idea what a ‘proper’ government does</t>
  </si>
  <si>
    <t>Too many memories of the 14 years that they were in power.</t>
  </si>
  <si>
    <t>Too many past betrayals.</t>
  </si>
  <si>
    <t>too many previous mistakes</t>
  </si>
  <si>
    <t>Too much damage was done to the Conservative Party during their last 14 years in power and it will take many more years before the electorate will trust them again.</t>
  </si>
  <si>
    <t>Too right wing</t>
  </si>
  <si>
    <t>Too similar to reform and failures over years in power</t>
  </si>
  <si>
    <t>Toxic - ruined economy over last 14 yrs, allowed water to be polluted forced Brexit on country - directly responsible for cost living crisis |Broke NHS</t>
  </si>
  <si>
    <t>tradition</t>
  </si>
  <si>
    <t>Triple lock retention</t>
  </si>
  <si>
    <t>Trust</t>
  </si>
  <si>
    <t>Uh their behaviour towards people is not good</t>
  </si>
  <si>
    <t>Unforgivable past</t>
  </si>
  <si>
    <t>Unpleasant leaders, unpleasant policies</t>
  </si>
  <si>
    <t>Uprise in conservatism</t>
  </si>
  <si>
    <t>Useless</t>
  </si>
  <si>
    <t>Very articulate</t>
  </si>
  <si>
    <t>Voters are worried about the cost living crisis</t>
  </si>
  <si>
    <t>Voters feel Reform is more competent</t>
  </si>
  <si>
    <t>Voters prefer Reform UK and Nigel Farage</t>
  </si>
  <si>
    <t>Voters remembering their poor record in govenment</t>
  </si>
  <si>
    <t>Voters still base their opinions of this party on the last time the Conservatives were in government, rather than how they are changing under the leadership of Kemi Badenoch.</t>
  </si>
  <si>
    <t>Voters still remember the bad times.</t>
  </si>
  <si>
    <t>Waiting for Reform to implode, the Greens to make a national faux pas and Andy Pandy stepping over the red line</t>
  </si>
  <si>
    <t>We don’t know many of the people in the party.</t>
  </si>
  <si>
    <t>We had 14 years of Tory rule and things only got worse and worse for ordinary people.  The referendum on Brexit was a huge mistake and has only made the rich richer.</t>
  </si>
  <si>
    <t>We had too many bad years under them. it will take them a while to recover</t>
  </si>
  <si>
    <t>We have heard it all before</t>
  </si>
  <si>
    <t>Weak on immigration. They made the situation  worse when they were in government. They cannot be trusted to deal with it</t>
  </si>
  <si>
    <t>Weak, unclear political issues.</t>
  </si>
  <si>
    <t>Week leader</t>
  </si>
  <si>
    <t>What they have done in the past to this country and will do the same again. Plus kemi is not the right person to lead the Conservatives</t>
  </si>
  <si>
    <t>Wrong policy</t>
  </si>
  <si>
    <t>Years of being completely untrustworthy</t>
  </si>
  <si>
    <t>Years of poor government</t>
  </si>
  <si>
    <t>Yes I think so</t>
  </si>
  <si>
    <t>Yes, but will get more Public support in near future</t>
  </si>
  <si>
    <t>You don’t see as much about them as you do the Labour Party</t>
  </si>
  <si>
    <t>Q:CON2. What, if anything, do you think the Conservative Party most needs to do differently to win back the support of voters?</t>
  </si>
  <si>
    <t>100% promise to put the navy out to defend our little island from the foreign invaders</t>
  </si>
  <si>
    <t>A genuine plan to help working people</t>
  </si>
  <si>
    <t>a gold solid plan to bring to the country</t>
  </si>
  <si>
    <t>A miracle</t>
  </si>
  <si>
    <t>A new leader with no connection of the last government</t>
  </si>
  <si>
    <t>A new party leader</t>
  </si>
  <si>
    <t>A strong and appealing leader like Boris Johnson</t>
  </si>
  <si>
    <t>A strong leader an new policies.</t>
  </si>
  <si>
    <t>Abandon culture war topics, focus on getting cost of living down</t>
  </si>
  <si>
    <t>Absolutely ncie</t>
  </si>
  <si>
    <t>Acknowledge failings, apologise, and get a new leader</t>
  </si>
  <si>
    <t>Act in a united way.</t>
  </si>
  <si>
    <t>Act on what people want</t>
  </si>
  <si>
    <t>act with integrity</t>
  </si>
  <si>
    <t>Actively do something about the corruption, like all the dodgy Covid contracts.</t>
  </si>
  <si>
    <t>Actually being competent at there job and also kill trump</t>
  </si>
  <si>
    <t>Actually do what the say their going to do.  Improve the economy and bring down mortgage interest rates</t>
  </si>
  <si>
    <t>ACTUALLY FIND A PROPER SOLUTION TO THE COST OF LIVING CRISIS, THE ILLEGAL IMMIGRATION AND THE CRIME IN THE COUNTRY</t>
  </si>
  <si>
    <t>Actually give the public details of their plans instead of just making blind promises.</t>
  </si>
  <si>
    <t>Actually prove what they want to do in different cities</t>
  </si>
  <si>
    <t>Address the real issues like taxes, cost of living, and unemployment.</t>
  </si>
  <si>
    <t>Admit Brexit a mistake economically</t>
  </si>
  <si>
    <t>admit brexit was a mistake</t>
  </si>
  <si>
    <t>admit the harm thei had done to the country with all their policies,from austerity,toBrexit,to COVID,to not allowing peace to be achieved in Ukraine in 2022</t>
  </si>
  <si>
    <t>ADMIT THEIR MISTAKES AND GET RID OF SOME OF THE PEOPLE WHO DESTROYED THIS COIUNTRY</t>
  </si>
  <si>
    <t>Admit they got a lot of things wrong and had poor leaders as prime minister</t>
  </si>
  <si>
    <t>Admit they got it wrong and do more for working people and people who have saved all their lives for their old age and get nothing. Pension Credits (and benefits that go with them) go to those who didn't save, spent their money self indulgently and now get everything.</t>
  </si>
  <si>
    <t>Adopt policys that appeal to the public. Change leader</t>
  </si>
  <si>
    <t>Again this follows on from my previous answer</t>
  </si>
  <si>
    <t>Agree with labour policies</t>
  </si>
  <si>
    <t>Amalgamate with Reform</t>
  </si>
  <si>
    <t>Any party not just conservative need to think about the people of Britain and help their own</t>
  </si>
  <si>
    <t>Apologise. Put their hands up and admit how badly they governed the country for those 14+ years. |But I can't seem them doing that under Badenoch's leadership because she isn't humble enough.</t>
  </si>
  <si>
    <t>Apologise?</t>
  </si>
  <si>
    <t>Apology for getting so much wrong</t>
  </si>
  <si>
    <t>Apology for past mistakes</t>
  </si>
  <si>
    <t>Appeal to gnuine Brits, not boat people or left wing zealots</t>
  </si>
  <si>
    <t>Appeal to moderates. ||They essentially need to renounce everything of the last decade.</t>
  </si>
  <si>
    <t>Appeal to the working class.</t>
  </si>
  <si>
    <t>As my last answer</t>
  </si>
  <si>
    <t>Assassinate prominent reform UK members</t>
  </si>
  <si>
    <t>Attract back Reform voters</t>
  </si>
  <si>
    <t>Attracting more strong politicians into the party</t>
  </si>
  <si>
    <t>aware people of there presence</t>
  </si>
  <si>
    <t>Back Rupert Lowe.</t>
  </si>
  <si>
    <t>Be an effective opposition</t>
  </si>
  <si>
    <t>Be better then liebour</t>
  </si>
  <si>
    <t>Be clearer on what they stand for. Refresh the party</t>
  </si>
  <si>
    <t>be compassionate</t>
  </si>
  <si>
    <t>Be concise and straightforward, rather than belittling other politicians.</t>
  </si>
  <si>
    <t>Be conservative, stay conservative and fight misinformation. You can ask the Labour to make the politicians who lie a crime.</t>
  </si>
  <si>
    <t>Be decent human beings.</t>
  </si>
  <si>
    <t>be decisive</t>
  </si>
  <si>
    <t>Be decisive and state the policies clearly. Stop shilly shallying around and changing their minds to suit the moment.</t>
  </si>
  <si>
    <t>Be for the people</t>
  </si>
  <si>
    <t>Be for the working class people</t>
  </si>
  <si>
    <t>Be harsher on immigration</t>
  </si>
  <si>
    <t>Be honest about their limitations for future change &amp; what they are capable of doing for this country</t>
  </si>
  <si>
    <t>Be honest and not cater for the rich and elite and sod everyone else</t>
  </si>
  <si>
    <t>Be honest and truthful about what needs to be achieved by a Government and be clear as to how this can be tackled by them. Provide up to date and validated facts and figures and not just say what they think voters want to hear.</t>
  </si>
  <si>
    <t>Be honest and truthful with what they’re actually going to do for the country whether good or bad</t>
  </si>
  <si>
    <t>Be honest with the people and let them know everything that they are doing</t>
  </si>
  <si>
    <t>Be honest, be on the publics side</t>
  </si>
  <si>
    <t>be in more in touch with the public</t>
  </si>
  <si>
    <t>Be less about protecting the rich and making the working class work harder!</t>
  </si>
  <si>
    <t>Be less crap</t>
  </si>
  <si>
    <t>Be less for the rich. Be less the ‘posh party’ they’re not down to earth and make the rich richer while the poor struggle</t>
  </si>
  <si>
    <t>Be more assertive</t>
  </si>
  <si>
    <t>Be more conservative</t>
  </si>
  <si>
    <t>Be more credible</t>
  </si>
  <si>
    <t>be more decisive</t>
  </si>
  <si>
    <t>Be more distinct than labour</t>
  </si>
  <si>
    <t>Be more for the poor not rich</t>
  </si>
  <si>
    <t>Be more helpful to workers?</t>
  </si>
  <si>
    <t>Be more human</t>
  </si>
  <si>
    <t>be more human, stop pandering to the likes of Farage and show what you would do to move things forward rather than harp on about the past</t>
  </si>
  <si>
    <t>Be more in touch with people</t>
  </si>
  <si>
    <t>Be more in touch with public. Sort out cost of living and petrol prices</t>
  </si>
  <si>
    <t>Be more left wing and caring</t>
  </si>
  <si>
    <t>be more left-wing</t>
  </si>
  <si>
    <t>Be more like reform</t>
  </si>
  <si>
    <t>Be more like reform especially regarding immigration</t>
  </si>
  <si>
    <t>Be more noticeable, show what they can do to help the economy, help pensioners, reduce some benefits. Hear very little from them.</t>
  </si>
  <si>
    <t>Be more of centre right.Not try to out reform, Reform</t>
  </si>
  <si>
    <t>BE MORE OPEN WITH THEIR PLANS/PROPOSALS</t>
  </si>
  <si>
    <t>Be more positive and less confrontational</t>
  </si>
  <si>
    <t>Be more positive and proactive not just saying what everyone else is doing wrong</t>
  </si>
  <si>
    <t>be more proactive in announcing their policies</t>
  </si>
  <si>
    <t>Be more right wing and less socialist. Stop illegal immigration, cut benefits and support working people and small businesses</t>
  </si>
  <si>
    <t>Be more tolerant</t>
  </si>
  <si>
    <t>Be more tolerant, more inclusive, friendlier and more environmentally tolerant. You don't have to kill the planet to get voted in.</t>
  </si>
  <si>
    <t>Be more transparent and realistic</t>
  </si>
  <si>
    <t>Be more trustworthy and transparent.</t>
  </si>
  <si>
    <t>Be more united</t>
  </si>
  <si>
    <t>Be much more socially aware</t>
  </si>
  <si>
    <t>Be nicer and not racist or xenophobic.</t>
  </si>
  <si>
    <t>Be on one page</t>
  </si>
  <si>
    <t>be on the side of pensioners</t>
  </si>
  <si>
    <t>Be open and them</t>
  </si>
  <si>
    <t>Be out of power for long enough that everyone has forgotten how hopeless they were the last time. For me, that'll be when I'm dead. I still remember Thatcher.</t>
  </si>
  <si>
    <t>Be patient for about 10 years.</t>
  </si>
  <si>
    <t>Be positive</t>
  </si>
  <si>
    <t>Be realistic</t>
  </si>
  <si>
    <t>Be seen as being socially liberal</t>
  </si>
  <si>
    <t>Be straight &amp; honest &amp; actually act on their promises</t>
  </si>
  <si>
    <t>Be stronger</t>
  </si>
  <si>
    <t>Be stronger and more defiant, stop being so appologetic.|Insist on getting prime time coverage equal to that of the left and call out unbalanced coverage in the mecia</t>
  </si>
  <si>
    <t>Be stronger and start listening to folks about immigration</t>
  </si>
  <si>
    <t>Be stronger back workers and pensioners. Stop illegals. Don’t meet the I. Channel and bring them in!!  The French are laughing at us.</t>
  </si>
  <si>
    <t>Be stronger on immigration and get the Right wing vote back</t>
  </si>
  <si>
    <t>Be stronger than Labour</t>
  </si>
  <si>
    <t>Be tough on immigration like Restore UK</t>
  </si>
  <si>
    <t>be truthful</t>
  </si>
  <si>
    <t>Be truthful put this country first</t>
  </si>
  <si>
    <t>Be united</t>
  </si>
  <si>
    <t>Be United</t>
  </si>
  <si>
    <t>Because each political party has its own mandate</t>
  </si>
  <si>
    <t>Become a centre left party with similar policies to labour, lib Dems and greens</t>
  </si>
  <si>
    <t>become as nasty as restore britain</t>
  </si>
  <si>
    <t>Become even more racist</t>
  </si>
  <si>
    <t>Become human and actually care about ALL citizens, not just the rich.</t>
  </si>
  <si>
    <t>Become less corrupt and more considerate of those who are the worst off in society</t>
  </si>
  <si>
    <t>Become more pro-EU and pro trade and pro business, and more internationalist and less dogmatic</t>
  </si>
  <si>
    <t>Become more united</t>
  </si>
  <si>
    <t>Become more united and show what they mean to do to right tge economy.</t>
  </si>
  <si>
    <t>Become radical and addres the problems facing the country. Say  loud and clear that the government is the voice of th people and has no money to spend except the money it is given by the people in the form of tax.  As a country we must get away from living beyond our means</t>
  </si>
  <si>
    <t>Become the labour party</t>
  </si>
  <si>
    <t>Become the party of business rather than trying to compete with Reform on social conservatism, which it can't</t>
  </si>
  <si>
    <t>Being firmer in regards to imergration</t>
  </si>
  <si>
    <t>Best interest of the people</t>
  </si>
  <si>
    <t>Bring back Boris</t>
  </si>
  <si>
    <t>Bring back boris</t>
  </si>
  <si>
    <t>bring back Boris</t>
  </si>
  <si>
    <t>Bring back boris johnson</t>
  </si>
  <si>
    <t>Bring Boris back</t>
  </si>
  <si>
    <t>Bring cost of living down</t>
  </si>
  <si>
    <t>bring down everything</t>
  </si>
  <si>
    <t>Build trust</t>
  </si>
  <si>
    <t>By being decent human beings that put things right for the working class or the underpaid, not the rich including themselves.</t>
  </si>
  <si>
    <t>By going along with what there doing</t>
  </si>
  <si>
    <t>Call for more support</t>
  </si>
  <si>
    <t>Cannot trust many politicians these days</t>
  </si>
  <si>
    <t>Care about the people instead of private interests</t>
  </si>
  <si>
    <t>Care more about this country and its peoole</t>
  </si>
  <si>
    <t>Carry on showing that they have ideas and can make them work</t>
  </si>
  <si>
    <t>Carry on with Kimi</t>
  </si>
  <si>
    <t>Change</t>
  </si>
  <si>
    <t>Change course dramatically, clamping down on illegal immigration and financial waste</t>
  </si>
  <si>
    <t>change everything about their policies</t>
  </si>
  <si>
    <t>Change in leadership</t>
  </si>
  <si>
    <t>Change in policy</t>
  </si>
  <si>
    <t>Change leader.</t>
  </si>
  <si>
    <t>Change policies</t>
  </si>
  <si>
    <t>change policies completely,but they won't</t>
  </si>
  <si>
    <t>Change policy, be more human</t>
  </si>
  <si>
    <t>Change the leader</t>
  </si>
  <si>
    <t>change the leader who is divisive</t>
  </si>
  <si>
    <t>Change their approach form "we have to have a bigger slice of the cake, even if the cake gets smaller".</t>
  </si>
  <si>
    <t>Change their handling of politics</t>
  </si>
  <si>
    <t>Change their leader</t>
  </si>
  <si>
    <t>Change their leader and start a fresh in  order to rebuild their policies</t>
  </si>
  <si>
    <t>Change their policies</t>
  </si>
  <si>
    <t>Change their policies on everything</t>
  </si>
  <si>
    <t>Change their policies radically</t>
  </si>
  <si>
    <t>Change their whole party</t>
  </si>
  <si>
    <t>Change! Be more human</t>
  </si>
  <si>
    <t>changing policy</t>
  </si>
  <si>
    <t>Choose a better leader!</t>
  </si>
  <si>
    <t>choose good leader, show how it will help common people practically on the ground</t>
  </si>
  <si>
    <t>Clean up their act</t>
  </si>
  <si>
    <t>Clear and decisive leadership and unity</t>
  </si>
  <si>
    <t>Clear out the same dead wood and then become a party of the working class. Unlike Labour</t>
  </si>
  <si>
    <t>Clear plan to improve the economy and solve the cost of living crisis.</t>
  </si>
  <si>
    <t>Clear policies like Thatcher implemented.</t>
  </si>
  <si>
    <t>Clear policies to show that hard working people will be not taxed into the ground and get a handle on uncontrolled migrants and welfare bill</t>
  </si>
  <si>
    <t>Close the party permanently!</t>
  </si>
  <si>
    <t>Come out against pension cuts and be creative around future jobs and industries</t>
  </si>
  <si>
    <t>COME UP ALOT BETTER THAN IDEARS THAN WHEN THEY WERE IN GOVERMENT</t>
  </si>
  <si>
    <t>Come up with a defined policy to stop the boats</t>
  </si>
  <si>
    <t>Come up with a viable plan to improve the economy.</t>
  </si>
  <si>
    <t>Come up with innovative new ideas</t>
  </si>
  <si>
    <t>come up with policy's that matter to people, immigration, energy prices, defence</t>
  </si>
  <si>
    <t>Come up with radical ideas that are fully funded and popular with the majority of the electorate.</t>
  </si>
  <si>
    <t>Come up with sensible plans</t>
  </si>
  <si>
    <t>Come up with some decent actions</t>
  </si>
  <si>
    <t>come up with some good policies instead of disagreeing with whatever labour come up with</t>
  </si>
  <si>
    <t>Come up with some positive policies as to what their intentions would be if they win the next election.|Being in opposition is not just belittling the government.</t>
  </si>
  <si>
    <t>Come up with some realistic policies with costing and where he money I'll be sourced.</t>
  </si>
  <si>
    <t>Commit to the Triple Lock and defence spending. Put up the Shadow Cabinet for more interviews. I really only saw Mel Stride, and he's been replaced by someone I've never heard of or seen.</t>
  </si>
  <si>
    <t>Commitment</t>
  </si>
  <si>
    <t>Communicate traditional conservative values and entrepreneurialism</t>
  </si>
  <si>
    <t>Complete change of MPs.</t>
  </si>
  <si>
    <t>complete new party with new people in it</t>
  </si>
  <si>
    <t>Complete party reset</t>
  </si>
  <si>
    <t>completely change to the point where it becomes a different party</t>
  </si>
  <si>
    <t>Concentrate on helping normal people not their rich mates</t>
  </si>
  <si>
    <t>Concentrate on policies that help people rather the culture wars</t>
  </si>
  <si>
    <t>Concentrate on the illegal immigration problem</t>
  </si>
  <si>
    <t>connect with the people</t>
  </si>
  <si>
    <t>Consistency, truthfulness, common sense, stop immigration, raise defence</t>
  </si>
  <si>
    <t>Continue as they currently are with a strong leader, with strong views who is prepared to stand up to the other parties.   Confirm they will act to get rid off of the woke nonsense</t>
  </si>
  <si>
    <t>Continue to show a different view to labour and reform</t>
  </si>
  <si>
    <t>Convince people they are trustworthy</t>
  </si>
  <si>
    <t>Convince public perception</t>
  </si>
  <si>
    <t>Cost of living needs to improve</t>
  </si>
  <si>
    <t>Crack right down on illegal immigration.</t>
  </si>
  <si>
    <t>create a good comeback and have thinks they want to do to make it a better england</t>
  </si>
  <si>
    <t>Cut tax kick out all the illegal immigrants</t>
  </si>
  <si>
    <t>Cut taxes, reduce immigration, but British people first, stop taking from the middle class, stop paying people who dont want to work benefis</t>
  </si>
  <si>
    <t>Cut the cost of living by drilling for oil</t>
  </si>
  <si>
    <t>Cut the Welfare Budget and keep the Triple Lock</t>
  </si>
  <si>
    <t>deal with imigration and stop small bosts</t>
  </si>
  <si>
    <t>Deal with immigration or have policies put out that indicate they would if they were elected</t>
  </si>
  <si>
    <t>Decide what it stands for and prepare for the general election after the next one</t>
  </si>
  <si>
    <t>Define clearer polices</t>
  </si>
  <si>
    <t>Deliver what they promise to do</t>
  </si>
  <si>
    <t>Demonstrate fiscal responsibility</t>
  </si>
  <si>
    <t>Demonstrate integrity and promote sound policies</t>
  </si>
  <si>
    <t>Denounce Thatcherism</t>
  </si>
  <si>
    <t>Denounce their record</t>
  </si>
  <si>
    <t>DEPORT</t>
  </si>
  <si>
    <t>Deport all illegal immigrants and asylum seekers from countries where there values are incompatible with the west.  Leave the ECHr immediately</t>
  </si>
  <si>
    <t>Deport illegal immigrants and try to decrease knife crimes</t>
  </si>
  <si>
    <t>Deportations</t>
  </si>
  <si>
    <t>Destroy reform totally.</t>
  </si>
  <si>
    <t>Develop policies for growth and reducing the welfare state.  Get people back to work.</t>
  </si>
  <si>
    <t>die</t>
  </si>
  <si>
    <t>Difficult to say as I now feel that the Labour Party retain the votes of benif voters, who I suspect will soon outnumber the working population</t>
  </si>
  <si>
    <t>Dis band &amp; die</t>
  </si>
  <si>
    <t>disband</t>
  </si>
  <si>
    <t>Disband</t>
  </si>
  <si>
    <t>Disband and disappear</t>
  </si>
  <si>
    <t>Disintegrate</t>
  </si>
  <si>
    <t>Disown its history over the last half century.</t>
  </si>
  <si>
    <t>dissolve</t>
  </si>
  <si>
    <t>Distance Kemi Badenochs Conservative party from The likes of boris johnson liz truss etc</t>
  </si>
  <si>
    <t>Distance themselves from Reform, more inclusive policies. Real financial reform of public services not just pander to millionaires</t>
  </si>
  <si>
    <t>Do more about the cost of living. Be likable and not so bullish</t>
  </si>
  <si>
    <t>Do right by the country will get the votes and not just say what you will do</t>
  </si>
  <si>
    <t>Do something about the boats</t>
  </si>
  <si>
    <t>do the opposite</t>
  </si>
  <si>
    <t>Do the people needs</t>
  </si>
  <si>
    <t>Do what is needed for the people</t>
  </si>
  <si>
    <t>Do what it promises and cut tax</t>
  </si>
  <si>
    <t>Do what the public wants to make things better,not worse.listen to what people want and make the public feel they are bieng listened to and that they matter.</t>
  </si>
  <si>
    <t>do what they say they will</t>
  </si>
  <si>
    <t>Don’t care</t>
  </si>
  <si>
    <t>don’t make such bold points</t>
  </si>
  <si>
    <t>Don’t think there’s anything they can do</t>
  </si>
  <si>
    <t>Don’t think they can</t>
  </si>
  <si>
    <t>Don’t think they need to do much Labour are going to be so bad that they’ll lose support</t>
  </si>
  <si>
    <t>Don't care, I hope the Conservatives keep hemorrhaging voters</t>
  </si>
  <si>
    <t>Don't know, don't care. One of my sincerest wishes is that the Conservative Party ceases to exist forever.</t>
  </si>
  <si>
    <t>don't know. They have done so much damage to themselves</t>
  </si>
  <si>
    <t>Don't need them getting more votes</t>
  </si>
  <si>
    <t>Don't think they can do anything</t>
  </si>
  <si>
    <t>Dont think they will people have woken up</t>
  </si>
  <si>
    <t>Don't try and copy Reform  - work with Europe - it's not all about immigration</t>
  </si>
  <si>
    <t>Drastic and immediate action on immigration, cost of living and the NHS</t>
  </si>
  <si>
    <t>Draw more attention to themselves in a constructive manner and come up with unique ways to improve overall life in the UK</t>
  </si>
  <si>
    <t>DROP TAXES</t>
  </si>
  <si>
    <t>Elect a leader that is in touch with the people and can connect with the public better</t>
  </si>
  <si>
    <t>End migration; support mass deportations;</t>
  </si>
  <si>
    <t>Ensure policies match up with the nations passions</t>
  </si>
  <si>
    <t>enter into an alliance with reform</t>
  </si>
  <si>
    <t>equal distribution of every right</t>
  </si>
  <si>
    <t>Establish themselves as their own party</t>
  </si>
  <si>
    <t>EVERYTHING</t>
  </si>
  <si>
    <t>Everything! I would never trust them or vote for them.</t>
  </si>
  <si>
    <t>Everything, not a nice bunch</t>
  </si>
  <si>
    <t>Expise labour for ots economic incomptence</t>
  </si>
  <si>
    <t>Explain how they’re going to do things differently from last time, and support vulnerable groups</t>
  </si>
  <si>
    <t>Expose reform</t>
  </si>
  <si>
    <t>Expose the lies that Nigel Farage spreads, particularly about immigration and the so-called benefits of leaving the EU in particular.</t>
  </si>
  <si>
    <t>Face up to the problems of the country</t>
  </si>
  <si>
    <t>Fight for the British people not against them. Support deportations, closed borders.</t>
  </si>
  <si>
    <t>Fight more</t>
  </si>
  <si>
    <t>Fight Reform harder</t>
  </si>
  <si>
    <t>Find a novel way to reduce immigration - moving all immigration to a part of Scotland or island off it alongside illegal peoppe</t>
  </si>
  <si>
    <t>Find a strong leader</t>
  </si>
  <si>
    <t>Find new strategies for people to fit and improve the lives of the British community.</t>
  </si>
  <si>
    <t>First of all they should focus on the need of the people Wich is rebuilding tye uk economy by addressing issues like improving cost of living and addressing the current issues with the NHS</t>
  </si>
  <si>
    <t>Fiscal drag to be scrapped</t>
  </si>
  <si>
    <t>Focus more on rebuilding trust</t>
  </si>
  <si>
    <t>Focus more on the poor</t>
  </si>
  <si>
    <t>Focus on our country</t>
  </si>
  <si>
    <t>Focus on young people</t>
  </si>
  <si>
    <t>Follow through on their word</t>
  </si>
  <si>
    <t>For me personally I don’t think anything they do will make up for all the past mistakes</t>
  </si>
  <si>
    <t>Gain people's trust</t>
  </si>
  <si>
    <t>Gain public trust and have clear direction from leadership</t>
  </si>
  <si>
    <t>Gain trust, be honest in their policies, explain why and how they are doing something. Change the narrative from '14 year' to this is what we are now</t>
  </si>
  <si>
    <t>Gel more - lots of backstabbing</t>
  </si>
  <si>
    <t>Get a grip</t>
  </si>
  <si>
    <t>get a heart - stop the arrogance and old boys network</t>
  </si>
  <si>
    <t>Get a new leader</t>
  </si>
  <si>
    <t>Get a social conscience</t>
  </si>
  <si>
    <t>Get a stronger leader with clear policies</t>
  </si>
  <si>
    <t>Get back in touch</t>
  </si>
  <si>
    <t>Get back in touch with people. Also take accountability for their actions.</t>
  </si>
  <si>
    <t>get back to its roots everyones leaving</t>
  </si>
  <si>
    <t>Get behind Kemi Badenoch and look united</t>
  </si>
  <si>
    <t>Get better staff</t>
  </si>
  <si>
    <t>Get Boris back</t>
  </si>
  <si>
    <t>Get country back to normall, stop giving hands out to everyone</t>
  </si>
  <si>
    <t>Get different leader and formulate clear decisive policies</t>
  </si>
  <si>
    <t>Get illegal immigrants under control</t>
  </si>
  <si>
    <t>Get in new blood to support Badenoch</t>
  </si>
  <si>
    <t>Get in touch of public and do publicity</t>
  </si>
  <si>
    <t>Get in touch with the ordinary person</t>
  </si>
  <si>
    <t>Get into the mind of a certain generation there needs and wants etc</t>
  </si>
  <si>
    <t>Get more online with reforms policies</t>
  </si>
  <si>
    <t>Get real and not try to steal Reforms ideas.</t>
  </si>
  <si>
    <t>Get rid of illegal immigrants and stop the boat people</t>
  </si>
  <si>
    <t>Get rid of immigrants and don't give them any benifits at all</t>
  </si>
  <si>
    <t>Get rid of Kemi</t>
  </si>
  <si>
    <t>Get rid of Labour before they bankrupt this country and we pass the point of no return</t>
  </si>
  <si>
    <t>get rid of most of them</t>
  </si>
  <si>
    <t>Get rid of reform.|Say they will lower taxes increase tax threshold. Be for workers.</t>
  </si>
  <si>
    <t>Get rid of the entitled monies people running it</t>
  </si>
  <si>
    <t>Get rid of the small boats</t>
  </si>
  <si>
    <t>Get rid of the wrong uns, listen to people. Stop treating taxpayers with contempt.</t>
  </si>
  <si>
    <t>Get rid of their divisive figures, be open and honest about their values and start acting with the country's best interests at heart.</t>
  </si>
  <si>
    <t>Get rid of there leader</t>
  </si>
  <si>
    <t>Get rid of wet tories and engage with reform to get this mad  socialist government out of office</t>
  </si>
  <si>
    <t>Get someone who can move the people by their honesty, experience and proven ability.</t>
  </si>
  <si>
    <t>get the cost of living down</t>
  </si>
  <si>
    <t>Get the things that matter sorted out……….</t>
  </si>
  <si>
    <t>Get their act together and come up with some reasonable policies to improve the lot of ordinary people.</t>
  </si>
  <si>
    <t>Get to the heart of what the country needs reduce immigration tackle the energy sector</t>
  </si>
  <si>
    <t>Give a clear plan of how they would do things</t>
  </si>
  <si>
    <t>Give a workable plan to stop the immigration crisis.</t>
  </si>
  <si>
    <t>Give their proposals in comparison to labour</t>
  </si>
  <si>
    <t>Give up</t>
  </si>
  <si>
    <t>give up and go home</t>
  </si>
  <si>
    <t>Give us back our pension, which i should have starting receiving 6 years ago, but still don't have. I live off 2 small work pensions and savings and inheritance money.</t>
  </si>
  <si>
    <t>Give us something new</t>
  </si>
  <si>
    <t>Give us what the country wants, stopping the boats would be a good start</t>
  </si>
  <si>
    <t>go and stay green</t>
  </si>
  <si>
    <t>Go away</t>
  </si>
  <si>
    <t>Go back to a party that where people like Ken Clarke or Heseltine can feel at home.</t>
  </si>
  <si>
    <t>Go back to being a conservative party again</t>
  </si>
  <si>
    <t>Go back to being a one-nation party pre Thatcher</t>
  </si>
  <si>
    <t>Go back to being a right wing parry</t>
  </si>
  <si>
    <t>Go back to rightwing beliefs and unite with Restore Britain and Reform</t>
  </si>
  <si>
    <t>Go on about small boats and immigration all the time.</t>
  </si>
  <si>
    <t>Go right</t>
  </si>
  <si>
    <t>Good policies</t>
  </si>
  <si>
    <t>GOOD SPEECH</t>
  </si>
  <si>
    <t>Goodness knows</t>
  </si>
  <si>
    <t>Grasp the nettle and sort out the illegal immigrants</t>
  </si>
  <si>
    <t>Grow a backbone and actually listen to what British people would like them to do.</t>
  </si>
  <si>
    <t>grow a spine and get rid of badenoch</t>
  </si>
  <si>
    <t>Grow some balls</t>
  </si>
  <si>
    <t>Growth</t>
  </si>
  <si>
    <t>Guarantee to help these British people more that people abroad</t>
  </si>
  <si>
    <t>Hang on and see what happens with this present government</t>
  </si>
  <si>
    <t>Have a competent leadership</t>
  </si>
  <si>
    <t>Have a prime minister whose family are not involved in self profitering and overseas interests prioritising over UK</t>
  </si>
  <si>
    <t>Have a proper plan for the country</t>
  </si>
  <si>
    <t>Have a solid plan and the right people to implement them.</t>
  </si>
  <si>
    <t>Have a strict immigration policy and stick to it</t>
  </si>
  <si>
    <t>Have a strong leader</t>
  </si>
  <si>
    <t>Have a stronger leader who can stand up to the SNP.</t>
  </si>
  <si>
    <t>Have braver policies that will affect more people</t>
  </si>
  <si>
    <t>Have clear goals and policies</t>
  </si>
  <si>
    <t>Have clear plans set out</t>
  </si>
  <si>
    <t>Have clear policies on immigration welfare and defence</t>
  </si>
  <si>
    <t>Have extreme policies about immigration.</t>
  </si>
  <si>
    <t>Have faith in kemi, stay focused and steer clear of anything to do with Reform</t>
  </si>
  <si>
    <t>Have honest people that care about humans</t>
  </si>
  <si>
    <t>Have immigration hubs on the continent and then deport all illegal immigrants that subsequently arrive in this country.</t>
  </si>
  <si>
    <t>Have more local speeches</t>
  </si>
  <si>
    <t>Have no idea on this</t>
  </si>
  <si>
    <t>Have policies that most people want</t>
  </si>
  <si>
    <t>Have set plans for stopping the invasion.</t>
  </si>
  <si>
    <t>Have some humility. Backing some of Labours plans rather than simply objecting to them because they are labours, would go some way to seeing that they get that they made mistakes.</t>
  </si>
  <si>
    <t>Have some new ideas</t>
  </si>
  <si>
    <t>Have some policies and tell the truth</t>
  </si>
  <si>
    <t>Have strong leadership and a clear vision for the future</t>
  </si>
  <si>
    <t>Have transparency</t>
  </si>
  <si>
    <t>Having a direct goal for immigration and the cost of living crisis</t>
  </si>
  <si>
    <t>Help ordinary people with taxes and the cost of living. They seem totally out of touch.</t>
  </si>
  <si>
    <t>Help people get on the housing ladder</t>
  </si>
  <si>
    <t>Help the uk workers more financially</t>
  </si>
  <si>
    <t>Help with cost of living</t>
  </si>
  <si>
    <t>Help young people on basis tax rate paying job, help young people get jobs and home. Improve dentristy and the nhs which is currently a two tier system as those who have money go private</t>
  </si>
  <si>
    <t>Honesty</t>
  </si>
  <si>
    <t>Hope that Labour make a mess</t>
  </si>
  <si>
    <t>Hopefully doing well in future</t>
  </si>
  <si>
    <t>Hopefully they will never win back support</t>
  </si>
  <si>
    <t>I can’t think of anything</t>
  </si>
  <si>
    <t>I cannot possibly tuink if one thing i would trust them with</t>
  </si>
  <si>
    <t>I can't see them coming back, unless they change they won't have chance.</t>
  </si>
  <si>
    <t>I couldn't care less about the hateful bastards.</t>
  </si>
  <si>
    <t>i do not know</t>
  </si>
  <si>
    <t>I do not know politics in this way, i guess they would need to be more in touch with the everyday person</t>
  </si>
  <si>
    <t>I don’t care about them as a party.</t>
  </si>
  <si>
    <t>I don’t know. Develop a conscience?</t>
  </si>
  <si>
    <t>I don’t think they can</t>
  </si>
  <si>
    <t>I don’t think they can win back support, nor do they deserve to.  The detrimental effects of their time in office are still being felt.</t>
  </si>
  <si>
    <t>I don’t think they can. They are not in any position to change.</t>
  </si>
  <si>
    <t>I don't care</t>
  </si>
  <si>
    <t>I dont know be honest and give the people what they need and what this country deserves</t>
  </si>
  <si>
    <t>I don't know they went through that many prime ministers in the last number of years that it looks like they haven't got a clue</t>
  </si>
  <si>
    <t>i dont know, you would have to be either rich or mental to vote for them</t>
  </si>
  <si>
    <t>I dont really care - their members are unfit to run government</t>
  </si>
  <si>
    <t>I don't think they can</t>
  </si>
  <si>
    <t>I don't think they can do anything</t>
  </si>
  <si>
    <t>I don't think they can, Kemi is great but she isn't an entire party. The entire party is under such bad viewpoint.</t>
  </si>
  <si>
    <t>I dont think they can.</t>
  </si>
  <si>
    <t>i don't think they can. they have proven themselves far too untrustworthy.</t>
  </si>
  <si>
    <t>I don't trust them</t>
  </si>
  <si>
    <t>I dont want them too</t>
  </si>
  <si>
    <t>I have no clue</t>
  </si>
  <si>
    <t>i have no idea</t>
  </si>
  <si>
    <t>I have no interest in supporting them to win back votes, but I suppose they could be moderate and appeal to sensibility rather than hatred.</t>
  </si>
  <si>
    <t>I like kemi but I dong thonk she has any chance of winning, most people w8ll vote reform</t>
  </si>
  <si>
    <t>I really don't know, be more of a people party perhaps</t>
  </si>
  <si>
    <t>I really wouldn't want them to regain support so I've no wish to provide any pointers. All I can suggest is that maybe they could go back to the old 'one nation' idea of serving all the people, not just the ones that benefit them. People before profit - that kind of thing.</t>
  </si>
  <si>
    <t>I think it's over for them.</t>
  </si>
  <si>
    <t>I think Kemi is started to rebuild trust. She needs to continue to denounce Reform and differentiate the Conservative Party as strong but tolerant.</t>
  </si>
  <si>
    <t>I think that they must find a way to join forces with Reform UK, even though both parties have ruled this out, because come the next general election there might be a coalition between the left-wing parties (Labour, Green and Lib-Dem).</t>
  </si>
  <si>
    <t>I think the conservative party should highlights most of the issues and reassured people on how to resolved them</t>
  </si>
  <si>
    <t>I think they are struggling to come back any time soon</t>
  </si>
  <si>
    <t>I think they are too far gone for people to change to them but the old die hards will vote for them.</t>
  </si>
  <si>
    <t>I think they ended every ounce of respect they had on the last 15 years of leadership</t>
  </si>
  <si>
    <t>I think they need to listen more closely to voters concerns.</t>
  </si>
  <si>
    <t>I think we are beyond that point to be honest</t>
  </si>
  <si>
    <t>I won’t vote for them</t>
  </si>
  <si>
    <t>I won’t vote for them myself no matter what because they’re a right wing party</t>
  </si>
  <si>
    <t>I would say a wholesale clearance of this current lot who seem proven to be entirely incompetent.</t>
  </si>
  <si>
    <t>I’m not sure</t>
  </si>
  <si>
    <t>I’m not sure as people don’t trust them now</t>
  </si>
  <si>
    <t>Idk</t>
  </si>
  <si>
    <t>Illegal immigration’s and handing money to people entering the country</t>
  </si>
  <si>
    <t>I'm not really sure that they can at the moment.  It doesn't matter what promises they make, not many people will believe them.</t>
  </si>
  <si>
    <t>Im not sure it might be too late for them</t>
  </si>
  <si>
    <t>I'm not sure that they can at this point</t>
  </si>
  <si>
    <t>Important</t>
  </si>
  <si>
    <t>Impossible after the last 14 years</t>
  </si>
  <si>
    <t>Improve cost of living</t>
  </si>
  <si>
    <t>Improve over Labour.</t>
  </si>
  <si>
    <t>Improve the finances of lower income bracket households</t>
  </si>
  <si>
    <t>Improve where they are lagging</t>
  </si>
  <si>
    <t>In many ways, it needs to do precisely what opposition parties have always done i.e. criticise the government for whatever policy it is pursuing and avoid making any concrete commitments. Unless the large financial donations to Reform can be harnessed to create a media blitz at the next General Election, Conservative voters will flock back to the Conservative candidates in order to ensure defeat of the Labour Party.</t>
  </si>
  <si>
    <t>increase growth</t>
  </si>
  <si>
    <t>Inspire. Promise better and die on that shore to achieve it</t>
  </si>
  <si>
    <t>It cannot.  Only when their past Government performances have faded in the memory will they have a chance of returning.</t>
  </si>
  <si>
    <t>It doesn't. It should cease to exist.</t>
  </si>
  <si>
    <t>IT HAS TO GIVE THE CITIZENS WHAT IT NEEDS</t>
  </si>
  <si>
    <t>It needs to become a more central party</t>
  </si>
  <si>
    <t>it needs to join another party</t>
  </si>
  <si>
    <t>It needs to refresh</t>
  </si>
  <si>
    <t>It needs to return to old-school Conservative values and start protecting our borders, strategising to restore the economy and plan to reduce tax burdens.</t>
  </si>
  <si>
    <t>It needs to show it is listening to what the electorate want and not just pander to the globalists</t>
  </si>
  <si>
    <t>It will be difficult because it has become usual for the people to elect a particular party for several terms and then they get fed up and vote the other big party in.|In my opinion they need to concentrate on talking about the policies they would adopt which would improve the country and less about criticising their rivals</t>
  </si>
  <si>
    <t>It will be difficult whilst people believe the false information and rumours spread by social media.</t>
  </si>
  <si>
    <t>It will be hard because so many people lost confidence in the Conservative Party but the have a strong leader now and I think|She can get voters back</t>
  </si>
  <si>
    <t>It’s no good Kemi saying one thing if she hasn’t got backbench support. Look how they stabbed Boris in the back.</t>
  </si>
  <si>
    <t>Join European Union</t>
  </si>
  <si>
    <t>Join Labour.....</t>
  </si>
  <si>
    <t>Join reform</t>
  </si>
  <si>
    <t>Join the Labour Party</t>
  </si>
  <si>
    <t>join the reform party</t>
  </si>
  <si>
    <t>join with reform</t>
  </si>
  <si>
    <t>Join with reform and restore</t>
  </si>
  <si>
    <t>Join with Reform.</t>
  </si>
  <si>
    <t>jump on immigration and the welfare state</t>
  </si>
  <si>
    <t>Just be honest and transparent</t>
  </si>
  <si>
    <t>Just be more vigillant</t>
  </si>
  <si>
    <t>Keep being honest and don't cut benefits for disabled people.</t>
  </si>
  <si>
    <t>Keep expressing their current policies</t>
  </si>
  <si>
    <t>Keep going in the same direction</t>
  </si>
  <si>
    <t>keep in touch with ordinary people</t>
  </si>
  <si>
    <t>Keep Kemi and gather a lot of prospective candidates for a general election.</t>
  </si>
  <si>
    <t>keep on going</t>
  </si>
  <si>
    <t>KEEP ON THE ATTACK AGAINST LABOUR</t>
  </si>
  <si>
    <t>Keep the same leader for more than 3 years</t>
  </si>
  <si>
    <t>Kemi Badenoch has improved as leader but I don’t think she will ever win an election</t>
  </si>
  <si>
    <t>Kemi just need to carry on doing what she's doing.</t>
  </si>
  <si>
    <t>Kemi needs to be more prominent - she's their strongest asset and chance of winning</t>
  </si>
  <si>
    <t>Kemi needs to do a press run</t>
  </si>
  <si>
    <t>Kick out illegal immigrants and stop bickering instead of getting things done</t>
  </si>
  <si>
    <t>kkep going as they arem but the right needs to join up together not keep nitpicking others</t>
  </si>
  <si>
    <t>Knock on peoples doors and listen!!! And act for the real people not for the top 10% with money</t>
  </si>
  <si>
    <t>Learn from reform</t>
  </si>
  <si>
    <t>Less extreme policies designed to appeal to traditional Tories.</t>
  </si>
  <si>
    <t>less public spending and lower taxes</t>
  </si>
  <si>
    <t>Let he people know how they have changed and what their new policies are.</t>
  </si>
  <si>
    <t>LET SOMEONE ELSE HAVE A GO.</t>
  </si>
  <si>
    <t>link up with reform</t>
  </si>
  <si>
    <t>Listen</t>
  </si>
  <si>
    <t>listen and act on what the general public want and need</t>
  </si>
  <si>
    <t>Listen and stop attacking Reform it only shows that a vote for the Tories is a vote for Labour.</t>
  </si>
  <si>
    <t>Listen to people</t>
  </si>
  <si>
    <t>Listen to people and do things more for the UK</t>
  </si>
  <si>
    <t>listen to people and win their trust back</t>
  </si>
  <si>
    <t>Listen to people from all walks of life rather than make policies based on what is a popular rhetoric currently</t>
  </si>
  <si>
    <t>Listen to public</t>
  </si>
  <si>
    <t>Listen to regular people more</t>
  </si>
  <si>
    <t>Listen to the people</t>
  </si>
  <si>
    <t>Listen to the people of the country and do what they want them to do.</t>
  </si>
  <si>
    <t>Listen to the people, and listen with logic and reason. Address previous shortcomings and acknowledge that they listen to the public. Get a good social media team</t>
  </si>
  <si>
    <t>Listen to the public and think about the future for the elderly and think about the future of the nhs hospitals</t>
  </si>
  <si>
    <t>Listen to the public more</t>
  </si>
  <si>
    <t>Listen to the voters</t>
  </si>
  <si>
    <t>Listen to the wishes of the ordinery people</t>
  </si>
  <si>
    <t>Listen to voters and not only favour rich people</t>
  </si>
  <si>
    <t>Listen to what the people want</t>
  </si>
  <si>
    <t>Listen to what the people want, and implement things that society actually need</t>
  </si>
  <si>
    <t>Listen to working class people since working class makes up the majority of uks population</t>
  </si>
  <si>
    <t>little at this time</t>
  </si>
  <si>
    <t>Look after low income and working class people. Stop penalising disabled people for something they can’t help. Try stopping giving foreigners everything</t>
  </si>
  <si>
    <t>Look after the less well off</t>
  </si>
  <si>
    <t>Look after the middle ground a lot more</t>
  </si>
  <si>
    <t>look after the pensioners who have paid in lots of tax over many years</t>
  </si>
  <si>
    <t>Look after their voters.  Stick to their policy promises.</t>
  </si>
  <si>
    <t>Look at people rather than business.</t>
  </si>
  <si>
    <t>Look at the plight of working class people</t>
  </si>
  <si>
    <t>Look different from recent past and have a distinctive offer from Reform</t>
  </si>
  <si>
    <t>Look to its key principles but be more flexible</t>
  </si>
  <si>
    <t>Lose the hard right wing agenda and punitive policies. Move back to the centre.</t>
  </si>
  <si>
    <t>Lower more prices</t>
  </si>
  <si>
    <t>lower taxes</t>
  </si>
  <si>
    <t>Lower taxes for working people.</t>
  </si>
  <si>
    <t>Lower taxes|Take an interest in ordinary people!</t>
  </si>
  <si>
    <t>M ake clear staements of policy and stick to them</t>
  </si>
  <si>
    <t>Make actual improvements on immigration and cost of living</t>
  </si>
  <si>
    <t>Make change promises and keep them.</t>
  </si>
  <si>
    <t>Make decisions and get on with sorting this deteriorating country moving again</t>
  </si>
  <si>
    <t>Make it about what the people want that’s actually doable</t>
  </si>
  <si>
    <t>Make it more inclusive.</t>
  </si>
  <si>
    <t>Make people aware of their plans for the country.</t>
  </si>
  <si>
    <t>make speeches about the cost of living</t>
  </si>
  <si>
    <t>Make sure they hit what's really bothering the UK citizens.</t>
  </si>
  <si>
    <t>Maybe keeping to their words</t>
  </si>
  <si>
    <t>Maybe present someone more relatable</t>
  </si>
  <si>
    <t>Mean what they say about immigration etc and hard to trust them.</t>
  </si>
  <si>
    <t>Merge into Reform</t>
  </si>
  <si>
    <t>Migrant issues,  cost of living</t>
  </si>
  <si>
    <t>More advertisement</t>
  </si>
  <si>
    <t>more change</t>
  </si>
  <si>
    <t>More closer to the centre, not the hard right</t>
  </si>
  <si>
    <t>More demanding in parliament, they were not strong enough over ruander</t>
  </si>
  <si>
    <t>More inclusive policies</t>
  </si>
  <si>
    <t>More of what they're doing at the moment and continuing to challenge the government</t>
  </si>
  <si>
    <t>More policies on lowering tax and the cost of living.</t>
  </si>
  <si>
    <t>More pro European</t>
  </si>
  <si>
    <t>More stability after their leadership changes in quick succession</t>
  </si>
  <si>
    <t>More support and bigger social</t>
  </si>
  <si>
    <t>move back further to the centre of the political spectrum</t>
  </si>
  <si>
    <t>Move back to the centre and change leader</t>
  </si>
  <si>
    <t>Move back towards the centre right</t>
  </si>
  <si>
    <t>Move further to the centre nd away from Reform and Restore</t>
  </si>
  <si>
    <t>Move further towards the centre and stop chasing the far right.</t>
  </si>
  <si>
    <t>Move left and apply to rejoin the EU</t>
  </si>
  <si>
    <t>Move left into the space vacated by what used to be the Labour party.</t>
  </si>
  <si>
    <t>Move more to the centre</t>
  </si>
  <si>
    <t>Move to the centre</t>
  </si>
  <si>
    <t>Move to the left</t>
  </si>
  <si>
    <t>Move to the right</t>
  </si>
  <si>
    <t>need more competent members</t>
  </si>
  <si>
    <t>Need to display unity clear costed ideas and plans. Give confidence on how they will deliver clearly and decisively</t>
  </si>
  <si>
    <t>Need to disprove farages regime and prove he is not to be trusted</t>
  </si>
  <si>
    <t>Need to wake up|and realise we are in the 21st century</t>
  </si>
  <si>
    <t>Needs to be brave enough to say we can fix the economy by rejoining the EU, etc.</t>
  </si>
  <si>
    <t>Needs to be disbanded</t>
  </si>
  <si>
    <t>Needs to be stricter with immigration</t>
  </si>
  <si>
    <t>Needs to bring more traction</t>
  </si>
  <si>
    <t>Needs to take more action and show real chances of change for the working class</t>
  </si>
  <si>
    <t>needs to totally be more for the people</t>
  </si>
  <si>
    <t>Needs to win the people’s hearts</t>
  </si>
  <si>
    <t>New leader</t>
  </si>
  <si>
    <t>New leader and move to the centre</t>
  </si>
  <si>
    <t>New leader and stop being Reform Light</t>
  </si>
  <si>
    <t>NEW LEADER, NEW DRIVE, NEW POLICIES, NEW PLANS ON HOW THEY WILL ACHIEVE THEIR AIMS NOT JUST SAYING WHAT THEY WILL DO BUT HOW</t>
  </si>
  <si>
    <t>New solutions to economic problems</t>
  </si>
  <si>
    <t>nice</t>
  </si>
  <si>
    <t>No I don't think so</t>
  </si>
  <si>
    <t>No idea</t>
  </si>
  <si>
    <t>No need of any changes, their Agenda is very appropriate</t>
  </si>
  <si>
    <t>not a chance would i give them another chance</t>
  </si>
  <si>
    <t>not being so right wing</t>
  </si>
  <si>
    <t>Not making promises they cant keep, all the Burnham supporters need to think where the money will be coming from for all his promises</t>
  </si>
  <si>
    <t>Not much as they appear to be making sensible policy announcements</t>
  </si>
  <si>
    <t>NOT MUCH, THE HAD THEIR CHANCE</t>
  </si>
  <si>
    <t>Not sure don’t think they will ever win the support of the public back.</t>
  </si>
  <si>
    <t>not sure i dont keep up with the politic dramas</t>
  </si>
  <si>
    <t>Not sure, perhaps be more like reform?</t>
  </si>
  <si>
    <t>Nothing - the electorate don't trust them anymore</t>
  </si>
  <si>
    <t>nothing as they are unable to prove they are capable while in opposition</t>
  </si>
  <si>
    <t>Nothing because trust has been long broken</t>
  </si>
  <si>
    <t>Nothing can be done they are go e forever</t>
  </si>
  <si>
    <t>Nothing continue as they are so they don’t get back in power</t>
  </si>
  <si>
    <t>Nothing could win them back</t>
  </si>
  <si>
    <t>Nothing g they don’t live I. Thé real world</t>
  </si>
  <si>
    <t>Nothing I don’t think</t>
  </si>
  <si>
    <t>Nothing it can do</t>
  </si>
  <si>
    <t>Nothing really, they just need to stop existing as an entity and for other political parties to be given a chance</t>
  </si>
  <si>
    <t>Nothing they are finished</t>
  </si>
  <si>
    <t>Nothing they are never gonna be back in power again</t>
  </si>
  <si>
    <t>Nothing theyre too baf</t>
  </si>
  <si>
    <t>nothing, just keep losing voters</t>
  </si>
  <si>
    <t>Nothing, let them die off. Consign them to history</t>
  </si>
  <si>
    <t>Nothing, they cannot be trusted</t>
  </si>
  <si>
    <t>Nothing. Labour will self destruct</t>
  </si>
  <si>
    <t>Nothing. Voters have been taken in by Labour.</t>
  </si>
  <si>
    <t>Nothjng they aew old school and kodern</t>
  </si>
  <si>
    <t>offer strong ideas of how to get the country on the right tracks with a plan of how to fund them</t>
  </si>
  <si>
    <t>Only time may do hat or have a fact eith reform</t>
  </si>
  <si>
    <t>Outline details of policies</t>
  </si>
  <si>
    <t>People need to meet more and be social rather then ai stuff</t>
  </si>
  <si>
    <t>Pledge to reduce benefit bill.  Can do this by not giving any benefits to anyone who has not paid into the system for at least 5 years.  Making it not attractive to move here, reduces immigration.  Also reduce crime, anyone can be stopped and searched, if wearing a balaclava or riding an e-bike you will be fined and any benefits removed.  You should also be given a criminal record and fine which if not paid, you get a CCJ registered against you</t>
  </si>
  <si>
    <t>Present a fresh clear leadership with a clear and unified vision so as to focus on the issues of the day to day concerns of the citizens and working citizens.</t>
  </si>
  <si>
    <t>Probably be nice and trustworthy which isn’t gonna happen but they’re better than Labour.</t>
  </si>
  <si>
    <t>Probably not possible, given the media's successful demonization of Liz Truss's perfectly respectable supply-side economic reforms. A return to Thatcherite free market beliefs is inconceivable. And as the country's demographics change, the unfair tag of 'racism' will cling too strongly, Badenoch as leader notwithstanding. The best they can hope for is for Labour to be so loathed that the swinging middle returns to them, in the way Labour won the last election</t>
  </si>
  <si>
    <t>Project as a United party who strongly support each other</t>
  </si>
  <si>
    <t>Promise better wages, benefits , and set it at the same rate as the rising prices</t>
  </si>
  <si>
    <t>Promise to end costly environmental levies, clamp down on illegal immigration, get tough on crime &amp; criminals</t>
  </si>
  <si>
    <t>Promise to reduce taxes</t>
  </si>
  <si>
    <t>Promise to stop all immigration and deport every illegal immigrant and anyone who has overstayed or committed a crime</t>
  </si>
  <si>
    <t>Promise to stop immigration</t>
  </si>
  <si>
    <t>Promote achievable and realistic policies</t>
  </si>
  <si>
    <t>Proof they can get things to change for better</t>
  </si>
  <si>
    <t>PROOVE IT CAN RUN TH ECOUNTRY</t>
  </si>
  <si>
    <t>Proper policies that should get the boat people deporte</t>
  </si>
  <si>
    <t>Propose some concrete ideas how the cost of living could be lowered for the people in the UK</t>
  </si>
  <si>
    <t>Prove that they will not be corrupt &amp; line the pockets of the elite</t>
  </si>
  <si>
    <t>Publish exactly what they would do if elected</t>
  </si>
  <si>
    <t>Pull together and back Kemi</t>
  </si>
  <si>
    <t>Purge any existing MP's and source a completely new set with no ties to current or previous MP's. They really need to change their narcisistic approach to themselves</t>
  </si>
  <si>
    <t>Push back at Labour and more importantly Reform</t>
  </si>
  <si>
    <t>push to be better</t>
  </si>
  <si>
    <t>Put country first</t>
  </si>
  <si>
    <t>Put forward ways to reduce vost of living</t>
  </si>
  <si>
    <t>Put immigration right by leaving European convention</t>
  </si>
  <si>
    <t>Put out more of Kemi</t>
  </si>
  <si>
    <t>Put the economy front and centre</t>
  </si>
  <si>
    <t>Raise taxes for the rich.</t>
  </si>
  <si>
    <t>Raise the tax threshold and deal with illegal immigrants</t>
  </si>
  <si>
    <t>Re brand, new leader, fresh start. Young people.</t>
  </si>
  <si>
    <t>Realise that most people are financially  struggling</t>
  </si>
  <si>
    <t>Really get their political views out there</t>
  </si>
  <si>
    <t>REALLY LOE THE PARTY</t>
  </si>
  <si>
    <t>Reassures the citizens, making a fulfilling promises</t>
  </si>
  <si>
    <t>Redefine what conservative means. And understand it doesn't mean make as much money personally at the expense of vulnerable people</t>
  </si>
  <si>
    <t>redirect its policies to the advantage of ordinary people</t>
  </si>
  <si>
    <t>Reduce tax</t>
  </si>
  <si>
    <t>Reform from hard right</t>
  </si>
  <si>
    <t>Regain it's identity and solidarity</t>
  </si>
  <si>
    <t>Regain its moderate right position and be more tolerant of all types of people</t>
  </si>
  <si>
    <t>Re-group and get rid of the wets</t>
  </si>
  <si>
    <t>Relate to the people</t>
  </si>
  <si>
    <t>Replace leader</t>
  </si>
  <si>
    <t>Represent the interest of the masses</t>
  </si>
  <si>
    <t>Respect to others.</t>
  </si>
  <si>
    <t>Rethink dome of their policies</t>
  </si>
  <si>
    <t>return to the true conservative manifestos of old</t>
  </si>
  <si>
    <t>Sack badenock</t>
  </si>
  <si>
    <t>sack everyone, start again with new people and change all there policies to help the people of this country before anyone else , gave all utility back to the country, no more private services.</t>
  </si>
  <si>
    <t>Same</t>
  </si>
  <si>
    <t>Say sorry and have a better plan</t>
  </si>
  <si>
    <t>Seduce those people back (see last answer) but not by trying to copy Deform</t>
  </si>
  <si>
    <t>Send all immigrants back and lower bills and tax</t>
  </si>
  <si>
    <t>set out new policies</t>
  </si>
  <si>
    <t>Shift to middle ground</t>
  </si>
  <si>
    <t>Shout louder and take steps to stop illegal immigration that are clear and stay in Brexit high is what the public want</t>
  </si>
  <si>
    <t>Shout out more about what they did achy</t>
  </si>
  <si>
    <t>Show a clear distance between them and Reform</t>
  </si>
  <si>
    <t>show action being taken, not just words</t>
  </si>
  <si>
    <t>Show empathy and act responsibly rather than just pretending.</t>
  </si>
  <si>
    <t>Show how they want to help people who work and earn a living.</t>
  </si>
  <si>
    <t>SHOW MORE CONCERN</t>
  </si>
  <si>
    <t>Show more patriotism and right-wing views</t>
  </si>
  <si>
    <t>Show more unity and resolve.</t>
  </si>
  <si>
    <t>Show some results to promised they are making</t>
  </si>
  <si>
    <t>Show that they really understand the lives of ordinary people</t>
  </si>
  <si>
    <t>Show they can be trusted</t>
  </si>
  <si>
    <t>Show they have better plans for the economy and nhs</t>
  </si>
  <si>
    <t>Show what reforms are needed and how they will be funded</t>
  </si>
  <si>
    <t>shows that they’ve learned from their time in the government and be clearer about what the party actually stands for</t>
  </si>
  <si>
    <t>Side with them</t>
  </si>
  <si>
    <t>Some strong pruning</t>
  </si>
  <si>
    <t>Something good for this country</t>
  </si>
  <si>
    <t>Sort of small boats crossing  and get economy  moving also rises  in basic tax allowance   and cut benefits  spending</t>
  </si>
  <si>
    <t>Sort out stopping the boats</t>
  </si>
  <si>
    <t>Sort out the economy sort out all the housing situation give more help to young people with mental health problems and the people were mental health problems shouldn’t have to go back to work</t>
  </si>
  <si>
    <t>Sort out the nonworking sherkers, that expect a free ride. Fit and healthy to get no benefits paid, they need to get a job, or do work for the benefit payments,then they will maybe get a job!</t>
  </si>
  <si>
    <t>sort out the small boat crossings</t>
  </si>
  <si>
    <t>Sort the country out and stop arguing. Make the hard decisions and make them fast and implement them fast. None of this over the next 10 years business</t>
  </si>
  <si>
    <t>Sort the state of this country out!! Make it cheaper for everything,  shopping,  rent , petrol, utility bills. Deport ALL immigrants!! And dont let anymore in!!!</t>
  </si>
  <si>
    <t>Sort this country out</t>
  </si>
  <si>
    <t>speak up more</t>
  </si>
  <si>
    <t>Stand toe to toe with Labour and fight</t>
  </si>
  <si>
    <t>Start by being a proper Conservative party</t>
  </si>
  <si>
    <t>Start doing something for the working people</t>
  </si>
  <si>
    <t>Start listening to the people, being for the working class rather than the rich</t>
  </si>
  <si>
    <t>Start supporting the normal people who are struggling</t>
  </si>
  <si>
    <t>Start telling us what they will do to end the corruption that has been running thru their party for many years</t>
  </si>
  <si>
    <t>Started looking after the people|Of England</t>
  </si>
  <si>
    <t>stay united and tackle real time issue</t>
  </si>
  <si>
    <t>Step down. They had their chances.</t>
  </si>
  <si>
    <t>Stick to it's aims</t>
  </si>
  <si>
    <t>Stick to its promises</t>
  </si>
  <si>
    <t>Stick to the basics and treat everyone the same, not follow Labour in blaming people who work hard and get on for the countries problems.</t>
  </si>
  <si>
    <t>Stick to the centre.</t>
  </si>
  <si>
    <t>Stick to the promises they make</t>
  </si>
  <si>
    <t>Stick to their policies and follow through</t>
  </si>
  <si>
    <t>Stick to their principles and promises</t>
  </si>
  <si>
    <t>Stick to there core principles</t>
  </si>
  <si>
    <t>Stick to what they promise</t>
  </si>
  <si>
    <t>Stick to what they say</t>
  </si>
  <si>
    <t>Stick to what they say and achieve numbers</t>
  </si>
  <si>
    <t>Stick with Kemi</t>
  </si>
  <si>
    <t>Stick with Kemi Badenoch. Stick with traditional Conservative values.</t>
  </si>
  <si>
    <t>Stop all immigration; deport at least 14 million immigrants; bring back capital punishment</t>
  </si>
  <si>
    <t>Stop all their perks m, get rid of ALL illegals &amp; look after ex service people, tye elderly and the disabled</t>
  </si>
  <si>
    <t>Stop backing Israel.</t>
  </si>
  <si>
    <t>stop behaving like small children, maybe</t>
  </si>
  <si>
    <t>Stop being classist and racist</t>
  </si>
  <si>
    <t>stop being greedy assholes</t>
  </si>
  <si>
    <t>Stop being horrible racist care about people over corporate greed</t>
  </si>
  <si>
    <t>Stop being incompetent liars</t>
  </si>
  <si>
    <t>Stop being so bad</t>
  </si>
  <si>
    <t>Stop complaining about other people and actually put forward policies that will make life actually better for people.</t>
  </si>
  <si>
    <t>Stop copying Reform and reacting to issues. Abandon the ‘culture wars’.</t>
  </si>
  <si>
    <t>Stop courting the far-right. You won’t win against the likes of Reform and Restore, and frankly you shouldn’t be trying. Our country is better than that.</t>
  </si>
  <si>
    <t>Stop cronyism, bring utilities back into public ownership</t>
  </si>
  <si>
    <t>Stop dividing</t>
  </si>
  <si>
    <t>Stop existing</t>
  </si>
  <si>
    <t>Stop illegal immigrants</t>
  </si>
  <si>
    <t>Stop illegal immigration</t>
  </si>
  <si>
    <t>Stop immigration</t>
  </si>
  <si>
    <t>stop letting in immahrints</t>
  </si>
  <si>
    <t>Stop making immigrants the central point of their public discussion and focus on how to improve the standards of living.</t>
  </si>
  <si>
    <t>Stop making promises that they can't keep to.</t>
  </si>
  <si>
    <t>Stop miliary service</t>
  </si>
  <si>
    <t>Stop mocking Labour &amp; show the country what they WILL DO if they were in power.</t>
  </si>
  <si>
    <t>Stop perprtual objecting to labout even when they are right</t>
  </si>
  <si>
    <t>Stop picking on the disabled</t>
  </si>
  <si>
    <t>Stop saying every time labour comes up with something that it is useless and not coated and just present what ideas they have</t>
  </si>
  <si>
    <t>Stop sitting on the fence re issues that matter to working people</t>
  </si>
  <si>
    <t>Stop slagging off Labour!</t>
  </si>
  <si>
    <t>stop supporting Brexit</t>
  </si>
  <si>
    <t>stop supporting genocide and blaming muslims and immigrants for the problems of this country</t>
  </si>
  <si>
    <t>Stop supporting neo-liberalism</t>
  </si>
  <si>
    <t>Stop taxing the worse off and focus on those who have plenty</t>
  </si>
  <si>
    <t>stop the boats</t>
  </si>
  <si>
    <t>Stop the boats and start looking after the UK people</t>
  </si>
  <si>
    <t>Stop the boats once and for all, increase spending ondefence and schools anad social cafre.  Stop unnecsaary benefits on ADHD younsters who are too lazy to work</t>
  </si>
  <si>
    <t>Stop the boats!!</t>
  </si>
  <si>
    <t>Stop the factions within</t>
  </si>
  <si>
    <t>Stop the illegal immigrants.</t>
  </si>
  <si>
    <t>Stop the illegal immiigrants</t>
  </si>
  <si>
    <t>stop the small boats bring sown cost of living</t>
  </si>
  <si>
    <t>stop trying to claw money of older people and disabled</t>
  </si>
  <si>
    <t>Stop trying to emulate Farage and ser out clear, well thought out policies.</t>
  </si>
  <si>
    <t>Stop trying to mimic Reform</t>
  </si>
  <si>
    <t>Stop trying to out right-wing Reform. Try to make people lives better, meaning everybody's and not just those at the top</t>
  </si>
  <si>
    <t>stop trying to outdo Farage and return to the centre ground of politics</t>
  </si>
  <si>
    <t>Stop trying to outreform Reform</t>
  </si>
  <si>
    <t>Stop trying to please everyone and stick to their core values. Accept past mistakes and spell out how they won't be repeated.</t>
  </si>
  <si>
    <t>Stopping the boats coming across the channel and arranging for all illegal immigrants to be deported</t>
  </si>
  <si>
    <t>Stringer more charismatic  leader</t>
  </si>
  <si>
    <t>Strong activities</t>
  </si>
  <si>
    <t>strong immigration policies</t>
  </si>
  <si>
    <t>Strong policies on immigration and economy</t>
  </si>
  <si>
    <t>strong policies they stand behind and get themselves out there</t>
  </si>
  <si>
    <t>Strong position to strengthen the country’s immigration policy</t>
  </si>
  <si>
    <t>Stronger leader</t>
  </si>
  <si>
    <t>Stronger solidarity with regular British people</t>
  </si>
  <si>
    <t>Support immediate mass  deportations</t>
  </si>
  <si>
    <t>Support more ordinary people</t>
  </si>
  <si>
    <t>Support PR And rejoining the EU</t>
  </si>
  <si>
    <t>support reform?</t>
  </si>
  <si>
    <t>Support the most needy in society better</t>
  </si>
  <si>
    <t>Support the poorer not the rich friends</t>
  </si>
  <si>
    <t>Support what the people want</t>
  </si>
  <si>
    <t>support working class people</t>
  </si>
  <si>
    <t>Supporting charities</t>
  </si>
  <si>
    <t>Take a strong stance against the left wing</t>
  </si>
  <si>
    <t>Take up right wing conservative policies again.</t>
  </si>
  <si>
    <t>Talk commonsense.</t>
  </si>
  <si>
    <t>talk up and support the right issues</t>
  </si>
  <si>
    <t>Talking about what they are going to do to help home ownership and supporting disabled people who want to work</t>
  </si>
  <si>
    <t>Target reform party policies and expose the dangers of a Reform government</t>
  </si>
  <si>
    <t>Tax cut promises</t>
  </si>
  <si>
    <t>Tell people what you are going to do to improve things and how you can help ordinary people</t>
  </si>
  <si>
    <t>Tell the truth</t>
  </si>
  <si>
    <t>Tell the truth &amp; stop backing Israel</t>
  </si>
  <si>
    <t>tell the truth and ask [if they have any voters left] what can they do to make there lives better if they get voted back in</t>
  </si>
  <si>
    <t>Tell the truth and do what they say they are going to do.</t>
  </si>
  <si>
    <t>Tell the truth and follow through with it</t>
  </si>
  <si>
    <t>Tell the truth but even then I don’t know why people would vote for them</t>
  </si>
  <si>
    <t>Tell the truth even if it’s bad</t>
  </si>
  <si>
    <t>tell the truth for once</t>
  </si>
  <si>
    <t>Tell us more what they would do if back in control!</t>
  </si>
  <si>
    <t>tell us they will stop immigration, improve the NHS and undo the damage labour have done</t>
  </si>
  <si>
    <t>Tell us what they will do about illegal immigration, overseas spending. Bringing tax down</t>
  </si>
  <si>
    <t>The Conservative Party is finished as a political force. They serve no purpose now.</t>
  </si>
  <si>
    <t>The Conservative Party need to acknowledge the many mistakes they made while in office and come up with new ideas on how to turn the country around.</t>
  </si>
  <si>
    <t>The continuing strong leadership may be the solution to this.</t>
  </si>
  <si>
    <t>There is nothing they can do</t>
  </si>
  <si>
    <t>There is nothing they can do as far as I am concerned. They have lost a lifelong conservative voter to Restore Britain.</t>
  </si>
  <si>
    <t>There's nothing they can do.  They're done for.</t>
  </si>
  <si>
    <t>They all suck</t>
  </si>
  <si>
    <t>they are finished</t>
  </si>
  <si>
    <t>They are going to have to deal with the fact the ppl don't forget. It might take a while. But conservatives have always been for the rich and always looked after the rich. Not one party is going after the major companies that have dodged tax they always go for the most vulnerable to take money from.</t>
  </si>
  <si>
    <t>They are same has labour</t>
  </si>
  <si>
    <t>They can’t, come up with a way to reduce tax and bills, but at what cost I do not know</t>
  </si>
  <si>
    <t>They cant</t>
  </si>
  <si>
    <t>They can't</t>
  </si>
  <si>
    <t>They can't do anything they've lost the peoples trust</t>
  </si>
  <si>
    <t>they could try not being incompetent?</t>
  </si>
  <si>
    <t>They couldn't do anything to win my vote</t>
  </si>
  <si>
    <t>THEY COULD'NT GET THERE VALUES OF VOTE AGAIN</t>
  </si>
  <si>
    <t>They have failed and I don’t think they can change or improve</t>
  </si>
  <si>
    <t>They have to do what the people wants</t>
  </si>
  <si>
    <t>They must continue as they are doing Kemi is winning hearts and minds</t>
  </si>
  <si>
    <t>They need a charismatic leader and a manifesto that appeals to the workig man</t>
  </si>
  <si>
    <t>They need a new and contrite leader who has positive policies to float.</t>
  </si>
  <si>
    <t>They need honest policies.</t>
  </si>
  <si>
    <t>They need some heaadline-grabbing policies.</t>
  </si>
  <si>
    <t>They need to address the cost of living crisis and realise the british people need help, not asylum seekers or illegal immigrants</t>
  </si>
  <si>
    <t>they need to apologise and fix the mistakes of the past such as the same sex marriage legislation.</t>
  </si>
  <si>
    <t>They need to appeal to more audiences</t>
  </si>
  <si>
    <t>They need to attract back the moderate politicians they chased out during Brexit.  They need to be a lot less extreme, and also admit the catastrophic effects of the last 15 years, and where Thatcherism has been proved wrong.</t>
  </si>
  <si>
    <t>They need to be honest. Honest about all the many, many mistakes they have made that have cost this country. Honest about the fact that they need a complete change of personal to restore credibility. Honest about the actual real world impact of all their past (and future proposed) public services cuts on people. Honest about what Brexit has cost our economy. Honest about the need to fix Social Care. Honest about the danger of pandering to the far right. And so on. Trust can only be built on honesty, and they have not an honest bone in any of their bodies...</t>
  </si>
  <si>
    <t>They need to cease to be conservative</t>
  </si>
  <si>
    <t>they need to change a little</t>
  </si>
  <si>
    <t>They need to connect with the people</t>
  </si>
  <si>
    <t>they need to do what the people want not what they think they want</t>
  </si>
  <si>
    <t>They need to get the illegal immigrants out</t>
  </si>
  <si>
    <t>They need to have policies that help the working class</t>
  </si>
  <si>
    <t xml:space="preserve">They need to join the Labour Party. </t>
  </si>
  <si>
    <t>They need to join with Reform to prevent the country from being ruled by left wing woke politicians</t>
  </si>
  <si>
    <t>They need to just fuck off and not be extreme and racist</t>
  </si>
  <si>
    <t>They need to really rethink their ideology and proposed policies</t>
  </si>
  <si>
    <t>They need to see different types of people</t>
  </si>
  <si>
    <t>They need to speak out on issues that are pressing within the country</t>
  </si>
  <si>
    <t>They need to start being more responsible</t>
  </si>
  <si>
    <t>They need to think about what are the current scenarios that the public are dealing with at the moment and concentrate on that</t>
  </si>
  <si>
    <t>They need to win public trust and actually do what they promised not only empty promises</t>
  </si>
  <si>
    <t>They never will given the number of foreigners in the country</t>
  </si>
  <si>
    <t>They should change leadership and be open to people opinions</t>
  </si>
  <si>
    <t>They should help people with the cost of living.</t>
  </si>
  <si>
    <t>THEY SHOULD IMPROVE THE IMAGE OF THE PARTY</t>
  </si>
  <si>
    <t>They should just give up</t>
  </si>
  <si>
    <t>They should look for what the nation wants, not just their party wants</t>
  </si>
  <si>
    <t>They should stop people commiting crimes stop money of those people keeping lodgers secretly and not paying taxes at all.</t>
  </si>
  <si>
    <t>They should try as much as possible to resolve disagreement within the party.</t>
  </si>
  <si>
    <t>They won’t be able to do anything to get people’s confidence back with them</t>
  </si>
  <si>
    <t>They won’t should just give up and go home</t>
  </si>
  <si>
    <t>They wont</t>
  </si>
  <si>
    <t>They won't there bad</t>
  </si>
  <si>
    <t>They’re toast</t>
  </si>
  <si>
    <t>Think they need to speak out more</t>
  </si>
  <si>
    <t>Think they neeed to support re h other and keep going</t>
  </si>
  <si>
    <t>This party is not trustworthy</t>
  </si>
  <si>
    <t>Throw out all the insurgent Muslim immigrants. Cut benefits wasted on people who won't work. Guarantee the pension triple lock. Actually stop the small boat invasion.</t>
  </si>
  <si>
    <t>THYE CAN'T AS ORDINARY PEOPLE HAVE SEEN HOW THEY USED AUSTERITY TO FILL THEIR OWN DEEP POCKETS &amp; SPREAD POVERTY AMONG THE PROLETARIAT.</t>
  </si>
  <si>
    <t>Time and complete change of faces so people can forget the past mistakes</t>
  </si>
  <si>
    <t>Time. Be reasonable and reasoned and not try to out selfish reform</t>
  </si>
  <si>
    <t>To actually deliver on their promises which they have consistently failed to do</t>
  </si>
  <si>
    <t>To attract more people and attract the public with real touchable agenda</t>
  </si>
  <si>
    <t>To be a united ,strong party to back the strong leader</t>
  </si>
  <si>
    <t>to be less extreme and listen to what the people want</t>
  </si>
  <si>
    <t>to become a reliable party again</t>
  </si>
  <si>
    <t>To come up with a argument</t>
  </si>
  <si>
    <t>To do good for this country</t>
  </si>
  <si>
    <t>To gain more trust and back up what they say</t>
  </si>
  <si>
    <t>To have a strog leader with strong vision and decision making power.|The leader of the party must ne able to connect with ordinary people to win them.|They have to showcase some policy decisions to let people have more money to themselves after paying tax.</t>
  </si>
  <si>
    <t>To keep on campaigning</t>
  </si>
  <si>
    <t>To listen more to their voters needs.</t>
  </si>
  <si>
    <t>To listen to the people</t>
  </si>
  <si>
    <t>To make big changes tbat stick to your worlds to show loyalty</t>
  </si>
  <si>
    <t>To move back to the right</t>
  </si>
  <si>
    <t>To rebuild its reputation</t>
  </si>
  <si>
    <t>To show practical ideas</t>
  </si>
  <si>
    <t>To show that the major crises of today are not all the fault of the last government and that the then Shadow government and their paymasters blocked every motion debated by taking High Court action (as an example)</t>
  </si>
  <si>
    <t>To sort out the cost of living and the economy</t>
  </si>
  <si>
    <t>to support local area and give more opportunities for jobs</t>
  </si>
  <si>
    <t>To talk to the working people</t>
  </si>
  <si>
    <t>To try andnhelp</t>
  </si>
  <si>
    <t>Traditional right wing views</t>
  </si>
  <si>
    <t>Treat working class people better</t>
  </si>
  <si>
    <t>Treated jobseekers like people</t>
  </si>
  <si>
    <t>Try being honest and admit mistakes</t>
  </si>
  <si>
    <t>Try to find sensible and  coherent policies</t>
  </si>
  <si>
    <t>Try to restrategise and come up with realistic objectives</t>
  </si>
  <si>
    <t>Unfortunately the whole country has tipped to the right. They need to highlight Reforms shortcomings particularly on the economy</t>
  </si>
  <si>
    <t>Unfortunately, move further to the right</t>
  </si>
  <si>
    <t>Unite behind their leader</t>
  </si>
  <si>
    <t>unite with Reform</t>
  </si>
  <si>
    <t>Unite with reform and get these idiots out, hopefully never to come back.  If the right fail, the uk is doomed</t>
  </si>
  <si>
    <t>Unless labour seriously f up we need stability</t>
  </si>
  <si>
    <t>Unsure</t>
  </si>
  <si>
    <t>Wait for Farage to implode</t>
  </si>
  <si>
    <t>Wait until less people care about reform or greens</t>
  </si>
  <si>
    <t>wake up and listen to those who vote for them. Listen to the lecrerect</t>
  </si>
  <si>
    <t>Weed out the old guard</t>
  </si>
  <si>
    <t>Who cares?  I don't want them back in power as they are terrible for the country</t>
  </si>
  <si>
    <t>Who carrz</t>
  </si>
  <si>
    <t>Why on earth would we trust them ever again.</t>
  </si>
  <si>
    <t>Will take time to reestablish them self to win the elections</t>
  </si>
  <si>
    <t>Win back that trust</t>
  </si>
  <si>
    <t>Win over would-be Reform UK voters by having concrete plans to deal with immigration.</t>
  </si>
  <si>
    <t>work for the people, instead of lining their own pockets</t>
  </si>
  <si>
    <t>work harder</t>
  </si>
  <si>
    <t>work with Andy Burnham instead of of just shouting at him as usual she has not got a clue</t>
  </si>
  <si>
    <t>Work with labour to help improve things in England now. If tgey have our interests at heart they would strive to help rather than trying to constantly win points.</t>
  </si>
  <si>
    <t>Work with the goverment to deal with difficult issues instead of just carping from the side</t>
  </si>
  <si>
    <t>Yes it needs to earn he voters trust</t>
  </si>
  <si>
    <t>Q:POL1. Overall, would you say Andy Burnham has the right or wrong priorities for the country?</t>
  </si>
  <si>
    <t>All of the right priorities</t>
  </si>
  <si>
    <t>Mostly the right priorities</t>
  </si>
  <si>
    <t>A mix of right and wrong priorities</t>
  </si>
  <si>
    <t>Mostly the wrong priorities</t>
  </si>
  <si>
    <t>All of the wrong priorities</t>
  </si>
  <si>
    <t>NET: The right priorities</t>
  </si>
  <si>
    <t>NET: The wrong priorities</t>
  </si>
  <si>
    <t>Q:POL2. And overall, do you think Andy Burnham, is too focused on the short term, too focused on the long term, or does he have the balance about right?</t>
  </si>
  <si>
    <t>Too focused on the short term</t>
  </si>
  <si>
    <t>Too focused on the long term</t>
  </si>
  <si>
    <t>He has the balance about right</t>
  </si>
  <si>
    <t>Q:POL3. The Prime Minister, Andy Burnham, has announced plans for a National Care Service in England, to be introduced in the next Parliament.It would be free at the point of use, based on the same principles as the NHS, and funded through general taxation. To what extent do you support or oppose this proposal?</t>
  </si>
  <si>
    <t>Strongly support</t>
  </si>
  <si>
    <t>Somewhat support</t>
  </si>
  <si>
    <t>Neither support nor oppose</t>
  </si>
  <si>
    <t>Somewhat oppose</t>
  </si>
  <si>
    <t>Strongly oppose</t>
  </si>
  <si>
    <t>NET: Support</t>
  </si>
  <si>
    <t>NET: Oppose</t>
  </si>
  <si>
    <t>Q:POL4. The state pension currently increases each year by whichever is highest: inflation, average earnings growth or 2.5%. This is known as the ‘triple lock’.  The Prime Minister, Andy Burnham, has announced that from 2030, the state pension would instead rise by whichever is higher of inflation or 2.5%. There would also be a guarantee to prevent the state pension falling behind average earnings over the longer term. To what extent do you support or oppose this change to the state pension triple lock?</t>
  </si>
  <si>
    <t>Q:POL5. The government says the money saved from changing the state pension triple lock would help fund the National Care Service.   Overall, do you think changing how quickly the state pension increases in order to help fund a National Care Service is a fair or unfair trade-off?</t>
  </si>
  <si>
    <t>Very fair</t>
  </si>
  <si>
    <t>Somewhat fair</t>
  </si>
  <si>
    <t>Neither fair nor unfair</t>
  </si>
  <si>
    <t>Somewhat unfair</t>
  </si>
  <si>
    <t>Very unfair</t>
  </si>
  <si>
    <t>NET: Fair</t>
  </si>
  <si>
    <t>NET: Unfair</t>
  </si>
  <si>
    <t>Q:POL6. Andy Burnham has announced a national commission to consider alternatives to the current First Past the Post voting system used for UK general elections. Labour has committed to proposing a change to the electoral system in its manifesto at the next general election.Which of the following comes closest to your view?</t>
  </si>
  <si>
    <t>The voting system should be changed and Labour should bring in a new system before the next election</t>
  </si>
  <si>
    <t>The voting system should be changed, and Labour should include a new system in its next election manifesto</t>
  </si>
  <si>
    <t>The voting system should be reviewed, but Labour should not yet commit to changing it</t>
  </si>
  <si>
    <t>The current voting system should remain in place</t>
  </si>
  <si>
    <t>Don't know / not sure</t>
  </si>
  <si>
    <t>NET: The voting system should be changed</t>
  </si>
  <si>
    <t>Q:POL6B. You said the voting system should be changed. How much would you support or oppose a new voting system that...</t>
  </si>
  <si>
    <t>Was more proportional, so each party's share of MPs matched more closely its share of votes</t>
  </si>
  <si>
    <t>Let voters rank candidates or parties in order of preference</t>
  </si>
  <si>
    <t>Kept a local MP for each constituency</t>
  </si>
  <si>
    <t>Made it less likely that one party wins a majority of seats</t>
  </si>
  <si>
    <t>Had more than one MP for each constituency</t>
  </si>
  <si>
    <t>Base: All who think the voting system should be changed (Unweighted)</t>
  </si>
  <si>
    <t>Base: All who think the voting system should be changed (Weighted)</t>
  </si>
  <si>
    <t>Strongly support </t>
  </si>
  <si>
    <t>Somewhat support </t>
  </si>
  <si>
    <t>Neither support nor oppose </t>
  </si>
  <si>
    <t>Somewhat oppose </t>
  </si>
  <si>
    <t>Strongly oppose </t>
  </si>
  <si>
    <t>Don't know </t>
  </si>
  <si>
    <t xml:space="preserve">NET: Support </t>
  </si>
  <si>
    <t>Q:POL6B. You said the voting system should be changed. How much would you support or oppose a new voting system that...
 Was more proportional, so each party's share of MPs matched more closely its share of votes</t>
  </si>
  <si>
    <t>Q:POL6B. You said the voting system should be changed. How much would you support or oppose a new voting system that...
 Let voters rank candidates or parties in order of preference</t>
  </si>
  <si>
    <t>Q:POL6B. You said the voting system should be changed. How much would you support or oppose a new voting system that...
 Kept a local MP for each constituency</t>
  </si>
  <si>
    <t>Q:POL6B. You said the voting system should be changed. How much would you support or oppose a new voting system that...
 Made it less likely that one party wins a majority of seats</t>
  </si>
  <si>
    <t>Q:POL6B. You said the voting system should be changed. How much would you support or oppose a new voting system that...
 Had more than one MP for each constituency</t>
  </si>
  <si>
    <t>Q:POL7. Andy Burnham has announced a number of changes to housing policy.  To what extent do you support or oppose each of the following?</t>
  </si>
  <si>
    <t>Preventing newly built council homes from being sold through Right to Buy, while keeping the right for people already living in existing council homes</t>
  </si>
  <si>
    <t>Giving councils stronger powers to take control of empty homes and make them available for people to rent</t>
  </si>
  <si>
    <t>Making it easier for councils to acquire rented homes from landlords who refuse to bring poor-quality properties up to an acceptable standard</t>
  </si>
  <si>
    <t>Introducing a ‘Your First Home’ scheme to reduce the deposit needed by first-time buyers</t>
  </si>
  <si>
    <t xml:space="preserve">Strongly support </t>
  </si>
  <si>
    <t xml:space="preserve">Somewhat support </t>
  </si>
  <si>
    <t xml:space="preserve">Neither support nor oppose </t>
  </si>
  <si>
    <t xml:space="preserve">Somewhat oppose </t>
  </si>
  <si>
    <t xml:space="preserve">Strongly oppose </t>
  </si>
  <si>
    <t xml:space="preserve">Don't know </t>
  </si>
  <si>
    <t xml:space="preserve">NET: Oppose </t>
  </si>
  <si>
    <t>Q:POL7. Andy Burnham has announced a number of changes to housing policy.  To what extent do you support or oppose each of the following?
 Preventing newly built council homes from being sold through Right to Buy, while keeping the right for people already living in existing council homes</t>
  </si>
  <si>
    <t>Q:POL7. Andy Burnham has announced a number of changes to housing policy.  To what extent do you support or oppose each of the following?
 Giving councils stronger powers to take control of empty homes and make them available for people to rent</t>
  </si>
  <si>
    <t>Q:POL7. Andy Burnham has announced a number of changes to housing policy.  To what extent do you support or oppose each of the following?
 Making it easier for councils to acquire rented homes from landlords who refuse to bring poor-quality properties up to an acceptable standard</t>
  </si>
  <si>
    <t>Q:POL7. Andy Burnham has announced a number of changes to housing policy.  To what extent do you support or oppose each of the following?
 Introducing a ‘Your First Home’ scheme to reduce the deposit needed by first-time buyers</t>
  </si>
  <si>
    <t>Q:POL8. Andy Burnham has announced plans to create ‘Great British Grid’, a new publicly owned company which would invest in the electricity grid and compete alongside existing private operators.  To what extent do you support or oppose creating Great British Grid?</t>
  </si>
  <si>
    <t>Q:POL9. The Government has announced plans to change the law so that water companies in England could be brought into public ownership where the Government believes they are failing to serve the public interest.  To what extent do you support or oppose this?</t>
  </si>
  <si>
    <t>Q:EU1. In his speech at party conference Andy Burnham talked about the UK's future relationship with the EU. For each of the following, do you think Andy Burnham is right or wrong to take this approach?</t>
  </si>
  <si>
    <t>Considering all options relating to the EU</t>
  </si>
  <si>
    <t>Putting the Government's proposed long-term relationship with the EU to voters at the next General Election</t>
  </si>
  <si>
    <t>Definitely right</t>
  </si>
  <si>
    <t>Probably right</t>
  </si>
  <si>
    <t>Probably wrong</t>
  </si>
  <si>
    <t>Definitely wrong</t>
  </si>
  <si>
    <t xml:space="preserve">NET: Right </t>
  </si>
  <si>
    <t xml:space="preserve">NET: Wrong </t>
  </si>
  <si>
    <t>Q:EU1. In his speech at party conference Andy Burnham talked about the UK's future relationship with the EU. For each of the following, do you think Andy Burnham is right or wrong to take this approach?
 Considering all options relating to the EU</t>
  </si>
  <si>
    <t>Q:EU1. In his speech at party conference Andy Burnham talked about the UK's future relationship with the EU. For each of the following, do you think Andy Burnham is right or wrong to take this approach?
 Putting the Government's proposed long-term relationship with the EU to voters at the next General Election</t>
  </si>
  <si>
    <t>Q:EU2. Thinking about the impact of Brexit on the UK overall, which of the following comes closest to your view?</t>
  </si>
  <si>
    <t>Brexit has done much more good than harm</t>
  </si>
  <si>
    <t>Brexit has done much more harm than good</t>
  </si>
  <si>
    <t>Brexit has done a similar amount of both harm and good</t>
  </si>
  <si>
    <t>Q:PC1. How much have you seen or heard about the following in the past week?</t>
  </si>
  <si>
    <t>The Labour Party having their conference in Liverpool</t>
  </si>
  <si>
    <t>Andy Burnham’s speech to the Labour Party’s conference in Liverpool</t>
  </si>
  <si>
    <t>US President Donald Trump’s potential ban on diesel exports</t>
  </si>
  <si>
    <t>VAT removed from household electricity bills from 1 October 2026</t>
  </si>
  <si>
    <t>Heard a lot</t>
  </si>
  <si>
    <t>Heard a little</t>
  </si>
  <si>
    <t>Not really heard anything</t>
  </si>
  <si>
    <t>NET: Heard</t>
  </si>
  <si>
    <t>Q:PC1. How much have you seen or heard about the following in the past week?
 The Labour Party having their conference in Liverpool</t>
  </si>
  <si>
    <t>Q:PC1. How much have you seen or heard about the following in the past week?
 Andy Burnham’s speech to the Labour Party’s conference in Liverpool</t>
  </si>
  <si>
    <t>Q:PC1. How much have you seen or heard about the following in the past week?
 US President Donald Trump’s potential ban on diesel exports</t>
  </si>
  <si>
    <t>Q:PC1. How much have you seen or heard about the following in the past week?
 VAT removed from household electricity bills from 1 October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F800]dddd\,\ mmmm\ dd\,\ yyyy"/>
  </numFmts>
  <fonts count="32" x14ac:knownFonts="1">
    <font>
      <sz val="10"/>
      <color rgb="FF5B645F"/>
      <name val="Arial"/>
      <family val="2"/>
    </font>
    <font>
      <sz val="11"/>
      <color theme="1"/>
      <name val="Arial"/>
      <family val="2"/>
      <scheme val="minor"/>
    </font>
    <font>
      <sz val="10"/>
      <color rgb="FF5B645F"/>
      <name val="Arial"/>
      <family val="2"/>
    </font>
    <font>
      <b/>
      <sz val="10"/>
      <color rgb="FF5B645F"/>
      <name val="Arial"/>
      <family val="2"/>
    </font>
    <font>
      <b/>
      <sz val="12"/>
      <color theme="0"/>
      <name val="Century Gothic"/>
      <family val="2"/>
    </font>
    <font>
      <b/>
      <sz val="10"/>
      <color rgb="FF5B645F"/>
      <name val="Century Gothic"/>
      <family val="2"/>
      <scheme val="major"/>
    </font>
    <font>
      <sz val="9"/>
      <color rgb="FF5B645F"/>
      <name val="Arial"/>
      <family val="2"/>
    </font>
    <font>
      <sz val="10"/>
      <color rgb="FF9BA49F"/>
      <name val="Arial"/>
      <family val="2"/>
    </font>
    <font>
      <u/>
      <sz val="10"/>
      <color rgb="FFFC6AC8"/>
      <name val="Arial"/>
      <family val="2"/>
    </font>
    <font>
      <b/>
      <sz val="10"/>
      <color theme="0"/>
      <name val="Arial"/>
      <family val="2"/>
    </font>
    <font>
      <b/>
      <sz val="11"/>
      <color theme="3"/>
      <name val="Arial"/>
      <family val="2"/>
      <scheme val="minor"/>
    </font>
    <font>
      <sz val="11"/>
      <color theme="0"/>
      <name val="Arial"/>
      <family val="2"/>
      <scheme val="minor"/>
    </font>
    <font>
      <sz val="11"/>
      <name val="Calibri"/>
      <family val="2"/>
    </font>
    <font>
      <sz val="11"/>
      <name val="Arial"/>
      <family val="2"/>
      <scheme val="minor"/>
    </font>
    <font>
      <b/>
      <sz val="14"/>
      <color theme="0"/>
      <name val="Century Gothic"/>
      <family val="2"/>
      <scheme val="major"/>
    </font>
    <font>
      <b/>
      <sz val="14"/>
      <color theme="0"/>
      <name val="Arial"/>
      <family val="2"/>
      <scheme val="minor"/>
    </font>
    <font>
      <sz val="10"/>
      <color theme="1"/>
      <name val="Arial"/>
      <family val="2"/>
      <scheme val="minor"/>
    </font>
    <font>
      <b/>
      <sz val="16"/>
      <color theme="0"/>
      <name val="Century Gothic"/>
      <family val="2"/>
      <scheme val="major"/>
    </font>
    <font>
      <b/>
      <sz val="16"/>
      <color theme="0"/>
      <name val="Arial"/>
      <family val="2"/>
      <scheme val="minor"/>
    </font>
    <font>
      <sz val="10"/>
      <name val="Arial"/>
      <family val="2"/>
      <scheme val="minor"/>
    </font>
    <font>
      <sz val="10"/>
      <name val="Arial"/>
      <family val="2"/>
    </font>
    <font>
      <sz val="11"/>
      <color theme="5"/>
      <name val="Arial"/>
      <family val="2"/>
      <scheme val="minor"/>
    </font>
    <font>
      <sz val="11"/>
      <color rgb="FF5B645F"/>
      <name val="Arial"/>
      <family val="2"/>
      <scheme val="minor"/>
    </font>
    <font>
      <sz val="10"/>
      <color rgb="FF5B645F"/>
      <name val="Arial"/>
      <family val="2"/>
      <scheme val="minor"/>
    </font>
    <font>
      <b/>
      <sz val="12"/>
      <color theme="4"/>
      <name val="Century Gothic"/>
      <family val="2"/>
      <scheme val="major"/>
    </font>
    <font>
      <b/>
      <sz val="10"/>
      <color theme="1"/>
      <name val="Arial"/>
      <family val="2"/>
      <scheme val="minor"/>
    </font>
    <font>
      <sz val="10"/>
      <color theme="9"/>
      <name val="Arial"/>
      <family val="2"/>
      <scheme val="minor"/>
    </font>
    <font>
      <b/>
      <sz val="10"/>
      <color rgb="FF5B645F"/>
      <name val="Arial"/>
      <family val="2"/>
      <scheme val="minor"/>
    </font>
    <font>
      <u/>
      <sz val="10"/>
      <color theme="10"/>
      <name val="Arial"/>
      <family val="2"/>
      <scheme val="minor"/>
    </font>
    <font>
      <b/>
      <sz val="11"/>
      <color rgb="FF5B645F"/>
      <name val="Arial"/>
      <family val="2"/>
      <scheme val="minor"/>
    </font>
    <font>
      <sz val="8"/>
      <color theme="1"/>
      <name val="Arial"/>
      <family val="2"/>
      <scheme val="minor"/>
    </font>
    <font>
      <b/>
      <sz val="9"/>
      <color rgb="FF5B645F"/>
      <name val="Arial"/>
      <family val="2"/>
    </font>
  </fonts>
  <fills count="10">
    <fill>
      <patternFill patternType="none"/>
    </fill>
    <fill>
      <patternFill patternType="gray125"/>
    </fill>
    <fill>
      <patternFill patternType="solid">
        <fgColor rgb="FF00BCF2"/>
        <bgColor indexed="64"/>
      </patternFill>
    </fill>
    <fill>
      <patternFill patternType="solid">
        <fgColor theme="1"/>
        <bgColor indexed="64"/>
      </patternFill>
    </fill>
    <fill>
      <patternFill patternType="solid">
        <fgColor theme="0"/>
        <bgColor indexed="64"/>
      </patternFill>
    </fill>
    <fill>
      <patternFill patternType="solid">
        <fgColor theme="5"/>
        <bgColor indexed="64"/>
      </patternFill>
    </fill>
    <fill>
      <patternFill patternType="solid">
        <fgColor theme="4"/>
        <bgColor indexed="64"/>
      </patternFill>
    </fill>
    <fill>
      <patternFill patternType="solid">
        <fgColor theme="5" tint="0.39997558519241921"/>
        <bgColor indexed="64"/>
      </patternFill>
    </fill>
    <fill>
      <patternFill patternType="solid">
        <fgColor theme="2" tint="-4.9989318521683403E-2"/>
        <bgColor indexed="64"/>
      </patternFill>
    </fill>
    <fill>
      <patternFill patternType="solid">
        <fgColor rgb="FFF2F2F2"/>
        <bgColor indexed="64"/>
      </patternFill>
    </fill>
  </fills>
  <borders count="15">
    <border>
      <left/>
      <right/>
      <top/>
      <bottom/>
      <diagonal/>
    </border>
    <border>
      <left/>
      <right/>
      <top/>
      <bottom style="thick">
        <color theme="4"/>
      </bottom>
      <diagonal/>
    </border>
    <border>
      <left style="thin">
        <color rgb="FFBFBFBF"/>
      </left>
      <right/>
      <top/>
      <bottom/>
      <diagonal/>
    </border>
    <border>
      <left style="thin">
        <color rgb="FFBFBFBF"/>
      </left>
      <right/>
      <top style="thin">
        <color rgb="FFBFBFBF"/>
      </top>
      <bottom/>
      <diagonal/>
    </border>
    <border>
      <left/>
      <right/>
      <top style="thin">
        <color rgb="FFBFBFBF"/>
      </top>
      <bottom/>
      <diagonal/>
    </border>
    <border>
      <left style="thin">
        <color rgb="FFBFBFBF"/>
      </left>
      <right/>
      <top style="thin">
        <color rgb="FFBFBFBF"/>
      </top>
      <bottom style="thin">
        <color rgb="FFBFBFBF"/>
      </bottom>
      <diagonal/>
    </border>
    <border>
      <left/>
      <right style="thin">
        <color rgb="FFBFBFBF"/>
      </right>
      <top style="thin">
        <color rgb="FFBFBFBF"/>
      </top>
      <bottom/>
      <diagonal/>
    </border>
    <border>
      <left style="thin">
        <color rgb="FFBFBFBF"/>
      </left>
      <right/>
      <top/>
      <bottom style="thin">
        <color rgb="FFBFBFBF"/>
      </bottom>
      <diagonal/>
    </border>
    <border>
      <left/>
      <right/>
      <top/>
      <bottom style="thin">
        <color rgb="FFBFBFBF"/>
      </bottom>
      <diagonal/>
    </border>
    <border>
      <left/>
      <right style="thin">
        <color rgb="FFBFBFBF"/>
      </right>
      <top/>
      <bottom style="thin">
        <color rgb="FFBFBFBF"/>
      </bottom>
      <diagonal/>
    </border>
    <border>
      <left/>
      <right style="thin">
        <color rgb="FFBFBFBF"/>
      </right>
      <top/>
      <bottom/>
      <diagonal/>
    </border>
    <border>
      <left style="thin">
        <color rgb="FFBFBFBF"/>
      </left>
      <right style="thin">
        <color rgb="FFBFBFBF"/>
      </right>
      <top style="thin">
        <color rgb="FFBFBFBF"/>
      </top>
      <bottom style="thin">
        <color rgb="FFBFBFBF"/>
      </bottom>
      <diagonal/>
    </border>
    <border>
      <left style="thin">
        <color rgb="FFBFBFBF"/>
      </left>
      <right style="thin">
        <color rgb="FFBFBFBF"/>
      </right>
      <top style="thin">
        <color rgb="FFBFBFBF"/>
      </top>
      <bottom/>
      <diagonal/>
    </border>
    <border>
      <left style="thin">
        <color rgb="FFBFBFBF"/>
      </left>
      <right style="thin">
        <color rgb="FFBFBFBF"/>
      </right>
      <top/>
      <bottom/>
      <diagonal/>
    </border>
    <border>
      <left style="thin">
        <color rgb="FFBFBFBF"/>
      </left>
      <right style="thin">
        <color rgb="FFBFBFBF"/>
      </right>
      <top/>
      <bottom style="thin">
        <color rgb="FFBFBFBF"/>
      </bottom>
      <diagonal/>
    </border>
  </borders>
  <cellStyleXfs count="29">
    <xf numFmtId="0" fontId="0" fillId="0" borderId="0">
      <alignment vertical="center" wrapText="1"/>
    </xf>
    <xf numFmtId="0" fontId="3" fillId="0" borderId="0">
      <alignment horizontal="left" vertical="center"/>
    </xf>
    <xf numFmtId="0" fontId="2" fillId="0" borderId="0">
      <alignment horizontal="left" vertical="center" wrapText="1"/>
    </xf>
    <xf numFmtId="0" fontId="8" fillId="0" borderId="0">
      <alignment horizontal="left"/>
    </xf>
    <xf numFmtId="0" fontId="4" fillId="2" borderId="0" applyNumberFormat="0">
      <alignment horizontal="left" vertical="center" wrapText="1" indent="5"/>
    </xf>
    <xf numFmtId="0" fontId="2" fillId="0" borderId="0">
      <alignment horizontal="right" vertical="center" wrapText="1"/>
    </xf>
    <xf numFmtId="0" fontId="5" fillId="0" borderId="0" applyNumberFormat="0">
      <alignment horizontal="center" vertical="center" wrapText="1"/>
    </xf>
    <xf numFmtId="0" fontId="2" fillId="0" borderId="0">
      <alignment horizontal="left" vertical="center" wrapText="1"/>
    </xf>
    <xf numFmtId="0" fontId="2" fillId="0" borderId="0">
      <alignment horizontal="right" vertical="center" wrapText="1"/>
    </xf>
    <xf numFmtId="0" fontId="3" fillId="0" borderId="0">
      <alignment horizontal="right" vertical="center" wrapText="1"/>
    </xf>
    <xf numFmtId="0" fontId="9" fillId="3" borderId="0">
      <alignment horizontal="left" vertical="center" wrapText="1"/>
    </xf>
    <xf numFmtId="0" fontId="6" fillId="0" borderId="0">
      <alignment horizontal="right" vertical="center" wrapText="1"/>
    </xf>
    <xf numFmtId="0" fontId="6" fillId="0" borderId="0">
      <alignment horizontal="left" vertical="center" wrapText="1"/>
    </xf>
    <xf numFmtId="0" fontId="2" fillId="0" borderId="0">
      <alignment horizontal="right" vertical="center" wrapText="1"/>
    </xf>
    <xf numFmtId="0" fontId="2" fillId="0" borderId="0">
      <alignment horizontal="left" vertical="center" wrapText="1"/>
    </xf>
    <xf numFmtId="0" fontId="2" fillId="0" borderId="0" applyNumberFormat="0">
      <alignment horizontal="right" vertical="center" wrapText="1"/>
    </xf>
    <xf numFmtId="0" fontId="2" fillId="0" borderId="0">
      <alignment horizontal="right" vertical="center" wrapText="1"/>
    </xf>
    <xf numFmtId="0" fontId="7" fillId="0" borderId="0">
      <alignment horizontal="right" vertical="center" wrapText="1"/>
    </xf>
    <xf numFmtId="9" fontId="3" fillId="0" borderId="0">
      <alignment horizontal="right" vertical="center" wrapText="1"/>
    </xf>
    <xf numFmtId="0" fontId="2" fillId="0" borderId="0">
      <alignment horizontal="left" vertical="center" wrapText="1"/>
    </xf>
    <xf numFmtId="0" fontId="2" fillId="0" borderId="0">
      <alignment horizontal="left" vertical="center" wrapText="1"/>
    </xf>
    <xf numFmtId="0" fontId="2" fillId="0" borderId="0">
      <alignment horizontal="left" vertical="center" wrapText="1"/>
    </xf>
    <xf numFmtId="0" fontId="2" fillId="0" borderId="0">
      <alignment horizontal="left" vertical="center" wrapText="1"/>
    </xf>
    <xf numFmtId="0" fontId="12" fillId="0" borderId="0"/>
    <xf numFmtId="0" fontId="14" fillId="5" borderId="0" applyNumberFormat="0" applyAlignment="0" applyProtection="0"/>
    <xf numFmtId="0" fontId="16" fillId="0" borderId="0"/>
    <xf numFmtId="0" fontId="17" fillId="6" borderId="1" applyNumberFormat="0" applyBorder="0" applyAlignment="0" applyProtection="0"/>
    <xf numFmtId="0" fontId="10" fillId="0" borderId="0" applyNumberFormat="0" applyFill="0" applyBorder="0" applyAlignment="0" applyProtection="0"/>
    <xf numFmtId="0" fontId="28" fillId="0" borderId="0" applyNumberFormat="0" applyFill="0" applyBorder="0" applyAlignment="0" applyProtection="0"/>
  </cellStyleXfs>
  <cellXfs count="98">
    <xf numFmtId="0" fontId="0" fillId="0" borderId="0" xfId="0">
      <alignment vertical="center" wrapText="1"/>
    </xf>
    <xf numFmtId="0" fontId="5" fillId="0" borderId="0" xfId="6">
      <alignment horizontal="center" vertical="center" wrapText="1"/>
    </xf>
    <xf numFmtId="0" fontId="13" fillId="4" borderId="0" xfId="23" applyFont="1" applyFill="1"/>
    <xf numFmtId="0" fontId="1" fillId="4" borderId="0" xfId="25" applyFont="1" applyFill="1" applyAlignment="1">
      <alignment vertical="center"/>
    </xf>
    <xf numFmtId="0" fontId="1" fillId="7" borderId="0" xfId="25" applyFont="1" applyFill="1" applyAlignment="1">
      <alignment vertical="center"/>
    </xf>
    <xf numFmtId="0" fontId="11" fillId="7" borderId="0" xfId="25" applyFont="1" applyFill="1" applyAlignment="1">
      <alignment vertical="center"/>
    </xf>
    <xf numFmtId="0" fontId="10" fillId="0" borderId="0" xfId="27"/>
    <xf numFmtId="0" fontId="19" fillId="4" borderId="0" xfId="23" applyFont="1" applyFill="1"/>
    <xf numFmtId="0" fontId="20" fillId="4" borderId="0" xfId="23" applyFont="1" applyFill="1"/>
    <xf numFmtId="0" fontId="21" fillId="4" borderId="0" xfId="25" applyFont="1" applyFill="1"/>
    <xf numFmtId="0" fontId="1" fillId="0" borderId="0" xfId="25" applyFont="1" applyAlignment="1">
      <alignment vertical="center"/>
    </xf>
    <xf numFmtId="164" fontId="11" fillId="4" borderId="0" xfId="25" applyNumberFormat="1" applyFont="1" applyFill="1" applyAlignment="1">
      <alignment vertical="center"/>
    </xf>
    <xf numFmtId="0" fontId="22" fillId="0" borderId="0" xfId="25" applyFont="1" applyAlignment="1">
      <alignment vertical="center" wrapText="1"/>
    </xf>
    <xf numFmtId="0" fontId="23" fillId="0" borderId="0" xfId="25" applyFont="1" applyAlignment="1">
      <alignment horizontal="left" vertical="center" wrapText="1"/>
    </xf>
    <xf numFmtId="0" fontId="23" fillId="0" borderId="0" xfId="25" applyFont="1" applyAlignment="1">
      <alignment vertical="center" wrapText="1"/>
    </xf>
    <xf numFmtId="0" fontId="22" fillId="0" borderId="0" xfId="25" applyFont="1" applyAlignment="1">
      <alignment horizontal="left" vertical="center" wrapText="1"/>
    </xf>
    <xf numFmtId="0" fontId="24" fillId="0" borderId="0" xfId="25" applyFont="1" applyAlignment="1">
      <alignment vertical="center"/>
    </xf>
    <xf numFmtId="0" fontId="23" fillId="0" borderId="0" xfId="25" applyFont="1" applyAlignment="1">
      <alignment horizontal="left" vertical="center"/>
    </xf>
    <xf numFmtId="0" fontId="25" fillId="0" borderId="0" xfId="25" applyFont="1" applyAlignment="1">
      <alignment vertical="center"/>
    </xf>
    <xf numFmtId="0" fontId="27" fillId="0" borderId="0" xfId="25" applyFont="1" applyAlignment="1">
      <alignment horizontal="left" vertical="center"/>
    </xf>
    <xf numFmtId="0" fontId="23" fillId="0" borderId="0" xfId="25" applyFont="1" applyAlignment="1">
      <alignment horizontal="left" vertical="top"/>
    </xf>
    <xf numFmtId="0" fontId="29" fillId="0" borderId="0" xfId="25" applyFont="1" applyAlignment="1">
      <alignment horizontal="right" vertical="center"/>
    </xf>
    <xf numFmtId="0" fontId="22" fillId="0" borderId="0" xfId="25" applyFont="1" applyAlignment="1">
      <alignment horizontal="left" vertical="center"/>
    </xf>
    <xf numFmtId="0" fontId="27" fillId="0" borderId="0" xfId="25" applyFont="1" applyAlignment="1">
      <alignment horizontal="right" vertical="center"/>
    </xf>
    <xf numFmtId="0" fontId="3" fillId="0" borderId="0" xfId="0" applyFont="1">
      <alignment vertical="center" wrapText="1"/>
    </xf>
    <xf numFmtId="0" fontId="0" fillId="0" borderId="0" xfId="0" applyAlignment="1">
      <alignment horizontal="right" wrapText="1"/>
    </xf>
    <xf numFmtId="0" fontId="28" fillId="0" borderId="0" xfId="28" applyAlignment="1">
      <alignment vertical="center" wrapText="1"/>
    </xf>
    <xf numFmtId="0" fontId="28" fillId="4" borderId="0" xfId="28" applyFill="1"/>
    <xf numFmtId="0" fontId="5" fillId="0" borderId="0" xfId="6" applyAlignment="1">
      <alignment horizontal="right" wrapText="1"/>
    </xf>
    <xf numFmtId="0" fontId="5" fillId="0" borderId="3" xfId="6" applyBorder="1" applyAlignment="1">
      <alignment horizontal="right" wrapText="1"/>
    </xf>
    <xf numFmtId="0" fontId="5" fillId="0" borderId="4" xfId="6" applyBorder="1" applyAlignment="1">
      <alignment horizontal="right" wrapText="1"/>
    </xf>
    <xf numFmtId="0" fontId="31" fillId="0" borderId="0" xfId="11" applyFont="1">
      <alignment horizontal="right" vertical="center" wrapText="1"/>
    </xf>
    <xf numFmtId="0" fontId="31" fillId="0" borderId="2" xfId="12" applyFont="1" applyBorder="1">
      <alignment horizontal="left" vertical="center" wrapText="1"/>
    </xf>
    <xf numFmtId="0" fontId="5" fillId="0" borderId="6" xfId="6" applyBorder="1" applyAlignment="1">
      <alignment horizontal="right" wrapText="1"/>
    </xf>
    <xf numFmtId="0" fontId="6" fillId="0" borderId="3" xfId="12" applyBorder="1">
      <alignment horizontal="left" vertical="center" wrapText="1"/>
    </xf>
    <xf numFmtId="0" fontId="6" fillId="0" borderId="4" xfId="11" applyBorder="1">
      <alignment horizontal="right" vertical="center" wrapText="1"/>
    </xf>
    <xf numFmtId="0" fontId="6" fillId="0" borderId="6" xfId="11" applyBorder="1">
      <alignment horizontal="right" vertical="center" wrapText="1"/>
    </xf>
    <xf numFmtId="9" fontId="3" fillId="9" borderId="4" xfId="18" applyFill="1" applyBorder="1">
      <alignment horizontal="right" vertical="center" wrapText="1"/>
    </xf>
    <xf numFmtId="0" fontId="2" fillId="9" borderId="0" xfId="16" applyFill="1">
      <alignment horizontal="right" vertical="center" wrapText="1"/>
    </xf>
    <xf numFmtId="9" fontId="3" fillId="0" borderId="0" xfId="18">
      <alignment horizontal="right" vertical="center" wrapText="1"/>
    </xf>
    <xf numFmtId="0" fontId="2" fillId="0" borderId="0" xfId="16">
      <alignment horizontal="right" vertical="center" wrapText="1"/>
    </xf>
    <xf numFmtId="9" fontId="3" fillId="9" borderId="0" xfId="18" applyFill="1">
      <alignment horizontal="right" vertical="center" wrapText="1"/>
    </xf>
    <xf numFmtId="0" fontId="2" fillId="0" borderId="8" xfId="16" applyBorder="1">
      <alignment horizontal="right" vertical="center" wrapText="1"/>
    </xf>
    <xf numFmtId="9" fontId="3" fillId="9" borderId="6" xfId="18" applyFill="1" applyBorder="1">
      <alignment horizontal="right" vertical="center" wrapText="1"/>
    </xf>
    <xf numFmtId="0" fontId="2" fillId="9" borderId="10" xfId="16" applyFill="1" applyBorder="1">
      <alignment horizontal="right" vertical="center" wrapText="1"/>
    </xf>
    <xf numFmtId="9" fontId="3" fillId="0" borderId="10" xfId="18" applyBorder="1">
      <alignment horizontal="right" vertical="center" wrapText="1"/>
    </xf>
    <xf numFmtId="0" fontId="2" fillId="0" borderId="10" xfId="16" applyBorder="1">
      <alignment horizontal="right" vertical="center" wrapText="1"/>
    </xf>
    <xf numFmtId="9" fontId="3" fillId="9" borderId="10" xfId="18" applyFill="1" applyBorder="1">
      <alignment horizontal="right" vertical="center" wrapText="1"/>
    </xf>
    <xf numFmtId="0" fontId="2" fillId="0" borderId="9" xfId="16" applyBorder="1">
      <alignment horizontal="right" vertical="center" wrapText="1"/>
    </xf>
    <xf numFmtId="0" fontId="6" fillId="0" borderId="3" xfId="11" applyBorder="1">
      <alignment horizontal="right" vertical="center" wrapText="1"/>
    </xf>
    <xf numFmtId="9" fontId="3" fillId="9" borderId="3" xfId="18" applyFill="1" applyBorder="1">
      <alignment horizontal="right" vertical="center" wrapText="1"/>
    </xf>
    <xf numFmtId="0" fontId="2" fillId="9" borderId="2" xfId="16" applyFill="1" applyBorder="1">
      <alignment horizontal="right" vertical="center" wrapText="1"/>
    </xf>
    <xf numFmtId="9" fontId="3" fillId="0" borderId="2" xfId="18" applyBorder="1">
      <alignment horizontal="right" vertical="center" wrapText="1"/>
    </xf>
    <xf numFmtId="0" fontId="2" fillId="0" borderId="2" xfId="16" applyBorder="1">
      <alignment horizontal="right" vertical="center" wrapText="1"/>
    </xf>
    <xf numFmtId="9" fontId="3" fillId="9" borderId="2" xfId="18" applyFill="1" applyBorder="1">
      <alignment horizontal="right" vertical="center" wrapText="1"/>
    </xf>
    <xf numFmtId="0" fontId="31" fillId="0" borderId="2" xfId="11" applyFont="1" applyBorder="1">
      <alignment horizontal="right" vertical="center" wrapText="1"/>
    </xf>
    <xf numFmtId="0" fontId="31" fillId="0" borderId="10" xfId="11" applyFont="1" applyBorder="1">
      <alignment horizontal="right" vertical="center" wrapText="1"/>
    </xf>
    <xf numFmtId="0" fontId="2" fillId="0" borderId="7" xfId="16" applyBorder="1">
      <alignment horizontal="right" vertical="center" wrapText="1"/>
    </xf>
    <xf numFmtId="0" fontId="2" fillId="9" borderId="8" xfId="16" applyFill="1" applyBorder="1">
      <alignment horizontal="right" vertical="center" wrapText="1"/>
    </xf>
    <xf numFmtId="0" fontId="2" fillId="9" borderId="9" xfId="16" applyFill="1" applyBorder="1">
      <alignment horizontal="right" vertical="center" wrapText="1"/>
    </xf>
    <xf numFmtId="0" fontId="2" fillId="9" borderId="7" xfId="16" applyFill="1" applyBorder="1">
      <alignment horizontal="right" vertical="center" wrapText="1"/>
    </xf>
    <xf numFmtId="0" fontId="2" fillId="0" borderId="0" xfId="7" applyAlignment="1">
      <alignment horizontal="right" wrapText="1"/>
    </xf>
    <xf numFmtId="0" fontId="5" fillId="0" borderId="12" xfId="6" applyBorder="1" applyAlignment="1">
      <alignment horizontal="right" wrapText="1"/>
    </xf>
    <xf numFmtId="0" fontId="6" fillId="0" borderId="5" xfId="11" applyBorder="1">
      <alignment horizontal="right" vertical="center" wrapText="1"/>
    </xf>
    <xf numFmtId="0" fontId="6" fillId="0" borderId="11" xfId="11" applyBorder="1">
      <alignment horizontal="right" vertical="center" wrapText="1"/>
    </xf>
    <xf numFmtId="0" fontId="31" fillId="0" borderId="13" xfId="11" applyFont="1" applyBorder="1">
      <alignment horizontal="right" vertical="center" wrapText="1"/>
    </xf>
    <xf numFmtId="9" fontId="3" fillId="9" borderId="12" xfId="18" applyFill="1" applyBorder="1">
      <alignment horizontal="right" vertical="center" wrapText="1"/>
    </xf>
    <xf numFmtId="0" fontId="2" fillId="9" borderId="13" xfId="16" applyFill="1" applyBorder="1">
      <alignment horizontal="right" vertical="center" wrapText="1"/>
    </xf>
    <xf numFmtId="9" fontId="3" fillId="0" borderId="13" xfId="18" applyBorder="1">
      <alignment horizontal="right" vertical="center" wrapText="1"/>
    </xf>
    <xf numFmtId="0" fontId="2" fillId="0" borderId="13" xfId="16" applyBorder="1">
      <alignment horizontal="right" vertical="center" wrapText="1"/>
    </xf>
    <xf numFmtId="9" fontId="3" fillId="9" borderId="13" xfId="18" applyFill="1" applyBorder="1">
      <alignment horizontal="right" vertical="center" wrapText="1"/>
    </xf>
    <xf numFmtId="0" fontId="2" fillId="0" borderId="14" xfId="16" applyBorder="1">
      <alignment horizontal="right" vertical="center" wrapText="1"/>
    </xf>
    <xf numFmtId="0" fontId="2" fillId="9" borderId="14" xfId="16" applyFill="1" applyBorder="1">
      <alignment horizontal="right" vertical="center" wrapText="1"/>
    </xf>
    <xf numFmtId="0" fontId="2" fillId="0" borderId="0" xfId="20">
      <alignment horizontal="left" vertical="center" wrapText="1"/>
    </xf>
    <xf numFmtId="9" fontId="0" fillId="0" borderId="0" xfId="0" applyNumberFormat="1">
      <alignment vertical="center" wrapText="1"/>
    </xf>
    <xf numFmtId="0" fontId="2" fillId="9" borderId="13" xfId="19" applyFill="1" applyBorder="1">
      <alignment horizontal="left" vertical="center" wrapText="1"/>
    </xf>
    <xf numFmtId="0" fontId="2" fillId="0" borderId="13" xfId="19" applyBorder="1">
      <alignment horizontal="left" vertical="center" wrapText="1"/>
    </xf>
    <xf numFmtId="0" fontId="2" fillId="0" borderId="14" xfId="19" applyBorder="1">
      <alignment horizontal="left" vertical="center" wrapText="1"/>
    </xf>
    <xf numFmtId="0" fontId="4" fillId="2" borderId="0" xfId="4">
      <alignment horizontal="left" vertical="center" wrapText="1" indent="5"/>
    </xf>
    <xf numFmtId="0" fontId="2" fillId="9" borderId="12" xfId="19" applyFill="1" applyBorder="1">
      <alignment horizontal="left" vertical="center" wrapText="1"/>
    </xf>
    <xf numFmtId="0" fontId="26" fillId="8" borderId="0" xfId="25" applyFont="1" applyFill="1" applyAlignment="1">
      <alignment horizontal="left" vertical="top"/>
    </xf>
    <xf numFmtId="0" fontId="23" fillId="0" borderId="0" xfId="25" applyFont="1" applyAlignment="1">
      <alignment horizontal="left" vertical="center" wrapText="1"/>
    </xf>
    <xf numFmtId="0" fontId="30" fillId="4" borderId="0" xfId="25" applyFont="1" applyFill="1" applyAlignment="1">
      <alignment horizontal="left" vertical="center" wrapText="1"/>
    </xf>
    <xf numFmtId="0" fontId="14" fillId="5" borderId="0" xfId="24" applyAlignment="1">
      <alignment horizontal="right" vertical="center"/>
    </xf>
    <xf numFmtId="0" fontId="17" fillId="6" borderId="1" xfId="26" applyAlignment="1">
      <alignment horizontal="right" vertical="center"/>
    </xf>
    <xf numFmtId="0" fontId="26" fillId="8" borderId="0" xfId="25" applyFont="1" applyFill="1" applyAlignment="1">
      <alignment horizontal="left" vertical="center"/>
    </xf>
    <xf numFmtId="0" fontId="15" fillId="4" borderId="0" xfId="24" applyFont="1" applyFill="1" applyAlignment="1">
      <alignment horizontal="right" vertical="center"/>
    </xf>
    <xf numFmtId="0" fontId="18" fillId="4" borderId="0" xfId="26" applyFont="1" applyFill="1" applyBorder="1" applyAlignment="1">
      <alignment horizontal="right" vertical="center"/>
    </xf>
    <xf numFmtId="0" fontId="2" fillId="0" borderId="0" xfId="7">
      <alignment horizontal="left" vertical="center" wrapText="1"/>
    </xf>
    <xf numFmtId="0" fontId="5" fillId="0" borderId="3" xfId="6" applyBorder="1">
      <alignment horizontal="center" vertical="center" wrapText="1"/>
    </xf>
    <xf numFmtId="0" fontId="5" fillId="0" borderId="4" xfId="6" applyBorder="1">
      <alignment horizontal="center" vertical="center" wrapText="1"/>
    </xf>
    <xf numFmtId="0" fontId="5" fillId="0" borderId="6" xfId="6" applyBorder="1">
      <alignment horizontal="center" vertical="center" wrapText="1"/>
    </xf>
    <xf numFmtId="0" fontId="2" fillId="9" borderId="3" xfId="19" applyFill="1" applyBorder="1">
      <alignment horizontal="left" vertical="center" wrapText="1"/>
    </xf>
    <xf numFmtId="0" fontId="2" fillId="9" borderId="2" xfId="19" applyFill="1" applyBorder="1">
      <alignment horizontal="left" vertical="center" wrapText="1"/>
    </xf>
    <xf numFmtId="0" fontId="2" fillId="0" borderId="2" xfId="19" applyBorder="1">
      <alignment horizontal="left" vertical="center" wrapText="1"/>
    </xf>
    <xf numFmtId="0" fontId="2" fillId="0" borderId="7" xfId="19" applyBorder="1">
      <alignment horizontal="left" vertical="center" wrapText="1"/>
    </xf>
    <xf numFmtId="0" fontId="2" fillId="9" borderId="7" xfId="19" applyFill="1" applyBorder="1">
      <alignment horizontal="left" vertical="center" wrapText="1"/>
    </xf>
    <xf numFmtId="0" fontId="2" fillId="9" borderId="14" xfId="19" applyFill="1" applyBorder="1">
      <alignment horizontal="left" vertical="center" wrapText="1"/>
    </xf>
  </cellXfs>
  <cellStyles count="29">
    <cellStyle name="Heading 1 2" xfId="26" xr:uid="{9CF19EBA-3F51-489C-96B5-0745BE0220C8}"/>
    <cellStyle name="Heading 2 2" xfId="24" xr:uid="{03D2C6B3-E2DF-45F6-80F9-5DCF152D57C9}"/>
    <cellStyle name="Heading 4 2" xfId="27" xr:uid="{F8F3BC80-6944-41F1-BE38-3C26612AD02E}"/>
    <cellStyle name="Hyperlink" xfId="28" builtinId="8"/>
    <cellStyle name="Normal" xfId="0" builtinId="0"/>
    <cellStyle name="Normal 2" xfId="25" xr:uid="{47D67D3E-05D5-4E01-8062-A0675C98C32F}"/>
    <cellStyle name="Normal 4" xfId="23" xr:uid="{C652428F-9F0E-40FB-8045-2F2CFDD33285}"/>
    <cellStyle name="RABase" xfId="11" xr:uid="{00000000-0005-0000-0000-00000F000000}"/>
    <cellStyle name="RABase-Col1" xfId="12" xr:uid="{00000000-0005-0000-0000-000010000000}"/>
    <cellStyle name="RABlock" xfId="9" xr:uid="{00000000-0005-0000-0000-00000D000000}"/>
    <cellStyle name="RABlock-Col1" xfId="10" xr:uid="{00000000-0005-0000-0000-00000E000000}"/>
    <cellStyle name="RAComment" xfId="22" xr:uid="{00000000-0005-0000-0000-00001A000000}"/>
    <cellStyle name="RAData" xfId="20" xr:uid="{00000000-0005-0000-0000-000018000000}"/>
    <cellStyle name="RADecimal" xfId="16" xr:uid="{00000000-0005-0000-0000-000014000000}"/>
    <cellStyle name="RAFilter" xfId="21" xr:uid="{00000000-0005-0000-0000-000019000000}"/>
    <cellStyle name="RAHeader1" xfId="4" xr:uid="{00000000-0005-0000-0000-000008000000}"/>
    <cellStyle name="RAHeader2" xfId="6" xr:uid="{00000000-0005-0000-0000-00000A000000}"/>
    <cellStyle name="RAHeader2-Col1" xfId="7" xr:uid="{00000000-0005-0000-0000-00000B000000}"/>
    <cellStyle name="RAHeaderSideBySide" xfId="8" xr:uid="{00000000-0005-0000-0000-00000C000000}"/>
    <cellStyle name="RAIndexHeading" xfId="1" xr:uid="{00000000-0005-0000-0000-000005000000}"/>
    <cellStyle name="RAIndexLink" xfId="3" xr:uid="{00000000-0005-0000-0000-000007000000}"/>
    <cellStyle name="RAIndexTitle" xfId="2" xr:uid="{00000000-0005-0000-0000-000006000000}"/>
    <cellStyle name="RAInt" xfId="17" xr:uid="{00000000-0005-0000-0000-000015000000}"/>
    <cellStyle name="RAPct" xfId="18" xr:uid="{00000000-0005-0000-0000-000016000000}"/>
    <cellStyle name="RARow" xfId="15" xr:uid="{00000000-0005-0000-0000-000013000000}"/>
    <cellStyle name="RARow-Col1" xfId="19" xr:uid="{00000000-0005-0000-0000-000017000000}"/>
    <cellStyle name="RAToplineHeader2" xfId="5" xr:uid="{00000000-0005-0000-0000-000009000000}"/>
    <cellStyle name="RATTest" xfId="13" xr:uid="{00000000-0005-0000-0000-000011000000}"/>
    <cellStyle name="RATTest-Col1" xfId="14" xr:uid="{00000000-0005-0000-0000-000012000000}"/>
  </cellStyles>
  <dxfs count="0"/>
  <tableStyles count="0" defaultTableStyle="TableStyleMedium2" defaultPivotStyle="PivotStyleLight16"/>
  <colors>
    <mruColors>
      <color rgb="FF5B645F"/>
      <color rgb="FFFC6AC8"/>
      <color rgb="FF9BA49F"/>
      <color rgb="FF00BCF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6" Type="http://schemas.openxmlformats.org/officeDocument/2006/relationships/worksheet" Target="worksheets/sheet16.xml"/><Relationship Id="rId107" Type="http://schemas.openxmlformats.org/officeDocument/2006/relationships/customXml" Target="../customXml/item1.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externalLink" Target="externalLinks/externalLink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theme" Target="theme/theme1.xml"/><Relationship Id="rId108" Type="http://schemas.openxmlformats.org/officeDocument/2006/relationships/customXml" Target="../customXml/item2.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6"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externalLink" Target="externalLinks/externalLink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customXml" Target="../customXml/item3.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styles" Target="style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customXml" Target="../customXml/item4.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sharedStrings" Target="sharedStrings.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4.emf"/></Relationships>
</file>

<file path=xl/drawings/_rels/drawing4.xml.rels><?xml version="1.0" encoding="UTF-8" standalone="yes"?>
<Relationships xmlns="http://schemas.openxmlformats.org/package/2006/relationships"><Relationship Id="rId1" Type="http://schemas.openxmlformats.org/officeDocument/2006/relationships/image" Target="../media/image5.emf"/></Relationships>
</file>

<file path=xl/drawings/_rels/drawing5.xml.rels><?xml version="1.0" encoding="UTF-8" standalone="yes"?>
<Relationships xmlns="http://schemas.openxmlformats.org/package/2006/relationships"><Relationship Id="rId1" Type="http://schemas.openxmlformats.org/officeDocument/2006/relationships/image" Target="../media/image6.emf"/></Relationships>
</file>

<file path=xl/drawings/_rels/drawing6.xml.rels><?xml version="1.0" encoding="UTF-8" standalone="yes"?>
<Relationships xmlns="http://schemas.openxmlformats.org/package/2006/relationships"><Relationship Id="rId1" Type="http://schemas.openxmlformats.org/officeDocument/2006/relationships/image" Target="../media/image7.emf"/></Relationships>
</file>

<file path=xl/drawings/_rels/drawing7.xml.rels><?xml version="1.0" encoding="UTF-8" standalone="yes"?>
<Relationships xmlns="http://schemas.openxmlformats.org/package/2006/relationships"><Relationship Id="rId1" Type="http://schemas.openxmlformats.org/officeDocument/2006/relationships/image" Target="../media/image7.emf"/></Relationships>
</file>

<file path=xl/drawings/_rels/drawing8.xml.rels><?xml version="1.0" encoding="UTF-8" standalone="yes"?>
<Relationships xmlns="http://schemas.openxmlformats.org/package/2006/relationships"><Relationship Id="rId1" Type="http://schemas.openxmlformats.org/officeDocument/2006/relationships/image" Target="../media/image7.emf"/></Relationships>
</file>

<file path=xl/drawings/_rels/drawing9.xml.rels><?xml version="1.0" encoding="UTF-8" standalone="yes"?>
<Relationships xmlns="http://schemas.openxmlformats.org/package/2006/relationships"><Relationship Id="rId1" Type="http://schemas.openxmlformats.org/officeDocument/2006/relationships/image" Target="../media/image8.emf"/></Relationships>
</file>

<file path=xl/drawings/_rels/drawing10.xml.rels><?xml version="1.0" encoding="UTF-8" standalone="yes"?>
<Relationships xmlns="http://schemas.openxmlformats.org/package/2006/relationships"><Relationship Id="rId1" Type="http://schemas.openxmlformats.org/officeDocument/2006/relationships/image" Target="../media/image8.emf"/></Relationships>
</file>

<file path=xl/drawings/_rels/drawing11.xml.rels><?xml version="1.0" encoding="UTF-8" standalone="yes"?>
<Relationships xmlns="http://schemas.openxmlformats.org/package/2006/relationships"><Relationship Id="rId1" Type="http://schemas.openxmlformats.org/officeDocument/2006/relationships/image" Target="../media/image8.emf"/></Relationships>
</file>

<file path=xl/drawings/_rels/drawing12.xml.rels><?xml version="1.0" encoding="UTF-8" standalone="yes"?>
<Relationships xmlns="http://schemas.openxmlformats.org/package/2006/relationships"><Relationship Id="rId1" Type="http://schemas.openxmlformats.org/officeDocument/2006/relationships/image" Target="../media/image8.emf"/></Relationships>
</file>

<file path=xl/drawings/_rels/drawing13.xml.rels><?xml version="1.0" encoding="UTF-8" standalone="yes"?>
<Relationships xmlns="http://schemas.openxmlformats.org/package/2006/relationships"><Relationship Id="rId1" Type="http://schemas.openxmlformats.org/officeDocument/2006/relationships/image" Target="../media/image8.emf"/></Relationships>
</file>

<file path=xl/drawings/_rels/drawing14.xml.rels><?xml version="1.0" encoding="UTF-8" standalone="yes"?>
<Relationships xmlns="http://schemas.openxmlformats.org/package/2006/relationships"><Relationship Id="rId1" Type="http://schemas.openxmlformats.org/officeDocument/2006/relationships/image" Target="../media/image8.emf"/></Relationships>
</file>

<file path=xl/drawings/_rels/drawing15.xml.rels><?xml version="1.0" encoding="UTF-8" standalone="yes"?>
<Relationships xmlns="http://schemas.openxmlformats.org/package/2006/relationships"><Relationship Id="rId1" Type="http://schemas.openxmlformats.org/officeDocument/2006/relationships/image" Target="../media/image8.emf"/></Relationships>
</file>

<file path=xl/drawings/_rels/drawing16.xml.rels><?xml version="1.0" encoding="UTF-8" standalone="yes"?>
<Relationships xmlns="http://schemas.openxmlformats.org/package/2006/relationships"><Relationship Id="rId1" Type="http://schemas.openxmlformats.org/officeDocument/2006/relationships/image" Target="../media/image8.emf"/></Relationships>
</file>

<file path=xl/drawings/_rels/drawing17.xml.rels><?xml version="1.0" encoding="UTF-8" standalone="yes"?>
<Relationships xmlns="http://schemas.openxmlformats.org/package/2006/relationships"><Relationship Id="rId1" Type="http://schemas.openxmlformats.org/officeDocument/2006/relationships/image" Target="../media/image8.emf"/></Relationships>
</file>

<file path=xl/drawings/_rels/drawing18.xml.rels><?xml version="1.0" encoding="UTF-8" standalone="yes"?>
<Relationships xmlns="http://schemas.openxmlformats.org/package/2006/relationships"><Relationship Id="rId1" Type="http://schemas.openxmlformats.org/officeDocument/2006/relationships/image" Target="../media/image8.emf"/></Relationships>
</file>

<file path=xl/drawings/_rels/drawing19.xml.rels><?xml version="1.0" encoding="UTF-8" standalone="yes"?>
<Relationships xmlns="http://schemas.openxmlformats.org/package/2006/relationships"><Relationship Id="rId1" Type="http://schemas.openxmlformats.org/officeDocument/2006/relationships/image" Target="../media/image8.emf"/></Relationships>
</file>

<file path=xl/drawings/_rels/drawing20.xml.rels><?xml version="1.0" encoding="UTF-8" standalone="yes"?>
<Relationships xmlns="http://schemas.openxmlformats.org/package/2006/relationships"><Relationship Id="rId1" Type="http://schemas.openxmlformats.org/officeDocument/2006/relationships/image" Target="../media/image8.emf"/></Relationships>
</file>

<file path=xl/drawings/_rels/drawing21.xml.rels><?xml version="1.0" encoding="UTF-8" standalone="yes"?>
<Relationships xmlns="http://schemas.openxmlformats.org/package/2006/relationships"><Relationship Id="rId1" Type="http://schemas.openxmlformats.org/officeDocument/2006/relationships/image" Target="../media/image8.emf"/></Relationships>
</file>

<file path=xl/drawings/_rels/drawing22.xml.rels><?xml version="1.0" encoding="UTF-8" standalone="yes"?>
<Relationships xmlns="http://schemas.openxmlformats.org/package/2006/relationships"><Relationship Id="rId1" Type="http://schemas.openxmlformats.org/officeDocument/2006/relationships/image" Target="../media/image8.emf"/></Relationships>
</file>

<file path=xl/drawings/_rels/drawing23.xml.rels><?xml version="1.0" encoding="UTF-8" standalone="yes"?>
<Relationships xmlns="http://schemas.openxmlformats.org/package/2006/relationships"><Relationship Id="rId1" Type="http://schemas.openxmlformats.org/officeDocument/2006/relationships/image" Target="../media/image8.emf"/></Relationships>
</file>

<file path=xl/drawings/_rels/drawing24.xml.rels><?xml version="1.0" encoding="UTF-8" standalone="yes"?>
<Relationships xmlns="http://schemas.openxmlformats.org/package/2006/relationships"><Relationship Id="rId1" Type="http://schemas.openxmlformats.org/officeDocument/2006/relationships/image" Target="../media/image8.emf"/></Relationships>
</file>

<file path=xl/drawings/_rels/drawing25.xml.rels><?xml version="1.0" encoding="UTF-8" standalone="yes"?>
<Relationships xmlns="http://schemas.openxmlformats.org/package/2006/relationships"><Relationship Id="rId1" Type="http://schemas.openxmlformats.org/officeDocument/2006/relationships/image" Target="../media/image8.emf"/></Relationships>
</file>

<file path=xl/drawings/_rels/drawing26.xml.rels><?xml version="1.0" encoding="UTF-8" standalone="yes"?>
<Relationships xmlns="http://schemas.openxmlformats.org/package/2006/relationships"><Relationship Id="rId1" Type="http://schemas.openxmlformats.org/officeDocument/2006/relationships/image" Target="../media/image8.emf"/></Relationships>
</file>

<file path=xl/drawings/_rels/drawing27.xml.rels><?xml version="1.0" encoding="UTF-8" standalone="yes"?>
<Relationships xmlns="http://schemas.openxmlformats.org/package/2006/relationships"><Relationship Id="rId1" Type="http://schemas.openxmlformats.org/officeDocument/2006/relationships/image" Target="../media/image8.emf"/></Relationships>
</file>

<file path=xl/drawings/_rels/drawing28.xml.rels><?xml version="1.0" encoding="UTF-8" standalone="yes"?>
<Relationships xmlns="http://schemas.openxmlformats.org/package/2006/relationships"><Relationship Id="rId1" Type="http://schemas.openxmlformats.org/officeDocument/2006/relationships/image" Target="../media/image8.emf"/></Relationships>
</file>

<file path=xl/drawings/_rels/drawing29.xml.rels><?xml version="1.0" encoding="UTF-8" standalone="yes"?>
<Relationships xmlns="http://schemas.openxmlformats.org/package/2006/relationships"><Relationship Id="rId1" Type="http://schemas.openxmlformats.org/officeDocument/2006/relationships/image" Target="../media/image8.emf"/></Relationships>
</file>

<file path=xl/drawings/_rels/drawing30.xml.rels><?xml version="1.0" encoding="UTF-8" standalone="yes"?>
<Relationships xmlns="http://schemas.openxmlformats.org/package/2006/relationships"><Relationship Id="rId1" Type="http://schemas.openxmlformats.org/officeDocument/2006/relationships/image" Target="../media/image8.emf"/></Relationships>
</file>

<file path=xl/drawings/_rels/drawing31.xml.rels><?xml version="1.0" encoding="UTF-8" standalone="yes"?>
<Relationships xmlns="http://schemas.openxmlformats.org/package/2006/relationships"><Relationship Id="rId1" Type="http://schemas.openxmlformats.org/officeDocument/2006/relationships/image" Target="../media/image8.emf"/></Relationships>
</file>

<file path=xl/drawings/_rels/drawing32.xml.rels><?xml version="1.0" encoding="UTF-8" standalone="yes"?>
<Relationships xmlns="http://schemas.openxmlformats.org/package/2006/relationships"><Relationship Id="rId1" Type="http://schemas.openxmlformats.org/officeDocument/2006/relationships/image" Target="../media/image8.emf"/></Relationships>
</file>

<file path=xl/drawings/_rels/drawing33.xml.rels><?xml version="1.0" encoding="UTF-8" standalone="yes"?>
<Relationships xmlns="http://schemas.openxmlformats.org/package/2006/relationships"><Relationship Id="rId1" Type="http://schemas.openxmlformats.org/officeDocument/2006/relationships/image" Target="../media/image8.emf"/></Relationships>
</file>

<file path=xl/drawings/_rels/drawing34.xml.rels><?xml version="1.0" encoding="UTF-8" standalone="yes"?>
<Relationships xmlns="http://schemas.openxmlformats.org/package/2006/relationships"><Relationship Id="rId1" Type="http://schemas.openxmlformats.org/officeDocument/2006/relationships/image" Target="../media/image8.emf"/></Relationships>
</file>

<file path=xl/drawings/_rels/drawing35.xml.rels><?xml version="1.0" encoding="UTF-8" standalone="yes"?>
<Relationships xmlns="http://schemas.openxmlformats.org/package/2006/relationships"><Relationship Id="rId1" Type="http://schemas.openxmlformats.org/officeDocument/2006/relationships/image" Target="../media/image8.emf"/></Relationships>
</file>

<file path=xl/drawings/_rels/drawing36.xml.rels><?xml version="1.0" encoding="UTF-8" standalone="yes"?>
<Relationships xmlns="http://schemas.openxmlformats.org/package/2006/relationships"><Relationship Id="rId1" Type="http://schemas.openxmlformats.org/officeDocument/2006/relationships/image" Target="../media/image8.emf"/></Relationships>
</file>

<file path=xl/drawings/_rels/drawing37.xml.rels><?xml version="1.0" encoding="UTF-8" standalone="yes"?>
<Relationships xmlns="http://schemas.openxmlformats.org/package/2006/relationships"><Relationship Id="rId1" Type="http://schemas.openxmlformats.org/officeDocument/2006/relationships/image" Target="../media/image8.emf"/></Relationships>
</file>

<file path=xl/drawings/_rels/drawing38.xml.rels><?xml version="1.0" encoding="UTF-8" standalone="yes"?>
<Relationships xmlns="http://schemas.openxmlformats.org/package/2006/relationships"><Relationship Id="rId1" Type="http://schemas.openxmlformats.org/officeDocument/2006/relationships/image" Target="../media/image8.emf"/></Relationships>
</file>

<file path=xl/drawings/_rels/drawing39.xml.rels><?xml version="1.0" encoding="UTF-8" standalone="yes"?>
<Relationships xmlns="http://schemas.openxmlformats.org/package/2006/relationships"><Relationship Id="rId1" Type="http://schemas.openxmlformats.org/officeDocument/2006/relationships/image" Target="../media/image8.emf"/></Relationships>
</file>

<file path=xl/drawings/_rels/drawing40.xml.rels><?xml version="1.0" encoding="UTF-8" standalone="yes"?>
<Relationships xmlns="http://schemas.openxmlformats.org/package/2006/relationships"><Relationship Id="rId1" Type="http://schemas.openxmlformats.org/officeDocument/2006/relationships/image" Target="../media/image8.emf"/></Relationships>
</file>

<file path=xl/drawings/_rels/drawing41.xml.rels><?xml version="1.0" encoding="UTF-8" standalone="yes"?>
<Relationships xmlns="http://schemas.openxmlformats.org/package/2006/relationships"><Relationship Id="rId1" Type="http://schemas.openxmlformats.org/officeDocument/2006/relationships/image" Target="../media/image8.emf"/></Relationships>
</file>

<file path=xl/drawings/_rels/drawing42.xml.rels><?xml version="1.0" encoding="UTF-8" standalone="yes"?>
<Relationships xmlns="http://schemas.openxmlformats.org/package/2006/relationships"><Relationship Id="rId1" Type="http://schemas.openxmlformats.org/officeDocument/2006/relationships/image" Target="../media/image8.emf"/></Relationships>
</file>

<file path=xl/drawings/_rels/drawing43.xml.rels><?xml version="1.0" encoding="UTF-8" standalone="yes"?>
<Relationships xmlns="http://schemas.openxmlformats.org/package/2006/relationships"><Relationship Id="rId1" Type="http://schemas.openxmlformats.org/officeDocument/2006/relationships/image" Target="../media/image8.emf"/></Relationships>
</file>

<file path=xl/drawings/_rels/drawing44.xml.rels><?xml version="1.0" encoding="UTF-8" standalone="yes"?>
<Relationships xmlns="http://schemas.openxmlformats.org/package/2006/relationships"><Relationship Id="rId1" Type="http://schemas.openxmlformats.org/officeDocument/2006/relationships/image" Target="../media/image8.emf"/></Relationships>
</file>

<file path=xl/drawings/_rels/drawing45.xml.rels><?xml version="1.0" encoding="UTF-8" standalone="yes"?>
<Relationships xmlns="http://schemas.openxmlformats.org/package/2006/relationships"><Relationship Id="rId1" Type="http://schemas.openxmlformats.org/officeDocument/2006/relationships/image" Target="../media/image8.emf"/></Relationships>
</file>

<file path=xl/drawings/_rels/drawing46.xml.rels><?xml version="1.0" encoding="UTF-8" standalone="yes"?>
<Relationships xmlns="http://schemas.openxmlformats.org/package/2006/relationships"><Relationship Id="rId1" Type="http://schemas.openxmlformats.org/officeDocument/2006/relationships/image" Target="../media/image8.emf"/></Relationships>
</file>

<file path=xl/drawings/_rels/drawing47.xml.rels><?xml version="1.0" encoding="UTF-8" standalone="yes"?>
<Relationships xmlns="http://schemas.openxmlformats.org/package/2006/relationships"><Relationship Id="rId1" Type="http://schemas.openxmlformats.org/officeDocument/2006/relationships/image" Target="../media/image8.emf"/></Relationships>
</file>

<file path=xl/drawings/_rels/drawing48.xml.rels><?xml version="1.0" encoding="UTF-8" standalone="yes"?>
<Relationships xmlns="http://schemas.openxmlformats.org/package/2006/relationships"><Relationship Id="rId1" Type="http://schemas.openxmlformats.org/officeDocument/2006/relationships/image" Target="../media/image8.emf"/></Relationships>
</file>

<file path=xl/drawings/_rels/drawing49.xml.rels><?xml version="1.0" encoding="UTF-8" standalone="yes"?>
<Relationships xmlns="http://schemas.openxmlformats.org/package/2006/relationships"><Relationship Id="rId1" Type="http://schemas.openxmlformats.org/officeDocument/2006/relationships/image" Target="../media/image8.emf"/></Relationships>
</file>

<file path=xl/drawings/_rels/drawing50.xml.rels><?xml version="1.0" encoding="UTF-8" standalone="yes"?>
<Relationships xmlns="http://schemas.openxmlformats.org/package/2006/relationships"><Relationship Id="rId1" Type="http://schemas.openxmlformats.org/officeDocument/2006/relationships/image" Target="../media/image8.emf"/></Relationships>
</file>

<file path=xl/drawings/_rels/drawing51.xml.rels><?xml version="1.0" encoding="UTF-8" standalone="yes"?>
<Relationships xmlns="http://schemas.openxmlformats.org/package/2006/relationships"><Relationship Id="rId1" Type="http://schemas.openxmlformats.org/officeDocument/2006/relationships/image" Target="../media/image8.emf"/></Relationships>
</file>

<file path=xl/drawings/_rels/drawing52.xml.rels><?xml version="1.0" encoding="UTF-8" standalone="yes"?>
<Relationships xmlns="http://schemas.openxmlformats.org/package/2006/relationships"><Relationship Id="rId1" Type="http://schemas.openxmlformats.org/officeDocument/2006/relationships/image" Target="../media/image8.emf"/></Relationships>
</file>

<file path=xl/drawings/_rels/drawing53.xml.rels><?xml version="1.0" encoding="UTF-8" standalone="yes"?>
<Relationships xmlns="http://schemas.openxmlformats.org/package/2006/relationships"><Relationship Id="rId1" Type="http://schemas.openxmlformats.org/officeDocument/2006/relationships/image" Target="../media/image8.emf"/></Relationships>
</file>

<file path=xl/drawings/_rels/drawing54.xml.rels><?xml version="1.0" encoding="UTF-8" standalone="yes"?>
<Relationships xmlns="http://schemas.openxmlformats.org/package/2006/relationships"><Relationship Id="rId1" Type="http://schemas.openxmlformats.org/officeDocument/2006/relationships/image" Target="../media/image8.emf"/></Relationships>
</file>

<file path=xl/drawings/_rels/drawing55.xml.rels><?xml version="1.0" encoding="UTF-8" standalone="yes"?>
<Relationships xmlns="http://schemas.openxmlformats.org/package/2006/relationships"><Relationship Id="rId1" Type="http://schemas.openxmlformats.org/officeDocument/2006/relationships/image" Target="../media/image8.emf"/></Relationships>
</file>

<file path=xl/drawings/_rels/drawing56.xml.rels><?xml version="1.0" encoding="UTF-8" standalone="yes"?>
<Relationships xmlns="http://schemas.openxmlformats.org/package/2006/relationships"><Relationship Id="rId1" Type="http://schemas.openxmlformats.org/officeDocument/2006/relationships/image" Target="../media/image8.emf"/></Relationships>
</file>

<file path=xl/drawings/_rels/drawing57.xml.rels><?xml version="1.0" encoding="UTF-8" standalone="yes"?>
<Relationships xmlns="http://schemas.openxmlformats.org/package/2006/relationships"><Relationship Id="rId1" Type="http://schemas.openxmlformats.org/officeDocument/2006/relationships/image" Target="../media/image8.emf"/></Relationships>
</file>

<file path=xl/drawings/_rels/drawing58.xml.rels><?xml version="1.0" encoding="UTF-8" standalone="yes"?>
<Relationships xmlns="http://schemas.openxmlformats.org/package/2006/relationships"><Relationship Id="rId1" Type="http://schemas.openxmlformats.org/officeDocument/2006/relationships/image" Target="../media/image8.emf"/></Relationships>
</file>

<file path=xl/drawings/_rels/drawing59.xml.rels><?xml version="1.0" encoding="UTF-8" standalone="yes"?>
<Relationships xmlns="http://schemas.openxmlformats.org/package/2006/relationships"><Relationship Id="rId1" Type="http://schemas.openxmlformats.org/officeDocument/2006/relationships/image" Target="../media/image8.emf"/></Relationships>
</file>

<file path=xl/drawings/_rels/drawing60.xml.rels><?xml version="1.0" encoding="UTF-8" standalone="yes"?>
<Relationships xmlns="http://schemas.openxmlformats.org/package/2006/relationships"><Relationship Id="rId1" Type="http://schemas.openxmlformats.org/officeDocument/2006/relationships/image" Target="../media/image8.emf"/></Relationships>
</file>

<file path=xl/drawings/_rels/drawing61.xml.rels><?xml version="1.0" encoding="UTF-8" standalone="yes"?>
<Relationships xmlns="http://schemas.openxmlformats.org/package/2006/relationships"><Relationship Id="rId1" Type="http://schemas.openxmlformats.org/officeDocument/2006/relationships/image" Target="../media/image8.emf"/></Relationships>
</file>

<file path=xl/drawings/_rels/drawing62.xml.rels><?xml version="1.0" encoding="UTF-8" standalone="yes"?>
<Relationships xmlns="http://schemas.openxmlformats.org/package/2006/relationships"><Relationship Id="rId1" Type="http://schemas.openxmlformats.org/officeDocument/2006/relationships/image" Target="../media/image8.emf"/></Relationships>
</file>

<file path=xl/drawings/_rels/drawing63.xml.rels><?xml version="1.0" encoding="UTF-8" standalone="yes"?>
<Relationships xmlns="http://schemas.openxmlformats.org/package/2006/relationships"><Relationship Id="rId1" Type="http://schemas.openxmlformats.org/officeDocument/2006/relationships/image" Target="../media/image8.emf"/></Relationships>
</file>

<file path=xl/drawings/_rels/drawing64.xml.rels><?xml version="1.0" encoding="UTF-8" standalone="yes"?>
<Relationships xmlns="http://schemas.openxmlformats.org/package/2006/relationships"><Relationship Id="rId1" Type="http://schemas.openxmlformats.org/officeDocument/2006/relationships/image" Target="../media/image8.emf"/></Relationships>
</file>

<file path=xl/drawings/_rels/drawing65.xml.rels><?xml version="1.0" encoding="UTF-8" standalone="yes"?>
<Relationships xmlns="http://schemas.openxmlformats.org/package/2006/relationships"><Relationship Id="rId1" Type="http://schemas.openxmlformats.org/officeDocument/2006/relationships/image" Target="../media/image8.emf"/></Relationships>
</file>

<file path=xl/drawings/_rels/drawing66.xml.rels><?xml version="1.0" encoding="UTF-8" standalone="yes"?>
<Relationships xmlns="http://schemas.openxmlformats.org/package/2006/relationships"><Relationship Id="rId1" Type="http://schemas.openxmlformats.org/officeDocument/2006/relationships/image" Target="../media/image8.emf"/></Relationships>
</file>

<file path=xl/drawings/_rels/drawing67.xml.rels><?xml version="1.0" encoding="UTF-8" standalone="yes"?>
<Relationships xmlns="http://schemas.openxmlformats.org/package/2006/relationships"><Relationship Id="rId1" Type="http://schemas.openxmlformats.org/officeDocument/2006/relationships/image" Target="../media/image8.emf"/></Relationships>
</file>

<file path=xl/drawings/_rels/drawing68.xml.rels><?xml version="1.0" encoding="UTF-8" standalone="yes"?>
<Relationships xmlns="http://schemas.openxmlformats.org/package/2006/relationships"><Relationship Id="rId1" Type="http://schemas.openxmlformats.org/officeDocument/2006/relationships/image" Target="../media/image8.emf"/></Relationships>
</file>

<file path=xl/drawings/_rels/drawing69.xml.rels><?xml version="1.0" encoding="UTF-8" standalone="yes"?>
<Relationships xmlns="http://schemas.openxmlformats.org/package/2006/relationships"><Relationship Id="rId1" Type="http://schemas.openxmlformats.org/officeDocument/2006/relationships/image" Target="../media/image8.emf"/></Relationships>
</file>

<file path=xl/drawings/_rels/drawing70.xml.rels><?xml version="1.0" encoding="UTF-8" standalone="yes"?>
<Relationships xmlns="http://schemas.openxmlformats.org/package/2006/relationships"><Relationship Id="rId1" Type="http://schemas.openxmlformats.org/officeDocument/2006/relationships/image" Target="../media/image8.emf"/></Relationships>
</file>

<file path=xl/drawings/_rels/drawing71.xml.rels><?xml version="1.0" encoding="UTF-8" standalone="yes"?>
<Relationships xmlns="http://schemas.openxmlformats.org/package/2006/relationships"><Relationship Id="rId1" Type="http://schemas.openxmlformats.org/officeDocument/2006/relationships/image" Target="../media/image8.emf"/></Relationships>
</file>

<file path=xl/drawings/_rels/drawing72.xml.rels><?xml version="1.0" encoding="UTF-8" standalone="yes"?>
<Relationships xmlns="http://schemas.openxmlformats.org/package/2006/relationships"><Relationship Id="rId1" Type="http://schemas.openxmlformats.org/officeDocument/2006/relationships/image" Target="../media/image8.emf"/></Relationships>
</file>

<file path=xl/drawings/_rels/drawing73.xml.rels><?xml version="1.0" encoding="UTF-8" standalone="yes"?>
<Relationships xmlns="http://schemas.openxmlformats.org/package/2006/relationships"><Relationship Id="rId1" Type="http://schemas.openxmlformats.org/officeDocument/2006/relationships/image" Target="../media/image8.emf"/></Relationships>
</file>

<file path=xl/drawings/_rels/drawing74.xml.rels><?xml version="1.0" encoding="UTF-8" standalone="yes"?>
<Relationships xmlns="http://schemas.openxmlformats.org/package/2006/relationships"><Relationship Id="rId1" Type="http://schemas.openxmlformats.org/officeDocument/2006/relationships/image" Target="../media/image8.emf"/></Relationships>
</file>

<file path=xl/drawings/_rels/drawing75.xml.rels><?xml version="1.0" encoding="UTF-8" standalone="yes"?>
<Relationships xmlns="http://schemas.openxmlformats.org/package/2006/relationships"><Relationship Id="rId1" Type="http://schemas.openxmlformats.org/officeDocument/2006/relationships/image" Target="../media/image8.emf"/></Relationships>
</file>

<file path=xl/drawings/_rels/drawing76.xml.rels><?xml version="1.0" encoding="UTF-8" standalone="yes"?>
<Relationships xmlns="http://schemas.openxmlformats.org/package/2006/relationships"><Relationship Id="rId1" Type="http://schemas.openxmlformats.org/officeDocument/2006/relationships/image" Target="../media/image8.emf"/></Relationships>
</file>

<file path=xl/drawings/_rels/drawing77.xml.rels><?xml version="1.0" encoding="UTF-8" standalone="yes"?>
<Relationships xmlns="http://schemas.openxmlformats.org/package/2006/relationships"><Relationship Id="rId1" Type="http://schemas.openxmlformats.org/officeDocument/2006/relationships/image" Target="../media/image8.emf"/></Relationships>
</file>

<file path=xl/drawings/_rels/drawing78.xml.rels><?xml version="1.0" encoding="UTF-8" standalone="yes"?>
<Relationships xmlns="http://schemas.openxmlformats.org/package/2006/relationships"><Relationship Id="rId1" Type="http://schemas.openxmlformats.org/officeDocument/2006/relationships/image" Target="../media/image8.emf"/></Relationships>
</file>

<file path=xl/drawings/_rels/drawing79.xml.rels><?xml version="1.0" encoding="UTF-8" standalone="yes"?>
<Relationships xmlns="http://schemas.openxmlformats.org/package/2006/relationships"><Relationship Id="rId1" Type="http://schemas.openxmlformats.org/officeDocument/2006/relationships/image" Target="../media/image8.emf"/></Relationships>
</file>

<file path=xl/drawings/_rels/drawing80.xml.rels><?xml version="1.0" encoding="UTF-8" standalone="yes"?>
<Relationships xmlns="http://schemas.openxmlformats.org/package/2006/relationships"><Relationship Id="rId1" Type="http://schemas.openxmlformats.org/officeDocument/2006/relationships/image" Target="../media/image8.emf"/></Relationships>
</file>

<file path=xl/drawings/_rels/drawing81.xml.rels><?xml version="1.0" encoding="UTF-8" standalone="yes"?>
<Relationships xmlns="http://schemas.openxmlformats.org/package/2006/relationships"><Relationship Id="rId1" Type="http://schemas.openxmlformats.org/officeDocument/2006/relationships/image" Target="../media/image8.emf"/></Relationships>
</file>

<file path=xl/drawings/_rels/drawing82.xml.rels><?xml version="1.0" encoding="UTF-8" standalone="yes"?>
<Relationships xmlns="http://schemas.openxmlformats.org/package/2006/relationships"><Relationship Id="rId1" Type="http://schemas.openxmlformats.org/officeDocument/2006/relationships/image" Target="../media/image8.emf"/></Relationships>
</file>

<file path=xl/drawings/_rels/drawing83.xml.rels><?xml version="1.0" encoding="UTF-8" standalone="yes"?>
<Relationships xmlns="http://schemas.openxmlformats.org/package/2006/relationships"><Relationship Id="rId1" Type="http://schemas.openxmlformats.org/officeDocument/2006/relationships/image" Target="../media/image8.emf"/></Relationships>
</file>

<file path=xl/drawings/_rels/drawing84.xml.rels><?xml version="1.0" encoding="UTF-8" standalone="yes"?>
<Relationships xmlns="http://schemas.openxmlformats.org/package/2006/relationships"><Relationship Id="rId1" Type="http://schemas.openxmlformats.org/officeDocument/2006/relationships/image" Target="../media/image8.emf"/></Relationships>
</file>

<file path=xl/drawings/_rels/drawing85.xml.rels><?xml version="1.0" encoding="UTF-8" standalone="yes"?>
<Relationships xmlns="http://schemas.openxmlformats.org/package/2006/relationships"><Relationship Id="rId1" Type="http://schemas.openxmlformats.org/officeDocument/2006/relationships/image" Target="../media/image8.emf"/></Relationships>
</file>

<file path=xl/drawings/_rels/drawing86.xml.rels><?xml version="1.0" encoding="UTF-8" standalone="yes"?>
<Relationships xmlns="http://schemas.openxmlformats.org/package/2006/relationships"><Relationship Id="rId1" Type="http://schemas.openxmlformats.org/officeDocument/2006/relationships/image" Target="../media/image8.emf"/></Relationships>
</file>

<file path=xl/drawings/_rels/drawing87.xml.rels><?xml version="1.0" encoding="UTF-8" standalone="yes"?>
<Relationships xmlns="http://schemas.openxmlformats.org/package/2006/relationships"><Relationship Id="rId1" Type="http://schemas.openxmlformats.org/officeDocument/2006/relationships/image" Target="../media/image8.emf"/></Relationships>
</file>

<file path=xl/drawings/_rels/drawing88.xml.rels><?xml version="1.0" encoding="UTF-8" standalone="yes"?>
<Relationships xmlns="http://schemas.openxmlformats.org/package/2006/relationships"><Relationship Id="rId1" Type="http://schemas.openxmlformats.org/officeDocument/2006/relationships/image" Target="../media/image8.emf"/></Relationships>
</file>

<file path=xl/drawings/_rels/drawing89.xml.rels><?xml version="1.0" encoding="UTF-8" standalone="yes"?>
<Relationships xmlns="http://schemas.openxmlformats.org/package/2006/relationships"><Relationship Id="rId1" Type="http://schemas.openxmlformats.org/officeDocument/2006/relationships/image" Target="../media/image8.emf"/></Relationships>
</file>

<file path=xl/drawings/_rels/drawing90.xml.rels><?xml version="1.0" encoding="UTF-8" standalone="yes"?>
<Relationships xmlns="http://schemas.openxmlformats.org/package/2006/relationships"><Relationship Id="rId1" Type="http://schemas.openxmlformats.org/officeDocument/2006/relationships/image" Target="../media/image8.emf"/></Relationships>
</file>

<file path=xl/drawings/_rels/drawing91.xml.rels><?xml version="1.0" encoding="UTF-8" standalone="yes"?>
<Relationships xmlns="http://schemas.openxmlformats.org/package/2006/relationships"><Relationship Id="rId1" Type="http://schemas.openxmlformats.org/officeDocument/2006/relationships/image" Target="../media/image8.emf"/></Relationships>
</file>

<file path=xl/drawings/_rels/drawing92.xml.rels><?xml version="1.0" encoding="UTF-8" standalone="yes"?>
<Relationships xmlns="http://schemas.openxmlformats.org/package/2006/relationships"><Relationship Id="rId1" Type="http://schemas.openxmlformats.org/officeDocument/2006/relationships/image" Target="../media/image8.emf"/></Relationships>
</file>

<file path=xl/drawings/_rels/drawing93.xml.rels><?xml version="1.0" encoding="UTF-8" standalone="yes"?>
<Relationships xmlns="http://schemas.openxmlformats.org/package/2006/relationships"><Relationship Id="rId1" Type="http://schemas.openxmlformats.org/officeDocument/2006/relationships/image" Target="../media/image8.emf"/></Relationships>
</file>

<file path=xl/drawings/_rels/drawing94.xml.rels><?xml version="1.0" encoding="UTF-8" standalone="yes"?>
<Relationships xmlns="http://schemas.openxmlformats.org/package/2006/relationships"><Relationship Id="rId1" Type="http://schemas.openxmlformats.org/officeDocument/2006/relationships/image" Target="../media/image8.emf"/></Relationships>
</file>

<file path=xl/drawings/_rels/drawing95.xml.rels><?xml version="1.0" encoding="UTF-8" standalone="yes"?>
<Relationships xmlns="http://schemas.openxmlformats.org/package/2006/relationships"><Relationship Id="rId1" Type="http://schemas.openxmlformats.org/officeDocument/2006/relationships/image" Target="../media/image8.emf"/></Relationships>
</file>

<file path=xl/drawings/_rels/drawing96.xml.rels><?xml version="1.0" encoding="UTF-8" standalone="yes"?>
<Relationships xmlns="http://schemas.openxmlformats.org/package/2006/relationships"><Relationship Id="rId1" Type="http://schemas.openxmlformats.org/officeDocument/2006/relationships/image" Target="../media/image8.emf"/></Relationships>
</file>

<file path=xl/drawings/_rels/drawing97.xml.rels><?xml version="1.0" encoding="UTF-8" standalone="yes"?>
<Relationships xmlns="http://schemas.openxmlformats.org/package/2006/relationships"><Relationship Id="rId1" Type="http://schemas.openxmlformats.org/officeDocument/2006/relationships/image" Target="../media/image8.emf"/></Relationships>
</file>

<file path=xl/drawings/_rels/drawing98.xml.rels><?xml version="1.0" encoding="UTF-8" standalone="yes"?>
<Relationships xmlns="http://schemas.openxmlformats.org/package/2006/relationships"><Relationship Id="rId1" Type="http://schemas.openxmlformats.org/officeDocument/2006/relationships/image" Target="../media/image8.emf"/></Relationships>
</file>

<file path=xl/drawings/_rels/drawing99.xml.rels><?xml version="1.0" encoding="UTF-8" standalone="yes"?>
<Relationships xmlns="http://schemas.openxmlformats.org/package/2006/relationships"><Relationship Id="rId1" Type="http://schemas.openxmlformats.org/officeDocument/2006/relationships/image" Target="../media/image8.emf"/></Relationships>
</file>

<file path=xl/drawings/_rels/drawing100.xml.rels><?xml version="1.0" encoding="UTF-8" standalone="yes"?>
<Relationships xmlns="http://schemas.openxmlformats.org/package/2006/relationships"><Relationship Id="rId1" Type="http://schemas.openxmlformats.org/officeDocument/2006/relationships/image" Target="../media/image8.emf"/></Relationships>
</file>

<file path=xl/drawings/drawing1.xml><?xml version="1.0" encoding="utf-8"?>
<xdr:wsDr xmlns:xdr="http://schemas.openxmlformats.org/drawingml/2006/spreadsheetDrawing" xmlns:a="http://schemas.openxmlformats.org/drawingml/2006/main">
  <xdr:twoCellAnchor editAs="absolute">
    <xdr:from>
      <xdr:col>0</xdr:col>
      <xdr:colOff>131887</xdr:colOff>
      <xdr:row>0</xdr:row>
      <xdr:rowOff>94484</xdr:rowOff>
    </xdr:from>
    <xdr:to>
      <xdr:col>4</xdr:col>
      <xdr:colOff>244844</xdr:colOff>
      <xdr:row>4</xdr:row>
      <xdr:rowOff>19050</xdr:rowOff>
    </xdr:to>
    <xdr:pic>
      <xdr:nvPicPr>
        <xdr:cNvPr id="2" name="Picture 1">
          <a:extLst>
            <a:ext uri="{FF2B5EF4-FFF2-40B4-BE49-F238E27FC236}">
              <a16:creationId xmlns:a16="http://schemas.microsoft.com/office/drawing/2014/main" id="{EE42F8A5-29A0-4516-9505-95E9D1172DDF}"/>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31887" y="94484"/>
          <a:ext cx="1878257" cy="635766"/>
        </a:xfrm>
        <a:prstGeom prst="rect">
          <a:avLst/>
        </a:prstGeom>
      </xdr:spPr>
    </xdr:pic>
    <xdr:clientData/>
  </xdr:twoCellAnchor>
  <xdr:twoCellAnchor editAs="oneCell">
    <xdr:from>
      <xdr:col>9</xdr:col>
      <xdr:colOff>110144</xdr:colOff>
      <xdr:row>0</xdr:row>
      <xdr:rowOff>118456</xdr:rowOff>
    </xdr:from>
    <xdr:to>
      <xdr:col>9</xdr:col>
      <xdr:colOff>482732</xdr:colOff>
      <xdr:row>4</xdr:row>
      <xdr:rowOff>12180</xdr:rowOff>
    </xdr:to>
    <xdr:pic>
      <xdr:nvPicPr>
        <xdr:cNvPr id="3" name="Picture 2" descr="A black background with a black square&#10;&#10;Description automatically generated with medium confidence">
          <a:extLst>
            <a:ext uri="{FF2B5EF4-FFF2-40B4-BE49-F238E27FC236}">
              <a16:creationId xmlns:a16="http://schemas.microsoft.com/office/drawing/2014/main" id="{0AE97CE4-B784-4DF0-AA01-41BCB13FA0BE}"/>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018694" y="118456"/>
          <a:ext cx="372588" cy="611274"/>
        </a:xfrm>
        <a:prstGeom prst="rect">
          <a:avLst/>
        </a:prstGeom>
        <a:noFill/>
        <a:ln>
          <a:noFill/>
        </a:ln>
      </xdr:spPr>
    </xdr:pic>
    <xdr:clientData/>
  </xdr:twoCellAnchor>
  <xdr:twoCellAnchor editAs="oneCell">
    <xdr:from>
      <xdr:col>6</xdr:col>
      <xdr:colOff>512922</xdr:colOff>
      <xdr:row>0</xdr:row>
      <xdr:rowOff>76223</xdr:rowOff>
    </xdr:from>
    <xdr:to>
      <xdr:col>9</xdr:col>
      <xdr:colOff>37674</xdr:colOff>
      <xdr:row>4</xdr:row>
      <xdr:rowOff>78673</xdr:rowOff>
    </xdr:to>
    <xdr:pic>
      <xdr:nvPicPr>
        <xdr:cNvPr id="4" name="Picture 3">
          <a:extLst>
            <a:ext uri="{FF2B5EF4-FFF2-40B4-BE49-F238E27FC236}">
              <a16:creationId xmlns:a16="http://schemas.microsoft.com/office/drawing/2014/main" id="{928EA8DC-FF9B-49ED-B162-0185971DC2CC}"/>
            </a:ext>
          </a:extLst>
        </xdr:cNvPr>
        <xdr:cNvPicPr>
          <a:picLocks noChangeAspect="1"/>
        </xdr:cNvPicPr>
      </xdr:nvPicPr>
      <xdr:blipFill rotWithShape="1">
        <a:blip xmlns:r="http://schemas.openxmlformats.org/officeDocument/2006/relationships" r:embed="rId3" cstate="print">
          <a:extLst>
            <a:ext uri="{28A0092B-C50C-407E-A947-70E740481C1C}">
              <a14:useLocalDpi xmlns:a14="http://schemas.microsoft.com/office/drawing/2010/main" val="0"/>
            </a:ext>
          </a:extLst>
        </a:blip>
        <a:srcRect r="41044"/>
        <a:stretch/>
      </xdr:blipFill>
      <xdr:spPr>
        <a:xfrm>
          <a:off x="3535522" y="76223"/>
          <a:ext cx="1410702" cy="7263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95250</xdr:colOff>
      <xdr:row>0</xdr:row>
      <xdr:rowOff>93345</xdr:rowOff>
    </xdr:from>
    <xdr:to>
      <xdr:col>2</xdr:col>
      <xdr:colOff>221542</xdr:colOff>
      <xdr:row>3</xdr:row>
      <xdr:rowOff>111256</xdr:rowOff>
    </xdr:to>
    <xdr:pic>
      <xdr:nvPicPr>
        <xdr:cNvPr id="2" name="Picture 1">
          <a:extLst>
            <a:ext uri="{FF2B5EF4-FFF2-40B4-BE49-F238E27FC236}">
              <a16:creationId xmlns:a16="http://schemas.microsoft.com/office/drawing/2014/main" id="{565609A1-CADE-4E33-99A5-72C9B6DFF48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95250" y="93345"/>
          <a:ext cx="1837617" cy="627511"/>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097" name="Picture 1">
          <a:extLst>
            <a:ext uri="{FF2B5EF4-FFF2-40B4-BE49-F238E27FC236}">
              <a16:creationId xmlns:a16="http://schemas.microsoft.com/office/drawing/2014/main" id="{56104EF2-A8FA-9D8F-2DC7-F115C93847E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121" name="Picture 1">
          <a:extLst>
            <a:ext uri="{FF2B5EF4-FFF2-40B4-BE49-F238E27FC236}">
              <a16:creationId xmlns:a16="http://schemas.microsoft.com/office/drawing/2014/main" id="{D0B96A50-E784-1162-6830-E9858BCEDEB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145" name="Picture 1">
          <a:extLst>
            <a:ext uri="{FF2B5EF4-FFF2-40B4-BE49-F238E27FC236}">
              <a16:creationId xmlns:a16="http://schemas.microsoft.com/office/drawing/2014/main" id="{E3B21C28-8E7C-9E88-46DA-13C7333EC81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529972</xdr:colOff>
      <xdr:row>0</xdr:row>
      <xdr:rowOff>518923</xdr:rowOff>
    </xdr:to>
    <xdr:pic>
      <xdr:nvPicPr>
        <xdr:cNvPr id="7169" name="Picture 1">
          <a:extLst>
            <a:ext uri="{FF2B5EF4-FFF2-40B4-BE49-F238E27FC236}">
              <a16:creationId xmlns:a16="http://schemas.microsoft.com/office/drawing/2014/main" id="{AABDF610-389E-2DD4-CA65-A00E0562344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193" name="Picture 1">
          <a:extLst>
            <a:ext uri="{FF2B5EF4-FFF2-40B4-BE49-F238E27FC236}">
              <a16:creationId xmlns:a16="http://schemas.microsoft.com/office/drawing/2014/main" id="{B602148F-2B38-079F-ADA3-14734089222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217" name="Picture 1">
          <a:extLst>
            <a:ext uri="{FF2B5EF4-FFF2-40B4-BE49-F238E27FC236}">
              <a16:creationId xmlns:a16="http://schemas.microsoft.com/office/drawing/2014/main" id="{8904838A-EF7B-F219-1FAA-3A7A8C6F0F7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0241" name="Picture 1">
          <a:extLst>
            <a:ext uri="{FF2B5EF4-FFF2-40B4-BE49-F238E27FC236}">
              <a16:creationId xmlns:a16="http://schemas.microsoft.com/office/drawing/2014/main" id="{FFAB470C-0837-E7FC-5596-4A9360261B4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1265" name="Picture 1">
          <a:extLst>
            <a:ext uri="{FF2B5EF4-FFF2-40B4-BE49-F238E27FC236}">
              <a16:creationId xmlns:a16="http://schemas.microsoft.com/office/drawing/2014/main" id="{4D4CB94F-AAE2-E849-8A87-C9DEA2B45B1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2289" name="Picture 1">
          <a:extLst>
            <a:ext uri="{FF2B5EF4-FFF2-40B4-BE49-F238E27FC236}">
              <a16:creationId xmlns:a16="http://schemas.microsoft.com/office/drawing/2014/main" id="{76AE5B6B-B8F2-40B4-3831-22D5390B07F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3313" name="Picture 1">
          <a:extLst>
            <a:ext uri="{FF2B5EF4-FFF2-40B4-BE49-F238E27FC236}">
              <a16:creationId xmlns:a16="http://schemas.microsoft.com/office/drawing/2014/main" id="{4A59FF7E-7F61-049A-1E6A-C1EE5974FF7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4337" name="Picture 1">
          <a:extLst>
            <a:ext uri="{FF2B5EF4-FFF2-40B4-BE49-F238E27FC236}">
              <a16:creationId xmlns:a16="http://schemas.microsoft.com/office/drawing/2014/main" id="{C1D5DC1E-31C5-4C12-D869-894CEA81BDE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5361" name="Picture 1">
          <a:extLst>
            <a:ext uri="{FF2B5EF4-FFF2-40B4-BE49-F238E27FC236}">
              <a16:creationId xmlns:a16="http://schemas.microsoft.com/office/drawing/2014/main" id="{93B0C58D-6DC0-C9A7-B29F-6C0025EF47D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6385" name="Picture 1">
          <a:extLst>
            <a:ext uri="{FF2B5EF4-FFF2-40B4-BE49-F238E27FC236}">
              <a16:creationId xmlns:a16="http://schemas.microsoft.com/office/drawing/2014/main" id="{5FBB56B9-13E1-F05C-7815-263C80BC375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7409" name="Picture 1">
          <a:extLst>
            <a:ext uri="{FF2B5EF4-FFF2-40B4-BE49-F238E27FC236}">
              <a16:creationId xmlns:a16="http://schemas.microsoft.com/office/drawing/2014/main" id="{5B09CAF9-10FA-2F64-FB2C-0DE15741F33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8433" name="Picture 1">
          <a:extLst>
            <a:ext uri="{FF2B5EF4-FFF2-40B4-BE49-F238E27FC236}">
              <a16:creationId xmlns:a16="http://schemas.microsoft.com/office/drawing/2014/main" id="{2D2CE1A5-CCA4-EE50-FBC3-C06BD5B1E83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9457" name="Picture 1">
          <a:extLst>
            <a:ext uri="{FF2B5EF4-FFF2-40B4-BE49-F238E27FC236}">
              <a16:creationId xmlns:a16="http://schemas.microsoft.com/office/drawing/2014/main" id="{3304EF3E-3C88-A6D7-11EB-AC0265015DB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20481" name="Picture 1">
          <a:extLst>
            <a:ext uri="{FF2B5EF4-FFF2-40B4-BE49-F238E27FC236}">
              <a16:creationId xmlns:a16="http://schemas.microsoft.com/office/drawing/2014/main" id="{5A936638-756C-9DCC-7942-F0B8B142267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1505" name="Picture 1">
          <a:extLst>
            <a:ext uri="{FF2B5EF4-FFF2-40B4-BE49-F238E27FC236}">
              <a16:creationId xmlns:a16="http://schemas.microsoft.com/office/drawing/2014/main" id="{54C8E857-3589-D8A8-BD6C-098B4B8FA33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2529" name="Picture 1">
          <a:extLst>
            <a:ext uri="{FF2B5EF4-FFF2-40B4-BE49-F238E27FC236}">
              <a16:creationId xmlns:a16="http://schemas.microsoft.com/office/drawing/2014/main" id="{36E1001B-D80A-34DD-6964-1BCAC3C6D1E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3553" name="Picture 1">
          <a:extLst>
            <a:ext uri="{FF2B5EF4-FFF2-40B4-BE49-F238E27FC236}">
              <a16:creationId xmlns:a16="http://schemas.microsoft.com/office/drawing/2014/main" id="{C98B0840-70AA-8A12-FBAE-85F91D96C34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4577" name="Picture 1">
          <a:extLst>
            <a:ext uri="{FF2B5EF4-FFF2-40B4-BE49-F238E27FC236}">
              <a16:creationId xmlns:a16="http://schemas.microsoft.com/office/drawing/2014/main" id="{D8CC2F97-8902-8DC4-7BAF-E2CCACDAA6F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5601" name="Picture 1">
          <a:extLst>
            <a:ext uri="{FF2B5EF4-FFF2-40B4-BE49-F238E27FC236}">
              <a16:creationId xmlns:a16="http://schemas.microsoft.com/office/drawing/2014/main" id="{55D21476-5E67-FBB5-DC34-40A530193A9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6625" name="Picture 1">
          <a:extLst>
            <a:ext uri="{FF2B5EF4-FFF2-40B4-BE49-F238E27FC236}">
              <a16:creationId xmlns:a16="http://schemas.microsoft.com/office/drawing/2014/main" id="{F078619F-576D-EB85-B64B-D5416FE85B2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7649" name="Picture 1">
          <a:extLst>
            <a:ext uri="{FF2B5EF4-FFF2-40B4-BE49-F238E27FC236}">
              <a16:creationId xmlns:a16="http://schemas.microsoft.com/office/drawing/2014/main" id="{4DBCC1C2-5A53-8687-A750-5CAF05425DB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8673" name="Picture 1">
          <a:extLst>
            <a:ext uri="{FF2B5EF4-FFF2-40B4-BE49-F238E27FC236}">
              <a16:creationId xmlns:a16="http://schemas.microsoft.com/office/drawing/2014/main" id="{FE5683D3-E2E0-4BF6-9B52-C8992539F0A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29697" name="Picture 1">
          <a:extLst>
            <a:ext uri="{FF2B5EF4-FFF2-40B4-BE49-F238E27FC236}">
              <a16:creationId xmlns:a16="http://schemas.microsoft.com/office/drawing/2014/main" id="{092C92A4-FD94-9FB1-1DB4-A2BD64FBD86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0721" name="Picture 1">
          <a:extLst>
            <a:ext uri="{FF2B5EF4-FFF2-40B4-BE49-F238E27FC236}">
              <a16:creationId xmlns:a16="http://schemas.microsoft.com/office/drawing/2014/main" id="{88CC2C27-5878-403A-6014-834C6577399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1745" name="Picture 1">
          <a:extLst>
            <a:ext uri="{FF2B5EF4-FFF2-40B4-BE49-F238E27FC236}">
              <a16:creationId xmlns:a16="http://schemas.microsoft.com/office/drawing/2014/main" id="{AD8E03AE-9581-44C1-FC75-2C7C4A47C8C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2769" name="Picture 1">
          <a:extLst>
            <a:ext uri="{FF2B5EF4-FFF2-40B4-BE49-F238E27FC236}">
              <a16:creationId xmlns:a16="http://schemas.microsoft.com/office/drawing/2014/main" id="{E47B68F1-A835-8E62-B6B2-C2E65D2D08B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3793" name="Picture 1">
          <a:extLst>
            <a:ext uri="{FF2B5EF4-FFF2-40B4-BE49-F238E27FC236}">
              <a16:creationId xmlns:a16="http://schemas.microsoft.com/office/drawing/2014/main" id="{E61CB8C0-D99D-7C15-4570-E3D86D5BACF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4817" name="Picture 1">
          <a:extLst>
            <a:ext uri="{FF2B5EF4-FFF2-40B4-BE49-F238E27FC236}">
              <a16:creationId xmlns:a16="http://schemas.microsoft.com/office/drawing/2014/main" id="{5D4F6C4D-52E8-4102-F0AE-2B0F2AA8643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35841" name="Picture 1">
          <a:extLst>
            <a:ext uri="{FF2B5EF4-FFF2-40B4-BE49-F238E27FC236}">
              <a16:creationId xmlns:a16="http://schemas.microsoft.com/office/drawing/2014/main" id="{C6FD435F-0001-19C0-F19F-4026099BC21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6865" name="Picture 1">
          <a:extLst>
            <a:ext uri="{FF2B5EF4-FFF2-40B4-BE49-F238E27FC236}">
              <a16:creationId xmlns:a16="http://schemas.microsoft.com/office/drawing/2014/main" id="{3332CC04-8CB6-0966-DE16-A7A96CE75B4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7889" name="Picture 1">
          <a:extLst>
            <a:ext uri="{FF2B5EF4-FFF2-40B4-BE49-F238E27FC236}">
              <a16:creationId xmlns:a16="http://schemas.microsoft.com/office/drawing/2014/main" id="{56EFA7C1-16E0-1403-0C69-D84F70077C5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8913" name="Picture 1">
          <a:extLst>
            <a:ext uri="{FF2B5EF4-FFF2-40B4-BE49-F238E27FC236}">
              <a16:creationId xmlns:a16="http://schemas.microsoft.com/office/drawing/2014/main" id="{DB35196C-BBB8-D08E-EEBE-5C6FB08293F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39937" name="Picture 1">
          <a:extLst>
            <a:ext uri="{FF2B5EF4-FFF2-40B4-BE49-F238E27FC236}">
              <a16:creationId xmlns:a16="http://schemas.microsoft.com/office/drawing/2014/main" id="{F009E539-93C0-159B-9851-FF17FAC20DF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0961" name="Picture 1">
          <a:extLst>
            <a:ext uri="{FF2B5EF4-FFF2-40B4-BE49-F238E27FC236}">
              <a16:creationId xmlns:a16="http://schemas.microsoft.com/office/drawing/2014/main" id="{5005CB9D-1109-D327-687C-54CE6909ABD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1985" name="Picture 1">
          <a:extLst>
            <a:ext uri="{FF2B5EF4-FFF2-40B4-BE49-F238E27FC236}">
              <a16:creationId xmlns:a16="http://schemas.microsoft.com/office/drawing/2014/main" id="{AC8C3C39-82C8-E5E0-7B37-C39603D8F77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3009" name="Picture 1">
          <a:extLst>
            <a:ext uri="{FF2B5EF4-FFF2-40B4-BE49-F238E27FC236}">
              <a16:creationId xmlns:a16="http://schemas.microsoft.com/office/drawing/2014/main" id="{1564F5FA-3028-7BB6-2D8C-DD1DB88C0ED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4033" name="Picture 1">
          <a:extLst>
            <a:ext uri="{FF2B5EF4-FFF2-40B4-BE49-F238E27FC236}">
              <a16:creationId xmlns:a16="http://schemas.microsoft.com/office/drawing/2014/main" id="{296C3267-C2B3-C50F-D8F2-1AB08EF9CA5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5057" name="Picture 1">
          <a:extLst>
            <a:ext uri="{FF2B5EF4-FFF2-40B4-BE49-F238E27FC236}">
              <a16:creationId xmlns:a16="http://schemas.microsoft.com/office/drawing/2014/main" id="{57A341B7-9FDD-ABA8-A518-A6667E3235C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6081" name="Picture 1">
          <a:extLst>
            <a:ext uri="{FF2B5EF4-FFF2-40B4-BE49-F238E27FC236}">
              <a16:creationId xmlns:a16="http://schemas.microsoft.com/office/drawing/2014/main" id="{A22E2ACB-252F-6668-DE68-6F0E6CEC9AA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7105" name="Picture 1">
          <a:extLst>
            <a:ext uri="{FF2B5EF4-FFF2-40B4-BE49-F238E27FC236}">
              <a16:creationId xmlns:a16="http://schemas.microsoft.com/office/drawing/2014/main" id="{601ED498-3D6F-EA58-7F53-BDEAD6DB37A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48129" name="Picture 1">
          <a:extLst>
            <a:ext uri="{FF2B5EF4-FFF2-40B4-BE49-F238E27FC236}">
              <a16:creationId xmlns:a16="http://schemas.microsoft.com/office/drawing/2014/main" id="{E93DBF6C-09C7-37EB-5D52-2DE4F38AC52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49153" name="Picture 1">
          <a:extLst>
            <a:ext uri="{FF2B5EF4-FFF2-40B4-BE49-F238E27FC236}">
              <a16:creationId xmlns:a16="http://schemas.microsoft.com/office/drawing/2014/main" id="{FB1102FF-17C1-D6CA-20FE-2D2BF8307F6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0177" name="Picture 1">
          <a:extLst>
            <a:ext uri="{FF2B5EF4-FFF2-40B4-BE49-F238E27FC236}">
              <a16:creationId xmlns:a16="http://schemas.microsoft.com/office/drawing/2014/main" id="{91A25870-C550-6FDD-092F-0D20EFE64DE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51201" name="Picture 1">
          <a:extLst>
            <a:ext uri="{FF2B5EF4-FFF2-40B4-BE49-F238E27FC236}">
              <a16:creationId xmlns:a16="http://schemas.microsoft.com/office/drawing/2014/main" id="{4E93C3BB-4B93-B446-DEC9-3D4AF18F5E1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2225" name="Picture 1">
          <a:extLst>
            <a:ext uri="{FF2B5EF4-FFF2-40B4-BE49-F238E27FC236}">
              <a16:creationId xmlns:a16="http://schemas.microsoft.com/office/drawing/2014/main" id="{577ABC5C-83DF-25EF-5DA5-D1AE8039781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3249" name="Picture 1">
          <a:extLst>
            <a:ext uri="{FF2B5EF4-FFF2-40B4-BE49-F238E27FC236}">
              <a16:creationId xmlns:a16="http://schemas.microsoft.com/office/drawing/2014/main" id="{37CCF5B9-FF07-40C7-DEBF-6ACE9CD7B3E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4273" name="Picture 1">
          <a:extLst>
            <a:ext uri="{FF2B5EF4-FFF2-40B4-BE49-F238E27FC236}">
              <a16:creationId xmlns:a16="http://schemas.microsoft.com/office/drawing/2014/main" id="{0713A2DC-5411-575B-ECA4-686D51848CA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5297" name="Picture 1">
          <a:extLst>
            <a:ext uri="{FF2B5EF4-FFF2-40B4-BE49-F238E27FC236}">
              <a16:creationId xmlns:a16="http://schemas.microsoft.com/office/drawing/2014/main" id="{77D9781B-52D4-502E-C12D-D406EBE34BF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529972</xdr:colOff>
      <xdr:row>0</xdr:row>
      <xdr:rowOff>518923</xdr:rowOff>
    </xdr:to>
    <xdr:pic>
      <xdr:nvPicPr>
        <xdr:cNvPr id="56321" name="Picture 1">
          <a:extLst>
            <a:ext uri="{FF2B5EF4-FFF2-40B4-BE49-F238E27FC236}">
              <a16:creationId xmlns:a16="http://schemas.microsoft.com/office/drawing/2014/main" id="{9D43A257-37E2-33A7-14EF-D1FD437C18B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7345" name="Picture 1">
          <a:extLst>
            <a:ext uri="{FF2B5EF4-FFF2-40B4-BE49-F238E27FC236}">
              <a16:creationId xmlns:a16="http://schemas.microsoft.com/office/drawing/2014/main" id="{A78D2854-C976-36F4-D637-5C26E9590B1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8369" name="Picture 1">
          <a:extLst>
            <a:ext uri="{FF2B5EF4-FFF2-40B4-BE49-F238E27FC236}">
              <a16:creationId xmlns:a16="http://schemas.microsoft.com/office/drawing/2014/main" id="{F7EB4B2A-88D1-4459-8EF3-BE24CDD6CA6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59393" name="Picture 1">
          <a:extLst>
            <a:ext uri="{FF2B5EF4-FFF2-40B4-BE49-F238E27FC236}">
              <a16:creationId xmlns:a16="http://schemas.microsoft.com/office/drawing/2014/main" id="{ED9B7A0D-EB0A-C092-4458-49282205253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0417" name="Picture 1">
          <a:extLst>
            <a:ext uri="{FF2B5EF4-FFF2-40B4-BE49-F238E27FC236}">
              <a16:creationId xmlns:a16="http://schemas.microsoft.com/office/drawing/2014/main" id="{772C65FC-934B-D598-27B3-3D789230C42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1441" name="Picture 1">
          <a:extLst>
            <a:ext uri="{FF2B5EF4-FFF2-40B4-BE49-F238E27FC236}">
              <a16:creationId xmlns:a16="http://schemas.microsoft.com/office/drawing/2014/main" id="{852E7DEB-5CB2-ABD7-41B7-13C51404CE6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2465" name="Picture 1">
          <a:extLst>
            <a:ext uri="{FF2B5EF4-FFF2-40B4-BE49-F238E27FC236}">
              <a16:creationId xmlns:a16="http://schemas.microsoft.com/office/drawing/2014/main" id="{49FA084F-6EBE-AFAD-82EA-541301226E3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3489" name="Picture 1">
          <a:extLst>
            <a:ext uri="{FF2B5EF4-FFF2-40B4-BE49-F238E27FC236}">
              <a16:creationId xmlns:a16="http://schemas.microsoft.com/office/drawing/2014/main" id="{BE1C46E4-C158-5909-92E9-29054FA4027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4513" name="Picture 1">
          <a:extLst>
            <a:ext uri="{FF2B5EF4-FFF2-40B4-BE49-F238E27FC236}">
              <a16:creationId xmlns:a16="http://schemas.microsoft.com/office/drawing/2014/main" id="{64A32530-2BAD-6394-D18E-7D47109A8F2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5537" name="Picture 1">
          <a:extLst>
            <a:ext uri="{FF2B5EF4-FFF2-40B4-BE49-F238E27FC236}">
              <a16:creationId xmlns:a16="http://schemas.microsoft.com/office/drawing/2014/main" id="{86FE96EF-A3AB-D6B7-94DA-B02DB7EABA5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6561" name="Picture 1">
          <a:extLst>
            <a:ext uri="{FF2B5EF4-FFF2-40B4-BE49-F238E27FC236}">
              <a16:creationId xmlns:a16="http://schemas.microsoft.com/office/drawing/2014/main" id="{7093A6A0-E3B9-486C-6995-5857FCE6AF9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7585" name="Picture 1">
          <a:extLst>
            <a:ext uri="{FF2B5EF4-FFF2-40B4-BE49-F238E27FC236}">
              <a16:creationId xmlns:a16="http://schemas.microsoft.com/office/drawing/2014/main" id="{D9A6FE96-2C83-1B29-4CFF-91B3C21B85F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8609" name="Picture 1">
          <a:extLst>
            <a:ext uri="{FF2B5EF4-FFF2-40B4-BE49-F238E27FC236}">
              <a16:creationId xmlns:a16="http://schemas.microsoft.com/office/drawing/2014/main" id="{494DF8F7-0735-39D2-94A5-BAEDB09AF24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69633" name="Picture 1">
          <a:extLst>
            <a:ext uri="{FF2B5EF4-FFF2-40B4-BE49-F238E27FC236}">
              <a16:creationId xmlns:a16="http://schemas.microsoft.com/office/drawing/2014/main" id="{A20EDF90-3D4D-1835-9DC6-CB2EACD159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0657" name="Picture 1">
          <a:extLst>
            <a:ext uri="{FF2B5EF4-FFF2-40B4-BE49-F238E27FC236}">
              <a16:creationId xmlns:a16="http://schemas.microsoft.com/office/drawing/2014/main" id="{622377C9-2003-B10C-D022-1DE8FFD769F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1681" name="Picture 1">
          <a:extLst>
            <a:ext uri="{FF2B5EF4-FFF2-40B4-BE49-F238E27FC236}">
              <a16:creationId xmlns:a16="http://schemas.microsoft.com/office/drawing/2014/main" id="{378E33A7-C16F-156C-E686-75070C60183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2705" name="Picture 1">
          <a:extLst>
            <a:ext uri="{FF2B5EF4-FFF2-40B4-BE49-F238E27FC236}">
              <a16:creationId xmlns:a16="http://schemas.microsoft.com/office/drawing/2014/main" id="{DF58B94C-3FB5-3241-55C3-DBD11DBFA1B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3729" name="Picture 1">
          <a:extLst>
            <a:ext uri="{FF2B5EF4-FFF2-40B4-BE49-F238E27FC236}">
              <a16:creationId xmlns:a16="http://schemas.microsoft.com/office/drawing/2014/main" id="{0FCC6AB2-8D61-053C-A871-EBAE96A1EA3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4753" name="Picture 1">
          <a:extLst>
            <a:ext uri="{FF2B5EF4-FFF2-40B4-BE49-F238E27FC236}">
              <a16:creationId xmlns:a16="http://schemas.microsoft.com/office/drawing/2014/main" id="{50311534-5572-C79C-99C0-5B16ECA75ED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5777" name="Picture 1">
          <a:extLst>
            <a:ext uri="{FF2B5EF4-FFF2-40B4-BE49-F238E27FC236}">
              <a16:creationId xmlns:a16="http://schemas.microsoft.com/office/drawing/2014/main" id="{FDE23B52-AF23-D5D6-EC2C-E833E97400D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6801" name="Picture 1">
          <a:extLst>
            <a:ext uri="{FF2B5EF4-FFF2-40B4-BE49-F238E27FC236}">
              <a16:creationId xmlns:a16="http://schemas.microsoft.com/office/drawing/2014/main" id="{288EA217-86C0-840E-F8F2-EA7DC0191AB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7825" name="Picture 1">
          <a:extLst>
            <a:ext uri="{FF2B5EF4-FFF2-40B4-BE49-F238E27FC236}">
              <a16:creationId xmlns:a16="http://schemas.microsoft.com/office/drawing/2014/main" id="{6458F033-82DA-78C0-5B81-D184ED06937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8849" name="Picture 1">
          <a:extLst>
            <a:ext uri="{FF2B5EF4-FFF2-40B4-BE49-F238E27FC236}">
              <a16:creationId xmlns:a16="http://schemas.microsoft.com/office/drawing/2014/main" id="{C8D1C0BB-BF14-23B6-66A1-82E0BC89E15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79873" name="Picture 1">
          <a:extLst>
            <a:ext uri="{FF2B5EF4-FFF2-40B4-BE49-F238E27FC236}">
              <a16:creationId xmlns:a16="http://schemas.microsoft.com/office/drawing/2014/main" id="{BDAF6539-C1BF-E1D4-2686-E813D6E0EE8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0897" name="Picture 1">
          <a:extLst>
            <a:ext uri="{FF2B5EF4-FFF2-40B4-BE49-F238E27FC236}">
              <a16:creationId xmlns:a16="http://schemas.microsoft.com/office/drawing/2014/main" id="{6A2D48B1-9422-16DE-718E-2A3645DC078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1921" name="Picture 1">
          <a:extLst>
            <a:ext uri="{FF2B5EF4-FFF2-40B4-BE49-F238E27FC236}">
              <a16:creationId xmlns:a16="http://schemas.microsoft.com/office/drawing/2014/main" id="{395AE1D1-FEC4-CB94-56AD-3A9B5F405F2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2945" name="Picture 1">
          <a:extLst>
            <a:ext uri="{FF2B5EF4-FFF2-40B4-BE49-F238E27FC236}">
              <a16:creationId xmlns:a16="http://schemas.microsoft.com/office/drawing/2014/main" id="{E5E2BC57-E464-6B68-62C4-CB2AB349D5E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3969" name="Picture 1">
          <a:extLst>
            <a:ext uri="{FF2B5EF4-FFF2-40B4-BE49-F238E27FC236}">
              <a16:creationId xmlns:a16="http://schemas.microsoft.com/office/drawing/2014/main" id="{A8461A68-7821-A2C6-501E-7A02C7E236A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4993" name="Picture 1">
          <a:extLst>
            <a:ext uri="{FF2B5EF4-FFF2-40B4-BE49-F238E27FC236}">
              <a16:creationId xmlns:a16="http://schemas.microsoft.com/office/drawing/2014/main" id="{704DE5FD-4FB4-4A72-6E2F-2389BCF70FA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6017" name="Picture 1">
          <a:extLst>
            <a:ext uri="{FF2B5EF4-FFF2-40B4-BE49-F238E27FC236}">
              <a16:creationId xmlns:a16="http://schemas.microsoft.com/office/drawing/2014/main" id="{C2CB505A-42EA-6D5A-57F5-73F9A2D256C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7041" name="Picture 1">
          <a:extLst>
            <a:ext uri="{FF2B5EF4-FFF2-40B4-BE49-F238E27FC236}">
              <a16:creationId xmlns:a16="http://schemas.microsoft.com/office/drawing/2014/main" id="{CE724881-20E5-760E-D908-19F6FBCB50E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88065" name="Picture 1">
          <a:extLst>
            <a:ext uri="{FF2B5EF4-FFF2-40B4-BE49-F238E27FC236}">
              <a16:creationId xmlns:a16="http://schemas.microsoft.com/office/drawing/2014/main" id="{A156B7D0-5D6A-8BE8-1932-831A884F37D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89089" name="Picture 1">
          <a:extLst>
            <a:ext uri="{FF2B5EF4-FFF2-40B4-BE49-F238E27FC236}">
              <a16:creationId xmlns:a16="http://schemas.microsoft.com/office/drawing/2014/main" id="{3E1FFC94-CB5C-0B6D-E8AE-C760D3C7E65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0113" name="Picture 1">
          <a:extLst>
            <a:ext uri="{FF2B5EF4-FFF2-40B4-BE49-F238E27FC236}">
              <a16:creationId xmlns:a16="http://schemas.microsoft.com/office/drawing/2014/main" id="{6C214FC1-5C92-3E7B-BF88-E70BE43D3D9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1137" name="Picture 1">
          <a:extLst>
            <a:ext uri="{FF2B5EF4-FFF2-40B4-BE49-F238E27FC236}">
              <a16:creationId xmlns:a16="http://schemas.microsoft.com/office/drawing/2014/main" id="{3B2EAED5-1532-7817-B90F-6E848D578D1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2161" name="Picture 1">
          <a:extLst>
            <a:ext uri="{FF2B5EF4-FFF2-40B4-BE49-F238E27FC236}">
              <a16:creationId xmlns:a16="http://schemas.microsoft.com/office/drawing/2014/main" id="{EB6ACDD0-785D-686F-FB0F-32E3AED8F27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3185" name="Picture 1">
          <a:extLst>
            <a:ext uri="{FF2B5EF4-FFF2-40B4-BE49-F238E27FC236}">
              <a16:creationId xmlns:a16="http://schemas.microsoft.com/office/drawing/2014/main" id="{A47096E8-EB5A-731B-9D3D-8E3C083129F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1.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4209" name="Picture 1">
          <a:extLst>
            <a:ext uri="{FF2B5EF4-FFF2-40B4-BE49-F238E27FC236}">
              <a16:creationId xmlns:a16="http://schemas.microsoft.com/office/drawing/2014/main" id="{23C3E79B-8E9B-3E9B-B66A-DCEFE3A2D94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2.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95233" name="Picture 1">
          <a:extLst>
            <a:ext uri="{FF2B5EF4-FFF2-40B4-BE49-F238E27FC236}">
              <a16:creationId xmlns:a16="http://schemas.microsoft.com/office/drawing/2014/main" id="{4E132159-3BDF-0501-B116-6928F2FA3AA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3.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6257" name="Picture 1">
          <a:extLst>
            <a:ext uri="{FF2B5EF4-FFF2-40B4-BE49-F238E27FC236}">
              <a16:creationId xmlns:a16="http://schemas.microsoft.com/office/drawing/2014/main" id="{DAD223CC-D2FD-9CDE-85CF-C15378F9B1F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4.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7281" name="Picture 1">
          <a:extLst>
            <a:ext uri="{FF2B5EF4-FFF2-40B4-BE49-F238E27FC236}">
              <a16:creationId xmlns:a16="http://schemas.microsoft.com/office/drawing/2014/main" id="{DF07F715-FCC1-A923-16FD-1ABEA4E1F9E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5.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98305" name="Picture 1">
          <a:extLst>
            <a:ext uri="{FF2B5EF4-FFF2-40B4-BE49-F238E27FC236}">
              <a16:creationId xmlns:a16="http://schemas.microsoft.com/office/drawing/2014/main" id="{9C066C98-EAC0-74AD-EAB6-6AAFADB707A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6.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526796</xdr:colOff>
      <xdr:row>0</xdr:row>
      <xdr:rowOff>522097</xdr:rowOff>
    </xdr:to>
    <xdr:pic>
      <xdr:nvPicPr>
        <xdr:cNvPr id="99329" name="Picture 1">
          <a:extLst>
            <a:ext uri="{FF2B5EF4-FFF2-40B4-BE49-F238E27FC236}">
              <a16:creationId xmlns:a16="http://schemas.microsoft.com/office/drawing/2014/main" id="{69C86DFE-2797-6FA1-8CBC-9E3D663A927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7.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00353" name="Picture 1">
          <a:extLst>
            <a:ext uri="{FF2B5EF4-FFF2-40B4-BE49-F238E27FC236}">
              <a16:creationId xmlns:a16="http://schemas.microsoft.com/office/drawing/2014/main" id="{C5195736-45D2-9D75-90C1-961E973737D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8.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01377" name="Picture 1">
          <a:extLst>
            <a:ext uri="{FF2B5EF4-FFF2-40B4-BE49-F238E27FC236}">
              <a16:creationId xmlns:a16="http://schemas.microsoft.com/office/drawing/2014/main" id="{3D871C0A-E289-8DED-F666-FC5FCA04171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9.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02401" name="Picture 1">
          <a:extLst>
            <a:ext uri="{FF2B5EF4-FFF2-40B4-BE49-F238E27FC236}">
              <a16:creationId xmlns:a16="http://schemas.microsoft.com/office/drawing/2014/main" id="{5DEF095F-40BE-D166-1B23-8C4D3F1E34D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0.xml><?xml version="1.0" encoding="utf-8"?>
<xdr:wsDr xmlns:xdr="http://schemas.openxmlformats.org/drawingml/2006/spreadsheetDrawing" xmlns:a="http://schemas.openxmlformats.org/drawingml/2006/main">
  <xdr:twoCellAnchor editAs="oneCell">
    <xdr:from>
      <xdr:col>0</xdr:col>
      <xdr:colOff>66675</xdr:colOff>
      <xdr:row>0</xdr:row>
      <xdr:rowOff>63500</xdr:rowOff>
    </xdr:from>
    <xdr:to>
      <xdr:col>0</xdr:col>
      <xdr:colOff>523621</xdr:colOff>
      <xdr:row>0</xdr:row>
      <xdr:rowOff>525272</xdr:rowOff>
    </xdr:to>
    <xdr:pic>
      <xdr:nvPicPr>
        <xdr:cNvPr id="103425" name="Picture 1">
          <a:extLst>
            <a:ext uri="{FF2B5EF4-FFF2-40B4-BE49-F238E27FC236}">
              <a16:creationId xmlns:a16="http://schemas.microsoft.com/office/drawing/2014/main" id="{C440C19B-2CBF-E9BA-CE17-2626F67EAFE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6675" y="63500"/>
          <a:ext cx="45694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opinium-my.sharepoint.com/personal/yaaseenjones_opinium_com/Documents/Documents/Process%20Automation/Opinium%20Tables/Rebranding/Test%20Files/Table%20Formatting/Old%20Tables/Opinium%20Old%20Tables%20V1%20-%20Copy.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Mogammad%20Jones\OneDrive%20-%20Opinium\Documents\Process%20Automation\Opinium%20Tables\Versions\Opinium%20Toolkit%20v06.xla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 OLD"/>
      <sheetName val="Index - OLD"/>
      <sheetName val="FRONT PAGE"/>
      <sheetName val="Index"/>
      <sheetName val="LOGO"/>
    </sheetNames>
    <sheetDataSet>
      <sheetData sheetId="0"/>
      <sheetData sheetId="1" refreshError="1"/>
      <sheetData sheetId="2"/>
      <sheetData sheetId="3" refreshError="1"/>
      <sheetData sheetId="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sheetName val="Index"/>
      <sheetName val="LOGO"/>
      <sheetName val="FRONT PAGE - OLD"/>
      <sheetName val="Index - OLD"/>
    </sheetNames>
    <sheetDataSet>
      <sheetData sheetId="0"/>
      <sheetData sheetId="1" refreshError="1"/>
      <sheetData sheetId="2" refreshError="1"/>
      <sheetData sheetId="3"/>
      <sheetData sheetId="4" refreshError="1"/>
    </sheetDataSet>
  </externalBook>
</externalLink>
</file>

<file path=xl/theme/theme1.xml><?xml version="1.0" encoding="utf-8"?>
<a:theme xmlns:a="http://schemas.openxmlformats.org/drawingml/2006/main" name="Opinium theme 2">
  <a:themeElements>
    <a:clrScheme name="Opinium colours">
      <a:dk1>
        <a:srgbClr val="5B645F"/>
      </a:dk1>
      <a:lt1>
        <a:sysClr val="window" lastClr="FFFFFF"/>
      </a:lt1>
      <a:dk2>
        <a:srgbClr val="5B645F"/>
      </a:dk2>
      <a:lt2>
        <a:srgbClr val="FFFFFF"/>
      </a:lt2>
      <a:accent1>
        <a:srgbClr val="00BCF2"/>
      </a:accent1>
      <a:accent2>
        <a:srgbClr val="FC6AC8"/>
      </a:accent2>
      <a:accent3>
        <a:srgbClr val="5379CD"/>
      </a:accent3>
      <a:accent4>
        <a:srgbClr val="40BAAE"/>
      </a:accent4>
      <a:accent5>
        <a:srgbClr val="24356E"/>
      </a:accent5>
      <a:accent6>
        <a:srgbClr val="00BCF2"/>
      </a:accent6>
      <a:hlink>
        <a:srgbClr val="FC6AC8"/>
      </a:hlink>
      <a:folHlink>
        <a:srgbClr val="00BCF2"/>
      </a:folHlink>
    </a:clrScheme>
    <a:fontScheme name="Custom 1">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1.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25.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27.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28.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30.xml.rels><?xml version="1.0" encoding="UTF-8" standalone="yes"?>
<Relationships xmlns="http://schemas.openxmlformats.org/package/2006/relationships"><Relationship Id="rId1" Type="http://schemas.openxmlformats.org/officeDocument/2006/relationships/drawing" Target="../drawings/drawing30.xml"/></Relationships>
</file>

<file path=xl/worksheets/_rels/sheet31.xml.rels><?xml version="1.0" encoding="UTF-8" standalone="yes"?>
<Relationships xmlns="http://schemas.openxmlformats.org/package/2006/relationships"><Relationship Id="rId1" Type="http://schemas.openxmlformats.org/officeDocument/2006/relationships/drawing" Target="../drawings/drawing31.xml"/></Relationships>
</file>

<file path=xl/worksheets/_rels/sheet32.xml.rels><?xml version="1.0" encoding="UTF-8" standalone="yes"?>
<Relationships xmlns="http://schemas.openxmlformats.org/package/2006/relationships"><Relationship Id="rId1" Type="http://schemas.openxmlformats.org/officeDocument/2006/relationships/drawing" Target="../drawings/drawing32.xml"/></Relationships>
</file>

<file path=xl/worksheets/_rels/sheet33.xml.rels><?xml version="1.0" encoding="UTF-8" standalone="yes"?>
<Relationships xmlns="http://schemas.openxmlformats.org/package/2006/relationships"><Relationship Id="rId1" Type="http://schemas.openxmlformats.org/officeDocument/2006/relationships/drawing" Target="../drawings/drawing33.xml"/></Relationships>
</file>

<file path=xl/worksheets/_rels/sheet34.xml.rels><?xml version="1.0" encoding="UTF-8" standalone="yes"?>
<Relationships xmlns="http://schemas.openxmlformats.org/package/2006/relationships"><Relationship Id="rId1" Type="http://schemas.openxmlformats.org/officeDocument/2006/relationships/drawing" Target="../drawings/drawing34.xml"/></Relationships>
</file>

<file path=xl/worksheets/_rels/sheet35.xml.rels><?xml version="1.0" encoding="UTF-8" standalone="yes"?>
<Relationships xmlns="http://schemas.openxmlformats.org/package/2006/relationships"><Relationship Id="rId1" Type="http://schemas.openxmlformats.org/officeDocument/2006/relationships/drawing" Target="../drawings/drawing35.xml"/></Relationships>
</file>

<file path=xl/worksheets/_rels/sheet36.xml.rels><?xml version="1.0" encoding="UTF-8" standalone="yes"?>
<Relationships xmlns="http://schemas.openxmlformats.org/package/2006/relationships"><Relationship Id="rId1" Type="http://schemas.openxmlformats.org/officeDocument/2006/relationships/drawing" Target="../drawings/drawing36.xml"/></Relationships>
</file>

<file path=xl/worksheets/_rels/sheet37.xml.rels><?xml version="1.0" encoding="UTF-8" standalone="yes"?>
<Relationships xmlns="http://schemas.openxmlformats.org/package/2006/relationships"><Relationship Id="rId1" Type="http://schemas.openxmlformats.org/officeDocument/2006/relationships/drawing" Target="../drawings/drawing37.xml"/></Relationships>
</file>

<file path=xl/worksheets/_rels/sheet38.xml.rels><?xml version="1.0" encoding="UTF-8" standalone="yes"?>
<Relationships xmlns="http://schemas.openxmlformats.org/package/2006/relationships"><Relationship Id="rId1" Type="http://schemas.openxmlformats.org/officeDocument/2006/relationships/drawing" Target="../drawings/drawing38.xml"/></Relationships>
</file>

<file path=xl/worksheets/_rels/sheet39.xml.rels><?xml version="1.0" encoding="UTF-8" standalone="yes"?>
<Relationships xmlns="http://schemas.openxmlformats.org/package/2006/relationships"><Relationship Id="rId1" Type="http://schemas.openxmlformats.org/officeDocument/2006/relationships/drawing" Target="../drawings/drawing39.xml"/></Relationships>
</file>

<file path=xl/worksheets/_rels/sheet40.xml.rels><?xml version="1.0" encoding="UTF-8" standalone="yes"?>
<Relationships xmlns="http://schemas.openxmlformats.org/package/2006/relationships"><Relationship Id="rId1" Type="http://schemas.openxmlformats.org/officeDocument/2006/relationships/drawing" Target="../drawings/drawing40.xml"/></Relationships>
</file>

<file path=xl/worksheets/_rels/sheet41.xml.rels><?xml version="1.0" encoding="UTF-8" standalone="yes"?>
<Relationships xmlns="http://schemas.openxmlformats.org/package/2006/relationships"><Relationship Id="rId1" Type="http://schemas.openxmlformats.org/officeDocument/2006/relationships/drawing" Target="../drawings/drawing41.xml"/></Relationships>
</file>

<file path=xl/worksheets/_rels/sheet42.xml.rels><?xml version="1.0" encoding="UTF-8" standalone="yes"?>
<Relationships xmlns="http://schemas.openxmlformats.org/package/2006/relationships"><Relationship Id="rId1" Type="http://schemas.openxmlformats.org/officeDocument/2006/relationships/drawing" Target="../drawings/drawing42.xml"/></Relationships>
</file>

<file path=xl/worksheets/_rels/sheet43.xml.rels><?xml version="1.0" encoding="UTF-8" standalone="yes"?>
<Relationships xmlns="http://schemas.openxmlformats.org/package/2006/relationships"><Relationship Id="rId1" Type="http://schemas.openxmlformats.org/officeDocument/2006/relationships/drawing" Target="../drawings/drawing43.xml"/></Relationships>
</file>

<file path=xl/worksheets/_rels/sheet44.xml.rels><?xml version="1.0" encoding="UTF-8" standalone="yes"?>
<Relationships xmlns="http://schemas.openxmlformats.org/package/2006/relationships"><Relationship Id="rId1" Type="http://schemas.openxmlformats.org/officeDocument/2006/relationships/drawing" Target="../drawings/drawing44.xml"/></Relationships>
</file>

<file path=xl/worksheets/_rels/sheet45.xml.rels><?xml version="1.0" encoding="UTF-8" standalone="yes"?>
<Relationships xmlns="http://schemas.openxmlformats.org/package/2006/relationships"><Relationship Id="rId1" Type="http://schemas.openxmlformats.org/officeDocument/2006/relationships/drawing" Target="../drawings/drawing45.xml"/></Relationships>
</file>

<file path=xl/worksheets/_rels/sheet46.xml.rels><?xml version="1.0" encoding="UTF-8" standalone="yes"?>
<Relationships xmlns="http://schemas.openxmlformats.org/package/2006/relationships"><Relationship Id="rId1" Type="http://schemas.openxmlformats.org/officeDocument/2006/relationships/drawing" Target="../drawings/drawing46.xml"/></Relationships>
</file>

<file path=xl/worksheets/_rels/sheet47.xml.rels><?xml version="1.0" encoding="UTF-8" standalone="yes"?>
<Relationships xmlns="http://schemas.openxmlformats.org/package/2006/relationships"><Relationship Id="rId1" Type="http://schemas.openxmlformats.org/officeDocument/2006/relationships/drawing" Target="../drawings/drawing47.xml"/></Relationships>
</file>

<file path=xl/worksheets/_rels/sheet48.xml.rels><?xml version="1.0" encoding="UTF-8" standalone="yes"?>
<Relationships xmlns="http://schemas.openxmlformats.org/package/2006/relationships"><Relationship Id="rId1" Type="http://schemas.openxmlformats.org/officeDocument/2006/relationships/drawing" Target="../drawings/drawing48.xml"/></Relationships>
</file>

<file path=xl/worksheets/_rels/sheet49.xml.rels><?xml version="1.0" encoding="UTF-8" standalone="yes"?>
<Relationships xmlns="http://schemas.openxmlformats.org/package/2006/relationships"><Relationship Id="rId1" Type="http://schemas.openxmlformats.org/officeDocument/2006/relationships/drawing" Target="../drawings/drawing49.xml"/></Relationships>
</file>

<file path=xl/worksheets/_rels/sheet50.xml.rels><?xml version="1.0" encoding="UTF-8" standalone="yes"?>
<Relationships xmlns="http://schemas.openxmlformats.org/package/2006/relationships"><Relationship Id="rId1" Type="http://schemas.openxmlformats.org/officeDocument/2006/relationships/drawing" Target="../drawings/drawing50.xml"/></Relationships>
</file>

<file path=xl/worksheets/_rels/sheet51.xml.rels><?xml version="1.0" encoding="UTF-8" standalone="yes"?>
<Relationships xmlns="http://schemas.openxmlformats.org/package/2006/relationships"><Relationship Id="rId1" Type="http://schemas.openxmlformats.org/officeDocument/2006/relationships/drawing" Target="../drawings/drawing51.xml"/></Relationships>
</file>

<file path=xl/worksheets/_rels/sheet52.xml.rels><?xml version="1.0" encoding="UTF-8" standalone="yes"?>
<Relationships xmlns="http://schemas.openxmlformats.org/package/2006/relationships"><Relationship Id="rId1" Type="http://schemas.openxmlformats.org/officeDocument/2006/relationships/drawing" Target="../drawings/drawing52.xml"/></Relationships>
</file>

<file path=xl/worksheets/_rels/sheet53.xml.rels><?xml version="1.0" encoding="UTF-8" standalone="yes"?>
<Relationships xmlns="http://schemas.openxmlformats.org/package/2006/relationships"><Relationship Id="rId1" Type="http://schemas.openxmlformats.org/officeDocument/2006/relationships/drawing" Target="../drawings/drawing53.xml"/></Relationships>
</file>

<file path=xl/worksheets/_rels/sheet54.xml.rels><?xml version="1.0" encoding="UTF-8" standalone="yes"?>
<Relationships xmlns="http://schemas.openxmlformats.org/package/2006/relationships"><Relationship Id="rId1" Type="http://schemas.openxmlformats.org/officeDocument/2006/relationships/drawing" Target="../drawings/drawing54.xml"/></Relationships>
</file>

<file path=xl/worksheets/_rels/sheet55.xml.rels><?xml version="1.0" encoding="UTF-8" standalone="yes"?>
<Relationships xmlns="http://schemas.openxmlformats.org/package/2006/relationships"><Relationship Id="rId1" Type="http://schemas.openxmlformats.org/officeDocument/2006/relationships/drawing" Target="../drawings/drawing55.xml"/></Relationships>
</file>

<file path=xl/worksheets/_rels/sheet56.xml.rels><?xml version="1.0" encoding="UTF-8" standalone="yes"?>
<Relationships xmlns="http://schemas.openxmlformats.org/package/2006/relationships"><Relationship Id="rId1" Type="http://schemas.openxmlformats.org/officeDocument/2006/relationships/drawing" Target="../drawings/drawing56.xml"/></Relationships>
</file>

<file path=xl/worksheets/_rels/sheet57.xml.rels><?xml version="1.0" encoding="UTF-8" standalone="yes"?>
<Relationships xmlns="http://schemas.openxmlformats.org/package/2006/relationships"><Relationship Id="rId1" Type="http://schemas.openxmlformats.org/officeDocument/2006/relationships/drawing" Target="../drawings/drawing57.xml"/></Relationships>
</file>

<file path=xl/worksheets/_rels/sheet58.xml.rels><?xml version="1.0" encoding="UTF-8" standalone="yes"?>
<Relationships xmlns="http://schemas.openxmlformats.org/package/2006/relationships"><Relationship Id="rId1" Type="http://schemas.openxmlformats.org/officeDocument/2006/relationships/drawing" Target="../drawings/drawing58.xml"/></Relationships>
</file>

<file path=xl/worksheets/_rels/sheet59.xml.rels><?xml version="1.0" encoding="UTF-8" standalone="yes"?>
<Relationships xmlns="http://schemas.openxmlformats.org/package/2006/relationships"><Relationship Id="rId1" Type="http://schemas.openxmlformats.org/officeDocument/2006/relationships/drawing" Target="../drawings/drawing59.xml"/></Relationships>
</file>

<file path=xl/worksheets/_rels/sheet60.xml.rels><?xml version="1.0" encoding="UTF-8" standalone="yes"?>
<Relationships xmlns="http://schemas.openxmlformats.org/package/2006/relationships"><Relationship Id="rId1" Type="http://schemas.openxmlformats.org/officeDocument/2006/relationships/drawing" Target="../drawings/drawing60.xml"/></Relationships>
</file>

<file path=xl/worksheets/_rels/sheet61.xml.rels><?xml version="1.0" encoding="UTF-8" standalone="yes"?>
<Relationships xmlns="http://schemas.openxmlformats.org/package/2006/relationships"><Relationship Id="rId1" Type="http://schemas.openxmlformats.org/officeDocument/2006/relationships/drawing" Target="../drawings/drawing61.xml"/></Relationships>
</file>

<file path=xl/worksheets/_rels/sheet62.xml.rels><?xml version="1.0" encoding="UTF-8" standalone="yes"?>
<Relationships xmlns="http://schemas.openxmlformats.org/package/2006/relationships"><Relationship Id="rId1" Type="http://schemas.openxmlformats.org/officeDocument/2006/relationships/drawing" Target="../drawings/drawing62.xml"/></Relationships>
</file>

<file path=xl/worksheets/_rels/sheet63.xml.rels><?xml version="1.0" encoding="UTF-8" standalone="yes"?>
<Relationships xmlns="http://schemas.openxmlformats.org/package/2006/relationships"><Relationship Id="rId1" Type="http://schemas.openxmlformats.org/officeDocument/2006/relationships/drawing" Target="../drawings/drawing63.xml"/></Relationships>
</file>

<file path=xl/worksheets/_rels/sheet64.xml.rels><?xml version="1.0" encoding="UTF-8" standalone="yes"?>
<Relationships xmlns="http://schemas.openxmlformats.org/package/2006/relationships"><Relationship Id="rId1" Type="http://schemas.openxmlformats.org/officeDocument/2006/relationships/drawing" Target="../drawings/drawing64.xml"/></Relationships>
</file>

<file path=xl/worksheets/_rels/sheet65.xml.rels><?xml version="1.0" encoding="UTF-8" standalone="yes"?>
<Relationships xmlns="http://schemas.openxmlformats.org/package/2006/relationships"><Relationship Id="rId1" Type="http://schemas.openxmlformats.org/officeDocument/2006/relationships/drawing" Target="../drawings/drawing65.xml"/></Relationships>
</file>

<file path=xl/worksheets/_rels/sheet66.xml.rels><?xml version="1.0" encoding="UTF-8" standalone="yes"?>
<Relationships xmlns="http://schemas.openxmlformats.org/package/2006/relationships"><Relationship Id="rId1" Type="http://schemas.openxmlformats.org/officeDocument/2006/relationships/drawing" Target="../drawings/drawing66.xml"/></Relationships>
</file>

<file path=xl/worksheets/_rels/sheet67.xml.rels><?xml version="1.0" encoding="UTF-8" standalone="yes"?>
<Relationships xmlns="http://schemas.openxmlformats.org/package/2006/relationships"><Relationship Id="rId1" Type="http://schemas.openxmlformats.org/officeDocument/2006/relationships/drawing" Target="../drawings/drawing67.xml"/></Relationships>
</file>

<file path=xl/worksheets/_rels/sheet68.xml.rels><?xml version="1.0" encoding="UTF-8" standalone="yes"?>
<Relationships xmlns="http://schemas.openxmlformats.org/package/2006/relationships"><Relationship Id="rId1" Type="http://schemas.openxmlformats.org/officeDocument/2006/relationships/drawing" Target="../drawings/drawing68.xml"/></Relationships>
</file>

<file path=xl/worksheets/_rels/sheet69.xml.rels><?xml version="1.0" encoding="UTF-8" standalone="yes"?>
<Relationships xmlns="http://schemas.openxmlformats.org/package/2006/relationships"><Relationship Id="rId1" Type="http://schemas.openxmlformats.org/officeDocument/2006/relationships/drawing" Target="../drawings/drawing69.xml"/></Relationships>
</file>

<file path=xl/worksheets/_rels/sheet70.xml.rels><?xml version="1.0" encoding="UTF-8" standalone="yes"?>
<Relationships xmlns="http://schemas.openxmlformats.org/package/2006/relationships"><Relationship Id="rId1" Type="http://schemas.openxmlformats.org/officeDocument/2006/relationships/drawing" Target="../drawings/drawing70.xml"/></Relationships>
</file>

<file path=xl/worksheets/_rels/sheet71.xml.rels><?xml version="1.0" encoding="UTF-8" standalone="yes"?>
<Relationships xmlns="http://schemas.openxmlformats.org/package/2006/relationships"><Relationship Id="rId1" Type="http://schemas.openxmlformats.org/officeDocument/2006/relationships/drawing" Target="../drawings/drawing71.xml"/></Relationships>
</file>

<file path=xl/worksheets/_rels/sheet72.xml.rels><?xml version="1.0" encoding="UTF-8" standalone="yes"?>
<Relationships xmlns="http://schemas.openxmlformats.org/package/2006/relationships"><Relationship Id="rId1" Type="http://schemas.openxmlformats.org/officeDocument/2006/relationships/drawing" Target="../drawings/drawing72.xml"/></Relationships>
</file>

<file path=xl/worksheets/_rels/sheet73.xml.rels><?xml version="1.0" encoding="UTF-8" standalone="yes"?>
<Relationships xmlns="http://schemas.openxmlformats.org/package/2006/relationships"><Relationship Id="rId1" Type="http://schemas.openxmlformats.org/officeDocument/2006/relationships/drawing" Target="../drawings/drawing73.xml"/></Relationships>
</file>

<file path=xl/worksheets/_rels/sheet74.xml.rels><?xml version="1.0" encoding="UTF-8" standalone="yes"?>
<Relationships xmlns="http://schemas.openxmlformats.org/package/2006/relationships"><Relationship Id="rId1" Type="http://schemas.openxmlformats.org/officeDocument/2006/relationships/drawing" Target="../drawings/drawing74.xml"/></Relationships>
</file>

<file path=xl/worksheets/_rels/sheet75.xml.rels><?xml version="1.0" encoding="UTF-8" standalone="yes"?>
<Relationships xmlns="http://schemas.openxmlformats.org/package/2006/relationships"><Relationship Id="rId1" Type="http://schemas.openxmlformats.org/officeDocument/2006/relationships/drawing" Target="../drawings/drawing75.xml"/></Relationships>
</file>

<file path=xl/worksheets/_rels/sheet76.xml.rels><?xml version="1.0" encoding="UTF-8" standalone="yes"?>
<Relationships xmlns="http://schemas.openxmlformats.org/package/2006/relationships"><Relationship Id="rId1" Type="http://schemas.openxmlformats.org/officeDocument/2006/relationships/drawing" Target="../drawings/drawing76.xml"/></Relationships>
</file>

<file path=xl/worksheets/_rels/sheet77.xml.rels><?xml version="1.0" encoding="UTF-8" standalone="yes"?>
<Relationships xmlns="http://schemas.openxmlformats.org/package/2006/relationships"><Relationship Id="rId1" Type="http://schemas.openxmlformats.org/officeDocument/2006/relationships/drawing" Target="../drawings/drawing77.xml"/></Relationships>
</file>

<file path=xl/worksheets/_rels/sheet78.xml.rels><?xml version="1.0" encoding="UTF-8" standalone="yes"?>
<Relationships xmlns="http://schemas.openxmlformats.org/package/2006/relationships"><Relationship Id="rId1" Type="http://schemas.openxmlformats.org/officeDocument/2006/relationships/drawing" Target="../drawings/drawing78.xml"/></Relationships>
</file>

<file path=xl/worksheets/_rels/sheet79.xml.rels><?xml version="1.0" encoding="UTF-8" standalone="yes"?>
<Relationships xmlns="http://schemas.openxmlformats.org/package/2006/relationships"><Relationship Id="rId1" Type="http://schemas.openxmlformats.org/officeDocument/2006/relationships/drawing" Target="../drawings/drawing79.xml"/></Relationships>
</file>

<file path=xl/worksheets/_rels/sheet80.xml.rels><?xml version="1.0" encoding="UTF-8" standalone="yes"?>
<Relationships xmlns="http://schemas.openxmlformats.org/package/2006/relationships"><Relationship Id="rId1" Type="http://schemas.openxmlformats.org/officeDocument/2006/relationships/drawing" Target="../drawings/drawing80.xml"/></Relationships>
</file>

<file path=xl/worksheets/_rels/sheet81.xml.rels><?xml version="1.0" encoding="UTF-8" standalone="yes"?>
<Relationships xmlns="http://schemas.openxmlformats.org/package/2006/relationships"><Relationship Id="rId1" Type="http://schemas.openxmlformats.org/officeDocument/2006/relationships/drawing" Target="../drawings/drawing81.xml"/></Relationships>
</file>

<file path=xl/worksheets/_rels/sheet82.xml.rels><?xml version="1.0" encoding="UTF-8" standalone="yes"?>
<Relationships xmlns="http://schemas.openxmlformats.org/package/2006/relationships"><Relationship Id="rId1" Type="http://schemas.openxmlformats.org/officeDocument/2006/relationships/drawing" Target="../drawings/drawing82.xml"/></Relationships>
</file>

<file path=xl/worksheets/_rels/sheet83.xml.rels><?xml version="1.0" encoding="UTF-8" standalone="yes"?>
<Relationships xmlns="http://schemas.openxmlformats.org/package/2006/relationships"><Relationship Id="rId1" Type="http://schemas.openxmlformats.org/officeDocument/2006/relationships/drawing" Target="../drawings/drawing83.xml"/></Relationships>
</file>

<file path=xl/worksheets/_rels/sheet84.xml.rels><?xml version="1.0" encoding="UTF-8" standalone="yes"?>
<Relationships xmlns="http://schemas.openxmlformats.org/package/2006/relationships"><Relationship Id="rId1" Type="http://schemas.openxmlformats.org/officeDocument/2006/relationships/drawing" Target="../drawings/drawing84.xml"/></Relationships>
</file>

<file path=xl/worksheets/_rels/sheet85.xml.rels><?xml version="1.0" encoding="UTF-8" standalone="yes"?>
<Relationships xmlns="http://schemas.openxmlformats.org/package/2006/relationships"><Relationship Id="rId1" Type="http://schemas.openxmlformats.org/officeDocument/2006/relationships/drawing" Target="../drawings/drawing85.xml"/></Relationships>
</file>

<file path=xl/worksheets/_rels/sheet86.xml.rels><?xml version="1.0" encoding="UTF-8" standalone="yes"?>
<Relationships xmlns="http://schemas.openxmlformats.org/package/2006/relationships"><Relationship Id="rId1" Type="http://schemas.openxmlformats.org/officeDocument/2006/relationships/drawing" Target="../drawings/drawing86.xml"/></Relationships>
</file>

<file path=xl/worksheets/_rels/sheet87.xml.rels><?xml version="1.0" encoding="UTF-8" standalone="yes"?>
<Relationships xmlns="http://schemas.openxmlformats.org/package/2006/relationships"><Relationship Id="rId1" Type="http://schemas.openxmlformats.org/officeDocument/2006/relationships/drawing" Target="../drawings/drawing87.xml"/></Relationships>
</file>

<file path=xl/worksheets/_rels/sheet88.xml.rels><?xml version="1.0" encoding="UTF-8" standalone="yes"?>
<Relationships xmlns="http://schemas.openxmlformats.org/package/2006/relationships"><Relationship Id="rId1" Type="http://schemas.openxmlformats.org/officeDocument/2006/relationships/drawing" Target="../drawings/drawing88.xml"/></Relationships>
</file>

<file path=xl/worksheets/_rels/sheet89.xml.rels><?xml version="1.0" encoding="UTF-8" standalone="yes"?>
<Relationships xmlns="http://schemas.openxmlformats.org/package/2006/relationships"><Relationship Id="rId1" Type="http://schemas.openxmlformats.org/officeDocument/2006/relationships/drawing" Target="../drawings/drawing89.xml"/></Relationships>
</file>

<file path=xl/worksheets/_rels/sheet90.xml.rels><?xml version="1.0" encoding="UTF-8" standalone="yes"?>
<Relationships xmlns="http://schemas.openxmlformats.org/package/2006/relationships"><Relationship Id="rId1" Type="http://schemas.openxmlformats.org/officeDocument/2006/relationships/drawing" Target="../drawings/drawing90.xml"/></Relationships>
</file>

<file path=xl/worksheets/_rels/sheet91.xml.rels><?xml version="1.0" encoding="UTF-8" standalone="yes"?>
<Relationships xmlns="http://schemas.openxmlformats.org/package/2006/relationships"><Relationship Id="rId1" Type="http://schemas.openxmlformats.org/officeDocument/2006/relationships/drawing" Target="../drawings/drawing9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9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9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9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9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9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9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98.xml"/></Relationships>
</file>

<file path=xl/worksheets/_rels/sheet99.xml.rels><?xml version="1.0" encoding="UTF-8" standalone="yes"?>
<Relationships xmlns="http://schemas.openxmlformats.org/package/2006/relationships"><Relationship Id="rId1" Type="http://schemas.openxmlformats.org/officeDocument/2006/relationships/drawing" Target="../drawings/drawing99.xml"/></Relationships>
</file>

<file path=xl/worksheets/_rels/sheet100.xml.rels><?xml version="1.0" encoding="UTF-8" standalone="yes"?>
<Relationships xmlns="http://schemas.openxmlformats.org/package/2006/relationships"><Relationship Id="rId1" Type="http://schemas.openxmlformats.org/officeDocument/2006/relationships/drawing" Target="../drawings/drawing100.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36E638-A293-4E86-9689-FA657320E180}">
  <sheetPr codeName="OP_FrontPage">
    <tabColor theme="1" tint="0.249977111117893"/>
  </sheetPr>
  <dimension ref="A1:N46"/>
  <sheetViews>
    <sheetView showGridLines="0" tabSelected="1" zoomScaleNormal="100" workbookViewId="0">
      <selection activeCell="J12" sqref="J12"/>
    </sheetView>
  </sheetViews>
  <sheetFormatPr defaultColWidth="0" defaultRowHeight="13.9" customHeight="1" zeroHeight="1" x14ac:dyDescent="0.3"/>
  <cols>
    <col min="1" max="1" width="2.54296875" style="9" customWidth="1"/>
    <col min="2" max="2" width="4.7265625" style="9" customWidth="1"/>
    <col min="3" max="9" width="9" style="9" customWidth="1"/>
    <col min="10" max="10" width="9.7265625" style="9" customWidth="1"/>
    <col min="11" max="11" width="9.7265625" style="9" hidden="1" customWidth="1"/>
    <col min="12" max="14" width="8.81640625" style="9" hidden="1" customWidth="1"/>
    <col min="15" max="16384" width="8.7265625" style="9" hidden="1"/>
  </cols>
  <sheetData>
    <row r="1" spans="1:12" ht="14" x14ac:dyDescent="0.3"/>
    <row r="2" spans="1:12" ht="14" x14ac:dyDescent="0.3"/>
    <row r="3" spans="1:12" s="10" customFormat="1" ht="14.15" customHeight="1" x14ac:dyDescent="0.25"/>
    <row r="4" spans="1:12" s="10" customFormat="1" ht="14.15" customHeight="1" x14ac:dyDescent="0.25"/>
    <row r="5" spans="1:12" s="10" customFormat="1" ht="14.15" customHeight="1" x14ac:dyDescent="0.25"/>
    <row r="6" spans="1:12" s="3" customFormat="1" ht="20.149999999999999" customHeight="1" x14ac:dyDescent="0.25">
      <c r="A6" s="83" t="s">
        <v>0</v>
      </c>
      <c r="B6" s="83"/>
      <c r="C6" s="83"/>
      <c r="D6" s="83"/>
      <c r="E6" s="83"/>
      <c r="F6" s="83"/>
      <c r="G6" s="83"/>
    </row>
    <row r="7" spans="1:12" s="3" customFormat="1" ht="14.15" customHeight="1" thickBot="1" x14ac:dyDescent="0.3">
      <c r="A7" s="84" t="s">
        <v>1</v>
      </c>
      <c r="B7" s="84"/>
      <c r="C7" s="84"/>
      <c r="D7" s="84"/>
      <c r="E7" s="84"/>
      <c r="F7" s="84"/>
      <c r="G7" s="84"/>
      <c r="H7" s="84"/>
    </row>
    <row r="8" spans="1:12" s="3" customFormat="1" ht="14.15" customHeight="1" thickTop="1" thickBot="1" x14ac:dyDescent="0.3">
      <c r="A8" s="84"/>
      <c r="B8" s="84"/>
      <c r="C8" s="84"/>
      <c r="D8" s="84"/>
      <c r="E8" s="84"/>
      <c r="F8" s="84"/>
      <c r="G8" s="84"/>
      <c r="H8" s="84"/>
      <c r="I8" s="11"/>
      <c r="J8" s="11"/>
      <c r="K8" s="11"/>
    </row>
    <row r="9" spans="1:12" s="3" customFormat="1" ht="14.15" customHeight="1" thickTop="1" x14ac:dyDescent="0.25">
      <c r="A9" s="4"/>
      <c r="B9" s="4"/>
      <c r="C9" s="5"/>
      <c r="D9" s="4"/>
      <c r="E9" s="10"/>
      <c r="F9" s="10"/>
      <c r="G9" s="10"/>
      <c r="H9" s="10"/>
      <c r="I9" s="10"/>
      <c r="J9" s="11"/>
      <c r="K9" s="11"/>
    </row>
    <row r="10" spans="1:12" s="10" customFormat="1" ht="14.15" customHeight="1" x14ac:dyDescent="0.25">
      <c r="C10" s="12"/>
      <c r="D10" s="12"/>
      <c r="E10" s="12"/>
      <c r="F10" s="12"/>
      <c r="G10" s="12"/>
      <c r="H10" s="12"/>
      <c r="I10" s="12"/>
      <c r="J10" s="12"/>
      <c r="K10" s="12"/>
      <c r="L10" s="12"/>
    </row>
    <row r="11" spans="1:12" s="10" customFormat="1" ht="14.15" customHeight="1" x14ac:dyDescent="0.25">
      <c r="B11" s="81" t="s">
        <v>2</v>
      </c>
      <c r="C11" s="81"/>
      <c r="D11" s="81"/>
      <c r="E11" s="81"/>
      <c r="F11" s="81"/>
      <c r="G11" s="81"/>
      <c r="H11" s="81"/>
      <c r="I11" s="81"/>
      <c r="J11" s="14"/>
      <c r="K11" s="14"/>
      <c r="L11" s="12"/>
    </row>
    <row r="12" spans="1:12" s="10" customFormat="1" ht="22.5" customHeight="1" x14ac:dyDescent="0.25">
      <c r="B12" s="81"/>
      <c r="C12" s="81"/>
      <c r="D12" s="81"/>
      <c r="E12" s="81"/>
      <c r="F12" s="81"/>
      <c r="G12" s="81"/>
      <c r="H12" s="81"/>
      <c r="I12" s="81"/>
      <c r="J12" s="14"/>
      <c r="K12" s="14"/>
      <c r="L12" s="12"/>
    </row>
    <row r="13" spans="1:12" s="10" customFormat="1" ht="14.15" customHeight="1" x14ac:dyDescent="0.25">
      <c r="B13" s="13"/>
      <c r="C13" s="13"/>
      <c r="D13" s="13"/>
      <c r="E13" s="13"/>
      <c r="F13" s="13"/>
      <c r="G13" s="13"/>
      <c r="H13" s="13"/>
      <c r="I13" s="15"/>
      <c r="J13" s="12"/>
      <c r="K13" s="12"/>
    </row>
    <row r="14" spans="1:12" s="10" customFormat="1" ht="14.15" customHeight="1" x14ac:dyDescent="0.25">
      <c r="C14" s="16" t="s">
        <v>3</v>
      </c>
    </row>
    <row r="15" spans="1:12" s="10" customFormat="1" ht="14.15" customHeight="1" x14ac:dyDescent="0.25">
      <c r="C15" s="17" t="s">
        <v>4</v>
      </c>
      <c r="D15" s="18"/>
      <c r="E15" s="18"/>
      <c r="F15" s="85" t="s">
        <v>1</v>
      </c>
      <c r="G15" s="85"/>
      <c r="H15" s="85"/>
      <c r="I15" s="85"/>
    </row>
    <row r="16" spans="1:12" s="10" customFormat="1" ht="14.15" customHeight="1" x14ac:dyDescent="0.25">
      <c r="C16" s="17" t="s">
        <v>5</v>
      </c>
      <c r="D16" s="18"/>
      <c r="E16" s="18"/>
      <c r="F16" s="85" t="s">
        <v>6</v>
      </c>
      <c r="G16" s="85"/>
      <c r="H16" s="85"/>
      <c r="I16" s="85"/>
    </row>
    <row r="17" spans="2:11" s="10" customFormat="1" ht="14.15" customHeight="1" x14ac:dyDescent="0.25">
      <c r="C17" s="20" t="s">
        <v>7</v>
      </c>
      <c r="D17" s="19"/>
      <c r="E17" s="18"/>
      <c r="F17" s="80" t="s">
        <v>8</v>
      </c>
      <c r="G17" s="80"/>
      <c r="H17" s="80"/>
      <c r="I17" s="80"/>
    </row>
    <row r="18" spans="2:11" s="10" customFormat="1" ht="14.15" customHeight="1" x14ac:dyDescent="0.25">
      <c r="C18" s="20" t="s">
        <v>9</v>
      </c>
      <c r="D18" s="18"/>
      <c r="E18" s="18"/>
      <c r="F18" s="80" t="s">
        <v>10</v>
      </c>
      <c r="G18" s="80"/>
      <c r="H18" s="80"/>
      <c r="I18" s="80"/>
    </row>
    <row r="19" spans="2:11" s="10" customFormat="1" ht="14.15" customHeight="1" x14ac:dyDescent="0.25">
      <c r="B19" s="21"/>
      <c r="C19" s="22"/>
      <c r="D19" s="23"/>
    </row>
    <row r="20" spans="2:11" s="10" customFormat="1" ht="14.15" customHeight="1" x14ac:dyDescent="0.25">
      <c r="B20" s="81" t="s">
        <v>11</v>
      </c>
      <c r="C20" s="81"/>
      <c r="D20" s="81"/>
      <c r="E20" s="81"/>
      <c r="F20" s="81"/>
      <c r="G20" s="81"/>
      <c r="H20" s="81"/>
      <c r="I20" s="81"/>
      <c r="J20" s="14"/>
      <c r="K20" s="14"/>
    </row>
    <row r="21" spans="2:11" s="10" customFormat="1" ht="14.15" customHeight="1" x14ac:dyDescent="0.25">
      <c r="B21" s="81"/>
      <c r="C21" s="81"/>
      <c r="D21" s="81"/>
      <c r="E21" s="81"/>
      <c r="F21" s="81"/>
      <c r="G21" s="81"/>
      <c r="H21" s="81"/>
      <c r="I21" s="81"/>
      <c r="J21" s="14"/>
      <c r="K21" s="14"/>
    </row>
    <row r="22" spans="2:11" s="10" customFormat="1" ht="14.15" customHeight="1" x14ac:dyDescent="0.25">
      <c r="B22" s="81"/>
      <c r="C22" s="81"/>
      <c r="D22" s="81"/>
      <c r="E22" s="81"/>
      <c r="F22" s="81"/>
      <c r="G22" s="81"/>
      <c r="H22" s="81"/>
      <c r="I22" s="81"/>
    </row>
    <row r="23" spans="2:11" s="10" customFormat="1" ht="14.15" customHeight="1" x14ac:dyDescent="0.25">
      <c r="B23" s="13"/>
      <c r="C23" s="13"/>
      <c r="D23" s="13"/>
      <c r="E23" s="13"/>
      <c r="F23" s="13"/>
      <c r="G23" s="13"/>
      <c r="H23" s="13"/>
    </row>
    <row r="24" spans="2:11" s="3" customFormat="1" ht="15" customHeight="1" x14ac:dyDescent="0.25">
      <c r="B24" s="82" t="s">
        <v>12</v>
      </c>
      <c r="C24" s="82"/>
      <c r="D24" s="82"/>
      <c r="E24" s="82"/>
      <c r="F24" s="82"/>
      <c r="G24" s="82"/>
      <c r="H24" s="82"/>
      <c r="I24" s="82"/>
    </row>
    <row r="25" spans="2:11" ht="14" x14ac:dyDescent="0.3">
      <c r="B25" s="82"/>
      <c r="C25" s="82"/>
      <c r="D25" s="82"/>
      <c r="E25" s="82"/>
      <c r="F25" s="82"/>
      <c r="G25" s="82"/>
      <c r="H25" s="82"/>
      <c r="I25" s="82"/>
    </row>
    <row r="26" spans="2:11" ht="14" x14ac:dyDescent="0.3">
      <c r="B26" s="82"/>
      <c r="C26" s="82"/>
      <c r="D26" s="82"/>
      <c r="E26" s="82"/>
      <c r="F26" s="82"/>
      <c r="G26" s="82"/>
      <c r="H26" s="82"/>
      <c r="I26" s="82"/>
    </row>
    <row r="27" spans="2:11" ht="14" x14ac:dyDescent="0.3">
      <c r="B27" s="82"/>
      <c r="C27" s="82"/>
      <c r="D27" s="82"/>
      <c r="E27" s="82"/>
      <c r="F27" s="82"/>
      <c r="G27" s="82"/>
      <c r="H27" s="82"/>
      <c r="I27" s="82"/>
    </row>
    <row r="28" spans="2:11" ht="22.5" customHeight="1" x14ac:dyDescent="0.3">
      <c r="B28" s="82"/>
      <c r="C28" s="82"/>
      <c r="D28" s="82"/>
      <c r="E28" s="82"/>
      <c r="F28" s="82"/>
      <c r="G28" s="82"/>
      <c r="H28" s="82"/>
      <c r="I28" s="82"/>
    </row>
    <row r="29" spans="2:11" ht="14" x14ac:dyDescent="0.3"/>
    <row r="30" spans="2:11" ht="14" hidden="1" x14ac:dyDescent="0.3"/>
    <row r="31" spans="2:11" ht="14" hidden="1" x14ac:dyDescent="0.3"/>
    <row r="32" spans="2:11" ht="14" hidden="1" x14ac:dyDescent="0.3"/>
    <row r="33" ht="14" hidden="1" x14ac:dyDescent="0.3"/>
    <row r="34" ht="14" hidden="1" x14ac:dyDescent="0.3"/>
    <row r="35" ht="14" hidden="1" x14ac:dyDescent="0.3"/>
    <row r="36" ht="14" x14ac:dyDescent="0.3"/>
    <row r="37" ht="14" hidden="1" x14ac:dyDescent="0.3"/>
    <row r="38" ht="14" hidden="1" x14ac:dyDescent="0.3"/>
    <row r="39" ht="14" hidden="1" x14ac:dyDescent="0.3"/>
    <row r="40" ht="14" hidden="1" x14ac:dyDescent="0.3"/>
    <row r="41" ht="14" hidden="1" x14ac:dyDescent="0.3"/>
    <row r="42" ht="14" hidden="1" x14ac:dyDescent="0.3"/>
    <row r="43" ht="13.9" customHeight="1" x14ac:dyDescent="0.3"/>
    <row r="44" ht="13.9" customHeight="1" x14ac:dyDescent="0.3"/>
    <row r="45" ht="13.9" customHeight="1" x14ac:dyDescent="0.3"/>
    <row r="46" ht="13.9" customHeight="1" x14ac:dyDescent="0.3"/>
  </sheetData>
  <mergeCells count="9">
    <mergeCell ref="F17:I17"/>
    <mergeCell ref="F18:I18"/>
    <mergeCell ref="B20:I22"/>
    <mergeCell ref="B24:I28"/>
    <mergeCell ref="A6:G6"/>
    <mergeCell ref="A7:H8"/>
    <mergeCell ref="B11:I12"/>
    <mergeCell ref="F15:I15"/>
    <mergeCell ref="F16:I16"/>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8F72B9-9F07-4F6C-9D68-ECC099124746}">
  <sheetPr codeName="OP_Index"/>
  <dimension ref="A1:H109"/>
  <sheetViews>
    <sheetView topLeftCell="A15" workbookViewId="0">
      <selection activeCell="B15" sqref="B15"/>
    </sheetView>
  </sheetViews>
  <sheetFormatPr defaultColWidth="9.1796875" defaultRowHeight="12.5" x14ac:dyDescent="0.25"/>
  <cols>
    <col min="1" max="1" width="9.1796875" style="8"/>
    <col min="2" max="2" width="15.26953125" style="8" bestFit="1" customWidth="1"/>
    <col min="3" max="16384" width="9.1796875" style="8"/>
  </cols>
  <sheetData>
    <row r="1" spans="1:8" s="2" customFormat="1" ht="16" customHeight="1" x14ac:dyDescent="0.3"/>
    <row r="2" spans="1:8" s="2" customFormat="1" ht="16" customHeight="1" x14ac:dyDescent="0.3">
      <c r="A2" s="86" t="s">
        <v>13</v>
      </c>
      <c r="B2" s="86"/>
      <c r="C2" s="86"/>
      <c r="D2" s="86"/>
      <c r="E2" s="86"/>
      <c r="F2" s="86"/>
      <c r="G2" s="86"/>
      <c r="H2" s="3"/>
    </row>
    <row r="3" spans="1:8" s="2" customFormat="1" ht="16" customHeight="1" x14ac:dyDescent="0.3">
      <c r="A3" s="87" t="s">
        <v>14</v>
      </c>
      <c r="B3" s="87"/>
      <c r="C3" s="87"/>
      <c r="D3" s="87"/>
      <c r="E3" s="87"/>
      <c r="F3" s="87"/>
      <c r="G3" s="87"/>
      <c r="H3" s="87"/>
    </row>
    <row r="4" spans="1:8" s="2" customFormat="1" ht="14" x14ac:dyDescent="0.3">
      <c r="A4" s="87"/>
      <c r="B4" s="87"/>
      <c r="C4" s="87"/>
      <c r="D4" s="87"/>
      <c r="E4" s="87"/>
      <c r="F4" s="87"/>
      <c r="G4" s="87"/>
      <c r="H4" s="87"/>
    </row>
    <row r="5" spans="1:8" s="2" customFormat="1" ht="17.5" x14ac:dyDescent="0.3">
      <c r="A5" s="83" t="str">
        <f>'FRONT PAGE'!A6</f>
        <v>Opinium / Observer</v>
      </c>
      <c r="B5" s="83"/>
      <c r="C5" s="83"/>
      <c r="D5" s="83"/>
      <c r="E5" s="83"/>
      <c r="F5" s="83"/>
      <c r="G5" s="83"/>
      <c r="H5" s="3"/>
    </row>
    <row r="6" spans="1:8" s="2" customFormat="1" ht="15.75" customHeight="1" thickBot="1" x14ac:dyDescent="0.35">
      <c r="A6" s="84" t="str">
        <f>'FRONT PAGE'!A7</f>
        <v>VI 2026 09 30</v>
      </c>
      <c r="B6" s="84"/>
      <c r="C6" s="84"/>
      <c r="D6" s="84"/>
      <c r="E6" s="84"/>
      <c r="F6" s="84"/>
      <c r="G6" s="84"/>
      <c r="H6" s="84"/>
    </row>
    <row r="7" spans="1:8" s="2" customFormat="1" ht="16.5" customHeight="1" thickTop="1" thickBot="1" x14ac:dyDescent="0.35">
      <c r="A7" s="84"/>
      <c r="B7" s="84"/>
      <c r="C7" s="84"/>
      <c r="D7" s="84"/>
      <c r="E7" s="84"/>
      <c r="F7" s="84"/>
      <c r="G7" s="84"/>
      <c r="H7" s="84"/>
    </row>
    <row r="8" spans="1:8" s="2" customFormat="1" ht="14.5" thickTop="1" x14ac:dyDescent="0.3">
      <c r="A8" s="4"/>
      <c r="B8" s="4"/>
      <c r="C8" s="5"/>
      <c r="D8" s="4"/>
    </row>
    <row r="9" spans="1:8" s="2" customFormat="1" ht="14" x14ac:dyDescent="0.3"/>
    <row r="10" spans="1:8" s="2" customFormat="1" ht="14" x14ac:dyDescent="0.3">
      <c r="B10" s="6" t="s">
        <v>15</v>
      </c>
    </row>
    <row r="11" spans="1:8" s="7" customFormat="1" x14ac:dyDescent="0.25"/>
    <row r="12" spans="1:8" x14ac:dyDescent="0.25">
      <c r="B12" s="27" t="s">
        <v>16</v>
      </c>
      <c r="C12" s="8" t="s">
        <v>17</v>
      </c>
    </row>
    <row r="13" spans="1:8" x14ac:dyDescent="0.25">
      <c r="B13" s="27" t="s">
        <v>18</v>
      </c>
      <c r="C13" s="8" t="s">
        <v>19</v>
      </c>
    </row>
    <row r="14" spans="1:8" x14ac:dyDescent="0.25">
      <c r="B14" s="27" t="s">
        <v>20</v>
      </c>
      <c r="C14" s="8" t="s">
        <v>21</v>
      </c>
    </row>
    <row r="15" spans="1:8" x14ac:dyDescent="0.25">
      <c r="B15" s="27" t="s">
        <v>22</v>
      </c>
      <c r="C15" s="8" t="s">
        <v>23</v>
      </c>
    </row>
    <row r="16" spans="1:8" x14ac:dyDescent="0.25">
      <c r="B16" s="27" t="s">
        <v>24</v>
      </c>
      <c r="C16" s="8" t="s">
        <v>25</v>
      </c>
    </row>
    <row r="17" spans="2:3" x14ac:dyDescent="0.25">
      <c r="B17" s="27" t="s">
        <v>26</v>
      </c>
      <c r="C17" s="8" t="s">
        <v>27</v>
      </c>
    </row>
    <row r="18" spans="2:3" x14ac:dyDescent="0.25">
      <c r="B18" s="27" t="s">
        <v>28</v>
      </c>
      <c r="C18" s="8" t="s">
        <v>29</v>
      </c>
    </row>
    <row r="19" spans="2:3" x14ac:dyDescent="0.25">
      <c r="B19" s="27" t="s">
        <v>30</v>
      </c>
      <c r="C19" s="8" t="s">
        <v>31</v>
      </c>
    </row>
    <row r="20" spans="2:3" x14ac:dyDescent="0.25">
      <c r="B20" s="27" t="s">
        <v>32</v>
      </c>
      <c r="C20" s="8" t="s">
        <v>33</v>
      </c>
    </row>
    <row r="21" spans="2:3" x14ac:dyDescent="0.25">
      <c r="B21" s="27" t="s">
        <v>34</v>
      </c>
      <c r="C21" s="8" t="s">
        <v>35</v>
      </c>
    </row>
    <row r="22" spans="2:3" x14ac:dyDescent="0.25">
      <c r="B22" s="27" t="s">
        <v>36</v>
      </c>
      <c r="C22" s="8" t="s">
        <v>37</v>
      </c>
    </row>
    <row r="23" spans="2:3" x14ac:dyDescent="0.25">
      <c r="B23" s="27" t="s">
        <v>38</v>
      </c>
      <c r="C23" s="8" t="s">
        <v>39</v>
      </c>
    </row>
    <row r="24" spans="2:3" x14ac:dyDescent="0.25">
      <c r="B24" s="27" t="s">
        <v>40</v>
      </c>
      <c r="C24" s="8" t="s">
        <v>41</v>
      </c>
    </row>
    <row r="25" spans="2:3" x14ac:dyDescent="0.25">
      <c r="B25" s="27" t="s">
        <v>42</v>
      </c>
      <c r="C25" s="8" t="s">
        <v>43</v>
      </c>
    </row>
    <row r="26" spans="2:3" x14ac:dyDescent="0.25">
      <c r="B26" s="27" t="s">
        <v>44</v>
      </c>
      <c r="C26" s="8" t="s">
        <v>45</v>
      </c>
    </row>
    <row r="27" spans="2:3" x14ac:dyDescent="0.25">
      <c r="B27" s="27" t="s">
        <v>46</v>
      </c>
      <c r="C27" s="8" t="s">
        <v>45</v>
      </c>
    </row>
    <row r="28" spans="2:3" x14ac:dyDescent="0.25">
      <c r="B28" s="27" t="s">
        <v>47</v>
      </c>
      <c r="C28" s="8" t="s">
        <v>48</v>
      </c>
    </row>
    <row r="29" spans="2:3" x14ac:dyDescent="0.25">
      <c r="B29" s="27" t="s">
        <v>49</v>
      </c>
      <c r="C29" s="8" t="s">
        <v>50</v>
      </c>
    </row>
    <row r="30" spans="2:3" x14ac:dyDescent="0.25">
      <c r="B30" s="27" t="s">
        <v>51</v>
      </c>
      <c r="C30" s="8" t="s">
        <v>52</v>
      </c>
    </row>
    <row r="31" spans="2:3" x14ac:dyDescent="0.25">
      <c r="B31" s="27" t="s">
        <v>53</v>
      </c>
      <c r="C31" s="8" t="s">
        <v>54</v>
      </c>
    </row>
    <row r="32" spans="2:3" x14ac:dyDescent="0.25">
      <c r="B32" s="27" t="s">
        <v>55</v>
      </c>
      <c r="C32" s="8" t="s">
        <v>56</v>
      </c>
    </row>
    <row r="33" spans="2:3" x14ac:dyDescent="0.25">
      <c r="B33" s="27" t="s">
        <v>57</v>
      </c>
      <c r="C33" s="8" t="s">
        <v>58</v>
      </c>
    </row>
    <row r="34" spans="2:3" x14ac:dyDescent="0.25">
      <c r="B34" s="27" t="s">
        <v>59</v>
      </c>
      <c r="C34" s="8" t="s">
        <v>60</v>
      </c>
    </row>
    <row r="35" spans="2:3" x14ac:dyDescent="0.25">
      <c r="B35" s="27" t="s">
        <v>61</v>
      </c>
      <c r="C35" s="8" t="s">
        <v>62</v>
      </c>
    </row>
    <row r="36" spans="2:3" x14ac:dyDescent="0.25">
      <c r="B36" s="27" t="s">
        <v>63</v>
      </c>
      <c r="C36" s="8" t="s">
        <v>64</v>
      </c>
    </row>
    <row r="37" spans="2:3" x14ac:dyDescent="0.25">
      <c r="B37" s="27" t="s">
        <v>65</v>
      </c>
      <c r="C37" s="8" t="s">
        <v>66</v>
      </c>
    </row>
    <row r="38" spans="2:3" x14ac:dyDescent="0.25">
      <c r="B38" s="27" t="s">
        <v>67</v>
      </c>
      <c r="C38" s="8" t="s">
        <v>68</v>
      </c>
    </row>
    <row r="39" spans="2:3" x14ac:dyDescent="0.25">
      <c r="B39" s="27" t="s">
        <v>69</v>
      </c>
      <c r="C39" s="8" t="s">
        <v>70</v>
      </c>
    </row>
    <row r="40" spans="2:3" x14ac:dyDescent="0.25">
      <c r="B40" s="27" t="s">
        <v>71</v>
      </c>
      <c r="C40" s="8" t="s">
        <v>72</v>
      </c>
    </row>
    <row r="41" spans="2:3" x14ac:dyDescent="0.25">
      <c r="B41" s="27" t="s">
        <v>73</v>
      </c>
      <c r="C41" s="8" t="s">
        <v>74</v>
      </c>
    </row>
    <row r="42" spans="2:3" x14ac:dyDescent="0.25">
      <c r="B42" s="27" t="s">
        <v>75</v>
      </c>
      <c r="C42" s="8" t="s">
        <v>76</v>
      </c>
    </row>
    <row r="43" spans="2:3" x14ac:dyDescent="0.25">
      <c r="B43" s="27" t="s">
        <v>77</v>
      </c>
      <c r="C43" s="8" t="s">
        <v>78</v>
      </c>
    </row>
    <row r="44" spans="2:3" x14ac:dyDescent="0.25">
      <c r="B44" s="27" t="s">
        <v>79</v>
      </c>
      <c r="C44" s="8" t="s">
        <v>80</v>
      </c>
    </row>
    <row r="45" spans="2:3" x14ac:dyDescent="0.25">
      <c r="B45" s="27" t="s">
        <v>81</v>
      </c>
      <c r="C45" s="8" t="s">
        <v>82</v>
      </c>
    </row>
    <row r="46" spans="2:3" x14ac:dyDescent="0.25">
      <c r="B46" s="27" t="s">
        <v>83</v>
      </c>
      <c r="C46" s="8" t="s">
        <v>84</v>
      </c>
    </row>
    <row r="47" spans="2:3" x14ac:dyDescent="0.25">
      <c r="B47" s="27" t="s">
        <v>85</v>
      </c>
      <c r="C47" s="8" t="s">
        <v>86</v>
      </c>
    </row>
    <row r="48" spans="2:3" x14ac:dyDescent="0.25">
      <c r="B48" s="27" t="s">
        <v>87</v>
      </c>
      <c r="C48" s="8" t="s">
        <v>88</v>
      </c>
    </row>
    <row r="49" spans="2:3" x14ac:dyDescent="0.25">
      <c r="B49" s="27" t="s">
        <v>89</v>
      </c>
      <c r="C49" s="8" t="s">
        <v>90</v>
      </c>
    </row>
    <row r="50" spans="2:3" x14ac:dyDescent="0.25">
      <c r="B50" s="27" t="s">
        <v>91</v>
      </c>
      <c r="C50" s="8" t="s">
        <v>92</v>
      </c>
    </row>
    <row r="51" spans="2:3" x14ac:dyDescent="0.25">
      <c r="B51" s="27" t="s">
        <v>93</v>
      </c>
      <c r="C51" s="8" t="s">
        <v>94</v>
      </c>
    </row>
    <row r="52" spans="2:3" x14ac:dyDescent="0.25">
      <c r="B52" s="27" t="s">
        <v>95</v>
      </c>
      <c r="C52" s="8" t="s">
        <v>96</v>
      </c>
    </row>
    <row r="53" spans="2:3" x14ac:dyDescent="0.25">
      <c r="B53" s="27" t="s">
        <v>97</v>
      </c>
      <c r="C53" s="8" t="s">
        <v>98</v>
      </c>
    </row>
    <row r="54" spans="2:3" x14ac:dyDescent="0.25">
      <c r="B54" s="27" t="s">
        <v>99</v>
      </c>
      <c r="C54" s="8" t="s">
        <v>100</v>
      </c>
    </row>
    <row r="55" spans="2:3" x14ac:dyDescent="0.25">
      <c r="B55" s="27" t="s">
        <v>101</v>
      </c>
      <c r="C55" s="8" t="s">
        <v>102</v>
      </c>
    </row>
    <row r="56" spans="2:3" x14ac:dyDescent="0.25">
      <c r="B56" s="27" t="s">
        <v>103</v>
      </c>
      <c r="C56" s="8" t="s">
        <v>104</v>
      </c>
    </row>
    <row r="57" spans="2:3" x14ac:dyDescent="0.25">
      <c r="B57" s="27" t="s">
        <v>105</v>
      </c>
      <c r="C57" s="8" t="s">
        <v>106</v>
      </c>
    </row>
    <row r="58" spans="2:3" x14ac:dyDescent="0.25">
      <c r="B58" s="27" t="s">
        <v>107</v>
      </c>
      <c r="C58" s="8" t="s">
        <v>108</v>
      </c>
    </row>
    <row r="59" spans="2:3" x14ac:dyDescent="0.25">
      <c r="B59" s="27" t="s">
        <v>109</v>
      </c>
      <c r="C59" s="8" t="s">
        <v>110</v>
      </c>
    </row>
    <row r="60" spans="2:3" x14ac:dyDescent="0.25">
      <c r="B60" s="27" t="s">
        <v>111</v>
      </c>
      <c r="C60" s="8" t="s">
        <v>112</v>
      </c>
    </row>
    <row r="61" spans="2:3" x14ac:dyDescent="0.25">
      <c r="B61" s="27" t="s">
        <v>113</v>
      </c>
      <c r="C61" s="8" t="s">
        <v>114</v>
      </c>
    </row>
    <row r="62" spans="2:3" x14ac:dyDescent="0.25">
      <c r="B62" s="27" t="s">
        <v>115</v>
      </c>
      <c r="C62" s="8" t="s">
        <v>116</v>
      </c>
    </row>
    <row r="63" spans="2:3" x14ac:dyDescent="0.25">
      <c r="B63" s="27" t="s">
        <v>117</v>
      </c>
      <c r="C63" s="8" t="s">
        <v>118</v>
      </c>
    </row>
    <row r="64" spans="2:3" x14ac:dyDescent="0.25">
      <c r="B64" s="27" t="s">
        <v>119</v>
      </c>
      <c r="C64" s="8" t="s">
        <v>120</v>
      </c>
    </row>
    <row r="65" spans="2:3" x14ac:dyDescent="0.25">
      <c r="B65" s="27" t="s">
        <v>121</v>
      </c>
      <c r="C65" s="8" t="s">
        <v>122</v>
      </c>
    </row>
    <row r="66" spans="2:3" x14ac:dyDescent="0.25">
      <c r="B66" s="27" t="s">
        <v>123</v>
      </c>
      <c r="C66" s="8" t="s">
        <v>124</v>
      </c>
    </row>
    <row r="67" spans="2:3" x14ac:dyDescent="0.25">
      <c r="B67" s="27" t="s">
        <v>125</v>
      </c>
      <c r="C67" s="8" t="s">
        <v>126</v>
      </c>
    </row>
    <row r="68" spans="2:3" x14ac:dyDescent="0.25">
      <c r="B68" s="27" t="s">
        <v>127</v>
      </c>
      <c r="C68" s="8" t="s">
        <v>128</v>
      </c>
    </row>
    <row r="69" spans="2:3" x14ac:dyDescent="0.25">
      <c r="B69" s="27" t="s">
        <v>129</v>
      </c>
      <c r="C69" s="8" t="s">
        <v>130</v>
      </c>
    </row>
    <row r="70" spans="2:3" x14ac:dyDescent="0.25">
      <c r="B70" s="27" t="s">
        <v>131</v>
      </c>
      <c r="C70" s="8" t="s">
        <v>132</v>
      </c>
    </row>
    <row r="71" spans="2:3" x14ac:dyDescent="0.25">
      <c r="B71" s="27" t="s">
        <v>133</v>
      </c>
      <c r="C71" s="8" t="s">
        <v>134</v>
      </c>
    </row>
    <row r="72" spans="2:3" x14ac:dyDescent="0.25">
      <c r="B72" s="27" t="s">
        <v>135</v>
      </c>
      <c r="C72" s="8" t="s">
        <v>136</v>
      </c>
    </row>
    <row r="73" spans="2:3" x14ac:dyDescent="0.25">
      <c r="B73" s="27" t="s">
        <v>137</v>
      </c>
      <c r="C73" s="8" t="s">
        <v>138</v>
      </c>
    </row>
    <row r="74" spans="2:3" x14ac:dyDescent="0.25">
      <c r="B74" s="27" t="s">
        <v>139</v>
      </c>
      <c r="C74" s="8" t="s">
        <v>140</v>
      </c>
    </row>
    <row r="75" spans="2:3" x14ac:dyDescent="0.25">
      <c r="B75" s="27" t="s">
        <v>141</v>
      </c>
      <c r="C75" s="8" t="s">
        <v>142</v>
      </c>
    </row>
    <row r="76" spans="2:3" x14ac:dyDescent="0.25">
      <c r="B76" s="27" t="s">
        <v>143</v>
      </c>
      <c r="C76" s="8" t="s">
        <v>144</v>
      </c>
    </row>
    <row r="77" spans="2:3" x14ac:dyDescent="0.25">
      <c r="B77" s="27" t="s">
        <v>145</v>
      </c>
      <c r="C77" s="8" t="s">
        <v>146</v>
      </c>
    </row>
    <row r="78" spans="2:3" x14ac:dyDescent="0.25">
      <c r="B78" s="27" t="s">
        <v>147</v>
      </c>
      <c r="C78" s="8" t="s">
        <v>148</v>
      </c>
    </row>
    <row r="79" spans="2:3" x14ac:dyDescent="0.25">
      <c r="B79" s="27" t="s">
        <v>149</v>
      </c>
      <c r="C79" s="8" t="s">
        <v>150</v>
      </c>
    </row>
    <row r="80" spans="2:3" x14ac:dyDescent="0.25">
      <c r="B80" s="27" t="s">
        <v>151</v>
      </c>
      <c r="C80" s="8" t="s">
        <v>152</v>
      </c>
    </row>
    <row r="81" spans="2:3" x14ac:dyDescent="0.25">
      <c r="B81" s="27" t="s">
        <v>153</v>
      </c>
      <c r="C81" s="8" t="s">
        <v>154</v>
      </c>
    </row>
    <row r="82" spans="2:3" x14ac:dyDescent="0.25">
      <c r="B82" s="27" t="s">
        <v>155</v>
      </c>
      <c r="C82" s="8" t="s">
        <v>156</v>
      </c>
    </row>
    <row r="83" spans="2:3" x14ac:dyDescent="0.25">
      <c r="B83" s="27" t="s">
        <v>157</v>
      </c>
      <c r="C83" s="8" t="s">
        <v>158</v>
      </c>
    </row>
    <row r="84" spans="2:3" x14ac:dyDescent="0.25">
      <c r="B84" s="27" t="s">
        <v>159</v>
      </c>
      <c r="C84" s="8" t="s">
        <v>160</v>
      </c>
    </row>
    <row r="85" spans="2:3" x14ac:dyDescent="0.25">
      <c r="B85" s="27" t="s">
        <v>161</v>
      </c>
      <c r="C85" s="8" t="s">
        <v>162</v>
      </c>
    </row>
    <row r="86" spans="2:3" x14ac:dyDescent="0.25">
      <c r="B86" s="27" t="s">
        <v>163</v>
      </c>
      <c r="C86" s="8" t="s">
        <v>164</v>
      </c>
    </row>
    <row r="87" spans="2:3" x14ac:dyDescent="0.25">
      <c r="B87" s="27" t="s">
        <v>165</v>
      </c>
      <c r="C87" s="8" t="s">
        <v>166</v>
      </c>
    </row>
    <row r="88" spans="2:3" x14ac:dyDescent="0.25">
      <c r="B88" s="27" t="s">
        <v>167</v>
      </c>
      <c r="C88" s="8" t="s">
        <v>168</v>
      </c>
    </row>
    <row r="89" spans="2:3" x14ac:dyDescent="0.25">
      <c r="B89" s="27" t="s">
        <v>169</v>
      </c>
      <c r="C89" s="8" t="s">
        <v>170</v>
      </c>
    </row>
    <row r="90" spans="2:3" x14ac:dyDescent="0.25">
      <c r="B90" s="27" t="s">
        <v>171</v>
      </c>
      <c r="C90" s="8" t="s">
        <v>172</v>
      </c>
    </row>
    <row r="91" spans="2:3" x14ac:dyDescent="0.25">
      <c r="B91" s="27" t="s">
        <v>173</v>
      </c>
      <c r="C91" s="8" t="s">
        <v>174</v>
      </c>
    </row>
    <row r="92" spans="2:3" x14ac:dyDescent="0.25">
      <c r="B92" s="27" t="s">
        <v>175</v>
      </c>
      <c r="C92" s="8" t="s">
        <v>176</v>
      </c>
    </row>
    <row r="93" spans="2:3" x14ac:dyDescent="0.25">
      <c r="B93" s="27" t="s">
        <v>177</v>
      </c>
      <c r="C93" s="8" t="s">
        <v>178</v>
      </c>
    </row>
    <row r="94" spans="2:3" x14ac:dyDescent="0.25">
      <c r="B94" s="27" t="s">
        <v>179</v>
      </c>
      <c r="C94" s="8" t="s">
        <v>180</v>
      </c>
    </row>
    <row r="95" spans="2:3" x14ac:dyDescent="0.25">
      <c r="B95" s="27" t="s">
        <v>181</v>
      </c>
      <c r="C95" s="8" t="s">
        <v>182</v>
      </c>
    </row>
    <row r="96" spans="2:3" x14ac:dyDescent="0.25">
      <c r="B96" s="27" t="s">
        <v>183</v>
      </c>
      <c r="C96" s="8" t="s">
        <v>184</v>
      </c>
    </row>
    <row r="97" spans="2:3" x14ac:dyDescent="0.25">
      <c r="B97" s="27" t="s">
        <v>185</v>
      </c>
      <c r="C97" s="8" t="s">
        <v>186</v>
      </c>
    </row>
    <row r="98" spans="2:3" x14ac:dyDescent="0.25">
      <c r="B98" s="27" t="s">
        <v>187</v>
      </c>
      <c r="C98" s="8" t="s">
        <v>188</v>
      </c>
    </row>
    <row r="99" spans="2:3" x14ac:dyDescent="0.25">
      <c r="B99" s="27" t="s">
        <v>189</v>
      </c>
      <c r="C99" s="8" t="s">
        <v>190</v>
      </c>
    </row>
    <row r="100" spans="2:3" x14ac:dyDescent="0.25">
      <c r="B100" s="27" t="s">
        <v>191</v>
      </c>
      <c r="C100" s="8" t="s">
        <v>192</v>
      </c>
    </row>
    <row r="101" spans="2:3" x14ac:dyDescent="0.25">
      <c r="B101" s="27" t="s">
        <v>193</v>
      </c>
      <c r="C101" s="8" t="s">
        <v>194</v>
      </c>
    </row>
    <row r="102" spans="2:3" x14ac:dyDescent="0.25">
      <c r="B102" s="27" t="s">
        <v>195</v>
      </c>
      <c r="C102" s="8" t="s">
        <v>196</v>
      </c>
    </row>
    <row r="103" spans="2:3" x14ac:dyDescent="0.25">
      <c r="B103" s="27" t="s">
        <v>197</v>
      </c>
      <c r="C103" s="8" t="s">
        <v>198</v>
      </c>
    </row>
    <row r="104" spans="2:3" x14ac:dyDescent="0.25">
      <c r="B104" s="27" t="s">
        <v>199</v>
      </c>
      <c r="C104" s="8" t="s">
        <v>200</v>
      </c>
    </row>
    <row r="105" spans="2:3" x14ac:dyDescent="0.25">
      <c r="B105" s="27" t="s">
        <v>201</v>
      </c>
      <c r="C105" s="8" t="s">
        <v>202</v>
      </c>
    </row>
    <row r="106" spans="2:3" x14ac:dyDescent="0.25">
      <c r="B106" s="27" t="s">
        <v>203</v>
      </c>
      <c r="C106" s="8" t="s">
        <v>204</v>
      </c>
    </row>
    <row r="107" spans="2:3" x14ac:dyDescent="0.25">
      <c r="B107" s="27" t="s">
        <v>205</v>
      </c>
      <c r="C107" s="8" t="s">
        <v>206</v>
      </c>
    </row>
    <row r="108" spans="2:3" x14ac:dyDescent="0.25">
      <c r="B108" s="27" t="s">
        <v>207</v>
      </c>
      <c r="C108" s="8" t="s">
        <v>208</v>
      </c>
    </row>
    <row r="109" spans="2:3" x14ac:dyDescent="0.25">
      <c r="B109" s="27" t="s">
        <v>209</v>
      </c>
      <c r="C109" s="8" t="s">
        <v>210</v>
      </c>
    </row>
  </sheetData>
  <mergeCells count="4">
    <mergeCell ref="A2:G2"/>
    <mergeCell ref="A3:H4"/>
    <mergeCell ref="A5:G5"/>
    <mergeCell ref="A6:H7"/>
  </mergeCells>
  <hyperlinks>
    <hyperlink ref="B12" location="OPDT001" display="V003" xr:uid="{7484FBA4-CB65-4BB1-B572-5A907C2D868D}"/>
    <hyperlink ref="B13" location="OPDT002" display="V003B" xr:uid="{10E0B18D-4A24-4620-94C4-318B663DBD92}"/>
    <hyperlink ref="B14" location="OPDT003" display="HeadlineVI" xr:uid="{3E2FB602-8440-406A-8BF9-D6DA194F7BDA}"/>
    <hyperlink ref="B15" location="OPDT004" display="Summary V006" xr:uid="{07002943-1AB9-4929-AAC8-98AF86D03614}"/>
    <hyperlink ref="B16" location="OPDT005" display="V006" xr:uid="{FDEA03B1-166E-4177-A8F8-99C2E646ED02}"/>
    <hyperlink ref="B17" location="OPDT006" display="V006 (2)" xr:uid="{47C4DC9C-4097-44C3-9549-1829D98415D2}"/>
    <hyperlink ref="B18" location="OPDT007" display="V006 (3)" xr:uid="{C40F0A20-EEA2-4C9E-87D6-4AD1874C4251}"/>
    <hyperlink ref="B19" location="OPDT008" display="V006 (4)" xr:uid="{59EE73EB-CCAA-454D-BC62-62F4A9CF7E32}"/>
    <hyperlink ref="B20" location="OPDT009" display="V006 (5)" xr:uid="{71A4C843-E329-4EF9-9938-BE8A6AC7AB95}"/>
    <hyperlink ref="B21" location="OPDT010" display="V006 (6)" xr:uid="{BAE5E7B5-0775-451A-A2EE-2472C0336135}"/>
    <hyperlink ref="B22" location="OPDT011" display="V006 (7)" xr:uid="{913E40D8-E220-4DC4-BFC4-42E9FB56989C}"/>
    <hyperlink ref="B23" location="OPDT012" display="V006 (8)" xr:uid="{D9A97AA2-D454-4462-9A49-E4B70D330643}"/>
    <hyperlink ref="B24" location="OPDT013" display="V006 (9)" xr:uid="{0C2C1ADB-BE63-4B14-B7A4-E5D884E63328}"/>
    <hyperlink ref="B25" location="OPDT014" display="V006 (10)" xr:uid="{E881408F-5E49-4E7B-97DE-614656FDB01B}"/>
    <hyperlink ref="B26" location="OPDT015" display="V007" xr:uid="{25B1306C-7893-4C9D-8273-6947A994C725}"/>
    <hyperlink ref="B27" location="OPDT016" display="V007_KF" xr:uid="{CA2E2B2D-D6A8-4687-848E-4D23CC924E24}"/>
    <hyperlink ref="B28" location="OPDT017" display="Summary V103" xr:uid="{884C9392-F91E-404D-92CC-A0674F8A96FC}"/>
    <hyperlink ref="B29" location="OPDT018" display="V103" xr:uid="{199C3886-C3B5-4D7B-B2C8-79046FD5E1B3}"/>
    <hyperlink ref="B30" location="OPDT019" display="V103 (2)" xr:uid="{55130D2E-49E1-4D88-B0EF-A804C1B9D1EC}"/>
    <hyperlink ref="B31" location="OPDT020" display="V103 (3)" xr:uid="{AEBE8AD0-74BC-428F-A7FA-C98E4011C5EC}"/>
    <hyperlink ref="B32" location="OPDT021" display="V103 (4)" xr:uid="{B1700F5D-9E23-4D39-91F6-68098508DE87}"/>
    <hyperlink ref="B33" location="OPDT022" display="V103 (5)" xr:uid="{37E96683-AC41-457A-963A-860CE411DCDA}"/>
    <hyperlink ref="B34" location="OPDT023" display="V103 (6)" xr:uid="{99EE69BF-2832-4BA3-8CD1-B56B0B76E733}"/>
    <hyperlink ref="B35" location="OPDT024" display="V103 (7)" xr:uid="{F9DCC861-5EB9-499A-B2D8-88F153481AE4}"/>
    <hyperlink ref="B36" location="OPDT025" display="V103 (8)" xr:uid="{9C9206F8-EA5D-472C-A0BF-12043967B920}"/>
    <hyperlink ref="B37" location="OPDT026" display="V103 (9)" xr:uid="{12C120AB-743E-442D-B7F8-BC7EE608EF36}"/>
    <hyperlink ref="B38" location="OPDT027" display="V103 (10)" xr:uid="{453E691E-AD5D-4C6D-9545-6E1D4C78DA52}"/>
    <hyperlink ref="B39" location="OPDT028" display="V103 (11)" xr:uid="{D49F38DC-506D-4D44-8496-A7F7BB723F82}"/>
    <hyperlink ref="B40" location="OPDT029" display="V103 (12)" xr:uid="{DEA37177-B17C-42D7-8A6F-B40F781A2186}"/>
    <hyperlink ref="B41" location="OPDT030" display="V103 (13)" xr:uid="{F0BA333B-9DDA-4CEE-A6CD-5C1B41F9B80F}"/>
    <hyperlink ref="B42" location="OPDT031" display="V103 (14)" xr:uid="{0603BAE5-CDE5-423A-80A6-8BD2077DB25B}"/>
    <hyperlink ref="B43" location="OPDT032" display="Summary LAB1" xr:uid="{7D6E9B54-B669-48D8-ADF2-DEF7A5FD9292}"/>
    <hyperlink ref="B44" location="OPDT033" display="LAB1" xr:uid="{BC9AC5BA-0767-48F1-98A7-4DA8DA98EB8F}"/>
    <hyperlink ref="B45" location="OPDT034" display="LAB1 (2)" xr:uid="{984E16CD-70B8-4A3A-9FEB-27E495F89255}"/>
    <hyperlink ref="B46" location="OPDT035" display="LAB1 (3)" xr:uid="{FA6C694A-46BE-452B-8B7E-BAC5101E4E30}"/>
    <hyperlink ref="B47" location="OPDT036" display="LAB1 (4)" xr:uid="{F0B9CA3E-9D8E-4BB5-B5E9-7CE823936FA2}"/>
    <hyperlink ref="B48" location="OPDT037" display="LAB1 (5)" xr:uid="{C771D63F-A571-4B59-9475-810BE8127A99}"/>
    <hyperlink ref="B49" location="OPDT038" display="LAB1 (6)" xr:uid="{48B3673F-0D51-4AA3-A1BC-C3B8DF5DB637}"/>
    <hyperlink ref="B50" location="OPDT039" display="LAB1 (7)" xr:uid="{FC5D3A44-95C8-4F6D-B534-04CD0E904AD5}"/>
    <hyperlink ref="B51" location="OPDT040" display="LAB1 (8)" xr:uid="{DDAC5FD1-FE53-43AC-999C-D0AF5AD296E4}"/>
    <hyperlink ref="B52" location="OPDT041" display="LAB1 (9)" xr:uid="{7A545B4C-9D4A-4F7E-B319-FDA31E55F92C}"/>
    <hyperlink ref="B53" location="OPDT042" display="LAB1 (10)" xr:uid="{FBFBCFB0-3703-4CDD-8FA4-FEEF8945C7D5}"/>
    <hyperlink ref="B54" location="OPDT043" display="PSF1" xr:uid="{F12F4013-B987-4308-866D-09F5EE0334FB}"/>
    <hyperlink ref="B55" location="OPDT044" display="Summary V203" xr:uid="{9A77323B-4194-4EAE-9684-BB8E1393B5E4}"/>
    <hyperlink ref="B56" location="OPDT045" display="V203" xr:uid="{6B59D3A9-7E7E-4BB3-B624-E7BE85FF9EB2}"/>
    <hyperlink ref="B57" location="OPDT046" display="V203 (2)" xr:uid="{E3D3C756-1211-4098-9D78-32CE95095ADE}"/>
    <hyperlink ref="B58" location="OPDT047" display="Summary CL" xr:uid="{182F5547-2BAE-4567-8F2F-1D306024A7FC}"/>
    <hyperlink ref="B59" location="OPDT048" display="CL" xr:uid="{FE3DB62C-2493-4C5E-A62F-8EAA8B95218A}"/>
    <hyperlink ref="B60" location="OPDT049" display="CL (2)" xr:uid="{242958AE-1E75-43B3-BCDF-A238458B9903}"/>
    <hyperlink ref="B61" location="OPDT050" display="CL (3)" xr:uid="{A9D86FCC-A296-4D19-9652-10DC159152A8}"/>
    <hyperlink ref="B62" location="OPDT051" display="CL (4)" xr:uid="{C2AE533A-0410-4200-84E6-5F52DE84DB79}"/>
    <hyperlink ref="B63" location="OPDT052" display="Summary ECON1" xr:uid="{F6B24672-FE02-4B99-BD94-29CF2FFBDBB6}"/>
    <hyperlink ref="B64" location="OPDT053" display="ECON1" xr:uid="{6432AFF9-1914-4B70-9ACC-A0496205F83C}"/>
    <hyperlink ref="B65" location="OPDT054" display="ECON1 (2)" xr:uid="{C6729B85-1CE1-47D2-A0A4-3647E493E9EF}"/>
    <hyperlink ref="B66" location="OPDT055" display="ECON1 (3)" xr:uid="{21A17E6C-B952-4FA3-9E5E-93BDBB3EB59E}"/>
    <hyperlink ref="B67" location="OPDT056" display="ECON1 (4)" xr:uid="{EEE88205-49BE-4EB2-A9A2-536FFA6BEF89}"/>
    <hyperlink ref="B68" location="OPDT057" display="ECON1 (5)" xr:uid="{88B78C8A-E4E7-4F2E-8723-75D97EC2DB5E}"/>
    <hyperlink ref="B69" location="OPDT058" display="ECON1 (6)" xr:uid="{77CF8B03-D057-480E-B5DA-06FAB105BA67}"/>
    <hyperlink ref="B70" location="OPDT059" display="Summary WK1" xr:uid="{431831C9-717A-419D-8B81-7794ECF413B4}"/>
    <hyperlink ref="B71" location="OPDT060" display="WK1" xr:uid="{2E0EF72F-8A02-4AF2-8E86-7426A93C9998}"/>
    <hyperlink ref="B72" location="OPDT061" display="WK1 (2)" xr:uid="{F864A8FB-3435-41C2-88F1-3F24BB6983B8}"/>
    <hyperlink ref="B73" location="OPDT062" display="WK1 (3)" xr:uid="{79DFE301-C57B-4D60-93CC-21F047009262}"/>
    <hyperlink ref="B74" location="OPDT063" display="WK1 (4)" xr:uid="{DAC11BB6-F77B-485E-8820-386409BEC918}"/>
    <hyperlink ref="B75" location="OPDT064" display="WK1 (5)" xr:uid="{8ACD9A6A-2372-4C93-B069-4FF819DDB210}"/>
    <hyperlink ref="B76" location="OPDT065" display="PCLAB" xr:uid="{15198B04-F6FA-4330-86DE-6CC1E7AA444E}"/>
    <hyperlink ref="B77" location="OPDT066" display="LAB2" xr:uid="{4299D323-2DA2-40B9-8BC4-0493FA6AE302}"/>
    <hyperlink ref="B78" location="OPDT067" display="LAB2A" xr:uid="{EE598AF5-7544-4723-8300-53CA991F7753}"/>
    <hyperlink ref="B79" location="OPDT068" display="LAB2B" xr:uid="{D76D73E0-D4C6-420F-A43B-D8ED00C416E5}"/>
    <hyperlink ref="B80" location="OPDT069" display="CON1" xr:uid="{569C47D3-9AEF-44F3-A67F-C1FDE9C01CFC}"/>
    <hyperlink ref="B81" location="OPDT070" display="CON2" xr:uid="{11D1A1D8-FAC7-4882-8FF6-190D0BD01E2C}"/>
    <hyperlink ref="B82" location="OPDT071" display="POL1" xr:uid="{0FD23C5C-1A2B-48F4-B906-0516241DDA0C}"/>
    <hyperlink ref="B83" location="OPDT072" display="POL2" xr:uid="{7C540F28-A84C-4601-9FFA-CB0488037932}"/>
    <hyperlink ref="B84" location="OPDT073" display="POL3" xr:uid="{5BFD14DC-463B-4B26-9701-BA8070815137}"/>
    <hyperlink ref="B85" location="OPDT074" display="POL4" xr:uid="{412F3807-8C1A-4EF8-AA6E-93D6DBB839A4}"/>
    <hyperlink ref="B86" location="OPDT075" display="POL5" xr:uid="{E7296A0B-7685-404E-8418-355D40E82BC7}"/>
    <hyperlink ref="B87" location="OPDT076" display="POL6" xr:uid="{BEE3C931-7857-4C14-B018-A310D0DD8133}"/>
    <hyperlink ref="B88" location="OPDT077" display="Summary POL6B" xr:uid="{CD23E979-450A-4078-838D-F5649F04B2E2}"/>
    <hyperlink ref="B89" location="OPDT078" display="POL6B" xr:uid="{2EAD69EF-A7B0-499C-9B4E-B6EE13C7053C}"/>
    <hyperlink ref="B90" location="OPDT079" display="POL6B (2)" xr:uid="{E0AEA5A5-3860-4B63-8A16-A1AB45F7C8DA}"/>
    <hyperlink ref="B91" location="OPDT080" display="POL6B (3)" xr:uid="{23CA4AF6-960A-4473-ABC4-5068BE4623A8}"/>
    <hyperlink ref="B92" location="OPDT081" display="POL6B (4)" xr:uid="{7EE8F3F8-4DDD-404B-A02A-FDC98A7FF27F}"/>
    <hyperlink ref="B93" location="OPDT082" display="POL6B (5)" xr:uid="{DCDBB3C3-10BB-476D-A599-64A87B835342}"/>
    <hyperlink ref="B94" location="OPDT083" display="Summary POL7" xr:uid="{F8C42FE1-11EA-4CE0-9E3E-A23C316BC5EF}"/>
    <hyperlink ref="B95" location="OPDT084" display="POL7" xr:uid="{FE3B10A9-EBAA-4995-AEE4-838FDFD6FC85}"/>
    <hyperlink ref="B96" location="OPDT085" display="POL7 (2)" xr:uid="{7AB1903F-23D4-465D-989E-C2C2FF759DA0}"/>
    <hyperlink ref="B97" location="OPDT086" display="POL7 (3)" xr:uid="{DA1B6562-0E2D-49A9-989D-C08E865C4BF7}"/>
    <hyperlink ref="B98" location="OPDT087" display="POL7 (4)" xr:uid="{ADA2F12A-355C-4974-AE73-DB8178C358FB}"/>
    <hyperlink ref="B99" location="OPDT088" display="POL8" xr:uid="{D02B84B2-53C2-4FAB-BDE3-128385CB097B}"/>
    <hyperlink ref="B100" location="OPDT089" display="POL9" xr:uid="{680F82F1-E22E-4F50-A049-62DF4CA59E05}"/>
    <hyperlink ref="B101" location="OPDT090" display="Summary EU1" xr:uid="{82445E54-BD60-4F28-8C51-C281BBB08883}"/>
    <hyperlink ref="B102" location="OPDT091" display="EU1" xr:uid="{848529A6-0105-42C3-91ED-8F31B1540F17}"/>
    <hyperlink ref="B103" location="OPDT092" display="EU1 (2)" xr:uid="{EEF8E37B-A6C4-4A00-B813-1F3842B33684}"/>
    <hyperlink ref="B104" location="OPDT093" display="EU2" xr:uid="{CADCF890-6B27-40AF-AFDC-30BF35322D41}"/>
    <hyperlink ref="B105" location="OPDT094" display="Summary PC1" xr:uid="{C4146B8B-2B16-4F4C-BEEB-628421D52894}"/>
    <hyperlink ref="B106" location="OPDT095" display="PC1" xr:uid="{A17C1297-FB67-43CF-81CD-D4B87898ED85}"/>
    <hyperlink ref="B107" location="OPDT096" display="PC1 (2)" xr:uid="{14AD1F9C-86BA-4F3D-96FA-C7041ACC8E41}"/>
    <hyperlink ref="B108" location="OPDT097" display="PC1 (3)" xr:uid="{BADFCEC2-535D-458C-83F0-2832E8D7D25A}"/>
    <hyperlink ref="B109" location="OPDT098" display="PC1 (4)" xr:uid="{68AC786D-2A53-4553-9583-F3774424F67D}"/>
  </hyperlinks>
  <pageMargins left="0.7" right="0.7" top="0.75" bottom="0.75" header="0.3" footer="0.3"/>
  <pageSetup paperSize="9" orientation="portrait" horizontalDpi="300" verticalDpi="30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D27"/>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211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244</v>
      </c>
      <c r="B4" s="35">
        <v>1815</v>
      </c>
      <c r="C4" s="49">
        <v>265</v>
      </c>
      <c r="D4" s="35">
        <v>484</v>
      </c>
      <c r="E4" s="35">
        <v>122</v>
      </c>
      <c r="F4" s="35">
        <v>386</v>
      </c>
      <c r="G4" s="35">
        <v>159</v>
      </c>
      <c r="H4" s="49">
        <v>323</v>
      </c>
      <c r="I4" s="35">
        <v>526</v>
      </c>
      <c r="J4" s="35">
        <v>150</v>
      </c>
      <c r="K4" s="35">
        <v>97</v>
      </c>
      <c r="L4" s="35">
        <v>232</v>
      </c>
      <c r="M4" s="49">
        <v>564</v>
      </c>
      <c r="N4" s="35">
        <v>457</v>
      </c>
      <c r="O4" s="35">
        <v>139</v>
      </c>
      <c r="P4" s="49">
        <v>671</v>
      </c>
      <c r="Q4" s="35">
        <v>664</v>
      </c>
      <c r="R4" s="49">
        <v>833</v>
      </c>
      <c r="S4" s="35">
        <v>977</v>
      </c>
      <c r="T4" s="49">
        <v>441</v>
      </c>
      <c r="U4" s="35">
        <v>421</v>
      </c>
      <c r="V4" s="35">
        <v>451</v>
      </c>
      <c r="W4" s="35">
        <v>502</v>
      </c>
      <c r="X4" s="49">
        <v>463</v>
      </c>
      <c r="Y4" s="35">
        <v>314</v>
      </c>
      <c r="Z4" s="35">
        <v>235</v>
      </c>
      <c r="AA4" s="35">
        <v>575</v>
      </c>
      <c r="AB4" s="35">
        <v>79</v>
      </c>
      <c r="AC4" s="35">
        <v>149</v>
      </c>
      <c r="AD4" s="36">
        <v>0</v>
      </c>
    </row>
    <row r="5" spans="1:30" s="24" customFormat="1" ht="24" customHeight="1" x14ac:dyDescent="0.25">
      <c r="A5" s="32" t="s">
        <v>245</v>
      </c>
      <c r="B5" s="31">
        <v>1827</v>
      </c>
      <c r="C5" s="55">
        <v>268</v>
      </c>
      <c r="D5" s="31">
        <v>462</v>
      </c>
      <c r="E5" s="31">
        <v>138</v>
      </c>
      <c r="F5" s="31">
        <v>386</v>
      </c>
      <c r="G5" s="31">
        <v>167</v>
      </c>
      <c r="H5" s="55">
        <v>339</v>
      </c>
      <c r="I5" s="31">
        <v>480</v>
      </c>
      <c r="J5" s="31">
        <v>175</v>
      </c>
      <c r="K5" s="31">
        <v>96</v>
      </c>
      <c r="L5" s="31">
        <v>205</v>
      </c>
      <c r="M5" s="55">
        <v>575</v>
      </c>
      <c r="N5" s="31">
        <v>432</v>
      </c>
      <c r="O5" s="31">
        <v>144</v>
      </c>
      <c r="P5" s="55">
        <v>680</v>
      </c>
      <c r="Q5" s="31">
        <v>690</v>
      </c>
      <c r="R5" s="55">
        <v>895</v>
      </c>
      <c r="S5" s="31">
        <v>926</v>
      </c>
      <c r="T5" s="55">
        <v>484</v>
      </c>
      <c r="U5" s="31">
        <v>431</v>
      </c>
      <c r="V5" s="31">
        <v>467</v>
      </c>
      <c r="W5" s="31">
        <v>445</v>
      </c>
      <c r="X5" s="55">
        <v>434</v>
      </c>
      <c r="Y5" s="31">
        <v>294</v>
      </c>
      <c r="Z5" s="31">
        <v>251</v>
      </c>
      <c r="AA5" s="31">
        <v>605</v>
      </c>
      <c r="AB5" s="31">
        <v>81</v>
      </c>
      <c r="AC5" s="31">
        <v>162</v>
      </c>
      <c r="AD5" s="56">
        <v>0</v>
      </c>
    </row>
    <row r="6" spans="1:30" ht="20.149999999999999" customHeight="1" x14ac:dyDescent="0.25">
      <c r="A6" s="92" t="s">
        <v>226</v>
      </c>
      <c r="B6" s="43">
        <v>0.25267570747545598</v>
      </c>
      <c r="C6" s="37">
        <v>0</v>
      </c>
      <c r="D6" s="37">
        <v>1</v>
      </c>
      <c r="E6" s="37">
        <v>0</v>
      </c>
      <c r="F6" s="37">
        <v>0</v>
      </c>
      <c r="G6" s="37">
        <v>0</v>
      </c>
      <c r="H6" s="50">
        <v>4.3172833358462399E-2</v>
      </c>
      <c r="I6" s="37">
        <v>0.63424119652728195</v>
      </c>
      <c r="J6" s="37">
        <v>0.115039359731841</v>
      </c>
      <c r="K6" s="37">
        <v>0.10164811150361</v>
      </c>
      <c r="L6" s="37">
        <v>1.2027655312000901E-2</v>
      </c>
      <c r="M6" s="50">
        <v>8.0012888674628496E-2</v>
      </c>
      <c r="N6" s="37">
        <v>0.57663005113663701</v>
      </c>
      <c r="O6" s="37">
        <v>0.21419095127855101</v>
      </c>
      <c r="P6" s="50">
        <v>0.33120826267300701</v>
      </c>
      <c r="Q6" s="37">
        <v>0.13980882967278199</v>
      </c>
      <c r="R6" s="50">
        <v>0.27518034703976002</v>
      </c>
      <c r="S6" s="37">
        <v>0.23238556824795101</v>
      </c>
      <c r="T6" s="50">
        <v>0.32945747704707101</v>
      </c>
      <c r="U6" s="37">
        <v>0.29930564566385398</v>
      </c>
      <c r="V6" s="37">
        <v>0.215903907046995</v>
      </c>
      <c r="W6" s="37">
        <v>0.16262462107742101</v>
      </c>
      <c r="X6" s="50">
        <v>0.33139349584231198</v>
      </c>
      <c r="Y6" s="37">
        <v>0.26473139519217698</v>
      </c>
      <c r="Z6" s="37">
        <v>0.32165657424150002</v>
      </c>
      <c r="AA6" s="37">
        <v>0.180436390878289</v>
      </c>
      <c r="AB6" s="37">
        <v>0.19215409329323399</v>
      </c>
      <c r="AC6" s="37">
        <v>0.21310909933189101</v>
      </c>
      <c r="AD6" s="43">
        <v>0</v>
      </c>
    </row>
    <row r="7" spans="1:30" ht="20.149999999999999" customHeight="1" x14ac:dyDescent="0.25">
      <c r="A7" s="93"/>
      <c r="B7" s="44">
        <v>462</v>
      </c>
      <c r="C7" s="38">
        <v>0</v>
      </c>
      <c r="D7" s="38">
        <v>462</v>
      </c>
      <c r="E7" s="38">
        <v>0</v>
      </c>
      <c r="F7" s="38">
        <v>0</v>
      </c>
      <c r="G7" s="38">
        <v>0</v>
      </c>
      <c r="H7" s="51">
        <v>15</v>
      </c>
      <c r="I7" s="38">
        <v>304</v>
      </c>
      <c r="J7" s="38">
        <v>20</v>
      </c>
      <c r="K7" s="38">
        <v>10</v>
      </c>
      <c r="L7" s="38">
        <v>2</v>
      </c>
      <c r="M7" s="51">
        <v>46</v>
      </c>
      <c r="N7" s="38">
        <v>249</v>
      </c>
      <c r="O7" s="38">
        <v>31</v>
      </c>
      <c r="P7" s="51">
        <v>225</v>
      </c>
      <c r="Q7" s="38">
        <v>96</v>
      </c>
      <c r="R7" s="51">
        <v>246</v>
      </c>
      <c r="S7" s="38">
        <v>215</v>
      </c>
      <c r="T7" s="51">
        <v>159</v>
      </c>
      <c r="U7" s="38">
        <v>129</v>
      </c>
      <c r="V7" s="38">
        <v>101</v>
      </c>
      <c r="W7" s="38">
        <v>72</v>
      </c>
      <c r="X7" s="51">
        <v>144</v>
      </c>
      <c r="Y7" s="38">
        <v>78</v>
      </c>
      <c r="Z7" s="38">
        <v>81</v>
      </c>
      <c r="AA7" s="38">
        <v>109</v>
      </c>
      <c r="AB7" s="38">
        <v>16</v>
      </c>
      <c r="AC7" s="38">
        <v>34</v>
      </c>
      <c r="AD7" s="44">
        <v>0</v>
      </c>
    </row>
    <row r="8" spans="1:30" ht="20.149999999999999" customHeight="1" x14ac:dyDescent="0.25">
      <c r="A8" s="94" t="s">
        <v>228</v>
      </c>
      <c r="B8" s="45">
        <v>0.211195528216095</v>
      </c>
      <c r="C8" s="39">
        <v>0</v>
      </c>
      <c r="D8" s="39">
        <v>0</v>
      </c>
      <c r="E8" s="39">
        <v>0</v>
      </c>
      <c r="F8" s="39">
        <v>1</v>
      </c>
      <c r="G8" s="39">
        <v>0</v>
      </c>
      <c r="H8" s="52">
        <v>0.21890847264951799</v>
      </c>
      <c r="I8" s="39">
        <v>8.4956311143222302E-2</v>
      </c>
      <c r="J8" s="39">
        <v>3.0306015814132701E-2</v>
      </c>
      <c r="K8" s="39">
        <v>3.4051421278429202E-2</v>
      </c>
      <c r="L8" s="39">
        <v>0.78855559666554498</v>
      </c>
      <c r="M8" s="52">
        <v>0.319569521328325</v>
      </c>
      <c r="N8" s="39">
        <v>9.0114282758518002E-2</v>
      </c>
      <c r="O8" s="39">
        <v>3.6115744164321201E-2</v>
      </c>
      <c r="P8" s="52">
        <v>8.03375705694271E-2</v>
      </c>
      <c r="Q8" s="39">
        <v>0.35926438753957401</v>
      </c>
      <c r="R8" s="52">
        <v>0.26217418468800202</v>
      </c>
      <c r="S8" s="39">
        <v>0.162171570340718</v>
      </c>
      <c r="T8" s="52">
        <v>0.200490535926927</v>
      </c>
      <c r="U8" s="39">
        <v>0.19597255556166099</v>
      </c>
      <c r="V8" s="39">
        <v>0.174026093443652</v>
      </c>
      <c r="W8" s="39">
        <v>0.276610878010494</v>
      </c>
      <c r="X8" s="52">
        <v>0.205876543016382</v>
      </c>
      <c r="Y8" s="39">
        <v>0.25882143053874701</v>
      </c>
      <c r="Z8" s="39">
        <v>0.150761543570231</v>
      </c>
      <c r="AA8" s="39">
        <v>0.23175130142529299</v>
      </c>
      <c r="AB8" s="39">
        <v>0.212708677936958</v>
      </c>
      <c r="AC8" s="39">
        <v>0.15493893017562099</v>
      </c>
      <c r="AD8" s="45">
        <v>0</v>
      </c>
    </row>
    <row r="9" spans="1:30" ht="20.149999999999999" customHeight="1" x14ac:dyDescent="0.25">
      <c r="A9" s="94"/>
      <c r="B9" s="46">
        <v>386</v>
      </c>
      <c r="C9" s="40">
        <v>0</v>
      </c>
      <c r="D9" s="40">
        <v>0</v>
      </c>
      <c r="E9" s="40">
        <v>0</v>
      </c>
      <c r="F9" s="40">
        <v>386</v>
      </c>
      <c r="G9" s="40">
        <v>0</v>
      </c>
      <c r="H9" s="53">
        <v>74</v>
      </c>
      <c r="I9" s="40">
        <v>41</v>
      </c>
      <c r="J9" s="40">
        <v>5</v>
      </c>
      <c r="K9" s="40">
        <v>3</v>
      </c>
      <c r="L9" s="40">
        <v>162</v>
      </c>
      <c r="M9" s="53">
        <v>184</v>
      </c>
      <c r="N9" s="40">
        <v>39</v>
      </c>
      <c r="O9" s="40">
        <v>5</v>
      </c>
      <c r="P9" s="53">
        <v>55</v>
      </c>
      <c r="Q9" s="40">
        <v>248</v>
      </c>
      <c r="R9" s="53">
        <v>235</v>
      </c>
      <c r="S9" s="40">
        <v>150</v>
      </c>
      <c r="T9" s="53">
        <v>97</v>
      </c>
      <c r="U9" s="40">
        <v>84</v>
      </c>
      <c r="V9" s="40">
        <v>81</v>
      </c>
      <c r="W9" s="40">
        <v>123</v>
      </c>
      <c r="X9" s="53">
        <v>89</v>
      </c>
      <c r="Y9" s="40">
        <v>76</v>
      </c>
      <c r="Z9" s="40">
        <v>38</v>
      </c>
      <c r="AA9" s="40">
        <v>140</v>
      </c>
      <c r="AB9" s="40">
        <v>17</v>
      </c>
      <c r="AC9" s="40">
        <v>25</v>
      </c>
      <c r="AD9" s="46">
        <v>0</v>
      </c>
    </row>
    <row r="10" spans="1:30" ht="20.149999999999999" customHeight="1" x14ac:dyDescent="0.25">
      <c r="A10" s="93" t="s">
        <v>225</v>
      </c>
      <c r="B10" s="47">
        <v>0.14677938880891001</v>
      </c>
      <c r="C10" s="41">
        <v>1</v>
      </c>
      <c r="D10" s="41">
        <v>0</v>
      </c>
      <c r="E10" s="41">
        <v>0</v>
      </c>
      <c r="F10" s="41">
        <v>0</v>
      </c>
      <c r="G10" s="41">
        <v>0</v>
      </c>
      <c r="H10" s="54">
        <v>0.59946328737724897</v>
      </c>
      <c r="I10" s="41">
        <v>3.9979366961598498E-2</v>
      </c>
      <c r="J10" s="41">
        <v>4.8404082453024702E-2</v>
      </c>
      <c r="K10" s="41">
        <v>0</v>
      </c>
      <c r="L10" s="41">
        <v>4.1846548275199603E-2</v>
      </c>
      <c r="M10" s="54">
        <v>0.36742094147882998</v>
      </c>
      <c r="N10" s="41">
        <v>1.4862157912838099E-2</v>
      </c>
      <c r="O10" s="41">
        <v>6.4735122740637294E-2</v>
      </c>
      <c r="P10" s="54">
        <v>0.11439794906018901</v>
      </c>
      <c r="Q10" s="41">
        <v>0.21957812823550801</v>
      </c>
      <c r="R10" s="54">
        <v>0.140970676874693</v>
      </c>
      <c r="S10" s="41">
        <v>0.15324003219151699</v>
      </c>
      <c r="T10" s="54">
        <v>8.3202399049066497E-2</v>
      </c>
      <c r="U10" s="41">
        <v>0.107994442058111</v>
      </c>
      <c r="V10" s="41">
        <v>0.167280532981993</v>
      </c>
      <c r="W10" s="41">
        <v>0.23195792676091601</v>
      </c>
      <c r="X10" s="54">
        <v>0.13882961851385001</v>
      </c>
      <c r="Y10" s="41">
        <v>0.152338480097506</v>
      </c>
      <c r="Z10" s="41">
        <v>0.136616517558562</v>
      </c>
      <c r="AA10" s="41">
        <v>0.173485891448318</v>
      </c>
      <c r="AB10" s="41">
        <v>9.7285090907478902E-2</v>
      </c>
      <c r="AC10" s="41">
        <v>9.8810703763610702E-2</v>
      </c>
      <c r="AD10" s="47">
        <v>0</v>
      </c>
    </row>
    <row r="11" spans="1:30" ht="20.149999999999999" customHeight="1" x14ac:dyDescent="0.25">
      <c r="A11" s="93"/>
      <c r="B11" s="44">
        <v>268</v>
      </c>
      <c r="C11" s="38">
        <v>268</v>
      </c>
      <c r="D11" s="38">
        <v>0</v>
      </c>
      <c r="E11" s="38">
        <v>0</v>
      </c>
      <c r="F11" s="38">
        <v>0</v>
      </c>
      <c r="G11" s="38">
        <v>0</v>
      </c>
      <c r="H11" s="51">
        <v>203</v>
      </c>
      <c r="I11" s="38">
        <v>19</v>
      </c>
      <c r="J11" s="38">
        <v>8</v>
      </c>
      <c r="K11" s="38">
        <v>0</v>
      </c>
      <c r="L11" s="38">
        <v>9</v>
      </c>
      <c r="M11" s="51">
        <v>211</v>
      </c>
      <c r="N11" s="38">
        <v>6</v>
      </c>
      <c r="O11" s="38">
        <v>9</v>
      </c>
      <c r="P11" s="51">
        <v>78</v>
      </c>
      <c r="Q11" s="38">
        <v>151</v>
      </c>
      <c r="R11" s="51">
        <v>126</v>
      </c>
      <c r="S11" s="38">
        <v>142</v>
      </c>
      <c r="T11" s="51">
        <v>40</v>
      </c>
      <c r="U11" s="38">
        <v>47</v>
      </c>
      <c r="V11" s="38">
        <v>78</v>
      </c>
      <c r="W11" s="38">
        <v>103</v>
      </c>
      <c r="X11" s="51">
        <v>60</v>
      </c>
      <c r="Y11" s="38">
        <v>45</v>
      </c>
      <c r="Z11" s="38">
        <v>34</v>
      </c>
      <c r="AA11" s="38">
        <v>105</v>
      </c>
      <c r="AB11" s="38">
        <v>8</v>
      </c>
      <c r="AC11" s="38">
        <v>16</v>
      </c>
      <c r="AD11" s="44">
        <v>0</v>
      </c>
    </row>
    <row r="12" spans="1:30" ht="20.149999999999999" customHeight="1" x14ac:dyDescent="0.25">
      <c r="A12" s="94" t="s">
        <v>224</v>
      </c>
      <c r="B12" s="45">
        <v>9.15596530413013E-2</v>
      </c>
      <c r="C12" s="39">
        <v>0</v>
      </c>
      <c r="D12" s="39">
        <v>0</v>
      </c>
      <c r="E12" s="39">
        <v>0</v>
      </c>
      <c r="F12" s="39">
        <v>0</v>
      </c>
      <c r="G12" s="39">
        <v>1</v>
      </c>
      <c r="H12" s="52">
        <v>0</v>
      </c>
      <c r="I12" s="39">
        <v>7.7986541529048006E-2</v>
      </c>
      <c r="J12" s="39">
        <v>5.8841299149451597E-2</v>
      </c>
      <c r="K12" s="39">
        <v>0.68263516256544698</v>
      </c>
      <c r="L12" s="39">
        <v>1.3715357450798301E-2</v>
      </c>
      <c r="M12" s="52">
        <v>2.2261740372722699E-2</v>
      </c>
      <c r="N12" s="39">
        <v>0.138706887271416</v>
      </c>
      <c r="O12" s="39">
        <v>2.24485893864288E-2</v>
      </c>
      <c r="P12" s="52">
        <v>0.100733752177235</v>
      </c>
      <c r="Q12" s="39">
        <v>4.9542342276004403E-2</v>
      </c>
      <c r="R12" s="52">
        <v>8.1249861299507495E-2</v>
      </c>
      <c r="S12" s="39">
        <v>9.9804583606429603E-2</v>
      </c>
      <c r="T12" s="52">
        <v>0.16260565990765599</v>
      </c>
      <c r="U12" s="39">
        <v>9.7178380680704099E-2</v>
      </c>
      <c r="V12" s="39">
        <v>7.4582642199837207E-2</v>
      </c>
      <c r="W12" s="39">
        <v>2.6661919524901899E-2</v>
      </c>
      <c r="X12" s="52">
        <v>8.40695539130729E-2</v>
      </c>
      <c r="Y12" s="39">
        <v>9.2401569969612296E-2</v>
      </c>
      <c r="Z12" s="39">
        <v>0.11521252266761101</v>
      </c>
      <c r="AA12" s="39">
        <v>9.1231977798028593E-2</v>
      </c>
      <c r="AB12" s="39">
        <v>4.9072644206659501E-2</v>
      </c>
      <c r="AC12" s="39">
        <v>9.61227332054755E-2</v>
      </c>
      <c r="AD12" s="45">
        <v>0</v>
      </c>
    </row>
    <row r="13" spans="1:30" ht="20.149999999999999" customHeight="1" x14ac:dyDescent="0.25">
      <c r="A13" s="94"/>
      <c r="B13" s="46">
        <v>167</v>
      </c>
      <c r="C13" s="40">
        <v>0</v>
      </c>
      <c r="D13" s="40">
        <v>0</v>
      </c>
      <c r="E13" s="40">
        <v>0</v>
      </c>
      <c r="F13" s="40">
        <v>0</v>
      </c>
      <c r="G13" s="40">
        <v>167</v>
      </c>
      <c r="H13" s="53">
        <v>0</v>
      </c>
      <c r="I13" s="40">
        <v>37</v>
      </c>
      <c r="J13" s="40">
        <v>10</v>
      </c>
      <c r="K13" s="40">
        <v>66</v>
      </c>
      <c r="L13" s="40">
        <v>3</v>
      </c>
      <c r="M13" s="53">
        <v>13</v>
      </c>
      <c r="N13" s="40">
        <v>60</v>
      </c>
      <c r="O13" s="40">
        <v>3</v>
      </c>
      <c r="P13" s="53">
        <v>68</v>
      </c>
      <c r="Q13" s="40">
        <v>34</v>
      </c>
      <c r="R13" s="53">
        <v>73</v>
      </c>
      <c r="S13" s="40">
        <v>92</v>
      </c>
      <c r="T13" s="53">
        <v>79</v>
      </c>
      <c r="U13" s="40">
        <v>42</v>
      </c>
      <c r="V13" s="40">
        <v>35</v>
      </c>
      <c r="W13" s="40">
        <v>12</v>
      </c>
      <c r="X13" s="53">
        <v>37</v>
      </c>
      <c r="Y13" s="40">
        <v>27</v>
      </c>
      <c r="Z13" s="40">
        <v>29</v>
      </c>
      <c r="AA13" s="40">
        <v>55</v>
      </c>
      <c r="AB13" s="40">
        <v>4</v>
      </c>
      <c r="AC13" s="40">
        <v>16</v>
      </c>
      <c r="AD13" s="46">
        <v>0</v>
      </c>
    </row>
    <row r="14" spans="1:30" ht="20.149999999999999" customHeight="1" x14ac:dyDescent="0.25">
      <c r="A14" s="93" t="s">
        <v>246</v>
      </c>
      <c r="B14" s="47">
        <v>7.5491772566297993E-2</v>
      </c>
      <c r="C14" s="41">
        <v>0</v>
      </c>
      <c r="D14" s="41">
        <v>0</v>
      </c>
      <c r="E14" s="41">
        <v>1</v>
      </c>
      <c r="F14" s="41">
        <v>0</v>
      </c>
      <c r="G14" s="41">
        <v>0</v>
      </c>
      <c r="H14" s="54">
        <v>6.3289392249098802E-3</v>
      </c>
      <c r="I14" s="41">
        <v>4.9130790436745203E-2</v>
      </c>
      <c r="J14" s="41">
        <v>0.54785489446834701</v>
      </c>
      <c r="K14" s="41">
        <v>2.36689366555171E-2</v>
      </c>
      <c r="L14" s="41">
        <v>0</v>
      </c>
      <c r="M14" s="54">
        <v>2.2355285046545999E-2</v>
      </c>
      <c r="N14" s="41">
        <v>3.7866721722721403E-2</v>
      </c>
      <c r="O14" s="41">
        <v>0.55083496256674502</v>
      </c>
      <c r="P14" s="54">
        <v>0.135924318664845</v>
      </c>
      <c r="Q14" s="41">
        <v>3.7877547663042202E-2</v>
      </c>
      <c r="R14" s="54">
        <v>8.9443295806166695E-2</v>
      </c>
      <c r="S14" s="41">
        <v>6.2444747796036502E-2</v>
      </c>
      <c r="T14" s="54">
        <v>4.2234396101370503E-2</v>
      </c>
      <c r="U14" s="41">
        <v>5.8451320363555298E-2</v>
      </c>
      <c r="V14" s="41">
        <v>0.108574582435713</v>
      </c>
      <c r="W14" s="41">
        <v>9.3424890649362394E-2</v>
      </c>
      <c r="X14" s="54">
        <v>7.8232414354394403E-2</v>
      </c>
      <c r="Y14" s="41">
        <v>3.8417526138980501E-2</v>
      </c>
      <c r="Z14" s="41">
        <v>7.7637581622716195E-2</v>
      </c>
      <c r="AA14" s="41">
        <v>0.112181207842823</v>
      </c>
      <c r="AB14" s="41">
        <v>2.4525239158513699E-2</v>
      </c>
      <c r="AC14" s="41">
        <v>2.06015439212138E-2</v>
      </c>
      <c r="AD14" s="47">
        <v>0</v>
      </c>
    </row>
    <row r="15" spans="1:30" ht="20.149999999999999" customHeight="1" x14ac:dyDescent="0.25">
      <c r="A15" s="93"/>
      <c r="B15" s="44">
        <v>138</v>
      </c>
      <c r="C15" s="38">
        <v>0</v>
      </c>
      <c r="D15" s="38">
        <v>0</v>
      </c>
      <c r="E15" s="38">
        <v>138</v>
      </c>
      <c r="F15" s="38">
        <v>0</v>
      </c>
      <c r="G15" s="38">
        <v>0</v>
      </c>
      <c r="H15" s="51">
        <v>2</v>
      </c>
      <c r="I15" s="38">
        <v>24</v>
      </c>
      <c r="J15" s="38">
        <v>96</v>
      </c>
      <c r="K15" s="38">
        <v>2</v>
      </c>
      <c r="L15" s="38">
        <v>0</v>
      </c>
      <c r="M15" s="51">
        <v>13</v>
      </c>
      <c r="N15" s="38">
        <v>16</v>
      </c>
      <c r="O15" s="38">
        <v>79</v>
      </c>
      <c r="P15" s="51">
        <v>92</v>
      </c>
      <c r="Q15" s="38">
        <v>26</v>
      </c>
      <c r="R15" s="51">
        <v>80</v>
      </c>
      <c r="S15" s="38">
        <v>58</v>
      </c>
      <c r="T15" s="51">
        <v>20</v>
      </c>
      <c r="U15" s="38">
        <v>25</v>
      </c>
      <c r="V15" s="38">
        <v>51</v>
      </c>
      <c r="W15" s="38">
        <v>42</v>
      </c>
      <c r="X15" s="51">
        <v>34</v>
      </c>
      <c r="Y15" s="38">
        <v>11</v>
      </c>
      <c r="Z15" s="38">
        <v>19</v>
      </c>
      <c r="AA15" s="38">
        <v>68</v>
      </c>
      <c r="AB15" s="38">
        <v>2</v>
      </c>
      <c r="AC15" s="38">
        <v>3</v>
      </c>
      <c r="AD15" s="44">
        <v>0</v>
      </c>
    </row>
    <row r="16" spans="1:30" ht="20.149999999999999" customHeight="1" x14ac:dyDescent="0.25">
      <c r="A16" s="94" t="s">
        <v>247</v>
      </c>
      <c r="B16" s="45">
        <v>1.9841688959220598E-2</v>
      </c>
      <c r="C16" s="39">
        <v>0</v>
      </c>
      <c r="D16" s="39">
        <v>0</v>
      </c>
      <c r="E16" s="39">
        <v>0</v>
      </c>
      <c r="F16" s="39">
        <v>0</v>
      </c>
      <c r="G16" s="39">
        <v>0</v>
      </c>
      <c r="H16" s="52">
        <v>0</v>
      </c>
      <c r="I16" s="39">
        <v>5.8069761826255303E-3</v>
      </c>
      <c r="J16" s="39">
        <v>0</v>
      </c>
      <c r="K16" s="39">
        <v>0</v>
      </c>
      <c r="L16" s="39">
        <v>0</v>
      </c>
      <c r="M16" s="52">
        <v>3.3848990574699999E-3</v>
      </c>
      <c r="N16" s="39">
        <v>6.7441937738880204E-3</v>
      </c>
      <c r="O16" s="39">
        <v>0</v>
      </c>
      <c r="P16" s="52">
        <v>3.6082165566593202E-2</v>
      </c>
      <c r="Q16" s="39">
        <v>6.8376968170894602E-3</v>
      </c>
      <c r="R16" s="52">
        <v>2.2608919343225599E-2</v>
      </c>
      <c r="S16" s="39">
        <v>1.7281958482956699E-2</v>
      </c>
      <c r="T16" s="52">
        <v>2.08795836766878E-2</v>
      </c>
      <c r="U16" s="39">
        <v>1.9288643516681601E-2</v>
      </c>
      <c r="V16" s="39">
        <v>2.1742630436737902E-2</v>
      </c>
      <c r="W16" s="39">
        <v>1.72517375085934E-2</v>
      </c>
      <c r="X16" s="52">
        <v>0</v>
      </c>
      <c r="Y16" s="39">
        <v>0</v>
      </c>
      <c r="Z16" s="39">
        <v>0</v>
      </c>
      <c r="AA16" s="39">
        <v>0</v>
      </c>
      <c r="AB16" s="39">
        <v>0</v>
      </c>
      <c r="AC16" s="39">
        <v>0.224245414717087</v>
      </c>
      <c r="AD16" s="45">
        <v>0</v>
      </c>
    </row>
    <row r="17" spans="1:30" ht="20.149999999999999" customHeight="1" x14ac:dyDescent="0.25">
      <c r="A17" s="94"/>
      <c r="B17" s="46">
        <v>36</v>
      </c>
      <c r="C17" s="40">
        <v>0</v>
      </c>
      <c r="D17" s="40">
        <v>0</v>
      </c>
      <c r="E17" s="40">
        <v>0</v>
      </c>
      <c r="F17" s="40">
        <v>0</v>
      </c>
      <c r="G17" s="40">
        <v>0</v>
      </c>
      <c r="H17" s="53">
        <v>0</v>
      </c>
      <c r="I17" s="40">
        <v>3</v>
      </c>
      <c r="J17" s="40">
        <v>0</v>
      </c>
      <c r="K17" s="40">
        <v>0</v>
      </c>
      <c r="L17" s="40">
        <v>0</v>
      </c>
      <c r="M17" s="53">
        <v>2</v>
      </c>
      <c r="N17" s="40">
        <v>3</v>
      </c>
      <c r="O17" s="40">
        <v>0</v>
      </c>
      <c r="P17" s="53">
        <v>25</v>
      </c>
      <c r="Q17" s="40">
        <v>5</v>
      </c>
      <c r="R17" s="53">
        <v>20</v>
      </c>
      <c r="S17" s="40">
        <v>16</v>
      </c>
      <c r="T17" s="53">
        <v>10</v>
      </c>
      <c r="U17" s="40">
        <v>8</v>
      </c>
      <c r="V17" s="40">
        <v>10</v>
      </c>
      <c r="W17" s="40">
        <v>8</v>
      </c>
      <c r="X17" s="53">
        <v>0</v>
      </c>
      <c r="Y17" s="40">
        <v>0</v>
      </c>
      <c r="Z17" s="40">
        <v>0</v>
      </c>
      <c r="AA17" s="40">
        <v>0</v>
      </c>
      <c r="AB17" s="40">
        <v>0</v>
      </c>
      <c r="AC17" s="40">
        <v>36</v>
      </c>
      <c r="AD17" s="46">
        <v>0</v>
      </c>
    </row>
    <row r="18" spans="1:30" ht="20.149999999999999" customHeight="1" x14ac:dyDescent="0.25">
      <c r="A18" s="93" t="s">
        <v>248</v>
      </c>
      <c r="B18" s="47">
        <v>9.9001305176437907E-3</v>
      </c>
      <c r="C18" s="41">
        <v>0</v>
      </c>
      <c r="D18" s="41">
        <v>0</v>
      </c>
      <c r="E18" s="41">
        <v>0</v>
      </c>
      <c r="F18" s="41">
        <v>0</v>
      </c>
      <c r="G18" s="41">
        <v>0</v>
      </c>
      <c r="H18" s="54">
        <v>0</v>
      </c>
      <c r="I18" s="41">
        <v>2.8322077211177499E-3</v>
      </c>
      <c r="J18" s="41">
        <v>0</v>
      </c>
      <c r="K18" s="41">
        <v>0</v>
      </c>
      <c r="L18" s="41">
        <v>0</v>
      </c>
      <c r="M18" s="54">
        <v>7.6274063027966504E-3</v>
      </c>
      <c r="N18" s="41">
        <v>1.30906363814124E-3</v>
      </c>
      <c r="O18" s="41">
        <v>0</v>
      </c>
      <c r="P18" s="54">
        <v>1.14281397039371E-2</v>
      </c>
      <c r="Q18" s="41">
        <v>4.4127429616194003E-3</v>
      </c>
      <c r="R18" s="54">
        <v>9.3379766573442706E-3</v>
      </c>
      <c r="S18" s="41">
        <v>1.0500531942936899E-2</v>
      </c>
      <c r="T18" s="54">
        <v>2.00559756073907E-2</v>
      </c>
      <c r="U18" s="41">
        <v>4.5531623666757804E-3</v>
      </c>
      <c r="V18" s="41">
        <v>7.6816420350143601E-3</v>
      </c>
      <c r="W18" s="41">
        <v>6.3580789031497898E-3</v>
      </c>
      <c r="X18" s="54">
        <v>0</v>
      </c>
      <c r="Y18" s="41">
        <v>0</v>
      </c>
      <c r="Z18" s="41">
        <v>0</v>
      </c>
      <c r="AA18" s="41">
        <v>0</v>
      </c>
      <c r="AB18" s="41">
        <v>0.22193576066076501</v>
      </c>
      <c r="AC18" s="41">
        <v>0</v>
      </c>
      <c r="AD18" s="47">
        <v>0</v>
      </c>
    </row>
    <row r="19" spans="1:30" ht="20.149999999999999" customHeight="1" x14ac:dyDescent="0.25">
      <c r="A19" s="93"/>
      <c r="B19" s="44">
        <v>18</v>
      </c>
      <c r="C19" s="38">
        <v>0</v>
      </c>
      <c r="D19" s="38">
        <v>0</v>
      </c>
      <c r="E19" s="38">
        <v>0</v>
      </c>
      <c r="F19" s="38">
        <v>0</v>
      </c>
      <c r="G19" s="38">
        <v>0</v>
      </c>
      <c r="H19" s="51">
        <v>0</v>
      </c>
      <c r="I19" s="38">
        <v>1</v>
      </c>
      <c r="J19" s="38">
        <v>0</v>
      </c>
      <c r="K19" s="38">
        <v>0</v>
      </c>
      <c r="L19" s="38">
        <v>0</v>
      </c>
      <c r="M19" s="51">
        <v>4</v>
      </c>
      <c r="N19" s="38">
        <v>1</v>
      </c>
      <c r="O19" s="38">
        <v>0</v>
      </c>
      <c r="P19" s="51">
        <v>8</v>
      </c>
      <c r="Q19" s="38">
        <v>3</v>
      </c>
      <c r="R19" s="51">
        <v>8</v>
      </c>
      <c r="S19" s="38">
        <v>10</v>
      </c>
      <c r="T19" s="51">
        <v>10</v>
      </c>
      <c r="U19" s="38">
        <v>2</v>
      </c>
      <c r="V19" s="38">
        <v>4</v>
      </c>
      <c r="W19" s="38">
        <v>3</v>
      </c>
      <c r="X19" s="51">
        <v>0</v>
      </c>
      <c r="Y19" s="38">
        <v>0</v>
      </c>
      <c r="Z19" s="38">
        <v>0</v>
      </c>
      <c r="AA19" s="38">
        <v>0</v>
      </c>
      <c r="AB19" s="38">
        <v>18</v>
      </c>
      <c r="AC19" s="38">
        <v>0</v>
      </c>
      <c r="AD19" s="44">
        <v>0</v>
      </c>
    </row>
    <row r="20" spans="1:30" ht="20.149999999999999" customHeight="1" x14ac:dyDescent="0.25">
      <c r="A20" s="94" t="s">
        <v>249</v>
      </c>
      <c r="B20" s="45">
        <v>4.1993094904712702E-2</v>
      </c>
      <c r="C20" s="39">
        <v>0</v>
      </c>
      <c r="D20" s="39">
        <v>0</v>
      </c>
      <c r="E20" s="39">
        <v>0</v>
      </c>
      <c r="F20" s="39">
        <v>0</v>
      </c>
      <c r="G20" s="39">
        <v>0</v>
      </c>
      <c r="H20" s="52">
        <v>4.1568967112402197E-2</v>
      </c>
      <c r="I20" s="39">
        <v>1.8255293740760702E-2</v>
      </c>
      <c r="J20" s="39">
        <v>1.3318468871948401E-2</v>
      </c>
      <c r="K20" s="39">
        <v>6.2055409788941704E-3</v>
      </c>
      <c r="L20" s="39">
        <v>7.7338319713041406E-2</v>
      </c>
      <c r="M20" s="52">
        <v>4.3319649981670399E-2</v>
      </c>
      <c r="N20" s="39">
        <v>3.1123704799560399E-2</v>
      </c>
      <c r="O20" s="39">
        <v>0</v>
      </c>
      <c r="P20" s="52">
        <v>3.0954392026370001E-2</v>
      </c>
      <c r="Q20" s="39">
        <v>5.8034770114223901E-2</v>
      </c>
      <c r="R20" s="52">
        <v>3.1573440213747701E-2</v>
      </c>
      <c r="S20" s="39">
        <v>4.97576590511686E-2</v>
      </c>
      <c r="T20" s="52">
        <v>3.0758554390913299E-2</v>
      </c>
      <c r="U20" s="39">
        <v>4.1725746273239703E-2</v>
      </c>
      <c r="V20" s="39">
        <v>5.2961731202729602E-2</v>
      </c>
      <c r="W20" s="39">
        <v>4.2954642441645097E-2</v>
      </c>
      <c r="X20" s="52">
        <v>3.9269311516291303E-2</v>
      </c>
      <c r="Y20" s="39">
        <v>4.3458086691127398E-2</v>
      </c>
      <c r="Z20" s="39">
        <v>4.2791690447974103E-2</v>
      </c>
      <c r="AA20" s="39">
        <v>4.1108984125841602E-2</v>
      </c>
      <c r="AB20" s="39">
        <v>5.5917043734633701E-2</v>
      </c>
      <c r="AC20" s="39">
        <v>4.1698846986675198E-2</v>
      </c>
      <c r="AD20" s="45">
        <v>0</v>
      </c>
    </row>
    <row r="21" spans="1:30" ht="20.149999999999999" customHeight="1" x14ac:dyDescent="0.25">
      <c r="A21" s="94"/>
      <c r="B21" s="46">
        <v>77</v>
      </c>
      <c r="C21" s="40">
        <v>0</v>
      </c>
      <c r="D21" s="40">
        <v>0</v>
      </c>
      <c r="E21" s="40">
        <v>0</v>
      </c>
      <c r="F21" s="40">
        <v>0</v>
      </c>
      <c r="G21" s="40">
        <v>0</v>
      </c>
      <c r="H21" s="53">
        <v>14</v>
      </c>
      <c r="I21" s="40">
        <v>9</v>
      </c>
      <c r="J21" s="40">
        <v>2</v>
      </c>
      <c r="K21" s="40">
        <v>1</v>
      </c>
      <c r="L21" s="40">
        <v>16</v>
      </c>
      <c r="M21" s="53">
        <v>25</v>
      </c>
      <c r="N21" s="40">
        <v>13</v>
      </c>
      <c r="O21" s="40">
        <v>0</v>
      </c>
      <c r="P21" s="53">
        <v>21</v>
      </c>
      <c r="Q21" s="40">
        <v>40</v>
      </c>
      <c r="R21" s="53">
        <v>28</v>
      </c>
      <c r="S21" s="40">
        <v>46</v>
      </c>
      <c r="T21" s="53">
        <v>15</v>
      </c>
      <c r="U21" s="40">
        <v>18</v>
      </c>
      <c r="V21" s="40">
        <v>25</v>
      </c>
      <c r="W21" s="40">
        <v>19</v>
      </c>
      <c r="X21" s="53">
        <v>17</v>
      </c>
      <c r="Y21" s="40">
        <v>13</v>
      </c>
      <c r="Z21" s="40">
        <v>11</v>
      </c>
      <c r="AA21" s="40">
        <v>25</v>
      </c>
      <c r="AB21" s="40">
        <v>5</v>
      </c>
      <c r="AC21" s="40">
        <v>7</v>
      </c>
      <c r="AD21" s="46">
        <v>0</v>
      </c>
    </row>
    <row r="22" spans="1:30" ht="20.149999999999999" customHeight="1" x14ac:dyDescent="0.25">
      <c r="A22" s="93" t="s">
        <v>250</v>
      </c>
      <c r="B22" s="47">
        <v>0.12641965614610901</v>
      </c>
      <c r="C22" s="41">
        <v>0</v>
      </c>
      <c r="D22" s="41">
        <v>0</v>
      </c>
      <c r="E22" s="41">
        <v>0</v>
      </c>
      <c r="F22" s="41">
        <v>0</v>
      </c>
      <c r="G22" s="41">
        <v>0</v>
      </c>
      <c r="H22" s="54">
        <v>8.8288665284987897E-2</v>
      </c>
      <c r="I22" s="41">
        <v>7.8497965961686803E-2</v>
      </c>
      <c r="J22" s="41">
        <v>0.186235879511255</v>
      </c>
      <c r="K22" s="41">
        <v>0.14585687896782201</v>
      </c>
      <c r="L22" s="41">
        <v>6.6516522583415005E-2</v>
      </c>
      <c r="M22" s="54">
        <v>0.127984003115442</v>
      </c>
      <c r="N22" s="41">
        <v>8.7654045457196697E-2</v>
      </c>
      <c r="O22" s="41">
        <v>0.111674629863316</v>
      </c>
      <c r="P22" s="54">
        <v>0.14624455569908601</v>
      </c>
      <c r="Q22" s="41">
        <v>0.10800195879225601</v>
      </c>
      <c r="R22" s="54">
        <v>6.4121607585551396E-2</v>
      </c>
      <c r="S22" s="41">
        <v>0.18735394558594901</v>
      </c>
      <c r="T22" s="54">
        <v>8.3907954465858803E-2</v>
      </c>
      <c r="U22" s="41">
        <v>0.14265809674222699</v>
      </c>
      <c r="V22" s="41">
        <v>0.154368697576372</v>
      </c>
      <c r="W22" s="41">
        <v>0.12759537938704099</v>
      </c>
      <c r="X22" s="54">
        <v>9.6342042649066401E-2</v>
      </c>
      <c r="Y22" s="41">
        <v>0.135569973098525</v>
      </c>
      <c r="Z22" s="41">
        <v>0.12894555703900001</v>
      </c>
      <c r="AA22" s="41">
        <v>0.14563976636662801</v>
      </c>
      <c r="AB22" s="41">
        <v>0.113635267495437</v>
      </c>
      <c r="AC22" s="41">
        <v>0.121210102632078</v>
      </c>
      <c r="AD22" s="47">
        <v>0</v>
      </c>
    </row>
    <row r="23" spans="1:30" ht="20.149999999999999" customHeight="1" x14ac:dyDescent="0.25">
      <c r="A23" s="93"/>
      <c r="B23" s="44">
        <v>231</v>
      </c>
      <c r="C23" s="38">
        <v>0</v>
      </c>
      <c r="D23" s="38">
        <v>0</v>
      </c>
      <c r="E23" s="38">
        <v>0</v>
      </c>
      <c r="F23" s="38">
        <v>0</v>
      </c>
      <c r="G23" s="38">
        <v>0</v>
      </c>
      <c r="H23" s="51">
        <v>30</v>
      </c>
      <c r="I23" s="38">
        <v>38</v>
      </c>
      <c r="J23" s="38">
        <v>33</v>
      </c>
      <c r="K23" s="38">
        <v>14</v>
      </c>
      <c r="L23" s="38">
        <v>14</v>
      </c>
      <c r="M23" s="51">
        <v>74</v>
      </c>
      <c r="N23" s="38">
        <v>38</v>
      </c>
      <c r="O23" s="38">
        <v>16</v>
      </c>
      <c r="P23" s="51">
        <v>99</v>
      </c>
      <c r="Q23" s="38">
        <v>75</v>
      </c>
      <c r="R23" s="51">
        <v>57</v>
      </c>
      <c r="S23" s="38">
        <v>174</v>
      </c>
      <c r="T23" s="51">
        <v>41</v>
      </c>
      <c r="U23" s="38">
        <v>61</v>
      </c>
      <c r="V23" s="38">
        <v>72</v>
      </c>
      <c r="W23" s="38">
        <v>57</v>
      </c>
      <c r="X23" s="51">
        <v>42</v>
      </c>
      <c r="Y23" s="38">
        <v>40</v>
      </c>
      <c r="Z23" s="38">
        <v>32</v>
      </c>
      <c r="AA23" s="38">
        <v>88</v>
      </c>
      <c r="AB23" s="38">
        <v>9</v>
      </c>
      <c r="AC23" s="38">
        <v>20</v>
      </c>
      <c r="AD23" s="44">
        <v>0</v>
      </c>
    </row>
    <row r="24" spans="1:30" ht="20.149999999999999" customHeight="1" x14ac:dyDescent="0.25">
      <c r="A24" s="94" t="s">
        <v>251</v>
      </c>
      <c r="B24" s="45">
        <v>2.41433793642538E-2</v>
      </c>
      <c r="C24" s="39">
        <v>0</v>
      </c>
      <c r="D24" s="39">
        <v>0</v>
      </c>
      <c r="E24" s="39">
        <v>0</v>
      </c>
      <c r="F24" s="39">
        <v>0</v>
      </c>
      <c r="G24" s="39">
        <v>0</v>
      </c>
      <c r="H24" s="52">
        <v>2.2688349924718399E-3</v>
      </c>
      <c r="I24" s="39">
        <v>8.3133497959134994E-3</v>
      </c>
      <c r="J24" s="39">
        <v>0</v>
      </c>
      <c r="K24" s="39">
        <v>5.9339480502814904E-3</v>
      </c>
      <c r="L24" s="39">
        <v>0</v>
      </c>
      <c r="M24" s="52">
        <v>6.0636646415680997E-3</v>
      </c>
      <c r="N24" s="39">
        <v>1.49888915290843E-2</v>
      </c>
      <c r="O24" s="39">
        <v>0</v>
      </c>
      <c r="P24" s="52">
        <v>1.2688893859312E-2</v>
      </c>
      <c r="Q24" s="39">
        <v>1.6641595927899801E-2</v>
      </c>
      <c r="R24" s="52">
        <v>2.3339690492002199E-2</v>
      </c>
      <c r="S24" s="39">
        <v>2.5059402754336199E-2</v>
      </c>
      <c r="T24" s="52">
        <v>2.64074638270595E-2</v>
      </c>
      <c r="U24" s="39">
        <v>3.2872006773289497E-2</v>
      </c>
      <c r="V24" s="39">
        <v>2.2877540640956599E-2</v>
      </c>
      <c r="W24" s="39">
        <v>1.45599257364753E-2</v>
      </c>
      <c r="X24" s="52">
        <v>2.5987020194630998E-2</v>
      </c>
      <c r="Y24" s="39">
        <v>1.4261538273325E-2</v>
      </c>
      <c r="Z24" s="39">
        <v>2.6378012852404899E-2</v>
      </c>
      <c r="AA24" s="39">
        <v>2.4164480114776898E-2</v>
      </c>
      <c r="AB24" s="39">
        <v>3.27661826063202E-2</v>
      </c>
      <c r="AC24" s="39">
        <v>2.9262625266346799E-2</v>
      </c>
      <c r="AD24" s="45">
        <v>0</v>
      </c>
    </row>
    <row r="25" spans="1:30" ht="20.149999999999999" customHeight="1" x14ac:dyDescent="0.25">
      <c r="A25" s="95"/>
      <c r="B25" s="48">
        <v>44</v>
      </c>
      <c r="C25" s="42">
        <v>0</v>
      </c>
      <c r="D25" s="42">
        <v>0</v>
      </c>
      <c r="E25" s="42">
        <v>0</v>
      </c>
      <c r="F25" s="42">
        <v>0</v>
      </c>
      <c r="G25" s="42">
        <v>0</v>
      </c>
      <c r="H25" s="57">
        <v>1</v>
      </c>
      <c r="I25" s="42">
        <v>4</v>
      </c>
      <c r="J25" s="42">
        <v>0</v>
      </c>
      <c r="K25" s="42">
        <v>1</v>
      </c>
      <c r="L25" s="42">
        <v>0</v>
      </c>
      <c r="M25" s="57">
        <v>3</v>
      </c>
      <c r="N25" s="42">
        <v>6</v>
      </c>
      <c r="O25" s="42">
        <v>0</v>
      </c>
      <c r="P25" s="57">
        <v>9</v>
      </c>
      <c r="Q25" s="42">
        <v>11</v>
      </c>
      <c r="R25" s="57">
        <v>21</v>
      </c>
      <c r="S25" s="42">
        <v>23</v>
      </c>
      <c r="T25" s="57">
        <v>13</v>
      </c>
      <c r="U25" s="42">
        <v>14</v>
      </c>
      <c r="V25" s="42">
        <v>11</v>
      </c>
      <c r="W25" s="42">
        <v>6</v>
      </c>
      <c r="X25" s="57">
        <v>11</v>
      </c>
      <c r="Y25" s="42">
        <v>4</v>
      </c>
      <c r="Z25" s="42">
        <v>7</v>
      </c>
      <c r="AA25" s="42">
        <v>15</v>
      </c>
      <c r="AB25" s="42">
        <v>3</v>
      </c>
      <c r="AC25" s="42">
        <v>5</v>
      </c>
      <c r="AD25" s="48">
        <v>0</v>
      </c>
    </row>
    <row r="27" spans="1:30" x14ac:dyDescent="0.25">
      <c r="A27" s="26" t="s">
        <v>252</v>
      </c>
    </row>
  </sheetData>
  <mergeCells count="19">
    <mergeCell ref="A16:A17"/>
    <mergeCell ref="A18:A19"/>
    <mergeCell ref="A20:A21"/>
    <mergeCell ref="A22:A23"/>
    <mergeCell ref="A24:A25"/>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7" location="'Index'!B12" display="Return to index" xr:uid="{2BE90DF5-925B-41EA-A123-8C16868645CA}"/>
  </hyperlinks>
  <pageMargins left="0.75" right="0.75" top="0.75" bottom="0.5" header="0.5" footer="0.75"/>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D3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19</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253</v>
      </c>
      <c r="B4" s="35">
        <v>77</v>
      </c>
      <c r="C4" s="49">
        <v>0</v>
      </c>
      <c r="D4" s="35">
        <v>0</v>
      </c>
      <c r="E4" s="35">
        <v>0</v>
      </c>
      <c r="F4" s="35">
        <v>0</v>
      </c>
      <c r="G4" s="35">
        <v>0</v>
      </c>
      <c r="H4" s="49">
        <v>14</v>
      </c>
      <c r="I4" s="35">
        <v>9</v>
      </c>
      <c r="J4" s="35">
        <v>2</v>
      </c>
      <c r="K4" s="35">
        <v>1</v>
      </c>
      <c r="L4" s="35">
        <v>18</v>
      </c>
      <c r="M4" s="49">
        <v>24</v>
      </c>
      <c r="N4" s="35">
        <v>17</v>
      </c>
      <c r="O4" s="35">
        <v>0</v>
      </c>
      <c r="P4" s="49">
        <v>20</v>
      </c>
      <c r="Q4" s="35">
        <v>41</v>
      </c>
      <c r="R4" s="49">
        <v>26</v>
      </c>
      <c r="S4" s="35">
        <v>49</v>
      </c>
      <c r="T4" s="49">
        <v>12</v>
      </c>
      <c r="U4" s="35">
        <v>18</v>
      </c>
      <c r="V4" s="35">
        <v>26</v>
      </c>
      <c r="W4" s="35">
        <v>21</v>
      </c>
      <c r="X4" s="49">
        <v>19</v>
      </c>
      <c r="Y4" s="35">
        <v>16</v>
      </c>
      <c r="Z4" s="35">
        <v>9</v>
      </c>
      <c r="AA4" s="35">
        <v>24</v>
      </c>
      <c r="AB4" s="35">
        <v>4</v>
      </c>
      <c r="AC4" s="35">
        <v>5</v>
      </c>
      <c r="AD4" s="36">
        <v>0</v>
      </c>
    </row>
    <row r="5" spans="1:30" s="24" customFormat="1" ht="24" customHeight="1" x14ac:dyDescent="0.25">
      <c r="A5" s="32" t="s">
        <v>254</v>
      </c>
      <c r="B5" s="31">
        <v>77</v>
      </c>
      <c r="C5" s="55">
        <v>0</v>
      </c>
      <c r="D5" s="31">
        <v>0</v>
      </c>
      <c r="E5" s="31">
        <v>0</v>
      </c>
      <c r="F5" s="31">
        <v>0</v>
      </c>
      <c r="G5" s="31">
        <v>0</v>
      </c>
      <c r="H5" s="55">
        <v>14</v>
      </c>
      <c r="I5" s="31">
        <v>9</v>
      </c>
      <c r="J5" s="31">
        <v>2</v>
      </c>
      <c r="K5" s="31">
        <v>1</v>
      </c>
      <c r="L5" s="31">
        <v>16</v>
      </c>
      <c r="M5" s="55">
        <v>25</v>
      </c>
      <c r="N5" s="31">
        <v>13</v>
      </c>
      <c r="O5" s="31">
        <v>0</v>
      </c>
      <c r="P5" s="55">
        <v>21</v>
      </c>
      <c r="Q5" s="31">
        <v>40</v>
      </c>
      <c r="R5" s="55">
        <v>28</v>
      </c>
      <c r="S5" s="31">
        <v>46</v>
      </c>
      <c r="T5" s="55">
        <v>15</v>
      </c>
      <c r="U5" s="31">
        <v>18</v>
      </c>
      <c r="V5" s="31">
        <v>25</v>
      </c>
      <c r="W5" s="31">
        <v>19</v>
      </c>
      <c r="X5" s="55">
        <v>17</v>
      </c>
      <c r="Y5" s="31">
        <v>13</v>
      </c>
      <c r="Z5" s="31">
        <v>11</v>
      </c>
      <c r="AA5" s="31">
        <v>25</v>
      </c>
      <c r="AB5" s="31">
        <v>5</v>
      </c>
      <c r="AC5" s="31">
        <v>7</v>
      </c>
      <c r="AD5" s="56">
        <v>0</v>
      </c>
    </row>
    <row r="6" spans="1:30" ht="20.149999999999999" customHeight="1" x14ac:dyDescent="0.25">
      <c r="A6" s="92" t="s">
        <v>255</v>
      </c>
      <c r="B6" s="43">
        <v>0.59749646810436197</v>
      </c>
      <c r="C6" s="37">
        <v>0</v>
      </c>
      <c r="D6" s="37">
        <v>0</v>
      </c>
      <c r="E6" s="37">
        <v>0</v>
      </c>
      <c r="F6" s="37">
        <v>0</v>
      </c>
      <c r="G6" s="37">
        <v>0</v>
      </c>
      <c r="H6" s="50">
        <v>0.73696117130894001</v>
      </c>
      <c r="I6" s="37">
        <v>0.434628014636042</v>
      </c>
      <c r="J6" s="37">
        <v>0.34393582722636701</v>
      </c>
      <c r="K6" s="37">
        <v>1</v>
      </c>
      <c r="L6" s="37">
        <v>0.84839252402948595</v>
      </c>
      <c r="M6" s="50">
        <v>0.79716579105055296</v>
      </c>
      <c r="N6" s="37">
        <v>0.41099287390563499</v>
      </c>
      <c r="O6" s="37">
        <v>0</v>
      </c>
      <c r="P6" s="50">
        <v>0.34867331790300299</v>
      </c>
      <c r="Q6" s="37">
        <v>0.80179880844210505</v>
      </c>
      <c r="R6" s="50">
        <v>0.60379998703596405</v>
      </c>
      <c r="S6" s="37">
        <v>0.59533395635911102</v>
      </c>
      <c r="T6" s="50">
        <v>0.46342235859401998</v>
      </c>
      <c r="U6" s="37">
        <v>0.61895430228716597</v>
      </c>
      <c r="V6" s="37">
        <v>0.66677155919979503</v>
      </c>
      <c r="W6" s="37">
        <v>0.59206111681273399</v>
      </c>
      <c r="X6" s="50">
        <v>0.39719999957631402</v>
      </c>
      <c r="Y6" s="37">
        <v>0.648094546642909</v>
      </c>
      <c r="Z6" s="37">
        <v>0.37184483664507401</v>
      </c>
      <c r="AA6" s="37">
        <v>0.72541979794528999</v>
      </c>
      <c r="AB6" s="37">
        <v>0.44312481058708098</v>
      </c>
      <c r="AC6" s="37">
        <v>1</v>
      </c>
      <c r="AD6" s="43">
        <v>0</v>
      </c>
    </row>
    <row r="7" spans="1:30" ht="20.149999999999999" customHeight="1" x14ac:dyDescent="0.25">
      <c r="A7" s="93"/>
      <c r="B7" s="44">
        <v>46</v>
      </c>
      <c r="C7" s="38">
        <v>0</v>
      </c>
      <c r="D7" s="38">
        <v>0</v>
      </c>
      <c r="E7" s="38">
        <v>0</v>
      </c>
      <c r="F7" s="38">
        <v>0</v>
      </c>
      <c r="G7" s="38">
        <v>0</v>
      </c>
      <c r="H7" s="51">
        <v>10</v>
      </c>
      <c r="I7" s="38">
        <v>4</v>
      </c>
      <c r="J7" s="38">
        <v>1</v>
      </c>
      <c r="K7" s="38">
        <v>1</v>
      </c>
      <c r="L7" s="38">
        <v>13</v>
      </c>
      <c r="M7" s="51">
        <v>20</v>
      </c>
      <c r="N7" s="38">
        <v>6</v>
      </c>
      <c r="O7" s="38">
        <v>0</v>
      </c>
      <c r="P7" s="51">
        <v>7</v>
      </c>
      <c r="Q7" s="38">
        <v>32</v>
      </c>
      <c r="R7" s="51">
        <v>17</v>
      </c>
      <c r="S7" s="38">
        <v>27</v>
      </c>
      <c r="T7" s="51">
        <v>7</v>
      </c>
      <c r="U7" s="38">
        <v>11</v>
      </c>
      <c r="V7" s="38">
        <v>16</v>
      </c>
      <c r="W7" s="38">
        <v>11</v>
      </c>
      <c r="X7" s="51">
        <v>7</v>
      </c>
      <c r="Y7" s="38">
        <v>8</v>
      </c>
      <c r="Z7" s="38">
        <v>4</v>
      </c>
      <c r="AA7" s="38">
        <v>18</v>
      </c>
      <c r="AB7" s="38">
        <v>2</v>
      </c>
      <c r="AC7" s="38">
        <v>7</v>
      </c>
      <c r="AD7" s="44">
        <v>0</v>
      </c>
    </row>
    <row r="8" spans="1:30" ht="20.149999999999999" customHeight="1" x14ac:dyDescent="0.25">
      <c r="A8" s="94" t="s">
        <v>256</v>
      </c>
      <c r="B8" s="45">
        <v>3.6810503589753199E-2</v>
      </c>
      <c r="C8" s="39">
        <v>0</v>
      </c>
      <c r="D8" s="39">
        <v>0</v>
      </c>
      <c r="E8" s="39">
        <v>0</v>
      </c>
      <c r="F8" s="39">
        <v>0</v>
      </c>
      <c r="G8" s="39">
        <v>0</v>
      </c>
      <c r="H8" s="52">
        <v>8.2769703790571997E-2</v>
      </c>
      <c r="I8" s="39">
        <v>0</v>
      </c>
      <c r="J8" s="39">
        <v>0</v>
      </c>
      <c r="K8" s="39">
        <v>0</v>
      </c>
      <c r="L8" s="39">
        <v>3.9802553578094098E-2</v>
      </c>
      <c r="M8" s="52">
        <v>4.6756671468488401E-2</v>
      </c>
      <c r="N8" s="39">
        <v>4.6891306088347497E-2</v>
      </c>
      <c r="O8" s="39">
        <v>0</v>
      </c>
      <c r="P8" s="52">
        <v>7.8852131177444995E-2</v>
      </c>
      <c r="Q8" s="39">
        <v>0</v>
      </c>
      <c r="R8" s="52">
        <v>6.3531766025760397E-2</v>
      </c>
      <c r="S8" s="39">
        <v>0</v>
      </c>
      <c r="T8" s="52">
        <v>7.8269909637440502E-2</v>
      </c>
      <c r="U8" s="39">
        <v>0</v>
      </c>
      <c r="V8" s="39">
        <v>0</v>
      </c>
      <c r="W8" s="39">
        <v>8.6792085159358406E-2</v>
      </c>
      <c r="X8" s="52">
        <v>6.02866230044743E-2</v>
      </c>
      <c r="Y8" s="39">
        <v>0</v>
      </c>
      <c r="Z8" s="39">
        <v>5.8778253191097897E-2</v>
      </c>
      <c r="AA8" s="39">
        <v>4.6860668281915999E-2</v>
      </c>
      <c r="AB8" s="39">
        <v>0</v>
      </c>
      <c r="AC8" s="39">
        <v>0</v>
      </c>
      <c r="AD8" s="45">
        <v>0</v>
      </c>
    </row>
    <row r="9" spans="1:30" ht="20.149999999999999" customHeight="1" x14ac:dyDescent="0.25">
      <c r="A9" s="94"/>
      <c r="B9" s="46">
        <v>3</v>
      </c>
      <c r="C9" s="40">
        <v>0</v>
      </c>
      <c r="D9" s="40">
        <v>0</v>
      </c>
      <c r="E9" s="40">
        <v>0</v>
      </c>
      <c r="F9" s="40">
        <v>0</v>
      </c>
      <c r="G9" s="40">
        <v>0</v>
      </c>
      <c r="H9" s="53">
        <v>1</v>
      </c>
      <c r="I9" s="40">
        <v>0</v>
      </c>
      <c r="J9" s="40">
        <v>0</v>
      </c>
      <c r="K9" s="40">
        <v>0</v>
      </c>
      <c r="L9" s="40">
        <v>1</v>
      </c>
      <c r="M9" s="53">
        <v>1</v>
      </c>
      <c r="N9" s="40">
        <v>1</v>
      </c>
      <c r="O9" s="40">
        <v>0</v>
      </c>
      <c r="P9" s="53">
        <v>2</v>
      </c>
      <c r="Q9" s="40">
        <v>0</v>
      </c>
      <c r="R9" s="53">
        <v>2</v>
      </c>
      <c r="S9" s="40">
        <v>0</v>
      </c>
      <c r="T9" s="53">
        <v>1</v>
      </c>
      <c r="U9" s="40">
        <v>0</v>
      </c>
      <c r="V9" s="40">
        <v>0</v>
      </c>
      <c r="W9" s="40">
        <v>2</v>
      </c>
      <c r="X9" s="53">
        <v>1</v>
      </c>
      <c r="Y9" s="40">
        <v>0</v>
      </c>
      <c r="Z9" s="40">
        <v>1</v>
      </c>
      <c r="AA9" s="40">
        <v>1</v>
      </c>
      <c r="AB9" s="40">
        <v>0</v>
      </c>
      <c r="AC9" s="40">
        <v>0</v>
      </c>
      <c r="AD9" s="46">
        <v>0</v>
      </c>
    </row>
    <row r="10" spans="1:30" ht="20.149999999999999" customHeight="1" x14ac:dyDescent="0.25">
      <c r="A10" s="93" t="s">
        <v>257</v>
      </c>
      <c r="B10" s="47">
        <v>7.2149391458662497E-3</v>
      </c>
      <c r="C10" s="41">
        <v>0</v>
      </c>
      <c r="D10" s="41">
        <v>0</v>
      </c>
      <c r="E10" s="41">
        <v>0</v>
      </c>
      <c r="F10" s="41">
        <v>0</v>
      </c>
      <c r="G10" s="41">
        <v>0</v>
      </c>
      <c r="H10" s="54">
        <v>0</v>
      </c>
      <c r="I10" s="41">
        <v>0</v>
      </c>
      <c r="J10" s="41">
        <v>0</v>
      </c>
      <c r="K10" s="41">
        <v>0</v>
      </c>
      <c r="L10" s="41">
        <v>0</v>
      </c>
      <c r="M10" s="54">
        <v>2.22101343801317E-2</v>
      </c>
      <c r="N10" s="41">
        <v>0</v>
      </c>
      <c r="O10" s="41">
        <v>0</v>
      </c>
      <c r="P10" s="54">
        <v>0</v>
      </c>
      <c r="Q10" s="41">
        <v>1.38245914271282E-2</v>
      </c>
      <c r="R10" s="54">
        <v>1.9582898370095199E-2</v>
      </c>
      <c r="S10" s="41">
        <v>0</v>
      </c>
      <c r="T10" s="54">
        <v>0</v>
      </c>
      <c r="U10" s="41">
        <v>0</v>
      </c>
      <c r="V10" s="41">
        <v>0</v>
      </c>
      <c r="W10" s="41">
        <v>2.8961697696824499E-2</v>
      </c>
      <c r="X10" s="54">
        <v>0</v>
      </c>
      <c r="Y10" s="41">
        <v>0</v>
      </c>
      <c r="Z10" s="41">
        <v>5.1602782969404001E-2</v>
      </c>
      <c r="AA10" s="41">
        <v>0</v>
      </c>
      <c r="AB10" s="41">
        <v>0</v>
      </c>
      <c r="AC10" s="41">
        <v>0</v>
      </c>
      <c r="AD10" s="47">
        <v>0</v>
      </c>
    </row>
    <row r="11" spans="1:30" ht="20.149999999999999" customHeight="1" x14ac:dyDescent="0.25">
      <c r="A11" s="93"/>
      <c r="B11" s="44">
        <v>1</v>
      </c>
      <c r="C11" s="38">
        <v>0</v>
      </c>
      <c r="D11" s="38">
        <v>0</v>
      </c>
      <c r="E11" s="38">
        <v>0</v>
      </c>
      <c r="F11" s="38">
        <v>0</v>
      </c>
      <c r="G11" s="38">
        <v>0</v>
      </c>
      <c r="H11" s="51">
        <v>0</v>
      </c>
      <c r="I11" s="38">
        <v>0</v>
      </c>
      <c r="J11" s="38">
        <v>0</v>
      </c>
      <c r="K11" s="38">
        <v>0</v>
      </c>
      <c r="L11" s="38">
        <v>0</v>
      </c>
      <c r="M11" s="51">
        <v>1</v>
      </c>
      <c r="N11" s="38">
        <v>0</v>
      </c>
      <c r="O11" s="38">
        <v>0</v>
      </c>
      <c r="P11" s="51">
        <v>0</v>
      </c>
      <c r="Q11" s="38">
        <v>1</v>
      </c>
      <c r="R11" s="51">
        <v>1</v>
      </c>
      <c r="S11" s="38">
        <v>0</v>
      </c>
      <c r="T11" s="51">
        <v>0</v>
      </c>
      <c r="U11" s="38">
        <v>0</v>
      </c>
      <c r="V11" s="38">
        <v>0</v>
      </c>
      <c r="W11" s="38">
        <v>1</v>
      </c>
      <c r="X11" s="51">
        <v>0</v>
      </c>
      <c r="Y11" s="38">
        <v>0</v>
      </c>
      <c r="Z11" s="38">
        <v>1</v>
      </c>
      <c r="AA11" s="38">
        <v>0</v>
      </c>
      <c r="AB11" s="38">
        <v>0</v>
      </c>
      <c r="AC11" s="38">
        <v>0</v>
      </c>
      <c r="AD11" s="44">
        <v>0</v>
      </c>
    </row>
    <row r="12" spans="1:30" ht="20.149999999999999" customHeight="1" x14ac:dyDescent="0.25">
      <c r="A12" s="94" t="s">
        <v>258</v>
      </c>
      <c r="B12" s="45">
        <v>2.4979525974161899E-2</v>
      </c>
      <c r="C12" s="39">
        <v>0</v>
      </c>
      <c r="D12" s="39">
        <v>0</v>
      </c>
      <c r="E12" s="39">
        <v>0</v>
      </c>
      <c r="F12" s="39">
        <v>0</v>
      </c>
      <c r="G12" s="39">
        <v>0</v>
      </c>
      <c r="H12" s="52">
        <v>0</v>
      </c>
      <c r="I12" s="39">
        <v>0.107745320502631</v>
      </c>
      <c r="J12" s="39">
        <v>0</v>
      </c>
      <c r="K12" s="39">
        <v>0</v>
      </c>
      <c r="L12" s="39">
        <v>0</v>
      </c>
      <c r="M12" s="52">
        <v>3.9006009244044099E-2</v>
      </c>
      <c r="N12" s="39">
        <v>7.0229564515890699E-2</v>
      </c>
      <c r="O12" s="39">
        <v>0</v>
      </c>
      <c r="P12" s="52">
        <v>4.4887821284475098E-2</v>
      </c>
      <c r="Q12" s="39">
        <v>2.4279103033436802E-2</v>
      </c>
      <c r="R12" s="52">
        <v>0</v>
      </c>
      <c r="S12" s="39">
        <v>4.1576336763835403E-2</v>
      </c>
      <c r="T12" s="52">
        <v>0</v>
      </c>
      <c r="U12" s="39">
        <v>5.4089097434841103E-2</v>
      </c>
      <c r="V12" s="39">
        <v>0</v>
      </c>
      <c r="W12" s="39">
        <v>4.9407765514581502E-2</v>
      </c>
      <c r="X12" s="52">
        <v>0.112353949392233</v>
      </c>
      <c r="Y12" s="39">
        <v>0</v>
      </c>
      <c r="Z12" s="39">
        <v>0</v>
      </c>
      <c r="AA12" s="39">
        <v>0</v>
      </c>
      <c r="AB12" s="39">
        <v>0</v>
      </c>
      <c r="AC12" s="39">
        <v>0</v>
      </c>
      <c r="AD12" s="45">
        <v>0</v>
      </c>
    </row>
    <row r="13" spans="1:30" ht="20.149999999999999" customHeight="1" x14ac:dyDescent="0.25">
      <c r="A13" s="94"/>
      <c r="B13" s="46">
        <v>2</v>
      </c>
      <c r="C13" s="40">
        <v>0</v>
      </c>
      <c r="D13" s="40">
        <v>0</v>
      </c>
      <c r="E13" s="40">
        <v>0</v>
      </c>
      <c r="F13" s="40">
        <v>0</v>
      </c>
      <c r="G13" s="40">
        <v>0</v>
      </c>
      <c r="H13" s="53">
        <v>0</v>
      </c>
      <c r="I13" s="40">
        <v>1</v>
      </c>
      <c r="J13" s="40">
        <v>0</v>
      </c>
      <c r="K13" s="40">
        <v>0</v>
      </c>
      <c r="L13" s="40">
        <v>0</v>
      </c>
      <c r="M13" s="53">
        <v>1</v>
      </c>
      <c r="N13" s="40">
        <v>1</v>
      </c>
      <c r="O13" s="40">
        <v>0</v>
      </c>
      <c r="P13" s="53">
        <v>1</v>
      </c>
      <c r="Q13" s="40">
        <v>1</v>
      </c>
      <c r="R13" s="53">
        <v>0</v>
      </c>
      <c r="S13" s="40">
        <v>2</v>
      </c>
      <c r="T13" s="53">
        <v>0</v>
      </c>
      <c r="U13" s="40">
        <v>1</v>
      </c>
      <c r="V13" s="40">
        <v>0</v>
      </c>
      <c r="W13" s="40">
        <v>1</v>
      </c>
      <c r="X13" s="53">
        <v>2</v>
      </c>
      <c r="Y13" s="40">
        <v>0</v>
      </c>
      <c r="Z13" s="40">
        <v>0</v>
      </c>
      <c r="AA13" s="40">
        <v>0</v>
      </c>
      <c r="AB13" s="40">
        <v>0</v>
      </c>
      <c r="AC13" s="40">
        <v>0</v>
      </c>
      <c r="AD13" s="46">
        <v>0</v>
      </c>
    </row>
    <row r="14" spans="1:30" ht="20.149999999999999" customHeight="1" x14ac:dyDescent="0.25">
      <c r="A14" s="93" t="s">
        <v>259</v>
      </c>
      <c r="B14" s="47">
        <v>9.1404786725419202E-3</v>
      </c>
      <c r="C14" s="41">
        <v>0</v>
      </c>
      <c r="D14" s="41">
        <v>0</v>
      </c>
      <c r="E14" s="41">
        <v>0</v>
      </c>
      <c r="F14" s="41">
        <v>0</v>
      </c>
      <c r="G14" s="41">
        <v>0</v>
      </c>
      <c r="H14" s="54">
        <v>0</v>
      </c>
      <c r="I14" s="41">
        <v>0</v>
      </c>
      <c r="J14" s="41">
        <v>0</v>
      </c>
      <c r="K14" s="41">
        <v>0</v>
      </c>
      <c r="L14" s="41">
        <v>0</v>
      </c>
      <c r="M14" s="54">
        <v>0</v>
      </c>
      <c r="N14" s="41">
        <v>5.2153690514095297E-2</v>
      </c>
      <c r="O14" s="41">
        <v>0</v>
      </c>
      <c r="P14" s="54">
        <v>3.3334473241576498E-2</v>
      </c>
      <c r="Q14" s="41">
        <v>0</v>
      </c>
      <c r="R14" s="54">
        <v>2.4809227254670101E-2</v>
      </c>
      <c r="S14" s="41">
        <v>0</v>
      </c>
      <c r="T14" s="54">
        <v>0</v>
      </c>
      <c r="U14" s="41">
        <v>0</v>
      </c>
      <c r="V14" s="41">
        <v>0</v>
      </c>
      <c r="W14" s="41">
        <v>3.6691062081944503E-2</v>
      </c>
      <c r="X14" s="54">
        <v>0</v>
      </c>
      <c r="Y14" s="41">
        <v>5.49092796557668E-2</v>
      </c>
      <c r="Z14" s="41">
        <v>0</v>
      </c>
      <c r="AA14" s="41">
        <v>0</v>
      </c>
      <c r="AB14" s="41">
        <v>0</v>
      </c>
      <c r="AC14" s="41">
        <v>0</v>
      </c>
      <c r="AD14" s="47">
        <v>0</v>
      </c>
    </row>
    <row r="15" spans="1:30" ht="20.149999999999999" customHeight="1" x14ac:dyDescent="0.25">
      <c r="A15" s="93"/>
      <c r="B15" s="44">
        <v>1</v>
      </c>
      <c r="C15" s="38">
        <v>0</v>
      </c>
      <c r="D15" s="38">
        <v>0</v>
      </c>
      <c r="E15" s="38">
        <v>0</v>
      </c>
      <c r="F15" s="38">
        <v>0</v>
      </c>
      <c r="G15" s="38">
        <v>0</v>
      </c>
      <c r="H15" s="51">
        <v>0</v>
      </c>
      <c r="I15" s="38">
        <v>0</v>
      </c>
      <c r="J15" s="38">
        <v>0</v>
      </c>
      <c r="K15" s="38">
        <v>0</v>
      </c>
      <c r="L15" s="38">
        <v>0</v>
      </c>
      <c r="M15" s="51">
        <v>0</v>
      </c>
      <c r="N15" s="38">
        <v>1</v>
      </c>
      <c r="O15" s="38">
        <v>0</v>
      </c>
      <c r="P15" s="51">
        <v>1</v>
      </c>
      <c r="Q15" s="38">
        <v>0</v>
      </c>
      <c r="R15" s="51">
        <v>1</v>
      </c>
      <c r="S15" s="38">
        <v>0</v>
      </c>
      <c r="T15" s="51">
        <v>0</v>
      </c>
      <c r="U15" s="38">
        <v>0</v>
      </c>
      <c r="V15" s="38">
        <v>0</v>
      </c>
      <c r="W15" s="38">
        <v>1</v>
      </c>
      <c r="X15" s="51">
        <v>0</v>
      </c>
      <c r="Y15" s="38">
        <v>1</v>
      </c>
      <c r="Z15" s="38">
        <v>0</v>
      </c>
      <c r="AA15" s="38">
        <v>0</v>
      </c>
      <c r="AB15" s="38">
        <v>0</v>
      </c>
      <c r="AC15" s="38">
        <v>0</v>
      </c>
      <c r="AD15" s="44">
        <v>0</v>
      </c>
    </row>
    <row r="16" spans="1:30" ht="20.149999999999999" customHeight="1" x14ac:dyDescent="0.25">
      <c r="A16" s="94" t="s">
        <v>260</v>
      </c>
      <c r="B16" s="45">
        <v>1.9939623553478499E-2</v>
      </c>
      <c r="C16" s="39">
        <v>0</v>
      </c>
      <c r="D16" s="39">
        <v>0</v>
      </c>
      <c r="E16" s="39">
        <v>0</v>
      </c>
      <c r="F16" s="39">
        <v>0</v>
      </c>
      <c r="G16" s="39">
        <v>0</v>
      </c>
      <c r="H16" s="52">
        <v>0</v>
      </c>
      <c r="I16" s="39">
        <v>0</v>
      </c>
      <c r="J16" s="39">
        <v>0.65606417277363305</v>
      </c>
      <c r="K16" s="39">
        <v>0</v>
      </c>
      <c r="L16" s="39">
        <v>0</v>
      </c>
      <c r="M16" s="52">
        <v>0</v>
      </c>
      <c r="N16" s="39">
        <v>0</v>
      </c>
      <c r="O16" s="39">
        <v>0</v>
      </c>
      <c r="P16" s="52">
        <v>7.2717947451399201E-2</v>
      </c>
      <c r="Q16" s="39">
        <v>0</v>
      </c>
      <c r="R16" s="52">
        <v>0</v>
      </c>
      <c r="S16" s="39">
        <v>3.3187839699641897E-2</v>
      </c>
      <c r="T16" s="52">
        <v>0</v>
      </c>
      <c r="U16" s="39">
        <v>8.5116485660668303E-2</v>
      </c>
      <c r="V16" s="39">
        <v>0</v>
      </c>
      <c r="W16" s="39">
        <v>0</v>
      </c>
      <c r="X16" s="52">
        <v>8.9685266964032895E-2</v>
      </c>
      <c r="Y16" s="39">
        <v>0</v>
      </c>
      <c r="Z16" s="39">
        <v>0</v>
      </c>
      <c r="AA16" s="39">
        <v>0</v>
      </c>
      <c r="AB16" s="39">
        <v>0</v>
      </c>
      <c r="AC16" s="39">
        <v>0</v>
      </c>
      <c r="AD16" s="45">
        <v>0</v>
      </c>
    </row>
    <row r="17" spans="1:30" ht="20.149999999999999" customHeight="1" x14ac:dyDescent="0.25">
      <c r="A17" s="94"/>
      <c r="B17" s="46">
        <v>2</v>
      </c>
      <c r="C17" s="40">
        <v>0</v>
      </c>
      <c r="D17" s="40">
        <v>0</v>
      </c>
      <c r="E17" s="40">
        <v>0</v>
      </c>
      <c r="F17" s="40">
        <v>0</v>
      </c>
      <c r="G17" s="40">
        <v>0</v>
      </c>
      <c r="H17" s="53">
        <v>0</v>
      </c>
      <c r="I17" s="40">
        <v>0</v>
      </c>
      <c r="J17" s="40">
        <v>2</v>
      </c>
      <c r="K17" s="40">
        <v>0</v>
      </c>
      <c r="L17" s="40">
        <v>0</v>
      </c>
      <c r="M17" s="53">
        <v>0</v>
      </c>
      <c r="N17" s="40">
        <v>0</v>
      </c>
      <c r="O17" s="40">
        <v>0</v>
      </c>
      <c r="P17" s="53">
        <v>2</v>
      </c>
      <c r="Q17" s="40">
        <v>0</v>
      </c>
      <c r="R17" s="53">
        <v>0</v>
      </c>
      <c r="S17" s="40">
        <v>2</v>
      </c>
      <c r="T17" s="53">
        <v>0</v>
      </c>
      <c r="U17" s="40">
        <v>2</v>
      </c>
      <c r="V17" s="40">
        <v>0</v>
      </c>
      <c r="W17" s="40">
        <v>0</v>
      </c>
      <c r="X17" s="53">
        <v>2</v>
      </c>
      <c r="Y17" s="40">
        <v>0</v>
      </c>
      <c r="Z17" s="40">
        <v>0</v>
      </c>
      <c r="AA17" s="40">
        <v>0</v>
      </c>
      <c r="AB17" s="40">
        <v>0</v>
      </c>
      <c r="AC17" s="40">
        <v>0</v>
      </c>
      <c r="AD17" s="46">
        <v>0</v>
      </c>
    </row>
    <row r="18" spans="1:30" ht="20.149999999999999" customHeight="1" x14ac:dyDescent="0.25">
      <c r="A18" s="93" t="s">
        <v>261</v>
      </c>
      <c r="B18" s="47">
        <v>2.0853248820429399E-2</v>
      </c>
      <c r="C18" s="41">
        <v>0</v>
      </c>
      <c r="D18" s="41">
        <v>0</v>
      </c>
      <c r="E18" s="41">
        <v>0</v>
      </c>
      <c r="F18" s="41">
        <v>0</v>
      </c>
      <c r="G18" s="41">
        <v>0</v>
      </c>
      <c r="H18" s="54">
        <v>0</v>
      </c>
      <c r="I18" s="41">
        <v>0</v>
      </c>
      <c r="J18" s="41">
        <v>0</v>
      </c>
      <c r="K18" s="41">
        <v>0</v>
      </c>
      <c r="L18" s="41">
        <v>0</v>
      </c>
      <c r="M18" s="54">
        <v>0</v>
      </c>
      <c r="N18" s="41">
        <v>0</v>
      </c>
      <c r="O18" s="41">
        <v>0</v>
      </c>
      <c r="P18" s="54">
        <v>0</v>
      </c>
      <c r="Q18" s="41">
        <v>0</v>
      </c>
      <c r="R18" s="54">
        <v>0</v>
      </c>
      <c r="S18" s="41">
        <v>3.4708492726204201E-2</v>
      </c>
      <c r="T18" s="54">
        <v>0.107459170692533</v>
      </c>
      <c r="U18" s="41">
        <v>0</v>
      </c>
      <c r="V18" s="41">
        <v>0</v>
      </c>
      <c r="W18" s="41">
        <v>0</v>
      </c>
      <c r="X18" s="54">
        <v>0</v>
      </c>
      <c r="Y18" s="41">
        <v>0</v>
      </c>
      <c r="Z18" s="41">
        <v>0</v>
      </c>
      <c r="AA18" s="41">
        <v>0</v>
      </c>
      <c r="AB18" s="41">
        <v>0.35107004254445301</v>
      </c>
      <c r="AC18" s="41">
        <v>0</v>
      </c>
      <c r="AD18" s="47">
        <v>0</v>
      </c>
    </row>
    <row r="19" spans="1:30" ht="20.149999999999999" customHeight="1" x14ac:dyDescent="0.25">
      <c r="A19" s="93"/>
      <c r="B19" s="44">
        <v>2</v>
      </c>
      <c r="C19" s="38">
        <v>0</v>
      </c>
      <c r="D19" s="38">
        <v>0</v>
      </c>
      <c r="E19" s="38">
        <v>0</v>
      </c>
      <c r="F19" s="38">
        <v>0</v>
      </c>
      <c r="G19" s="38">
        <v>0</v>
      </c>
      <c r="H19" s="51">
        <v>0</v>
      </c>
      <c r="I19" s="38">
        <v>0</v>
      </c>
      <c r="J19" s="38">
        <v>0</v>
      </c>
      <c r="K19" s="38">
        <v>0</v>
      </c>
      <c r="L19" s="38">
        <v>0</v>
      </c>
      <c r="M19" s="51">
        <v>0</v>
      </c>
      <c r="N19" s="38">
        <v>0</v>
      </c>
      <c r="O19" s="38">
        <v>0</v>
      </c>
      <c r="P19" s="51">
        <v>0</v>
      </c>
      <c r="Q19" s="38">
        <v>0</v>
      </c>
      <c r="R19" s="51">
        <v>0</v>
      </c>
      <c r="S19" s="38">
        <v>2</v>
      </c>
      <c r="T19" s="51">
        <v>2</v>
      </c>
      <c r="U19" s="38">
        <v>0</v>
      </c>
      <c r="V19" s="38">
        <v>0</v>
      </c>
      <c r="W19" s="38">
        <v>0</v>
      </c>
      <c r="X19" s="51">
        <v>0</v>
      </c>
      <c r="Y19" s="38">
        <v>0</v>
      </c>
      <c r="Z19" s="38">
        <v>0</v>
      </c>
      <c r="AA19" s="38">
        <v>0</v>
      </c>
      <c r="AB19" s="38">
        <v>2</v>
      </c>
      <c r="AC19" s="38">
        <v>0</v>
      </c>
      <c r="AD19" s="44">
        <v>0</v>
      </c>
    </row>
    <row r="20" spans="1:30" ht="20.149999999999999" customHeight="1" x14ac:dyDescent="0.25">
      <c r="A20" s="94" t="s">
        <v>262</v>
      </c>
      <c r="B20" s="45">
        <v>0</v>
      </c>
      <c r="C20" s="39">
        <v>0</v>
      </c>
      <c r="D20" s="39">
        <v>0</v>
      </c>
      <c r="E20" s="39">
        <v>0</v>
      </c>
      <c r="F20" s="39">
        <v>0</v>
      </c>
      <c r="G20" s="39">
        <v>0</v>
      </c>
      <c r="H20" s="52">
        <v>0</v>
      </c>
      <c r="I20" s="39">
        <v>0</v>
      </c>
      <c r="J20" s="39">
        <v>0</v>
      </c>
      <c r="K20" s="39">
        <v>0</v>
      </c>
      <c r="L20" s="39">
        <v>0</v>
      </c>
      <c r="M20" s="52">
        <v>0</v>
      </c>
      <c r="N20" s="39">
        <v>0</v>
      </c>
      <c r="O20" s="39">
        <v>0</v>
      </c>
      <c r="P20" s="52">
        <v>0</v>
      </c>
      <c r="Q20" s="39">
        <v>0</v>
      </c>
      <c r="R20" s="52">
        <v>0</v>
      </c>
      <c r="S20" s="39">
        <v>0</v>
      </c>
      <c r="T20" s="52">
        <v>0</v>
      </c>
      <c r="U20" s="39">
        <v>0</v>
      </c>
      <c r="V20" s="39">
        <v>0</v>
      </c>
      <c r="W20" s="39">
        <v>0</v>
      </c>
      <c r="X20" s="52">
        <v>0</v>
      </c>
      <c r="Y20" s="39">
        <v>0</v>
      </c>
      <c r="Z20" s="39">
        <v>0</v>
      </c>
      <c r="AA20" s="39">
        <v>0</v>
      </c>
      <c r="AB20" s="39">
        <v>0</v>
      </c>
      <c r="AC20" s="39">
        <v>0</v>
      </c>
      <c r="AD20" s="45">
        <v>0</v>
      </c>
    </row>
    <row r="21" spans="1:30" ht="20.149999999999999" customHeight="1" x14ac:dyDescent="0.25">
      <c r="A21" s="94"/>
      <c r="B21" s="46">
        <v>0</v>
      </c>
      <c r="C21" s="40">
        <v>0</v>
      </c>
      <c r="D21" s="40">
        <v>0</v>
      </c>
      <c r="E21" s="40">
        <v>0</v>
      </c>
      <c r="F21" s="40">
        <v>0</v>
      </c>
      <c r="G21" s="40">
        <v>0</v>
      </c>
      <c r="H21" s="53">
        <v>0</v>
      </c>
      <c r="I21" s="40">
        <v>0</v>
      </c>
      <c r="J21" s="40">
        <v>0</v>
      </c>
      <c r="K21" s="40">
        <v>0</v>
      </c>
      <c r="L21" s="40">
        <v>0</v>
      </c>
      <c r="M21" s="53">
        <v>0</v>
      </c>
      <c r="N21" s="40">
        <v>0</v>
      </c>
      <c r="O21" s="40">
        <v>0</v>
      </c>
      <c r="P21" s="53">
        <v>0</v>
      </c>
      <c r="Q21" s="40">
        <v>0</v>
      </c>
      <c r="R21" s="53">
        <v>0</v>
      </c>
      <c r="S21" s="40">
        <v>0</v>
      </c>
      <c r="T21" s="53">
        <v>0</v>
      </c>
      <c r="U21" s="40">
        <v>0</v>
      </c>
      <c r="V21" s="40">
        <v>0</v>
      </c>
      <c r="W21" s="40">
        <v>0</v>
      </c>
      <c r="X21" s="53">
        <v>0</v>
      </c>
      <c r="Y21" s="40">
        <v>0</v>
      </c>
      <c r="Z21" s="40">
        <v>0</v>
      </c>
      <c r="AA21" s="40">
        <v>0</v>
      </c>
      <c r="AB21" s="40">
        <v>0</v>
      </c>
      <c r="AC21" s="40">
        <v>0</v>
      </c>
      <c r="AD21" s="46">
        <v>0</v>
      </c>
    </row>
    <row r="22" spans="1:30" ht="20.149999999999999" customHeight="1" x14ac:dyDescent="0.25">
      <c r="A22" s="93" t="s">
        <v>263</v>
      </c>
      <c r="B22" s="47">
        <v>2.2619597922190999E-2</v>
      </c>
      <c r="C22" s="41">
        <v>0</v>
      </c>
      <c r="D22" s="41">
        <v>0</v>
      </c>
      <c r="E22" s="41">
        <v>0</v>
      </c>
      <c r="F22" s="41">
        <v>0</v>
      </c>
      <c r="G22" s="41">
        <v>0</v>
      </c>
      <c r="H22" s="54">
        <v>0</v>
      </c>
      <c r="I22" s="41">
        <v>0</v>
      </c>
      <c r="J22" s="41">
        <v>0</v>
      </c>
      <c r="K22" s="41">
        <v>0</v>
      </c>
      <c r="L22" s="41">
        <v>6.9785650884240893E-2</v>
      </c>
      <c r="M22" s="54">
        <v>4.43557508492105E-2</v>
      </c>
      <c r="N22" s="41">
        <v>0</v>
      </c>
      <c r="O22" s="41">
        <v>0</v>
      </c>
      <c r="P22" s="54">
        <v>0</v>
      </c>
      <c r="Q22" s="41">
        <v>2.76090239905246E-2</v>
      </c>
      <c r="R22" s="54">
        <v>0</v>
      </c>
      <c r="S22" s="41">
        <v>3.7648433426972501E-2</v>
      </c>
      <c r="T22" s="54">
        <v>4.2310561704241502E-2</v>
      </c>
      <c r="U22" s="41">
        <v>0</v>
      </c>
      <c r="V22" s="41">
        <v>0</v>
      </c>
      <c r="W22" s="41">
        <v>5.7839264960038501E-2</v>
      </c>
      <c r="X22" s="54">
        <v>0</v>
      </c>
      <c r="Y22" s="41">
        <v>4.9323721654495598E-2</v>
      </c>
      <c r="Z22" s="41">
        <v>0.103055665730879</v>
      </c>
      <c r="AA22" s="41">
        <v>0</v>
      </c>
      <c r="AB22" s="41">
        <v>0</v>
      </c>
      <c r="AC22" s="41">
        <v>0</v>
      </c>
      <c r="AD22" s="47">
        <v>0</v>
      </c>
    </row>
    <row r="23" spans="1:30" ht="20.149999999999999" customHeight="1" x14ac:dyDescent="0.25">
      <c r="A23" s="93"/>
      <c r="B23" s="44">
        <v>2</v>
      </c>
      <c r="C23" s="38">
        <v>0</v>
      </c>
      <c r="D23" s="38">
        <v>0</v>
      </c>
      <c r="E23" s="38">
        <v>0</v>
      </c>
      <c r="F23" s="38">
        <v>0</v>
      </c>
      <c r="G23" s="38">
        <v>0</v>
      </c>
      <c r="H23" s="51">
        <v>0</v>
      </c>
      <c r="I23" s="38">
        <v>0</v>
      </c>
      <c r="J23" s="38">
        <v>0</v>
      </c>
      <c r="K23" s="38">
        <v>0</v>
      </c>
      <c r="L23" s="38">
        <v>1</v>
      </c>
      <c r="M23" s="51">
        <v>1</v>
      </c>
      <c r="N23" s="38">
        <v>0</v>
      </c>
      <c r="O23" s="38">
        <v>0</v>
      </c>
      <c r="P23" s="51">
        <v>0</v>
      </c>
      <c r="Q23" s="38">
        <v>1</v>
      </c>
      <c r="R23" s="51">
        <v>0</v>
      </c>
      <c r="S23" s="38">
        <v>2</v>
      </c>
      <c r="T23" s="51">
        <v>1</v>
      </c>
      <c r="U23" s="38">
        <v>0</v>
      </c>
      <c r="V23" s="38">
        <v>0</v>
      </c>
      <c r="W23" s="38">
        <v>1</v>
      </c>
      <c r="X23" s="51">
        <v>0</v>
      </c>
      <c r="Y23" s="38">
        <v>1</v>
      </c>
      <c r="Z23" s="38">
        <v>1</v>
      </c>
      <c r="AA23" s="38">
        <v>0</v>
      </c>
      <c r="AB23" s="38">
        <v>0</v>
      </c>
      <c r="AC23" s="38">
        <v>0</v>
      </c>
      <c r="AD23" s="44">
        <v>0</v>
      </c>
    </row>
    <row r="24" spans="1:30" ht="20.149999999999999" customHeight="1" x14ac:dyDescent="0.25">
      <c r="A24" s="94" t="s">
        <v>264</v>
      </c>
      <c r="B24" s="45">
        <v>0</v>
      </c>
      <c r="C24" s="39">
        <v>0</v>
      </c>
      <c r="D24" s="39">
        <v>0</v>
      </c>
      <c r="E24" s="39">
        <v>0</v>
      </c>
      <c r="F24" s="39">
        <v>0</v>
      </c>
      <c r="G24" s="39">
        <v>0</v>
      </c>
      <c r="H24" s="52">
        <v>0</v>
      </c>
      <c r="I24" s="39">
        <v>0</v>
      </c>
      <c r="J24" s="39">
        <v>0</v>
      </c>
      <c r="K24" s="39">
        <v>0</v>
      </c>
      <c r="L24" s="39">
        <v>0</v>
      </c>
      <c r="M24" s="52">
        <v>0</v>
      </c>
      <c r="N24" s="39">
        <v>0</v>
      </c>
      <c r="O24" s="39">
        <v>0</v>
      </c>
      <c r="P24" s="52">
        <v>0</v>
      </c>
      <c r="Q24" s="39">
        <v>0</v>
      </c>
      <c r="R24" s="52">
        <v>0</v>
      </c>
      <c r="S24" s="39">
        <v>0</v>
      </c>
      <c r="T24" s="52">
        <v>0</v>
      </c>
      <c r="U24" s="39">
        <v>0</v>
      </c>
      <c r="V24" s="39">
        <v>0</v>
      </c>
      <c r="W24" s="39">
        <v>0</v>
      </c>
      <c r="X24" s="52">
        <v>0</v>
      </c>
      <c r="Y24" s="39">
        <v>0</v>
      </c>
      <c r="Z24" s="39">
        <v>0</v>
      </c>
      <c r="AA24" s="39">
        <v>0</v>
      </c>
      <c r="AB24" s="39">
        <v>0</v>
      </c>
      <c r="AC24" s="39">
        <v>0</v>
      </c>
      <c r="AD24" s="45">
        <v>0</v>
      </c>
    </row>
    <row r="25" spans="1:30" ht="20.149999999999999" customHeight="1" x14ac:dyDescent="0.25">
      <c r="A25" s="94"/>
      <c r="B25" s="46">
        <v>0</v>
      </c>
      <c r="C25" s="40">
        <v>0</v>
      </c>
      <c r="D25" s="40">
        <v>0</v>
      </c>
      <c r="E25" s="40">
        <v>0</v>
      </c>
      <c r="F25" s="40">
        <v>0</v>
      </c>
      <c r="G25" s="40">
        <v>0</v>
      </c>
      <c r="H25" s="53">
        <v>0</v>
      </c>
      <c r="I25" s="40">
        <v>0</v>
      </c>
      <c r="J25" s="40">
        <v>0</v>
      </c>
      <c r="K25" s="40">
        <v>0</v>
      </c>
      <c r="L25" s="40">
        <v>0</v>
      </c>
      <c r="M25" s="53">
        <v>0</v>
      </c>
      <c r="N25" s="40">
        <v>0</v>
      </c>
      <c r="O25" s="40">
        <v>0</v>
      </c>
      <c r="P25" s="53">
        <v>0</v>
      </c>
      <c r="Q25" s="40">
        <v>0</v>
      </c>
      <c r="R25" s="53">
        <v>0</v>
      </c>
      <c r="S25" s="40">
        <v>0</v>
      </c>
      <c r="T25" s="53">
        <v>0</v>
      </c>
      <c r="U25" s="40">
        <v>0</v>
      </c>
      <c r="V25" s="40">
        <v>0</v>
      </c>
      <c r="W25" s="40">
        <v>0</v>
      </c>
      <c r="X25" s="53">
        <v>0</v>
      </c>
      <c r="Y25" s="40">
        <v>0</v>
      </c>
      <c r="Z25" s="40">
        <v>0</v>
      </c>
      <c r="AA25" s="40">
        <v>0</v>
      </c>
      <c r="AB25" s="40">
        <v>0</v>
      </c>
      <c r="AC25" s="40">
        <v>0</v>
      </c>
      <c r="AD25" s="46">
        <v>0</v>
      </c>
    </row>
    <row r="26" spans="1:30" ht="20.149999999999999" customHeight="1" x14ac:dyDescent="0.25">
      <c r="A26" s="93" t="s">
        <v>265</v>
      </c>
      <c r="B26" s="47">
        <v>0.184138437918064</v>
      </c>
      <c r="C26" s="41">
        <v>0</v>
      </c>
      <c r="D26" s="41">
        <v>0</v>
      </c>
      <c r="E26" s="41">
        <v>0</v>
      </c>
      <c r="F26" s="41">
        <v>0</v>
      </c>
      <c r="G26" s="41">
        <v>0</v>
      </c>
      <c r="H26" s="54">
        <v>9.0862907986470301E-2</v>
      </c>
      <c r="I26" s="41">
        <v>0.28547305818795099</v>
      </c>
      <c r="J26" s="41">
        <v>0</v>
      </c>
      <c r="K26" s="41">
        <v>0</v>
      </c>
      <c r="L26" s="41">
        <v>4.2019271508178899E-2</v>
      </c>
      <c r="M26" s="54">
        <v>0</v>
      </c>
      <c r="N26" s="41">
        <v>0.23477101494668001</v>
      </c>
      <c r="O26" s="41">
        <v>0</v>
      </c>
      <c r="P26" s="54">
        <v>0.28996260542930802</v>
      </c>
      <c r="Q26" s="41">
        <v>0.109073684730407</v>
      </c>
      <c r="R26" s="54">
        <v>0.220489043245918</v>
      </c>
      <c r="S26" s="41">
        <v>0.17127433261319899</v>
      </c>
      <c r="T26" s="54">
        <v>0.227328089599382</v>
      </c>
      <c r="U26" s="41">
        <v>0.171804632941819</v>
      </c>
      <c r="V26" s="41">
        <v>0.27061536746530201</v>
      </c>
      <c r="W26" s="41">
        <v>5.0123121182449097E-2</v>
      </c>
      <c r="X26" s="54">
        <v>0.30698202788511503</v>
      </c>
      <c r="Y26" s="41">
        <v>0.247672452046828</v>
      </c>
      <c r="Z26" s="41">
        <v>0.41471846146354502</v>
      </c>
      <c r="AA26" s="41">
        <v>5.1442694552318098E-2</v>
      </c>
      <c r="AB26" s="41">
        <v>0</v>
      </c>
      <c r="AC26" s="41">
        <v>0</v>
      </c>
      <c r="AD26" s="47">
        <v>0</v>
      </c>
    </row>
    <row r="27" spans="1:30" ht="20.149999999999999" customHeight="1" x14ac:dyDescent="0.25">
      <c r="A27" s="93"/>
      <c r="B27" s="44">
        <v>14</v>
      </c>
      <c r="C27" s="38">
        <v>0</v>
      </c>
      <c r="D27" s="38">
        <v>0</v>
      </c>
      <c r="E27" s="38">
        <v>0</v>
      </c>
      <c r="F27" s="38">
        <v>0</v>
      </c>
      <c r="G27" s="38">
        <v>0</v>
      </c>
      <c r="H27" s="51">
        <v>1</v>
      </c>
      <c r="I27" s="38">
        <v>3</v>
      </c>
      <c r="J27" s="38">
        <v>0</v>
      </c>
      <c r="K27" s="38">
        <v>0</v>
      </c>
      <c r="L27" s="38">
        <v>1</v>
      </c>
      <c r="M27" s="51">
        <v>0</v>
      </c>
      <c r="N27" s="38">
        <v>3</v>
      </c>
      <c r="O27" s="38">
        <v>0</v>
      </c>
      <c r="P27" s="51">
        <v>6</v>
      </c>
      <c r="Q27" s="38">
        <v>4</v>
      </c>
      <c r="R27" s="51">
        <v>6</v>
      </c>
      <c r="S27" s="38">
        <v>8</v>
      </c>
      <c r="T27" s="51">
        <v>3</v>
      </c>
      <c r="U27" s="38">
        <v>3</v>
      </c>
      <c r="V27" s="38">
        <v>7</v>
      </c>
      <c r="W27" s="38">
        <v>1</v>
      </c>
      <c r="X27" s="51">
        <v>5</v>
      </c>
      <c r="Y27" s="38">
        <v>3</v>
      </c>
      <c r="Z27" s="38">
        <v>4</v>
      </c>
      <c r="AA27" s="38">
        <v>1</v>
      </c>
      <c r="AB27" s="38">
        <v>0</v>
      </c>
      <c r="AC27" s="38">
        <v>0</v>
      </c>
      <c r="AD27" s="44">
        <v>0</v>
      </c>
    </row>
    <row r="28" spans="1:30" ht="20.149999999999999" customHeight="1" x14ac:dyDescent="0.25">
      <c r="A28" s="94" t="s">
        <v>266</v>
      </c>
      <c r="B28" s="45">
        <v>4.8180487412700902E-2</v>
      </c>
      <c r="C28" s="39">
        <v>0</v>
      </c>
      <c r="D28" s="39">
        <v>0</v>
      </c>
      <c r="E28" s="39">
        <v>0</v>
      </c>
      <c r="F28" s="39">
        <v>0</v>
      </c>
      <c r="G28" s="39">
        <v>0</v>
      </c>
      <c r="H28" s="52">
        <v>0</v>
      </c>
      <c r="I28" s="39">
        <v>6.5182829232581896E-2</v>
      </c>
      <c r="J28" s="39">
        <v>0</v>
      </c>
      <c r="K28" s="39">
        <v>0</v>
      </c>
      <c r="L28" s="39">
        <v>0</v>
      </c>
      <c r="M28" s="52">
        <v>0</v>
      </c>
      <c r="N28" s="39">
        <v>0.115236841053153</v>
      </c>
      <c r="O28" s="39">
        <v>0</v>
      </c>
      <c r="P28" s="52">
        <v>7.1737977570249301E-2</v>
      </c>
      <c r="Q28" s="39">
        <v>0</v>
      </c>
      <c r="R28" s="52">
        <v>6.7787078067591502E-2</v>
      </c>
      <c r="S28" s="39">
        <v>3.8623873288530897E-2</v>
      </c>
      <c r="T28" s="52">
        <v>8.1209909772382696E-2</v>
      </c>
      <c r="U28" s="39">
        <v>0</v>
      </c>
      <c r="V28" s="39">
        <v>6.2613073334902097E-2</v>
      </c>
      <c r="W28" s="39">
        <v>4.9071296056797602E-2</v>
      </c>
      <c r="X28" s="52">
        <v>3.3492133177830501E-2</v>
      </c>
      <c r="Y28" s="39">
        <v>0</v>
      </c>
      <c r="Z28" s="39">
        <v>0</v>
      </c>
      <c r="AA28" s="39">
        <v>8.7957761984000002E-2</v>
      </c>
      <c r="AB28" s="39">
        <v>0.20580514686846599</v>
      </c>
      <c r="AC28" s="39">
        <v>0</v>
      </c>
      <c r="AD28" s="45">
        <v>0</v>
      </c>
    </row>
    <row r="29" spans="1:30" ht="20.149999999999999" customHeight="1" x14ac:dyDescent="0.25">
      <c r="A29" s="94"/>
      <c r="B29" s="46">
        <v>4</v>
      </c>
      <c r="C29" s="40">
        <v>0</v>
      </c>
      <c r="D29" s="40">
        <v>0</v>
      </c>
      <c r="E29" s="40">
        <v>0</v>
      </c>
      <c r="F29" s="40">
        <v>0</v>
      </c>
      <c r="G29" s="40">
        <v>0</v>
      </c>
      <c r="H29" s="53">
        <v>0</v>
      </c>
      <c r="I29" s="40">
        <v>1</v>
      </c>
      <c r="J29" s="40">
        <v>0</v>
      </c>
      <c r="K29" s="40">
        <v>0</v>
      </c>
      <c r="L29" s="40">
        <v>0</v>
      </c>
      <c r="M29" s="53">
        <v>0</v>
      </c>
      <c r="N29" s="40">
        <v>2</v>
      </c>
      <c r="O29" s="40">
        <v>0</v>
      </c>
      <c r="P29" s="53">
        <v>2</v>
      </c>
      <c r="Q29" s="40">
        <v>0</v>
      </c>
      <c r="R29" s="53">
        <v>2</v>
      </c>
      <c r="S29" s="40">
        <v>2</v>
      </c>
      <c r="T29" s="53">
        <v>1</v>
      </c>
      <c r="U29" s="40">
        <v>0</v>
      </c>
      <c r="V29" s="40">
        <v>2</v>
      </c>
      <c r="W29" s="40">
        <v>1</v>
      </c>
      <c r="X29" s="53">
        <v>1</v>
      </c>
      <c r="Y29" s="40">
        <v>0</v>
      </c>
      <c r="Z29" s="40">
        <v>0</v>
      </c>
      <c r="AA29" s="40">
        <v>2</v>
      </c>
      <c r="AB29" s="40">
        <v>1</v>
      </c>
      <c r="AC29" s="40">
        <v>0</v>
      </c>
      <c r="AD29" s="46">
        <v>0</v>
      </c>
    </row>
    <row r="30" spans="1:30" ht="20.149999999999999" customHeight="1" x14ac:dyDescent="0.25">
      <c r="A30" s="93" t="s">
        <v>250</v>
      </c>
      <c r="B30" s="47">
        <v>2.8626688886451101E-2</v>
      </c>
      <c r="C30" s="41">
        <v>0</v>
      </c>
      <c r="D30" s="41">
        <v>0</v>
      </c>
      <c r="E30" s="41">
        <v>0</v>
      </c>
      <c r="F30" s="41">
        <v>0</v>
      </c>
      <c r="G30" s="41">
        <v>0</v>
      </c>
      <c r="H30" s="54">
        <v>8.9406216914017594E-2</v>
      </c>
      <c r="I30" s="41">
        <v>0.106970777440793</v>
      </c>
      <c r="J30" s="41">
        <v>0</v>
      </c>
      <c r="K30" s="41">
        <v>0</v>
      </c>
      <c r="L30" s="41">
        <v>0</v>
      </c>
      <c r="M30" s="54">
        <v>5.0505643007572203E-2</v>
      </c>
      <c r="N30" s="41">
        <v>6.9724708976198396E-2</v>
      </c>
      <c r="O30" s="41">
        <v>0</v>
      </c>
      <c r="P30" s="54">
        <v>5.9833725942543901E-2</v>
      </c>
      <c r="Q30" s="41">
        <v>2.3414788376397801E-2</v>
      </c>
      <c r="R30" s="54">
        <v>0</v>
      </c>
      <c r="S30" s="41">
        <v>4.7646735122505397E-2</v>
      </c>
      <c r="T30" s="54">
        <v>0</v>
      </c>
      <c r="U30" s="41">
        <v>7.0035481675506203E-2</v>
      </c>
      <c r="V30" s="41">
        <v>0</v>
      </c>
      <c r="W30" s="41">
        <v>4.9052590535271903E-2</v>
      </c>
      <c r="X30" s="54">
        <v>0</v>
      </c>
      <c r="Y30" s="41">
        <v>0</v>
      </c>
      <c r="Z30" s="41">
        <v>0</v>
      </c>
      <c r="AA30" s="41">
        <v>8.8319077236476307E-2</v>
      </c>
      <c r="AB30" s="41">
        <v>0</v>
      </c>
      <c r="AC30" s="41">
        <v>0</v>
      </c>
      <c r="AD30" s="47">
        <v>0</v>
      </c>
    </row>
    <row r="31" spans="1:30" ht="20.149999999999999" customHeight="1" x14ac:dyDescent="0.25">
      <c r="A31" s="96"/>
      <c r="B31" s="59">
        <v>2</v>
      </c>
      <c r="C31" s="58">
        <v>0</v>
      </c>
      <c r="D31" s="58">
        <v>0</v>
      </c>
      <c r="E31" s="58">
        <v>0</v>
      </c>
      <c r="F31" s="58">
        <v>0</v>
      </c>
      <c r="G31" s="58">
        <v>0</v>
      </c>
      <c r="H31" s="60">
        <v>1</v>
      </c>
      <c r="I31" s="58">
        <v>1</v>
      </c>
      <c r="J31" s="58">
        <v>0</v>
      </c>
      <c r="K31" s="58">
        <v>0</v>
      </c>
      <c r="L31" s="58">
        <v>0</v>
      </c>
      <c r="M31" s="60">
        <v>1</v>
      </c>
      <c r="N31" s="58">
        <v>1</v>
      </c>
      <c r="O31" s="58">
        <v>0</v>
      </c>
      <c r="P31" s="60">
        <v>1</v>
      </c>
      <c r="Q31" s="58">
        <v>1</v>
      </c>
      <c r="R31" s="60">
        <v>0</v>
      </c>
      <c r="S31" s="58">
        <v>2</v>
      </c>
      <c r="T31" s="60">
        <v>0</v>
      </c>
      <c r="U31" s="58">
        <v>1</v>
      </c>
      <c r="V31" s="58">
        <v>0</v>
      </c>
      <c r="W31" s="58">
        <v>1</v>
      </c>
      <c r="X31" s="60">
        <v>0</v>
      </c>
      <c r="Y31" s="58">
        <v>0</v>
      </c>
      <c r="Z31" s="58">
        <v>0</v>
      </c>
      <c r="AA31" s="58">
        <v>2</v>
      </c>
      <c r="AB31" s="58">
        <v>0</v>
      </c>
      <c r="AC31" s="58">
        <v>0</v>
      </c>
      <c r="AD31" s="59">
        <v>0</v>
      </c>
    </row>
    <row r="33" spans="1:1" x14ac:dyDescent="0.25">
      <c r="A33" s="26" t="s">
        <v>252</v>
      </c>
    </row>
  </sheetData>
  <mergeCells count="22">
    <mergeCell ref="A26:A27"/>
    <mergeCell ref="A28:A29"/>
    <mergeCell ref="A30:A31"/>
    <mergeCell ref="A16:A17"/>
    <mergeCell ref="A18:A19"/>
    <mergeCell ref="A20:A21"/>
    <mergeCell ref="A22:A23"/>
    <mergeCell ref="A24:A25"/>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33" location="'Index'!B13" display="Return to index" xr:uid="{ED1A03C7-88CC-4842-A28E-E9A2F452EFA6}"/>
  </hyperlinks>
  <pageMargins left="0.75" right="0.75" top="0.75" bottom="0.5" header="0.5" footer="0.75"/>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B6" sqref="A6:B9"/>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267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268</v>
      </c>
      <c r="B4" s="35">
        <v>1551</v>
      </c>
      <c r="C4" s="49">
        <v>265</v>
      </c>
      <c r="D4" s="35">
        <v>484</v>
      </c>
      <c r="E4" s="35">
        <v>122</v>
      </c>
      <c r="F4" s="35">
        <v>386</v>
      </c>
      <c r="G4" s="35">
        <v>159</v>
      </c>
      <c r="H4" s="49">
        <v>294</v>
      </c>
      <c r="I4" s="35">
        <v>481</v>
      </c>
      <c r="J4" s="35">
        <v>122</v>
      </c>
      <c r="K4" s="35">
        <v>81</v>
      </c>
      <c r="L4" s="35">
        <v>217</v>
      </c>
      <c r="M4" s="49">
        <v>492</v>
      </c>
      <c r="N4" s="35">
        <v>414</v>
      </c>
      <c r="O4" s="35">
        <v>121</v>
      </c>
      <c r="P4" s="49">
        <v>572</v>
      </c>
      <c r="Q4" s="35">
        <v>586</v>
      </c>
      <c r="R4" s="49">
        <v>762</v>
      </c>
      <c r="S4" s="35">
        <v>784</v>
      </c>
      <c r="T4" s="49">
        <v>396</v>
      </c>
      <c r="U4" s="35">
        <v>349</v>
      </c>
      <c r="V4" s="35">
        <v>372</v>
      </c>
      <c r="W4" s="35">
        <v>434</v>
      </c>
      <c r="X4" s="49">
        <v>408</v>
      </c>
      <c r="Y4" s="35">
        <v>273</v>
      </c>
      <c r="Z4" s="35">
        <v>204</v>
      </c>
      <c r="AA4" s="35">
        <v>472</v>
      </c>
      <c r="AB4" s="35">
        <v>68</v>
      </c>
      <c r="AC4" s="35">
        <v>126</v>
      </c>
      <c r="AD4" s="36">
        <v>0</v>
      </c>
    </row>
    <row r="5" spans="1:30" s="24" customFormat="1" ht="24" customHeight="1" x14ac:dyDescent="0.25">
      <c r="A5" s="32" t="s">
        <v>269</v>
      </c>
      <c r="B5" s="31">
        <v>1552</v>
      </c>
      <c r="C5" s="55">
        <v>268</v>
      </c>
      <c r="D5" s="31">
        <v>462</v>
      </c>
      <c r="E5" s="31">
        <v>138</v>
      </c>
      <c r="F5" s="31">
        <v>386</v>
      </c>
      <c r="G5" s="31">
        <v>167</v>
      </c>
      <c r="H5" s="55">
        <v>308</v>
      </c>
      <c r="I5" s="31">
        <v>438</v>
      </c>
      <c r="J5" s="31">
        <v>142</v>
      </c>
      <c r="K5" s="31">
        <v>82</v>
      </c>
      <c r="L5" s="31">
        <v>191</v>
      </c>
      <c r="M5" s="55">
        <v>498</v>
      </c>
      <c r="N5" s="31">
        <v>388</v>
      </c>
      <c r="O5" s="31">
        <v>128</v>
      </c>
      <c r="P5" s="55">
        <v>572</v>
      </c>
      <c r="Q5" s="31">
        <v>604</v>
      </c>
      <c r="R5" s="55">
        <v>817</v>
      </c>
      <c r="S5" s="31">
        <v>730</v>
      </c>
      <c r="T5" s="55">
        <v>431</v>
      </c>
      <c r="U5" s="31">
        <v>355</v>
      </c>
      <c r="V5" s="31">
        <v>384</v>
      </c>
      <c r="W5" s="31">
        <v>382</v>
      </c>
      <c r="X5" s="55">
        <v>381</v>
      </c>
      <c r="Y5" s="31">
        <v>250</v>
      </c>
      <c r="Z5" s="31">
        <v>212</v>
      </c>
      <c r="AA5" s="31">
        <v>502</v>
      </c>
      <c r="AB5" s="31">
        <v>70</v>
      </c>
      <c r="AC5" s="31">
        <v>137</v>
      </c>
      <c r="AD5" s="56">
        <v>0</v>
      </c>
    </row>
    <row r="6" spans="1:30" ht="20.149999999999999" customHeight="1" x14ac:dyDescent="0.25">
      <c r="A6" s="92" t="s">
        <v>221</v>
      </c>
      <c r="B6" s="43">
        <v>0.29746257584548402</v>
      </c>
      <c r="C6" s="37">
        <v>0</v>
      </c>
      <c r="D6" s="37">
        <v>1</v>
      </c>
      <c r="E6" s="37">
        <v>0</v>
      </c>
      <c r="F6" s="37">
        <v>0</v>
      </c>
      <c r="G6" s="37">
        <v>0</v>
      </c>
      <c r="H6" s="50">
        <v>4.7471757006774799E-2</v>
      </c>
      <c r="I6" s="37">
        <v>0.69453466460051605</v>
      </c>
      <c r="J6" s="37">
        <v>0.14136695982952399</v>
      </c>
      <c r="K6" s="37">
        <v>0.11983849590574901</v>
      </c>
      <c r="L6" s="37">
        <v>1.28847008040114E-2</v>
      </c>
      <c r="M6" s="50">
        <v>9.2398721841165501E-2</v>
      </c>
      <c r="N6" s="37">
        <v>0.64258707587374397</v>
      </c>
      <c r="O6" s="37">
        <v>0.241117678813557</v>
      </c>
      <c r="P6" s="50">
        <v>0.39379554744996897</v>
      </c>
      <c r="Q6" s="37">
        <v>0.15971645656654301</v>
      </c>
      <c r="R6" s="50">
        <v>0.30155471374533199</v>
      </c>
      <c r="S6" s="37">
        <v>0.295060318452878</v>
      </c>
      <c r="T6" s="50">
        <v>0.37030817867487897</v>
      </c>
      <c r="U6" s="37">
        <v>0.36302798554572402</v>
      </c>
      <c r="V6" s="37">
        <v>0.26241618947957601</v>
      </c>
      <c r="W6" s="37">
        <v>0.189573499782307</v>
      </c>
      <c r="X6" s="50">
        <v>0.37758285231141803</v>
      </c>
      <c r="Y6" s="37">
        <v>0.311386976503156</v>
      </c>
      <c r="Z6" s="37">
        <v>0.38080448651816501</v>
      </c>
      <c r="AA6" s="37">
        <v>0.21734198243432501</v>
      </c>
      <c r="AB6" s="37">
        <v>0.22511061355029399</v>
      </c>
      <c r="AC6" s="37">
        <v>0.25085610118754498</v>
      </c>
      <c r="AD6" s="43">
        <v>0</v>
      </c>
    </row>
    <row r="7" spans="1:30" ht="20.149999999999999" customHeight="1" x14ac:dyDescent="0.25">
      <c r="A7" s="93"/>
      <c r="B7" s="44">
        <v>462</v>
      </c>
      <c r="C7" s="38">
        <v>0</v>
      </c>
      <c r="D7" s="38">
        <v>462</v>
      </c>
      <c r="E7" s="38">
        <v>0</v>
      </c>
      <c r="F7" s="38">
        <v>0</v>
      </c>
      <c r="G7" s="38">
        <v>0</v>
      </c>
      <c r="H7" s="51">
        <v>15</v>
      </c>
      <c r="I7" s="38">
        <v>304</v>
      </c>
      <c r="J7" s="38">
        <v>20</v>
      </c>
      <c r="K7" s="38">
        <v>10</v>
      </c>
      <c r="L7" s="38">
        <v>2</v>
      </c>
      <c r="M7" s="51">
        <v>46</v>
      </c>
      <c r="N7" s="38">
        <v>249</v>
      </c>
      <c r="O7" s="38">
        <v>31</v>
      </c>
      <c r="P7" s="51">
        <v>225</v>
      </c>
      <c r="Q7" s="38">
        <v>96</v>
      </c>
      <c r="R7" s="51">
        <v>246</v>
      </c>
      <c r="S7" s="38">
        <v>215</v>
      </c>
      <c r="T7" s="51">
        <v>159</v>
      </c>
      <c r="U7" s="38">
        <v>129</v>
      </c>
      <c r="V7" s="38">
        <v>101</v>
      </c>
      <c r="W7" s="38">
        <v>72</v>
      </c>
      <c r="X7" s="51">
        <v>144</v>
      </c>
      <c r="Y7" s="38">
        <v>78</v>
      </c>
      <c r="Z7" s="38">
        <v>81</v>
      </c>
      <c r="AA7" s="38">
        <v>109</v>
      </c>
      <c r="AB7" s="38">
        <v>16</v>
      </c>
      <c r="AC7" s="38">
        <v>34</v>
      </c>
      <c r="AD7" s="44">
        <v>0</v>
      </c>
    </row>
    <row r="8" spans="1:30" ht="20.149999999999999" customHeight="1" x14ac:dyDescent="0.25">
      <c r="A8" s="94" t="s">
        <v>223</v>
      </c>
      <c r="B8" s="45">
        <v>0.24863001852407801</v>
      </c>
      <c r="C8" s="39">
        <v>0</v>
      </c>
      <c r="D8" s="39">
        <v>0</v>
      </c>
      <c r="E8" s="39">
        <v>0</v>
      </c>
      <c r="F8" s="39">
        <v>1</v>
      </c>
      <c r="G8" s="39">
        <v>0</v>
      </c>
      <c r="H8" s="52">
        <v>0.240706226854699</v>
      </c>
      <c r="I8" s="39">
        <v>9.3032592945130305E-2</v>
      </c>
      <c r="J8" s="39">
        <v>3.7241769514157197E-2</v>
      </c>
      <c r="K8" s="39">
        <v>4.0145075487359801E-2</v>
      </c>
      <c r="L8" s="39">
        <v>0.84474510341401199</v>
      </c>
      <c r="M8" s="52">
        <v>0.36903823620472898</v>
      </c>
      <c r="N8" s="39">
        <v>0.100421879397566</v>
      </c>
      <c r="O8" s="39">
        <v>4.06559863969259E-2</v>
      </c>
      <c r="P8" s="52">
        <v>9.5518684612110494E-2</v>
      </c>
      <c r="Q8" s="39">
        <v>0.41042068002906001</v>
      </c>
      <c r="R8" s="52">
        <v>0.28730198964238901</v>
      </c>
      <c r="S8" s="39">
        <v>0.20590949579829301</v>
      </c>
      <c r="T8" s="52">
        <v>0.22535012975299201</v>
      </c>
      <c r="U8" s="39">
        <v>0.237695222587607</v>
      </c>
      <c r="V8" s="39">
        <v>0.21151661837022401</v>
      </c>
      <c r="W8" s="39">
        <v>0.32244866659730398</v>
      </c>
      <c r="X8" s="52">
        <v>0.23457144847866601</v>
      </c>
      <c r="Y8" s="39">
        <v>0.30443545485482099</v>
      </c>
      <c r="Z8" s="39">
        <v>0.17848437365636999</v>
      </c>
      <c r="AA8" s="39">
        <v>0.27915259797832997</v>
      </c>
      <c r="AB8" s="39">
        <v>0.24919053337463401</v>
      </c>
      <c r="AC8" s="39">
        <v>0.182382526451835</v>
      </c>
      <c r="AD8" s="45">
        <v>0</v>
      </c>
    </row>
    <row r="9" spans="1:30" ht="20.149999999999999" customHeight="1" x14ac:dyDescent="0.25">
      <c r="A9" s="94"/>
      <c r="B9" s="46">
        <v>386</v>
      </c>
      <c r="C9" s="40">
        <v>0</v>
      </c>
      <c r="D9" s="40">
        <v>0</v>
      </c>
      <c r="E9" s="40">
        <v>0</v>
      </c>
      <c r="F9" s="40">
        <v>386</v>
      </c>
      <c r="G9" s="40">
        <v>0</v>
      </c>
      <c r="H9" s="53">
        <v>74</v>
      </c>
      <c r="I9" s="40">
        <v>41</v>
      </c>
      <c r="J9" s="40">
        <v>5</v>
      </c>
      <c r="K9" s="40">
        <v>3</v>
      </c>
      <c r="L9" s="40">
        <v>162</v>
      </c>
      <c r="M9" s="53">
        <v>184</v>
      </c>
      <c r="N9" s="40">
        <v>39</v>
      </c>
      <c r="O9" s="40">
        <v>5</v>
      </c>
      <c r="P9" s="53">
        <v>55</v>
      </c>
      <c r="Q9" s="40">
        <v>248</v>
      </c>
      <c r="R9" s="53">
        <v>235</v>
      </c>
      <c r="S9" s="40">
        <v>150</v>
      </c>
      <c r="T9" s="53">
        <v>97</v>
      </c>
      <c r="U9" s="40">
        <v>84</v>
      </c>
      <c r="V9" s="40">
        <v>81</v>
      </c>
      <c r="W9" s="40">
        <v>123</v>
      </c>
      <c r="X9" s="53">
        <v>89</v>
      </c>
      <c r="Y9" s="40">
        <v>76</v>
      </c>
      <c r="Z9" s="40">
        <v>38</v>
      </c>
      <c r="AA9" s="40">
        <v>140</v>
      </c>
      <c r="AB9" s="40">
        <v>17</v>
      </c>
      <c r="AC9" s="40">
        <v>25</v>
      </c>
      <c r="AD9" s="46">
        <v>0</v>
      </c>
    </row>
    <row r="10" spans="1:30" ht="20.149999999999999" customHeight="1" x14ac:dyDescent="0.25">
      <c r="A10" s="93" t="s">
        <v>220</v>
      </c>
      <c r="B10" s="47">
        <v>0.172796093112217</v>
      </c>
      <c r="C10" s="41">
        <v>1</v>
      </c>
      <c r="D10" s="41">
        <v>0</v>
      </c>
      <c r="E10" s="41">
        <v>0</v>
      </c>
      <c r="F10" s="41">
        <v>0</v>
      </c>
      <c r="G10" s="41">
        <v>0</v>
      </c>
      <c r="H10" s="54">
        <v>0.65915468824047396</v>
      </c>
      <c r="I10" s="41">
        <v>4.3779963168034897E-2</v>
      </c>
      <c r="J10" s="41">
        <v>5.9481711265364397E-2</v>
      </c>
      <c r="K10" s="41">
        <v>0</v>
      </c>
      <c r="L10" s="41">
        <v>4.4828375956915599E-2</v>
      </c>
      <c r="M10" s="54">
        <v>0.42429695931083999</v>
      </c>
      <c r="N10" s="41">
        <v>1.6562145131977301E-2</v>
      </c>
      <c r="O10" s="41">
        <v>7.2873211682197805E-2</v>
      </c>
      <c r="P10" s="54">
        <v>0.13601533552859099</v>
      </c>
      <c r="Q10" s="41">
        <v>0.250844246843137</v>
      </c>
      <c r="R10" s="54">
        <v>0.15448186096404501</v>
      </c>
      <c r="S10" s="41">
        <v>0.19456910787986101</v>
      </c>
      <c r="T10" s="54">
        <v>9.3518984997381802E-2</v>
      </c>
      <c r="U10" s="41">
        <v>0.130986519360617</v>
      </c>
      <c r="V10" s="41">
        <v>0.203317858577205</v>
      </c>
      <c r="W10" s="41">
        <v>0.27039617794024501</v>
      </c>
      <c r="X10" s="54">
        <v>0.15817957805879301</v>
      </c>
      <c r="Y10" s="41">
        <v>0.179186222654902</v>
      </c>
      <c r="Z10" s="41">
        <v>0.161738285441441</v>
      </c>
      <c r="AA10" s="41">
        <v>0.208969861280353</v>
      </c>
      <c r="AB10" s="41">
        <v>0.113970543786744</v>
      </c>
      <c r="AC10" s="41">
        <v>0.116312574073309</v>
      </c>
      <c r="AD10" s="47">
        <v>0</v>
      </c>
    </row>
    <row r="11" spans="1:30" ht="20.149999999999999" customHeight="1" x14ac:dyDescent="0.25">
      <c r="A11" s="93"/>
      <c r="B11" s="44">
        <v>268</v>
      </c>
      <c r="C11" s="38">
        <v>268</v>
      </c>
      <c r="D11" s="38">
        <v>0</v>
      </c>
      <c r="E11" s="38">
        <v>0</v>
      </c>
      <c r="F11" s="38">
        <v>0</v>
      </c>
      <c r="G11" s="38">
        <v>0</v>
      </c>
      <c r="H11" s="51">
        <v>203</v>
      </c>
      <c r="I11" s="38">
        <v>19</v>
      </c>
      <c r="J11" s="38">
        <v>8</v>
      </c>
      <c r="K11" s="38">
        <v>0</v>
      </c>
      <c r="L11" s="38">
        <v>9</v>
      </c>
      <c r="M11" s="51">
        <v>211</v>
      </c>
      <c r="N11" s="38">
        <v>6</v>
      </c>
      <c r="O11" s="38">
        <v>9</v>
      </c>
      <c r="P11" s="51">
        <v>78</v>
      </c>
      <c r="Q11" s="38">
        <v>151</v>
      </c>
      <c r="R11" s="51">
        <v>126</v>
      </c>
      <c r="S11" s="38">
        <v>142</v>
      </c>
      <c r="T11" s="51">
        <v>40</v>
      </c>
      <c r="U11" s="38">
        <v>47</v>
      </c>
      <c r="V11" s="38">
        <v>78</v>
      </c>
      <c r="W11" s="38">
        <v>103</v>
      </c>
      <c r="X11" s="51">
        <v>60</v>
      </c>
      <c r="Y11" s="38">
        <v>45</v>
      </c>
      <c r="Z11" s="38">
        <v>34</v>
      </c>
      <c r="AA11" s="38">
        <v>105</v>
      </c>
      <c r="AB11" s="38">
        <v>8</v>
      </c>
      <c r="AC11" s="38">
        <v>16</v>
      </c>
      <c r="AD11" s="44">
        <v>0</v>
      </c>
    </row>
    <row r="12" spans="1:30" ht="20.149999999999999" customHeight="1" x14ac:dyDescent="0.25">
      <c r="A12" s="94" t="s">
        <v>224</v>
      </c>
      <c r="B12" s="45">
        <v>0.10778863749626499</v>
      </c>
      <c r="C12" s="39">
        <v>0</v>
      </c>
      <c r="D12" s="39">
        <v>0</v>
      </c>
      <c r="E12" s="39">
        <v>0</v>
      </c>
      <c r="F12" s="39">
        <v>0</v>
      </c>
      <c r="G12" s="39">
        <v>1</v>
      </c>
      <c r="H12" s="52">
        <v>0</v>
      </c>
      <c r="I12" s="39">
        <v>8.5400249559320004E-2</v>
      </c>
      <c r="J12" s="39">
        <v>7.23075614517283E-2</v>
      </c>
      <c r="K12" s="39">
        <v>0.80479577951937098</v>
      </c>
      <c r="L12" s="39">
        <v>1.46926622512437E-2</v>
      </c>
      <c r="M12" s="52">
        <v>2.5707812709575301E-2</v>
      </c>
      <c r="N12" s="39">
        <v>0.15457268125307599</v>
      </c>
      <c r="O12" s="39">
        <v>2.5270683626850199E-2</v>
      </c>
      <c r="P12" s="52">
        <v>0.119769062417646</v>
      </c>
      <c r="Q12" s="39">
        <v>5.6596764144652097E-2</v>
      </c>
      <c r="R12" s="52">
        <v>8.9037167550634497E-2</v>
      </c>
      <c r="S12" s="39">
        <v>0.12672203546886801</v>
      </c>
      <c r="T12" s="52">
        <v>0.182767762026016</v>
      </c>
      <c r="U12" s="39">
        <v>0.117867712447804</v>
      </c>
      <c r="V12" s="39">
        <v>9.0650016644394302E-2</v>
      </c>
      <c r="W12" s="39">
        <v>3.1080124041264701E-2</v>
      </c>
      <c r="X12" s="52">
        <v>9.5787100100935801E-2</v>
      </c>
      <c r="Y12" s="39">
        <v>0.108686185392161</v>
      </c>
      <c r="Z12" s="39">
        <v>0.136398410753333</v>
      </c>
      <c r="AA12" s="39">
        <v>0.109892127743804</v>
      </c>
      <c r="AB12" s="39">
        <v>5.74891372677582E-2</v>
      </c>
      <c r="AC12" s="39">
        <v>0.113148496066154</v>
      </c>
      <c r="AD12" s="45">
        <v>0</v>
      </c>
    </row>
    <row r="13" spans="1:30" ht="20.149999999999999" customHeight="1" x14ac:dyDescent="0.25">
      <c r="A13" s="94"/>
      <c r="B13" s="46">
        <v>167</v>
      </c>
      <c r="C13" s="40">
        <v>0</v>
      </c>
      <c r="D13" s="40">
        <v>0</v>
      </c>
      <c r="E13" s="40">
        <v>0</v>
      </c>
      <c r="F13" s="40">
        <v>0</v>
      </c>
      <c r="G13" s="40">
        <v>167</v>
      </c>
      <c r="H13" s="53">
        <v>0</v>
      </c>
      <c r="I13" s="40">
        <v>37</v>
      </c>
      <c r="J13" s="40">
        <v>10</v>
      </c>
      <c r="K13" s="40">
        <v>66</v>
      </c>
      <c r="L13" s="40">
        <v>3</v>
      </c>
      <c r="M13" s="53">
        <v>13</v>
      </c>
      <c r="N13" s="40">
        <v>60</v>
      </c>
      <c r="O13" s="40">
        <v>3</v>
      </c>
      <c r="P13" s="53">
        <v>68</v>
      </c>
      <c r="Q13" s="40">
        <v>34</v>
      </c>
      <c r="R13" s="53">
        <v>73</v>
      </c>
      <c r="S13" s="40">
        <v>92</v>
      </c>
      <c r="T13" s="53">
        <v>79</v>
      </c>
      <c r="U13" s="40">
        <v>42</v>
      </c>
      <c r="V13" s="40">
        <v>35</v>
      </c>
      <c r="W13" s="40">
        <v>12</v>
      </c>
      <c r="X13" s="53">
        <v>37</v>
      </c>
      <c r="Y13" s="40">
        <v>27</v>
      </c>
      <c r="Z13" s="40">
        <v>29</v>
      </c>
      <c r="AA13" s="40">
        <v>55</v>
      </c>
      <c r="AB13" s="40">
        <v>4</v>
      </c>
      <c r="AC13" s="40">
        <v>16</v>
      </c>
      <c r="AD13" s="46">
        <v>0</v>
      </c>
    </row>
    <row r="14" spans="1:30" ht="20.149999999999999" customHeight="1" x14ac:dyDescent="0.25">
      <c r="A14" s="93" t="s">
        <v>222</v>
      </c>
      <c r="B14" s="47">
        <v>8.8872718897576294E-2</v>
      </c>
      <c r="C14" s="41">
        <v>0</v>
      </c>
      <c r="D14" s="41">
        <v>0</v>
      </c>
      <c r="E14" s="41">
        <v>1</v>
      </c>
      <c r="F14" s="41">
        <v>0</v>
      </c>
      <c r="G14" s="41">
        <v>0</v>
      </c>
      <c r="H14" s="54">
        <v>6.9591417014717898E-3</v>
      </c>
      <c r="I14" s="41">
        <v>5.3801357030070003E-2</v>
      </c>
      <c r="J14" s="41">
        <v>0.67323549991280895</v>
      </c>
      <c r="K14" s="41">
        <v>2.7904598782289201E-2</v>
      </c>
      <c r="L14" s="41">
        <v>0</v>
      </c>
      <c r="M14" s="54">
        <v>2.5815837909508602E-2</v>
      </c>
      <c r="N14" s="41">
        <v>4.2198053911280703E-2</v>
      </c>
      <c r="O14" s="41">
        <v>0.62008243948046804</v>
      </c>
      <c r="P14" s="54">
        <v>0.16160946906457899</v>
      </c>
      <c r="Q14" s="41">
        <v>4.32709987654607E-2</v>
      </c>
      <c r="R14" s="54">
        <v>9.8015893044027996E-2</v>
      </c>
      <c r="S14" s="41">
        <v>7.9286193670809496E-2</v>
      </c>
      <c r="T14" s="54">
        <v>4.7471201558122199E-2</v>
      </c>
      <c r="U14" s="41">
        <v>7.0895639262015697E-2</v>
      </c>
      <c r="V14" s="41">
        <v>0.131964856897722</v>
      </c>
      <c r="W14" s="41">
        <v>0.10890653192512199</v>
      </c>
      <c r="X14" s="54">
        <v>8.9136384768386201E-2</v>
      </c>
      <c r="Y14" s="41">
        <v>4.5188132297130701E-2</v>
      </c>
      <c r="Z14" s="41">
        <v>9.1913990796138101E-2</v>
      </c>
      <c r="AA14" s="41">
        <v>0.13512621254369001</v>
      </c>
      <c r="AB14" s="41">
        <v>2.8731584843293499E-2</v>
      </c>
      <c r="AC14" s="41">
        <v>2.4250597476699401E-2</v>
      </c>
      <c r="AD14" s="47">
        <v>0</v>
      </c>
    </row>
    <row r="15" spans="1:30" ht="20.149999999999999" customHeight="1" x14ac:dyDescent="0.25">
      <c r="A15" s="93"/>
      <c r="B15" s="44">
        <v>138</v>
      </c>
      <c r="C15" s="38">
        <v>0</v>
      </c>
      <c r="D15" s="38">
        <v>0</v>
      </c>
      <c r="E15" s="38">
        <v>138</v>
      </c>
      <c r="F15" s="38">
        <v>0</v>
      </c>
      <c r="G15" s="38">
        <v>0</v>
      </c>
      <c r="H15" s="51">
        <v>2</v>
      </c>
      <c r="I15" s="38">
        <v>24</v>
      </c>
      <c r="J15" s="38">
        <v>96</v>
      </c>
      <c r="K15" s="38">
        <v>2</v>
      </c>
      <c r="L15" s="38">
        <v>0</v>
      </c>
      <c r="M15" s="51">
        <v>13</v>
      </c>
      <c r="N15" s="38">
        <v>16</v>
      </c>
      <c r="O15" s="38">
        <v>79</v>
      </c>
      <c r="P15" s="51">
        <v>92</v>
      </c>
      <c r="Q15" s="38">
        <v>26</v>
      </c>
      <c r="R15" s="51">
        <v>80</v>
      </c>
      <c r="S15" s="38">
        <v>58</v>
      </c>
      <c r="T15" s="51">
        <v>20</v>
      </c>
      <c r="U15" s="38">
        <v>25</v>
      </c>
      <c r="V15" s="38">
        <v>51</v>
      </c>
      <c r="W15" s="38">
        <v>42</v>
      </c>
      <c r="X15" s="51">
        <v>34</v>
      </c>
      <c r="Y15" s="38">
        <v>11</v>
      </c>
      <c r="Z15" s="38">
        <v>19</v>
      </c>
      <c r="AA15" s="38">
        <v>68</v>
      </c>
      <c r="AB15" s="38">
        <v>2</v>
      </c>
      <c r="AC15" s="38">
        <v>3</v>
      </c>
      <c r="AD15" s="44">
        <v>0</v>
      </c>
    </row>
    <row r="16" spans="1:30" ht="20.149999999999999" customHeight="1" x14ac:dyDescent="0.25">
      <c r="A16" s="94" t="s">
        <v>270</v>
      </c>
      <c r="B16" s="45">
        <v>2.3358636118622399E-2</v>
      </c>
      <c r="C16" s="39">
        <v>0</v>
      </c>
      <c r="D16" s="39">
        <v>0</v>
      </c>
      <c r="E16" s="39">
        <v>0</v>
      </c>
      <c r="F16" s="39">
        <v>0</v>
      </c>
      <c r="G16" s="39">
        <v>0</v>
      </c>
      <c r="H16" s="52">
        <v>0</v>
      </c>
      <c r="I16" s="39">
        <v>6.35901022738046E-3</v>
      </c>
      <c r="J16" s="39">
        <v>0</v>
      </c>
      <c r="K16" s="39">
        <v>0</v>
      </c>
      <c r="L16" s="39">
        <v>0</v>
      </c>
      <c r="M16" s="52">
        <v>3.9088745782373899E-3</v>
      </c>
      <c r="N16" s="39">
        <v>7.5156189791809897E-3</v>
      </c>
      <c r="O16" s="39">
        <v>0</v>
      </c>
      <c r="P16" s="52">
        <v>4.2900488133368601E-2</v>
      </c>
      <c r="Q16" s="39">
        <v>7.8113285781582402E-3</v>
      </c>
      <c r="R16" s="52">
        <v>2.4775847090753901E-2</v>
      </c>
      <c r="S16" s="39">
        <v>2.1942929640234098E-2</v>
      </c>
      <c r="T16" s="52">
        <v>2.3468523683556598E-2</v>
      </c>
      <c r="U16" s="39">
        <v>2.3395206542928801E-2</v>
      </c>
      <c r="V16" s="39">
        <v>2.64266557586171E-2</v>
      </c>
      <c r="W16" s="39">
        <v>2.0110560351576701E-2</v>
      </c>
      <c r="X16" s="52">
        <v>0</v>
      </c>
      <c r="Y16" s="39">
        <v>0</v>
      </c>
      <c r="Z16" s="39">
        <v>0</v>
      </c>
      <c r="AA16" s="39">
        <v>0</v>
      </c>
      <c r="AB16" s="39">
        <v>0</v>
      </c>
      <c r="AC16" s="39">
        <v>0.263964939185937</v>
      </c>
      <c r="AD16" s="45">
        <v>0</v>
      </c>
    </row>
    <row r="17" spans="1:30" ht="20.149999999999999" customHeight="1" x14ac:dyDescent="0.25">
      <c r="A17" s="94"/>
      <c r="B17" s="46">
        <v>36</v>
      </c>
      <c r="C17" s="40">
        <v>0</v>
      </c>
      <c r="D17" s="40">
        <v>0</v>
      </c>
      <c r="E17" s="40">
        <v>0</v>
      </c>
      <c r="F17" s="40">
        <v>0</v>
      </c>
      <c r="G17" s="40">
        <v>0</v>
      </c>
      <c r="H17" s="53">
        <v>0</v>
      </c>
      <c r="I17" s="40">
        <v>3</v>
      </c>
      <c r="J17" s="40">
        <v>0</v>
      </c>
      <c r="K17" s="40">
        <v>0</v>
      </c>
      <c r="L17" s="40">
        <v>0</v>
      </c>
      <c r="M17" s="53">
        <v>2</v>
      </c>
      <c r="N17" s="40">
        <v>3</v>
      </c>
      <c r="O17" s="40">
        <v>0</v>
      </c>
      <c r="P17" s="53">
        <v>25</v>
      </c>
      <c r="Q17" s="40">
        <v>5</v>
      </c>
      <c r="R17" s="53">
        <v>20</v>
      </c>
      <c r="S17" s="40">
        <v>16</v>
      </c>
      <c r="T17" s="53">
        <v>10</v>
      </c>
      <c r="U17" s="40">
        <v>8</v>
      </c>
      <c r="V17" s="40">
        <v>10</v>
      </c>
      <c r="W17" s="40">
        <v>8</v>
      </c>
      <c r="X17" s="53">
        <v>0</v>
      </c>
      <c r="Y17" s="40">
        <v>0</v>
      </c>
      <c r="Z17" s="40">
        <v>0</v>
      </c>
      <c r="AA17" s="40">
        <v>0</v>
      </c>
      <c r="AB17" s="40">
        <v>0</v>
      </c>
      <c r="AC17" s="40">
        <v>36</v>
      </c>
      <c r="AD17" s="46">
        <v>0</v>
      </c>
    </row>
    <row r="18" spans="1:30" ht="20.149999999999999" customHeight="1" x14ac:dyDescent="0.25">
      <c r="A18" s="93" t="s">
        <v>248</v>
      </c>
      <c r="B18" s="47">
        <v>1.16549325394522E-2</v>
      </c>
      <c r="C18" s="41">
        <v>0</v>
      </c>
      <c r="D18" s="41">
        <v>0</v>
      </c>
      <c r="E18" s="41">
        <v>0</v>
      </c>
      <c r="F18" s="41">
        <v>0</v>
      </c>
      <c r="G18" s="41">
        <v>0</v>
      </c>
      <c r="H18" s="54">
        <v>0</v>
      </c>
      <c r="I18" s="41">
        <v>3.1014485505450702E-3</v>
      </c>
      <c r="J18" s="41">
        <v>0</v>
      </c>
      <c r="K18" s="41">
        <v>0</v>
      </c>
      <c r="L18" s="41">
        <v>0</v>
      </c>
      <c r="M18" s="54">
        <v>8.8081133554316297E-3</v>
      </c>
      <c r="N18" s="41">
        <v>1.45879905791885E-3</v>
      </c>
      <c r="O18" s="41">
        <v>0</v>
      </c>
      <c r="P18" s="54">
        <v>1.3587675907378201E-2</v>
      </c>
      <c r="Q18" s="41">
        <v>5.0410812480037002E-3</v>
      </c>
      <c r="R18" s="54">
        <v>1.0232965065122101E-2</v>
      </c>
      <c r="S18" s="41">
        <v>1.33325417854768E-2</v>
      </c>
      <c r="T18" s="54">
        <v>2.2542793277262701E-2</v>
      </c>
      <c r="U18" s="41">
        <v>5.5225331890107103E-3</v>
      </c>
      <c r="V18" s="41">
        <v>9.3365018694906207E-3</v>
      </c>
      <c r="W18" s="41">
        <v>7.4116899493855996E-3</v>
      </c>
      <c r="X18" s="54">
        <v>0</v>
      </c>
      <c r="Y18" s="41">
        <v>0</v>
      </c>
      <c r="Z18" s="41">
        <v>0</v>
      </c>
      <c r="AA18" s="41">
        <v>0</v>
      </c>
      <c r="AB18" s="41">
        <v>0.26000016130207998</v>
      </c>
      <c r="AC18" s="41">
        <v>0</v>
      </c>
      <c r="AD18" s="47">
        <v>0</v>
      </c>
    </row>
    <row r="19" spans="1:30" ht="20.149999999999999" customHeight="1" x14ac:dyDescent="0.25">
      <c r="A19" s="93"/>
      <c r="B19" s="44">
        <v>18</v>
      </c>
      <c r="C19" s="38">
        <v>0</v>
      </c>
      <c r="D19" s="38">
        <v>0</v>
      </c>
      <c r="E19" s="38">
        <v>0</v>
      </c>
      <c r="F19" s="38">
        <v>0</v>
      </c>
      <c r="G19" s="38">
        <v>0</v>
      </c>
      <c r="H19" s="51">
        <v>0</v>
      </c>
      <c r="I19" s="38">
        <v>1</v>
      </c>
      <c r="J19" s="38">
        <v>0</v>
      </c>
      <c r="K19" s="38">
        <v>0</v>
      </c>
      <c r="L19" s="38">
        <v>0</v>
      </c>
      <c r="M19" s="51">
        <v>4</v>
      </c>
      <c r="N19" s="38">
        <v>1</v>
      </c>
      <c r="O19" s="38">
        <v>0</v>
      </c>
      <c r="P19" s="51">
        <v>8</v>
      </c>
      <c r="Q19" s="38">
        <v>3</v>
      </c>
      <c r="R19" s="51">
        <v>8</v>
      </c>
      <c r="S19" s="38">
        <v>10</v>
      </c>
      <c r="T19" s="51">
        <v>10</v>
      </c>
      <c r="U19" s="38">
        <v>2</v>
      </c>
      <c r="V19" s="38">
        <v>4</v>
      </c>
      <c r="W19" s="38">
        <v>3</v>
      </c>
      <c r="X19" s="51">
        <v>0</v>
      </c>
      <c r="Y19" s="38">
        <v>0</v>
      </c>
      <c r="Z19" s="38">
        <v>0</v>
      </c>
      <c r="AA19" s="38">
        <v>0</v>
      </c>
      <c r="AB19" s="38">
        <v>18</v>
      </c>
      <c r="AC19" s="38">
        <v>0</v>
      </c>
      <c r="AD19" s="44">
        <v>0</v>
      </c>
    </row>
    <row r="20" spans="1:30" ht="20.149999999999999" customHeight="1" x14ac:dyDescent="0.25">
      <c r="A20" s="94" t="s">
        <v>271</v>
      </c>
      <c r="B20" s="45">
        <v>4.9436387466306297E-2</v>
      </c>
      <c r="C20" s="39">
        <v>0</v>
      </c>
      <c r="D20" s="39">
        <v>0</v>
      </c>
      <c r="E20" s="39">
        <v>0</v>
      </c>
      <c r="F20" s="39">
        <v>0</v>
      </c>
      <c r="G20" s="39">
        <v>0</v>
      </c>
      <c r="H20" s="52">
        <v>4.5708186196581298E-2</v>
      </c>
      <c r="I20" s="39">
        <v>1.99907139190032E-2</v>
      </c>
      <c r="J20" s="39">
        <v>1.63664980264175E-2</v>
      </c>
      <c r="K20" s="39">
        <v>7.3160503052312796E-3</v>
      </c>
      <c r="L20" s="39">
        <v>8.2849157573817098E-2</v>
      </c>
      <c r="M20" s="52">
        <v>5.0025444090512301E-2</v>
      </c>
      <c r="N20" s="39">
        <v>3.4683746395256898E-2</v>
      </c>
      <c r="O20" s="39">
        <v>0</v>
      </c>
      <c r="P20" s="52">
        <v>3.6803736886358698E-2</v>
      </c>
      <c r="Q20" s="39">
        <v>6.6298443824984496E-2</v>
      </c>
      <c r="R20" s="52">
        <v>3.4599562897696098E-2</v>
      </c>
      <c r="S20" s="39">
        <v>6.3177377303579599E-2</v>
      </c>
      <c r="T20" s="52">
        <v>3.4572426029790597E-2</v>
      </c>
      <c r="U20" s="39">
        <v>5.0609181064290201E-2</v>
      </c>
      <c r="V20" s="39">
        <v>6.4371302402770794E-2</v>
      </c>
      <c r="W20" s="39">
        <v>5.0072749412794201E-2</v>
      </c>
      <c r="X20" s="52">
        <v>4.4742636281800301E-2</v>
      </c>
      <c r="Y20" s="39">
        <v>5.1117028297828798E-2</v>
      </c>
      <c r="Z20" s="39">
        <v>5.0660452834551901E-2</v>
      </c>
      <c r="AA20" s="39">
        <v>4.9517218019497898E-2</v>
      </c>
      <c r="AB20" s="39">
        <v>6.5507425875195702E-2</v>
      </c>
      <c r="AC20" s="39">
        <v>4.9084765558520503E-2</v>
      </c>
      <c r="AD20" s="45">
        <v>0</v>
      </c>
    </row>
    <row r="21" spans="1:30" ht="20.149999999999999" customHeight="1" x14ac:dyDescent="0.25">
      <c r="A21" s="95"/>
      <c r="B21" s="48">
        <v>77</v>
      </c>
      <c r="C21" s="42">
        <v>0</v>
      </c>
      <c r="D21" s="42">
        <v>0</v>
      </c>
      <c r="E21" s="42">
        <v>0</v>
      </c>
      <c r="F21" s="42">
        <v>0</v>
      </c>
      <c r="G21" s="42">
        <v>0</v>
      </c>
      <c r="H21" s="57">
        <v>14</v>
      </c>
      <c r="I21" s="42">
        <v>9</v>
      </c>
      <c r="J21" s="42">
        <v>2</v>
      </c>
      <c r="K21" s="42">
        <v>1</v>
      </c>
      <c r="L21" s="42">
        <v>16</v>
      </c>
      <c r="M21" s="57">
        <v>25</v>
      </c>
      <c r="N21" s="42">
        <v>13</v>
      </c>
      <c r="O21" s="42">
        <v>0</v>
      </c>
      <c r="P21" s="57">
        <v>21</v>
      </c>
      <c r="Q21" s="42">
        <v>40</v>
      </c>
      <c r="R21" s="57">
        <v>28</v>
      </c>
      <c r="S21" s="42">
        <v>46</v>
      </c>
      <c r="T21" s="57">
        <v>15</v>
      </c>
      <c r="U21" s="42">
        <v>18</v>
      </c>
      <c r="V21" s="42">
        <v>25</v>
      </c>
      <c r="W21" s="42">
        <v>19</v>
      </c>
      <c r="X21" s="57">
        <v>17</v>
      </c>
      <c r="Y21" s="42">
        <v>13</v>
      </c>
      <c r="Z21" s="42">
        <v>11</v>
      </c>
      <c r="AA21" s="42">
        <v>25</v>
      </c>
      <c r="AB21" s="42">
        <v>5</v>
      </c>
      <c r="AC21" s="42">
        <v>7</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4" display="Return to index" xr:uid="{7D2E3364-CDF4-4106-82FA-651DFE5CBB39}"/>
  </hyperlinks>
  <pageMargins left="0.75" right="0.75" top="0.75" bottom="0.5" header="0.5" footer="0.75"/>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22"/>
  <sheetViews>
    <sheetView showGridLines="0" workbookViewId="0">
      <pane xSplit="1" ySplit="4" topLeftCell="B16" activePane="bottomRight" state="frozen"/>
      <selection pane="topRight" activeCell="B1" sqref="B1"/>
      <selection pane="bottomLeft" activeCell="A5" sqref="A5"/>
      <selection pane="bottomRight" activeCell="A22" sqref="A22"/>
    </sheetView>
  </sheetViews>
  <sheetFormatPr defaultRowHeight="12.5" x14ac:dyDescent="0.25"/>
  <cols>
    <col min="1" max="1" width="35.54296875" customWidth="1"/>
    <col min="2" max="2" width="10.54296875" customWidth="1"/>
    <col min="3" max="11" width="14.7265625" customWidth="1"/>
  </cols>
  <sheetData>
    <row r="1" spans="1:11" ht="45" customHeight="1" x14ac:dyDescent="0.25">
      <c r="A1" s="78" t="s">
        <v>272</v>
      </c>
      <c r="B1" s="78"/>
      <c r="C1" s="78"/>
      <c r="D1" s="78"/>
      <c r="E1" s="78"/>
      <c r="F1" s="78"/>
      <c r="G1" s="78"/>
      <c r="H1" s="78"/>
      <c r="I1" s="78"/>
      <c r="J1" s="78"/>
      <c r="K1" s="78"/>
    </row>
    <row r="2" spans="1:11" s="25" customFormat="1" ht="100" x14ac:dyDescent="0.25">
      <c r="A2" s="61"/>
      <c r="B2" s="29" t="s">
        <v>273</v>
      </c>
      <c r="C2" s="29" t="s">
        <v>274</v>
      </c>
      <c r="D2" s="29" t="s">
        <v>275</v>
      </c>
      <c r="E2" s="29" t="s">
        <v>276</v>
      </c>
      <c r="F2" s="29" t="s">
        <v>277</v>
      </c>
      <c r="G2" s="29" t="s">
        <v>278</v>
      </c>
      <c r="H2" s="29" t="s">
        <v>279</v>
      </c>
      <c r="I2" s="29" t="s">
        <v>280</v>
      </c>
      <c r="J2" s="29" t="s">
        <v>281</v>
      </c>
      <c r="K2" s="62" t="s">
        <v>282</v>
      </c>
    </row>
    <row r="3" spans="1:11" ht="24" customHeight="1" x14ac:dyDescent="0.25">
      <c r="A3" s="34" t="s">
        <v>283</v>
      </c>
      <c r="B3" s="63">
        <v>2010</v>
      </c>
      <c r="C3" s="63">
        <v>2010</v>
      </c>
      <c r="D3" s="63">
        <v>2010</v>
      </c>
      <c r="E3" s="63">
        <v>2010</v>
      </c>
      <c r="F3" s="63">
        <v>2010</v>
      </c>
      <c r="G3" s="63">
        <v>2010</v>
      </c>
      <c r="H3" s="63">
        <v>2010</v>
      </c>
      <c r="I3" s="63">
        <v>2010</v>
      </c>
      <c r="J3" s="63">
        <v>2010</v>
      </c>
      <c r="K3" s="64">
        <v>2010</v>
      </c>
    </row>
    <row r="4" spans="1:11" s="24" customFormat="1" ht="24" customHeight="1" x14ac:dyDescent="0.25">
      <c r="A4" s="32" t="s">
        <v>284</v>
      </c>
      <c r="B4" s="55">
        <v>2010</v>
      </c>
      <c r="C4" s="55">
        <v>2010</v>
      </c>
      <c r="D4" s="55">
        <v>2010</v>
      </c>
      <c r="E4" s="55">
        <v>2010</v>
      </c>
      <c r="F4" s="55">
        <v>2010</v>
      </c>
      <c r="G4" s="55">
        <v>2010</v>
      </c>
      <c r="H4" s="55">
        <v>2010</v>
      </c>
      <c r="I4" s="55">
        <v>2010</v>
      </c>
      <c r="J4" s="55">
        <v>2010</v>
      </c>
      <c r="K4" s="65">
        <v>2010</v>
      </c>
    </row>
    <row r="5" spans="1:11" ht="20.149999999999999" customHeight="1" x14ac:dyDescent="0.25">
      <c r="A5" s="79" t="s">
        <v>285</v>
      </c>
      <c r="B5" s="37">
        <v>0.14099164049480301</v>
      </c>
      <c r="C5" s="50">
        <v>8.2897997340359797E-2</v>
      </c>
      <c r="D5" s="50">
        <v>5.39232697853953E-2</v>
      </c>
      <c r="E5" s="50">
        <v>0.107843243216467</v>
      </c>
      <c r="F5" s="50">
        <v>4.3106844301407002E-2</v>
      </c>
      <c r="G5" s="50">
        <v>5.6411002695825198E-2</v>
      </c>
      <c r="H5" s="50">
        <v>5.0363881691405703E-2</v>
      </c>
      <c r="I5" s="50">
        <v>3.4109393166521201E-2</v>
      </c>
      <c r="J5" s="50">
        <v>4.6108220438877703E-2</v>
      </c>
      <c r="K5" s="66">
        <v>3.8104543768490498E-2</v>
      </c>
    </row>
    <row r="6" spans="1:11" ht="20.149999999999999" customHeight="1" x14ac:dyDescent="0.25">
      <c r="A6" s="75"/>
      <c r="B6" s="38">
        <v>283</v>
      </c>
      <c r="C6" s="51">
        <v>167</v>
      </c>
      <c r="D6" s="51">
        <v>108</v>
      </c>
      <c r="E6" s="51">
        <v>217</v>
      </c>
      <c r="F6" s="51">
        <v>87</v>
      </c>
      <c r="G6" s="51">
        <v>113</v>
      </c>
      <c r="H6" s="51">
        <v>101</v>
      </c>
      <c r="I6" s="51">
        <v>69</v>
      </c>
      <c r="J6" s="51">
        <v>93</v>
      </c>
      <c r="K6" s="67">
        <v>77</v>
      </c>
    </row>
    <row r="7" spans="1:11" ht="20.149999999999999" customHeight="1" x14ac:dyDescent="0.25">
      <c r="A7" s="76" t="s">
        <v>286</v>
      </c>
      <c r="B7" s="39">
        <v>0.25136746772840002</v>
      </c>
      <c r="C7" s="52">
        <v>0.224709175220596</v>
      </c>
      <c r="D7" s="52">
        <v>0.16532050686485</v>
      </c>
      <c r="E7" s="52">
        <v>0.15945404513894099</v>
      </c>
      <c r="F7" s="52">
        <v>0.139556368517331</v>
      </c>
      <c r="G7" s="52">
        <v>0.12780638440587899</v>
      </c>
      <c r="H7" s="52">
        <v>0.154215916364009</v>
      </c>
      <c r="I7" s="52">
        <v>0.13608021547778501</v>
      </c>
      <c r="J7" s="52">
        <v>0.132302102772901</v>
      </c>
      <c r="K7" s="68">
        <v>0.14112908649559699</v>
      </c>
    </row>
    <row r="8" spans="1:11" ht="20.149999999999999" customHeight="1" x14ac:dyDescent="0.25">
      <c r="A8" s="76"/>
      <c r="B8" s="40">
        <v>505</v>
      </c>
      <c r="C8" s="53">
        <v>452</v>
      </c>
      <c r="D8" s="53">
        <v>332</v>
      </c>
      <c r="E8" s="53">
        <v>321</v>
      </c>
      <c r="F8" s="53">
        <v>281</v>
      </c>
      <c r="G8" s="53">
        <v>257</v>
      </c>
      <c r="H8" s="53">
        <v>310</v>
      </c>
      <c r="I8" s="53">
        <v>274</v>
      </c>
      <c r="J8" s="53">
        <v>266</v>
      </c>
      <c r="K8" s="69">
        <v>284</v>
      </c>
    </row>
    <row r="9" spans="1:11" ht="20.149999999999999" customHeight="1" x14ac:dyDescent="0.25">
      <c r="A9" s="75" t="s">
        <v>287</v>
      </c>
      <c r="B9" s="41">
        <v>0.22276488296290001</v>
      </c>
      <c r="C9" s="54">
        <v>0.26261345536409197</v>
      </c>
      <c r="D9" s="54">
        <v>0.34335310094151</v>
      </c>
      <c r="E9" s="54">
        <v>0.169057758806268</v>
      </c>
      <c r="F9" s="54">
        <v>0.33996267488960702</v>
      </c>
      <c r="G9" s="54">
        <v>0.26282009803467299</v>
      </c>
      <c r="H9" s="54">
        <v>0.29221228580174202</v>
      </c>
      <c r="I9" s="54">
        <v>0.30628751043994601</v>
      </c>
      <c r="J9" s="54">
        <v>0.32873667592420602</v>
      </c>
      <c r="K9" s="70">
        <v>0.34529452446320302</v>
      </c>
    </row>
    <row r="10" spans="1:11" ht="20.149999999999999" customHeight="1" x14ac:dyDescent="0.25">
      <c r="A10" s="75"/>
      <c r="B10" s="38">
        <v>448</v>
      </c>
      <c r="C10" s="51">
        <v>528</v>
      </c>
      <c r="D10" s="51">
        <v>690</v>
      </c>
      <c r="E10" s="51">
        <v>340</v>
      </c>
      <c r="F10" s="51">
        <v>683</v>
      </c>
      <c r="G10" s="51">
        <v>528</v>
      </c>
      <c r="H10" s="51">
        <v>587</v>
      </c>
      <c r="I10" s="51">
        <v>616</v>
      </c>
      <c r="J10" s="51">
        <v>661</v>
      </c>
      <c r="K10" s="67">
        <v>694</v>
      </c>
    </row>
    <row r="11" spans="1:11" ht="20.149999999999999" customHeight="1" x14ac:dyDescent="0.25">
      <c r="A11" s="76" t="s">
        <v>288</v>
      </c>
      <c r="B11" s="39">
        <v>0.112882500448202</v>
      </c>
      <c r="C11" s="52">
        <v>0.13391940147228201</v>
      </c>
      <c r="D11" s="52">
        <v>0.13487002119448899</v>
      </c>
      <c r="E11" s="52">
        <v>0.11067073439588899</v>
      </c>
      <c r="F11" s="52">
        <v>0.13446098479360499</v>
      </c>
      <c r="G11" s="52">
        <v>0.122341061112793</v>
      </c>
      <c r="H11" s="52">
        <v>0.12647997918597501</v>
      </c>
      <c r="I11" s="52">
        <v>0.131592350968598</v>
      </c>
      <c r="J11" s="52">
        <v>0.129781653711459</v>
      </c>
      <c r="K11" s="68">
        <v>0.13518135629099001</v>
      </c>
    </row>
    <row r="12" spans="1:11" ht="20.149999999999999" customHeight="1" x14ac:dyDescent="0.25">
      <c r="A12" s="76"/>
      <c r="B12" s="40">
        <v>227</v>
      </c>
      <c r="C12" s="53">
        <v>269</v>
      </c>
      <c r="D12" s="53">
        <v>271</v>
      </c>
      <c r="E12" s="53">
        <v>222</v>
      </c>
      <c r="F12" s="53">
        <v>270</v>
      </c>
      <c r="G12" s="53">
        <v>246</v>
      </c>
      <c r="H12" s="53">
        <v>254</v>
      </c>
      <c r="I12" s="53">
        <v>265</v>
      </c>
      <c r="J12" s="53">
        <v>261</v>
      </c>
      <c r="K12" s="69">
        <v>272</v>
      </c>
    </row>
    <row r="13" spans="1:11" ht="20.149999999999999" customHeight="1" x14ac:dyDescent="0.25">
      <c r="A13" s="75" t="s">
        <v>289</v>
      </c>
      <c r="B13" s="41">
        <v>0.199718607332866</v>
      </c>
      <c r="C13" s="54">
        <v>0.18138355765502101</v>
      </c>
      <c r="D13" s="54">
        <v>0.145658946647751</v>
      </c>
      <c r="E13" s="54">
        <v>0.379934733157961</v>
      </c>
      <c r="F13" s="54">
        <v>0.14888717835144299</v>
      </c>
      <c r="G13" s="54">
        <v>0.28118941421785698</v>
      </c>
      <c r="H13" s="54">
        <v>0.21558711489878299</v>
      </c>
      <c r="I13" s="54">
        <v>0.199673580810597</v>
      </c>
      <c r="J13" s="54">
        <v>0.15722424224432799</v>
      </c>
      <c r="K13" s="70">
        <v>0.160423726660302</v>
      </c>
    </row>
    <row r="14" spans="1:11" ht="20.149999999999999" customHeight="1" x14ac:dyDescent="0.25">
      <c r="A14" s="75"/>
      <c r="B14" s="38">
        <v>401</v>
      </c>
      <c r="C14" s="51">
        <v>365</v>
      </c>
      <c r="D14" s="51">
        <v>293</v>
      </c>
      <c r="E14" s="51">
        <v>764</v>
      </c>
      <c r="F14" s="51">
        <v>299</v>
      </c>
      <c r="G14" s="51">
        <v>565</v>
      </c>
      <c r="H14" s="51">
        <v>433</v>
      </c>
      <c r="I14" s="51">
        <v>401</v>
      </c>
      <c r="J14" s="51">
        <v>316</v>
      </c>
      <c r="K14" s="67">
        <v>322</v>
      </c>
    </row>
    <row r="15" spans="1:11" ht="20.149999999999999" customHeight="1" x14ac:dyDescent="0.25">
      <c r="A15" s="76" t="s">
        <v>250</v>
      </c>
      <c r="B15" s="39">
        <v>7.2274901032829506E-2</v>
      </c>
      <c r="C15" s="52">
        <v>0.11447641294765</v>
      </c>
      <c r="D15" s="52">
        <v>0.15687415456600601</v>
      </c>
      <c r="E15" s="52">
        <v>7.3039485284474001E-2</v>
      </c>
      <c r="F15" s="52">
        <v>0.19402594914660701</v>
      </c>
      <c r="G15" s="52">
        <v>0.14943203953297299</v>
      </c>
      <c r="H15" s="52">
        <v>0.161140822058086</v>
      </c>
      <c r="I15" s="52">
        <v>0.192256949136553</v>
      </c>
      <c r="J15" s="52">
        <v>0.205847104908228</v>
      </c>
      <c r="K15" s="68">
        <v>0.17986676232141799</v>
      </c>
    </row>
    <row r="16" spans="1:11" ht="20.149999999999999" customHeight="1" x14ac:dyDescent="0.25">
      <c r="A16" s="76"/>
      <c r="B16" s="40">
        <v>145</v>
      </c>
      <c r="C16" s="53">
        <v>230</v>
      </c>
      <c r="D16" s="53">
        <v>315</v>
      </c>
      <c r="E16" s="53">
        <v>147</v>
      </c>
      <c r="F16" s="53">
        <v>390</v>
      </c>
      <c r="G16" s="53">
        <v>300</v>
      </c>
      <c r="H16" s="53">
        <v>324</v>
      </c>
      <c r="I16" s="53">
        <v>386</v>
      </c>
      <c r="J16" s="53">
        <v>414</v>
      </c>
      <c r="K16" s="69">
        <v>362</v>
      </c>
    </row>
    <row r="17" spans="1:11" ht="20.149999999999999" customHeight="1" x14ac:dyDescent="0.25">
      <c r="A17" s="75" t="s">
        <v>290</v>
      </c>
      <c r="B17" s="41">
        <v>0.39235910822320302</v>
      </c>
      <c r="C17" s="54">
        <v>0.30760717256095599</v>
      </c>
      <c r="D17" s="54">
        <v>0.219243776650245</v>
      </c>
      <c r="E17" s="54">
        <v>0.267297288355409</v>
      </c>
      <c r="F17" s="54">
        <v>0.18266321281873801</v>
      </c>
      <c r="G17" s="54">
        <v>0.18421738710170399</v>
      </c>
      <c r="H17" s="54">
        <v>0.20457979805541501</v>
      </c>
      <c r="I17" s="54">
        <v>0.17018960864430699</v>
      </c>
      <c r="J17" s="54">
        <v>0.17841032321177899</v>
      </c>
      <c r="K17" s="70">
        <v>0.17923363026408801</v>
      </c>
    </row>
    <row r="18" spans="1:11" ht="20.149999999999999" customHeight="1" x14ac:dyDescent="0.25">
      <c r="A18" s="75"/>
      <c r="B18" s="38">
        <v>789</v>
      </c>
      <c r="C18" s="51">
        <v>618</v>
      </c>
      <c r="D18" s="51">
        <v>441</v>
      </c>
      <c r="E18" s="51">
        <v>537</v>
      </c>
      <c r="F18" s="51">
        <v>367</v>
      </c>
      <c r="G18" s="51">
        <v>370</v>
      </c>
      <c r="H18" s="51">
        <v>411</v>
      </c>
      <c r="I18" s="51">
        <v>342</v>
      </c>
      <c r="J18" s="51">
        <v>359</v>
      </c>
      <c r="K18" s="67">
        <v>360</v>
      </c>
    </row>
    <row r="19" spans="1:11" ht="20.149999999999999" customHeight="1" x14ac:dyDescent="0.25">
      <c r="A19" s="76" t="s">
        <v>291</v>
      </c>
      <c r="B19" s="39">
        <v>0.31260110778106798</v>
      </c>
      <c r="C19" s="52">
        <v>0.315302959127302</v>
      </c>
      <c r="D19" s="52">
        <v>0.28052896784224002</v>
      </c>
      <c r="E19" s="52">
        <v>0.49060546755384998</v>
      </c>
      <c r="F19" s="52">
        <v>0.28334816314504802</v>
      </c>
      <c r="G19" s="52">
        <v>0.40353047533065001</v>
      </c>
      <c r="H19" s="52">
        <v>0.34206709408475799</v>
      </c>
      <c r="I19" s="52">
        <v>0.331265931779195</v>
      </c>
      <c r="J19" s="52">
        <v>0.28700589595578702</v>
      </c>
      <c r="K19" s="68">
        <v>0.29560508295129201</v>
      </c>
    </row>
    <row r="20" spans="1:11" ht="20.149999999999999" customHeight="1" x14ac:dyDescent="0.25">
      <c r="A20" s="77"/>
      <c r="B20" s="42">
        <v>628</v>
      </c>
      <c r="C20" s="57">
        <v>634</v>
      </c>
      <c r="D20" s="57">
        <v>564</v>
      </c>
      <c r="E20" s="57">
        <v>986</v>
      </c>
      <c r="F20" s="57">
        <v>570</v>
      </c>
      <c r="G20" s="57">
        <v>811</v>
      </c>
      <c r="H20" s="57">
        <v>688</v>
      </c>
      <c r="I20" s="57">
        <v>666</v>
      </c>
      <c r="J20" s="57">
        <v>577</v>
      </c>
      <c r="K20" s="71">
        <v>594</v>
      </c>
    </row>
    <row r="21" spans="1:11" x14ac:dyDescent="0.25">
      <c r="B21" s="74"/>
      <c r="C21" s="74"/>
      <c r="D21" s="74"/>
      <c r="E21" s="74"/>
      <c r="F21" s="74"/>
      <c r="G21" s="74"/>
      <c r="H21" s="74"/>
      <c r="I21" s="74"/>
      <c r="J21" s="74"/>
      <c r="K21" s="74"/>
    </row>
    <row r="22" spans="1:11" x14ac:dyDescent="0.25">
      <c r="A22" s="26" t="s">
        <v>252</v>
      </c>
    </row>
  </sheetData>
  <mergeCells count="9">
    <mergeCell ref="A13:A14"/>
    <mergeCell ref="A15:A16"/>
    <mergeCell ref="A17:A18"/>
    <mergeCell ref="A19:A20"/>
    <mergeCell ref="A1:K1"/>
    <mergeCell ref="A5:A6"/>
    <mergeCell ref="A7:A8"/>
    <mergeCell ref="A9:A10"/>
    <mergeCell ref="A11:A12"/>
  </mergeCells>
  <hyperlinks>
    <hyperlink ref="A22" location="'Index'!B15" display="Return to index" xr:uid="{E7B87BFB-C78B-42BC-8489-CB20204848EA}"/>
  </hyperlinks>
  <pageMargins left="0.75" right="0.75" top="0.75" bottom="0.5" header="0.5" footer="0.75"/>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0.14099164049480301</v>
      </c>
      <c r="C6" s="37">
        <v>4.6062020625665598E-2</v>
      </c>
      <c r="D6" s="37">
        <v>0.391285879929967</v>
      </c>
      <c r="E6" s="37">
        <v>0.16665491199195701</v>
      </c>
      <c r="F6" s="37">
        <v>2.4878565500343001E-2</v>
      </c>
      <c r="G6" s="37">
        <v>9.3689417700431807E-2</v>
      </c>
      <c r="H6" s="50">
        <v>5.1428127469505598E-2</v>
      </c>
      <c r="I6" s="37">
        <v>0.27448984603549798</v>
      </c>
      <c r="J6" s="37">
        <v>0.17911452636074501</v>
      </c>
      <c r="K6" s="37">
        <v>0.194179656173114</v>
      </c>
      <c r="L6" s="37">
        <v>3.6791598467268399E-2</v>
      </c>
      <c r="M6" s="50">
        <v>6.2803022449718401E-2</v>
      </c>
      <c r="N6" s="37">
        <v>0.27804754401062898</v>
      </c>
      <c r="O6" s="37">
        <v>0.17164123506663401</v>
      </c>
      <c r="P6" s="50">
        <v>0.18478753551173799</v>
      </c>
      <c r="Q6" s="37">
        <v>9.5020208704818199E-2</v>
      </c>
      <c r="R6" s="50">
        <v>0.159975427109981</v>
      </c>
      <c r="S6" s="37">
        <v>0.12415261851570999</v>
      </c>
      <c r="T6" s="50">
        <v>0.17187676395944601</v>
      </c>
      <c r="U6" s="37">
        <v>0.12515266710490799</v>
      </c>
      <c r="V6" s="37">
        <v>0.152156088573208</v>
      </c>
      <c r="W6" s="37">
        <v>0.109988856879215</v>
      </c>
      <c r="X6" s="50">
        <v>0.16394151879747301</v>
      </c>
      <c r="Y6" s="37">
        <v>0.15126919585840601</v>
      </c>
      <c r="Z6" s="37">
        <v>0.13910843055056801</v>
      </c>
      <c r="AA6" s="37">
        <v>0.120927489126798</v>
      </c>
      <c r="AB6" s="37">
        <v>9.8876349267930999E-2</v>
      </c>
      <c r="AC6" s="37">
        <v>0.16054232092804599</v>
      </c>
      <c r="AD6" s="43">
        <v>0</v>
      </c>
    </row>
    <row r="7" spans="1:30" ht="20.149999999999999" customHeight="1" x14ac:dyDescent="0.25">
      <c r="A7" s="93"/>
      <c r="B7" s="44">
        <v>283</v>
      </c>
      <c r="C7" s="38">
        <v>12</v>
      </c>
      <c r="D7" s="38">
        <v>181</v>
      </c>
      <c r="E7" s="38">
        <v>23</v>
      </c>
      <c r="F7" s="38">
        <v>10</v>
      </c>
      <c r="G7" s="38">
        <v>16</v>
      </c>
      <c r="H7" s="51">
        <v>17</v>
      </c>
      <c r="I7" s="38">
        <v>133</v>
      </c>
      <c r="J7" s="38">
        <v>31</v>
      </c>
      <c r="K7" s="38">
        <v>19</v>
      </c>
      <c r="L7" s="38">
        <v>8</v>
      </c>
      <c r="M7" s="51">
        <v>36</v>
      </c>
      <c r="N7" s="38">
        <v>121</v>
      </c>
      <c r="O7" s="38">
        <v>25</v>
      </c>
      <c r="P7" s="51">
        <v>128</v>
      </c>
      <c r="Q7" s="38">
        <v>67</v>
      </c>
      <c r="R7" s="51">
        <v>155</v>
      </c>
      <c r="S7" s="38">
        <v>128</v>
      </c>
      <c r="T7" s="51">
        <v>94</v>
      </c>
      <c r="U7" s="38">
        <v>61</v>
      </c>
      <c r="V7" s="38">
        <v>76</v>
      </c>
      <c r="W7" s="38">
        <v>52</v>
      </c>
      <c r="X7" s="51">
        <v>79</v>
      </c>
      <c r="Y7" s="38">
        <v>50</v>
      </c>
      <c r="Z7" s="38">
        <v>37</v>
      </c>
      <c r="AA7" s="38">
        <v>80</v>
      </c>
      <c r="AB7" s="38">
        <v>10</v>
      </c>
      <c r="AC7" s="38">
        <v>28</v>
      </c>
      <c r="AD7" s="44">
        <v>0</v>
      </c>
    </row>
    <row r="8" spans="1:30" ht="20.149999999999999" customHeight="1" x14ac:dyDescent="0.25">
      <c r="A8" s="94" t="s">
        <v>286</v>
      </c>
      <c r="B8" s="45">
        <v>0.25136746772840002</v>
      </c>
      <c r="C8" s="39">
        <v>0.18218501899110501</v>
      </c>
      <c r="D8" s="39">
        <v>0.40126338178249799</v>
      </c>
      <c r="E8" s="39">
        <v>0.38903313708370502</v>
      </c>
      <c r="F8" s="39">
        <v>0.12700099537796999</v>
      </c>
      <c r="G8" s="39">
        <v>0.31688273586959398</v>
      </c>
      <c r="H8" s="52">
        <v>0.157935286056613</v>
      </c>
      <c r="I8" s="39">
        <v>0.377894084286788</v>
      </c>
      <c r="J8" s="39">
        <v>0.39184910847680299</v>
      </c>
      <c r="K8" s="39">
        <v>0.313732029181442</v>
      </c>
      <c r="L8" s="39">
        <v>0.115838894111031</v>
      </c>
      <c r="M8" s="52">
        <v>0.180779281744991</v>
      </c>
      <c r="N8" s="39">
        <v>0.36229075233086</v>
      </c>
      <c r="O8" s="39">
        <v>0.37539336606623902</v>
      </c>
      <c r="P8" s="52">
        <v>0.36148619383257402</v>
      </c>
      <c r="Q8" s="39">
        <v>0.16432497742305999</v>
      </c>
      <c r="R8" s="52">
        <v>0.24741812899313401</v>
      </c>
      <c r="S8" s="39">
        <v>0.25678125633364801</v>
      </c>
      <c r="T8" s="52">
        <v>0.29935174051560598</v>
      </c>
      <c r="U8" s="39">
        <v>0.24947594589987199</v>
      </c>
      <c r="V8" s="39">
        <v>0.26341294877470001</v>
      </c>
      <c r="W8" s="39">
        <v>0.185506115036533</v>
      </c>
      <c r="X8" s="52">
        <v>0.27593994521966603</v>
      </c>
      <c r="Y8" s="39">
        <v>0.23145399414107901</v>
      </c>
      <c r="Z8" s="39">
        <v>0.27334873852860703</v>
      </c>
      <c r="AA8" s="39">
        <v>0.23003496046933</v>
      </c>
      <c r="AB8" s="39">
        <v>0.23814194280418599</v>
      </c>
      <c r="AC8" s="39">
        <v>0.27606411513304202</v>
      </c>
      <c r="AD8" s="45">
        <v>0</v>
      </c>
    </row>
    <row r="9" spans="1:30" ht="20.149999999999999" customHeight="1" x14ac:dyDescent="0.25">
      <c r="A9" s="94"/>
      <c r="B9" s="46">
        <v>505</v>
      </c>
      <c r="C9" s="40">
        <v>49</v>
      </c>
      <c r="D9" s="40">
        <v>185</v>
      </c>
      <c r="E9" s="40">
        <v>54</v>
      </c>
      <c r="F9" s="40">
        <v>49</v>
      </c>
      <c r="G9" s="40">
        <v>53</v>
      </c>
      <c r="H9" s="53">
        <v>54</v>
      </c>
      <c r="I9" s="40">
        <v>183</v>
      </c>
      <c r="J9" s="40">
        <v>69</v>
      </c>
      <c r="K9" s="40">
        <v>30</v>
      </c>
      <c r="L9" s="40">
        <v>24</v>
      </c>
      <c r="M9" s="53">
        <v>105</v>
      </c>
      <c r="N9" s="40">
        <v>158</v>
      </c>
      <c r="O9" s="40">
        <v>54</v>
      </c>
      <c r="P9" s="53">
        <v>249</v>
      </c>
      <c r="Q9" s="40">
        <v>116</v>
      </c>
      <c r="R9" s="53">
        <v>240</v>
      </c>
      <c r="S9" s="40">
        <v>265</v>
      </c>
      <c r="T9" s="53">
        <v>164</v>
      </c>
      <c r="U9" s="40">
        <v>122</v>
      </c>
      <c r="V9" s="40">
        <v>131</v>
      </c>
      <c r="W9" s="40">
        <v>88</v>
      </c>
      <c r="X9" s="53">
        <v>133</v>
      </c>
      <c r="Y9" s="40">
        <v>77</v>
      </c>
      <c r="Z9" s="40">
        <v>73</v>
      </c>
      <c r="AA9" s="40">
        <v>152</v>
      </c>
      <c r="AB9" s="40">
        <v>23</v>
      </c>
      <c r="AC9" s="40">
        <v>47</v>
      </c>
      <c r="AD9" s="46">
        <v>0</v>
      </c>
    </row>
    <row r="10" spans="1:30" ht="20.149999999999999" customHeight="1" x14ac:dyDescent="0.25">
      <c r="A10" s="93" t="s">
        <v>287</v>
      </c>
      <c r="B10" s="47">
        <v>0.22276488296290001</v>
      </c>
      <c r="C10" s="41">
        <v>0.21809333107478701</v>
      </c>
      <c r="D10" s="41">
        <v>0.14186038637784601</v>
      </c>
      <c r="E10" s="41">
        <v>0.31541597080524703</v>
      </c>
      <c r="F10" s="41">
        <v>0.17131585088260801</v>
      </c>
      <c r="G10" s="41">
        <v>0.33159788082527403</v>
      </c>
      <c r="H10" s="54">
        <v>0.19176820602453201</v>
      </c>
      <c r="I10" s="41">
        <v>0.18415797943124801</v>
      </c>
      <c r="J10" s="41">
        <v>0.25918655136663599</v>
      </c>
      <c r="K10" s="41">
        <v>0.23957825681518299</v>
      </c>
      <c r="L10" s="41">
        <v>0.15351053802487799</v>
      </c>
      <c r="M10" s="54">
        <v>0.17814983700426201</v>
      </c>
      <c r="N10" s="41">
        <v>0.184435544836247</v>
      </c>
      <c r="O10" s="41">
        <v>0.24777951695667499</v>
      </c>
      <c r="P10" s="54">
        <v>0.21759645165969199</v>
      </c>
      <c r="Q10" s="41">
        <v>0.18127596046633199</v>
      </c>
      <c r="R10" s="54">
        <v>0.22512822142665301</v>
      </c>
      <c r="S10" s="41">
        <v>0.22065666642048701</v>
      </c>
      <c r="T10" s="54">
        <v>0.24026860110315101</v>
      </c>
      <c r="U10" s="41">
        <v>0.241015668734164</v>
      </c>
      <c r="V10" s="41">
        <v>0.205812675954055</v>
      </c>
      <c r="W10" s="41">
        <v>0.201681160251974</v>
      </c>
      <c r="X10" s="54">
        <v>0.20234643747268699</v>
      </c>
      <c r="Y10" s="41">
        <v>0.17826048354056101</v>
      </c>
      <c r="Z10" s="41">
        <v>0.23543499423744099</v>
      </c>
      <c r="AA10" s="41">
        <v>0.24861922994522601</v>
      </c>
      <c r="AB10" s="41">
        <v>0.28822928349669102</v>
      </c>
      <c r="AC10" s="41">
        <v>0.21012888232032401</v>
      </c>
      <c r="AD10" s="47">
        <v>0</v>
      </c>
    </row>
    <row r="11" spans="1:30" ht="20.149999999999999" customHeight="1" x14ac:dyDescent="0.25">
      <c r="A11" s="93"/>
      <c r="B11" s="44">
        <v>448</v>
      </c>
      <c r="C11" s="38">
        <v>58</v>
      </c>
      <c r="D11" s="38">
        <v>65</v>
      </c>
      <c r="E11" s="38">
        <v>44</v>
      </c>
      <c r="F11" s="38">
        <v>66</v>
      </c>
      <c r="G11" s="38">
        <v>55</v>
      </c>
      <c r="H11" s="51">
        <v>65</v>
      </c>
      <c r="I11" s="38">
        <v>89</v>
      </c>
      <c r="J11" s="38">
        <v>45</v>
      </c>
      <c r="K11" s="38">
        <v>23</v>
      </c>
      <c r="L11" s="38">
        <v>31</v>
      </c>
      <c r="M11" s="51">
        <v>103</v>
      </c>
      <c r="N11" s="38">
        <v>80</v>
      </c>
      <c r="O11" s="38">
        <v>36</v>
      </c>
      <c r="P11" s="51">
        <v>150</v>
      </c>
      <c r="Q11" s="38">
        <v>128</v>
      </c>
      <c r="R11" s="51">
        <v>218</v>
      </c>
      <c r="S11" s="38">
        <v>228</v>
      </c>
      <c r="T11" s="51">
        <v>132</v>
      </c>
      <c r="U11" s="38">
        <v>117</v>
      </c>
      <c r="V11" s="38">
        <v>103</v>
      </c>
      <c r="W11" s="38">
        <v>96</v>
      </c>
      <c r="X11" s="51">
        <v>97</v>
      </c>
      <c r="Y11" s="38">
        <v>59</v>
      </c>
      <c r="Z11" s="38">
        <v>63</v>
      </c>
      <c r="AA11" s="38">
        <v>164</v>
      </c>
      <c r="AB11" s="38">
        <v>28</v>
      </c>
      <c r="AC11" s="38">
        <v>36</v>
      </c>
      <c r="AD11" s="44">
        <v>0</v>
      </c>
    </row>
    <row r="12" spans="1:30" ht="20.149999999999999" customHeight="1" x14ac:dyDescent="0.25">
      <c r="A12" s="94" t="s">
        <v>288</v>
      </c>
      <c r="B12" s="45">
        <v>0.112882500448202</v>
      </c>
      <c r="C12" s="39">
        <v>0.21924309029938199</v>
      </c>
      <c r="D12" s="39">
        <v>1.7380334768458201E-2</v>
      </c>
      <c r="E12" s="39">
        <v>6.4203178583633502E-2</v>
      </c>
      <c r="F12" s="39">
        <v>0.167453601967893</v>
      </c>
      <c r="G12" s="39">
        <v>0.10242814771133001</v>
      </c>
      <c r="H12" s="52">
        <v>0.20054399001346401</v>
      </c>
      <c r="I12" s="39">
        <v>4.9845953588443001E-2</v>
      </c>
      <c r="J12" s="39">
        <v>7.23093465146981E-2</v>
      </c>
      <c r="K12" s="39">
        <v>9.7445544123082706E-2</v>
      </c>
      <c r="L12" s="39">
        <v>0.18016274133851001</v>
      </c>
      <c r="M12" s="52">
        <v>0.17037757676710899</v>
      </c>
      <c r="N12" s="39">
        <v>4.8338314035133501E-2</v>
      </c>
      <c r="O12" s="39">
        <v>8.2232605734163897E-2</v>
      </c>
      <c r="P12" s="52">
        <v>0.103897410218213</v>
      </c>
      <c r="Q12" s="39">
        <v>0.136407994450645</v>
      </c>
      <c r="R12" s="52">
        <v>0.11208898253743201</v>
      </c>
      <c r="S12" s="39">
        <v>0.11379013376055699</v>
      </c>
      <c r="T12" s="52">
        <v>0.108899567249045</v>
      </c>
      <c r="U12" s="39">
        <v>0.10406189579365201</v>
      </c>
      <c r="V12" s="39">
        <v>0.10209971854312599</v>
      </c>
      <c r="W12" s="39">
        <v>0.137758174732483</v>
      </c>
      <c r="X12" s="52">
        <v>0.117753080234378</v>
      </c>
      <c r="Y12" s="39">
        <v>0.123309457440164</v>
      </c>
      <c r="Z12" s="39">
        <v>8.4437450087488194E-2</v>
      </c>
      <c r="AA12" s="39">
        <v>0.119796968879267</v>
      </c>
      <c r="AB12" s="39">
        <v>0.107006939152532</v>
      </c>
      <c r="AC12" s="39">
        <v>0.100288183384659</v>
      </c>
      <c r="AD12" s="45">
        <v>0</v>
      </c>
    </row>
    <row r="13" spans="1:30" ht="20.149999999999999" customHeight="1" x14ac:dyDescent="0.25">
      <c r="A13" s="94"/>
      <c r="B13" s="46">
        <v>227</v>
      </c>
      <c r="C13" s="40">
        <v>59</v>
      </c>
      <c r="D13" s="40">
        <v>8</v>
      </c>
      <c r="E13" s="40">
        <v>9</v>
      </c>
      <c r="F13" s="40">
        <v>65</v>
      </c>
      <c r="G13" s="40">
        <v>17</v>
      </c>
      <c r="H13" s="53">
        <v>68</v>
      </c>
      <c r="I13" s="40">
        <v>24</v>
      </c>
      <c r="J13" s="40">
        <v>13</v>
      </c>
      <c r="K13" s="40">
        <v>9</v>
      </c>
      <c r="L13" s="40">
        <v>37</v>
      </c>
      <c r="M13" s="53">
        <v>99</v>
      </c>
      <c r="N13" s="40">
        <v>21</v>
      </c>
      <c r="O13" s="40">
        <v>12</v>
      </c>
      <c r="P13" s="53">
        <v>72</v>
      </c>
      <c r="Q13" s="40">
        <v>96</v>
      </c>
      <c r="R13" s="53">
        <v>109</v>
      </c>
      <c r="S13" s="40">
        <v>118</v>
      </c>
      <c r="T13" s="53">
        <v>60</v>
      </c>
      <c r="U13" s="40">
        <v>51</v>
      </c>
      <c r="V13" s="40">
        <v>51</v>
      </c>
      <c r="W13" s="40">
        <v>66</v>
      </c>
      <c r="X13" s="53">
        <v>57</v>
      </c>
      <c r="Y13" s="40">
        <v>41</v>
      </c>
      <c r="Z13" s="40">
        <v>23</v>
      </c>
      <c r="AA13" s="40">
        <v>79</v>
      </c>
      <c r="AB13" s="40">
        <v>10</v>
      </c>
      <c r="AC13" s="40">
        <v>17</v>
      </c>
      <c r="AD13" s="46">
        <v>0</v>
      </c>
    </row>
    <row r="14" spans="1:30" ht="20.149999999999999" customHeight="1" x14ac:dyDescent="0.25">
      <c r="A14" s="93" t="s">
        <v>289</v>
      </c>
      <c r="B14" s="47">
        <v>0.199718607332866</v>
      </c>
      <c r="C14" s="41">
        <v>0.31497605350527702</v>
      </c>
      <c r="D14" s="41">
        <v>1.31490659309015E-2</v>
      </c>
      <c r="E14" s="41">
        <v>3.7425495462583502E-2</v>
      </c>
      <c r="F14" s="41">
        <v>0.48753224346504598</v>
      </c>
      <c r="G14" s="41">
        <v>0.11608908334924301</v>
      </c>
      <c r="H14" s="54">
        <v>0.39056852366424999</v>
      </c>
      <c r="I14" s="41">
        <v>7.9337978673197598E-2</v>
      </c>
      <c r="J14" s="41">
        <v>6.8109361302103294E-2</v>
      </c>
      <c r="K14" s="41">
        <v>0.112709994692124</v>
      </c>
      <c r="L14" s="41">
        <v>0.47704112001274701</v>
      </c>
      <c r="M14" s="54">
        <v>0.384109603565786</v>
      </c>
      <c r="N14" s="41">
        <v>9.8911247818744705E-2</v>
      </c>
      <c r="O14" s="41">
        <v>7.8432783070747997E-2</v>
      </c>
      <c r="P14" s="54">
        <v>9.7192836943173294E-2</v>
      </c>
      <c r="Q14" s="41">
        <v>0.382552452120763</v>
      </c>
      <c r="R14" s="54">
        <v>0.211803944380582</v>
      </c>
      <c r="S14" s="41">
        <v>0.18495382718002401</v>
      </c>
      <c r="T14" s="54">
        <v>9.2701259632234898E-2</v>
      </c>
      <c r="U14" s="41">
        <v>0.17821569162245801</v>
      </c>
      <c r="V14" s="41">
        <v>0.22370159898404801</v>
      </c>
      <c r="W14" s="41">
        <v>0.319761723529633</v>
      </c>
      <c r="X14" s="54">
        <v>0.17899920125958699</v>
      </c>
      <c r="Y14" s="41">
        <v>0.24225165689532099</v>
      </c>
      <c r="Z14" s="41">
        <v>0.20371773917346001</v>
      </c>
      <c r="AA14" s="41">
        <v>0.211537470793739</v>
      </c>
      <c r="AB14" s="41">
        <v>0.189338835128535</v>
      </c>
      <c r="AC14" s="41">
        <v>0.12956868043697001</v>
      </c>
      <c r="AD14" s="47">
        <v>0</v>
      </c>
    </row>
    <row r="15" spans="1:30" ht="20.149999999999999" customHeight="1" x14ac:dyDescent="0.25">
      <c r="A15" s="93"/>
      <c r="B15" s="44">
        <v>401</v>
      </c>
      <c r="C15" s="38">
        <v>84</v>
      </c>
      <c r="D15" s="38">
        <v>6</v>
      </c>
      <c r="E15" s="38">
        <v>5</v>
      </c>
      <c r="F15" s="38">
        <v>188</v>
      </c>
      <c r="G15" s="38">
        <v>19</v>
      </c>
      <c r="H15" s="51">
        <v>133</v>
      </c>
      <c r="I15" s="38">
        <v>38</v>
      </c>
      <c r="J15" s="38">
        <v>12</v>
      </c>
      <c r="K15" s="38">
        <v>11</v>
      </c>
      <c r="L15" s="38">
        <v>98</v>
      </c>
      <c r="M15" s="51">
        <v>223</v>
      </c>
      <c r="N15" s="38">
        <v>43</v>
      </c>
      <c r="O15" s="38">
        <v>11</v>
      </c>
      <c r="P15" s="51">
        <v>67</v>
      </c>
      <c r="Q15" s="38">
        <v>269</v>
      </c>
      <c r="R15" s="51">
        <v>205</v>
      </c>
      <c r="S15" s="38">
        <v>191</v>
      </c>
      <c r="T15" s="51">
        <v>51</v>
      </c>
      <c r="U15" s="38">
        <v>87</v>
      </c>
      <c r="V15" s="38">
        <v>111</v>
      </c>
      <c r="W15" s="38">
        <v>152</v>
      </c>
      <c r="X15" s="51">
        <v>86</v>
      </c>
      <c r="Y15" s="38">
        <v>81</v>
      </c>
      <c r="Z15" s="38">
        <v>55</v>
      </c>
      <c r="AA15" s="38">
        <v>139</v>
      </c>
      <c r="AB15" s="38">
        <v>18</v>
      </c>
      <c r="AC15" s="38">
        <v>22</v>
      </c>
      <c r="AD15" s="44">
        <v>0</v>
      </c>
    </row>
    <row r="16" spans="1:30" ht="20.149999999999999" customHeight="1" x14ac:dyDescent="0.25">
      <c r="A16" s="94" t="s">
        <v>250</v>
      </c>
      <c r="B16" s="45">
        <v>7.2274901032829506E-2</v>
      </c>
      <c r="C16" s="39">
        <v>1.9440485503784001E-2</v>
      </c>
      <c r="D16" s="39">
        <v>3.5060951210328699E-2</v>
      </c>
      <c r="E16" s="39">
        <v>2.7267306072873899E-2</v>
      </c>
      <c r="F16" s="39">
        <v>2.18187428061393E-2</v>
      </c>
      <c r="G16" s="39">
        <v>3.9312734544127398E-2</v>
      </c>
      <c r="H16" s="52">
        <v>7.75586677163689E-3</v>
      </c>
      <c r="I16" s="39">
        <v>3.4274157984824097E-2</v>
      </c>
      <c r="J16" s="39">
        <v>2.9431105979013501E-2</v>
      </c>
      <c r="K16" s="39">
        <v>4.2354519015053799E-2</v>
      </c>
      <c r="L16" s="39">
        <v>3.6655108045564301E-2</v>
      </c>
      <c r="M16" s="52">
        <v>2.3780678468131401E-2</v>
      </c>
      <c r="N16" s="39">
        <v>2.7976596968386301E-2</v>
      </c>
      <c r="O16" s="39">
        <v>4.4520493105540702E-2</v>
      </c>
      <c r="P16" s="52">
        <v>3.5039571834609103E-2</v>
      </c>
      <c r="Q16" s="39">
        <v>4.0418406834381998E-2</v>
      </c>
      <c r="R16" s="52">
        <v>4.3585295552218198E-2</v>
      </c>
      <c r="S16" s="39">
        <v>9.9665497789572899E-2</v>
      </c>
      <c r="T16" s="52">
        <v>8.6902067540516797E-2</v>
      </c>
      <c r="U16" s="39">
        <v>0.10207813084494501</v>
      </c>
      <c r="V16" s="39">
        <v>5.2816969170863301E-2</v>
      </c>
      <c r="W16" s="39">
        <v>4.5303969570161202E-2</v>
      </c>
      <c r="X16" s="52">
        <v>6.1019817016209697E-2</v>
      </c>
      <c r="Y16" s="39">
        <v>7.3455212124469094E-2</v>
      </c>
      <c r="Z16" s="39">
        <v>6.3952647422436198E-2</v>
      </c>
      <c r="AA16" s="39">
        <v>6.9083880785639304E-2</v>
      </c>
      <c r="AB16" s="39">
        <v>7.8406650150124005E-2</v>
      </c>
      <c r="AC16" s="39">
        <v>0.12340781779696</v>
      </c>
      <c r="AD16" s="45">
        <v>0</v>
      </c>
    </row>
    <row r="17" spans="1:30" ht="20.149999999999999" customHeight="1" x14ac:dyDescent="0.25">
      <c r="A17" s="94"/>
      <c r="B17" s="46">
        <v>145</v>
      </c>
      <c r="C17" s="40">
        <v>5</v>
      </c>
      <c r="D17" s="40">
        <v>16</v>
      </c>
      <c r="E17" s="40">
        <v>4</v>
      </c>
      <c r="F17" s="40">
        <v>8</v>
      </c>
      <c r="G17" s="40">
        <v>7</v>
      </c>
      <c r="H17" s="53">
        <v>3</v>
      </c>
      <c r="I17" s="40">
        <v>17</v>
      </c>
      <c r="J17" s="40">
        <v>5</v>
      </c>
      <c r="K17" s="40">
        <v>4</v>
      </c>
      <c r="L17" s="40">
        <v>8</v>
      </c>
      <c r="M17" s="53">
        <v>14</v>
      </c>
      <c r="N17" s="40">
        <v>12</v>
      </c>
      <c r="O17" s="40">
        <v>6</v>
      </c>
      <c r="P17" s="53">
        <v>24</v>
      </c>
      <c r="Q17" s="40">
        <v>28</v>
      </c>
      <c r="R17" s="53">
        <v>42</v>
      </c>
      <c r="S17" s="40">
        <v>103</v>
      </c>
      <c r="T17" s="53">
        <v>48</v>
      </c>
      <c r="U17" s="40">
        <v>50</v>
      </c>
      <c r="V17" s="40">
        <v>26</v>
      </c>
      <c r="W17" s="40">
        <v>22</v>
      </c>
      <c r="X17" s="53">
        <v>29</v>
      </c>
      <c r="Y17" s="40">
        <v>24</v>
      </c>
      <c r="Z17" s="40">
        <v>17</v>
      </c>
      <c r="AA17" s="40">
        <v>46</v>
      </c>
      <c r="AB17" s="40">
        <v>8</v>
      </c>
      <c r="AC17" s="40">
        <v>21</v>
      </c>
      <c r="AD17" s="46">
        <v>0</v>
      </c>
    </row>
    <row r="18" spans="1:30" ht="20.149999999999999" customHeight="1" x14ac:dyDescent="0.25">
      <c r="A18" s="93" t="s">
        <v>290</v>
      </c>
      <c r="B18" s="47">
        <v>0.39235910822320302</v>
      </c>
      <c r="C18" s="41">
        <v>0.22824703961677101</v>
      </c>
      <c r="D18" s="41">
        <v>0.79254926171246498</v>
      </c>
      <c r="E18" s="41">
        <v>0.55568804907566105</v>
      </c>
      <c r="F18" s="41">
        <v>0.151879560878313</v>
      </c>
      <c r="G18" s="41">
        <v>0.41057215357002602</v>
      </c>
      <c r="H18" s="54">
        <v>0.20936341352611801</v>
      </c>
      <c r="I18" s="41">
        <v>0.65238393032228703</v>
      </c>
      <c r="J18" s="41">
        <v>0.57096363483754897</v>
      </c>
      <c r="K18" s="41">
        <v>0.507911685354556</v>
      </c>
      <c r="L18" s="41">
        <v>0.1526304925783</v>
      </c>
      <c r="M18" s="54">
        <v>0.24358230419471</v>
      </c>
      <c r="N18" s="41">
        <v>0.64033829634148898</v>
      </c>
      <c r="O18" s="41">
        <v>0.54703460113287194</v>
      </c>
      <c r="P18" s="54">
        <v>0.54627372934431295</v>
      </c>
      <c r="Q18" s="41">
        <v>0.25934518612787799</v>
      </c>
      <c r="R18" s="54">
        <v>0.40739355610311501</v>
      </c>
      <c r="S18" s="41">
        <v>0.38093387484935898</v>
      </c>
      <c r="T18" s="54">
        <v>0.47122850447505199</v>
      </c>
      <c r="U18" s="41">
        <v>0.37462861300477901</v>
      </c>
      <c r="V18" s="41">
        <v>0.41556903734790801</v>
      </c>
      <c r="W18" s="41">
        <v>0.29549497191574797</v>
      </c>
      <c r="X18" s="54">
        <v>0.43988146401713901</v>
      </c>
      <c r="Y18" s="41">
        <v>0.38272318999948501</v>
      </c>
      <c r="Z18" s="41">
        <v>0.41245716907917501</v>
      </c>
      <c r="AA18" s="41">
        <v>0.35096244959612799</v>
      </c>
      <c r="AB18" s="41">
        <v>0.33701829207211698</v>
      </c>
      <c r="AC18" s="41">
        <v>0.43660643606108801</v>
      </c>
      <c r="AD18" s="47">
        <v>0</v>
      </c>
    </row>
    <row r="19" spans="1:30" ht="20.149999999999999" customHeight="1" x14ac:dyDescent="0.25">
      <c r="A19" s="93"/>
      <c r="B19" s="44">
        <v>789</v>
      </c>
      <c r="C19" s="38">
        <v>61</v>
      </c>
      <c r="D19" s="38">
        <v>366</v>
      </c>
      <c r="E19" s="38">
        <v>77</v>
      </c>
      <c r="F19" s="38">
        <v>59</v>
      </c>
      <c r="G19" s="38">
        <v>69</v>
      </c>
      <c r="H19" s="51">
        <v>71</v>
      </c>
      <c r="I19" s="38">
        <v>315</v>
      </c>
      <c r="J19" s="38">
        <v>100</v>
      </c>
      <c r="K19" s="38">
        <v>49</v>
      </c>
      <c r="L19" s="38">
        <v>31</v>
      </c>
      <c r="M19" s="51">
        <v>141</v>
      </c>
      <c r="N19" s="38">
        <v>279</v>
      </c>
      <c r="O19" s="38">
        <v>79</v>
      </c>
      <c r="P19" s="51">
        <v>377</v>
      </c>
      <c r="Q19" s="38">
        <v>183</v>
      </c>
      <c r="R19" s="51">
        <v>395</v>
      </c>
      <c r="S19" s="38">
        <v>394</v>
      </c>
      <c r="T19" s="51">
        <v>258</v>
      </c>
      <c r="U19" s="38">
        <v>183</v>
      </c>
      <c r="V19" s="38">
        <v>207</v>
      </c>
      <c r="W19" s="38">
        <v>141</v>
      </c>
      <c r="X19" s="51">
        <v>212</v>
      </c>
      <c r="Y19" s="38">
        <v>127</v>
      </c>
      <c r="Z19" s="38">
        <v>111</v>
      </c>
      <c r="AA19" s="38">
        <v>231</v>
      </c>
      <c r="AB19" s="38">
        <v>33</v>
      </c>
      <c r="AC19" s="38">
        <v>75</v>
      </c>
      <c r="AD19" s="44">
        <v>0</v>
      </c>
    </row>
    <row r="20" spans="1:30" ht="20.149999999999999" customHeight="1" x14ac:dyDescent="0.25">
      <c r="A20" s="94" t="s">
        <v>291</v>
      </c>
      <c r="B20" s="45">
        <v>0.31260110778106798</v>
      </c>
      <c r="C20" s="39">
        <v>0.53421914380465796</v>
      </c>
      <c r="D20" s="39">
        <v>3.05294006993597E-2</v>
      </c>
      <c r="E20" s="39">
        <v>0.101628674046217</v>
      </c>
      <c r="F20" s="39">
        <v>0.65498584543293903</v>
      </c>
      <c r="G20" s="39">
        <v>0.218517231060573</v>
      </c>
      <c r="H20" s="52">
        <v>0.591112513677714</v>
      </c>
      <c r="I20" s="39">
        <v>0.12918393226164099</v>
      </c>
      <c r="J20" s="39">
        <v>0.14041870781680099</v>
      </c>
      <c r="K20" s="39">
        <v>0.21015553881520699</v>
      </c>
      <c r="L20" s="39">
        <v>0.65720386135125697</v>
      </c>
      <c r="M20" s="52">
        <v>0.55448718033289601</v>
      </c>
      <c r="N20" s="39">
        <v>0.147249561853878</v>
      </c>
      <c r="O20" s="39">
        <v>0.16066538880491199</v>
      </c>
      <c r="P20" s="52">
        <v>0.20109024716138599</v>
      </c>
      <c r="Q20" s="39">
        <v>0.51896044657140805</v>
      </c>
      <c r="R20" s="52">
        <v>0.32389292691801402</v>
      </c>
      <c r="S20" s="39">
        <v>0.29874396094058098</v>
      </c>
      <c r="T20" s="52">
        <v>0.20160082688128</v>
      </c>
      <c r="U20" s="39">
        <v>0.28227758741611098</v>
      </c>
      <c r="V20" s="39">
        <v>0.32580131752717401</v>
      </c>
      <c r="W20" s="39">
        <v>0.45751989826211598</v>
      </c>
      <c r="X20" s="52">
        <v>0.29675228149396499</v>
      </c>
      <c r="Y20" s="39">
        <v>0.36556111433548499</v>
      </c>
      <c r="Z20" s="39">
        <v>0.28815518926094802</v>
      </c>
      <c r="AA20" s="39">
        <v>0.33133443967300502</v>
      </c>
      <c r="AB20" s="39">
        <v>0.29634577428106701</v>
      </c>
      <c r="AC20" s="39">
        <v>0.22985686382162901</v>
      </c>
      <c r="AD20" s="45">
        <v>0</v>
      </c>
    </row>
    <row r="21" spans="1:30" ht="20.149999999999999" customHeight="1" x14ac:dyDescent="0.25">
      <c r="A21" s="95"/>
      <c r="B21" s="48">
        <v>628</v>
      </c>
      <c r="C21" s="42">
        <v>143</v>
      </c>
      <c r="D21" s="42">
        <v>14</v>
      </c>
      <c r="E21" s="42">
        <v>14</v>
      </c>
      <c r="F21" s="42">
        <v>253</v>
      </c>
      <c r="G21" s="42">
        <v>37</v>
      </c>
      <c r="H21" s="57">
        <v>201</v>
      </c>
      <c r="I21" s="42">
        <v>62</v>
      </c>
      <c r="J21" s="42">
        <v>25</v>
      </c>
      <c r="K21" s="42">
        <v>20</v>
      </c>
      <c r="L21" s="42">
        <v>135</v>
      </c>
      <c r="M21" s="57">
        <v>321</v>
      </c>
      <c r="N21" s="42">
        <v>64</v>
      </c>
      <c r="O21" s="42">
        <v>23</v>
      </c>
      <c r="P21" s="57">
        <v>139</v>
      </c>
      <c r="Q21" s="42">
        <v>365</v>
      </c>
      <c r="R21" s="57">
        <v>314</v>
      </c>
      <c r="S21" s="42">
        <v>309</v>
      </c>
      <c r="T21" s="57">
        <v>111</v>
      </c>
      <c r="U21" s="42">
        <v>138</v>
      </c>
      <c r="V21" s="42">
        <v>162</v>
      </c>
      <c r="W21" s="42">
        <v>218</v>
      </c>
      <c r="X21" s="57">
        <v>143</v>
      </c>
      <c r="Y21" s="42">
        <v>122</v>
      </c>
      <c r="Z21" s="42">
        <v>77</v>
      </c>
      <c r="AA21" s="42">
        <v>218</v>
      </c>
      <c r="AB21" s="42">
        <v>29</v>
      </c>
      <c r="AC21" s="42">
        <v>39</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6" display="Return to index" xr:uid="{3606A1D2-77BC-4316-A151-5E78D3402E4C}"/>
  </hyperlinks>
  <pageMargins left="0.75" right="0.75" top="0.75" bottom="0.5" header="0.5" footer="0.75"/>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8.2897997340359797E-2</v>
      </c>
      <c r="C6" s="37">
        <v>0.34188188225106098</v>
      </c>
      <c r="D6" s="37">
        <v>4.8804980902269701E-2</v>
      </c>
      <c r="E6" s="37">
        <v>2.20617507722472E-3</v>
      </c>
      <c r="F6" s="37">
        <v>6.1832672998242202E-2</v>
      </c>
      <c r="G6" s="37">
        <v>3.78927026155731E-2</v>
      </c>
      <c r="H6" s="50">
        <v>0.272805581414517</v>
      </c>
      <c r="I6" s="37">
        <v>3.7122519739740803E-2</v>
      </c>
      <c r="J6" s="37">
        <v>4.1110143856879298E-2</v>
      </c>
      <c r="K6" s="37">
        <v>5.6777032552996799E-2</v>
      </c>
      <c r="L6" s="37">
        <v>5.9277535192708002E-2</v>
      </c>
      <c r="M6" s="50">
        <v>0.178847867566931</v>
      </c>
      <c r="N6" s="37">
        <v>4.67958024384506E-2</v>
      </c>
      <c r="O6" s="37">
        <v>2.1827737951249301E-2</v>
      </c>
      <c r="P6" s="50">
        <v>6.7342308281058305E-2</v>
      </c>
      <c r="Q6" s="37">
        <v>0.12891770269606201</v>
      </c>
      <c r="R6" s="50">
        <v>7.9076521804099506E-2</v>
      </c>
      <c r="S6" s="37">
        <v>8.7045179149765395E-2</v>
      </c>
      <c r="T6" s="50">
        <v>8.1910267497075598E-2</v>
      </c>
      <c r="U6" s="37">
        <v>5.9137781369767703E-2</v>
      </c>
      <c r="V6" s="37">
        <v>7.1855075661568193E-2</v>
      </c>
      <c r="W6" s="37">
        <v>0.119880058736161</v>
      </c>
      <c r="X6" s="50">
        <v>8.2583719314580306E-2</v>
      </c>
      <c r="Y6" s="37">
        <v>7.3973342717620599E-2</v>
      </c>
      <c r="Z6" s="37">
        <v>9.5532100485372695E-2</v>
      </c>
      <c r="AA6" s="37">
        <v>8.2110289545470894E-2</v>
      </c>
      <c r="AB6" s="37">
        <v>0.1015649583584</v>
      </c>
      <c r="AC6" s="37">
        <v>7.3760753646701996E-2</v>
      </c>
      <c r="AD6" s="43">
        <v>0</v>
      </c>
    </row>
    <row r="7" spans="1:30" ht="20.149999999999999" customHeight="1" x14ac:dyDescent="0.25">
      <c r="A7" s="93"/>
      <c r="B7" s="44">
        <v>167</v>
      </c>
      <c r="C7" s="38">
        <v>92</v>
      </c>
      <c r="D7" s="38">
        <v>23</v>
      </c>
      <c r="E7" s="38">
        <v>0</v>
      </c>
      <c r="F7" s="38">
        <v>24</v>
      </c>
      <c r="G7" s="38">
        <v>6</v>
      </c>
      <c r="H7" s="51">
        <v>93</v>
      </c>
      <c r="I7" s="38">
        <v>18</v>
      </c>
      <c r="J7" s="38">
        <v>7</v>
      </c>
      <c r="K7" s="38">
        <v>5</v>
      </c>
      <c r="L7" s="38">
        <v>12</v>
      </c>
      <c r="M7" s="51">
        <v>104</v>
      </c>
      <c r="N7" s="38">
        <v>20</v>
      </c>
      <c r="O7" s="38">
        <v>3</v>
      </c>
      <c r="P7" s="51">
        <v>46</v>
      </c>
      <c r="Q7" s="38">
        <v>91</v>
      </c>
      <c r="R7" s="51">
        <v>77</v>
      </c>
      <c r="S7" s="38">
        <v>90</v>
      </c>
      <c r="T7" s="51">
        <v>45</v>
      </c>
      <c r="U7" s="38">
        <v>29</v>
      </c>
      <c r="V7" s="38">
        <v>36</v>
      </c>
      <c r="W7" s="38">
        <v>57</v>
      </c>
      <c r="X7" s="51">
        <v>40</v>
      </c>
      <c r="Y7" s="38">
        <v>25</v>
      </c>
      <c r="Z7" s="38">
        <v>26</v>
      </c>
      <c r="AA7" s="38">
        <v>54</v>
      </c>
      <c r="AB7" s="38">
        <v>10</v>
      </c>
      <c r="AC7" s="38">
        <v>13</v>
      </c>
      <c r="AD7" s="44">
        <v>0</v>
      </c>
    </row>
    <row r="8" spans="1:30" ht="20.149999999999999" customHeight="1" x14ac:dyDescent="0.25">
      <c r="A8" s="94" t="s">
        <v>286</v>
      </c>
      <c r="B8" s="45">
        <v>0.224709175220596</v>
      </c>
      <c r="C8" s="39">
        <v>0.37402107118538302</v>
      </c>
      <c r="D8" s="39">
        <v>0.17000073586468001</v>
      </c>
      <c r="E8" s="39">
        <v>0.22692110904422699</v>
      </c>
      <c r="F8" s="39">
        <v>0.34548417005659199</v>
      </c>
      <c r="G8" s="39">
        <v>8.4336058914292106E-2</v>
      </c>
      <c r="H8" s="52">
        <v>0.39138723657282298</v>
      </c>
      <c r="I8" s="39">
        <v>0.183495637890184</v>
      </c>
      <c r="J8" s="39">
        <v>0.24594641199693701</v>
      </c>
      <c r="K8" s="39">
        <v>0.110008549772626</v>
      </c>
      <c r="L8" s="39">
        <v>0.346893216767999</v>
      </c>
      <c r="M8" s="52">
        <v>0.38874373256831102</v>
      </c>
      <c r="N8" s="39">
        <v>0.107399566069639</v>
      </c>
      <c r="O8" s="39">
        <v>0.16798002659483899</v>
      </c>
      <c r="P8" s="52">
        <v>0.188875184219603</v>
      </c>
      <c r="Q8" s="39">
        <v>0.28997550740354999</v>
      </c>
      <c r="R8" s="52">
        <v>0.22397326282309099</v>
      </c>
      <c r="S8" s="39">
        <v>0.22692868167593899</v>
      </c>
      <c r="T8" s="52">
        <v>0.21157045092100299</v>
      </c>
      <c r="U8" s="39">
        <v>0.17724805610607799</v>
      </c>
      <c r="V8" s="39">
        <v>0.207844570422659</v>
      </c>
      <c r="W8" s="39">
        <v>0.30599765913397298</v>
      </c>
      <c r="X8" s="52">
        <v>0.22001948856980499</v>
      </c>
      <c r="Y8" s="39">
        <v>0.25192091691749502</v>
      </c>
      <c r="Z8" s="39">
        <v>0.231531159449472</v>
      </c>
      <c r="AA8" s="39">
        <v>0.22153967785937601</v>
      </c>
      <c r="AB8" s="39">
        <v>0.14892805088108901</v>
      </c>
      <c r="AC8" s="39">
        <v>0.229498870658012</v>
      </c>
      <c r="AD8" s="45">
        <v>0</v>
      </c>
    </row>
    <row r="9" spans="1:30" ht="20.149999999999999" customHeight="1" x14ac:dyDescent="0.25">
      <c r="A9" s="94"/>
      <c r="B9" s="46">
        <v>452</v>
      </c>
      <c r="C9" s="40">
        <v>100</v>
      </c>
      <c r="D9" s="40">
        <v>78</v>
      </c>
      <c r="E9" s="40">
        <v>31</v>
      </c>
      <c r="F9" s="40">
        <v>133</v>
      </c>
      <c r="G9" s="40">
        <v>14</v>
      </c>
      <c r="H9" s="53">
        <v>133</v>
      </c>
      <c r="I9" s="40">
        <v>89</v>
      </c>
      <c r="J9" s="40">
        <v>43</v>
      </c>
      <c r="K9" s="40">
        <v>11</v>
      </c>
      <c r="L9" s="40">
        <v>71</v>
      </c>
      <c r="M9" s="53">
        <v>225</v>
      </c>
      <c r="N9" s="40">
        <v>47</v>
      </c>
      <c r="O9" s="40">
        <v>24</v>
      </c>
      <c r="P9" s="53">
        <v>130</v>
      </c>
      <c r="Q9" s="40">
        <v>204</v>
      </c>
      <c r="R9" s="53">
        <v>217</v>
      </c>
      <c r="S9" s="40">
        <v>235</v>
      </c>
      <c r="T9" s="53">
        <v>116</v>
      </c>
      <c r="U9" s="40">
        <v>86</v>
      </c>
      <c r="V9" s="40">
        <v>104</v>
      </c>
      <c r="W9" s="40">
        <v>146</v>
      </c>
      <c r="X9" s="53">
        <v>106</v>
      </c>
      <c r="Y9" s="40">
        <v>84</v>
      </c>
      <c r="Z9" s="40">
        <v>62</v>
      </c>
      <c r="AA9" s="40">
        <v>146</v>
      </c>
      <c r="AB9" s="40">
        <v>14</v>
      </c>
      <c r="AC9" s="40">
        <v>39</v>
      </c>
      <c r="AD9" s="46">
        <v>0</v>
      </c>
    </row>
    <row r="10" spans="1:30" ht="20.149999999999999" customHeight="1" x14ac:dyDescent="0.25">
      <c r="A10" s="93" t="s">
        <v>287</v>
      </c>
      <c r="B10" s="47">
        <v>0.26261345536409197</v>
      </c>
      <c r="C10" s="41">
        <v>0.19291878932248499</v>
      </c>
      <c r="D10" s="41">
        <v>0.27629865184556701</v>
      </c>
      <c r="E10" s="41">
        <v>0.25139827675204102</v>
      </c>
      <c r="F10" s="41">
        <v>0.28091222482275202</v>
      </c>
      <c r="G10" s="41">
        <v>0.210747304144527</v>
      </c>
      <c r="H10" s="54">
        <v>0.23222883094103</v>
      </c>
      <c r="I10" s="41">
        <v>0.237433196207439</v>
      </c>
      <c r="J10" s="41">
        <v>0.26772639692227002</v>
      </c>
      <c r="K10" s="41">
        <v>0.189618490720487</v>
      </c>
      <c r="L10" s="41">
        <v>0.23901590436637901</v>
      </c>
      <c r="M10" s="54">
        <v>0.25643743850061501</v>
      </c>
      <c r="N10" s="41">
        <v>0.22048472681599701</v>
      </c>
      <c r="O10" s="41">
        <v>0.27921938498485899</v>
      </c>
      <c r="P10" s="54">
        <v>0.25930192177134997</v>
      </c>
      <c r="Q10" s="41">
        <v>0.23559914318182401</v>
      </c>
      <c r="R10" s="54">
        <v>0.25563997868413701</v>
      </c>
      <c r="S10" s="41">
        <v>0.26877550923794702</v>
      </c>
      <c r="T10" s="54">
        <v>0.28152312206318197</v>
      </c>
      <c r="U10" s="41">
        <v>0.25070428761673602</v>
      </c>
      <c r="V10" s="41">
        <v>0.27052728792842801</v>
      </c>
      <c r="W10" s="41">
        <v>0.24476662160698701</v>
      </c>
      <c r="X10" s="54">
        <v>0.25389044440512998</v>
      </c>
      <c r="Y10" s="41">
        <v>0.25003933626980401</v>
      </c>
      <c r="Z10" s="41">
        <v>0.28270024725154702</v>
      </c>
      <c r="AA10" s="41">
        <v>0.28992403739418898</v>
      </c>
      <c r="AB10" s="41">
        <v>0.25260647575223799</v>
      </c>
      <c r="AC10" s="41">
        <v>0.18073229134344301</v>
      </c>
      <c r="AD10" s="47">
        <v>0</v>
      </c>
    </row>
    <row r="11" spans="1:30" ht="20.149999999999999" customHeight="1" x14ac:dyDescent="0.25">
      <c r="A11" s="93"/>
      <c r="B11" s="44">
        <v>528</v>
      </c>
      <c r="C11" s="38">
        <v>52</v>
      </c>
      <c r="D11" s="38">
        <v>128</v>
      </c>
      <c r="E11" s="38">
        <v>35</v>
      </c>
      <c r="F11" s="38">
        <v>108</v>
      </c>
      <c r="G11" s="38">
        <v>35</v>
      </c>
      <c r="H11" s="51">
        <v>79</v>
      </c>
      <c r="I11" s="38">
        <v>115</v>
      </c>
      <c r="J11" s="38">
        <v>47</v>
      </c>
      <c r="K11" s="38">
        <v>18</v>
      </c>
      <c r="L11" s="38">
        <v>49</v>
      </c>
      <c r="M11" s="51">
        <v>149</v>
      </c>
      <c r="N11" s="38">
        <v>96</v>
      </c>
      <c r="O11" s="38">
        <v>40</v>
      </c>
      <c r="P11" s="51">
        <v>179</v>
      </c>
      <c r="Q11" s="38">
        <v>166</v>
      </c>
      <c r="R11" s="51">
        <v>248</v>
      </c>
      <c r="S11" s="38">
        <v>278</v>
      </c>
      <c r="T11" s="51">
        <v>154</v>
      </c>
      <c r="U11" s="38">
        <v>122</v>
      </c>
      <c r="V11" s="38">
        <v>135</v>
      </c>
      <c r="W11" s="38">
        <v>117</v>
      </c>
      <c r="X11" s="51">
        <v>122</v>
      </c>
      <c r="Y11" s="38">
        <v>83</v>
      </c>
      <c r="Z11" s="38">
        <v>76</v>
      </c>
      <c r="AA11" s="38">
        <v>191</v>
      </c>
      <c r="AB11" s="38">
        <v>25</v>
      </c>
      <c r="AC11" s="38">
        <v>31</v>
      </c>
      <c r="AD11" s="44">
        <v>0</v>
      </c>
    </row>
    <row r="12" spans="1:30" ht="20.149999999999999" customHeight="1" x14ac:dyDescent="0.25">
      <c r="A12" s="94" t="s">
        <v>288</v>
      </c>
      <c r="B12" s="45">
        <v>0.13391940147228201</v>
      </c>
      <c r="C12" s="39">
        <v>4.1818754310254197E-2</v>
      </c>
      <c r="D12" s="39">
        <v>0.18448236343501101</v>
      </c>
      <c r="E12" s="39">
        <v>0.13656086606260101</v>
      </c>
      <c r="F12" s="39">
        <v>0.161204429754783</v>
      </c>
      <c r="G12" s="39">
        <v>0.133664806801196</v>
      </c>
      <c r="H12" s="52">
        <v>5.2537442590951701E-2</v>
      </c>
      <c r="I12" s="39">
        <v>0.16791643233120401</v>
      </c>
      <c r="J12" s="39">
        <v>0.12671178582178799</v>
      </c>
      <c r="K12" s="39">
        <v>0.19191146369511999</v>
      </c>
      <c r="L12" s="39">
        <v>0.16862258199171701</v>
      </c>
      <c r="M12" s="52">
        <v>8.30071441906515E-2</v>
      </c>
      <c r="N12" s="39">
        <v>0.19166051579742599</v>
      </c>
      <c r="O12" s="39">
        <v>0.124356520704966</v>
      </c>
      <c r="P12" s="52">
        <v>0.13455991559185701</v>
      </c>
      <c r="Q12" s="39">
        <v>0.13348601250639799</v>
      </c>
      <c r="R12" s="52">
        <v>0.14197049488896801</v>
      </c>
      <c r="S12" s="39">
        <v>0.12562477579175399</v>
      </c>
      <c r="T12" s="52">
        <v>0.13555678409566899</v>
      </c>
      <c r="U12" s="39">
        <v>0.15735165390019401</v>
      </c>
      <c r="V12" s="39">
        <v>0.14323412828611401</v>
      </c>
      <c r="W12" s="39">
        <v>9.8331926764806704E-2</v>
      </c>
      <c r="X12" s="52">
        <v>0.15929821725396101</v>
      </c>
      <c r="Y12" s="39">
        <v>0.15834777398358901</v>
      </c>
      <c r="Z12" s="39">
        <v>9.6130896249602901E-2</v>
      </c>
      <c r="AA12" s="39">
        <v>0.11335443741233001</v>
      </c>
      <c r="AB12" s="39">
        <v>0.16739826320571199</v>
      </c>
      <c r="AC12" s="39">
        <v>0.134557647043722</v>
      </c>
      <c r="AD12" s="45">
        <v>0</v>
      </c>
    </row>
    <row r="13" spans="1:30" ht="20.149999999999999" customHeight="1" x14ac:dyDescent="0.25">
      <c r="A13" s="94"/>
      <c r="B13" s="46">
        <v>269</v>
      </c>
      <c r="C13" s="40">
        <v>11</v>
      </c>
      <c r="D13" s="40">
        <v>85</v>
      </c>
      <c r="E13" s="40">
        <v>19</v>
      </c>
      <c r="F13" s="40">
        <v>62</v>
      </c>
      <c r="G13" s="40">
        <v>22</v>
      </c>
      <c r="H13" s="53">
        <v>18</v>
      </c>
      <c r="I13" s="40">
        <v>81</v>
      </c>
      <c r="J13" s="40">
        <v>22</v>
      </c>
      <c r="K13" s="40">
        <v>18</v>
      </c>
      <c r="L13" s="40">
        <v>35</v>
      </c>
      <c r="M13" s="53">
        <v>48</v>
      </c>
      <c r="N13" s="40">
        <v>84</v>
      </c>
      <c r="O13" s="40">
        <v>18</v>
      </c>
      <c r="P13" s="53">
        <v>93</v>
      </c>
      <c r="Q13" s="40">
        <v>94</v>
      </c>
      <c r="R13" s="53">
        <v>138</v>
      </c>
      <c r="S13" s="40">
        <v>130</v>
      </c>
      <c r="T13" s="53">
        <v>74</v>
      </c>
      <c r="U13" s="40">
        <v>77</v>
      </c>
      <c r="V13" s="40">
        <v>71</v>
      </c>
      <c r="W13" s="40">
        <v>47</v>
      </c>
      <c r="X13" s="53">
        <v>77</v>
      </c>
      <c r="Y13" s="40">
        <v>53</v>
      </c>
      <c r="Z13" s="40">
        <v>26</v>
      </c>
      <c r="AA13" s="40">
        <v>75</v>
      </c>
      <c r="AB13" s="40">
        <v>16</v>
      </c>
      <c r="AC13" s="40">
        <v>23</v>
      </c>
      <c r="AD13" s="46">
        <v>0</v>
      </c>
    </row>
    <row r="14" spans="1:30" ht="20.149999999999999" customHeight="1" x14ac:dyDescent="0.25">
      <c r="A14" s="93" t="s">
        <v>289</v>
      </c>
      <c r="B14" s="47">
        <v>0.18138355765502101</v>
      </c>
      <c r="C14" s="41">
        <v>1.4734723291463799E-2</v>
      </c>
      <c r="D14" s="41">
        <v>0.23531744667844601</v>
      </c>
      <c r="E14" s="41">
        <v>0.32318915863354603</v>
      </c>
      <c r="F14" s="41">
        <v>0.11820612743692401</v>
      </c>
      <c r="G14" s="41">
        <v>0.452515536169874</v>
      </c>
      <c r="H14" s="54">
        <v>2.6046885192163201E-2</v>
      </c>
      <c r="I14" s="41">
        <v>0.29378576450554</v>
      </c>
      <c r="J14" s="41">
        <v>0.24770889776681501</v>
      </c>
      <c r="K14" s="41">
        <v>0.36552474622283598</v>
      </c>
      <c r="L14" s="41">
        <v>0.13613459617155299</v>
      </c>
      <c r="M14" s="54">
        <v>6.2983412243829195E-2</v>
      </c>
      <c r="N14" s="41">
        <v>0.355338261909175</v>
      </c>
      <c r="O14" s="41">
        <v>0.29703010453918299</v>
      </c>
      <c r="P14" s="54">
        <v>0.27178082775603501</v>
      </c>
      <c r="Q14" s="41">
        <v>0.13957132424816801</v>
      </c>
      <c r="R14" s="54">
        <v>0.225195623514791</v>
      </c>
      <c r="S14" s="41">
        <v>0.138555702312052</v>
      </c>
      <c r="T14" s="54">
        <v>0.14535622738554299</v>
      </c>
      <c r="U14" s="41">
        <v>0.200718054679108</v>
      </c>
      <c r="V14" s="41">
        <v>0.213096485284928</v>
      </c>
      <c r="W14" s="41">
        <v>0.169905674666225</v>
      </c>
      <c r="X14" s="54">
        <v>0.185627754836964</v>
      </c>
      <c r="Y14" s="41">
        <v>0.133174327029871</v>
      </c>
      <c r="Z14" s="41">
        <v>0.20001434983292901</v>
      </c>
      <c r="AA14" s="41">
        <v>0.19232371465248099</v>
      </c>
      <c r="AB14" s="41">
        <v>0.181673081355813</v>
      </c>
      <c r="AC14" s="41">
        <v>0.19159155800817401</v>
      </c>
      <c r="AD14" s="47">
        <v>0</v>
      </c>
    </row>
    <row r="15" spans="1:30" ht="20.149999999999999" customHeight="1" x14ac:dyDescent="0.25">
      <c r="A15" s="93"/>
      <c r="B15" s="44">
        <v>365</v>
      </c>
      <c r="C15" s="38">
        <v>4</v>
      </c>
      <c r="D15" s="38">
        <v>109</v>
      </c>
      <c r="E15" s="38">
        <v>45</v>
      </c>
      <c r="F15" s="38">
        <v>46</v>
      </c>
      <c r="G15" s="38">
        <v>76</v>
      </c>
      <c r="H15" s="51">
        <v>9</v>
      </c>
      <c r="I15" s="38">
        <v>142</v>
      </c>
      <c r="J15" s="38">
        <v>43</v>
      </c>
      <c r="K15" s="38">
        <v>35</v>
      </c>
      <c r="L15" s="38">
        <v>28</v>
      </c>
      <c r="M15" s="51">
        <v>37</v>
      </c>
      <c r="N15" s="38">
        <v>155</v>
      </c>
      <c r="O15" s="38">
        <v>43</v>
      </c>
      <c r="P15" s="51">
        <v>188</v>
      </c>
      <c r="Q15" s="38">
        <v>98</v>
      </c>
      <c r="R15" s="51">
        <v>218</v>
      </c>
      <c r="S15" s="38">
        <v>143</v>
      </c>
      <c r="T15" s="51">
        <v>80</v>
      </c>
      <c r="U15" s="38">
        <v>98</v>
      </c>
      <c r="V15" s="38">
        <v>106</v>
      </c>
      <c r="W15" s="38">
        <v>81</v>
      </c>
      <c r="X15" s="51">
        <v>89</v>
      </c>
      <c r="Y15" s="38">
        <v>44</v>
      </c>
      <c r="Z15" s="38">
        <v>54</v>
      </c>
      <c r="AA15" s="38">
        <v>127</v>
      </c>
      <c r="AB15" s="38">
        <v>18</v>
      </c>
      <c r="AC15" s="38">
        <v>33</v>
      </c>
      <c r="AD15" s="44">
        <v>0</v>
      </c>
    </row>
    <row r="16" spans="1:30" ht="20.149999999999999" customHeight="1" x14ac:dyDescent="0.25">
      <c r="A16" s="94" t="s">
        <v>250</v>
      </c>
      <c r="B16" s="45">
        <v>0.11447641294765</v>
      </c>
      <c r="C16" s="39">
        <v>3.4624779639352898E-2</v>
      </c>
      <c r="D16" s="39">
        <v>8.5095821274025804E-2</v>
      </c>
      <c r="E16" s="39">
        <v>5.9724414430359703E-2</v>
      </c>
      <c r="F16" s="39">
        <v>3.2360374930706003E-2</v>
      </c>
      <c r="G16" s="39">
        <v>8.0843591354538405E-2</v>
      </c>
      <c r="H16" s="52">
        <v>2.4994023288515899E-2</v>
      </c>
      <c r="I16" s="39">
        <v>8.0246449325892699E-2</v>
      </c>
      <c r="J16" s="39">
        <v>7.0796363635310902E-2</v>
      </c>
      <c r="K16" s="39">
        <v>8.6159717035935099E-2</v>
      </c>
      <c r="L16" s="39">
        <v>5.0056165509644701E-2</v>
      </c>
      <c r="M16" s="52">
        <v>2.9980404929660798E-2</v>
      </c>
      <c r="N16" s="39">
        <v>7.8321126969312704E-2</v>
      </c>
      <c r="O16" s="39">
        <v>0.109586225224902</v>
      </c>
      <c r="P16" s="52">
        <v>7.8139842380096899E-2</v>
      </c>
      <c r="Q16" s="39">
        <v>7.2450309963998302E-2</v>
      </c>
      <c r="R16" s="52">
        <v>7.4144118284913393E-2</v>
      </c>
      <c r="S16" s="39">
        <v>0.153070151832541</v>
      </c>
      <c r="T16" s="52">
        <v>0.144083148037527</v>
      </c>
      <c r="U16" s="39">
        <v>0.15484016632811501</v>
      </c>
      <c r="V16" s="39">
        <v>9.3442452416304195E-2</v>
      </c>
      <c r="W16" s="39">
        <v>6.1118059091846297E-2</v>
      </c>
      <c r="X16" s="52">
        <v>9.8580375619559901E-2</v>
      </c>
      <c r="Y16" s="39">
        <v>0.13254430308162099</v>
      </c>
      <c r="Z16" s="39">
        <v>9.4091246731075995E-2</v>
      </c>
      <c r="AA16" s="39">
        <v>0.100747843136152</v>
      </c>
      <c r="AB16" s="39">
        <v>0.14782917044674901</v>
      </c>
      <c r="AC16" s="39">
        <v>0.18985887929994699</v>
      </c>
      <c r="AD16" s="45">
        <v>0</v>
      </c>
    </row>
    <row r="17" spans="1:30" ht="20.149999999999999" customHeight="1" x14ac:dyDescent="0.25">
      <c r="A17" s="94"/>
      <c r="B17" s="46">
        <v>230</v>
      </c>
      <c r="C17" s="40">
        <v>9</v>
      </c>
      <c r="D17" s="40">
        <v>39</v>
      </c>
      <c r="E17" s="40">
        <v>8</v>
      </c>
      <c r="F17" s="40">
        <v>12</v>
      </c>
      <c r="G17" s="40">
        <v>14</v>
      </c>
      <c r="H17" s="53">
        <v>8</v>
      </c>
      <c r="I17" s="40">
        <v>39</v>
      </c>
      <c r="J17" s="40">
        <v>12</v>
      </c>
      <c r="K17" s="40">
        <v>8</v>
      </c>
      <c r="L17" s="40">
        <v>10</v>
      </c>
      <c r="M17" s="53">
        <v>17</v>
      </c>
      <c r="N17" s="40">
        <v>34</v>
      </c>
      <c r="O17" s="40">
        <v>16</v>
      </c>
      <c r="P17" s="53">
        <v>54</v>
      </c>
      <c r="Q17" s="40">
        <v>51</v>
      </c>
      <c r="R17" s="53">
        <v>72</v>
      </c>
      <c r="S17" s="40">
        <v>158</v>
      </c>
      <c r="T17" s="53">
        <v>79</v>
      </c>
      <c r="U17" s="40">
        <v>75</v>
      </c>
      <c r="V17" s="40">
        <v>47</v>
      </c>
      <c r="W17" s="40">
        <v>29</v>
      </c>
      <c r="X17" s="53">
        <v>47</v>
      </c>
      <c r="Y17" s="40">
        <v>44</v>
      </c>
      <c r="Z17" s="40">
        <v>25</v>
      </c>
      <c r="AA17" s="40">
        <v>66</v>
      </c>
      <c r="AB17" s="40">
        <v>14</v>
      </c>
      <c r="AC17" s="40">
        <v>33</v>
      </c>
      <c r="AD17" s="46">
        <v>0</v>
      </c>
    </row>
    <row r="18" spans="1:30" ht="20.149999999999999" customHeight="1" x14ac:dyDescent="0.25">
      <c r="A18" s="93" t="s">
        <v>290</v>
      </c>
      <c r="B18" s="47">
        <v>0.30760717256095599</v>
      </c>
      <c r="C18" s="41">
        <v>0.71590295343644506</v>
      </c>
      <c r="D18" s="41">
        <v>0.21880571676694899</v>
      </c>
      <c r="E18" s="41">
        <v>0.229127284121452</v>
      </c>
      <c r="F18" s="41">
        <v>0.40731684305483401</v>
      </c>
      <c r="G18" s="41">
        <v>0.122228761529865</v>
      </c>
      <c r="H18" s="54">
        <v>0.66419281798733998</v>
      </c>
      <c r="I18" s="41">
        <v>0.22061815762992401</v>
      </c>
      <c r="J18" s="41">
        <v>0.28705655585381701</v>
      </c>
      <c r="K18" s="41">
        <v>0.16678558232562299</v>
      </c>
      <c r="L18" s="41">
        <v>0.40617075196070701</v>
      </c>
      <c r="M18" s="54">
        <v>0.56759160013524301</v>
      </c>
      <c r="N18" s="41">
        <v>0.15419536850809001</v>
      </c>
      <c r="O18" s="41">
        <v>0.189807764546088</v>
      </c>
      <c r="P18" s="54">
        <v>0.256217492500662</v>
      </c>
      <c r="Q18" s="41">
        <v>0.418893210099612</v>
      </c>
      <c r="R18" s="54">
        <v>0.30304978462719001</v>
      </c>
      <c r="S18" s="41">
        <v>0.313973860825705</v>
      </c>
      <c r="T18" s="54">
        <v>0.29348071841807799</v>
      </c>
      <c r="U18" s="41">
        <v>0.23638583747584599</v>
      </c>
      <c r="V18" s="41">
        <v>0.27969964608422698</v>
      </c>
      <c r="W18" s="41">
        <v>0.42587771787013501</v>
      </c>
      <c r="X18" s="54">
        <v>0.30260320788438499</v>
      </c>
      <c r="Y18" s="41">
        <v>0.32589425963511598</v>
      </c>
      <c r="Z18" s="41">
        <v>0.32706325993484497</v>
      </c>
      <c r="AA18" s="41">
        <v>0.30364996740484701</v>
      </c>
      <c r="AB18" s="41">
        <v>0.25049300923948897</v>
      </c>
      <c r="AC18" s="41">
        <v>0.30325962430471398</v>
      </c>
      <c r="AD18" s="47">
        <v>0</v>
      </c>
    </row>
    <row r="19" spans="1:30" ht="20.149999999999999" customHeight="1" x14ac:dyDescent="0.25">
      <c r="A19" s="93"/>
      <c r="B19" s="44">
        <v>618</v>
      </c>
      <c r="C19" s="38">
        <v>192</v>
      </c>
      <c r="D19" s="38">
        <v>101</v>
      </c>
      <c r="E19" s="38">
        <v>32</v>
      </c>
      <c r="F19" s="38">
        <v>157</v>
      </c>
      <c r="G19" s="38">
        <v>20</v>
      </c>
      <c r="H19" s="51">
        <v>226</v>
      </c>
      <c r="I19" s="38">
        <v>107</v>
      </c>
      <c r="J19" s="38">
        <v>50</v>
      </c>
      <c r="K19" s="38">
        <v>16</v>
      </c>
      <c r="L19" s="38">
        <v>83</v>
      </c>
      <c r="M19" s="51">
        <v>329</v>
      </c>
      <c r="N19" s="38">
        <v>67</v>
      </c>
      <c r="O19" s="38">
        <v>27</v>
      </c>
      <c r="P19" s="51">
        <v>177</v>
      </c>
      <c r="Q19" s="38">
        <v>295</v>
      </c>
      <c r="R19" s="51">
        <v>294</v>
      </c>
      <c r="S19" s="38">
        <v>325</v>
      </c>
      <c r="T19" s="51">
        <v>161</v>
      </c>
      <c r="U19" s="38">
        <v>115</v>
      </c>
      <c r="V19" s="38">
        <v>139</v>
      </c>
      <c r="W19" s="38">
        <v>203</v>
      </c>
      <c r="X19" s="51">
        <v>146</v>
      </c>
      <c r="Y19" s="38">
        <v>108</v>
      </c>
      <c r="Z19" s="38">
        <v>88</v>
      </c>
      <c r="AA19" s="38">
        <v>200</v>
      </c>
      <c r="AB19" s="38">
        <v>24</v>
      </c>
      <c r="AC19" s="38">
        <v>52</v>
      </c>
      <c r="AD19" s="44">
        <v>0</v>
      </c>
    </row>
    <row r="20" spans="1:30" ht="20.149999999999999" customHeight="1" x14ac:dyDescent="0.25">
      <c r="A20" s="94" t="s">
        <v>291</v>
      </c>
      <c r="B20" s="45">
        <v>0.315302959127302</v>
      </c>
      <c r="C20" s="39">
        <v>5.6553477601717903E-2</v>
      </c>
      <c r="D20" s="39">
        <v>0.41979981011345702</v>
      </c>
      <c r="E20" s="39">
        <v>0.45975002469614701</v>
      </c>
      <c r="F20" s="39">
        <v>0.27941055719170699</v>
      </c>
      <c r="G20" s="39">
        <v>0.58618034297107002</v>
      </c>
      <c r="H20" s="52">
        <v>7.8584327783114902E-2</v>
      </c>
      <c r="I20" s="39">
        <v>0.46170219683674402</v>
      </c>
      <c r="J20" s="39">
        <v>0.37442068358860298</v>
      </c>
      <c r="K20" s="39">
        <v>0.55743620991795495</v>
      </c>
      <c r="L20" s="39">
        <v>0.30475717816326903</v>
      </c>
      <c r="M20" s="52">
        <v>0.145990556434481</v>
      </c>
      <c r="N20" s="39">
        <v>0.54699877770660099</v>
      </c>
      <c r="O20" s="39">
        <v>0.42138662524414999</v>
      </c>
      <c r="P20" s="52">
        <v>0.406340743347892</v>
      </c>
      <c r="Q20" s="39">
        <v>0.273057336754566</v>
      </c>
      <c r="R20" s="52">
        <v>0.36716611840375901</v>
      </c>
      <c r="S20" s="39">
        <v>0.26418047810380602</v>
      </c>
      <c r="T20" s="52">
        <v>0.280913011481212</v>
      </c>
      <c r="U20" s="39">
        <v>0.35806970857930198</v>
      </c>
      <c r="V20" s="39">
        <v>0.35633061357104201</v>
      </c>
      <c r="W20" s="39">
        <v>0.26823760143103198</v>
      </c>
      <c r="X20" s="52">
        <v>0.34492597209092501</v>
      </c>
      <c r="Y20" s="39">
        <v>0.29152210101345999</v>
      </c>
      <c r="Z20" s="39">
        <v>0.29614524608253201</v>
      </c>
      <c r="AA20" s="39">
        <v>0.30567815206481003</v>
      </c>
      <c r="AB20" s="39">
        <v>0.349071344561524</v>
      </c>
      <c r="AC20" s="39">
        <v>0.32614920505189599</v>
      </c>
      <c r="AD20" s="45">
        <v>0</v>
      </c>
    </row>
    <row r="21" spans="1:30" ht="20.149999999999999" customHeight="1" x14ac:dyDescent="0.25">
      <c r="A21" s="95"/>
      <c r="B21" s="48">
        <v>634</v>
      </c>
      <c r="C21" s="42">
        <v>15</v>
      </c>
      <c r="D21" s="42">
        <v>194</v>
      </c>
      <c r="E21" s="42">
        <v>63</v>
      </c>
      <c r="F21" s="42">
        <v>108</v>
      </c>
      <c r="G21" s="42">
        <v>98</v>
      </c>
      <c r="H21" s="57">
        <v>27</v>
      </c>
      <c r="I21" s="42">
        <v>223</v>
      </c>
      <c r="J21" s="42">
        <v>66</v>
      </c>
      <c r="K21" s="42">
        <v>54</v>
      </c>
      <c r="L21" s="42">
        <v>62</v>
      </c>
      <c r="M21" s="57">
        <v>85</v>
      </c>
      <c r="N21" s="42">
        <v>239</v>
      </c>
      <c r="O21" s="42">
        <v>61</v>
      </c>
      <c r="P21" s="57">
        <v>280</v>
      </c>
      <c r="Q21" s="42">
        <v>192</v>
      </c>
      <c r="R21" s="57">
        <v>356</v>
      </c>
      <c r="S21" s="42">
        <v>273</v>
      </c>
      <c r="T21" s="57">
        <v>154</v>
      </c>
      <c r="U21" s="42">
        <v>174</v>
      </c>
      <c r="V21" s="42">
        <v>177</v>
      </c>
      <c r="W21" s="42">
        <v>128</v>
      </c>
      <c r="X21" s="57">
        <v>166</v>
      </c>
      <c r="Y21" s="42">
        <v>97</v>
      </c>
      <c r="Z21" s="42">
        <v>80</v>
      </c>
      <c r="AA21" s="42">
        <v>201</v>
      </c>
      <c r="AB21" s="42">
        <v>34</v>
      </c>
      <c r="AC21" s="42">
        <v>56</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7" display="Return to index" xr:uid="{FFB47DD2-C129-4CA6-96CD-BE2CA7D35798}"/>
  </hyperlinks>
  <pageMargins left="0.75" right="0.75" top="0.75" bottom="0.5" header="0.5" footer="0.75"/>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5.39232697853953E-2</v>
      </c>
      <c r="C6" s="37">
        <v>3.0588136570302699E-2</v>
      </c>
      <c r="D6" s="37">
        <v>6.7825397763723705E-2</v>
      </c>
      <c r="E6" s="37">
        <v>0.27423527173711099</v>
      </c>
      <c r="F6" s="37">
        <v>1.05836564799474E-2</v>
      </c>
      <c r="G6" s="37">
        <v>5.8321448563427102E-2</v>
      </c>
      <c r="H6" s="50">
        <v>1.56903078597662E-2</v>
      </c>
      <c r="I6" s="37">
        <v>6.0751365672743099E-2</v>
      </c>
      <c r="J6" s="37">
        <v>0.190205875345303</v>
      </c>
      <c r="K6" s="37">
        <v>6.8333132505638897E-2</v>
      </c>
      <c r="L6" s="37">
        <v>2.4809828993771099E-2</v>
      </c>
      <c r="M6" s="50">
        <v>2.7511310950161901E-2</v>
      </c>
      <c r="N6" s="37">
        <v>7.0440150466196394E-2</v>
      </c>
      <c r="O6" s="37">
        <v>0.157660964259314</v>
      </c>
      <c r="P6" s="50">
        <v>7.8303301158017896E-2</v>
      </c>
      <c r="Q6" s="37">
        <v>2.41514496268335E-2</v>
      </c>
      <c r="R6" s="50">
        <v>5.3463730343781102E-2</v>
      </c>
      <c r="S6" s="37">
        <v>5.4721163151390403E-2</v>
      </c>
      <c r="T6" s="50">
        <v>8.3185752020203493E-2</v>
      </c>
      <c r="U6" s="37">
        <v>4.6439337050145697E-2</v>
      </c>
      <c r="V6" s="37">
        <v>3.1320273720376803E-2</v>
      </c>
      <c r="W6" s="37">
        <v>5.1540096256239398E-2</v>
      </c>
      <c r="X6" s="50">
        <v>4.31998911146129E-2</v>
      </c>
      <c r="Y6" s="37">
        <v>4.0407075763967903E-2</v>
      </c>
      <c r="Z6" s="37">
        <v>0.105322896175245</v>
      </c>
      <c r="AA6" s="37">
        <v>5.3752572402649197E-2</v>
      </c>
      <c r="AB6" s="37">
        <v>1.9292709917869001E-2</v>
      </c>
      <c r="AC6" s="37">
        <v>5.0005743679363598E-2</v>
      </c>
      <c r="AD6" s="43">
        <v>0</v>
      </c>
    </row>
    <row r="7" spans="1:30" ht="20.149999999999999" customHeight="1" x14ac:dyDescent="0.25">
      <c r="A7" s="93"/>
      <c r="B7" s="44">
        <v>108</v>
      </c>
      <c r="C7" s="38">
        <v>8</v>
      </c>
      <c r="D7" s="38">
        <v>31</v>
      </c>
      <c r="E7" s="38">
        <v>38</v>
      </c>
      <c r="F7" s="38">
        <v>4</v>
      </c>
      <c r="G7" s="38">
        <v>10</v>
      </c>
      <c r="H7" s="51">
        <v>5</v>
      </c>
      <c r="I7" s="38">
        <v>29</v>
      </c>
      <c r="J7" s="38">
        <v>33</v>
      </c>
      <c r="K7" s="38">
        <v>7</v>
      </c>
      <c r="L7" s="38">
        <v>5</v>
      </c>
      <c r="M7" s="51">
        <v>16</v>
      </c>
      <c r="N7" s="38">
        <v>31</v>
      </c>
      <c r="O7" s="38">
        <v>23</v>
      </c>
      <c r="P7" s="51">
        <v>54</v>
      </c>
      <c r="Q7" s="38">
        <v>17</v>
      </c>
      <c r="R7" s="51">
        <v>52</v>
      </c>
      <c r="S7" s="38">
        <v>57</v>
      </c>
      <c r="T7" s="51">
        <v>46</v>
      </c>
      <c r="U7" s="38">
        <v>23</v>
      </c>
      <c r="V7" s="38">
        <v>16</v>
      </c>
      <c r="W7" s="38">
        <v>25</v>
      </c>
      <c r="X7" s="51">
        <v>21</v>
      </c>
      <c r="Y7" s="38">
        <v>13</v>
      </c>
      <c r="Z7" s="38">
        <v>28</v>
      </c>
      <c r="AA7" s="38">
        <v>35</v>
      </c>
      <c r="AB7" s="38">
        <v>2</v>
      </c>
      <c r="AC7" s="38">
        <v>9</v>
      </c>
      <c r="AD7" s="44">
        <v>0</v>
      </c>
    </row>
    <row r="8" spans="1:30" ht="20.149999999999999" customHeight="1" x14ac:dyDescent="0.25">
      <c r="A8" s="94" t="s">
        <v>286</v>
      </c>
      <c r="B8" s="45">
        <v>0.16532050686485</v>
      </c>
      <c r="C8" s="39">
        <v>0.11674918444223099</v>
      </c>
      <c r="D8" s="39">
        <v>0.259272116174732</v>
      </c>
      <c r="E8" s="39">
        <v>0.45461260133492598</v>
      </c>
      <c r="F8" s="39">
        <v>7.0010951021668905E-2</v>
      </c>
      <c r="G8" s="39">
        <v>0.14340351631048201</v>
      </c>
      <c r="H8" s="52">
        <v>0.103461604870501</v>
      </c>
      <c r="I8" s="39">
        <v>0.22876710101939501</v>
      </c>
      <c r="J8" s="39">
        <v>0.388230915580276</v>
      </c>
      <c r="K8" s="39">
        <v>0.18693286104419499</v>
      </c>
      <c r="L8" s="39">
        <v>3.7241211391640897E-2</v>
      </c>
      <c r="M8" s="52">
        <v>0.11764289899719201</v>
      </c>
      <c r="N8" s="39">
        <v>0.199173453718791</v>
      </c>
      <c r="O8" s="39">
        <v>0.382222635366329</v>
      </c>
      <c r="P8" s="52">
        <v>0.22738340641079099</v>
      </c>
      <c r="Q8" s="39">
        <v>0.10789534190976401</v>
      </c>
      <c r="R8" s="52">
        <v>0.17441261285704901</v>
      </c>
      <c r="S8" s="39">
        <v>0.15792127191182401</v>
      </c>
      <c r="T8" s="52">
        <v>0.18855467012278099</v>
      </c>
      <c r="U8" s="39">
        <v>0.16276554702434101</v>
      </c>
      <c r="V8" s="39">
        <v>0.16601200864342</v>
      </c>
      <c r="W8" s="39">
        <v>0.14048070389827799</v>
      </c>
      <c r="X8" s="52">
        <v>0.16751050126919201</v>
      </c>
      <c r="Y8" s="39">
        <v>0.164676731113227</v>
      </c>
      <c r="Z8" s="39">
        <v>0.18329369430999601</v>
      </c>
      <c r="AA8" s="39">
        <v>0.15953345370140101</v>
      </c>
      <c r="AB8" s="39">
        <v>0.112435478201051</v>
      </c>
      <c r="AC8" s="39">
        <v>0.18445968874369101</v>
      </c>
      <c r="AD8" s="45">
        <v>0</v>
      </c>
    </row>
    <row r="9" spans="1:30" ht="20.149999999999999" customHeight="1" x14ac:dyDescent="0.25">
      <c r="A9" s="94"/>
      <c r="B9" s="46">
        <v>332</v>
      </c>
      <c r="C9" s="40">
        <v>31</v>
      </c>
      <c r="D9" s="40">
        <v>120</v>
      </c>
      <c r="E9" s="40">
        <v>63</v>
      </c>
      <c r="F9" s="40">
        <v>27</v>
      </c>
      <c r="G9" s="40">
        <v>24</v>
      </c>
      <c r="H9" s="53">
        <v>35</v>
      </c>
      <c r="I9" s="40">
        <v>111</v>
      </c>
      <c r="J9" s="40">
        <v>68</v>
      </c>
      <c r="K9" s="40">
        <v>18</v>
      </c>
      <c r="L9" s="40">
        <v>8</v>
      </c>
      <c r="M9" s="53">
        <v>68</v>
      </c>
      <c r="N9" s="40">
        <v>87</v>
      </c>
      <c r="O9" s="40">
        <v>55</v>
      </c>
      <c r="P9" s="53">
        <v>157</v>
      </c>
      <c r="Q9" s="40">
        <v>76</v>
      </c>
      <c r="R9" s="53">
        <v>169</v>
      </c>
      <c r="S9" s="40">
        <v>163</v>
      </c>
      <c r="T9" s="53">
        <v>103</v>
      </c>
      <c r="U9" s="40">
        <v>79</v>
      </c>
      <c r="V9" s="40">
        <v>83</v>
      </c>
      <c r="W9" s="40">
        <v>67</v>
      </c>
      <c r="X9" s="53">
        <v>81</v>
      </c>
      <c r="Y9" s="40">
        <v>55</v>
      </c>
      <c r="Z9" s="40">
        <v>49</v>
      </c>
      <c r="AA9" s="40">
        <v>105</v>
      </c>
      <c r="AB9" s="40">
        <v>11</v>
      </c>
      <c r="AC9" s="40">
        <v>32</v>
      </c>
      <c r="AD9" s="46">
        <v>0</v>
      </c>
    </row>
    <row r="10" spans="1:30" ht="20.149999999999999" customHeight="1" x14ac:dyDescent="0.25">
      <c r="A10" s="93" t="s">
        <v>287</v>
      </c>
      <c r="B10" s="47">
        <v>0.34335310094151</v>
      </c>
      <c r="C10" s="41">
        <v>0.397937403539395</v>
      </c>
      <c r="D10" s="41">
        <v>0.38362999486955002</v>
      </c>
      <c r="E10" s="41">
        <v>0.179170239684419</v>
      </c>
      <c r="F10" s="41">
        <v>0.26469732271755703</v>
      </c>
      <c r="G10" s="41">
        <v>0.44141690938989198</v>
      </c>
      <c r="H10" s="54">
        <v>0.34312245679065501</v>
      </c>
      <c r="I10" s="41">
        <v>0.38784156452201402</v>
      </c>
      <c r="J10" s="41">
        <v>0.24604255716387799</v>
      </c>
      <c r="K10" s="41">
        <v>0.42606307553459299</v>
      </c>
      <c r="L10" s="41">
        <v>0.24999078458257601</v>
      </c>
      <c r="M10" s="54">
        <v>0.34398655311042697</v>
      </c>
      <c r="N10" s="41">
        <v>0.397599180028747</v>
      </c>
      <c r="O10" s="41">
        <v>0.23787639060708499</v>
      </c>
      <c r="P10" s="54">
        <v>0.35793230553750499</v>
      </c>
      <c r="Q10" s="41">
        <v>0.31379554248073699</v>
      </c>
      <c r="R10" s="54">
        <v>0.32311670048091501</v>
      </c>
      <c r="S10" s="41">
        <v>0.36097196025499301</v>
      </c>
      <c r="T10" s="54">
        <v>0.33580040294633301</v>
      </c>
      <c r="U10" s="41">
        <v>0.34130116096885199</v>
      </c>
      <c r="V10" s="41">
        <v>0.36111064311448698</v>
      </c>
      <c r="W10" s="41">
        <v>0.33557834214981502</v>
      </c>
      <c r="X10" s="54">
        <v>0.34887407079377097</v>
      </c>
      <c r="Y10" s="41">
        <v>0.33306744796853199</v>
      </c>
      <c r="Z10" s="41">
        <v>0.338929046804127</v>
      </c>
      <c r="AA10" s="41">
        <v>0.35536463297780102</v>
      </c>
      <c r="AB10" s="41">
        <v>0.32194239046904499</v>
      </c>
      <c r="AC10" s="41">
        <v>0.32069450618437401</v>
      </c>
      <c r="AD10" s="47">
        <v>0</v>
      </c>
    </row>
    <row r="11" spans="1:30" ht="20.149999999999999" customHeight="1" x14ac:dyDescent="0.25">
      <c r="A11" s="93"/>
      <c r="B11" s="44">
        <v>690</v>
      </c>
      <c r="C11" s="38">
        <v>107</v>
      </c>
      <c r="D11" s="38">
        <v>177</v>
      </c>
      <c r="E11" s="38">
        <v>25</v>
      </c>
      <c r="F11" s="38">
        <v>102</v>
      </c>
      <c r="G11" s="38">
        <v>74</v>
      </c>
      <c r="H11" s="51">
        <v>117</v>
      </c>
      <c r="I11" s="38">
        <v>187</v>
      </c>
      <c r="J11" s="38">
        <v>43</v>
      </c>
      <c r="K11" s="38">
        <v>41</v>
      </c>
      <c r="L11" s="38">
        <v>51</v>
      </c>
      <c r="M11" s="51">
        <v>199</v>
      </c>
      <c r="N11" s="38">
        <v>173</v>
      </c>
      <c r="O11" s="38">
        <v>34</v>
      </c>
      <c r="P11" s="51">
        <v>247</v>
      </c>
      <c r="Q11" s="38">
        <v>221</v>
      </c>
      <c r="R11" s="51">
        <v>313</v>
      </c>
      <c r="S11" s="38">
        <v>373</v>
      </c>
      <c r="T11" s="51">
        <v>184</v>
      </c>
      <c r="U11" s="38">
        <v>166</v>
      </c>
      <c r="V11" s="38">
        <v>180</v>
      </c>
      <c r="W11" s="38">
        <v>160</v>
      </c>
      <c r="X11" s="51">
        <v>168</v>
      </c>
      <c r="Y11" s="38">
        <v>111</v>
      </c>
      <c r="Z11" s="38">
        <v>91</v>
      </c>
      <c r="AA11" s="38">
        <v>234</v>
      </c>
      <c r="AB11" s="38">
        <v>31</v>
      </c>
      <c r="AC11" s="38">
        <v>55</v>
      </c>
      <c r="AD11" s="44">
        <v>0</v>
      </c>
    </row>
    <row r="12" spans="1:30" ht="20.149999999999999" customHeight="1" x14ac:dyDescent="0.25">
      <c r="A12" s="94" t="s">
        <v>288</v>
      </c>
      <c r="B12" s="45">
        <v>0.13487002119448899</v>
      </c>
      <c r="C12" s="39">
        <v>0.17804597711853901</v>
      </c>
      <c r="D12" s="39">
        <v>0.12606706439981699</v>
      </c>
      <c r="E12" s="39">
        <v>3.6258768946424103E-2</v>
      </c>
      <c r="F12" s="39">
        <v>0.20445383713795301</v>
      </c>
      <c r="G12" s="39">
        <v>0.13168845096263199</v>
      </c>
      <c r="H12" s="52">
        <v>0.22856941600811501</v>
      </c>
      <c r="I12" s="39">
        <v>9.6936652879518997E-2</v>
      </c>
      <c r="J12" s="39">
        <v>6.5823239226069002E-2</v>
      </c>
      <c r="K12" s="39">
        <v>0.127367042254876</v>
      </c>
      <c r="L12" s="39">
        <v>0.19258792899041</v>
      </c>
      <c r="M12" s="52">
        <v>0.17350598243507701</v>
      </c>
      <c r="N12" s="39">
        <v>0.116486452005842</v>
      </c>
      <c r="O12" s="39">
        <v>6.7228008652826798E-2</v>
      </c>
      <c r="P12" s="52">
        <v>0.13491323679628001</v>
      </c>
      <c r="Q12" s="39">
        <v>0.16546307608128699</v>
      </c>
      <c r="R12" s="52">
        <v>0.15547966200092</v>
      </c>
      <c r="S12" s="39">
        <v>0.114984582882245</v>
      </c>
      <c r="T12" s="52">
        <v>0.14455981477569099</v>
      </c>
      <c r="U12" s="39">
        <v>0.12790879052761001</v>
      </c>
      <c r="V12" s="39">
        <v>0.13594859195247799</v>
      </c>
      <c r="W12" s="39">
        <v>0.129714740620306</v>
      </c>
      <c r="X12" s="52">
        <v>0.121479482482165</v>
      </c>
      <c r="Y12" s="39">
        <v>0.133847182914174</v>
      </c>
      <c r="Z12" s="39">
        <v>0.13267533422921199</v>
      </c>
      <c r="AA12" s="39">
        <v>0.14326669265335401</v>
      </c>
      <c r="AB12" s="39">
        <v>0.15465201052340799</v>
      </c>
      <c r="AC12" s="39">
        <v>0.13440835219144101</v>
      </c>
      <c r="AD12" s="45">
        <v>0</v>
      </c>
    </row>
    <row r="13" spans="1:30" ht="20.149999999999999" customHeight="1" x14ac:dyDescent="0.25">
      <c r="A13" s="94"/>
      <c r="B13" s="46">
        <v>271</v>
      </c>
      <c r="C13" s="40">
        <v>48</v>
      </c>
      <c r="D13" s="40">
        <v>58</v>
      </c>
      <c r="E13" s="40">
        <v>5</v>
      </c>
      <c r="F13" s="40">
        <v>79</v>
      </c>
      <c r="G13" s="40">
        <v>22</v>
      </c>
      <c r="H13" s="53">
        <v>78</v>
      </c>
      <c r="I13" s="40">
        <v>47</v>
      </c>
      <c r="J13" s="40">
        <v>12</v>
      </c>
      <c r="K13" s="40">
        <v>12</v>
      </c>
      <c r="L13" s="40">
        <v>39</v>
      </c>
      <c r="M13" s="53">
        <v>101</v>
      </c>
      <c r="N13" s="40">
        <v>51</v>
      </c>
      <c r="O13" s="40">
        <v>10</v>
      </c>
      <c r="P13" s="53">
        <v>93</v>
      </c>
      <c r="Q13" s="40">
        <v>117</v>
      </c>
      <c r="R13" s="53">
        <v>151</v>
      </c>
      <c r="S13" s="40">
        <v>119</v>
      </c>
      <c r="T13" s="53">
        <v>79</v>
      </c>
      <c r="U13" s="40">
        <v>62</v>
      </c>
      <c r="V13" s="40">
        <v>68</v>
      </c>
      <c r="W13" s="40">
        <v>62</v>
      </c>
      <c r="X13" s="53">
        <v>58</v>
      </c>
      <c r="Y13" s="40">
        <v>45</v>
      </c>
      <c r="Z13" s="40">
        <v>36</v>
      </c>
      <c r="AA13" s="40">
        <v>94</v>
      </c>
      <c r="AB13" s="40">
        <v>15</v>
      </c>
      <c r="AC13" s="40">
        <v>23</v>
      </c>
      <c r="AD13" s="46">
        <v>0</v>
      </c>
    </row>
    <row r="14" spans="1:30" ht="20.149999999999999" customHeight="1" x14ac:dyDescent="0.25">
      <c r="A14" s="93" t="s">
        <v>289</v>
      </c>
      <c r="B14" s="47">
        <v>0.145658946647751</v>
      </c>
      <c r="C14" s="41">
        <v>0.206839354996948</v>
      </c>
      <c r="D14" s="41">
        <v>4.0113897908432498E-2</v>
      </c>
      <c r="E14" s="41">
        <v>2.7692175813973801E-2</v>
      </c>
      <c r="F14" s="41">
        <v>0.32018989165110601</v>
      </c>
      <c r="G14" s="41">
        <v>0.101838540151917</v>
      </c>
      <c r="H14" s="54">
        <v>0.224375362280651</v>
      </c>
      <c r="I14" s="41">
        <v>9.41454832602929E-2</v>
      </c>
      <c r="J14" s="41">
        <v>4.31356758488292E-2</v>
      </c>
      <c r="K14" s="41">
        <v>8.9569268979966005E-2</v>
      </c>
      <c r="L14" s="41">
        <v>0.36045515992388799</v>
      </c>
      <c r="M14" s="54">
        <v>0.246504523429774</v>
      </c>
      <c r="N14" s="41">
        <v>9.7895407824756003E-2</v>
      </c>
      <c r="O14" s="41">
        <v>4.7902235633088097E-2</v>
      </c>
      <c r="P14" s="54">
        <v>7.9309812627197801E-2</v>
      </c>
      <c r="Q14" s="41">
        <v>0.26179235426534803</v>
      </c>
      <c r="R14" s="54">
        <v>0.18164618670334401</v>
      </c>
      <c r="S14" s="41">
        <v>0.111274736236568</v>
      </c>
      <c r="T14" s="54">
        <v>7.8483607488253504E-2</v>
      </c>
      <c r="U14" s="41">
        <v>0.14064106668124601</v>
      </c>
      <c r="V14" s="41">
        <v>0.15930786504018399</v>
      </c>
      <c r="W14" s="41">
        <v>0.213806665357748</v>
      </c>
      <c r="X14" s="54">
        <v>0.16698676996397699</v>
      </c>
      <c r="Y14" s="41">
        <v>0.14298144326905199</v>
      </c>
      <c r="Z14" s="41">
        <v>0.119130925396198</v>
      </c>
      <c r="AA14" s="41">
        <v>0.14099564860036501</v>
      </c>
      <c r="AB14" s="41">
        <v>0.22298169988233699</v>
      </c>
      <c r="AC14" s="41">
        <v>0.106667866510319</v>
      </c>
      <c r="AD14" s="47">
        <v>0</v>
      </c>
    </row>
    <row r="15" spans="1:30" ht="20.149999999999999" customHeight="1" x14ac:dyDescent="0.25">
      <c r="A15" s="93"/>
      <c r="B15" s="44">
        <v>293</v>
      </c>
      <c r="C15" s="38">
        <v>55</v>
      </c>
      <c r="D15" s="38">
        <v>19</v>
      </c>
      <c r="E15" s="38">
        <v>4</v>
      </c>
      <c r="F15" s="38">
        <v>124</v>
      </c>
      <c r="G15" s="38">
        <v>17</v>
      </c>
      <c r="H15" s="51">
        <v>76</v>
      </c>
      <c r="I15" s="38">
        <v>45</v>
      </c>
      <c r="J15" s="38">
        <v>8</v>
      </c>
      <c r="K15" s="38">
        <v>9</v>
      </c>
      <c r="L15" s="38">
        <v>74</v>
      </c>
      <c r="M15" s="51">
        <v>143</v>
      </c>
      <c r="N15" s="38">
        <v>43</v>
      </c>
      <c r="O15" s="38">
        <v>7</v>
      </c>
      <c r="P15" s="51">
        <v>55</v>
      </c>
      <c r="Q15" s="38">
        <v>184</v>
      </c>
      <c r="R15" s="51">
        <v>176</v>
      </c>
      <c r="S15" s="38">
        <v>115</v>
      </c>
      <c r="T15" s="51">
        <v>43</v>
      </c>
      <c r="U15" s="38">
        <v>69</v>
      </c>
      <c r="V15" s="38">
        <v>79</v>
      </c>
      <c r="W15" s="38">
        <v>102</v>
      </c>
      <c r="X15" s="51">
        <v>80</v>
      </c>
      <c r="Y15" s="38">
        <v>48</v>
      </c>
      <c r="Z15" s="38">
        <v>32</v>
      </c>
      <c r="AA15" s="38">
        <v>93</v>
      </c>
      <c r="AB15" s="38">
        <v>22</v>
      </c>
      <c r="AC15" s="38">
        <v>18</v>
      </c>
      <c r="AD15" s="44">
        <v>0</v>
      </c>
    </row>
    <row r="16" spans="1:30" ht="20.149999999999999" customHeight="1" x14ac:dyDescent="0.25">
      <c r="A16" s="94" t="s">
        <v>250</v>
      </c>
      <c r="B16" s="45">
        <v>0.15687415456600601</v>
      </c>
      <c r="C16" s="39">
        <v>6.9839943332584503E-2</v>
      </c>
      <c r="D16" s="39">
        <v>0.123091528883744</v>
      </c>
      <c r="E16" s="39">
        <v>2.8030942483144999E-2</v>
      </c>
      <c r="F16" s="39">
        <v>0.130064340991767</v>
      </c>
      <c r="G16" s="39">
        <v>0.12333113462165</v>
      </c>
      <c r="H16" s="52">
        <v>8.4780852190313102E-2</v>
      </c>
      <c r="I16" s="39">
        <v>0.13155783264603599</v>
      </c>
      <c r="J16" s="39">
        <v>6.6561736835645494E-2</v>
      </c>
      <c r="K16" s="39">
        <v>0.10173461968073</v>
      </c>
      <c r="L16" s="39">
        <v>0.13491508611771399</v>
      </c>
      <c r="M16" s="52">
        <v>9.0848731077366907E-2</v>
      </c>
      <c r="N16" s="39">
        <v>0.11840535595566901</v>
      </c>
      <c r="O16" s="39">
        <v>0.10710976548135701</v>
      </c>
      <c r="P16" s="52">
        <v>0.12215793747020701</v>
      </c>
      <c r="Q16" s="39">
        <v>0.12690223563603001</v>
      </c>
      <c r="R16" s="52">
        <v>0.111881107613991</v>
      </c>
      <c r="S16" s="39">
        <v>0.20012628556297801</v>
      </c>
      <c r="T16" s="52">
        <v>0.169415752646737</v>
      </c>
      <c r="U16" s="39">
        <v>0.18094409774780401</v>
      </c>
      <c r="V16" s="39">
        <v>0.14630061752905399</v>
      </c>
      <c r="W16" s="39">
        <v>0.128879451717613</v>
      </c>
      <c r="X16" s="52">
        <v>0.15194928437628399</v>
      </c>
      <c r="Y16" s="39">
        <v>0.185020118971048</v>
      </c>
      <c r="Z16" s="39">
        <v>0.120648103085222</v>
      </c>
      <c r="AA16" s="39">
        <v>0.14708699966442901</v>
      </c>
      <c r="AB16" s="39">
        <v>0.16869571100628999</v>
      </c>
      <c r="AC16" s="39">
        <v>0.20376384269081199</v>
      </c>
      <c r="AD16" s="45">
        <v>0</v>
      </c>
    </row>
    <row r="17" spans="1:30" ht="20.149999999999999" customHeight="1" x14ac:dyDescent="0.25">
      <c r="A17" s="94"/>
      <c r="B17" s="46">
        <v>315</v>
      </c>
      <c r="C17" s="40">
        <v>19</v>
      </c>
      <c r="D17" s="40">
        <v>57</v>
      </c>
      <c r="E17" s="40">
        <v>4</v>
      </c>
      <c r="F17" s="40">
        <v>50</v>
      </c>
      <c r="G17" s="40">
        <v>21</v>
      </c>
      <c r="H17" s="53">
        <v>29</v>
      </c>
      <c r="I17" s="40">
        <v>64</v>
      </c>
      <c r="J17" s="40">
        <v>12</v>
      </c>
      <c r="K17" s="40">
        <v>10</v>
      </c>
      <c r="L17" s="40">
        <v>28</v>
      </c>
      <c r="M17" s="53">
        <v>53</v>
      </c>
      <c r="N17" s="40">
        <v>52</v>
      </c>
      <c r="O17" s="40">
        <v>15</v>
      </c>
      <c r="P17" s="53">
        <v>84</v>
      </c>
      <c r="Q17" s="40">
        <v>89</v>
      </c>
      <c r="R17" s="53">
        <v>108</v>
      </c>
      <c r="S17" s="40">
        <v>207</v>
      </c>
      <c r="T17" s="53">
        <v>93</v>
      </c>
      <c r="U17" s="40">
        <v>88</v>
      </c>
      <c r="V17" s="40">
        <v>73</v>
      </c>
      <c r="W17" s="40">
        <v>61</v>
      </c>
      <c r="X17" s="53">
        <v>73</v>
      </c>
      <c r="Y17" s="40">
        <v>62</v>
      </c>
      <c r="Z17" s="40">
        <v>32</v>
      </c>
      <c r="AA17" s="40">
        <v>97</v>
      </c>
      <c r="AB17" s="40">
        <v>16</v>
      </c>
      <c r="AC17" s="40">
        <v>35</v>
      </c>
      <c r="AD17" s="46">
        <v>0</v>
      </c>
    </row>
    <row r="18" spans="1:30" ht="20.149999999999999" customHeight="1" x14ac:dyDescent="0.25">
      <c r="A18" s="93" t="s">
        <v>290</v>
      </c>
      <c r="B18" s="47">
        <v>0.219243776650245</v>
      </c>
      <c r="C18" s="41">
        <v>0.147337321012533</v>
      </c>
      <c r="D18" s="41">
        <v>0.32709751393845499</v>
      </c>
      <c r="E18" s="41">
        <v>0.72884787307203802</v>
      </c>
      <c r="F18" s="41">
        <v>8.0594607501616303E-2</v>
      </c>
      <c r="G18" s="41">
        <v>0.20172496487390901</v>
      </c>
      <c r="H18" s="54">
        <v>0.119151912730267</v>
      </c>
      <c r="I18" s="41">
        <v>0.28951846669213799</v>
      </c>
      <c r="J18" s="41">
        <v>0.57843679092557898</v>
      </c>
      <c r="K18" s="41">
        <v>0.25526599354983398</v>
      </c>
      <c r="L18" s="41">
        <v>6.2051040385412003E-2</v>
      </c>
      <c r="M18" s="54">
        <v>0.14515420994735401</v>
      </c>
      <c r="N18" s="41">
        <v>0.26961360418498698</v>
      </c>
      <c r="O18" s="41">
        <v>0.53988359962564403</v>
      </c>
      <c r="P18" s="54">
        <v>0.305686707568809</v>
      </c>
      <c r="Q18" s="41">
        <v>0.13204679153659701</v>
      </c>
      <c r="R18" s="54">
        <v>0.22787634320083</v>
      </c>
      <c r="S18" s="41">
        <v>0.21264243506321501</v>
      </c>
      <c r="T18" s="54">
        <v>0.27174042214298499</v>
      </c>
      <c r="U18" s="41">
        <v>0.20920488407448701</v>
      </c>
      <c r="V18" s="41">
        <v>0.19733228236379699</v>
      </c>
      <c r="W18" s="41">
        <v>0.192020800154518</v>
      </c>
      <c r="X18" s="54">
        <v>0.21071039238380501</v>
      </c>
      <c r="Y18" s="41">
        <v>0.20508380687719499</v>
      </c>
      <c r="Z18" s="41">
        <v>0.28861659048524202</v>
      </c>
      <c r="AA18" s="41">
        <v>0.21328602610405001</v>
      </c>
      <c r="AB18" s="41">
        <v>0.13172818811892001</v>
      </c>
      <c r="AC18" s="41">
        <v>0.23446543242305501</v>
      </c>
      <c r="AD18" s="47">
        <v>0</v>
      </c>
    </row>
    <row r="19" spans="1:30" ht="20.149999999999999" customHeight="1" x14ac:dyDescent="0.25">
      <c r="A19" s="93"/>
      <c r="B19" s="44">
        <v>441</v>
      </c>
      <c r="C19" s="38">
        <v>40</v>
      </c>
      <c r="D19" s="38">
        <v>151</v>
      </c>
      <c r="E19" s="38">
        <v>101</v>
      </c>
      <c r="F19" s="38">
        <v>31</v>
      </c>
      <c r="G19" s="38">
        <v>34</v>
      </c>
      <c r="H19" s="51">
        <v>40</v>
      </c>
      <c r="I19" s="38">
        <v>140</v>
      </c>
      <c r="J19" s="38">
        <v>101</v>
      </c>
      <c r="K19" s="38">
        <v>25</v>
      </c>
      <c r="L19" s="38">
        <v>13</v>
      </c>
      <c r="M19" s="51">
        <v>84</v>
      </c>
      <c r="N19" s="38">
        <v>118</v>
      </c>
      <c r="O19" s="38">
        <v>78</v>
      </c>
      <c r="P19" s="51">
        <v>211</v>
      </c>
      <c r="Q19" s="38">
        <v>93</v>
      </c>
      <c r="R19" s="51">
        <v>221</v>
      </c>
      <c r="S19" s="38">
        <v>220</v>
      </c>
      <c r="T19" s="51">
        <v>149</v>
      </c>
      <c r="U19" s="38">
        <v>102</v>
      </c>
      <c r="V19" s="38">
        <v>98</v>
      </c>
      <c r="W19" s="38">
        <v>91</v>
      </c>
      <c r="X19" s="51">
        <v>101</v>
      </c>
      <c r="Y19" s="38">
        <v>68</v>
      </c>
      <c r="Z19" s="38">
        <v>78</v>
      </c>
      <c r="AA19" s="38">
        <v>141</v>
      </c>
      <c r="AB19" s="38">
        <v>13</v>
      </c>
      <c r="AC19" s="38">
        <v>40</v>
      </c>
      <c r="AD19" s="44">
        <v>0</v>
      </c>
    </row>
    <row r="20" spans="1:30" ht="20.149999999999999" customHeight="1" x14ac:dyDescent="0.25">
      <c r="A20" s="94" t="s">
        <v>291</v>
      </c>
      <c r="B20" s="45">
        <v>0.28052896784224002</v>
      </c>
      <c r="C20" s="39">
        <v>0.38488533211548698</v>
      </c>
      <c r="D20" s="39">
        <v>0.16618096230825</v>
      </c>
      <c r="E20" s="39">
        <v>6.3950944760397893E-2</v>
      </c>
      <c r="F20" s="39">
        <v>0.52464372878905896</v>
      </c>
      <c r="G20" s="39">
        <v>0.233526991114549</v>
      </c>
      <c r="H20" s="52">
        <v>0.452944778288765</v>
      </c>
      <c r="I20" s="39">
        <v>0.19108213613981201</v>
      </c>
      <c r="J20" s="39">
        <v>0.10895891507489799</v>
      </c>
      <c r="K20" s="39">
        <v>0.216936311234842</v>
      </c>
      <c r="L20" s="39">
        <v>0.55304308891429799</v>
      </c>
      <c r="M20" s="52">
        <v>0.420010505864852</v>
      </c>
      <c r="N20" s="39">
        <v>0.21438185983059799</v>
      </c>
      <c r="O20" s="39">
        <v>0.11513024428591501</v>
      </c>
      <c r="P20" s="52">
        <v>0.214223049423478</v>
      </c>
      <c r="Q20" s="39">
        <v>0.42725543034663499</v>
      </c>
      <c r="R20" s="52">
        <v>0.33712584870426399</v>
      </c>
      <c r="S20" s="39">
        <v>0.226259319118813</v>
      </c>
      <c r="T20" s="52">
        <v>0.223043422263945</v>
      </c>
      <c r="U20" s="39">
        <v>0.26854985720885599</v>
      </c>
      <c r="V20" s="39">
        <v>0.29525645699266301</v>
      </c>
      <c r="W20" s="39">
        <v>0.34352140597805397</v>
      </c>
      <c r="X20" s="52">
        <v>0.28846625244614099</v>
      </c>
      <c r="Y20" s="39">
        <v>0.27682862618322601</v>
      </c>
      <c r="Z20" s="39">
        <v>0.25180625962540898</v>
      </c>
      <c r="AA20" s="39">
        <v>0.28426234125371902</v>
      </c>
      <c r="AB20" s="39">
        <v>0.377633710405745</v>
      </c>
      <c r="AC20" s="39">
        <v>0.24107621870175999</v>
      </c>
      <c r="AD20" s="45">
        <v>0</v>
      </c>
    </row>
    <row r="21" spans="1:30" ht="20.149999999999999" customHeight="1" x14ac:dyDescent="0.25">
      <c r="A21" s="95"/>
      <c r="B21" s="48">
        <v>564</v>
      </c>
      <c r="C21" s="42">
        <v>103</v>
      </c>
      <c r="D21" s="42">
        <v>77</v>
      </c>
      <c r="E21" s="42">
        <v>9</v>
      </c>
      <c r="F21" s="42">
        <v>202</v>
      </c>
      <c r="G21" s="42">
        <v>39</v>
      </c>
      <c r="H21" s="57">
        <v>154</v>
      </c>
      <c r="I21" s="42">
        <v>92</v>
      </c>
      <c r="J21" s="42">
        <v>19</v>
      </c>
      <c r="K21" s="42">
        <v>21</v>
      </c>
      <c r="L21" s="42">
        <v>113</v>
      </c>
      <c r="M21" s="57">
        <v>243</v>
      </c>
      <c r="N21" s="42">
        <v>94</v>
      </c>
      <c r="O21" s="42">
        <v>17</v>
      </c>
      <c r="P21" s="57">
        <v>148</v>
      </c>
      <c r="Q21" s="42">
        <v>301</v>
      </c>
      <c r="R21" s="57">
        <v>327</v>
      </c>
      <c r="S21" s="42">
        <v>234</v>
      </c>
      <c r="T21" s="57">
        <v>122</v>
      </c>
      <c r="U21" s="42">
        <v>131</v>
      </c>
      <c r="V21" s="42">
        <v>147</v>
      </c>
      <c r="W21" s="42">
        <v>164</v>
      </c>
      <c r="X21" s="57">
        <v>139</v>
      </c>
      <c r="Y21" s="42">
        <v>92</v>
      </c>
      <c r="Z21" s="42">
        <v>68</v>
      </c>
      <c r="AA21" s="42">
        <v>187</v>
      </c>
      <c r="AB21" s="42">
        <v>37</v>
      </c>
      <c r="AC21" s="42">
        <v>41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8" display="Return to index" xr:uid="{C7517C71-E319-4CC9-9962-74CA461D0DCF}"/>
  </hyperlinks>
  <pageMargins left="0.75" right="0.75" top="0.75" bottom="0.5" header="0.5" footer="0.75"/>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0.107843243216467</v>
      </c>
      <c r="C6" s="37">
        <v>4.5268995669247497E-2</v>
      </c>
      <c r="D6" s="37">
        <v>3.7258188941051998E-2</v>
      </c>
      <c r="E6" s="37">
        <v>4.08500778007772E-2</v>
      </c>
      <c r="F6" s="37">
        <v>0.42979910936171101</v>
      </c>
      <c r="G6" s="37">
        <v>1.2224196578920101E-2</v>
      </c>
      <c r="H6" s="50">
        <v>0.12669921942579701</v>
      </c>
      <c r="I6" s="37">
        <v>7.4912678795698295E-2</v>
      </c>
      <c r="J6" s="37">
        <v>2.49786236466377E-2</v>
      </c>
      <c r="K6" s="37">
        <v>5.4904335934697797E-2</v>
      </c>
      <c r="L6" s="37">
        <v>0.38445520369082598</v>
      </c>
      <c r="M6" s="50">
        <v>0.15841396627028001</v>
      </c>
      <c r="N6" s="37">
        <v>7.0158687063841901E-2</v>
      </c>
      <c r="O6" s="37">
        <v>3.9082114641933202E-2</v>
      </c>
      <c r="P6" s="50">
        <v>5.4292390704387197E-2</v>
      </c>
      <c r="Q6" s="37">
        <v>0.185158106933001</v>
      </c>
      <c r="R6" s="50">
        <v>0.13563269685474699</v>
      </c>
      <c r="S6" s="37">
        <v>8.2522620693108104E-2</v>
      </c>
      <c r="T6" s="50">
        <v>0.12123516134823099</v>
      </c>
      <c r="U6" s="37">
        <v>9.2263672879287995E-2</v>
      </c>
      <c r="V6" s="37">
        <v>8.2979678282293606E-2</v>
      </c>
      <c r="W6" s="37">
        <v>0.13436199455390199</v>
      </c>
      <c r="X6" s="50">
        <v>0.10586013912845101</v>
      </c>
      <c r="Y6" s="37">
        <v>0.12627745792226</v>
      </c>
      <c r="Z6" s="37">
        <v>0.124410879345819</v>
      </c>
      <c r="AA6" s="37">
        <v>9.5445971547821098E-2</v>
      </c>
      <c r="AB6" s="37">
        <v>0.14468511465235601</v>
      </c>
      <c r="AC6" s="37">
        <v>7.8488588613264604E-2</v>
      </c>
      <c r="AD6" s="43">
        <v>0</v>
      </c>
    </row>
    <row r="7" spans="1:30" ht="20.149999999999999" customHeight="1" x14ac:dyDescent="0.25">
      <c r="A7" s="93"/>
      <c r="B7" s="44">
        <v>217</v>
      </c>
      <c r="C7" s="38">
        <v>12</v>
      </c>
      <c r="D7" s="38">
        <v>17</v>
      </c>
      <c r="E7" s="38">
        <v>6</v>
      </c>
      <c r="F7" s="38">
        <v>166</v>
      </c>
      <c r="G7" s="38">
        <v>2</v>
      </c>
      <c r="H7" s="51">
        <v>43</v>
      </c>
      <c r="I7" s="38">
        <v>36</v>
      </c>
      <c r="J7" s="38">
        <v>4</v>
      </c>
      <c r="K7" s="38">
        <v>5</v>
      </c>
      <c r="L7" s="38">
        <v>79</v>
      </c>
      <c r="M7" s="51">
        <v>92</v>
      </c>
      <c r="N7" s="38">
        <v>31</v>
      </c>
      <c r="O7" s="38">
        <v>6</v>
      </c>
      <c r="P7" s="51">
        <v>37</v>
      </c>
      <c r="Q7" s="38">
        <v>130</v>
      </c>
      <c r="R7" s="51">
        <v>131</v>
      </c>
      <c r="S7" s="38">
        <v>85</v>
      </c>
      <c r="T7" s="51">
        <v>66</v>
      </c>
      <c r="U7" s="38">
        <v>45</v>
      </c>
      <c r="V7" s="38">
        <v>41</v>
      </c>
      <c r="W7" s="38">
        <v>64</v>
      </c>
      <c r="X7" s="51">
        <v>51</v>
      </c>
      <c r="Y7" s="38">
        <v>42</v>
      </c>
      <c r="Z7" s="38">
        <v>33</v>
      </c>
      <c r="AA7" s="38">
        <v>63</v>
      </c>
      <c r="AB7" s="38">
        <v>14</v>
      </c>
      <c r="AC7" s="38">
        <v>13</v>
      </c>
      <c r="AD7" s="44">
        <v>0</v>
      </c>
    </row>
    <row r="8" spans="1:30" ht="20.149999999999999" customHeight="1" x14ac:dyDescent="0.25">
      <c r="A8" s="94" t="s">
        <v>286</v>
      </c>
      <c r="B8" s="45">
        <v>0.15945404513894099</v>
      </c>
      <c r="C8" s="39">
        <v>0.20548199135944301</v>
      </c>
      <c r="D8" s="39">
        <v>0.10251983851315399</v>
      </c>
      <c r="E8" s="39">
        <v>3.6197514327840102E-2</v>
      </c>
      <c r="F8" s="39">
        <v>0.35044074434727901</v>
      </c>
      <c r="G8" s="39">
        <v>3.9547462534104301E-2</v>
      </c>
      <c r="H8" s="52">
        <v>0.245857405656533</v>
      </c>
      <c r="I8" s="39">
        <v>0.11196257733848</v>
      </c>
      <c r="J8" s="39">
        <v>8.6649677303893405E-2</v>
      </c>
      <c r="K8" s="39">
        <v>5.5842516884024397E-2</v>
      </c>
      <c r="L8" s="39">
        <v>0.370410999788443</v>
      </c>
      <c r="M8" s="52">
        <v>0.25322009260315298</v>
      </c>
      <c r="N8" s="39">
        <v>8.7435823264146798E-2</v>
      </c>
      <c r="O8" s="39">
        <v>8.3083024377712297E-2</v>
      </c>
      <c r="P8" s="52">
        <v>9.36718602623723E-2</v>
      </c>
      <c r="Q8" s="39">
        <v>0.24251692872003899</v>
      </c>
      <c r="R8" s="52">
        <v>0.16724682484158701</v>
      </c>
      <c r="S8" s="39">
        <v>0.15235741420906401</v>
      </c>
      <c r="T8" s="52">
        <v>0.16675755704197401</v>
      </c>
      <c r="U8" s="39">
        <v>0.15262968533473401</v>
      </c>
      <c r="V8" s="39">
        <v>0.14353636956384</v>
      </c>
      <c r="W8" s="39">
        <v>0.17467094428684099</v>
      </c>
      <c r="X8" s="52">
        <v>0.155480090387452</v>
      </c>
      <c r="Y8" s="39">
        <v>0.15632018907988099</v>
      </c>
      <c r="Z8" s="39">
        <v>0.16859118961863301</v>
      </c>
      <c r="AA8" s="39">
        <v>0.16914997780869001</v>
      </c>
      <c r="AB8" s="39">
        <v>9.2898650760055199E-2</v>
      </c>
      <c r="AC8" s="39">
        <v>0.16280044076169101</v>
      </c>
      <c r="AD8" s="45">
        <v>0</v>
      </c>
    </row>
    <row r="9" spans="1:30" ht="20.149999999999999" customHeight="1" x14ac:dyDescent="0.25">
      <c r="A9" s="94"/>
      <c r="B9" s="46">
        <v>321</v>
      </c>
      <c r="C9" s="40">
        <v>55</v>
      </c>
      <c r="D9" s="40">
        <v>47</v>
      </c>
      <c r="E9" s="40">
        <v>5</v>
      </c>
      <c r="F9" s="40">
        <v>135</v>
      </c>
      <c r="G9" s="40">
        <v>7</v>
      </c>
      <c r="H9" s="53">
        <v>84</v>
      </c>
      <c r="I9" s="40">
        <v>54</v>
      </c>
      <c r="J9" s="40">
        <v>15</v>
      </c>
      <c r="K9" s="40">
        <v>5</v>
      </c>
      <c r="L9" s="40">
        <v>76</v>
      </c>
      <c r="M9" s="53">
        <v>147</v>
      </c>
      <c r="N9" s="40">
        <v>38</v>
      </c>
      <c r="O9" s="40">
        <v>12</v>
      </c>
      <c r="P9" s="53">
        <v>65</v>
      </c>
      <c r="Q9" s="40">
        <v>171</v>
      </c>
      <c r="R9" s="53">
        <v>162</v>
      </c>
      <c r="S9" s="40">
        <v>157</v>
      </c>
      <c r="T9" s="53">
        <v>91</v>
      </c>
      <c r="U9" s="40">
        <v>74</v>
      </c>
      <c r="V9" s="40">
        <v>71</v>
      </c>
      <c r="W9" s="40">
        <v>83</v>
      </c>
      <c r="X9" s="53">
        <v>75</v>
      </c>
      <c r="Y9" s="40">
        <v>52</v>
      </c>
      <c r="Z9" s="40">
        <v>45</v>
      </c>
      <c r="AA9" s="40">
        <v>111</v>
      </c>
      <c r="AB9" s="40">
        <v>9</v>
      </c>
      <c r="AC9" s="40">
        <v>28</v>
      </c>
      <c r="AD9" s="46">
        <v>0</v>
      </c>
    </row>
    <row r="10" spans="1:30" ht="20.149999999999999" customHeight="1" x14ac:dyDescent="0.25">
      <c r="A10" s="93" t="s">
        <v>287</v>
      </c>
      <c r="B10" s="47">
        <v>0.169057758806268</v>
      </c>
      <c r="C10" s="41">
        <v>0.19480319951962199</v>
      </c>
      <c r="D10" s="41">
        <v>0.17053203377950499</v>
      </c>
      <c r="E10" s="41">
        <v>0.10646334743256999</v>
      </c>
      <c r="F10" s="41">
        <v>0.16102673432403999</v>
      </c>
      <c r="G10" s="41">
        <v>6.2579488471785599E-2</v>
      </c>
      <c r="H10" s="54">
        <v>0.20800346307518899</v>
      </c>
      <c r="I10" s="41">
        <v>0.124979634538217</v>
      </c>
      <c r="J10" s="41">
        <v>9.6792989130481302E-2</v>
      </c>
      <c r="K10" s="41">
        <v>4.1752670193187097E-2</v>
      </c>
      <c r="L10" s="41">
        <v>0.10431393030941501</v>
      </c>
      <c r="M10" s="54">
        <v>0.17169082027976401</v>
      </c>
      <c r="N10" s="41">
        <v>0.14348360707172</v>
      </c>
      <c r="O10" s="41">
        <v>6.7678723799382903E-2</v>
      </c>
      <c r="P10" s="54">
        <v>0.125399657888081</v>
      </c>
      <c r="Q10" s="41">
        <v>0.16372309526506601</v>
      </c>
      <c r="R10" s="54">
        <v>0.170056825006212</v>
      </c>
      <c r="S10" s="41">
        <v>0.16798383183839199</v>
      </c>
      <c r="T10" s="54">
        <v>0.215145200029697</v>
      </c>
      <c r="U10" s="41">
        <v>0.17149884354613601</v>
      </c>
      <c r="V10" s="41">
        <v>0.14155853470836699</v>
      </c>
      <c r="W10" s="41">
        <v>0.142284830902662</v>
      </c>
      <c r="X10" s="54">
        <v>0.19406968134712599</v>
      </c>
      <c r="Y10" s="41">
        <v>0.198859134666835</v>
      </c>
      <c r="Z10" s="41">
        <v>0.15615292719106599</v>
      </c>
      <c r="AA10" s="41">
        <v>0.156248971069397</v>
      </c>
      <c r="AB10" s="41">
        <v>0.20997132559742901</v>
      </c>
      <c r="AC10" s="41">
        <v>8.7309646127176593E-2</v>
      </c>
      <c r="AD10" s="47">
        <v>0</v>
      </c>
    </row>
    <row r="11" spans="1:30" ht="20.149999999999999" customHeight="1" x14ac:dyDescent="0.25">
      <c r="A11" s="93"/>
      <c r="B11" s="44">
        <v>340</v>
      </c>
      <c r="C11" s="38">
        <v>52</v>
      </c>
      <c r="D11" s="38">
        <v>79</v>
      </c>
      <c r="E11" s="38">
        <v>15</v>
      </c>
      <c r="F11" s="38">
        <v>62</v>
      </c>
      <c r="G11" s="38">
        <v>10</v>
      </c>
      <c r="H11" s="51">
        <v>71</v>
      </c>
      <c r="I11" s="38">
        <v>60</v>
      </c>
      <c r="J11" s="38">
        <v>17</v>
      </c>
      <c r="K11" s="38">
        <v>4</v>
      </c>
      <c r="L11" s="38">
        <v>21</v>
      </c>
      <c r="M11" s="51">
        <v>100</v>
      </c>
      <c r="N11" s="38">
        <v>63</v>
      </c>
      <c r="O11" s="38">
        <v>10</v>
      </c>
      <c r="P11" s="51">
        <v>87</v>
      </c>
      <c r="Q11" s="38">
        <v>115</v>
      </c>
      <c r="R11" s="51">
        <v>165</v>
      </c>
      <c r="S11" s="38">
        <v>174</v>
      </c>
      <c r="T11" s="51">
        <v>118</v>
      </c>
      <c r="U11" s="38">
        <v>84</v>
      </c>
      <c r="V11" s="38">
        <v>71</v>
      </c>
      <c r="W11" s="38">
        <v>68</v>
      </c>
      <c r="X11" s="51">
        <v>93</v>
      </c>
      <c r="Y11" s="38">
        <v>66</v>
      </c>
      <c r="Z11" s="38">
        <v>42</v>
      </c>
      <c r="AA11" s="38">
        <v>103</v>
      </c>
      <c r="AB11" s="38">
        <v>20</v>
      </c>
      <c r="AC11" s="38">
        <v>15</v>
      </c>
      <c r="AD11" s="44">
        <v>0</v>
      </c>
    </row>
    <row r="12" spans="1:30" ht="20.149999999999999" customHeight="1" x14ac:dyDescent="0.25">
      <c r="A12" s="94" t="s">
        <v>288</v>
      </c>
      <c r="B12" s="45">
        <v>0.11067073439588899</v>
      </c>
      <c r="C12" s="39">
        <v>0.195375956110549</v>
      </c>
      <c r="D12" s="39">
        <v>0.11107366693175499</v>
      </c>
      <c r="E12" s="39">
        <v>0.115644031510422</v>
      </c>
      <c r="F12" s="39">
        <v>2.8353262671514001E-2</v>
      </c>
      <c r="G12" s="39">
        <v>7.95181351620559E-2</v>
      </c>
      <c r="H12" s="52">
        <v>0.15414918834910701</v>
      </c>
      <c r="I12" s="39">
        <v>8.7915765903086598E-2</v>
      </c>
      <c r="J12" s="39">
        <v>0.11390770281691801</v>
      </c>
      <c r="K12" s="39">
        <v>8.8298093856224003E-2</v>
      </c>
      <c r="L12" s="39">
        <v>6.7260584746680105E-2</v>
      </c>
      <c r="M12" s="52">
        <v>0.13400426015707001</v>
      </c>
      <c r="N12" s="39">
        <v>7.7662580087347194E-2</v>
      </c>
      <c r="O12" s="39">
        <v>0.104416133809944</v>
      </c>
      <c r="P12" s="52">
        <v>0.109715307527904</v>
      </c>
      <c r="Q12" s="39">
        <v>0.105574685428576</v>
      </c>
      <c r="R12" s="52">
        <v>8.7766396108401507E-2</v>
      </c>
      <c r="S12" s="39">
        <v>0.13223559872472301</v>
      </c>
      <c r="T12" s="52">
        <v>0.116196165349012</v>
      </c>
      <c r="U12" s="39">
        <v>9.99942496525658E-2</v>
      </c>
      <c r="V12" s="39">
        <v>0.12672685318107901</v>
      </c>
      <c r="W12" s="39">
        <v>9.8449805052410605E-2</v>
      </c>
      <c r="X12" s="52">
        <v>0.112201130884334</v>
      </c>
      <c r="Y12" s="39">
        <v>0.111630708941218</v>
      </c>
      <c r="Z12" s="39">
        <v>0.12276348392889901</v>
      </c>
      <c r="AA12" s="39">
        <v>0.10488084161394</v>
      </c>
      <c r="AB12" s="39">
        <v>0.13455770802908401</v>
      </c>
      <c r="AC12" s="39">
        <v>9.4298616877761296E-2</v>
      </c>
      <c r="AD12" s="45">
        <v>0</v>
      </c>
    </row>
    <row r="13" spans="1:30" ht="20.149999999999999" customHeight="1" x14ac:dyDescent="0.25">
      <c r="A13" s="94"/>
      <c r="B13" s="46">
        <v>222</v>
      </c>
      <c r="C13" s="40">
        <v>52</v>
      </c>
      <c r="D13" s="40">
        <v>51</v>
      </c>
      <c r="E13" s="40">
        <v>16</v>
      </c>
      <c r="F13" s="40">
        <v>11</v>
      </c>
      <c r="G13" s="40">
        <v>13</v>
      </c>
      <c r="H13" s="53">
        <v>52</v>
      </c>
      <c r="I13" s="40">
        <v>42</v>
      </c>
      <c r="J13" s="40">
        <v>20</v>
      </c>
      <c r="K13" s="40">
        <v>9</v>
      </c>
      <c r="L13" s="40">
        <v>14</v>
      </c>
      <c r="M13" s="53">
        <v>78</v>
      </c>
      <c r="N13" s="40">
        <v>34</v>
      </c>
      <c r="O13" s="40">
        <v>15</v>
      </c>
      <c r="P13" s="53">
        <v>76</v>
      </c>
      <c r="Q13" s="40">
        <v>74</v>
      </c>
      <c r="R13" s="53">
        <v>85</v>
      </c>
      <c r="S13" s="40">
        <v>137</v>
      </c>
      <c r="T13" s="53">
        <v>64</v>
      </c>
      <c r="U13" s="40">
        <v>49</v>
      </c>
      <c r="V13" s="40">
        <v>63</v>
      </c>
      <c r="W13" s="40">
        <v>47</v>
      </c>
      <c r="X13" s="53">
        <v>54</v>
      </c>
      <c r="Y13" s="40">
        <v>37</v>
      </c>
      <c r="Z13" s="40">
        <v>33</v>
      </c>
      <c r="AA13" s="40">
        <v>69</v>
      </c>
      <c r="AB13" s="40">
        <v>13</v>
      </c>
      <c r="AC13" s="40">
        <v>16</v>
      </c>
      <c r="AD13" s="46">
        <v>0</v>
      </c>
    </row>
    <row r="14" spans="1:30" ht="20.149999999999999" customHeight="1" x14ac:dyDescent="0.25">
      <c r="A14" s="93" t="s">
        <v>289</v>
      </c>
      <c r="B14" s="47">
        <v>0.379934733157961</v>
      </c>
      <c r="C14" s="41">
        <v>0.327164655936246</v>
      </c>
      <c r="D14" s="41">
        <v>0.53217012610608205</v>
      </c>
      <c r="E14" s="41">
        <v>0.66920836366667003</v>
      </c>
      <c r="F14" s="41">
        <v>1.6637449400748398E-2</v>
      </c>
      <c r="G14" s="41">
        <v>0.75981327858407199</v>
      </c>
      <c r="H14" s="54">
        <v>0.24597219283918301</v>
      </c>
      <c r="I14" s="41">
        <v>0.55915981166692896</v>
      </c>
      <c r="J14" s="41">
        <v>0.65834661643609005</v>
      </c>
      <c r="K14" s="41">
        <v>0.73072098847451294</v>
      </c>
      <c r="L14" s="41">
        <v>5.0669053657147897E-2</v>
      </c>
      <c r="M14" s="54">
        <v>0.25289980487191299</v>
      </c>
      <c r="N14" s="41">
        <v>0.58223232196992003</v>
      </c>
      <c r="O14" s="41">
        <v>0.68227149060229497</v>
      </c>
      <c r="P14" s="54">
        <v>0.58213022647898904</v>
      </c>
      <c r="Q14" s="41">
        <v>0.25833720433303797</v>
      </c>
      <c r="R14" s="54">
        <v>0.38495757849873702</v>
      </c>
      <c r="S14" s="41">
        <v>0.373831428454176</v>
      </c>
      <c r="T14" s="54">
        <v>0.29346523622391701</v>
      </c>
      <c r="U14" s="41">
        <v>0.38319781160167998</v>
      </c>
      <c r="V14" s="41">
        <v>0.44609302200399498</v>
      </c>
      <c r="W14" s="41">
        <v>0.406919892662084</v>
      </c>
      <c r="X14" s="54">
        <v>0.371364148336918</v>
      </c>
      <c r="Y14" s="41">
        <v>0.31320842469424598</v>
      </c>
      <c r="Z14" s="41">
        <v>0.36866673139726103</v>
      </c>
      <c r="AA14" s="41">
        <v>0.41216509750438601</v>
      </c>
      <c r="AB14" s="41">
        <v>0.31849472330996298</v>
      </c>
      <c r="AC14" s="41">
        <v>0.46199311684847599</v>
      </c>
      <c r="AD14" s="47">
        <v>0</v>
      </c>
    </row>
    <row r="15" spans="1:30" ht="20.149999999999999" customHeight="1" x14ac:dyDescent="0.25">
      <c r="A15" s="93"/>
      <c r="B15" s="44">
        <v>764</v>
      </c>
      <c r="C15" s="38">
        <v>88</v>
      </c>
      <c r="D15" s="38">
        <v>246</v>
      </c>
      <c r="E15" s="38">
        <v>92</v>
      </c>
      <c r="F15" s="38">
        <v>6</v>
      </c>
      <c r="G15" s="38">
        <v>127</v>
      </c>
      <c r="H15" s="51">
        <v>84</v>
      </c>
      <c r="I15" s="38">
        <v>270</v>
      </c>
      <c r="J15" s="38">
        <v>115</v>
      </c>
      <c r="K15" s="38">
        <v>70</v>
      </c>
      <c r="L15" s="38">
        <v>10</v>
      </c>
      <c r="M15" s="51">
        <v>147</v>
      </c>
      <c r="N15" s="38">
        <v>254</v>
      </c>
      <c r="O15" s="38">
        <v>98</v>
      </c>
      <c r="P15" s="51">
        <v>402</v>
      </c>
      <c r="Q15" s="38">
        <v>182</v>
      </c>
      <c r="R15" s="51">
        <v>373</v>
      </c>
      <c r="S15" s="38">
        <v>386</v>
      </c>
      <c r="T15" s="51">
        <v>161</v>
      </c>
      <c r="U15" s="38">
        <v>187</v>
      </c>
      <c r="V15" s="38">
        <v>222</v>
      </c>
      <c r="W15" s="38">
        <v>194</v>
      </c>
      <c r="X15" s="51">
        <v>179</v>
      </c>
      <c r="Y15" s="38">
        <v>104</v>
      </c>
      <c r="Z15" s="38">
        <v>99</v>
      </c>
      <c r="AA15" s="38">
        <v>272</v>
      </c>
      <c r="AB15" s="38">
        <v>31</v>
      </c>
      <c r="AC15" s="38">
        <v>79</v>
      </c>
      <c r="AD15" s="44">
        <v>0</v>
      </c>
    </row>
    <row r="16" spans="1:30" ht="20.149999999999999" customHeight="1" x14ac:dyDescent="0.25">
      <c r="A16" s="94" t="s">
        <v>250</v>
      </c>
      <c r="B16" s="45">
        <v>7.3039485284474001E-2</v>
      </c>
      <c r="C16" s="39">
        <v>3.1905201404892697E-2</v>
      </c>
      <c r="D16" s="39">
        <v>4.6446145728451599E-2</v>
      </c>
      <c r="E16" s="39">
        <v>3.1636665261720702E-2</v>
      </c>
      <c r="F16" s="39">
        <v>1.37426998947067E-2</v>
      </c>
      <c r="G16" s="39">
        <v>4.6317438669061801E-2</v>
      </c>
      <c r="H16" s="52">
        <v>1.9318530654191E-2</v>
      </c>
      <c r="I16" s="39">
        <v>4.1069531757587797E-2</v>
      </c>
      <c r="J16" s="39">
        <v>1.9324390665980001E-2</v>
      </c>
      <c r="K16" s="39">
        <v>2.84813946573533E-2</v>
      </c>
      <c r="L16" s="39">
        <v>2.2890227807487399E-2</v>
      </c>
      <c r="M16" s="52">
        <v>2.97710558178188E-2</v>
      </c>
      <c r="N16" s="39">
        <v>3.9026980543024802E-2</v>
      </c>
      <c r="O16" s="39">
        <v>2.3468512768733001E-2</v>
      </c>
      <c r="P16" s="52">
        <v>3.4790557138267002E-2</v>
      </c>
      <c r="Q16" s="39">
        <v>4.4689979320279301E-2</v>
      </c>
      <c r="R16" s="52">
        <v>5.4339678690316098E-2</v>
      </c>
      <c r="S16" s="39">
        <v>9.1069106080535298E-2</v>
      </c>
      <c r="T16" s="52">
        <v>8.7200680007168893E-2</v>
      </c>
      <c r="U16" s="39">
        <v>0.100415736985596</v>
      </c>
      <c r="V16" s="39">
        <v>5.9105542260426698E-2</v>
      </c>
      <c r="W16" s="39">
        <v>4.3312532542100497E-2</v>
      </c>
      <c r="X16" s="52">
        <v>6.1024809915719902E-2</v>
      </c>
      <c r="Y16" s="39">
        <v>9.3704084695560103E-2</v>
      </c>
      <c r="Z16" s="39">
        <v>5.9414788518321902E-2</v>
      </c>
      <c r="AA16" s="39">
        <v>6.2109140455764503E-2</v>
      </c>
      <c r="AB16" s="39">
        <v>9.9392477651112393E-2</v>
      </c>
      <c r="AC16" s="39">
        <v>0.11510959077162999</v>
      </c>
      <c r="AD16" s="45">
        <v>0</v>
      </c>
    </row>
    <row r="17" spans="1:30" ht="20.149999999999999" customHeight="1" x14ac:dyDescent="0.25">
      <c r="A17" s="94"/>
      <c r="B17" s="46">
        <v>147</v>
      </c>
      <c r="C17" s="40">
        <v>9</v>
      </c>
      <c r="D17" s="40">
        <v>21</v>
      </c>
      <c r="E17" s="40">
        <v>4</v>
      </c>
      <c r="F17" s="40">
        <v>5</v>
      </c>
      <c r="G17" s="40">
        <v>8</v>
      </c>
      <c r="H17" s="53">
        <v>7</v>
      </c>
      <c r="I17" s="40">
        <v>20</v>
      </c>
      <c r="J17" s="40">
        <v>3</v>
      </c>
      <c r="K17" s="40">
        <v>3</v>
      </c>
      <c r="L17" s="40">
        <v>5</v>
      </c>
      <c r="M17" s="53">
        <v>17</v>
      </c>
      <c r="N17" s="40">
        <v>17</v>
      </c>
      <c r="O17" s="40">
        <v>3</v>
      </c>
      <c r="P17" s="53">
        <v>24</v>
      </c>
      <c r="Q17" s="40">
        <v>31</v>
      </c>
      <c r="R17" s="53">
        <v>53</v>
      </c>
      <c r="S17" s="40">
        <v>94</v>
      </c>
      <c r="T17" s="53">
        <v>48</v>
      </c>
      <c r="U17" s="40">
        <v>49</v>
      </c>
      <c r="V17" s="40">
        <v>29</v>
      </c>
      <c r="W17" s="40">
        <v>21</v>
      </c>
      <c r="X17" s="53">
        <v>29</v>
      </c>
      <c r="Y17" s="40">
        <v>31</v>
      </c>
      <c r="Z17" s="40">
        <v>16</v>
      </c>
      <c r="AA17" s="40">
        <v>41</v>
      </c>
      <c r="AB17" s="40">
        <v>10</v>
      </c>
      <c r="AC17" s="40">
        <v>20</v>
      </c>
      <c r="AD17" s="46">
        <v>0</v>
      </c>
    </row>
    <row r="18" spans="1:30" ht="20.149999999999999" customHeight="1" x14ac:dyDescent="0.25">
      <c r="A18" s="93" t="s">
        <v>290</v>
      </c>
      <c r="B18" s="47">
        <v>0.267297288355409</v>
      </c>
      <c r="C18" s="41">
        <v>0.25075098702868998</v>
      </c>
      <c r="D18" s="41">
        <v>0.13977802745420601</v>
      </c>
      <c r="E18" s="41">
        <v>7.7047592128617198E-2</v>
      </c>
      <c r="F18" s="41">
        <v>0.78023985370898996</v>
      </c>
      <c r="G18" s="41">
        <v>5.1771659113024497E-2</v>
      </c>
      <c r="H18" s="54">
        <v>0.37255662508233001</v>
      </c>
      <c r="I18" s="41">
        <v>0.18687525613417899</v>
      </c>
      <c r="J18" s="41">
        <v>0.111628300950531</v>
      </c>
      <c r="K18" s="41">
        <v>0.110746852818722</v>
      </c>
      <c r="L18" s="41">
        <v>0.75486620347926903</v>
      </c>
      <c r="M18" s="54">
        <v>0.41163405887343302</v>
      </c>
      <c r="N18" s="41">
        <v>0.15759451032798899</v>
      </c>
      <c r="O18" s="41">
        <v>0.122165139019646</v>
      </c>
      <c r="P18" s="54">
        <v>0.147964250966759</v>
      </c>
      <c r="Q18" s="41">
        <v>0.42767503565304099</v>
      </c>
      <c r="R18" s="54">
        <v>0.30287952169633398</v>
      </c>
      <c r="S18" s="41">
        <v>0.23488003490217199</v>
      </c>
      <c r="T18" s="54">
        <v>0.28799271839020502</v>
      </c>
      <c r="U18" s="41">
        <v>0.244893358214022</v>
      </c>
      <c r="V18" s="41">
        <v>0.226516047846133</v>
      </c>
      <c r="W18" s="41">
        <v>0.30903293884074301</v>
      </c>
      <c r="X18" s="54">
        <v>0.26134022951590302</v>
      </c>
      <c r="Y18" s="41">
        <v>0.28259764700214102</v>
      </c>
      <c r="Z18" s="41">
        <v>0.29300206896445202</v>
      </c>
      <c r="AA18" s="41">
        <v>0.26459594935651098</v>
      </c>
      <c r="AB18" s="41">
        <v>0.237583765412412</v>
      </c>
      <c r="AC18" s="41">
        <v>0.241289029374956</v>
      </c>
      <c r="AD18" s="47">
        <v>0</v>
      </c>
    </row>
    <row r="19" spans="1:30" ht="20.149999999999999" customHeight="1" x14ac:dyDescent="0.25">
      <c r="A19" s="93"/>
      <c r="B19" s="44">
        <v>537</v>
      </c>
      <c r="C19" s="38">
        <v>67</v>
      </c>
      <c r="D19" s="38">
        <v>65</v>
      </c>
      <c r="E19" s="38">
        <v>11</v>
      </c>
      <c r="F19" s="38">
        <v>301</v>
      </c>
      <c r="G19" s="38">
        <v>9</v>
      </c>
      <c r="H19" s="51">
        <v>127</v>
      </c>
      <c r="I19" s="38">
        <v>90</v>
      </c>
      <c r="J19" s="38">
        <v>20</v>
      </c>
      <c r="K19" s="38">
        <v>11</v>
      </c>
      <c r="L19" s="38">
        <v>155</v>
      </c>
      <c r="M19" s="51">
        <v>239</v>
      </c>
      <c r="N19" s="38">
        <v>69</v>
      </c>
      <c r="O19" s="38">
        <v>18</v>
      </c>
      <c r="P19" s="51">
        <v>102</v>
      </c>
      <c r="Q19" s="38">
        <v>301</v>
      </c>
      <c r="R19" s="51">
        <v>294</v>
      </c>
      <c r="S19" s="38">
        <v>243</v>
      </c>
      <c r="T19" s="51">
        <v>158</v>
      </c>
      <c r="U19" s="38">
        <v>119</v>
      </c>
      <c r="V19" s="38">
        <v>113</v>
      </c>
      <c r="W19" s="38">
        <v>147</v>
      </c>
      <c r="X19" s="51">
        <v>126</v>
      </c>
      <c r="Y19" s="38">
        <v>94</v>
      </c>
      <c r="Z19" s="38">
        <v>79</v>
      </c>
      <c r="AA19" s="38">
        <v>174</v>
      </c>
      <c r="AB19" s="38">
        <v>23</v>
      </c>
      <c r="AC19" s="38">
        <v>41</v>
      </c>
      <c r="AD19" s="44">
        <v>0</v>
      </c>
    </row>
    <row r="20" spans="1:30" ht="20.149999999999999" customHeight="1" x14ac:dyDescent="0.25">
      <c r="A20" s="94" t="s">
        <v>291</v>
      </c>
      <c r="B20" s="45">
        <v>0.49060546755384998</v>
      </c>
      <c r="C20" s="39">
        <v>0.52254061204679503</v>
      </c>
      <c r="D20" s="39">
        <v>0.64324379303783696</v>
      </c>
      <c r="E20" s="39">
        <v>0.78485239517709204</v>
      </c>
      <c r="F20" s="39">
        <v>4.49907120722624E-2</v>
      </c>
      <c r="G20" s="39">
        <v>0.83933141374612796</v>
      </c>
      <c r="H20" s="52">
        <v>0.40012138118828999</v>
      </c>
      <c r="I20" s="39">
        <v>0.64707557757001599</v>
      </c>
      <c r="J20" s="39">
        <v>0.77225431925300803</v>
      </c>
      <c r="K20" s="39">
        <v>0.81901908233073795</v>
      </c>
      <c r="L20" s="39">
        <v>0.117929638403828</v>
      </c>
      <c r="M20" s="52">
        <v>0.386904065028983</v>
      </c>
      <c r="N20" s="39">
        <v>0.65989490205726697</v>
      </c>
      <c r="O20" s="39">
        <v>0.78668762441223805</v>
      </c>
      <c r="P20" s="52">
        <v>0.69184553400689297</v>
      </c>
      <c r="Q20" s="39">
        <v>0.36391188976161398</v>
      </c>
      <c r="R20" s="52">
        <v>0.472723974607139</v>
      </c>
      <c r="S20" s="39">
        <v>0.50606702717889895</v>
      </c>
      <c r="T20" s="52">
        <v>0.40966140157292902</v>
      </c>
      <c r="U20" s="39">
        <v>0.48319206125424502</v>
      </c>
      <c r="V20" s="39">
        <v>0.57281987518507405</v>
      </c>
      <c r="W20" s="39">
        <v>0.50536969771449403</v>
      </c>
      <c r="X20" s="52">
        <v>0.48356527922125098</v>
      </c>
      <c r="Y20" s="39">
        <v>0.424839133635463</v>
      </c>
      <c r="Z20" s="39">
        <v>0.49143021532615999</v>
      </c>
      <c r="AA20" s="39">
        <v>0.51704593911832697</v>
      </c>
      <c r="AB20" s="39">
        <v>0.45305243133904699</v>
      </c>
      <c r="AC20" s="39">
        <v>0.55629173372623797</v>
      </c>
      <c r="AD20" s="45">
        <v>0</v>
      </c>
    </row>
    <row r="21" spans="1:30" ht="20.149999999999999" customHeight="1" x14ac:dyDescent="0.25">
      <c r="A21" s="95"/>
      <c r="B21" s="48">
        <v>986</v>
      </c>
      <c r="C21" s="42">
        <v>140</v>
      </c>
      <c r="D21" s="42">
        <v>297</v>
      </c>
      <c r="E21" s="42">
        <v>108</v>
      </c>
      <c r="F21" s="42">
        <v>17</v>
      </c>
      <c r="G21" s="42">
        <v>140</v>
      </c>
      <c r="H21" s="57">
        <v>136</v>
      </c>
      <c r="I21" s="42">
        <v>313</v>
      </c>
      <c r="J21" s="42">
        <v>135</v>
      </c>
      <c r="K21" s="42">
        <v>79</v>
      </c>
      <c r="L21" s="42">
        <v>24</v>
      </c>
      <c r="M21" s="57">
        <v>224</v>
      </c>
      <c r="N21" s="42">
        <v>288</v>
      </c>
      <c r="O21" s="42">
        <v>113</v>
      </c>
      <c r="P21" s="57">
        <v>477</v>
      </c>
      <c r="Q21" s="42">
        <v>256</v>
      </c>
      <c r="R21" s="57">
        <v>458</v>
      </c>
      <c r="S21" s="42">
        <v>523</v>
      </c>
      <c r="T21" s="57">
        <v>225</v>
      </c>
      <c r="U21" s="42">
        <v>235</v>
      </c>
      <c r="V21" s="42">
        <v>285</v>
      </c>
      <c r="W21" s="42">
        <v>241</v>
      </c>
      <c r="X21" s="57">
        <v>233</v>
      </c>
      <c r="Y21" s="42">
        <v>141</v>
      </c>
      <c r="Z21" s="42">
        <v>132</v>
      </c>
      <c r="AA21" s="42">
        <v>341</v>
      </c>
      <c r="AB21" s="42">
        <v>44</v>
      </c>
      <c r="AC21" s="42">
        <v>95</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9" display="Return to index" xr:uid="{8B846035-3A99-4FF8-86A4-88EEF0D7C593}"/>
  </hyperlinks>
  <pageMargins left="0.75" right="0.75" top="0.75" bottom="0.5" header="0.5" footer="0.75"/>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4.3106844301407002E-2</v>
      </c>
      <c r="C6" s="37">
        <v>2.8549122424493398E-2</v>
      </c>
      <c r="D6" s="37">
        <v>0.11355472594513499</v>
      </c>
      <c r="E6" s="37">
        <v>2.4808567507312598E-2</v>
      </c>
      <c r="F6" s="37">
        <v>2.2182855691233499E-2</v>
      </c>
      <c r="G6" s="37">
        <v>3.8708796455113402E-2</v>
      </c>
      <c r="H6" s="50">
        <v>3.4820745248123203E-2</v>
      </c>
      <c r="I6" s="37">
        <v>7.7460543180389099E-2</v>
      </c>
      <c r="J6" s="37">
        <v>4.44260656824313E-2</v>
      </c>
      <c r="K6" s="37">
        <v>6.9233782009034794E-2</v>
      </c>
      <c r="L6" s="37">
        <v>2.22621213521207E-2</v>
      </c>
      <c r="M6" s="50">
        <v>2.51335187424244E-2</v>
      </c>
      <c r="N6" s="37">
        <v>7.5026774620585795E-2</v>
      </c>
      <c r="O6" s="37">
        <v>6.0388603827305203E-2</v>
      </c>
      <c r="P6" s="50">
        <v>6.1113562707098598E-2</v>
      </c>
      <c r="Q6" s="37">
        <v>2.45163889137003E-2</v>
      </c>
      <c r="R6" s="50">
        <v>4.9898386167432397E-2</v>
      </c>
      <c r="S6" s="37">
        <v>3.7032684595994902E-2</v>
      </c>
      <c r="T6" s="50">
        <v>7.7930881160052104E-2</v>
      </c>
      <c r="U6" s="37">
        <v>4.7169331828293103E-2</v>
      </c>
      <c r="V6" s="37">
        <v>2.5709380983365501E-2</v>
      </c>
      <c r="W6" s="37">
        <v>1.70739709667229E-2</v>
      </c>
      <c r="X6" s="50">
        <v>4.6622288304607497E-2</v>
      </c>
      <c r="Y6" s="37">
        <v>3.6336108694540702E-2</v>
      </c>
      <c r="Z6" s="37">
        <v>7.3949082129881799E-2</v>
      </c>
      <c r="AA6" s="37">
        <v>3.6469091932879602E-2</v>
      </c>
      <c r="AB6" s="37">
        <v>3.0112494804239599E-2</v>
      </c>
      <c r="AC6" s="37">
        <v>3.0934744096535498E-2</v>
      </c>
      <c r="AD6" s="43">
        <v>0</v>
      </c>
    </row>
    <row r="7" spans="1:30" ht="20.149999999999999" customHeight="1" x14ac:dyDescent="0.25">
      <c r="A7" s="93"/>
      <c r="B7" s="44">
        <v>87</v>
      </c>
      <c r="C7" s="38">
        <v>8</v>
      </c>
      <c r="D7" s="38">
        <v>52</v>
      </c>
      <c r="E7" s="38">
        <v>3</v>
      </c>
      <c r="F7" s="38">
        <v>9</v>
      </c>
      <c r="G7" s="38">
        <v>6</v>
      </c>
      <c r="H7" s="51">
        <v>12</v>
      </c>
      <c r="I7" s="38">
        <v>37</v>
      </c>
      <c r="J7" s="38">
        <v>8</v>
      </c>
      <c r="K7" s="38">
        <v>7</v>
      </c>
      <c r="L7" s="38">
        <v>5</v>
      </c>
      <c r="M7" s="51">
        <v>15</v>
      </c>
      <c r="N7" s="38">
        <v>33</v>
      </c>
      <c r="O7" s="38">
        <v>9</v>
      </c>
      <c r="P7" s="51">
        <v>42</v>
      </c>
      <c r="Q7" s="38">
        <v>17</v>
      </c>
      <c r="R7" s="51">
        <v>48</v>
      </c>
      <c r="S7" s="38">
        <v>38</v>
      </c>
      <c r="T7" s="51">
        <v>43</v>
      </c>
      <c r="U7" s="38">
        <v>23</v>
      </c>
      <c r="V7" s="38">
        <v>13</v>
      </c>
      <c r="W7" s="38">
        <v>8</v>
      </c>
      <c r="X7" s="51">
        <v>22</v>
      </c>
      <c r="Y7" s="38">
        <v>12</v>
      </c>
      <c r="Z7" s="38">
        <v>20</v>
      </c>
      <c r="AA7" s="38">
        <v>24</v>
      </c>
      <c r="AB7" s="38">
        <v>3</v>
      </c>
      <c r="AC7" s="38">
        <v>5</v>
      </c>
      <c r="AD7" s="44">
        <v>0</v>
      </c>
    </row>
    <row r="8" spans="1:30" ht="20.149999999999999" customHeight="1" x14ac:dyDescent="0.25">
      <c r="A8" s="94" t="s">
        <v>286</v>
      </c>
      <c r="B8" s="45">
        <v>0.139556368517331</v>
      </c>
      <c r="C8" s="39">
        <v>0.11742622020784001</v>
      </c>
      <c r="D8" s="39">
        <v>0.29311454106909501</v>
      </c>
      <c r="E8" s="39">
        <v>0.20900016346380801</v>
      </c>
      <c r="F8" s="39">
        <v>6.1021633629367501E-2</v>
      </c>
      <c r="G8" s="39">
        <v>7.5172747421635502E-2</v>
      </c>
      <c r="H8" s="52">
        <v>8.3152576928087293E-2</v>
      </c>
      <c r="I8" s="39">
        <v>0.22803853000310401</v>
      </c>
      <c r="J8" s="39">
        <v>0.16679348485901399</v>
      </c>
      <c r="K8" s="39">
        <v>0.14707762275769501</v>
      </c>
      <c r="L8" s="39">
        <v>7.5746819870346899E-2</v>
      </c>
      <c r="M8" s="52">
        <v>9.6287842238652097E-2</v>
      </c>
      <c r="N8" s="39">
        <v>0.20820687252431799</v>
      </c>
      <c r="O8" s="39">
        <v>0.18034904790763001</v>
      </c>
      <c r="P8" s="52">
        <v>0.154637337099054</v>
      </c>
      <c r="Q8" s="39">
        <v>0.110278701826604</v>
      </c>
      <c r="R8" s="52">
        <v>0.14983916914638601</v>
      </c>
      <c r="S8" s="39">
        <v>0.130865399254878</v>
      </c>
      <c r="T8" s="52">
        <v>0.184124150669254</v>
      </c>
      <c r="U8" s="39">
        <v>0.12268193963374199</v>
      </c>
      <c r="V8" s="39">
        <v>0.126164183572991</v>
      </c>
      <c r="W8" s="39">
        <v>0.119541176058337</v>
      </c>
      <c r="X8" s="52">
        <v>0.16085905083468299</v>
      </c>
      <c r="Y8" s="39">
        <v>0.14286562160031899</v>
      </c>
      <c r="Z8" s="39">
        <v>0.157274174528337</v>
      </c>
      <c r="AA8" s="39">
        <v>0.11541056886444399</v>
      </c>
      <c r="AB8" s="39">
        <v>0.12853183138462501</v>
      </c>
      <c r="AC8" s="39">
        <v>0.144629564131635</v>
      </c>
      <c r="AD8" s="45">
        <v>0</v>
      </c>
    </row>
    <row r="9" spans="1:30" ht="20.149999999999999" customHeight="1" x14ac:dyDescent="0.25">
      <c r="A9" s="94"/>
      <c r="B9" s="46">
        <v>281</v>
      </c>
      <c r="C9" s="40">
        <v>31</v>
      </c>
      <c r="D9" s="40">
        <v>135</v>
      </c>
      <c r="E9" s="40">
        <v>29</v>
      </c>
      <c r="F9" s="40">
        <v>24</v>
      </c>
      <c r="G9" s="40">
        <v>13</v>
      </c>
      <c r="H9" s="53">
        <v>28</v>
      </c>
      <c r="I9" s="40">
        <v>110</v>
      </c>
      <c r="J9" s="40">
        <v>29</v>
      </c>
      <c r="K9" s="40">
        <v>14</v>
      </c>
      <c r="L9" s="40">
        <v>16</v>
      </c>
      <c r="M9" s="53">
        <v>56</v>
      </c>
      <c r="N9" s="40">
        <v>91</v>
      </c>
      <c r="O9" s="40">
        <v>26</v>
      </c>
      <c r="P9" s="53">
        <v>107</v>
      </c>
      <c r="Q9" s="40">
        <v>78</v>
      </c>
      <c r="R9" s="53">
        <v>145</v>
      </c>
      <c r="S9" s="40">
        <v>135</v>
      </c>
      <c r="T9" s="53">
        <v>101</v>
      </c>
      <c r="U9" s="40">
        <v>60</v>
      </c>
      <c r="V9" s="40">
        <v>63</v>
      </c>
      <c r="W9" s="40">
        <v>57</v>
      </c>
      <c r="X9" s="53">
        <v>77</v>
      </c>
      <c r="Y9" s="40">
        <v>48</v>
      </c>
      <c r="Z9" s="40">
        <v>42</v>
      </c>
      <c r="AA9" s="40">
        <v>76</v>
      </c>
      <c r="AB9" s="40">
        <v>12</v>
      </c>
      <c r="AC9" s="40">
        <v>25</v>
      </c>
      <c r="AD9" s="46">
        <v>0</v>
      </c>
    </row>
    <row r="10" spans="1:30" ht="20.149999999999999" customHeight="1" x14ac:dyDescent="0.25">
      <c r="A10" s="93" t="s">
        <v>287</v>
      </c>
      <c r="B10" s="47">
        <v>0.33996267488960702</v>
      </c>
      <c r="C10" s="41">
        <v>0.305641648378428</v>
      </c>
      <c r="D10" s="41">
        <v>0.38248519480784099</v>
      </c>
      <c r="E10" s="41">
        <v>0.470756384960477</v>
      </c>
      <c r="F10" s="41">
        <v>0.27688700238532099</v>
      </c>
      <c r="G10" s="41">
        <v>0.35287812746571601</v>
      </c>
      <c r="H10" s="54">
        <v>0.27896206424615499</v>
      </c>
      <c r="I10" s="41">
        <v>0.38204643273972</v>
      </c>
      <c r="J10" s="41">
        <v>0.48504200023642602</v>
      </c>
      <c r="K10" s="41">
        <v>0.28479687313673502</v>
      </c>
      <c r="L10" s="41">
        <v>0.242131202508719</v>
      </c>
      <c r="M10" s="54">
        <v>0.29120939385046002</v>
      </c>
      <c r="N10" s="41">
        <v>0.37699119040593998</v>
      </c>
      <c r="O10" s="41">
        <v>0.45003871789052302</v>
      </c>
      <c r="P10" s="54">
        <v>0.413619883385695</v>
      </c>
      <c r="Q10" s="41">
        <v>0.25998618772505799</v>
      </c>
      <c r="R10" s="54">
        <v>0.34208588243381699</v>
      </c>
      <c r="S10" s="41">
        <v>0.340286042509514</v>
      </c>
      <c r="T10" s="54">
        <v>0.34535276284055899</v>
      </c>
      <c r="U10" s="41">
        <v>0.32859889182945401</v>
      </c>
      <c r="V10" s="41">
        <v>0.37617440484773801</v>
      </c>
      <c r="W10" s="41">
        <v>0.30753099207201401</v>
      </c>
      <c r="X10" s="54">
        <v>0.33180333138151402</v>
      </c>
      <c r="Y10" s="41">
        <v>0.33771227133214199</v>
      </c>
      <c r="Z10" s="41">
        <v>0.37447046975298898</v>
      </c>
      <c r="AA10" s="41">
        <v>0.35628854860375098</v>
      </c>
      <c r="AB10" s="41">
        <v>0.29004840147053701</v>
      </c>
      <c r="AC10" s="41">
        <v>0.27870328560333602</v>
      </c>
      <c r="AD10" s="47">
        <v>0</v>
      </c>
    </row>
    <row r="11" spans="1:30" ht="20.149999999999999" customHeight="1" x14ac:dyDescent="0.25">
      <c r="A11" s="93"/>
      <c r="B11" s="44">
        <v>683</v>
      </c>
      <c r="C11" s="38">
        <v>82</v>
      </c>
      <c r="D11" s="38">
        <v>177</v>
      </c>
      <c r="E11" s="38">
        <v>65</v>
      </c>
      <c r="F11" s="38">
        <v>107</v>
      </c>
      <c r="G11" s="38">
        <v>59</v>
      </c>
      <c r="H11" s="51">
        <v>95</v>
      </c>
      <c r="I11" s="38">
        <v>185</v>
      </c>
      <c r="J11" s="38">
        <v>85</v>
      </c>
      <c r="K11" s="38">
        <v>27</v>
      </c>
      <c r="L11" s="38">
        <v>50</v>
      </c>
      <c r="M11" s="51">
        <v>169</v>
      </c>
      <c r="N11" s="38">
        <v>164</v>
      </c>
      <c r="O11" s="38">
        <v>65</v>
      </c>
      <c r="P11" s="51">
        <v>285</v>
      </c>
      <c r="Q11" s="38">
        <v>183</v>
      </c>
      <c r="R11" s="51">
        <v>332</v>
      </c>
      <c r="S11" s="38">
        <v>352</v>
      </c>
      <c r="T11" s="51">
        <v>189</v>
      </c>
      <c r="U11" s="38">
        <v>160</v>
      </c>
      <c r="V11" s="38">
        <v>187</v>
      </c>
      <c r="W11" s="38">
        <v>147</v>
      </c>
      <c r="X11" s="51">
        <v>160</v>
      </c>
      <c r="Y11" s="38">
        <v>112</v>
      </c>
      <c r="Z11" s="38">
        <v>101</v>
      </c>
      <c r="AA11" s="38">
        <v>235</v>
      </c>
      <c r="AB11" s="38">
        <v>28</v>
      </c>
      <c r="AC11" s="38">
        <v>48</v>
      </c>
      <c r="AD11" s="44">
        <v>0</v>
      </c>
    </row>
    <row r="12" spans="1:30" ht="20.149999999999999" customHeight="1" x14ac:dyDescent="0.25">
      <c r="A12" s="94" t="s">
        <v>288</v>
      </c>
      <c r="B12" s="45">
        <v>0.13446098479360499</v>
      </c>
      <c r="C12" s="39">
        <v>0.20393973239862001</v>
      </c>
      <c r="D12" s="39">
        <v>5.6384884027102303E-2</v>
      </c>
      <c r="E12" s="39">
        <v>6.5246904539284098E-2</v>
      </c>
      <c r="F12" s="39">
        <v>0.20093478999537501</v>
      </c>
      <c r="G12" s="39">
        <v>0.21384532345551299</v>
      </c>
      <c r="H12" s="52">
        <v>0.21797256307788099</v>
      </c>
      <c r="I12" s="39">
        <v>7.8867835156617203E-2</v>
      </c>
      <c r="J12" s="39">
        <v>8.5747408304115494E-2</v>
      </c>
      <c r="K12" s="39">
        <v>0.21812891671262699</v>
      </c>
      <c r="L12" s="39">
        <v>0.17552458403378501</v>
      </c>
      <c r="M12" s="52">
        <v>0.19988614198948099</v>
      </c>
      <c r="N12" s="39">
        <v>0.107012789900372</v>
      </c>
      <c r="O12" s="39">
        <v>4.7046781454602303E-2</v>
      </c>
      <c r="P12" s="52">
        <v>0.116156815514725</v>
      </c>
      <c r="Q12" s="39">
        <v>0.17352801919819599</v>
      </c>
      <c r="R12" s="52">
        <v>0.13856531241117601</v>
      </c>
      <c r="S12" s="39">
        <v>0.12822673392207801</v>
      </c>
      <c r="T12" s="52">
        <v>0.119705147796186</v>
      </c>
      <c r="U12" s="39">
        <v>0.13877762378519401</v>
      </c>
      <c r="V12" s="39">
        <v>0.12747673177225499</v>
      </c>
      <c r="W12" s="39">
        <v>0.15432293433081901</v>
      </c>
      <c r="X12" s="52">
        <v>0.13312845905186199</v>
      </c>
      <c r="Y12" s="39">
        <v>0.118764642874213</v>
      </c>
      <c r="Z12" s="39">
        <v>0.11946947078827699</v>
      </c>
      <c r="AA12" s="39">
        <v>0.13577170537082101</v>
      </c>
      <c r="AB12" s="39">
        <v>0.144023818093405</v>
      </c>
      <c r="AC12" s="39">
        <v>0.181676504358289</v>
      </c>
      <c r="AD12" s="45">
        <v>0</v>
      </c>
    </row>
    <row r="13" spans="1:30" ht="20.149999999999999" customHeight="1" x14ac:dyDescent="0.25">
      <c r="A13" s="94"/>
      <c r="B13" s="46">
        <v>270</v>
      </c>
      <c r="C13" s="40">
        <v>55</v>
      </c>
      <c r="D13" s="40">
        <v>26</v>
      </c>
      <c r="E13" s="40">
        <v>9</v>
      </c>
      <c r="F13" s="40">
        <v>78</v>
      </c>
      <c r="G13" s="40">
        <v>36</v>
      </c>
      <c r="H13" s="53">
        <v>74</v>
      </c>
      <c r="I13" s="40">
        <v>38</v>
      </c>
      <c r="J13" s="40">
        <v>15</v>
      </c>
      <c r="K13" s="40">
        <v>21</v>
      </c>
      <c r="L13" s="40">
        <v>36</v>
      </c>
      <c r="M13" s="53">
        <v>116</v>
      </c>
      <c r="N13" s="40">
        <v>47</v>
      </c>
      <c r="O13" s="40">
        <v>7</v>
      </c>
      <c r="P13" s="53">
        <v>80</v>
      </c>
      <c r="Q13" s="40">
        <v>122</v>
      </c>
      <c r="R13" s="53">
        <v>134</v>
      </c>
      <c r="S13" s="40">
        <v>133</v>
      </c>
      <c r="T13" s="53">
        <v>66</v>
      </c>
      <c r="U13" s="40">
        <v>68</v>
      </c>
      <c r="V13" s="40">
        <v>63</v>
      </c>
      <c r="W13" s="40">
        <v>74</v>
      </c>
      <c r="X13" s="53">
        <v>64</v>
      </c>
      <c r="Y13" s="40">
        <v>39</v>
      </c>
      <c r="Z13" s="40">
        <v>32</v>
      </c>
      <c r="AA13" s="40">
        <v>89</v>
      </c>
      <c r="AB13" s="40">
        <v>14</v>
      </c>
      <c r="AC13" s="40">
        <v>31</v>
      </c>
      <c r="AD13" s="46">
        <v>0</v>
      </c>
    </row>
    <row r="14" spans="1:30" ht="20.149999999999999" customHeight="1" x14ac:dyDescent="0.25">
      <c r="A14" s="93" t="s">
        <v>289</v>
      </c>
      <c r="B14" s="47">
        <v>0.14888717835144299</v>
      </c>
      <c r="C14" s="41">
        <v>0.209298203603416</v>
      </c>
      <c r="D14" s="41">
        <v>2.2379024353124201E-2</v>
      </c>
      <c r="E14" s="41">
        <v>8.4692159766260294E-2</v>
      </c>
      <c r="F14" s="41">
        <v>0.32468434389782302</v>
      </c>
      <c r="G14" s="41">
        <v>0.15458036752347301</v>
      </c>
      <c r="H14" s="54">
        <v>0.24163863853044601</v>
      </c>
      <c r="I14" s="41">
        <v>6.6784853459573898E-2</v>
      </c>
      <c r="J14" s="41">
        <v>6.6855668282461103E-2</v>
      </c>
      <c r="K14" s="41">
        <v>0.126240549283059</v>
      </c>
      <c r="L14" s="41">
        <v>0.35475006584436503</v>
      </c>
      <c r="M14" s="54">
        <v>0.23714223643662199</v>
      </c>
      <c r="N14" s="41">
        <v>9.7414172059303805E-2</v>
      </c>
      <c r="O14" s="41">
        <v>9.7652737333203399E-2</v>
      </c>
      <c r="P14" s="54">
        <v>8.4709181038157402E-2</v>
      </c>
      <c r="Q14" s="41">
        <v>0.26073887798877099</v>
      </c>
      <c r="R14" s="54">
        <v>0.177591682761573</v>
      </c>
      <c r="S14" s="41">
        <v>0.11948265361839901</v>
      </c>
      <c r="T14" s="54">
        <v>8.7817112073901499E-2</v>
      </c>
      <c r="U14" s="41">
        <v>0.13627234756259299</v>
      </c>
      <c r="V14" s="41">
        <v>0.16473086415889501</v>
      </c>
      <c r="W14" s="41">
        <v>0.21548691169154699</v>
      </c>
      <c r="X14" s="54">
        <v>0.14931333179199399</v>
      </c>
      <c r="Y14" s="41">
        <v>0.179234724462914</v>
      </c>
      <c r="Z14" s="41">
        <v>0.128118622731833</v>
      </c>
      <c r="AA14" s="41">
        <v>0.14694960033901699</v>
      </c>
      <c r="AB14" s="41">
        <v>0.18507058814225799</v>
      </c>
      <c r="AC14" s="41">
        <v>0.108310339462608</v>
      </c>
      <c r="AD14" s="47">
        <v>0</v>
      </c>
    </row>
    <row r="15" spans="1:30" ht="20.149999999999999" customHeight="1" x14ac:dyDescent="0.25">
      <c r="A15" s="93"/>
      <c r="B15" s="44">
        <v>299</v>
      </c>
      <c r="C15" s="38">
        <v>56</v>
      </c>
      <c r="D15" s="38">
        <v>10</v>
      </c>
      <c r="E15" s="38">
        <v>12</v>
      </c>
      <c r="F15" s="38">
        <v>125</v>
      </c>
      <c r="G15" s="38">
        <v>26</v>
      </c>
      <c r="H15" s="51">
        <v>82</v>
      </c>
      <c r="I15" s="38">
        <v>32</v>
      </c>
      <c r="J15" s="38">
        <v>12</v>
      </c>
      <c r="K15" s="38">
        <v>12</v>
      </c>
      <c r="L15" s="38">
        <v>73</v>
      </c>
      <c r="M15" s="51">
        <v>137</v>
      </c>
      <c r="N15" s="38">
        <v>42</v>
      </c>
      <c r="O15" s="38">
        <v>14</v>
      </c>
      <c r="P15" s="51">
        <v>58</v>
      </c>
      <c r="Q15" s="38">
        <v>184</v>
      </c>
      <c r="R15" s="51">
        <v>172</v>
      </c>
      <c r="S15" s="38">
        <v>124</v>
      </c>
      <c r="T15" s="51">
        <v>48</v>
      </c>
      <c r="U15" s="38">
        <v>66</v>
      </c>
      <c r="V15" s="38">
        <v>82</v>
      </c>
      <c r="W15" s="38">
        <v>103</v>
      </c>
      <c r="X15" s="51">
        <v>72</v>
      </c>
      <c r="Y15" s="38">
        <v>60</v>
      </c>
      <c r="Z15" s="38">
        <v>34</v>
      </c>
      <c r="AA15" s="38">
        <v>97</v>
      </c>
      <c r="AB15" s="38">
        <v>18</v>
      </c>
      <c r="AC15" s="38">
        <v>19</v>
      </c>
      <c r="AD15" s="44">
        <v>0</v>
      </c>
    </row>
    <row r="16" spans="1:30" ht="20.149999999999999" customHeight="1" x14ac:dyDescent="0.25">
      <c r="A16" s="94" t="s">
        <v>250</v>
      </c>
      <c r="B16" s="45">
        <v>0.19402594914660701</v>
      </c>
      <c r="C16" s="39">
        <v>0.13514507298720299</v>
      </c>
      <c r="D16" s="39">
        <v>0.13208162979770099</v>
      </c>
      <c r="E16" s="39">
        <v>0.145495819762858</v>
      </c>
      <c r="F16" s="39">
        <v>0.114289374400879</v>
      </c>
      <c r="G16" s="39">
        <v>0.16481463767855001</v>
      </c>
      <c r="H16" s="52">
        <v>0.143453411969308</v>
      </c>
      <c r="I16" s="39">
        <v>0.166801805460595</v>
      </c>
      <c r="J16" s="39">
        <v>0.15113537263555399</v>
      </c>
      <c r="K16" s="39">
        <v>0.15452225610084799</v>
      </c>
      <c r="L16" s="39">
        <v>0.12958520639066201</v>
      </c>
      <c r="M16" s="52">
        <v>0.150340866742358</v>
      </c>
      <c r="N16" s="39">
        <v>0.13534820048948201</v>
      </c>
      <c r="O16" s="39">
        <v>0.16452411158673599</v>
      </c>
      <c r="P16" s="52">
        <v>0.16976322025527099</v>
      </c>
      <c r="Q16" s="39">
        <v>0.17095182434767001</v>
      </c>
      <c r="R16" s="52">
        <v>0.14201956707961599</v>
      </c>
      <c r="S16" s="39">
        <v>0.24410648609913499</v>
      </c>
      <c r="T16" s="52">
        <v>0.18506994546004801</v>
      </c>
      <c r="U16" s="39">
        <v>0.226499865360722</v>
      </c>
      <c r="V16" s="39">
        <v>0.17974443466475601</v>
      </c>
      <c r="W16" s="39">
        <v>0.18604401488055899</v>
      </c>
      <c r="X16" s="52">
        <v>0.17827353863534001</v>
      </c>
      <c r="Y16" s="39">
        <v>0.185086631035871</v>
      </c>
      <c r="Z16" s="39">
        <v>0.14671818006868201</v>
      </c>
      <c r="AA16" s="39">
        <v>0.20911048488908601</v>
      </c>
      <c r="AB16" s="39">
        <v>0.22221286610493499</v>
      </c>
      <c r="AC16" s="39">
        <v>0.25574556234759699</v>
      </c>
      <c r="AD16" s="45">
        <v>0</v>
      </c>
    </row>
    <row r="17" spans="1:30" ht="20.149999999999999" customHeight="1" x14ac:dyDescent="0.25">
      <c r="A17" s="94"/>
      <c r="B17" s="46">
        <v>390</v>
      </c>
      <c r="C17" s="40">
        <v>36</v>
      </c>
      <c r="D17" s="40">
        <v>61</v>
      </c>
      <c r="E17" s="40">
        <v>20</v>
      </c>
      <c r="F17" s="40">
        <v>44</v>
      </c>
      <c r="G17" s="40">
        <v>28</v>
      </c>
      <c r="H17" s="53">
        <v>49</v>
      </c>
      <c r="I17" s="40">
        <v>81</v>
      </c>
      <c r="J17" s="40">
        <v>26</v>
      </c>
      <c r="K17" s="40">
        <v>15</v>
      </c>
      <c r="L17" s="40">
        <v>27</v>
      </c>
      <c r="M17" s="53">
        <v>87</v>
      </c>
      <c r="N17" s="40">
        <v>59</v>
      </c>
      <c r="O17" s="40">
        <v>24</v>
      </c>
      <c r="P17" s="53">
        <v>117</v>
      </c>
      <c r="Q17" s="40">
        <v>120</v>
      </c>
      <c r="R17" s="53">
        <v>138</v>
      </c>
      <c r="S17" s="40">
        <v>252</v>
      </c>
      <c r="T17" s="53">
        <v>101</v>
      </c>
      <c r="U17" s="40">
        <v>110</v>
      </c>
      <c r="V17" s="40">
        <v>90</v>
      </c>
      <c r="W17" s="40">
        <v>89</v>
      </c>
      <c r="X17" s="53">
        <v>86</v>
      </c>
      <c r="Y17" s="40">
        <v>62</v>
      </c>
      <c r="Z17" s="40">
        <v>39</v>
      </c>
      <c r="AA17" s="40">
        <v>138</v>
      </c>
      <c r="AB17" s="40">
        <v>22</v>
      </c>
      <c r="AC17" s="40">
        <v>44</v>
      </c>
      <c r="AD17" s="46">
        <v>0</v>
      </c>
    </row>
    <row r="18" spans="1:30" ht="20.149999999999999" customHeight="1" x14ac:dyDescent="0.25">
      <c r="A18" s="93" t="s">
        <v>290</v>
      </c>
      <c r="B18" s="47">
        <v>0.18266321281873801</v>
      </c>
      <c r="C18" s="41">
        <v>0.145975342632333</v>
      </c>
      <c r="D18" s="41">
        <v>0.40666926701423101</v>
      </c>
      <c r="E18" s="41">
        <v>0.23380873097112101</v>
      </c>
      <c r="F18" s="41">
        <v>8.3204489320600997E-2</v>
      </c>
      <c r="G18" s="41">
        <v>0.11388154387674899</v>
      </c>
      <c r="H18" s="54">
        <v>0.117973322176211</v>
      </c>
      <c r="I18" s="41">
        <v>0.30549907318349301</v>
      </c>
      <c r="J18" s="41">
        <v>0.21121955054144501</v>
      </c>
      <c r="K18" s="41">
        <v>0.21631140476673</v>
      </c>
      <c r="L18" s="41">
        <v>9.8008941222467505E-2</v>
      </c>
      <c r="M18" s="54">
        <v>0.121421360981076</v>
      </c>
      <c r="N18" s="41">
        <v>0.28323364714490301</v>
      </c>
      <c r="O18" s="41">
        <v>0.240737651734935</v>
      </c>
      <c r="P18" s="54">
        <v>0.215750899806152</v>
      </c>
      <c r="Q18" s="41">
        <v>0.13479509074030399</v>
      </c>
      <c r="R18" s="54">
        <v>0.19973755531381801</v>
      </c>
      <c r="S18" s="41">
        <v>0.16789808385087299</v>
      </c>
      <c r="T18" s="54">
        <v>0.26205503182930601</v>
      </c>
      <c r="U18" s="41">
        <v>0.16985127146203599</v>
      </c>
      <c r="V18" s="41">
        <v>0.15187356455635601</v>
      </c>
      <c r="W18" s="41">
        <v>0.13661514702506</v>
      </c>
      <c r="X18" s="54">
        <v>0.20748133913929101</v>
      </c>
      <c r="Y18" s="41">
        <v>0.179201730294859</v>
      </c>
      <c r="Z18" s="41">
        <v>0.231223256658219</v>
      </c>
      <c r="AA18" s="41">
        <v>0.15187966079732301</v>
      </c>
      <c r="AB18" s="41">
        <v>0.15864432618886401</v>
      </c>
      <c r="AC18" s="41">
        <v>0.17556430822817101</v>
      </c>
      <c r="AD18" s="47">
        <v>0</v>
      </c>
    </row>
    <row r="19" spans="1:30" ht="20.149999999999999" customHeight="1" x14ac:dyDescent="0.25">
      <c r="A19" s="93"/>
      <c r="B19" s="44">
        <v>367</v>
      </c>
      <c r="C19" s="38">
        <v>39</v>
      </c>
      <c r="D19" s="38">
        <v>188</v>
      </c>
      <c r="E19" s="38">
        <v>32</v>
      </c>
      <c r="F19" s="38">
        <v>32</v>
      </c>
      <c r="G19" s="38">
        <v>19</v>
      </c>
      <c r="H19" s="51">
        <v>40</v>
      </c>
      <c r="I19" s="38">
        <v>148</v>
      </c>
      <c r="J19" s="38">
        <v>37</v>
      </c>
      <c r="K19" s="38">
        <v>21</v>
      </c>
      <c r="L19" s="38">
        <v>20</v>
      </c>
      <c r="M19" s="51">
        <v>70</v>
      </c>
      <c r="N19" s="38">
        <v>124</v>
      </c>
      <c r="O19" s="38">
        <v>35</v>
      </c>
      <c r="P19" s="51">
        <v>149</v>
      </c>
      <c r="Q19" s="38">
        <v>95</v>
      </c>
      <c r="R19" s="51">
        <v>194</v>
      </c>
      <c r="S19" s="38">
        <v>174</v>
      </c>
      <c r="T19" s="51">
        <v>144</v>
      </c>
      <c r="U19" s="38">
        <v>83</v>
      </c>
      <c r="V19" s="38">
        <v>76</v>
      </c>
      <c r="W19" s="38">
        <v>65</v>
      </c>
      <c r="X19" s="51">
        <v>100</v>
      </c>
      <c r="Y19" s="38">
        <v>60</v>
      </c>
      <c r="Z19" s="38">
        <v>62</v>
      </c>
      <c r="AA19" s="38">
        <v>100</v>
      </c>
      <c r="AB19" s="38">
        <v>15</v>
      </c>
      <c r="AC19" s="38">
        <v>30</v>
      </c>
      <c r="AD19" s="44">
        <v>0</v>
      </c>
    </row>
    <row r="20" spans="1:30" ht="20.149999999999999" customHeight="1" x14ac:dyDescent="0.25">
      <c r="A20" s="94" t="s">
        <v>291</v>
      </c>
      <c r="B20" s="45">
        <v>0.28334816314504802</v>
      </c>
      <c r="C20" s="39">
        <v>0.41323793600203601</v>
      </c>
      <c r="D20" s="39">
        <v>7.8763908380226497E-2</v>
      </c>
      <c r="E20" s="39">
        <v>0.14993906430554399</v>
      </c>
      <c r="F20" s="39">
        <v>0.52561913389319803</v>
      </c>
      <c r="G20" s="39">
        <v>0.36842569097898598</v>
      </c>
      <c r="H20" s="52">
        <v>0.45961120160832702</v>
      </c>
      <c r="I20" s="39">
        <v>0.14565268861619099</v>
      </c>
      <c r="J20" s="39">
        <v>0.15260307658657701</v>
      </c>
      <c r="K20" s="39">
        <v>0.34436946599568702</v>
      </c>
      <c r="L20" s="39">
        <v>0.53027464987815098</v>
      </c>
      <c r="M20" s="52">
        <v>0.43702837842610398</v>
      </c>
      <c r="N20" s="39">
        <v>0.204426961959675</v>
      </c>
      <c r="O20" s="39">
        <v>0.14469951878780599</v>
      </c>
      <c r="P20" s="52">
        <v>0.20086599655288201</v>
      </c>
      <c r="Q20" s="39">
        <v>0.43426689718696798</v>
      </c>
      <c r="R20" s="52">
        <v>0.31615699517274898</v>
      </c>
      <c r="S20" s="39">
        <v>0.247709387540477</v>
      </c>
      <c r="T20" s="52">
        <v>0.20752225987008699</v>
      </c>
      <c r="U20" s="39">
        <v>0.27504997134778703</v>
      </c>
      <c r="V20" s="39">
        <v>0.29220759593114898</v>
      </c>
      <c r="W20" s="39">
        <v>0.369809846022366</v>
      </c>
      <c r="X20" s="52">
        <v>0.28244179084385601</v>
      </c>
      <c r="Y20" s="39">
        <v>0.29799936733712701</v>
      </c>
      <c r="Z20" s="39">
        <v>0.24758809352010999</v>
      </c>
      <c r="AA20" s="39">
        <v>0.282721305709838</v>
      </c>
      <c r="AB20" s="39">
        <v>0.32909440623566399</v>
      </c>
      <c r="AC20" s="39">
        <v>0.28998684382089601</v>
      </c>
      <c r="AD20" s="45">
        <v>0</v>
      </c>
    </row>
    <row r="21" spans="1:30" ht="20.149999999999999" customHeight="1" x14ac:dyDescent="0.25">
      <c r="A21" s="95"/>
      <c r="B21" s="48">
        <v>570</v>
      </c>
      <c r="C21" s="42">
        <v>111</v>
      </c>
      <c r="D21" s="42">
        <v>36</v>
      </c>
      <c r="E21" s="42">
        <v>21</v>
      </c>
      <c r="F21" s="42">
        <v>203</v>
      </c>
      <c r="G21" s="42">
        <v>62</v>
      </c>
      <c r="H21" s="57">
        <v>156</v>
      </c>
      <c r="I21" s="42">
        <v>70</v>
      </c>
      <c r="J21" s="42">
        <v>27</v>
      </c>
      <c r="K21" s="42">
        <v>33</v>
      </c>
      <c r="L21" s="42">
        <v>109</v>
      </c>
      <c r="M21" s="57">
        <v>253</v>
      </c>
      <c r="N21" s="42">
        <v>89</v>
      </c>
      <c r="O21" s="42">
        <v>21</v>
      </c>
      <c r="P21" s="57">
        <v>139</v>
      </c>
      <c r="Q21" s="42">
        <v>306</v>
      </c>
      <c r="R21" s="57">
        <v>306</v>
      </c>
      <c r="S21" s="42">
        <v>256</v>
      </c>
      <c r="T21" s="57">
        <v>114</v>
      </c>
      <c r="U21" s="42">
        <v>134</v>
      </c>
      <c r="V21" s="42">
        <v>146</v>
      </c>
      <c r="W21" s="42">
        <v>176</v>
      </c>
      <c r="X21" s="57">
        <v>136</v>
      </c>
      <c r="Y21" s="42">
        <v>99</v>
      </c>
      <c r="Z21" s="42">
        <v>66</v>
      </c>
      <c r="AA21" s="42">
        <v>186</v>
      </c>
      <c r="AB21" s="42">
        <v>32</v>
      </c>
      <c r="AC21" s="42">
        <v>50</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0" display="Return to index" xr:uid="{FB9913E8-B8F8-435C-980E-96AD44557D72}"/>
  </hyperlinks>
  <pageMargins left="0.75" right="0.75" top="0.75" bottom="0.5" header="0.5" footer="0.75"/>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AD23"/>
  <sheetViews>
    <sheetView showGridLines="0" workbookViewId="0">
      <pane xSplit="2" ySplit="5" topLeftCell="C17" activePane="bottomRight" state="frozen"/>
      <selection pane="topRight" activeCell="C1" sqref="C1"/>
      <selection pane="bottomLeft" activeCell="A6" sqref="A6"/>
      <selection pane="bottomRight" activeCell="A16" sqref="A16:A17"/>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5.6411002695825198E-2</v>
      </c>
      <c r="C6" s="37">
        <v>1.37662597236909E-2</v>
      </c>
      <c r="D6" s="37">
        <v>5.93111632600705E-2</v>
      </c>
      <c r="E6" s="37">
        <v>1.9824362034677301E-2</v>
      </c>
      <c r="F6" s="37">
        <v>1.4863635164124599E-2</v>
      </c>
      <c r="G6" s="37">
        <v>0.36868650388412999</v>
      </c>
      <c r="H6" s="50">
        <v>1.4652912252515001E-2</v>
      </c>
      <c r="I6" s="37">
        <v>6.59612603208167E-2</v>
      </c>
      <c r="J6" s="37">
        <v>4.2467887852740201E-2</v>
      </c>
      <c r="K6" s="37">
        <v>0.30505245775061501</v>
      </c>
      <c r="L6" s="37">
        <v>2.7052401267881301E-2</v>
      </c>
      <c r="M6" s="50">
        <v>1.6041008826373999E-2</v>
      </c>
      <c r="N6" s="37">
        <v>0.102577694758015</v>
      </c>
      <c r="O6" s="37">
        <v>1.27535009660455E-2</v>
      </c>
      <c r="P6" s="50">
        <v>8.38237561669226E-2</v>
      </c>
      <c r="Q6" s="37">
        <v>2.4059754125893399E-2</v>
      </c>
      <c r="R6" s="50">
        <v>5.9318774864365098E-2</v>
      </c>
      <c r="S6" s="37">
        <v>5.2660013733711597E-2</v>
      </c>
      <c r="T6" s="50">
        <v>0.105620630801598</v>
      </c>
      <c r="U6" s="37">
        <v>5.2337791255355502E-2</v>
      </c>
      <c r="V6" s="37">
        <v>4.2865602903791003E-2</v>
      </c>
      <c r="W6" s="37">
        <v>1.81224958929194E-2</v>
      </c>
      <c r="X6" s="50">
        <v>4.2434916393441401E-2</v>
      </c>
      <c r="Y6" s="37">
        <v>5.1809259327128099E-2</v>
      </c>
      <c r="Z6" s="37">
        <v>0.102948792927889</v>
      </c>
      <c r="AA6" s="37">
        <v>5.3311922146159797E-2</v>
      </c>
      <c r="AB6" s="37">
        <v>3.3683885998318799E-2</v>
      </c>
      <c r="AC6" s="37">
        <v>5.64619800027608E-2</v>
      </c>
      <c r="AD6" s="43">
        <v>0</v>
      </c>
    </row>
    <row r="7" spans="1:30" ht="20.149999999999999" customHeight="1" x14ac:dyDescent="0.25">
      <c r="A7" s="93"/>
      <c r="B7" s="44">
        <v>113</v>
      </c>
      <c r="C7" s="38">
        <v>4</v>
      </c>
      <c r="D7" s="38">
        <v>27</v>
      </c>
      <c r="E7" s="38">
        <v>3</v>
      </c>
      <c r="F7" s="38">
        <v>6</v>
      </c>
      <c r="G7" s="38">
        <v>62</v>
      </c>
      <c r="H7" s="51">
        <v>5</v>
      </c>
      <c r="I7" s="38">
        <v>32</v>
      </c>
      <c r="J7" s="38">
        <v>7</v>
      </c>
      <c r="K7" s="38">
        <v>29</v>
      </c>
      <c r="L7" s="38">
        <v>6</v>
      </c>
      <c r="M7" s="51">
        <v>9</v>
      </c>
      <c r="N7" s="38">
        <v>45</v>
      </c>
      <c r="O7" s="38">
        <v>2</v>
      </c>
      <c r="P7" s="51">
        <v>58</v>
      </c>
      <c r="Q7" s="38">
        <v>17</v>
      </c>
      <c r="R7" s="51">
        <v>57</v>
      </c>
      <c r="S7" s="38">
        <v>54</v>
      </c>
      <c r="T7" s="51">
        <v>58</v>
      </c>
      <c r="U7" s="38">
        <v>26</v>
      </c>
      <c r="V7" s="38">
        <v>21</v>
      </c>
      <c r="W7" s="38">
        <v>9</v>
      </c>
      <c r="X7" s="51">
        <v>20</v>
      </c>
      <c r="Y7" s="38">
        <v>17</v>
      </c>
      <c r="Z7" s="38">
        <v>28</v>
      </c>
      <c r="AA7" s="38">
        <v>35</v>
      </c>
      <c r="AB7" s="38">
        <v>3</v>
      </c>
      <c r="AC7" s="38">
        <v>10</v>
      </c>
      <c r="AD7" s="44">
        <v>0</v>
      </c>
    </row>
    <row r="8" spans="1:30" ht="20.149999999999999" customHeight="1" x14ac:dyDescent="0.25">
      <c r="A8" s="94" t="s">
        <v>286</v>
      </c>
      <c r="B8" s="45">
        <v>0.12780638440587899</v>
      </c>
      <c r="C8" s="39">
        <v>4.9613888786324299E-2</v>
      </c>
      <c r="D8" s="39">
        <v>0.18843605421401299</v>
      </c>
      <c r="E8" s="39">
        <v>0.204436648857697</v>
      </c>
      <c r="F8" s="39">
        <v>6.5596396107486299E-2</v>
      </c>
      <c r="G8" s="39">
        <v>0.33867646047516697</v>
      </c>
      <c r="H8" s="52">
        <v>5.30346342312287E-2</v>
      </c>
      <c r="I8" s="39">
        <v>0.165344880548872</v>
      </c>
      <c r="J8" s="39">
        <v>0.15166940842491999</v>
      </c>
      <c r="K8" s="39">
        <v>0.29097342535801701</v>
      </c>
      <c r="L8" s="39">
        <v>5.8003133089481997E-2</v>
      </c>
      <c r="M8" s="52">
        <v>5.2745326784097601E-2</v>
      </c>
      <c r="N8" s="39">
        <v>0.18765543381942301</v>
      </c>
      <c r="O8" s="39">
        <v>0.165075302599099</v>
      </c>
      <c r="P8" s="52">
        <v>0.16263023954734501</v>
      </c>
      <c r="Q8" s="39">
        <v>5.06204783246667E-2</v>
      </c>
      <c r="R8" s="52">
        <v>0.122847092365899</v>
      </c>
      <c r="S8" s="39">
        <v>0.13272132392859001</v>
      </c>
      <c r="T8" s="52">
        <v>0.236471805480614</v>
      </c>
      <c r="U8" s="39">
        <v>0.12310998991314701</v>
      </c>
      <c r="V8" s="39">
        <v>0.100193269149598</v>
      </c>
      <c r="W8" s="39">
        <v>3.6458760418349001E-2</v>
      </c>
      <c r="X8" s="52">
        <v>0.120688064215205</v>
      </c>
      <c r="Y8" s="39">
        <v>0.12386299132550101</v>
      </c>
      <c r="Z8" s="39">
        <v>0.16695024792091101</v>
      </c>
      <c r="AA8" s="39">
        <v>0.12008125461637301</v>
      </c>
      <c r="AB8" s="39">
        <v>8.7860032598106E-2</v>
      </c>
      <c r="AC8" s="39">
        <v>0.14644005711670399</v>
      </c>
      <c r="AD8" s="45">
        <v>0</v>
      </c>
    </row>
    <row r="9" spans="1:30" ht="20.149999999999999" customHeight="1" x14ac:dyDescent="0.25">
      <c r="A9" s="94"/>
      <c r="B9" s="46">
        <v>257</v>
      </c>
      <c r="C9" s="40">
        <v>13</v>
      </c>
      <c r="D9" s="40">
        <v>87</v>
      </c>
      <c r="E9" s="40">
        <v>28</v>
      </c>
      <c r="F9" s="40">
        <v>25</v>
      </c>
      <c r="G9" s="40">
        <v>57</v>
      </c>
      <c r="H9" s="53">
        <v>18</v>
      </c>
      <c r="I9" s="40">
        <v>80</v>
      </c>
      <c r="J9" s="40">
        <v>27</v>
      </c>
      <c r="K9" s="40">
        <v>28</v>
      </c>
      <c r="L9" s="40">
        <v>12</v>
      </c>
      <c r="M9" s="53">
        <v>31</v>
      </c>
      <c r="N9" s="40">
        <v>82</v>
      </c>
      <c r="O9" s="40">
        <v>24</v>
      </c>
      <c r="P9" s="53">
        <v>112</v>
      </c>
      <c r="Q9" s="40">
        <v>36</v>
      </c>
      <c r="R9" s="53">
        <v>119</v>
      </c>
      <c r="S9" s="40">
        <v>137</v>
      </c>
      <c r="T9" s="53">
        <v>130</v>
      </c>
      <c r="U9" s="40">
        <v>60</v>
      </c>
      <c r="V9" s="40">
        <v>50</v>
      </c>
      <c r="W9" s="40">
        <v>17</v>
      </c>
      <c r="X9" s="53">
        <v>58</v>
      </c>
      <c r="Y9" s="40">
        <v>41</v>
      </c>
      <c r="Z9" s="40">
        <v>45</v>
      </c>
      <c r="AA9" s="40">
        <v>79</v>
      </c>
      <c r="AB9" s="40">
        <v>9</v>
      </c>
      <c r="AC9" s="40">
        <v>25</v>
      </c>
      <c r="AD9" s="46">
        <v>0</v>
      </c>
    </row>
    <row r="10" spans="1:30" ht="20.149999999999999" customHeight="1" x14ac:dyDescent="0.25">
      <c r="A10" s="93" t="s">
        <v>287</v>
      </c>
      <c r="B10" s="47">
        <v>0.26282009803467299</v>
      </c>
      <c r="C10" s="41">
        <v>0.20490376121724399</v>
      </c>
      <c r="D10" s="41">
        <v>0.37433215142051202</v>
      </c>
      <c r="E10" s="41">
        <v>0.32124335969019002</v>
      </c>
      <c r="F10" s="41">
        <v>0.17811744006458</v>
      </c>
      <c r="G10" s="41">
        <v>0.13745201610258001</v>
      </c>
      <c r="H10" s="54">
        <v>0.20061632679522201</v>
      </c>
      <c r="I10" s="41">
        <v>0.31705944330546998</v>
      </c>
      <c r="J10" s="41">
        <v>0.32064341898544502</v>
      </c>
      <c r="K10" s="41">
        <v>0.19657997705944</v>
      </c>
      <c r="L10" s="41">
        <v>0.11801675042394</v>
      </c>
      <c r="M10" s="54">
        <v>0.2074236659874</v>
      </c>
      <c r="N10" s="41">
        <v>0.33435954695148201</v>
      </c>
      <c r="O10" s="41">
        <v>0.31100667837646301</v>
      </c>
      <c r="P10" s="54">
        <v>0.29323385048749301</v>
      </c>
      <c r="Q10" s="41">
        <v>0.20940941104740701</v>
      </c>
      <c r="R10" s="54">
        <v>0.26761307794039102</v>
      </c>
      <c r="S10" s="41">
        <v>0.25882730903390599</v>
      </c>
      <c r="T10" s="54">
        <v>0.27099727816304298</v>
      </c>
      <c r="U10" s="41">
        <v>0.31054898163514399</v>
      </c>
      <c r="V10" s="41">
        <v>0.24022007967724099</v>
      </c>
      <c r="W10" s="41">
        <v>0.228219731979101</v>
      </c>
      <c r="X10" s="54">
        <v>0.30220024884573099</v>
      </c>
      <c r="Y10" s="41">
        <v>0.26756097300484899</v>
      </c>
      <c r="Z10" s="41">
        <v>0.25591608713736802</v>
      </c>
      <c r="AA10" s="41">
        <v>0.25103137448004098</v>
      </c>
      <c r="AB10" s="41">
        <v>0.27559618875993702</v>
      </c>
      <c r="AC10" s="41">
        <v>0.19196226508155301</v>
      </c>
      <c r="AD10" s="47">
        <v>0</v>
      </c>
    </row>
    <row r="11" spans="1:30" ht="20.149999999999999" customHeight="1" x14ac:dyDescent="0.25">
      <c r="A11" s="93"/>
      <c r="B11" s="44">
        <v>528</v>
      </c>
      <c r="C11" s="38">
        <v>55</v>
      </c>
      <c r="D11" s="38">
        <v>173</v>
      </c>
      <c r="E11" s="38">
        <v>44</v>
      </c>
      <c r="F11" s="38">
        <v>69</v>
      </c>
      <c r="G11" s="38">
        <v>23</v>
      </c>
      <c r="H11" s="51">
        <v>68</v>
      </c>
      <c r="I11" s="38">
        <v>153</v>
      </c>
      <c r="J11" s="38">
        <v>56</v>
      </c>
      <c r="K11" s="38">
        <v>19</v>
      </c>
      <c r="L11" s="38">
        <v>24</v>
      </c>
      <c r="M11" s="51">
        <v>120</v>
      </c>
      <c r="N11" s="38">
        <v>146</v>
      </c>
      <c r="O11" s="38">
        <v>45</v>
      </c>
      <c r="P11" s="51">
        <v>202</v>
      </c>
      <c r="Q11" s="38">
        <v>147</v>
      </c>
      <c r="R11" s="51">
        <v>259</v>
      </c>
      <c r="S11" s="38">
        <v>268</v>
      </c>
      <c r="T11" s="51">
        <v>149</v>
      </c>
      <c r="U11" s="38">
        <v>151</v>
      </c>
      <c r="V11" s="38">
        <v>120</v>
      </c>
      <c r="W11" s="38">
        <v>109</v>
      </c>
      <c r="X11" s="51">
        <v>145</v>
      </c>
      <c r="Y11" s="38">
        <v>89</v>
      </c>
      <c r="Z11" s="38">
        <v>69</v>
      </c>
      <c r="AA11" s="38">
        <v>165</v>
      </c>
      <c r="AB11" s="38">
        <v>27</v>
      </c>
      <c r="AC11" s="38">
        <v>33</v>
      </c>
      <c r="AD11" s="44">
        <v>0</v>
      </c>
    </row>
    <row r="12" spans="1:30" ht="20.149999999999999" customHeight="1" x14ac:dyDescent="0.25">
      <c r="A12" s="94" t="s">
        <v>288</v>
      </c>
      <c r="B12" s="45">
        <v>0.122341061112793</v>
      </c>
      <c r="C12" s="39">
        <v>0.12624330901330499</v>
      </c>
      <c r="D12" s="39">
        <v>0.13272047012266699</v>
      </c>
      <c r="E12" s="39">
        <v>0.199496690104943</v>
      </c>
      <c r="F12" s="39">
        <v>0.104350455824736</v>
      </c>
      <c r="G12" s="39">
        <v>4.7977092207121298E-2</v>
      </c>
      <c r="H12" s="52">
        <v>0.106097106093305</v>
      </c>
      <c r="I12" s="39">
        <v>0.136675404144291</v>
      </c>
      <c r="J12" s="39">
        <v>0.190601222375719</v>
      </c>
      <c r="K12" s="39">
        <v>3.7330125389178799E-2</v>
      </c>
      <c r="L12" s="39">
        <v>0.1159514495292</v>
      </c>
      <c r="M12" s="52">
        <v>0.12800965227418601</v>
      </c>
      <c r="N12" s="39">
        <v>0.10187965095974</v>
      </c>
      <c r="O12" s="39">
        <v>0.18960455635093801</v>
      </c>
      <c r="P12" s="52">
        <v>0.137158026305822</v>
      </c>
      <c r="Q12" s="39">
        <v>0.11137873766990899</v>
      </c>
      <c r="R12" s="52">
        <v>0.11664388513702</v>
      </c>
      <c r="S12" s="39">
        <v>0.128515329873267</v>
      </c>
      <c r="T12" s="52">
        <v>0.109192991445645</v>
      </c>
      <c r="U12" s="39">
        <v>0.113242615120266</v>
      </c>
      <c r="V12" s="39">
        <v>0.14146307086459101</v>
      </c>
      <c r="W12" s="39">
        <v>0.12678448932210201</v>
      </c>
      <c r="X12" s="52">
        <v>0.124238493235851</v>
      </c>
      <c r="Y12" s="39">
        <v>0.125952250698942</v>
      </c>
      <c r="Z12" s="39">
        <v>0.15687967058781699</v>
      </c>
      <c r="AA12" s="39">
        <v>0.112933833687482</v>
      </c>
      <c r="AB12" s="39">
        <v>9.6858286358778495E-2</v>
      </c>
      <c r="AC12" s="39">
        <v>0.106499157247437</v>
      </c>
      <c r="AD12" s="45">
        <v>0</v>
      </c>
    </row>
    <row r="13" spans="1:30" ht="20.149999999999999" customHeight="1" x14ac:dyDescent="0.25">
      <c r="A13" s="94"/>
      <c r="B13" s="46">
        <v>246</v>
      </c>
      <c r="C13" s="40">
        <v>34</v>
      </c>
      <c r="D13" s="40">
        <v>61</v>
      </c>
      <c r="E13" s="40">
        <v>28</v>
      </c>
      <c r="F13" s="40">
        <v>40</v>
      </c>
      <c r="G13" s="40">
        <v>8</v>
      </c>
      <c r="H13" s="53">
        <v>36</v>
      </c>
      <c r="I13" s="40">
        <v>66</v>
      </c>
      <c r="J13" s="40">
        <v>33</v>
      </c>
      <c r="K13" s="40">
        <v>4</v>
      </c>
      <c r="L13" s="40">
        <v>24</v>
      </c>
      <c r="M13" s="53">
        <v>74</v>
      </c>
      <c r="N13" s="40">
        <v>44</v>
      </c>
      <c r="O13" s="40">
        <v>27</v>
      </c>
      <c r="P13" s="53">
        <v>95</v>
      </c>
      <c r="Q13" s="40">
        <v>78</v>
      </c>
      <c r="R13" s="53">
        <v>113</v>
      </c>
      <c r="S13" s="40">
        <v>133</v>
      </c>
      <c r="T13" s="53">
        <v>60</v>
      </c>
      <c r="U13" s="40">
        <v>55</v>
      </c>
      <c r="V13" s="40">
        <v>70</v>
      </c>
      <c r="W13" s="40">
        <v>60</v>
      </c>
      <c r="X13" s="53">
        <v>60</v>
      </c>
      <c r="Y13" s="40">
        <v>42</v>
      </c>
      <c r="Z13" s="40">
        <v>42</v>
      </c>
      <c r="AA13" s="40">
        <v>74</v>
      </c>
      <c r="AB13" s="40">
        <v>9</v>
      </c>
      <c r="AC13" s="40">
        <v>18</v>
      </c>
      <c r="AD13" s="46">
        <v>0</v>
      </c>
    </row>
    <row r="14" spans="1:30" ht="20.149999999999999" customHeight="1" x14ac:dyDescent="0.25">
      <c r="A14" s="93" t="s">
        <v>289</v>
      </c>
      <c r="B14" s="47">
        <v>0.28118941421785698</v>
      </c>
      <c r="C14" s="41">
        <v>0.52951962493118998</v>
      </c>
      <c r="D14" s="41">
        <v>0.12722296595271401</v>
      </c>
      <c r="E14" s="41">
        <v>0.161160291757899</v>
      </c>
      <c r="F14" s="41">
        <v>0.55490299720090797</v>
      </c>
      <c r="G14" s="41">
        <v>3.2960270386533701E-2</v>
      </c>
      <c r="H14" s="54">
        <v>0.55485086078971102</v>
      </c>
      <c r="I14" s="41">
        <v>0.19348473936156901</v>
      </c>
      <c r="J14" s="41">
        <v>0.17855359969675999</v>
      </c>
      <c r="K14" s="41">
        <v>8.4128102222196993E-2</v>
      </c>
      <c r="L14" s="41">
        <v>0.59963863867036804</v>
      </c>
      <c r="M14" s="54">
        <v>0.50810688229349799</v>
      </c>
      <c r="N14" s="41">
        <v>0.17251528244792599</v>
      </c>
      <c r="O14" s="41">
        <v>0.20102861394688001</v>
      </c>
      <c r="P14" s="54">
        <v>0.20994199548491499</v>
      </c>
      <c r="Q14" s="41">
        <v>0.48692719514739902</v>
      </c>
      <c r="R14" s="54">
        <v>0.337748454735189</v>
      </c>
      <c r="S14" s="41">
        <v>0.22656973296243099</v>
      </c>
      <c r="T14" s="54">
        <v>0.116673877625004</v>
      </c>
      <c r="U14" s="41">
        <v>0.21808067495460401</v>
      </c>
      <c r="V14" s="41">
        <v>0.34611526629227601</v>
      </c>
      <c r="W14" s="41">
        <v>0.467137992667088</v>
      </c>
      <c r="X14" s="54">
        <v>0.27133866059504502</v>
      </c>
      <c r="Y14" s="41">
        <v>0.274943301192769</v>
      </c>
      <c r="Z14" s="41">
        <v>0.22292193949448699</v>
      </c>
      <c r="AA14" s="41">
        <v>0.30778555108906402</v>
      </c>
      <c r="AB14" s="41">
        <v>0.34006298935992901</v>
      </c>
      <c r="AC14" s="41">
        <v>0.27666299832635599</v>
      </c>
      <c r="AD14" s="47">
        <v>0</v>
      </c>
    </row>
    <row r="15" spans="1:30" ht="20.149999999999999" customHeight="1" x14ac:dyDescent="0.25">
      <c r="A15" s="93"/>
      <c r="B15" s="44">
        <v>565</v>
      </c>
      <c r="C15" s="38">
        <v>142</v>
      </c>
      <c r="D15" s="38">
        <v>59</v>
      </c>
      <c r="E15" s="38">
        <v>22</v>
      </c>
      <c r="F15" s="38">
        <v>214</v>
      </c>
      <c r="G15" s="38">
        <v>6</v>
      </c>
      <c r="H15" s="51">
        <v>188</v>
      </c>
      <c r="I15" s="38">
        <v>93</v>
      </c>
      <c r="J15" s="38">
        <v>31</v>
      </c>
      <c r="K15" s="38">
        <v>8</v>
      </c>
      <c r="L15" s="38">
        <v>123</v>
      </c>
      <c r="M15" s="51">
        <v>294</v>
      </c>
      <c r="N15" s="38">
        <v>75</v>
      </c>
      <c r="O15" s="38">
        <v>29</v>
      </c>
      <c r="P15" s="51">
        <v>145</v>
      </c>
      <c r="Q15" s="38">
        <v>343</v>
      </c>
      <c r="R15" s="51">
        <v>327</v>
      </c>
      <c r="S15" s="38">
        <v>234</v>
      </c>
      <c r="T15" s="51">
        <v>64</v>
      </c>
      <c r="U15" s="38">
        <v>106</v>
      </c>
      <c r="V15" s="38">
        <v>172</v>
      </c>
      <c r="W15" s="38">
        <v>223</v>
      </c>
      <c r="X15" s="51">
        <v>131</v>
      </c>
      <c r="Y15" s="38">
        <v>91</v>
      </c>
      <c r="Z15" s="38">
        <v>60</v>
      </c>
      <c r="AA15" s="38">
        <v>203</v>
      </c>
      <c r="AB15" s="38">
        <v>33</v>
      </c>
      <c r="AC15" s="38">
        <v>47</v>
      </c>
      <c r="AD15" s="44">
        <v>0</v>
      </c>
    </row>
    <row r="16" spans="1:30" ht="20.149999999999999" customHeight="1" x14ac:dyDescent="0.25">
      <c r="A16" s="94" t="s">
        <v>250</v>
      </c>
      <c r="B16" s="45">
        <v>0.14943203953297299</v>
      </c>
      <c r="C16" s="39">
        <v>7.5953156328245702E-2</v>
      </c>
      <c r="D16" s="39">
        <v>0.117977195030023</v>
      </c>
      <c r="E16" s="39">
        <v>9.3838647554593202E-2</v>
      </c>
      <c r="F16" s="39">
        <v>8.2169075638163502E-2</v>
      </c>
      <c r="G16" s="39">
        <v>7.4247656944468096E-2</v>
      </c>
      <c r="H16" s="52">
        <v>7.0748159838017702E-2</v>
      </c>
      <c r="I16" s="39">
        <v>0.12147427231898</v>
      </c>
      <c r="J16" s="39">
        <v>0.116064462664416</v>
      </c>
      <c r="K16" s="39">
        <v>8.5935912220552205E-2</v>
      </c>
      <c r="L16" s="39">
        <v>8.1337627019127806E-2</v>
      </c>
      <c r="M16" s="52">
        <v>8.7673463834443202E-2</v>
      </c>
      <c r="N16" s="39">
        <v>0.101012391063416</v>
      </c>
      <c r="O16" s="39">
        <v>0.120531347760574</v>
      </c>
      <c r="P16" s="52">
        <v>0.11321213200750201</v>
      </c>
      <c r="Q16" s="39">
        <v>0.117604423684724</v>
      </c>
      <c r="R16" s="52">
        <v>9.5828714957135394E-2</v>
      </c>
      <c r="S16" s="39">
        <v>0.20070629046809299</v>
      </c>
      <c r="T16" s="52">
        <v>0.16104341648409701</v>
      </c>
      <c r="U16" s="39">
        <v>0.182679947121482</v>
      </c>
      <c r="V16" s="39">
        <v>0.129142711112504</v>
      </c>
      <c r="W16" s="39">
        <v>0.12327652972044099</v>
      </c>
      <c r="X16" s="52">
        <v>0.13909961671472801</v>
      </c>
      <c r="Y16" s="39">
        <v>0.15587122445081</v>
      </c>
      <c r="Z16" s="39">
        <v>9.4383261931526602E-2</v>
      </c>
      <c r="AA16" s="39">
        <v>0.15485606398087901</v>
      </c>
      <c r="AB16" s="39">
        <v>0.165938616924931</v>
      </c>
      <c r="AC16" s="39">
        <v>0.221973542225189</v>
      </c>
      <c r="AD16" s="45">
        <v>0</v>
      </c>
    </row>
    <row r="17" spans="1:30" ht="20.149999999999999" customHeight="1" x14ac:dyDescent="0.25">
      <c r="A17" s="94"/>
      <c r="B17" s="46">
        <v>300</v>
      </c>
      <c r="C17" s="40">
        <v>20</v>
      </c>
      <c r="D17" s="40">
        <v>54</v>
      </c>
      <c r="E17" s="40">
        <v>13</v>
      </c>
      <c r="F17" s="40">
        <v>32</v>
      </c>
      <c r="G17" s="40">
        <v>12</v>
      </c>
      <c r="H17" s="53">
        <v>24</v>
      </c>
      <c r="I17" s="40">
        <v>59</v>
      </c>
      <c r="J17" s="40">
        <v>20</v>
      </c>
      <c r="K17" s="40">
        <v>8</v>
      </c>
      <c r="L17" s="40">
        <v>17</v>
      </c>
      <c r="M17" s="53">
        <v>51</v>
      </c>
      <c r="N17" s="40">
        <v>44</v>
      </c>
      <c r="O17" s="40">
        <v>17</v>
      </c>
      <c r="P17" s="53">
        <v>78</v>
      </c>
      <c r="Q17" s="40">
        <v>83</v>
      </c>
      <c r="R17" s="53">
        <v>93</v>
      </c>
      <c r="S17" s="40">
        <v>207</v>
      </c>
      <c r="T17" s="53">
        <v>88</v>
      </c>
      <c r="U17" s="40">
        <v>89</v>
      </c>
      <c r="V17" s="40">
        <v>64</v>
      </c>
      <c r="W17" s="40">
        <v>59</v>
      </c>
      <c r="X17" s="53">
        <v>67</v>
      </c>
      <c r="Y17" s="40">
        <v>52</v>
      </c>
      <c r="Z17" s="40">
        <v>25</v>
      </c>
      <c r="AA17" s="40">
        <v>102</v>
      </c>
      <c r="AB17" s="40">
        <v>16</v>
      </c>
      <c r="AC17" s="40">
        <v>38</v>
      </c>
      <c r="AD17" s="46">
        <v>0</v>
      </c>
    </row>
    <row r="18" spans="1:30" ht="20.149999999999999" customHeight="1" x14ac:dyDescent="0.25">
      <c r="A18" s="93" t="s">
        <v>290</v>
      </c>
      <c r="B18" s="47">
        <v>0.18421738710170399</v>
      </c>
      <c r="C18" s="41">
        <v>6.3380148510015194E-2</v>
      </c>
      <c r="D18" s="41">
        <v>0.24774721747408401</v>
      </c>
      <c r="E18" s="41">
        <v>0.22426101089237399</v>
      </c>
      <c r="F18" s="41">
        <v>8.0460031271610902E-2</v>
      </c>
      <c r="G18" s="41">
        <v>0.70736296435929602</v>
      </c>
      <c r="H18" s="54">
        <v>6.7687546483743699E-2</v>
      </c>
      <c r="I18" s="41">
        <v>0.23130614086968901</v>
      </c>
      <c r="J18" s="41">
        <v>0.19413729627766099</v>
      </c>
      <c r="K18" s="41">
        <v>0.59602588310863203</v>
      </c>
      <c r="L18" s="41">
        <v>8.5055534357363197E-2</v>
      </c>
      <c r="M18" s="54">
        <v>6.8786335610471594E-2</v>
      </c>
      <c r="N18" s="41">
        <v>0.29023312857743799</v>
      </c>
      <c r="O18" s="41">
        <v>0.17782880356514499</v>
      </c>
      <c r="P18" s="54">
        <v>0.24645399571426799</v>
      </c>
      <c r="Q18" s="41">
        <v>7.4680232450560102E-2</v>
      </c>
      <c r="R18" s="54">
        <v>0.18216586723026401</v>
      </c>
      <c r="S18" s="41">
        <v>0.185381337662302</v>
      </c>
      <c r="T18" s="54">
        <v>0.34209243628221198</v>
      </c>
      <c r="U18" s="41">
        <v>0.17544778116850199</v>
      </c>
      <c r="V18" s="41">
        <v>0.14305887205338899</v>
      </c>
      <c r="W18" s="41">
        <v>5.4581256311268297E-2</v>
      </c>
      <c r="X18" s="54">
        <v>0.163122980608646</v>
      </c>
      <c r="Y18" s="41">
        <v>0.17567225065262901</v>
      </c>
      <c r="Z18" s="41">
        <v>0.26989904084880001</v>
      </c>
      <c r="AA18" s="41">
        <v>0.17339317676253299</v>
      </c>
      <c r="AB18" s="41">
        <v>0.12154391859642499</v>
      </c>
      <c r="AC18" s="41">
        <v>0.202902037119464</v>
      </c>
      <c r="AD18" s="47">
        <v>0</v>
      </c>
    </row>
    <row r="19" spans="1:30" ht="20.149999999999999" customHeight="1" x14ac:dyDescent="0.25">
      <c r="A19" s="93"/>
      <c r="B19" s="44">
        <v>370</v>
      </c>
      <c r="C19" s="38">
        <v>17</v>
      </c>
      <c r="D19" s="38">
        <v>114</v>
      </c>
      <c r="E19" s="38">
        <v>31</v>
      </c>
      <c r="F19" s="38">
        <v>31</v>
      </c>
      <c r="G19" s="38">
        <v>118</v>
      </c>
      <c r="H19" s="51">
        <v>23</v>
      </c>
      <c r="I19" s="38">
        <v>112</v>
      </c>
      <c r="J19" s="38">
        <v>34</v>
      </c>
      <c r="K19" s="38">
        <v>57</v>
      </c>
      <c r="L19" s="38">
        <v>17</v>
      </c>
      <c r="M19" s="51">
        <v>40</v>
      </c>
      <c r="N19" s="38">
        <v>127</v>
      </c>
      <c r="O19" s="38">
        <v>26</v>
      </c>
      <c r="P19" s="51">
        <v>170</v>
      </c>
      <c r="Q19" s="38">
        <v>53</v>
      </c>
      <c r="R19" s="51">
        <v>177</v>
      </c>
      <c r="S19" s="38">
        <v>192</v>
      </c>
      <c r="T19" s="51">
        <v>188</v>
      </c>
      <c r="U19" s="38">
        <v>86</v>
      </c>
      <c r="V19" s="38">
        <v>71</v>
      </c>
      <c r="W19" s="38">
        <v>26</v>
      </c>
      <c r="X19" s="51">
        <v>79</v>
      </c>
      <c r="Y19" s="38">
        <v>58</v>
      </c>
      <c r="Z19" s="38">
        <v>72</v>
      </c>
      <c r="AA19" s="38">
        <v>114</v>
      </c>
      <c r="AB19" s="38">
        <v>12</v>
      </c>
      <c r="AC19" s="38">
        <v>35</v>
      </c>
      <c r="AD19" s="44">
        <v>0</v>
      </c>
    </row>
    <row r="20" spans="1:30" ht="20.149999999999999" customHeight="1" x14ac:dyDescent="0.25">
      <c r="A20" s="94" t="s">
        <v>291</v>
      </c>
      <c r="B20" s="45">
        <v>0.40353047533065001</v>
      </c>
      <c r="C20" s="39">
        <v>0.65576293394449503</v>
      </c>
      <c r="D20" s="39">
        <v>0.25994343607538101</v>
      </c>
      <c r="E20" s="39">
        <v>0.36065698186284201</v>
      </c>
      <c r="F20" s="39">
        <v>0.65925345302564498</v>
      </c>
      <c r="G20" s="39">
        <v>8.0937362593655096E-2</v>
      </c>
      <c r="H20" s="52">
        <v>0.66094796688301705</v>
      </c>
      <c r="I20" s="39">
        <v>0.33016014350585998</v>
      </c>
      <c r="J20" s="39">
        <v>0.36915482207247902</v>
      </c>
      <c r="K20" s="39">
        <v>0.12145822761137599</v>
      </c>
      <c r="L20" s="39">
        <v>0.71559008819956804</v>
      </c>
      <c r="M20" s="52">
        <v>0.63611653456768302</v>
      </c>
      <c r="N20" s="39">
        <v>0.27439493340766502</v>
      </c>
      <c r="O20" s="39">
        <v>0.39063317029781902</v>
      </c>
      <c r="P20" s="52">
        <v>0.34710002179073701</v>
      </c>
      <c r="Q20" s="39">
        <v>0.59830593281730804</v>
      </c>
      <c r="R20" s="52">
        <v>0.45439233987220901</v>
      </c>
      <c r="S20" s="39">
        <v>0.35508506283569802</v>
      </c>
      <c r="T20" s="52">
        <v>0.22586686907064801</v>
      </c>
      <c r="U20" s="39">
        <v>0.33132329007486999</v>
      </c>
      <c r="V20" s="39">
        <v>0.48757833715686699</v>
      </c>
      <c r="W20" s="39">
        <v>0.59392248198919095</v>
      </c>
      <c r="X20" s="52">
        <v>0.39557715383089598</v>
      </c>
      <c r="Y20" s="39">
        <v>0.400895551891711</v>
      </c>
      <c r="Z20" s="39">
        <v>0.37980161008230401</v>
      </c>
      <c r="AA20" s="39">
        <v>0.42071938477654602</v>
      </c>
      <c r="AB20" s="39">
        <v>0.43692127571870698</v>
      </c>
      <c r="AC20" s="39">
        <v>0.38316215557379402</v>
      </c>
      <c r="AD20" s="45">
        <v>0</v>
      </c>
    </row>
    <row r="21" spans="1:30" ht="20.149999999999999" customHeight="1" x14ac:dyDescent="0.25">
      <c r="A21" s="95"/>
      <c r="B21" s="48">
        <v>811</v>
      </c>
      <c r="C21" s="42">
        <v>176</v>
      </c>
      <c r="D21" s="42">
        <v>120</v>
      </c>
      <c r="E21" s="42">
        <v>50</v>
      </c>
      <c r="F21" s="42">
        <v>254</v>
      </c>
      <c r="G21" s="42">
        <v>14</v>
      </c>
      <c r="H21" s="57">
        <v>225</v>
      </c>
      <c r="I21" s="42">
        <v>160</v>
      </c>
      <c r="J21" s="42">
        <v>65</v>
      </c>
      <c r="K21" s="42">
        <v>12</v>
      </c>
      <c r="L21" s="42">
        <v>147</v>
      </c>
      <c r="M21" s="57">
        <v>369</v>
      </c>
      <c r="N21" s="42">
        <v>120</v>
      </c>
      <c r="O21" s="42">
        <v>56</v>
      </c>
      <c r="P21" s="57">
        <v>240</v>
      </c>
      <c r="Q21" s="42">
        <v>421</v>
      </c>
      <c r="R21" s="57">
        <v>440</v>
      </c>
      <c r="S21" s="42">
        <v>367</v>
      </c>
      <c r="T21" s="57">
        <v>124</v>
      </c>
      <c r="U21" s="42">
        <v>161</v>
      </c>
      <c r="V21" s="42">
        <v>243</v>
      </c>
      <c r="W21" s="42">
        <v>283</v>
      </c>
      <c r="X21" s="57">
        <v>190</v>
      </c>
      <c r="Y21" s="42">
        <v>133</v>
      </c>
      <c r="Z21" s="42">
        <v>102</v>
      </c>
      <c r="AA21" s="42">
        <v>277</v>
      </c>
      <c r="AB21" s="42">
        <v>42</v>
      </c>
      <c r="AC21" s="42">
        <v>66</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1" display="Return to index" xr:uid="{4556456C-9675-408E-BABA-B449C2F72ACE}"/>
  </hyperlinks>
  <pageMargins left="0.75" right="0.75" top="0.75" bottom="0.5" header="0.5" footer="0.75"/>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B4" sqref="B4"/>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5.0363881691405703E-2</v>
      </c>
      <c r="C6" s="37">
        <v>2.8631699007275E-2</v>
      </c>
      <c r="D6" s="37">
        <v>0.121884036508685</v>
      </c>
      <c r="E6" s="37">
        <v>6.0149420625914801E-2</v>
      </c>
      <c r="F6" s="37">
        <v>1.12875235612318E-2</v>
      </c>
      <c r="G6" s="37">
        <v>6.8027499602012806E-2</v>
      </c>
      <c r="H6" s="50">
        <v>2.9340588233421401E-2</v>
      </c>
      <c r="I6" s="37">
        <v>9.0267769805200196E-2</v>
      </c>
      <c r="J6" s="37">
        <v>5.2465992432191098E-2</v>
      </c>
      <c r="K6" s="37">
        <v>0.11047070223305</v>
      </c>
      <c r="L6" s="37">
        <v>6.9010747648110904E-3</v>
      </c>
      <c r="M6" s="50">
        <v>1.39876508327693E-2</v>
      </c>
      <c r="N6" s="37">
        <v>0.108117124062236</v>
      </c>
      <c r="O6" s="37">
        <v>8.3186085004262597E-2</v>
      </c>
      <c r="P6" s="50">
        <v>7.5579691187926498E-2</v>
      </c>
      <c r="Q6" s="37">
        <v>2.57334601728538E-2</v>
      </c>
      <c r="R6" s="50">
        <v>5.78766781752331E-2</v>
      </c>
      <c r="S6" s="37">
        <v>4.3662888743823097E-2</v>
      </c>
      <c r="T6" s="50">
        <v>6.9380924907309099E-2</v>
      </c>
      <c r="U6" s="37">
        <v>6.4494598938916806E-2</v>
      </c>
      <c r="V6" s="37">
        <v>3.5346938411737E-2</v>
      </c>
      <c r="W6" s="37">
        <v>2.9730155592165099E-2</v>
      </c>
      <c r="X6" s="50">
        <v>4.3791470201304299E-2</v>
      </c>
      <c r="Y6" s="37">
        <v>5.1428889053885499E-2</v>
      </c>
      <c r="Z6" s="37">
        <v>9.9823559741556406E-2</v>
      </c>
      <c r="AA6" s="37">
        <v>4.2262367364364201E-2</v>
      </c>
      <c r="AB6" s="37">
        <v>4.0043969373275097E-2</v>
      </c>
      <c r="AC6" s="37">
        <v>2.6263061843200999E-2</v>
      </c>
      <c r="AD6" s="43">
        <v>0</v>
      </c>
    </row>
    <row r="7" spans="1:30" ht="20.149999999999999" customHeight="1" x14ac:dyDescent="0.25">
      <c r="A7" s="93"/>
      <c r="B7" s="44">
        <v>101</v>
      </c>
      <c r="C7" s="38">
        <v>8</v>
      </c>
      <c r="D7" s="38">
        <v>56</v>
      </c>
      <c r="E7" s="38">
        <v>8</v>
      </c>
      <c r="F7" s="38">
        <v>4</v>
      </c>
      <c r="G7" s="38">
        <v>11</v>
      </c>
      <c r="H7" s="51">
        <v>10</v>
      </c>
      <c r="I7" s="38">
        <v>44</v>
      </c>
      <c r="J7" s="38">
        <v>9</v>
      </c>
      <c r="K7" s="38">
        <v>11</v>
      </c>
      <c r="L7" s="38">
        <v>1</v>
      </c>
      <c r="M7" s="51">
        <v>8</v>
      </c>
      <c r="N7" s="38">
        <v>47</v>
      </c>
      <c r="O7" s="38">
        <v>12</v>
      </c>
      <c r="P7" s="51">
        <v>52</v>
      </c>
      <c r="Q7" s="38">
        <v>18</v>
      </c>
      <c r="R7" s="51">
        <v>56</v>
      </c>
      <c r="S7" s="38">
        <v>45</v>
      </c>
      <c r="T7" s="51">
        <v>38</v>
      </c>
      <c r="U7" s="38">
        <v>31</v>
      </c>
      <c r="V7" s="38">
        <v>18</v>
      </c>
      <c r="W7" s="38">
        <v>14</v>
      </c>
      <c r="X7" s="51">
        <v>21</v>
      </c>
      <c r="Y7" s="38">
        <v>17</v>
      </c>
      <c r="Z7" s="38">
        <v>27</v>
      </c>
      <c r="AA7" s="38">
        <v>28</v>
      </c>
      <c r="AB7" s="38">
        <v>4</v>
      </c>
      <c r="AC7" s="38">
        <v>5</v>
      </c>
      <c r="AD7" s="44">
        <v>0</v>
      </c>
    </row>
    <row r="8" spans="1:30" ht="20.149999999999999" customHeight="1" x14ac:dyDescent="0.25">
      <c r="A8" s="94" t="s">
        <v>286</v>
      </c>
      <c r="B8" s="45">
        <v>0.154215916364009</v>
      </c>
      <c r="C8" s="39">
        <v>9.0676926096884505E-2</v>
      </c>
      <c r="D8" s="39">
        <v>0.32356355562674599</v>
      </c>
      <c r="E8" s="39">
        <v>0.22744781548250101</v>
      </c>
      <c r="F8" s="39">
        <v>6.02020572177068E-2</v>
      </c>
      <c r="G8" s="39">
        <v>0.211098372349075</v>
      </c>
      <c r="H8" s="52">
        <v>7.6017467709658698E-2</v>
      </c>
      <c r="I8" s="39">
        <v>0.26724923996783001</v>
      </c>
      <c r="J8" s="39">
        <v>0.228076895809049</v>
      </c>
      <c r="K8" s="39">
        <v>0.159006838690401</v>
      </c>
      <c r="L8" s="39">
        <v>6.9738670652589901E-2</v>
      </c>
      <c r="M8" s="52">
        <v>9.6928229848136496E-2</v>
      </c>
      <c r="N8" s="39">
        <v>0.254461792680094</v>
      </c>
      <c r="O8" s="39">
        <v>0.25666495604338901</v>
      </c>
      <c r="P8" s="52">
        <v>0.211940529121352</v>
      </c>
      <c r="Q8" s="39">
        <v>0.100069117536466</v>
      </c>
      <c r="R8" s="52">
        <v>0.16822327052678299</v>
      </c>
      <c r="S8" s="39">
        <v>0.140723974079938</v>
      </c>
      <c r="T8" s="52">
        <v>0.17940081794555701</v>
      </c>
      <c r="U8" s="39">
        <v>0.157282153233476</v>
      </c>
      <c r="V8" s="39">
        <v>0.168657838034562</v>
      </c>
      <c r="W8" s="39">
        <v>0.10700860723130801</v>
      </c>
      <c r="X8" s="52">
        <v>0.150630998770132</v>
      </c>
      <c r="Y8" s="39">
        <v>0.13809817497773699</v>
      </c>
      <c r="Z8" s="39">
        <v>0.185280991199643</v>
      </c>
      <c r="AA8" s="39">
        <v>0.14233512724998101</v>
      </c>
      <c r="AB8" s="39">
        <v>0.12756966327563399</v>
      </c>
      <c r="AC8" s="39">
        <v>0.20763958941911601</v>
      </c>
      <c r="AD8" s="45">
        <v>0</v>
      </c>
    </row>
    <row r="9" spans="1:30" ht="20.149999999999999" customHeight="1" x14ac:dyDescent="0.25">
      <c r="A9" s="94"/>
      <c r="B9" s="46">
        <v>310</v>
      </c>
      <c r="C9" s="40">
        <v>24</v>
      </c>
      <c r="D9" s="40">
        <v>149</v>
      </c>
      <c r="E9" s="40">
        <v>31</v>
      </c>
      <c r="F9" s="40">
        <v>23</v>
      </c>
      <c r="G9" s="40">
        <v>35</v>
      </c>
      <c r="H9" s="53">
        <v>26</v>
      </c>
      <c r="I9" s="40">
        <v>129</v>
      </c>
      <c r="J9" s="40">
        <v>40</v>
      </c>
      <c r="K9" s="40">
        <v>15</v>
      </c>
      <c r="L9" s="40">
        <v>14</v>
      </c>
      <c r="M9" s="53">
        <v>56</v>
      </c>
      <c r="N9" s="40">
        <v>111</v>
      </c>
      <c r="O9" s="40">
        <v>37</v>
      </c>
      <c r="P9" s="53">
        <v>146</v>
      </c>
      <c r="Q9" s="40">
        <v>70</v>
      </c>
      <c r="R9" s="53">
        <v>163</v>
      </c>
      <c r="S9" s="40">
        <v>145</v>
      </c>
      <c r="T9" s="53">
        <v>98</v>
      </c>
      <c r="U9" s="40">
        <v>77</v>
      </c>
      <c r="V9" s="40">
        <v>84</v>
      </c>
      <c r="W9" s="40">
        <v>51</v>
      </c>
      <c r="X9" s="53">
        <v>73</v>
      </c>
      <c r="Y9" s="40">
        <v>46</v>
      </c>
      <c r="Z9" s="40">
        <v>50</v>
      </c>
      <c r="AA9" s="40">
        <v>94</v>
      </c>
      <c r="AB9" s="40">
        <v>12</v>
      </c>
      <c r="AC9" s="40">
        <v>36</v>
      </c>
      <c r="AD9" s="46">
        <v>0</v>
      </c>
    </row>
    <row r="10" spans="1:30" ht="20.149999999999999" customHeight="1" x14ac:dyDescent="0.25">
      <c r="A10" s="93" t="s">
        <v>287</v>
      </c>
      <c r="B10" s="47">
        <v>0.29221228580174202</v>
      </c>
      <c r="C10" s="41">
        <v>0.234030001481289</v>
      </c>
      <c r="D10" s="41">
        <v>0.34232834031878701</v>
      </c>
      <c r="E10" s="41">
        <v>0.458263022623007</v>
      </c>
      <c r="F10" s="41">
        <v>0.212716947213267</v>
      </c>
      <c r="G10" s="41">
        <v>0.27160924366018901</v>
      </c>
      <c r="H10" s="54">
        <v>0.219474082520562</v>
      </c>
      <c r="I10" s="41">
        <v>0.33600186213976602</v>
      </c>
      <c r="J10" s="41">
        <v>0.405652007135125</v>
      </c>
      <c r="K10" s="41">
        <v>0.32274665226162302</v>
      </c>
      <c r="L10" s="41">
        <v>0.19124087191817099</v>
      </c>
      <c r="M10" s="54">
        <v>0.22934029832064301</v>
      </c>
      <c r="N10" s="41">
        <v>0.33362992186535401</v>
      </c>
      <c r="O10" s="41">
        <v>0.35298941264901901</v>
      </c>
      <c r="P10" s="54">
        <v>0.34510190899616899</v>
      </c>
      <c r="Q10" s="41">
        <v>0.21604765206177101</v>
      </c>
      <c r="R10" s="54">
        <v>0.28665016818043898</v>
      </c>
      <c r="S10" s="41">
        <v>0.29941619418253401</v>
      </c>
      <c r="T10" s="54">
        <v>0.32106483724743301</v>
      </c>
      <c r="U10" s="41">
        <v>0.31812392988326099</v>
      </c>
      <c r="V10" s="41">
        <v>0.27185252556664902</v>
      </c>
      <c r="W10" s="41">
        <v>0.25379854982460398</v>
      </c>
      <c r="X10" s="54">
        <v>0.317251386782545</v>
      </c>
      <c r="Y10" s="41">
        <v>0.29418007283147601</v>
      </c>
      <c r="Z10" s="41">
        <v>0.31047119725482403</v>
      </c>
      <c r="AA10" s="41">
        <v>0.28328234896753601</v>
      </c>
      <c r="AB10" s="41">
        <v>0.25456316938476398</v>
      </c>
      <c r="AC10" s="41">
        <v>0.24514728236836</v>
      </c>
      <c r="AD10" s="47">
        <v>0</v>
      </c>
    </row>
    <row r="11" spans="1:30" ht="20.149999999999999" customHeight="1" x14ac:dyDescent="0.25">
      <c r="A11" s="93"/>
      <c r="B11" s="44">
        <v>587</v>
      </c>
      <c r="C11" s="38">
        <v>63</v>
      </c>
      <c r="D11" s="38">
        <v>158</v>
      </c>
      <c r="E11" s="38">
        <v>63</v>
      </c>
      <c r="F11" s="38">
        <v>82</v>
      </c>
      <c r="G11" s="38">
        <v>45</v>
      </c>
      <c r="H11" s="51">
        <v>75</v>
      </c>
      <c r="I11" s="38">
        <v>162</v>
      </c>
      <c r="J11" s="38">
        <v>71</v>
      </c>
      <c r="K11" s="38">
        <v>31</v>
      </c>
      <c r="L11" s="38">
        <v>39</v>
      </c>
      <c r="M11" s="51">
        <v>133</v>
      </c>
      <c r="N11" s="38">
        <v>146</v>
      </c>
      <c r="O11" s="38">
        <v>51</v>
      </c>
      <c r="P11" s="51">
        <v>238</v>
      </c>
      <c r="Q11" s="38">
        <v>152</v>
      </c>
      <c r="R11" s="51">
        <v>278</v>
      </c>
      <c r="S11" s="38">
        <v>310</v>
      </c>
      <c r="T11" s="51">
        <v>176</v>
      </c>
      <c r="U11" s="38">
        <v>155</v>
      </c>
      <c r="V11" s="38">
        <v>135</v>
      </c>
      <c r="W11" s="38">
        <v>121</v>
      </c>
      <c r="X11" s="51">
        <v>153</v>
      </c>
      <c r="Y11" s="38">
        <v>98</v>
      </c>
      <c r="Z11" s="38">
        <v>83</v>
      </c>
      <c r="AA11" s="38">
        <v>187</v>
      </c>
      <c r="AB11" s="38">
        <v>25</v>
      </c>
      <c r="AC11" s="38">
        <v>42</v>
      </c>
      <c r="AD11" s="44">
        <v>0</v>
      </c>
    </row>
    <row r="12" spans="1:30" ht="20.149999999999999" customHeight="1" x14ac:dyDescent="0.25">
      <c r="A12" s="94" t="s">
        <v>288</v>
      </c>
      <c r="B12" s="45">
        <v>0.12647997918597501</v>
      </c>
      <c r="C12" s="39">
        <v>0.167164640900162</v>
      </c>
      <c r="D12" s="39">
        <v>6.7519427854310296E-2</v>
      </c>
      <c r="E12" s="39">
        <v>0.105296350091326</v>
      </c>
      <c r="F12" s="39">
        <v>0.146069942831829</v>
      </c>
      <c r="G12" s="39">
        <v>0.18429334955165499</v>
      </c>
      <c r="H12" s="52">
        <v>0.157083998251528</v>
      </c>
      <c r="I12" s="39">
        <v>9.8686155560234495E-2</v>
      </c>
      <c r="J12" s="39">
        <v>0.124851133662676</v>
      </c>
      <c r="K12" s="39">
        <v>0.190276488315335</v>
      </c>
      <c r="L12" s="39">
        <v>0.10587159114028701</v>
      </c>
      <c r="M12" s="52">
        <v>0.15047701482779199</v>
      </c>
      <c r="N12" s="39">
        <v>9.5272205612326605E-2</v>
      </c>
      <c r="O12" s="39">
        <v>0.10213345637200801</v>
      </c>
      <c r="P12" s="52">
        <v>0.11424972853151499</v>
      </c>
      <c r="Q12" s="39">
        <v>0.15168491992934799</v>
      </c>
      <c r="R12" s="52">
        <v>0.118228189491176</v>
      </c>
      <c r="S12" s="39">
        <v>0.13318489407445</v>
      </c>
      <c r="T12" s="52">
        <v>0.149863513072896</v>
      </c>
      <c r="U12" s="39">
        <v>0.104299115189795</v>
      </c>
      <c r="V12" s="39">
        <v>0.121941919583088</v>
      </c>
      <c r="W12" s="39">
        <v>0.12700850636953101</v>
      </c>
      <c r="X12" s="52">
        <v>0.13493720780250301</v>
      </c>
      <c r="Y12" s="39">
        <v>0.103651484276872</v>
      </c>
      <c r="Z12" s="39">
        <v>0.10272956921569899</v>
      </c>
      <c r="AA12" s="39">
        <v>0.12898199845132</v>
      </c>
      <c r="AB12" s="39">
        <v>0.141283632851394</v>
      </c>
      <c r="AC12" s="39">
        <v>0.166220374880623</v>
      </c>
      <c r="AD12" s="45">
        <v>0</v>
      </c>
    </row>
    <row r="13" spans="1:30" ht="20.149999999999999" customHeight="1" x14ac:dyDescent="0.25">
      <c r="A13" s="94"/>
      <c r="B13" s="46">
        <v>254</v>
      </c>
      <c r="C13" s="40">
        <v>45</v>
      </c>
      <c r="D13" s="40">
        <v>31</v>
      </c>
      <c r="E13" s="40">
        <v>15</v>
      </c>
      <c r="F13" s="40">
        <v>56</v>
      </c>
      <c r="G13" s="40">
        <v>31</v>
      </c>
      <c r="H13" s="53">
        <v>53</v>
      </c>
      <c r="I13" s="40">
        <v>48</v>
      </c>
      <c r="J13" s="40">
        <v>22</v>
      </c>
      <c r="K13" s="40">
        <v>18</v>
      </c>
      <c r="L13" s="40">
        <v>22</v>
      </c>
      <c r="M13" s="53">
        <v>87</v>
      </c>
      <c r="N13" s="40">
        <v>42</v>
      </c>
      <c r="O13" s="40">
        <v>15</v>
      </c>
      <c r="P13" s="53">
        <v>79</v>
      </c>
      <c r="Q13" s="40">
        <v>107</v>
      </c>
      <c r="R13" s="53">
        <v>115</v>
      </c>
      <c r="S13" s="40">
        <v>138</v>
      </c>
      <c r="T13" s="53">
        <v>82</v>
      </c>
      <c r="U13" s="40">
        <v>51</v>
      </c>
      <c r="V13" s="40">
        <v>61</v>
      </c>
      <c r="W13" s="40">
        <v>61</v>
      </c>
      <c r="X13" s="53">
        <v>65</v>
      </c>
      <c r="Y13" s="40">
        <v>34</v>
      </c>
      <c r="Z13" s="40">
        <v>28</v>
      </c>
      <c r="AA13" s="40">
        <v>85</v>
      </c>
      <c r="AB13" s="40">
        <v>14</v>
      </c>
      <c r="AC13" s="40">
        <v>29</v>
      </c>
      <c r="AD13" s="46">
        <v>0</v>
      </c>
    </row>
    <row r="14" spans="1:30" ht="20.149999999999999" customHeight="1" x14ac:dyDescent="0.25">
      <c r="A14" s="93" t="s">
        <v>289</v>
      </c>
      <c r="B14" s="47">
        <v>0.21558711489878299</v>
      </c>
      <c r="C14" s="41">
        <v>0.38653247999944901</v>
      </c>
      <c r="D14" s="41">
        <v>2.33688343098673E-2</v>
      </c>
      <c r="E14" s="41">
        <v>4.5599418988145797E-2</v>
      </c>
      <c r="F14" s="41">
        <v>0.488563310880539</v>
      </c>
      <c r="G14" s="41">
        <v>0.11939132889411901</v>
      </c>
      <c r="H14" s="54">
        <v>0.42736439085195999</v>
      </c>
      <c r="I14" s="41">
        <v>8.5848107192295006E-2</v>
      </c>
      <c r="J14" s="41">
        <v>0.10684603104777</v>
      </c>
      <c r="K14" s="41">
        <v>0.106005183759965</v>
      </c>
      <c r="L14" s="41">
        <v>0.50043650478004698</v>
      </c>
      <c r="M14" s="54">
        <v>0.41188182398863699</v>
      </c>
      <c r="N14" s="41">
        <v>9.4391677317843203E-2</v>
      </c>
      <c r="O14" s="41">
        <v>9.3562863505653807E-2</v>
      </c>
      <c r="P14" s="54">
        <v>0.12693020220089399</v>
      </c>
      <c r="Q14" s="41">
        <v>0.38990246188754102</v>
      </c>
      <c r="R14" s="54">
        <v>0.26029950738476998</v>
      </c>
      <c r="S14" s="41">
        <v>0.171628011372878</v>
      </c>
      <c r="T14" s="54">
        <v>0.112463780389274</v>
      </c>
      <c r="U14" s="41">
        <v>0.16528514986058099</v>
      </c>
      <c r="V14" s="41">
        <v>0.24465645361556601</v>
      </c>
      <c r="W14" s="41">
        <v>0.35528920948303699</v>
      </c>
      <c r="X14" s="54">
        <v>0.20412517894721499</v>
      </c>
      <c r="Y14" s="41">
        <v>0.25866980577825499</v>
      </c>
      <c r="Z14" s="41">
        <v>0.17754188963527501</v>
      </c>
      <c r="AA14" s="41">
        <v>0.22406560410225901</v>
      </c>
      <c r="AB14" s="41">
        <v>0.262353437758512</v>
      </c>
      <c r="AC14" s="41">
        <v>0.16471373914361101</v>
      </c>
      <c r="AD14" s="47">
        <v>0</v>
      </c>
    </row>
    <row r="15" spans="1:30" ht="20.149999999999999" customHeight="1" x14ac:dyDescent="0.25">
      <c r="A15" s="93"/>
      <c r="B15" s="44">
        <v>433</v>
      </c>
      <c r="C15" s="38">
        <v>104</v>
      </c>
      <c r="D15" s="38">
        <v>11</v>
      </c>
      <c r="E15" s="38">
        <v>6</v>
      </c>
      <c r="F15" s="38">
        <v>189</v>
      </c>
      <c r="G15" s="38">
        <v>20</v>
      </c>
      <c r="H15" s="51">
        <v>145</v>
      </c>
      <c r="I15" s="38">
        <v>41</v>
      </c>
      <c r="J15" s="38">
        <v>19</v>
      </c>
      <c r="K15" s="38">
        <v>10</v>
      </c>
      <c r="L15" s="38">
        <v>102</v>
      </c>
      <c r="M15" s="51">
        <v>239</v>
      </c>
      <c r="N15" s="38">
        <v>41</v>
      </c>
      <c r="O15" s="38">
        <v>13</v>
      </c>
      <c r="P15" s="51">
        <v>88</v>
      </c>
      <c r="Q15" s="38">
        <v>275</v>
      </c>
      <c r="R15" s="51">
        <v>252</v>
      </c>
      <c r="S15" s="38">
        <v>177</v>
      </c>
      <c r="T15" s="51">
        <v>62</v>
      </c>
      <c r="U15" s="38">
        <v>81</v>
      </c>
      <c r="V15" s="38">
        <v>122</v>
      </c>
      <c r="W15" s="38">
        <v>169</v>
      </c>
      <c r="X15" s="51">
        <v>98</v>
      </c>
      <c r="Y15" s="38">
        <v>86</v>
      </c>
      <c r="Z15" s="38">
        <v>48</v>
      </c>
      <c r="AA15" s="38">
        <v>148</v>
      </c>
      <c r="AB15" s="38">
        <v>25</v>
      </c>
      <c r="AC15" s="38">
        <v>28</v>
      </c>
      <c r="AD15" s="44">
        <v>0</v>
      </c>
    </row>
    <row r="16" spans="1:30" ht="20.149999999999999" customHeight="1" x14ac:dyDescent="0.25">
      <c r="A16" s="94" t="s">
        <v>250</v>
      </c>
      <c r="B16" s="45">
        <v>0.161140822058086</v>
      </c>
      <c r="C16" s="39">
        <v>9.2964252514939602E-2</v>
      </c>
      <c r="D16" s="39">
        <v>0.121335805381603</v>
      </c>
      <c r="E16" s="39">
        <v>0.103243972189105</v>
      </c>
      <c r="F16" s="39">
        <v>8.1160218295425496E-2</v>
      </c>
      <c r="G16" s="39">
        <v>0.14558020594294999</v>
      </c>
      <c r="H16" s="52">
        <v>9.0719472432869305E-2</v>
      </c>
      <c r="I16" s="39">
        <v>0.121946865334673</v>
      </c>
      <c r="J16" s="39">
        <v>8.2107939913189501E-2</v>
      </c>
      <c r="K16" s="39">
        <v>0.11149413473962599</v>
      </c>
      <c r="L16" s="39">
        <v>0.125811286744094</v>
      </c>
      <c r="M16" s="52">
        <v>9.7384982182021004E-2</v>
      </c>
      <c r="N16" s="39">
        <v>0.114127278462146</v>
      </c>
      <c r="O16" s="39">
        <v>0.111463226425667</v>
      </c>
      <c r="P16" s="52">
        <v>0.12619793996214301</v>
      </c>
      <c r="Q16" s="39">
        <v>0.11656238841202</v>
      </c>
      <c r="R16" s="52">
        <v>0.1087221862416</v>
      </c>
      <c r="S16" s="39">
        <v>0.211384037546376</v>
      </c>
      <c r="T16" s="52">
        <v>0.167826126437531</v>
      </c>
      <c r="U16" s="39">
        <v>0.190515052893969</v>
      </c>
      <c r="V16" s="39">
        <v>0.157544324788399</v>
      </c>
      <c r="W16" s="39">
        <v>0.12716497149935399</v>
      </c>
      <c r="X16" s="52">
        <v>0.149263757496302</v>
      </c>
      <c r="Y16" s="39">
        <v>0.153971573081774</v>
      </c>
      <c r="Z16" s="39">
        <v>0.12415279295300299</v>
      </c>
      <c r="AA16" s="39">
        <v>0.17907255386453899</v>
      </c>
      <c r="AB16" s="39">
        <v>0.17418612735642</v>
      </c>
      <c r="AC16" s="39">
        <v>0.190015952345089</v>
      </c>
      <c r="AD16" s="45">
        <v>0</v>
      </c>
    </row>
    <row r="17" spans="1:30" ht="20.149999999999999" customHeight="1" x14ac:dyDescent="0.25">
      <c r="A17" s="94"/>
      <c r="B17" s="46">
        <v>324</v>
      </c>
      <c r="C17" s="40">
        <v>25</v>
      </c>
      <c r="D17" s="40">
        <v>56</v>
      </c>
      <c r="E17" s="40">
        <v>14</v>
      </c>
      <c r="F17" s="40">
        <v>31</v>
      </c>
      <c r="G17" s="40">
        <v>24</v>
      </c>
      <c r="H17" s="53">
        <v>31</v>
      </c>
      <c r="I17" s="40">
        <v>59</v>
      </c>
      <c r="J17" s="40">
        <v>14</v>
      </c>
      <c r="K17" s="40">
        <v>11</v>
      </c>
      <c r="L17" s="40">
        <v>26</v>
      </c>
      <c r="M17" s="53">
        <v>56</v>
      </c>
      <c r="N17" s="40">
        <v>50</v>
      </c>
      <c r="O17" s="40">
        <v>16</v>
      </c>
      <c r="P17" s="53">
        <v>87</v>
      </c>
      <c r="Q17" s="40">
        <v>82</v>
      </c>
      <c r="R17" s="53">
        <v>105</v>
      </c>
      <c r="S17" s="40">
        <v>219</v>
      </c>
      <c r="T17" s="53">
        <v>92</v>
      </c>
      <c r="U17" s="40">
        <v>93</v>
      </c>
      <c r="V17" s="40">
        <v>78</v>
      </c>
      <c r="W17" s="40">
        <v>61</v>
      </c>
      <c r="X17" s="53">
        <v>72</v>
      </c>
      <c r="Y17" s="40">
        <v>51</v>
      </c>
      <c r="Z17" s="40">
        <v>33</v>
      </c>
      <c r="AA17" s="40">
        <v>118</v>
      </c>
      <c r="AB17" s="40">
        <v>17</v>
      </c>
      <c r="AC17" s="40">
        <v>33</v>
      </c>
      <c r="AD17" s="46">
        <v>0</v>
      </c>
    </row>
    <row r="18" spans="1:30" ht="20.149999999999999" customHeight="1" x14ac:dyDescent="0.25">
      <c r="A18" s="93" t="s">
        <v>290</v>
      </c>
      <c r="B18" s="47">
        <v>0.20457979805541501</v>
      </c>
      <c r="C18" s="41">
        <v>0.11930862510416</v>
      </c>
      <c r="D18" s="41">
        <v>0.445447592135432</v>
      </c>
      <c r="E18" s="41">
        <v>0.28759723610841598</v>
      </c>
      <c r="F18" s="41">
        <v>7.1489580778938605E-2</v>
      </c>
      <c r="G18" s="41">
        <v>0.27912587195108701</v>
      </c>
      <c r="H18" s="54">
        <v>0.10535805594308</v>
      </c>
      <c r="I18" s="41">
        <v>0.35751700977303102</v>
      </c>
      <c r="J18" s="41">
        <v>0.28054288824124002</v>
      </c>
      <c r="K18" s="41">
        <v>0.269477540923452</v>
      </c>
      <c r="L18" s="41">
        <v>7.6639745417400998E-2</v>
      </c>
      <c r="M18" s="54">
        <v>0.11091588068090601</v>
      </c>
      <c r="N18" s="41">
        <v>0.362578916742331</v>
      </c>
      <c r="O18" s="41">
        <v>0.33985104104765201</v>
      </c>
      <c r="P18" s="54">
        <v>0.28752022030927898</v>
      </c>
      <c r="Q18" s="41">
        <v>0.12580257770931999</v>
      </c>
      <c r="R18" s="54">
        <v>0.226099948702016</v>
      </c>
      <c r="S18" s="41">
        <v>0.18438686282376099</v>
      </c>
      <c r="T18" s="54">
        <v>0.248781742852866</v>
      </c>
      <c r="U18" s="41">
        <v>0.22177675217239301</v>
      </c>
      <c r="V18" s="41">
        <v>0.204004776446299</v>
      </c>
      <c r="W18" s="41">
        <v>0.136738762823473</v>
      </c>
      <c r="X18" s="54">
        <v>0.194422468971437</v>
      </c>
      <c r="Y18" s="41">
        <v>0.189527064031623</v>
      </c>
      <c r="Z18" s="41">
        <v>0.28510455094119902</v>
      </c>
      <c r="AA18" s="41">
        <v>0.18459749461434599</v>
      </c>
      <c r="AB18" s="41">
        <v>0.16761363264890899</v>
      </c>
      <c r="AC18" s="41">
        <v>0.23390265126231699</v>
      </c>
      <c r="AD18" s="47">
        <v>0</v>
      </c>
    </row>
    <row r="19" spans="1:30" ht="20.149999999999999" customHeight="1" x14ac:dyDescent="0.25">
      <c r="A19" s="93"/>
      <c r="B19" s="44">
        <v>411</v>
      </c>
      <c r="C19" s="38">
        <v>32</v>
      </c>
      <c r="D19" s="38">
        <v>206</v>
      </c>
      <c r="E19" s="38">
        <v>40</v>
      </c>
      <c r="F19" s="38">
        <v>28</v>
      </c>
      <c r="G19" s="38">
        <v>47</v>
      </c>
      <c r="H19" s="51">
        <v>36</v>
      </c>
      <c r="I19" s="38">
        <v>173</v>
      </c>
      <c r="J19" s="38">
        <v>49</v>
      </c>
      <c r="K19" s="38">
        <v>26</v>
      </c>
      <c r="L19" s="38">
        <v>16</v>
      </c>
      <c r="M19" s="51">
        <v>64</v>
      </c>
      <c r="N19" s="38">
        <v>158</v>
      </c>
      <c r="O19" s="38">
        <v>49</v>
      </c>
      <c r="P19" s="51">
        <v>198</v>
      </c>
      <c r="Q19" s="38">
        <v>89</v>
      </c>
      <c r="R19" s="51">
        <v>219</v>
      </c>
      <c r="S19" s="38">
        <v>191</v>
      </c>
      <c r="T19" s="51">
        <v>136</v>
      </c>
      <c r="U19" s="38">
        <v>108</v>
      </c>
      <c r="V19" s="38">
        <v>102</v>
      </c>
      <c r="W19" s="38">
        <v>65</v>
      </c>
      <c r="X19" s="51">
        <v>94</v>
      </c>
      <c r="Y19" s="38">
        <v>63</v>
      </c>
      <c r="Z19" s="38">
        <v>77</v>
      </c>
      <c r="AA19" s="38">
        <v>122</v>
      </c>
      <c r="AB19" s="38">
        <v>16</v>
      </c>
      <c r="AC19" s="38">
        <v>40</v>
      </c>
      <c r="AD19" s="44">
        <v>0</v>
      </c>
    </row>
    <row r="20" spans="1:30" ht="20.149999999999999" customHeight="1" x14ac:dyDescent="0.25">
      <c r="A20" s="94" t="s">
        <v>291</v>
      </c>
      <c r="B20" s="45">
        <v>0.34206709408475799</v>
      </c>
      <c r="C20" s="39">
        <v>0.55369712089961098</v>
      </c>
      <c r="D20" s="39">
        <v>9.0888262164177502E-2</v>
      </c>
      <c r="E20" s="39">
        <v>0.150895769079472</v>
      </c>
      <c r="F20" s="39">
        <v>0.63463325371236801</v>
      </c>
      <c r="G20" s="39">
        <v>0.30368467844577302</v>
      </c>
      <c r="H20" s="52">
        <v>0.58444838910348795</v>
      </c>
      <c r="I20" s="39">
        <v>0.18453426275252999</v>
      </c>
      <c r="J20" s="39">
        <v>0.23169716471044599</v>
      </c>
      <c r="K20" s="39">
        <v>0.29628167207529899</v>
      </c>
      <c r="L20" s="39">
        <v>0.60630809592033397</v>
      </c>
      <c r="M20" s="52">
        <v>0.56235883881642901</v>
      </c>
      <c r="N20" s="39">
        <v>0.18966388293017</v>
      </c>
      <c r="O20" s="39">
        <v>0.19569631987766201</v>
      </c>
      <c r="P20" s="52">
        <v>0.24117993073240901</v>
      </c>
      <c r="Q20" s="39">
        <v>0.54158738181688904</v>
      </c>
      <c r="R20" s="52">
        <v>0.37852769687594601</v>
      </c>
      <c r="S20" s="39">
        <v>0.30481290544732698</v>
      </c>
      <c r="T20" s="52">
        <v>0.26232729346216999</v>
      </c>
      <c r="U20" s="39">
        <v>0.26958426505037603</v>
      </c>
      <c r="V20" s="39">
        <v>0.36659837319865402</v>
      </c>
      <c r="W20" s="39">
        <v>0.48229771585256898</v>
      </c>
      <c r="X20" s="52">
        <v>0.339062386749718</v>
      </c>
      <c r="Y20" s="39">
        <v>0.36232129005512698</v>
      </c>
      <c r="Z20" s="39">
        <v>0.28027145885097399</v>
      </c>
      <c r="AA20" s="39">
        <v>0.35304760255357898</v>
      </c>
      <c r="AB20" s="39">
        <v>0.403637070609906</v>
      </c>
      <c r="AC20" s="39">
        <v>0.33093411402423401</v>
      </c>
      <c r="AD20" s="45">
        <v>0</v>
      </c>
    </row>
    <row r="21" spans="1:30" ht="20.149999999999999" customHeight="1" x14ac:dyDescent="0.25">
      <c r="A21" s="95"/>
      <c r="B21" s="48">
        <v>688</v>
      </c>
      <c r="C21" s="42">
        <v>148</v>
      </c>
      <c r="D21" s="42">
        <v>42</v>
      </c>
      <c r="E21" s="42">
        <v>21</v>
      </c>
      <c r="F21" s="42">
        <v>245</v>
      </c>
      <c r="G21" s="42">
        <v>51</v>
      </c>
      <c r="H21" s="57">
        <v>199</v>
      </c>
      <c r="I21" s="42">
        <v>89</v>
      </c>
      <c r="J21" s="42">
        <v>41</v>
      </c>
      <c r="K21" s="42">
        <v>29</v>
      </c>
      <c r="L21" s="42">
        <v>124</v>
      </c>
      <c r="M21" s="57">
        <v>326</v>
      </c>
      <c r="N21" s="42">
        <v>83</v>
      </c>
      <c r="O21" s="42">
        <v>28</v>
      </c>
      <c r="P21" s="57">
        <v>166</v>
      </c>
      <c r="Q21" s="42">
        <v>381</v>
      </c>
      <c r="R21" s="57">
        <v>367</v>
      </c>
      <c r="S21" s="42">
        <v>315</v>
      </c>
      <c r="T21" s="57">
        <v>144</v>
      </c>
      <c r="U21" s="42">
        <v>131</v>
      </c>
      <c r="V21" s="42">
        <v>183</v>
      </c>
      <c r="W21" s="42">
        <v>230</v>
      </c>
      <c r="X21" s="57">
        <v>163</v>
      </c>
      <c r="Y21" s="42">
        <v>121</v>
      </c>
      <c r="Z21" s="42">
        <v>75</v>
      </c>
      <c r="AA21" s="42">
        <v>233</v>
      </c>
      <c r="AB21" s="42">
        <v>39</v>
      </c>
      <c r="AC21" s="42">
        <v>57</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2" display="Return to index" xr:uid="{AE4627FF-C5C1-4DFE-861F-5EFE5A3F9D8F}"/>
  </hyperlinks>
  <pageMargins left="0.75" right="0.75" top="0.75" bottom="0.5" header="0.5" footer="0.75"/>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299</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3.4109393166521201E-2</v>
      </c>
      <c r="C6" s="37">
        <v>3.1978815271755397E-2</v>
      </c>
      <c r="D6" s="37">
        <v>8.8541887060676699E-2</v>
      </c>
      <c r="E6" s="37">
        <v>3.0582699941410298E-2</v>
      </c>
      <c r="F6" s="37">
        <v>1.3013211308317001E-2</v>
      </c>
      <c r="G6" s="37">
        <v>1.9001714183138702E-2</v>
      </c>
      <c r="H6" s="50">
        <v>3.4582637542474197E-2</v>
      </c>
      <c r="I6" s="37">
        <v>6.5332658641167995E-2</v>
      </c>
      <c r="J6" s="37">
        <v>1.7787544026479099E-2</v>
      </c>
      <c r="K6" s="37">
        <v>4.2697143488012998E-2</v>
      </c>
      <c r="L6" s="37">
        <v>2.40976144112083E-2</v>
      </c>
      <c r="M6" s="50">
        <v>1.9767900417671298E-2</v>
      </c>
      <c r="N6" s="37">
        <v>6.6504900366931893E-2</v>
      </c>
      <c r="O6" s="37">
        <v>5.7031020259539697E-2</v>
      </c>
      <c r="P6" s="50">
        <v>4.3317756651637798E-2</v>
      </c>
      <c r="Q6" s="37">
        <v>2.9380697630314902E-2</v>
      </c>
      <c r="R6" s="50">
        <v>4.76444904209102E-2</v>
      </c>
      <c r="S6" s="37">
        <v>2.16514049883904E-2</v>
      </c>
      <c r="T6" s="50">
        <v>5.0410215304453602E-2</v>
      </c>
      <c r="U6" s="37">
        <v>3.7663293597366601E-2</v>
      </c>
      <c r="V6" s="37">
        <v>1.9664555746567901E-2</v>
      </c>
      <c r="W6" s="37">
        <v>2.6820594285002299E-2</v>
      </c>
      <c r="X6" s="50">
        <v>3.2797042758372197E-2</v>
      </c>
      <c r="Y6" s="37">
        <v>4.6158512125276101E-2</v>
      </c>
      <c r="Z6" s="37">
        <v>3.9064213602193198E-2</v>
      </c>
      <c r="AA6" s="37">
        <v>2.5234449863993199E-2</v>
      </c>
      <c r="AB6" s="37">
        <v>5.7405233479027797E-2</v>
      </c>
      <c r="AC6" s="37">
        <v>2.7578845196331199E-2</v>
      </c>
      <c r="AD6" s="43">
        <v>0</v>
      </c>
    </row>
    <row r="7" spans="1:30" ht="20.149999999999999" customHeight="1" x14ac:dyDescent="0.25">
      <c r="A7" s="93"/>
      <c r="B7" s="44">
        <v>69</v>
      </c>
      <c r="C7" s="38">
        <v>9</v>
      </c>
      <c r="D7" s="38">
        <v>41</v>
      </c>
      <c r="E7" s="38">
        <v>4</v>
      </c>
      <c r="F7" s="38">
        <v>5</v>
      </c>
      <c r="G7" s="38">
        <v>3</v>
      </c>
      <c r="H7" s="51">
        <v>12</v>
      </c>
      <c r="I7" s="38">
        <v>32</v>
      </c>
      <c r="J7" s="38">
        <v>3</v>
      </c>
      <c r="K7" s="38">
        <v>4</v>
      </c>
      <c r="L7" s="38">
        <v>5</v>
      </c>
      <c r="M7" s="51">
        <v>11</v>
      </c>
      <c r="N7" s="38">
        <v>29</v>
      </c>
      <c r="O7" s="38">
        <v>8</v>
      </c>
      <c r="P7" s="51">
        <v>30</v>
      </c>
      <c r="Q7" s="38">
        <v>21</v>
      </c>
      <c r="R7" s="51">
        <v>46</v>
      </c>
      <c r="S7" s="38">
        <v>22</v>
      </c>
      <c r="T7" s="51">
        <v>28</v>
      </c>
      <c r="U7" s="38">
        <v>18</v>
      </c>
      <c r="V7" s="38">
        <v>10</v>
      </c>
      <c r="W7" s="38">
        <v>13</v>
      </c>
      <c r="X7" s="51">
        <v>16</v>
      </c>
      <c r="Y7" s="38">
        <v>15</v>
      </c>
      <c r="Z7" s="38">
        <v>10</v>
      </c>
      <c r="AA7" s="38">
        <v>17</v>
      </c>
      <c r="AB7" s="38">
        <v>6</v>
      </c>
      <c r="AC7" s="38">
        <v>5</v>
      </c>
      <c r="AD7" s="44">
        <v>0</v>
      </c>
    </row>
    <row r="8" spans="1:30" ht="20.149999999999999" customHeight="1" x14ac:dyDescent="0.25">
      <c r="A8" s="94" t="s">
        <v>286</v>
      </c>
      <c r="B8" s="45">
        <v>0.13608021547778501</v>
      </c>
      <c r="C8" s="39">
        <v>0.107997156844181</v>
      </c>
      <c r="D8" s="39">
        <v>0.26497908997718</v>
      </c>
      <c r="E8" s="39">
        <v>0.21426027598331801</v>
      </c>
      <c r="F8" s="39">
        <v>7.1109708450855305E-2</v>
      </c>
      <c r="G8" s="39">
        <v>0.14760358177508701</v>
      </c>
      <c r="H8" s="52">
        <v>9.1742013527961894E-2</v>
      </c>
      <c r="I8" s="39">
        <v>0.21173497475064901</v>
      </c>
      <c r="J8" s="39">
        <v>0.23494220300997101</v>
      </c>
      <c r="K8" s="39">
        <v>9.7003381465129795E-2</v>
      </c>
      <c r="L8" s="39">
        <v>6.4959571556934395E-2</v>
      </c>
      <c r="M8" s="52">
        <v>0.112660642731902</v>
      </c>
      <c r="N8" s="39">
        <v>0.20071764479211901</v>
      </c>
      <c r="O8" s="39">
        <v>0.17736427342411401</v>
      </c>
      <c r="P8" s="52">
        <v>0.17895378254483499</v>
      </c>
      <c r="Q8" s="39">
        <v>9.4407563136887293E-2</v>
      </c>
      <c r="R8" s="52">
        <v>0.148442268729892</v>
      </c>
      <c r="S8" s="39">
        <v>0.12541613084297401</v>
      </c>
      <c r="T8" s="52">
        <v>0.19013028588820199</v>
      </c>
      <c r="U8" s="39">
        <v>0.105991786928961</v>
      </c>
      <c r="V8" s="39">
        <v>0.104717217686829</v>
      </c>
      <c r="W8" s="39">
        <v>0.13745690044172301</v>
      </c>
      <c r="X8" s="52">
        <v>0.14238289182667899</v>
      </c>
      <c r="Y8" s="39">
        <v>0.154742186994723</v>
      </c>
      <c r="Z8" s="39">
        <v>0.17093870785429899</v>
      </c>
      <c r="AA8" s="39">
        <v>0.121492729772659</v>
      </c>
      <c r="AB8" s="39">
        <v>9.8816175071241505E-2</v>
      </c>
      <c r="AC8" s="39">
        <v>0.104756971936977</v>
      </c>
      <c r="AD8" s="45">
        <v>0</v>
      </c>
    </row>
    <row r="9" spans="1:30" ht="20.149999999999999" customHeight="1" x14ac:dyDescent="0.25">
      <c r="A9" s="94"/>
      <c r="B9" s="46">
        <v>274</v>
      </c>
      <c r="C9" s="40">
        <v>29</v>
      </c>
      <c r="D9" s="40">
        <v>122</v>
      </c>
      <c r="E9" s="40">
        <v>30</v>
      </c>
      <c r="F9" s="40">
        <v>27</v>
      </c>
      <c r="G9" s="40">
        <v>25</v>
      </c>
      <c r="H9" s="53">
        <v>31</v>
      </c>
      <c r="I9" s="40">
        <v>102</v>
      </c>
      <c r="J9" s="40">
        <v>41</v>
      </c>
      <c r="K9" s="40">
        <v>9</v>
      </c>
      <c r="L9" s="40">
        <v>13</v>
      </c>
      <c r="M9" s="53">
        <v>65</v>
      </c>
      <c r="N9" s="40">
        <v>88</v>
      </c>
      <c r="O9" s="40">
        <v>26</v>
      </c>
      <c r="P9" s="53">
        <v>123</v>
      </c>
      <c r="Q9" s="40">
        <v>66</v>
      </c>
      <c r="R9" s="53">
        <v>144</v>
      </c>
      <c r="S9" s="40">
        <v>130</v>
      </c>
      <c r="T9" s="53">
        <v>104</v>
      </c>
      <c r="U9" s="40">
        <v>52</v>
      </c>
      <c r="V9" s="40">
        <v>52</v>
      </c>
      <c r="W9" s="40">
        <v>65</v>
      </c>
      <c r="X9" s="53">
        <v>69</v>
      </c>
      <c r="Y9" s="40">
        <v>51</v>
      </c>
      <c r="Z9" s="40">
        <v>46</v>
      </c>
      <c r="AA9" s="40">
        <v>80</v>
      </c>
      <c r="AB9" s="40">
        <v>10</v>
      </c>
      <c r="AC9" s="40">
        <v>18</v>
      </c>
      <c r="AD9" s="46">
        <v>0</v>
      </c>
    </row>
    <row r="10" spans="1:30" ht="20.149999999999999" customHeight="1" x14ac:dyDescent="0.25">
      <c r="A10" s="93" t="s">
        <v>287</v>
      </c>
      <c r="B10" s="47">
        <v>0.30628751043994601</v>
      </c>
      <c r="C10" s="41">
        <v>0.29757268655085001</v>
      </c>
      <c r="D10" s="41">
        <v>0.34901169109928898</v>
      </c>
      <c r="E10" s="41">
        <v>0.37667116150743801</v>
      </c>
      <c r="F10" s="41">
        <v>0.223030076782229</v>
      </c>
      <c r="G10" s="41">
        <v>0.29199448177551701</v>
      </c>
      <c r="H10" s="54">
        <v>0.27976448224999301</v>
      </c>
      <c r="I10" s="41">
        <v>0.34818006620403402</v>
      </c>
      <c r="J10" s="41">
        <v>0.39053465880208399</v>
      </c>
      <c r="K10" s="41">
        <v>0.237522881856289</v>
      </c>
      <c r="L10" s="41">
        <v>0.17174922645410301</v>
      </c>
      <c r="M10" s="54">
        <v>0.26873655920959899</v>
      </c>
      <c r="N10" s="41">
        <v>0.309735128400564</v>
      </c>
      <c r="O10" s="41">
        <v>0.353006728495174</v>
      </c>
      <c r="P10" s="54">
        <v>0.320404346893918</v>
      </c>
      <c r="Q10" s="41">
        <v>0.25164952583632</v>
      </c>
      <c r="R10" s="54">
        <v>0.29637329253247802</v>
      </c>
      <c r="S10" s="41">
        <v>0.31766764308524198</v>
      </c>
      <c r="T10" s="54">
        <v>0.321140827852403</v>
      </c>
      <c r="U10" s="41">
        <v>0.302596756326108</v>
      </c>
      <c r="V10" s="41">
        <v>0.31213390683819497</v>
      </c>
      <c r="W10" s="41">
        <v>0.28686269846100998</v>
      </c>
      <c r="X10" s="54">
        <v>0.33541137874376797</v>
      </c>
      <c r="Y10" s="41">
        <v>0.27546897007979398</v>
      </c>
      <c r="Z10" s="41">
        <v>0.29952007692451099</v>
      </c>
      <c r="AA10" s="41">
        <v>0.304895584506294</v>
      </c>
      <c r="AB10" s="41">
        <v>0.33852963609765402</v>
      </c>
      <c r="AC10" s="41">
        <v>0.282002227212584</v>
      </c>
      <c r="AD10" s="47">
        <v>0</v>
      </c>
    </row>
    <row r="11" spans="1:30" ht="20.149999999999999" customHeight="1" x14ac:dyDescent="0.25">
      <c r="A11" s="93"/>
      <c r="B11" s="44">
        <v>616</v>
      </c>
      <c r="C11" s="38">
        <v>80</v>
      </c>
      <c r="D11" s="38">
        <v>161</v>
      </c>
      <c r="E11" s="38">
        <v>52</v>
      </c>
      <c r="F11" s="38">
        <v>86</v>
      </c>
      <c r="G11" s="38">
        <v>49</v>
      </c>
      <c r="H11" s="51">
        <v>95</v>
      </c>
      <c r="I11" s="38">
        <v>168</v>
      </c>
      <c r="J11" s="38">
        <v>68</v>
      </c>
      <c r="K11" s="38">
        <v>23</v>
      </c>
      <c r="L11" s="38">
        <v>35</v>
      </c>
      <c r="M11" s="51">
        <v>156</v>
      </c>
      <c r="N11" s="38">
        <v>135</v>
      </c>
      <c r="O11" s="38">
        <v>51</v>
      </c>
      <c r="P11" s="51">
        <v>221</v>
      </c>
      <c r="Q11" s="38">
        <v>177</v>
      </c>
      <c r="R11" s="51">
        <v>287</v>
      </c>
      <c r="S11" s="38">
        <v>328</v>
      </c>
      <c r="T11" s="51">
        <v>176</v>
      </c>
      <c r="U11" s="38">
        <v>147</v>
      </c>
      <c r="V11" s="38">
        <v>155</v>
      </c>
      <c r="W11" s="38">
        <v>137</v>
      </c>
      <c r="X11" s="51">
        <v>161</v>
      </c>
      <c r="Y11" s="38">
        <v>92</v>
      </c>
      <c r="Z11" s="38">
        <v>80</v>
      </c>
      <c r="AA11" s="38">
        <v>201</v>
      </c>
      <c r="AB11" s="38">
        <v>33</v>
      </c>
      <c r="AC11" s="38">
        <v>48</v>
      </c>
      <c r="AD11" s="44">
        <v>0</v>
      </c>
    </row>
    <row r="12" spans="1:30" ht="20.149999999999999" customHeight="1" x14ac:dyDescent="0.25">
      <c r="A12" s="94" t="s">
        <v>288</v>
      </c>
      <c r="B12" s="45">
        <v>0.131592350968598</v>
      </c>
      <c r="C12" s="39">
        <v>0.181670828614721</v>
      </c>
      <c r="D12" s="39">
        <v>8.9901787534182903E-2</v>
      </c>
      <c r="E12" s="39">
        <v>0.13166876126598101</v>
      </c>
      <c r="F12" s="39">
        <v>0.16010934483914499</v>
      </c>
      <c r="G12" s="39">
        <v>0.16290573425004701</v>
      </c>
      <c r="H12" s="52">
        <v>0.15339224195890999</v>
      </c>
      <c r="I12" s="39">
        <v>0.113635195643738</v>
      </c>
      <c r="J12" s="39">
        <v>0.104875856085164</v>
      </c>
      <c r="K12" s="39">
        <v>0.22339909891916901</v>
      </c>
      <c r="L12" s="39">
        <v>0.170864818500059</v>
      </c>
      <c r="M12" s="52">
        <v>0.15945160553942</v>
      </c>
      <c r="N12" s="39">
        <v>0.14410616981100599</v>
      </c>
      <c r="O12" s="39">
        <v>9.99253032894004E-2</v>
      </c>
      <c r="P12" s="52">
        <v>0.14778832605248399</v>
      </c>
      <c r="Q12" s="39">
        <v>0.13737812096487401</v>
      </c>
      <c r="R12" s="52">
        <v>0.14021677795948301</v>
      </c>
      <c r="S12" s="39">
        <v>0.12238860223409601</v>
      </c>
      <c r="T12" s="52">
        <v>0.116201298716196</v>
      </c>
      <c r="U12" s="39">
        <v>0.115726871025705</v>
      </c>
      <c r="V12" s="39">
        <v>0.15813871206160099</v>
      </c>
      <c r="W12" s="39">
        <v>0.13777667158357601</v>
      </c>
      <c r="X12" s="52">
        <v>0.12092521705192399</v>
      </c>
      <c r="Y12" s="39">
        <v>0.106304667363881</v>
      </c>
      <c r="Z12" s="39">
        <v>0.184070450569842</v>
      </c>
      <c r="AA12" s="39">
        <v>0.12583494316733301</v>
      </c>
      <c r="AB12" s="39">
        <v>0.12667668369791699</v>
      </c>
      <c r="AC12" s="39">
        <v>0.153306959628321</v>
      </c>
      <c r="AD12" s="45">
        <v>0</v>
      </c>
    </row>
    <row r="13" spans="1:30" ht="20.149999999999999" customHeight="1" x14ac:dyDescent="0.25">
      <c r="A13" s="94"/>
      <c r="B13" s="46">
        <v>265</v>
      </c>
      <c r="C13" s="40">
        <v>49</v>
      </c>
      <c r="D13" s="40">
        <v>42</v>
      </c>
      <c r="E13" s="40">
        <v>18</v>
      </c>
      <c r="F13" s="40">
        <v>62</v>
      </c>
      <c r="G13" s="40">
        <v>27</v>
      </c>
      <c r="H13" s="53">
        <v>52</v>
      </c>
      <c r="I13" s="40">
        <v>55</v>
      </c>
      <c r="J13" s="40">
        <v>18</v>
      </c>
      <c r="K13" s="40">
        <v>22</v>
      </c>
      <c r="L13" s="40">
        <v>35</v>
      </c>
      <c r="M13" s="53">
        <v>92</v>
      </c>
      <c r="N13" s="40">
        <v>63</v>
      </c>
      <c r="O13" s="40">
        <v>14</v>
      </c>
      <c r="P13" s="53">
        <v>102</v>
      </c>
      <c r="Q13" s="40">
        <v>97</v>
      </c>
      <c r="R13" s="53">
        <v>136</v>
      </c>
      <c r="S13" s="40">
        <v>127</v>
      </c>
      <c r="T13" s="53">
        <v>64</v>
      </c>
      <c r="U13" s="40">
        <v>56</v>
      </c>
      <c r="V13" s="40">
        <v>79</v>
      </c>
      <c r="W13" s="40">
        <v>66</v>
      </c>
      <c r="X13" s="53">
        <v>58</v>
      </c>
      <c r="Y13" s="40">
        <v>35</v>
      </c>
      <c r="Z13" s="40">
        <v>49</v>
      </c>
      <c r="AA13" s="40">
        <v>83</v>
      </c>
      <c r="AB13" s="40">
        <v>12</v>
      </c>
      <c r="AC13" s="40">
        <v>26</v>
      </c>
      <c r="AD13" s="46">
        <v>0</v>
      </c>
    </row>
    <row r="14" spans="1:30" ht="20.149999999999999" customHeight="1" x14ac:dyDescent="0.25">
      <c r="A14" s="93" t="s">
        <v>289</v>
      </c>
      <c r="B14" s="47">
        <v>0.199673580810597</v>
      </c>
      <c r="C14" s="41">
        <v>0.223411570917049</v>
      </c>
      <c r="D14" s="41">
        <v>5.3265262691614197E-2</v>
      </c>
      <c r="E14" s="41">
        <v>8.5177246767530898E-2</v>
      </c>
      <c r="F14" s="41">
        <v>0.43613092959474398</v>
      </c>
      <c r="G14" s="41">
        <v>0.20702301456582101</v>
      </c>
      <c r="H14" s="54">
        <v>0.31005997696701398</v>
      </c>
      <c r="I14" s="41">
        <v>9.1901427457522403E-2</v>
      </c>
      <c r="J14" s="41">
        <v>0.112801736617915</v>
      </c>
      <c r="K14" s="41">
        <v>0.24771953872545899</v>
      </c>
      <c r="L14" s="41">
        <v>0.47006576738984301</v>
      </c>
      <c r="M14" s="54">
        <v>0.30798795784271199</v>
      </c>
      <c r="N14" s="41">
        <v>0.13711309172314201</v>
      </c>
      <c r="O14" s="41">
        <v>0.11478515955260001</v>
      </c>
      <c r="P14" s="54">
        <v>0.12905585452016999</v>
      </c>
      <c r="Q14" s="41">
        <v>0.34895436038561101</v>
      </c>
      <c r="R14" s="54">
        <v>0.228194678252501</v>
      </c>
      <c r="S14" s="41">
        <v>0.16949874503164999</v>
      </c>
      <c r="T14" s="54">
        <v>0.117422258776385</v>
      </c>
      <c r="U14" s="41">
        <v>0.216034546248036</v>
      </c>
      <c r="V14" s="41">
        <v>0.21861212612625999</v>
      </c>
      <c r="W14" s="41">
        <v>0.257769861935221</v>
      </c>
      <c r="X14" s="54">
        <v>0.18863472688508201</v>
      </c>
      <c r="Y14" s="41">
        <v>0.232671948285223</v>
      </c>
      <c r="Z14" s="41">
        <v>0.16299028010425201</v>
      </c>
      <c r="AA14" s="41">
        <v>0.21155644055016801</v>
      </c>
      <c r="AB14" s="41">
        <v>0.194193527855991</v>
      </c>
      <c r="AC14" s="41">
        <v>0.18154144937691999</v>
      </c>
      <c r="AD14" s="47">
        <v>0</v>
      </c>
    </row>
    <row r="15" spans="1:30" ht="20.149999999999999" customHeight="1" x14ac:dyDescent="0.25">
      <c r="A15" s="93"/>
      <c r="B15" s="44">
        <v>401</v>
      </c>
      <c r="C15" s="38">
        <v>60</v>
      </c>
      <c r="D15" s="38">
        <v>25</v>
      </c>
      <c r="E15" s="38">
        <v>12</v>
      </c>
      <c r="F15" s="38">
        <v>168</v>
      </c>
      <c r="G15" s="38">
        <v>35</v>
      </c>
      <c r="H15" s="51">
        <v>105</v>
      </c>
      <c r="I15" s="38">
        <v>44</v>
      </c>
      <c r="J15" s="38">
        <v>20</v>
      </c>
      <c r="K15" s="38">
        <v>24</v>
      </c>
      <c r="L15" s="38">
        <v>96</v>
      </c>
      <c r="M15" s="51">
        <v>179</v>
      </c>
      <c r="N15" s="38">
        <v>60</v>
      </c>
      <c r="O15" s="38">
        <v>17</v>
      </c>
      <c r="P15" s="51">
        <v>89</v>
      </c>
      <c r="Q15" s="38">
        <v>246</v>
      </c>
      <c r="R15" s="51">
        <v>221</v>
      </c>
      <c r="S15" s="38">
        <v>175</v>
      </c>
      <c r="T15" s="51">
        <v>64</v>
      </c>
      <c r="U15" s="38">
        <v>105</v>
      </c>
      <c r="V15" s="38">
        <v>109</v>
      </c>
      <c r="W15" s="38">
        <v>123</v>
      </c>
      <c r="X15" s="51">
        <v>91</v>
      </c>
      <c r="Y15" s="38">
        <v>77</v>
      </c>
      <c r="Z15" s="38">
        <v>44</v>
      </c>
      <c r="AA15" s="38">
        <v>139</v>
      </c>
      <c r="AB15" s="38">
        <v>19</v>
      </c>
      <c r="AC15" s="38">
        <v>31</v>
      </c>
      <c r="AD15" s="44">
        <v>0</v>
      </c>
    </row>
    <row r="16" spans="1:30" ht="20.149999999999999" customHeight="1" x14ac:dyDescent="0.25">
      <c r="A16" s="94" t="s">
        <v>250</v>
      </c>
      <c r="B16" s="45">
        <v>0.192256949136553</v>
      </c>
      <c r="C16" s="39">
        <v>0.15736894180144301</v>
      </c>
      <c r="D16" s="39">
        <v>0.154300281637057</v>
      </c>
      <c r="E16" s="39">
        <v>0.161639854534321</v>
      </c>
      <c r="F16" s="39">
        <v>9.6606729024707697E-2</v>
      </c>
      <c r="G16" s="39">
        <v>0.17147147345038999</v>
      </c>
      <c r="H16" s="52">
        <v>0.13045864775364699</v>
      </c>
      <c r="I16" s="39">
        <v>0.169215677302888</v>
      </c>
      <c r="J16" s="39">
        <v>0.13905800145838701</v>
      </c>
      <c r="K16" s="39">
        <v>0.15165795554594</v>
      </c>
      <c r="L16" s="39">
        <v>9.8263001687852E-2</v>
      </c>
      <c r="M16" s="52">
        <v>0.13139533425869401</v>
      </c>
      <c r="N16" s="39">
        <v>0.141823064906239</v>
      </c>
      <c r="O16" s="39">
        <v>0.19788751497917201</v>
      </c>
      <c r="P16" s="52">
        <v>0.180479933336955</v>
      </c>
      <c r="Q16" s="39">
        <v>0.13822973204599201</v>
      </c>
      <c r="R16" s="52">
        <v>0.13912849210473599</v>
      </c>
      <c r="S16" s="39">
        <v>0.24337747381764599</v>
      </c>
      <c r="T16" s="52">
        <v>0.20469511346236099</v>
      </c>
      <c r="U16" s="39">
        <v>0.221986745873821</v>
      </c>
      <c r="V16" s="39">
        <v>0.186733481540548</v>
      </c>
      <c r="W16" s="39">
        <v>0.153313273293468</v>
      </c>
      <c r="X16" s="52">
        <v>0.179848742734176</v>
      </c>
      <c r="Y16" s="39">
        <v>0.18465371515110199</v>
      </c>
      <c r="Z16" s="39">
        <v>0.143416270944902</v>
      </c>
      <c r="AA16" s="39">
        <v>0.21098585213955201</v>
      </c>
      <c r="AB16" s="39">
        <v>0.18437874379816799</v>
      </c>
      <c r="AC16" s="39">
        <v>0.25081354664886701</v>
      </c>
      <c r="AD16" s="45">
        <v>0</v>
      </c>
    </row>
    <row r="17" spans="1:30" ht="20.149999999999999" customHeight="1" x14ac:dyDescent="0.25">
      <c r="A17" s="94"/>
      <c r="B17" s="46">
        <v>386</v>
      </c>
      <c r="C17" s="40">
        <v>42</v>
      </c>
      <c r="D17" s="40">
        <v>71</v>
      </c>
      <c r="E17" s="40">
        <v>22</v>
      </c>
      <c r="F17" s="40">
        <v>37</v>
      </c>
      <c r="G17" s="40">
        <v>29</v>
      </c>
      <c r="H17" s="53">
        <v>44</v>
      </c>
      <c r="I17" s="40">
        <v>82</v>
      </c>
      <c r="J17" s="40">
        <v>24</v>
      </c>
      <c r="K17" s="40">
        <v>15</v>
      </c>
      <c r="L17" s="40">
        <v>20</v>
      </c>
      <c r="M17" s="53">
        <v>76</v>
      </c>
      <c r="N17" s="40">
        <v>62</v>
      </c>
      <c r="O17" s="40">
        <v>29</v>
      </c>
      <c r="P17" s="53">
        <v>125</v>
      </c>
      <c r="Q17" s="40">
        <v>97</v>
      </c>
      <c r="R17" s="53">
        <v>135</v>
      </c>
      <c r="S17" s="40">
        <v>252</v>
      </c>
      <c r="T17" s="53">
        <v>112</v>
      </c>
      <c r="U17" s="40">
        <v>108</v>
      </c>
      <c r="V17" s="40">
        <v>93</v>
      </c>
      <c r="W17" s="40">
        <v>73</v>
      </c>
      <c r="X17" s="53">
        <v>87</v>
      </c>
      <c r="Y17" s="40">
        <v>61</v>
      </c>
      <c r="Z17" s="40">
        <v>39</v>
      </c>
      <c r="AA17" s="40">
        <v>139</v>
      </c>
      <c r="AB17" s="40">
        <v>18</v>
      </c>
      <c r="AC17" s="40">
        <v>43</v>
      </c>
      <c r="AD17" s="46">
        <v>0</v>
      </c>
    </row>
    <row r="18" spans="1:30" ht="20.149999999999999" customHeight="1" x14ac:dyDescent="0.25">
      <c r="A18" s="93" t="s">
        <v>290</v>
      </c>
      <c r="B18" s="47">
        <v>0.17018960864430699</v>
      </c>
      <c r="C18" s="41">
        <v>0.13997597211593599</v>
      </c>
      <c r="D18" s="41">
        <v>0.35352097703785701</v>
      </c>
      <c r="E18" s="41">
        <v>0.24484297592472801</v>
      </c>
      <c r="F18" s="41">
        <v>8.4122919759172299E-2</v>
      </c>
      <c r="G18" s="41">
        <v>0.16660529595822501</v>
      </c>
      <c r="H18" s="54">
        <v>0.126324651070436</v>
      </c>
      <c r="I18" s="41">
        <v>0.277067633391817</v>
      </c>
      <c r="J18" s="41">
        <v>0.25272974703645101</v>
      </c>
      <c r="K18" s="41">
        <v>0.139700524953143</v>
      </c>
      <c r="L18" s="41">
        <v>8.9057185968142702E-2</v>
      </c>
      <c r="M18" s="54">
        <v>0.132428543149574</v>
      </c>
      <c r="N18" s="41">
        <v>0.26722254515904997</v>
      </c>
      <c r="O18" s="41">
        <v>0.234395293683654</v>
      </c>
      <c r="P18" s="54">
        <v>0.22227153919647299</v>
      </c>
      <c r="Q18" s="41">
        <v>0.12378826076720199</v>
      </c>
      <c r="R18" s="54">
        <v>0.19608675915080201</v>
      </c>
      <c r="S18" s="41">
        <v>0.147067535831365</v>
      </c>
      <c r="T18" s="54">
        <v>0.24054050119265499</v>
      </c>
      <c r="U18" s="41">
        <v>0.143655080526328</v>
      </c>
      <c r="V18" s="41">
        <v>0.124381773433396</v>
      </c>
      <c r="W18" s="41">
        <v>0.16427749472672501</v>
      </c>
      <c r="X18" s="54">
        <v>0.17517993458505099</v>
      </c>
      <c r="Y18" s="41">
        <v>0.20090069912</v>
      </c>
      <c r="Z18" s="41">
        <v>0.21000292145649199</v>
      </c>
      <c r="AA18" s="41">
        <v>0.14672717963665199</v>
      </c>
      <c r="AB18" s="41">
        <v>0.156221408550269</v>
      </c>
      <c r="AC18" s="41">
        <v>0.132335817133308</v>
      </c>
      <c r="AD18" s="47">
        <v>0</v>
      </c>
    </row>
    <row r="19" spans="1:30" ht="20.149999999999999" customHeight="1" x14ac:dyDescent="0.25">
      <c r="A19" s="93"/>
      <c r="B19" s="44">
        <v>342</v>
      </c>
      <c r="C19" s="38">
        <v>38</v>
      </c>
      <c r="D19" s="38">
        <v>163</v>
      </c>
      <c r="E19" s="38">
        <v>34</v>
      </c>
      <c r="F19" s="38">
        <v>32</v>
      </c>
      <c r="G19" s="38">
        <v>28</v>
      </c>
      <c r="H19" s="51">
        <v>43</v>
      </c>
      <c r="I19" s="38">
        <v>134</v>
      </c>
      <c r="J19" s="38">
        <v>44</v>
      </c>
      <c r="K19" s="38">
        <v>13</v>
      </c>
      <c r="L19" s="38">
        <v>18</v>
      </c>
      <c r="M19" s="51">
        <v>77</v>
      </c>
      <c r="N19" s="38">
        <v>117</v>
      </c>
      <c r="O19" s="38">
        <v>34</v>
      </c>
      <c r="P19" s="51">
        <v>153</v>
      </c>
      <c r="Q19" s="38">
        <v>87</v>
      </c>
      <c r="R19" s="51">
        <v>190</v>
      </c>
      <c r="S19" s="38">
        <v>152</v>
      </c>
      <c r="T19" s="51">
        <v>132</v>
      </c>
      <c r="U19" s="38">
        <v>70</v>
      </c>
      <c r="V19" s="38">
        <v>62</v>
      </c>
      <c r="W19" s="38">
        <v>78</v>
      </c>
      <c r="X19" s="51">
        <v>84</v>
      </c>
      <c r="Y19" s="38">
        <v>67</v>
      </c>
      <c r="Z19" s="38">
        <v>56</v>
      </c>
      <c r="AA19" s="38">
        <v>97</v>
      </c>
      <c r="AB19" s="38">
        <v>15</v>
      </c>
      <c r="AC19" s="38">
        <v>23</v>
      </c>
      <c r="AD19" s="44">
        <v>0</v>
      </c>
    </row>
    <row r="20" spans="1:30" ht="20.149999999999999" customHeight="1" x14ac:dyDescent="0.25">
      <c r="A20" s="94" t="s">
        <v>291</v>
      </c>
      <c r="B20" s="45">
        <v>0.331265931779195</v>
      </c>
      <c r="C20" s="39">
        <v>0.40508239953177</v>
      </c>
      <c r="D20" s="39">
        <v>0.14316705022579701</v>
      </c>
      <c r="E20" s="39">
        <v>0.21684600803351201</v>
      </c>
      <c r="F20" s="39">
        <v>0.59624027443389005</v>
      </c>
      <c r="G20" s="39">
        <v>0.36992874881586801</v>
      </c>
      <c r="H20" s="52">
        <v>0.46345221892592398</v>
      </c>
      <c r="I20" s="39">
        <v>0.205536623101261</v>
      </c>
      <c r="J20" s="39">
        <v>0.21767759270307899</v>
      </c>
      <c r="K20" s="39">
        <v>0.47111863764462902</v>
      </c>
      <c r="L20" s="39">
        <v>0.64093058588990204</v>
      </c>
      <c r="M20" s="52">
        <v>0.467439563382132</v>
      </c>
      <c r="N20" s="39">
        <v>0.281219261534147</v>
      </c>
      <c r="O20" s="39">
        <v>0.21471046284199999</v>
      </c>
      <c r="P20" s="52">
        <v>0.27684418057265398</v>
      </c>
      <c r="Q20" s="39">
        <v>0.48633248135048601</v>
      </c>
      <c r="R20" s="52">
        <v>0.36841145621198301</v>
      </c>
      <c r="S20" s="39">
        <v>0.291887347265747</v>
      </c>
      <c r="T20" s="52">
        <v>0.23362355749258101</v>
      </c>
      <c r="U20" s="39">
        <v>0.33176141727374098</v>
      </c>
      <c r="V20" s="39">
        <v>0.37675083818785998</v>
      </c>
      <c r="W20" s="39">
        <v>0.39554653351879698</v>
      </c>
      <c r="X20" s="52">
        <v>0.30955994393700598</v>
      </c>
      <c r="Y20" s="39">
        <v>0.33897661564910397</v>
      </c>
      <c r="Z20" s="39">
        <v>0.34706073067409399</v>
      </c>
      <c r="AA20" s="39">
        <v>0.33739138371750099</v>
      </c>
      <c r="AB20" s="39">
        <v>0.32087021155390799</v>
      </c>
      <c r="AC20" s="39">
        <v>0.33484840900524099</v>
      </c>
      <c r="AD20" s="45">
        <v>0</v>
      </c>
    </row>
    <row r="21" spans="1:30" ht="20.149999999999999" customHeight="1" x14ac:dyDescent="0.25">
      <c r="A21" s="95"/>
      <c r="B21" s="48">
        <v>666</v>
      </c>
      <c r="C21" s="42">
        <v>109</v>
      </c>
      <c r="D21" s="42">
        <v>66</v>
      </c>
      <c r="E21" s="42">
        <v>30</v>
      </c>
      <c r="F21" s="42">
        <v>230</v>
      </c>
      <c r="G21" s="42">
        <v>62</v>
      </c>
      <c r="H21" s="57">
        <v>157</v>
      </c>
      <c r="I21" s="42">
        <v>99</v>
      </c>
      <c r="J21" s="42">
        <v>38</v>
      </c>
      <c r="K21" s="42">
        <v>45</v>
      </c>
      <c r="L21" s="42">
        <v>131</v>
      </c>
      <c r="M21" s="57">
        <v>271</v>
      </c>
      <c r="N21" s="42">
        <v>123</v>
      </c>
      <c r="O21" s="42">
        <v>31</v>
      </c>
      <c r="P21" s="57">
        <v>191</v>
      </c>
      <c r="Q21" s="42">
        <v>342</v>
      </c>
      <c r="R21" s="57">
        <v>357</v>
      </c>
      <c r="S21" s="42">
        <v>302</v>
      </c>
      <c r="T21" s="57">
        <v>128</v>
      </c>
      <c r="U21" s="42">
        <v>162</v>
      </c>
      <c r="V21" s="42">
        <v>188</v>
      </c>
      <c r="W21" s="42">
        <v>188</v>
      </c>
      <c r="X21" s="57">
        <v>149</v>
      </c>
      <c r="Y21" s="42">
        <v>113</v>
      </c>
      <c r="Z21" s="42">
        <v>93</v>
      </c>
      <c r="AA21" s="42">
        <v>222</v>
      </c>
      <c r="AB21" s="42">
        <v>31</v>
      </c>
      <c r="AC21" s="42">
        <v>57</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3" display="Return to index" xr:uid="{7C7CEE2E-9621-4E99-AD8F-F09E3A213C30}"/>
  </hyperlinks>
  <pageMargins left="0.75" right="0.75" top="0.75" bottom="0.5" header="0.5" footer="0.75"/>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300</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4.6108220438877703E-2</v>
      </c>
      <c r="C6" s="37">
        <v>2.2168016108555101E-2</v>
      </c>
      <c r="D6" s="37">
        <v>0.10533843687804</v>
      </c>
      <c r="E6" s="37">
        <v>5.22736058981879E-2</v>
      </c>
      <c r="F6" s="37">
        <v>2.5634942369297802E-2</v>
      </c>
      <c r="G6" s="37">
        <v>5.2478038219371997E-2</v>
      </c>
      <c r="H6" s="50">
        <v>2.0572621216722198E-2</v>
      </c>
      <c r="I6" s="37">
        <v>8.0993192591873597E-2</v>
      </c>
      <c r="J6" s="37">
        <v>5.4596346170326999E-2</v>
      </c>
      <c r="K6" s="37">
        <v>5.1300567893453698E-2</v>
      </c>
      <c r="L6" s="37">
        <v>2.9061038924767298E-2</v>
      </c>
      <c r="M6" s="50">
        <v>1.5967870709934499E-2</v>
      </c>
      <c r="N6" s="37">
        <v>8.4394248390474394E-2</v>
      </c>
      <c r="O6" s="37">
        <v>4.8596899069102098E-2</v>
      </c>
      <c r="P6" s="50">
        <v>5.2655277602027498E-2</v>
      </c>
      <c r="Q6" s="37">
        <v>3.5561017818975499E-2</v>
      </c>
      <c r="R6" s="50">
        <v>5.17280419432904E-2</v>
      </c>
      <c r="S6" s="37">
        <v>4.1153065361424199E-2</v>
      </c>
      <c r="T6" s="50">
        <v>8.62760781433691E-2</v>
      </c>
      <c r="U6" s="37">
        <v>4.2694769726927602E-2</v>
      </c>
      <c r="V6" s="37">
        <v>2.1708672095751901E-2</v>
      </c>
      <c r="W6" s="37">
        <v>2.88934393583439E-2</v>
      </c>
      <c r="X6" s="50">
        <v>3.6667073284068999E-2</v>
      </c>
      <c r="Y6" s="37">
        <v>6.1059530435044702E-2</v>
      </c>
      <c r="Z6" s="37">
        <v>6.4009696387017298E-2</v>
      </c>
      <c r="AA6" s="37">
        <v>3.35738658910344E-2</v>
      </c>
      <c r="AB6" s="37">
        <v>5.0802180756145301E-2</v>
      </c>
      <c r="AC6" s="37">
        <v>6.10879014318663E-2</v>
      </c>
      <c r="AD6" s="43">
        <v>0</v>
      </c>
    </row>
    <row r="7" spans="1:30" ht="20.149999999999999" customHeight="1" x14ac:dyDescent="0.25">
      <c r="A7" s="93"/>
      <c r="B7" s="44">
        <v>93</v>
      </c>
      <c r="C7" s="38">
        <v>6</v>
      </c>
      <c r="D7" s="38">
        <v>49</v>
      </c>
      <c r="E7" s="38">
        <v>7</v>
      </c>
      <c r="F7" s="38">
        <v>10</v>
      </c>
      <c r="G7" s="38">
        <v>9</v>
      </c>
      <c r="H7" s="51">
        <v>7</v>
      </c>
      <c r="I7" s="38">
        <v>39</v>
      </c>
      <c r="J7" s="38">
        <v>10</v>
      </c>
      <c r="K7" s="38">
        <v>5</v>
      </c>
      <c r="L7" s="38">
        <v>6</v>
      </c>
      <c r="M7" s="51">
        <v>9</v>
      </c>
      <c r="N7" s="38">
        <v>37</v>
      </c>
      <c r="O7" s="38">
        <v>7</v>
      </c>
      <c r="P7" s="51">
        <v>36</v>
      </c>
      <c r="Q7" s="38">
        <v>25</v>
      </c>
      <c r="R7" s="51">
        <v>50</v>
      </c>
      <c r="S7" s="38">
        <v>43</v>
      </c>
      <c r="T7" s="51">
        <v>47</v>
      </c>
      <c r="U7" s="38">
        <v>21</v>
      </c>
      <c r="V7" s="38">
        <v>11</v>
      </c>
      <c r="W7" s="38">
        <v>14</v>
      </c>
      <c r="X7" s="51">
        <v>18</v>
      </c>
      <c r="Y7" s="38">
        <v>20</v>
      </c>
      <c r="Z7" s="38">
        <v>17</v>
      </c>
      <c r="AA7" s="38">
        <v>22</v>
      </c>
      <c r="AB7" s="38">
        <v>5</v>
      </c>
      <c r="AC7" s="38">
        <v>10</v>
      </c>
      <c r="AD7" s="44">
        <v>0</v>
      </c>
    </row>
    <row r="8" spans="1:30" ht="20.149999999999999" customHeight="1" x14ac:dyDescent="0.25">
      <c r="A8" s="94" t="s">
        <v>286</v>
      </c>
      <c r="B8" s="45">
        <v>0.132302102772901</v>
      </c>
      <c r="C8" s="39">
        <v>9.3571090645657704E-2</v>
      </c>
      <c r="D8" s="39">
        <v>0.284193524341118</v>
      </c>
      <c r="E8" s="39">
        <v>0.24373967207577199</v>
      </c>
      <c r="F8" s="39">
        <v>5.46369267351677E-2</v>
      </c>
      <c r="G8" s="39">
        <v>8.4288738770325902E-2</v>
      </c>
      <c r="H8" s="52">
        <v>9.7679647115446994E-2</v>
      </c>
      <c r="I8" s="39">
        <v>0.230809247069339</v>
      </c>
      <c r="J8" s="39">
        <v>0.183031114854635</v>
      </c>
      <c r="K8" s="39">
        <v>0.12530442208895901</v>
      </c>
      <c r="L8" s="39">
        <v>5.4540807224595499E-2</v>
      </c>
      <c r="M8" s="52">
        <v>8.8014303813087599E-2</v>
      </c>
      <c r="N8" s="39">
        <v>0.20700530926905</v>
      </c>
      <c r="O8" s="39">
        <v>0.215872339475884</v>
      </c>
      <c r="P8" s="52">
        <v>0.190773076098017</v>
      </c>
      <c r="Q8" s="39">
        <v>8.4917513356352003E-2</v>
      </c>
      <c r="R8" s="52">
        <v>0.15006094114577101</v>
      </c>
      <c r="S8" s="39">
        <v>0.116552413675685</v>
      </c>
      <c r="T8" s="52">
        <v>0.15067411001720099</v>
      </c>
      <c r="U8" s="39">
        <v>0.13032477665702899</v>
      </c>
      <c r="V8" s="39">
        <v>0.13637543619897799</v>
      </c>
      <c r="W8" s="39">
        <v>0.10893009227951</v>
      </c>
      <c r="X8" s="52">
        <v>0.139286938053341</v>
      </c>
      <c r="Y8" s="39">
        <v>0.13375187875359201</v>
      </c>
      <c r="Z8" s="39">
        <v>0.155260761030491</v>
      </c>
      <c r="AA8" s="39">
        <v>0.110190939713457</v>
      </c>
      <c r="AB8" s="39">
        <v>8.75139907010834E-2</v>
      </c>
      <c r="AC8" s="39">
        <v>0.18426639939662601</v>
      </c>
      <c r="AD8" s="45">
        <v>0</v>
      </c>
    </row>
    <row r="9" spans="1:30" ht="20.149999999999999" customHeight="1" x14ac:dyDescent="0.25">
      <c r="A9" s="94"/>
      <c r="B9" s="46">
        <v>266</v>
      </c>
      <c r="C9" s="40">
        <v>25</v>
      </c>
      <c r="D9" s="40">
        <v>131</v>
      </c>
      <c r="E9" s="40">
        <v>34</v>
      </c>
      <c r="F9" s="40">
        <v>21</v>
      </c>
      <c r="G9" s="40">
        <v>14</v>
      </c>
      <c r="H9" s="53">
        <v>33</v>
      </c>
      <c r="I9" s="40">
        <v>112</v>
      </c>
      <c r="J9" s="40">
        <v>32</v>
      </c>
      <c r="K9" s="40">
        <v>12</v>
      </c>
      <c r="L9" s="40">
        <v>11</v>
      </c>
      <c r="M9" s="53">
        <v>51</v>
      </c>
      <c r="N9" s="40">
        <v>90</v>
      </c>
      <c r="O9" s="40">
        <v>31</v>
      </c>
      <c r="P9" s="53">
        <v>132</v>
      </c>
      <c r="Q9" s="40">
        <v>60</v>
      </c>
      <c r="R9" s="53">
        <v>145</v>
      </c>
      <c r="S9" s="40">
        <v>120</v>
      </c>
      <c r="T9" s="53">
        <v>83</v>
      </c>
      <c r="U9" s="40">
        <v>64</v>
      </c>
      <c r="V9" s="40">
        <v>68</v>
      </c>
      <c r="W9" s="40">
        <v>52</v>
      </c>
      <c r="X9" s="53">
        <v>67</v>
      </c>
      <c r="Y9" s="40">
        <v>44</v>
      </c>
      <c r="Z9" s="40">
        <v>42</v>
      </c>
      <c r="AA9" s="40">
        <v>73</v>
      </c>
      <c r="AB9" s="40">
        <v>8</v>
      </c>
      <c r="AC9" s="40">
        <v>32</v>
      </c>
      <c r="AD9" s="46">
        <v>0</v>
      </c>
    </row>
    <row r="10" spans="1:30" ht="20.149999999999999" customHeight="1" x14ac:dyDescent="0.25">
      <c r="A10" s="93" t="s">
        <v>287</v>
      </c>
      <c r="B10" s="47">
        <v>0.32873667592420602</v>
      </c>
      <c r="C10" s="41">
        <v>0.31566414596008902</v>
      </c>
      <c r="D10" s="41">
        <v>0.36793057571911802</v>
      </c>
      <c r="E10" s="41">
        <v>0.39687309947155502</v>
      </c>
      <c r="F10" s="41">
        <v>0.25916627350357002</v>
      </c>
      <c r="G10" s="41">
        <v>0.354476578640047</v>
      </c>
      <c r="H10" s="54">
        <v>0.28355756205334698</v>
      </c>
      <c r="I10" s="41">
        <v>0.36707872646926798</v>
      </c>
      <c r="J10" s="41">
        <v>0.428021100552678</v>
      </c>
      <c r="K10" s="41">
        <v>0.33141730837836603</v>
      </c>
      <c r="L10" s="41">
        <v>0.215288585133214</v>
      </c>
      <c r="M10" s="54">
        <v>0.30489071897728398</v>
      </c>
      <c r="N10" s="41">
        <v>0.35008104505863802</v>
      </c>
      <c r="O10" s="41">
        <v>0.36396544657202001</v>
      </c>
      <c r="P10" s="54">
        <v>0.36467289308638901</v>
      </c>
      <c r="Q10" s="41">
        <v>0.265683203417795</v>
      </c>
      <c r="R10" s="54">
        <v>0.33260764988820202</v>
      </c>
      <c r="S10" s="41">
        <v>0.325936259804539</v>
      </c>
      <c r="T10" s="54">
        <v>0.34713119338991999</v>
      </c>
      <c r="U10" s="41">
        <v>0.33162111838039698</v>
      </c>
      <c r="V10" s="41">
        <v>0.32746810631333301</v>
      </c>
      <c r="W10" s="41">
        <v>0.30595021306491899</v>
      </c>
      <c r="X10" s="54">
        <v>0.35022150295368698</v>
      </c>
      <c r="Y10" s="41">
        <v>0.30280563845924302</v>
      </c>
      <c r="Z10" s="41">
        <v>0.37490053378750499</v>
      </c>
      <c r="AA10" s="41">
        <v>0.33014740301611201</v>
      </c>
      <c r="AB10" s="41">
        <v>0.280290069772404</v>
      </c>
      <c r="AC10" s="41">
        <v>0.26843117166129099</v>
      </c>
      <c r="AD10" s="47">
        <v>0</v>
      </c>
    </row>
    <row r="11" spans="1:30" ht="20.149999999999999" customHeight="1" x14ac:dyDescent="0.25">
      <c r="A11" s="93"/>
      <c r="B11" s="44">
        <v>661</v>
      </c>
      <c r="C11" s="38">
        <v>85</v>
      </c>
      <c r="D11" s="38">
        <v>170</v>
      </c>
      <c r="E11" s="38">
        <v>55</v>
      </c>
      <c r="F11" s="38">
        <v>100</v>
      </c>
      <c r="G11" s="38">
        <v>59</v>
      </c>
      <c r="H11" s="51">
        <v>96</v>
      </c>
      <c r="I11" s="38">
        <v>177</v>
      </c>
      <c r="J11" s="38">
        <v>75</v>
      </c>
      <c r="K11" s="38">
        <v>32</v>
      </c>
      <c r="L11" s="38">
        <v>44</v>
      </c>
      <c r="M11" s="51">
        <v>177</v>
      </c>
      <c r="N11" s="38">
        <v>153</v>
      </c>
      <c r="O11" s="38">
        <v>52</v>
      </c>
      <c r="P11" s="51">
        <v>252</v>
      </c>
      <c r="Q11" s="38">
        <v>187</v>
      </c>
      <c r="R11" s="51">
        <v>322</v>
      </c>
      <c r="S11" s="38">
        <v>337</v>
      </c>
      <c r="T11" s="51">
        <v>190</v>
      </c>
      <c r="U11" s="38">
        <v>162</v>
      </c>
      <c r="V11" s="38">
        <v>163</v>
      </c>
      <c r="W11" s="38">
        <v>146</v>
      </c>
      <c r="X11" s="51">
        <v>169</v>
      </c>
      <c r="Y11" s="38">
        <v>101</v>
      </c>
      <c r="Z11" s="38">
        <v>101</v>
      </c>
      <c r="AA11" s="38">
        <v>218</v>
      </c>
      <c r="AB11" s="38">
        <v>27</v>
      </c>
      <c r="AC11" s="38">
        <v>46</v>
      </c>
      <c r="AD11" s="44">
        <v>0</v>
      </c>
    </row>
    <row r="12" spans="1:30" ht="20.149999999999999" customHeight="1" x14ac:dyDescent="0.25">
      <c r="A12" s="94" t="s">
        <v>288</v>
      </c>
      <c r="B12" s="45">
        <v>0.129781653711459</v>
      </c>
      <c r="C12" s="39">
        <v>0.196558002597155</v>
      </c>
      <c r="D12" s="39">
        <v>5.7039330447371597E-2</v>
      </c>
      <c r="E12" s="39">
        <v>8.7544262391859501E-2</v>
      </c>
      <c r="F12" s="39">
        <v>0.18394204042508</v>
      </c>
      <c r="G12" s="39">
        <v>0.18504455287135099</v>
      </c>
      <c r="H12" s="52">
        <v>0.20058898821420801</v>
      </c>
      <c r="I12" s="39">
        <v>8.6607141678985797E-2</v>
      </c>
      <c r="J12" s="39">
        <v>8.1803753912145394E-2</v>
      </c>
      <c r="K12" s="39">
        <v>0.19644195704259501</v>
      </c>
      <c r="L12" s="39">
        <v>0.15139644379373701</v>
      </c>
      <c r="M12" s="52">
        <v>0.188062787845961</v>
      </c>
      <c r="N12" s="39">
        <v>9.8407296257811902E-2</v>
      </c>
      <c r="O12" s="39">
        <v>7.8141463483939605E-2</v>
      </c>
      <c r="P12" s="52">
        <v>0.13252379992624699</v>
      </c>
      <c r="Q12" s="39">
        <v>0.148445667853944</v>
      </c>
      <c r="R12" s="52">
        <v>0.125291149945948</v>
      </c>
      <c r="S12" s="39">
        <v>0.13210687685651001</v>
      </c>
      <c r="T12" s="52">
        <v>0.13304684446771101</v>
      </c>
      <c r="U12" s="39">
        <v>0.12955001096375099</v>
      </c>
      <c r="V12" s="39">
        <v>0.114714950096897</v>
      </c>
      <c r="W12" s="39">
        <v>0.14201188371228499</v>
      </c>
      <c r="X12" s="52">
        <v>0.107903889845336</v>
      </c>
      <c r="Y12" s="39">
        <v>0.134084635727133</v>
      </c>
      <c r="Z12" s="39">
        <v>0.12327894175164</v>
      </c>
      <c r="AA12" s="39">
        <v>0.14122251656451801</v>
      </c>
      <c r="AB12" s="39">
        <v>0.16710095159050201</v>
      </c>
      <c r="AC12" s="39">
        <v>0.127931484624831</v>
      </c>
      <c r="AD12" s="45">
        <v>0</v>
      </c>
    </row>
    <row r="13" spans="1:30" ht="20.149999999999999" customHeight="1" x14ac:dyDescent="0.25">
      <c r="A13" s="94"/>
      <c r="B13" s="46">
        <v>261</v>
      </c>
      <c r="C13" s="40">
        <v>53</v>
      </c>
      <c r="D13" s="40">
        <v>26</v>
      </c>
      <c r="E13" s="40">
        <v>12</v>
      </c>
      <c r="F13" s="40">
        <v>71</v>
      </c>
      <c r="G13" s="40">
        <v>31</v>
      </c>
      <c r="H13" s="53">
        <v>68</v>
      </c>
      <c r="I13" s="40">
        <v>42</v>
      </c>
      <c r="J13" s="40">
        <v>14</v>
      </c>
      <c r="K13" s="40">
        <v>19</v>
      </c>
      <c r="L13" s="40">
        <v>31</v>
      </c>
      <c r="M13" s="53">
        <v>109</v>
      </c>
      <c r="N13" s="40">
        <v>43</v>
      </c>
      <c r="O13" s="40">
        <v>11</v>
      </c>
      <c r="P13" s="53">
        <v>91</v>
      </c>
      <c r="Q13" s="40">
        <v>105</v>
      </c>
      <c r="R13" s="53">
        <v>121</v>
      </c>
      <c r="S13" s="40">
        <v>137</v>
      </c>
      <c r="T13" s="53">
        <v>73</v>
      </c>
      <c r="U13" s="40">
        <v>63</v>
      </c>
      <c r="V13" s="40">
        <v>57</v>
      </c>
      <c r="W13" s="40">
        <v>68</v>
      </c>
      <c r="X13" s="53">
        <v>52</v>
      </c>
      <c r="Y13" s="40">
        <v>45</v>
      </c>
      <c r="Z13" s="40">
        <v>33</v>
      </c>
      <c r="AA13" s="40">
        <v>93</v>
      </c>
      <c r="AB13" s="40">
        <v>16</v>
      </c>
      <c r="AC13" s="40">
        <v>22</v>
      </c>
      <c r="AD13" s="46">
        <v>0</v>
      </c>
    </row>
    <row r="14" spans="1:30" ht="20.149999999999999" customHeight="1" x14ac:dyDescent="0.25">
      <c r="A14" s="93" t="s">
        <v>289</v>
      </c>
      <c r="B14" s="47">
        <v>0.15722424224432799</v>
      </c>
      <c r="C14" s="41">
        <v>0.21908543105699699</v>
      </c>
      <c r="D14" s="41">
        <v>2.2310968839928801E-2</v>
      </c>
      <c r="E14" s="41">
        <v>3.9217695365568898E-2</v>
      </c>
      <c r="F14" s="41">
        <v>0.36085137005266599</v>
      </c>
      <c r="G14" s="41">
        <v>0.13836206217172201</v>
      </c>
      <c r="H14" s="54">
        <v>0.26408648842501597</v>
      </c>
      <c r="I14" s="41">
        <v>5.8333753570547799E-2</v>
      </c>
      <c r="J14" s="41">
        <v>6.1818286185311301E-2</v>
      </c>
      <c r="K14" s="41">
        <v>0.146525214550394</v>
      </c>
      <c r="L14" s="41">
        <v>0.40920113289372401</v>
      </c>
      <c r="M14" s="54">
        <v>0.26489615238152903</v>
      </c>
      <c r="N14" s="41">
        <v>0.102544625624739</v>
      </c>
      <c r="O14" s="41">
        <v>3.6460910450728398E-2</v>
      </c>
      <c r="P14" s="54">
        <v>6.5260152752014397E-2</v>
      </c>
      <c r="Q14" s="41">
        <v>0.30668301561427702</v>
      </c>
      <c r="R14" s="54">
        <v>0.18643014315981299</v>
      </c>
      <c r="S14" s="41">
        <v>0.12828204878509</v>
      </c>
      <c r="T14" s="54">
        <v>6.6972915307887099E-2</v>
      </c>
      <c r="U14" s="41">
        <v>0.13865745769335699</v>
      </c>
      <c r="V14" s="41">
        <v>0.19292229466795799</v>
      </c>
      <c r="W14" s="41">
        <v>0.24272927486729301</v>
      </c>
      <c r="X14" s="54">
        <v>0.16868629386502701</v>
      </c>
      <c r="Y14" s="41">
        <v>0.17432191070923</v>
      </c>
      <c r="Z14" s="41">
        <v>0.13110764804345901</v>
      </c>
      <c r="AA14" s="41">
        <v>0.16117259876521101</v>
      </c>
      <c r="AB14" s="41">
        <v>0.18276459380188601</v>
      </c>
      <c r="AC14" s="41">
        <v>0.103149885398687</v>
      </c>
      <c r="AD14" s="47">
        <v>0</v>
      </c>
    </row>
    <row r="15" spans="1:30" ht="20.149999999999999" customHeight="1" x14ac:dyDescent="0.25">
      <c r="A15" s="93"/>
      <c r="B15" s="44">
        <v>316</v>
      </c>
      <c r="C15" s="38">
        <v>59</v>
      </c>
      <c r="D15" s="38">
        <v>10</v>
      </c>
      <c r="E15" s="38">
        <v>5</v>
      </c>
      <c r="F15" s="38">
        <v>139</v>
      </c>
      <c r="G15" s="38">
        <v>23</v>
      </c>
      <c r="H15" s="51">
        <v>90</v>
      </c>
      <c r="I15" s="38">
        <v>28</v>
      </c>
      <c r="J15" s="38">
        <v>11</v>
      </c>
      <c r="K15" s="38">
        <v>14</v>
      </c>
      <c r="L15" s="38">
        <v>84</v>
      </c>
      <c r="M15" s="51">
        <v>154</v>
      </c>
      <c r="N15" s="38">
        <v>45</v>
      </c>
      <c r="O15" s="38">
        <v>5</v>
      </c>
      <c r="P15" s="51">
        <v>45</v>
      </c>
      <c r="Q15" s="38">
        <v>216</v>
      </c>
      <c r="R15" s="51">
        <v>181</v>
      </c>
      <c r="S15" s="38">
        <v>133</v>
      </c>
      <c r="T15" s="51">
        <v>37</v>
      </c>
      <c r="U15" s="38">
        <v>68</v>
      </c>
      <c r="V15" s="38">
        <v>96</v>
      </c>
      <c r="W15" s="38">
        <v>116</v>
      </c>
      <c r="X15" s="51">
        <v>81</v>
      </c>
      <c r="Y15" s="38">
        <v>58</v>
      </c>
      <c r="Z15" s="38">
        <v>35</v>
      </c>
      <c r="AA15" s="38">
        <v>106</v>
      </c>
      <c r="AB15" s="38">
        <v>18</v>
      </c>
      <c r="AC15" s="38">
        <v>18</v>
      </c>
      <c r="AD15" s="44">
        <v>0</v>
      </c>
    </row>
    <row r="16" spans="1:30" ht="20.149999999999999" customHeight="1" x14ac:dyDescent="0.25">
      <c r="A16" s="94" t="s">
        <v>250</v>
      </c>
      <c r="B16" s="45">
        <v>0.205847104908228</v>
      </c>
      <c r="C16" s="39">
        <v>0.15295331363154599</v>
      </c>
      <c r="D16" s="39">
        <v>0.16318716377442199</v>
      </c>
      <c r="E16" s="39">
        <v>0.180351664797057</v>
      </c>
      <c r="F16" s="39">
        <v>0.115768446914218</v>
      </c>
      <c r="G16" s="39">
        <v>0.185350029327182</v>
      </c>
      <c r="H16" s="52">
        <v>0.13351469297526</v>
      </c>
      <c r="I16" s="39">
        <v>0.17617793861998499</v>
      </c>
      <c r="J16" s="39">
        <v>0.19072939832490399</v>
      </c>
      <c r="K16" s="39">
        <v>0.14901053004623199</v>
      </c>
      <c r="L16" s="39">
        <v>0.14051199202996201</v>
      </c>
      <c r="M16" s="52">
        <v>0.13816816627220299</v>
      </c>
      <c r="N16" s="39">
        <v>0.157567475399287</v>
      </c>
      <c r="O16" s="39">
        <v>0.256962940948325</v>
      </c>
      <c r="P16" s="52">
        <v>0.194114800535305</v>
      </c>
      <c r="Q16" s="39">
        <v>0.158709581938656</v>
      </c>
      <c r="R16" s="52">
        <v>0.153882073916976</v>
      </c>
      <c r="S16" s="39">
        <v>0.25596933551675</v>
      </c>
      <c r="T16" s="52">
        <v>0.21589885867391101</v>
      </c>
      <c r="U16" s="39">
        <v>0.227151866578537</v>
      </c>
      <c r="V16" s="39">
        <v>0.20681054062708301</v>
      </c>
      <c r="W16" s="39">
        <v>0.171485096717649</v>
      </c>
      <c r="X16" s="52">
        <v>0.19723430199854</v>
      </c>
      <c r="Y16" s="39">
        <v>0.19397640591575799</v>
      </c>
      <c r="Z16" s="39">
        <v>0.151442418999887</v>
      </c>
      <c r="AA16" s="39">
        <v>0.223692676049666</v>
      </c>
      <c r="AB16" s="39">
        <v>0.23152821337797899</v>
      </c>
      <c r="AC16" s="39">
        <v>0.25513315748669801</v>
      </c>
      <c r="AD16" s="45">
        <v>0</v>
      </c>
    </row>
    <row r="17" spans="1:30" ht="20.149999999999999" customHeight="1" x14ac:dyDescent="0.25">
      <c r="A17" s="94"/>
      <c r="B17" s="46">
        <v>414</v>
      </c>
      <c r="C17" s="40">
        <v>41</v>
      </c>
      <c r="D17" s="40">
        <v>75</v>
      </c>
      <c r="E17" s="40">
        <v>25</v>
      </c>
      <c r="F17" s="40">
        <v>45</v>
      </c>
      <c r="G17" s="40">
        <v>31</v>
      </c>
      <c r="H17" s="53">
        <v>45</v>
      </c>
      <c r="I17" s="40">
        <v>85</v>
      </c>
      <c r="J17" s="40">
        <v>33</v>
      </c>
      <c r="K17" s="40">
        <v>14</v>
      </c>
      <c r="L17" s="40">
        <v>29</v>
      </c>
      <c r="M17" s="53">
        <v>80</v>
      </c>
      <c r="N17" s="40">
        <v>69</v>
      </c>
      <c r="O17" s="40">
        <v>37</v>
      </c>
      <c r="P17" s="53">
        <v>134</v>
      </c>
      <c r="Q17" s="40">
        <v>112</v>
      </c>
      <c r="R17" s="53">
        <v>149</v>
      </c>
      <c r="S17" s="40">
        <v>265</v>
      </c>
      <c r="T17" s="53">
        <v>118</v>
      </c>
      <c r="U17" s="40">
        <v>111</v>
      </c>
      <c r="V17" s="40">
        <v>103</v>
      </c>
      <c r="W17" s="40">
        <v>82</v>
      </c>
      <c r="X17" s="53">
        <v>95</v>
      </c>
      <c r="Y17" s="40">
        <v>65</v>
      </c>
      <c r="Z17" s="40">
        <v>41</v>
      </c>
      <c r="AA17" s="40">
        <v>147</v>
      </c>
      <c r="AB17" s="40">
        <v>22</v>
      </c>
      <c r="AC17" s="40">
        <v>44</v>
      </c>
      <c r="AD17" s="46">
        <v>0</v>
      </c>
    </row>
    <row r="18" spans="1:30" ht="20.149999999999999" customHeight="1" x14ac:dyDescent="0.25">
      <c r="A18" s="93" t="s">
        <v>290</v>
      </c>
      <c r="B18" s="47">
        <v>0.17841032321177899</v>
      </c>
      <c r="C18" s="41">
        <v>0.11573910675421301</v>
      </c>
      <c r="D18" s="41">
        <v>0.38953196121915801</v>
      </c>
      <c r="E18" s="41">
        <v>0.29601327797395999</v>
      </c>
      <c r="F18" s="41">
        <v>8.0271869104465501E-2</v>
      </c>
      <c r="G18" s="41">
        <v>0.136766776989698</v>
      </c>
      <c r="H18" s="54">
        <v>0.11825226833216899</v>
      </c>
      <c r="I18" s="41">
        <v>0.31180243966121202</v>
      </c>
      <c r="J18" s="41">
        <v>0.23762746102496199</v>
      </c>
      <c r="K18" s="41">
        <v>0.176604989982413</v>
      </c>
      <c r="L18" s="41">
        <v>8.3601846149362793E-2</v>
      </c>
      <c r="M18" s="54">
        <v>0.103982174523022</v>
      </c>
      <c r="N18" s="41">
        <v>0.29139955765952402</v>
      </c>
      <c r="O18" s="41">
        <v>0.264469238544987</v>
      </c>
      <c r="P18" s="54">
        <v>0.24342835370004501</v>
      </c>
      <c r="Q18" s="41">
        <v>0.120478531175327</v>
      </c>
      <c r="R18" s="54">
        <v>0.20178898308906101</v>
      </c>
      <c r="S18" s="41">
        <v>0.15770547903710999</v>
      </c>
      <c r="T18" s="54">
        <v>0.23695018816057001</v>
      </c>
      <c r="U18" s="41">
        <v>0.173019546383956</v>
      </c>
      <c r="V18" s="41">
        <v>0.15808410829472999</v>
      </c>
      <c r="W18" s="41">
        <v>0.13782353163785399</v>
      </c>
      <c r="X18" s="54">
        <v>0.17595401133741001</v>
      </c>
      <c r="Y18" s="41">
        <v>0.19481140918863701</v>
      </c>
      <c r="Z18" s="41">
        <v>0.219270457417508</v>
      </c>
      <c r="AA18" s="41">
        <v>0.14376480560449201</v>
      </c>
      <c r="AB18" s="41">
        <v>0.13831617145722899</v>
      </c>
      <c r="AC18" s="41">
        <v>0.24535430082849199</v>
      </c>
      <c r="AD18" s="47">
        <v>0</v>
      </c>
    </row>
    <row r="19" spans="1:30" ht="20.149999999999999" customHeight="1" x14ac:dyDescent="0.25">
      <c r="A19" s="93"/>
      <c r="B19" s="44">
        <v>359</v>
      </c>
      <c r="C19" s="38">
        <v>31</v>
      </c>
      <c r="D19" s="38">
        <v>180</v>
      </c>
      <c r="E19" s="38">
        <v>41</v>
      </c>
      <c r="F19" s="38">
        <v>31</v>
      </c>
      <c r="G19" s="38">
        <v>23</v>
      </c>
      <c r="H19" s="51">
        <v>40</v>
      </c>
      <c r="I19" s="38">
        <v>151</v>
      </c>
      <c r="J19" s="38">
        <v>42</v>
      </c>
      <c r="K19" s="38">
        <v>17</v>
      </c>
      <c r="L19" s="38">
        <v>17</v>
      </c>
      <c r="M19" s="51">
        <v>60</v>
      </c>
      <c r="N19" s="38">
        <v>127</v>
      </c>
      <c r="O19" s="38">
        <v>38</v>
      </c>
      <c r="P19" s="51">
        <v>168</v>
      </c>
      <c r="Q19" s="38">
        <v>85</v>
      </c>
      <c r="R19" s="51">
        <v>196</v>
      </c>
      <c r="S19" s="38">
        <v>163</v>
      </c>
      <c r="T19" s="51">
        <v>130</v>
      </c>
      <c r="U19" s="38">
        <v>84</v>
      </c>
      <c r="V19" s="38">
        <v>79</v>
      </c>
      <c r="W19" s="38">
        <v>66</v>
      </c>
      <c r="X19" s="51">
        <v>85</v>
      </c>
      <c r="Y19" s="38">
        <v>65</v>
      </c>
      <c r="Z19" s="38">
        <v>59</v>
      </c>
      <c r="AA19" s="38">
        <v>95</v>
      </c>
      <c r="AB19" s="38">
        <v>13</v>
      </c>
      <c r="AC19" s="38">
        <v>42</v>
      </c>
      <c r="AD19" s="44">
        <v>0</v>
      </c>
    </row>
    <row r="20" spans="1:30" ht="20.149999999999999" customHeight="1" x14ac:dyDescent="0.25">
      <c r="A20" s="94" t="s">
        <v>291</v>
      </c>
      <c r="B20" s="45">
        <v>0.28700589595578702</v>
      </c>
      <c r="C20" s="39">
        <v>0.41564343365415202</v>
      </c>
      <c r="D20" s="39">
        <v>7.9350299287300502E-2</v>
      </c>
      <c r="E20" s="39">
        <v>0.12676195775742799</v>
      </c>
      <c r="F20" s="39">
        <v>0.54479341047774599</v>
      </c>
      <c r="G20" s="39">
        <v>0.323406615043073</v>
      </c>
      <c r="H20" s="52">
        <v>0.46467547663922398</v>
      </c>
      <c r="I20" s="39">
        <v>0.14494089524953399</v>
      </c>
      <c r="J20" s="39">
        <v>0.14362204009745699</v>
      </c>
      <c r="K20" s="39">
        <v>0.34296717159298801</v>
      </c>
      <c r="L20" s="39">
        <v>0.56059757668746102</v>
      </c>
      <c r="M20" s="52">
        <v>0.452958940227489</v>
      </c>
      <c r="N20" s="39">
        <v>0.20095192188255101</v>
      </c>
      <c r="O20" s="39">
        <v>0.114602373934668</v>
      </c>
      <c r="P20" s="52">
        <v>0.19778395267826099</v>
      </c>
      <c r="Q20" s="39">
        <v>0.455128683468221</v>
      </c>
      <c r="R20" s="52">
        <v>0.31172129310576102</v>
      </c>
      <c r="S20" s="39">
        <v>0.26038892564159999</v>
      </c>
      <c r="T20" s="52">
        <v>0.20001975977559799</v>
      </c>
      <c r="U20" s="39">
        <v>0.26820746865710798</v>
      </c>
      <c r="V20" s="39">
        <v>0.30763724476485499</v>
      </c>
      <c r="W20" s="39">
        <v>0.38474115857957802</v>
      </c>
      <c r="X20" s="52">
        <v>0.27659018371036298</v>
      </c>
      <c r="Y20" s="39">
        <v>0.308406546436363</v>
      </c>
      <c r="Z20" s="39">
        <v>0.25438658979509898</v>
      </c>
      <c r="AA20" s="39">
        <v>0.30239511532972901</v>
      </c>
      <c r="AB20" s="39">
        <v>0.34986554539238901</v>
      </c>
      <c r="AC20" s="39">
        <v>0.231081370023518</v>
      </c>
      <c r="AD20" s="45">
        <v>0</v>
      </c>
    </row>
    <row r="21" spans="1:30" ht="20.149999999999999" customHeight="1" x14ac:dyDescent="0.25">
      <c r="A21" s="95"/>
      <c r="B21" s="48">
        <v>577</v>
      </c>
      <c r="C21" s="42">
        <v>111</v>
      </c>
      <c r="D21" s="42">
        <v>37</v>
      </c>
      <c r="E21" s="42">
        <v>17</v>
      </c>
      <c r="F21" s="42">
        <v>210</v>
      </c>
      <c r="G21" s="42">
        <v>54</v>
      </c>
      <c r="H21" s="57">
        <v>158</v>
      </c>
      <c r="I21" s="42">
        <v>70</v>
      </c>
      <c r="J21" s="42">
        <v>25</v>
      </c>
      <c r="K21" s="42">
        <v>33</v>
      </c>
      <c r="L21" s="42">
        <v>115</v>
      </c>
      <c r="M21" s="57">
        <v>263</v>
      </c>
      <c r="N21" s="42">
        <v>88</v>
      </c>
      <c r="O21" s="42">
        <v>17</v>
      </c>
      <c r="P21" s="57">
        <v>136</v>
      </c>
      <c r="Q21" s="42">
        <v>320</v>
      </c>
      <c r="R21" s="57">
        <v>302</v>
      </c>
      <c r="S21" s="42">
        <v>269</v>
      </c>
      <c r="T21" s="57">
        <v>110</v>
      </c>
      <c r="U21" s="42">
        <v>131</v>
      </c>
      <c r="V21" s="42">
        <v>153</v>
      </c>
      <c r="W21" s="42">
        <v>183</v>
      </c>
      <c r="X21" s="57">
        <v>133</v>
      </c>
      <c r="Y21" s="42">
        <v>103</v>
      </c>
      <c r="Z21" s="42">
        <v>68</v>
      </c>
      <c r="AA21" s="42">
        <v>199</v>
      </c>
      <c r="AB21" s="42">
        <v>34</v>
      </c>
      <c r="AC21" s="42">
        <v>40</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4" display="Return to index" xr:uid="{CF3AE8C2-1C41-4E63-B8DA-22A16D0A3F62}"/>
  </hyperlinks>
  <pageMargins left="0.75" right="0.75" top="0.75" bottom="0.5" header="0.5" footer="0.75"/>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301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285</v>
      </c>
      <c r="B6" s="43">
        <v>3.8104543768490498E-2</v>
      </c>
      <c r="C6" s="37">
        <v>2.2523927377369801E-2</v>
      </c>
      <c r="D6" s="37">
        <v>8.7082898064229905E-2</v>
      </c>
      <c r="E6" s="37">
        <v>6.0588543338772803E-2</v>
      </c>
      <c r="F6" s="37">
        <v>1.7485463049476499E-2</v>
      </c>
      <c r="G6" s="37">
        <v>1.29163821110608E-2</v>
      </c>
      <c r="H6" s="50">
        <v>3.0714578256448001E-2</v>
      </c>
      <c r="I6" s="37">
        <v>6.4326348137797001E-2</v>
      </c>
      <c r="J6" s="37">
        <v>5.1316313265374197E-2</v>
      </c>
      <c r="K6" s="37">
        <v>1.5799832606706601E-2</v>
      </c>
      <c r="L6" s="37">
        <v>1.6451229589189601E-2</v>
      </c>
      <c r="M6" s="50">
        <v>2.2053791206671901E-2</v>
      </c>
      <c r="N6" s="37">
        <v>6.5995195420805203E-2</v>
      </c>
      <c r="O6" s="37">
        <v>6.0032090024615903E-2</v>
      </c>
      <c r="P6" s="50">
        <v>4.1835933443323002E-2</v>
      </c>
      <c r="Q6" s="37">
        <v>2.76520010629232E-2</v>
      </c>
      <c r="R6" s="50">
        <v>4.7053258581074002E-2</v>
      </c>
      <c r="S6" s="37">
        <v>2.9973824517803602E-2</v>
      </c>
      <c r="T6" s="50">
        <v>6.8196778693979193E-2</v>
      </c>
      <c r="U6" s="37">
        <v>4.1478466253292899E-2</v>
      </c>
      <c r="V6" s="37">
        <v>1.7049533782544202E-2</v>
      </c>
      <c r="W6" s="37">
        <v>2.2043104439024502E-2</v>
      </c>
      <c r="X6" s="50">
        <v>3.28610218765166E-2</v>
      </c>
      <c r="Y6" s="37">
        <v>3.2851268393620001E-2</v>
      </c>
      <c r="Z6" s="37">
        <v>6.8201204054464698E-2</v>
      </c>
      <c r="AA6" s="37">
        <v>3.1875852885894798E-2</v>
      </c>
      <c r="AB6" s="37">
        <v>4.3711481519171702E-2</v>
      </c>
      <c r="AC6" s="37">
        <v>3.6639696944516402E-2</v>
      </c>
      <c r="AD6" s="43">
        <v>0</v>
      </c>
    </row>
    <row r="7" spans="1:30" ht="20.149999999999999" customHeight="1" x14ac:dyDescent="0.25">
      <c r="A7" s="93"/>
      <c r="B7" s="44">
        <v>77</v>
      </c>
      <c r="C7" s="38">
        <v>6</v>
      </c>
      <c r="D7" s="38">
        <v>40</v>
      </c>
      <c r="E7" s="38">
        <v>8</v>
      </c>
      <c r="F7" s="38">
        <v>7</v>
      </c>
      <c r="G7" s="38">
        <v>2</v>
      </c>
      <c r="H7" s="51">
        <v>10</v>
      </c>
      <c r="I7" s="38">
        <v>31</v>
      </c>
      <c r="J7" s="38">
        <v>9</v>
      </c>
      <c r="K7" s="38">
        <v>2</v>
      </c>
      <c r="L7" s="38">
        <v>3</v>
      </c>
      <c r="M7" s="51">
        <v>13</v>
      </c>
      <c r="N7" s="38">
        <v>29</v>
      </c>
      <c r="O7" s="38">
        <v>9</v>
      </c>
      <c r="P7" s="51">
        <v>29</v>
      </c>
      <c r="Q7" s="38">
        <v>19</v>
      </c>
      <c r="R7" s="51">
        <v>46</v>
      </c>
      <c r="S7" s="38">
        <v>31</v>
      </c>
      <c r="T7" s="51">
        <v>37</v>
      </c>
      <c r="U7" s="38">
        <v>20</v>
      </c>
      <c r="V7" s="38">
        <v>8</v>
      </c>
      <c r="W7" s="38">
        <v>11</v>
      </c>
      <c r="X7" s="51">
        <v>16</v>
      </c>
      <c r="Y7" s="38">
        <v>11</v>
      </c>
      <c r="Z7" s="38">
        <v>18</v>
      </c>
      <c r="AA7" s="38">
        <v>21</v>
      </c>
      <c r="AB7" s="38">
        <v>4</v>
      </c>
      <c r="AC7" s="38">
        <v>6</v>
      </c>
      <c r="AD7" s="44">
        <v>0</v>
      </c>
    </row>
    <row r="8" spans="1:30" ht="20.149999999999999" customHeight="1" x14ac:dyDescent="0.25">
      <c r="A8" s="94" t="s">
        <v>286</v>
      </c>
      <c r="B8" s="45">
        <v>0.14112908649559699</v>
      </c>
      <c r="C8" s="39">
        <v>0.11955880521430701</v>
      </c>
      <c r="D8" s="39">
        <v>0.28552833781294101</v>
      </c>
      <c r="E8" s="39">
        <v>0.15024628942504201</v>
      </c>
      <c r="F8" s="39">
        <v>8.7728504414688102E-2</v>
      </c>
      <c r="G8" s="39">
        <v>0.10381475026759</v>
      </c>
      <c r="H8" s="52">
        <v>0.110147795725779</v>
      </c>
      <c r="I8" s="39">
        <v>0.23227618944564099</v>
      </c>
      <c r="J8" s="39">
        <v>0.16402529755744999</v>
      </c>
      <c r="K8" s="39">
        <v>0.13033464185693799</v>
      </c>
      <c r="L8" s="39">
        <v>7.9216399608430701E-2</v>
      </c>
      <c r="M8" s="52">
        <v>0.10749204591754399</v>
      </c>
      <c r="N8" s="39">
        <v>0.21476578527958701</v>
      </c>
      <c r="O8" s="39">
        <v>0.17092757153961599</v>
      </c>
      <c r="P8" s="52">
        <v>0.19107991918734801</v>
      </c>
      <c r="Q8" s="39">
        <v>9.0081013662241E-2</v>
      </c>
      <c r="R8" s="52">
        <v>0.15449094117140899</v>
      </c>
      <c r="S8" s="39">
        <v>0.129561979864567</v>
      </c>
      <c r="T8" s="52">
        <v>0.17758480065360899</v>
      </c>
      <c r="U8" s="39">
        <v>0.123369081929317</v>
      </c>
      <c r="V8" s="39">
        <v>0.121530924878627</v>
      </c>
      <c r="W8" s="39">
        <v>0.13783969451905201</v>
      </c>
      <c r="X8" s="52">
        <v>0.15950602331886801</v>
      </c>
      <c r="Y8" s="39">
        <v>0.15313797298896301</v>
      </c>
      <c r="Z8" s="39">
        <v>0.149819109007125</v>
      </c>
      <c r="AA8" s="39">
        <v>0.11652970045833699</v>
      </c>
      <c r="AB8" s="39">
        <v>0.104944426409048</v>
      </c>
      <c r="AC8" s="39">
        <v>0.167670705701605</v>
      </c>
      <c r="AD8" s="45">
        <v>0</v>
      </c>
    </row>
    <row r="9" spans="1:30" ht="20.149999999999999" customHeight="1" x14ac:dyDescent="0.25">
      <c r="A9" s="94"/>
      <c r="B9" s="46">
        <v>284</v>
      </c>
      <c r="C9" s="40">
        <v>32</v>
      </c>
      <c r="D9" s="40">
        <v>132</v>
      </c>
      <c r="E9" s="40">
        <v>21</v>
      </c>
      <c r="F9" s="40">
        <v>34</v>
      </c>
      <c r="G9" s="40">
        <v>17</v>
      </c>
      <c r="H9" s="53">
        <v>37</v>
      </c>
      <c r="I9" s="40">
        <v>112</v>
      </c>
      <c r="J9" s="40">
        <v>29</v>
      </c>
      <c r="K9" s="40">
        <v>13</v>
      </c>
      <c r="L9" s="40">
        <v>16</v>
      </c>
      <c r="M9" s="53">
        <v>62</v>
      </c>
      <c r="N9" s="40">
        <v>94</v>
      </c>
      <c r="O9" s="40">
        <v>25</v>
      </c>
      <c r="P9" s="53">
        <v>132</v>
      </c>
      <c r="Q9" s="40">
        <v>63</v>
      </c>
      <c r="R9" s="53">
        <v>150</v>
      </c>
      <c r="S9" s="40">
        <v>134</v>
      </c>
      <c r="T9" s="53">
        <v>97</v>
      </c>
      <c r="U9" s="40">
        <v>60</v>
      </c>
      <c r="V9" s="40">
        <v>61</v>
      </c>
      <c r="W9" s="40">
        <v>66</v>
      </c>
      <c r="X9" s="53">
        <v>77</v>
      </c>
      <c r="Y9" s="40">
        <v>51</v>
      </c>
      <c r="Z9" s="40">
        <v>40</v>
      </c>
      <c r="AA9" s="40">
        <v>77</v>
      </c>
      <c r="AB9" s="40">
        <v>10</v>
      </c>
      <c r="AC9" s="40">
        <v>29</v>
      </c>
      <c r="AD9" s="46">
        <v>0</v>
      </c>
    </row>
    <row r="10" spans="1:30" ht="20.149999999999999" customHeight="1" x14ac:dyDescent="0.25">
      <c r="A10" s="93" t="s">
        <v>287</v>
      </c>
      <c r="B10" s="47">
        <v>0.34529452446320302</v>
      </c>
      <c r="C10" s="41">
        <v>0.356706877204784</v>
      </c>
      <c r="D10" s="41">
        <v>0.38162938804893098</v>
      </c>
      <c r="E10" s="41">
        <v>0.48720149290604797</v>
      </c>
      <c r="F10" s="41">
        <v>0.26909734426140702</v>
      </c>
      <c r="G10" s="41">
        <v>0.32375955952058999</v>
      </c>
      <c r="H10" s="54">
        <v>0.32656731010270701</v>
      </c>
      <c r="I10" s="41">
        <v>0.37745392640495201</v>
      </c>
      <c r="J10" s="41">
        <v>0.480722476417282</v>
      </c>
      <c r="K10" s="41">
        <v>0.26993791903000502</v>
      </c>
      <c r="L10" s="41">
        <v>0.25546620506887602</v>
      </c>
      <c r="M10" s="54">
        <v>0.33388418928260899</v>
      </c>
      <c r="N10" s="41">
        <v>0.35566979419434103</v>
      </c>
      <c r="O10" s="41">
        <v>0.43842133278797801</v>
      </c>
      <c r="P10" s="54">
        <v>0.39037296246060998</v>
      </c>
      <c r="Q10" s="41">
        <v>0.29334017997239398</v>
      </c>
      <c r="R10" s="54">
        <v>0.34995046269975699</v>
      </c>
      <c r="S10" s="41">
        <v>0.34327956091623801</v>
      </c>
      <c r="T10" s="54">
        <v>0.34695804304206501</v>
      </c>
      <c r="U10" s="41">
        <v>0.32914977808474699</v>
      </c>
      <c r="V10" s="41">
        <v>0.37037729941395098</v>
      </c>
      <c r="W10" s="41">
        <v>0.33367367138235998</v>
      </c>
      <c r="X10" s="54">
        <v>0.37416864773657099</v>
      </c>
      <c r="Y10" s="41">
        <v>0.30961886631504498</v>
      </c>
      <c r="Z10" s="41">
        <v>0.37479599496389698</v>
      </c>
      <c r="AA10" s="41">
        <v>0.361229521151407</v>
      </c>
      <c r="AB10" s="41">
        <v>0.28608529743182898</v>
      </c>
      <c r="AC10" s="41">
        <v>0.259517391921333</v>
      </c>
      <c r="AD10" s="47">
        <v>0</v>
      </c>
    </row>
    <row r="11" spans="1:30" ht="20.149999999999999" customHeight="1" x14ac:dyDescent="0.25">
      <c r="A11" s="93"/>
      <c r="B11" s="44">
        <v>694</v>
      </c>
      <c r="C11" s="38">
        <v>96</v>
      </c>
      <c r="D11" s="38">
        <v>176</v>
      </c>
      <c r="E11" s="38">
        <v>67</v>
      </c>
      <c r="F11" s="38">
        <v>104</v>
      </c>
      <c r="G11" s="38">
        <v>54</v>
      </c>
      <c r="H11" s="51">
        <v>111</v>
      </c>
      <c r="I11" s="38">
        <v>182</v>
      </c>
      <c r="J11" s="38">
        <v>84</v>
      </c>
      <c r="K11" s="38">
        <v>26</v>
      </c>
      <c r="L11" s="38">
        <v>52</v>
      </c>
      <c r="M11" s="51">
        <v>194</v>
      </c>
      <c r="N11" s="38">
        <v>155</v>
      </c>
      <c r="O11" s="38">
        <v>63</v>
      </c>
      <c r="P11" s="51">
        <v>269</v>
      </c>
      <c r="Q11" s="38">
        <v>207</v>
      </c>
      <c r="R11" s="51">
        <v>339</v>
      </c>
      <c r="S11" s="38">
        <v>355</v>
      </c>
      <c r="T11" s="51">
        <v>190</v>
      </c>
      <c r="U11" s="38">
        <v>160</v>
      </c>
      <c r="V11" s="38">
        <v>184</v>
      </c>
      <c r="W11" s="38">
        <v>159</v>
      </c>
      <c r="X11" s="51">
        <v>180</v>
      </c>
      <c r="Y11" s="38">
        <v>103</v>
      </c>
      <c r="Z11" s="38">
        <v>101</v>
      </c>
      <c r="AA11" s="38">
        <v>238</v>
      </c>
      <c r="AB11" s="38">
        <v>28</v>
      </c>
      <c r="AC11" s="38">
        <v>44</v>
      </c>
      <c r="AD11" s="44">
        <v>0</v>
      </c>
    </row>
    <row r="12" spans="1:30" ht="20.149999999999999" customHeight="1" x14ac:dyDescent="0.25">
      <c r="A12" s="94" t="s">
        <v>288</v>
      </c>
      <c r="B12" s="45">
        <v>0.13518135629099001</v>
      </c>
      <c r="C12" s="39">
        <v>0.19560711470230999</v>
      </c>
      <c r="D12" s="39">
        <v>7.1374987965916695E-2</v>
      </c>
      <c r="E12" s="39">
        <v>9.9183621283176898E-2</v>
      </c>
      <c r="F12" s="39">
        <v>0.173330894034155</v>
      </c>
      <c r="G12" s="39">
        <v>0.19511155585458401</v>
      </c>
      <c r="H12" s="52">
        <v>0.18102938881136099</v>
      </c>
      <c r="I12" s="39">
        <v>9.0317749391430002E-2</v>
      </c>
      <c r="J12" s="39">
        <v>8.9956113123357606E-2</v>
      </c>
      <c r="K12" s="39">
        <v>0.248124459675299</v>
      </c>
      <c r="L12" s="39">
        <v>0.16807093885278701</v>
      </c>
      <c r="M12" s="52">
        <v>0.163104367447722</v>
      </c>
      <c r="N12" s="39">
        <v>0.11035575494621</v>
      </c>
      <c r="O12" s="39">
        <v>6.6162125967036398E-2</v>
      </c>
      <c r="P12" s="52">
        <v>0.116327183290499</v>
      </c>
      <c r="Q12" s="39">
        <v>0.17632674477871399</v>
      </c>
      <c r="R12" s="52">
        <v>0.14055492248383999</v>
      </c>
      <c r="S12" s="39">
        <v>0.128778990326991</v>
      </c>
      <c r="T12" s="52">
        <v>0.12134298682231499</v>
      </c>
      <c r="U12" s="39">
        <v>0.133300295436977</v>
      </c>
      <c r="V12" s="39">
        <v>0.135876720261567</v>
      </c>
      <c r="W12" s="39">
        <v>0.15229904088851101</v>
      </c>
      <c r="X12" s="52">
        <v>0.129090059973055</v>
      </c>
      <c r="Y12" s="39">
        <v>0.135857016144284</v>
      </c>
      <c r="Z12" s="39">
        <v>0.111634945313439</v>
      </c>
      <c r="AA12" s="39">
        <v>0.13858983893288401</v>
      </c>
      <c r="AB12" s="39">
        <v>0.16186184009372001</v>
      </c>
      <c r="AC12" s="39">
        <v>0.15964167073080299</v>
      </c>
      <c r="AD12" s="45">
        <v>0</v>
      </c>
    </row>
    <row r="13" spans="1:30" ht="20.149999999999999" customHeight="1" x14ac:dyDescent="0.25">
      <c r="A13" s="94"/>
      <c r="B13" s="46">
        <v>272</v>
      </c>
      <c r="C13" s="40">
        <v>52</v>
      </c>
      <c r="D13" s="40">
        <v>33</v>
      </c>
      <c r="E13" s="40">
        <v>14</v>
      </c>
      <c r="F13" s="40">
        <v>67</v>
      </c>
      <c r="G13" s="40">
        <v>33</v>
      </c>
      <c r="H13" s="53">
        <v>61</v>
      </c>
      <c r="I13" s="40">
        <v>44</v>
      </c>
      <c r="J13" s="40">
        <v>16</v>
      </c>
      <c r="K13" s="40">
        <v>24</v>
      </c>
      <c r="L13" s="40">
        <v>34</v>
      </c>
      <c r="M13" s="53">
        <v>95</v>
      </c>
      <c r="N13" s="40">
        <v>48</v>
      </c>
      <c r="O13" s="40">
        <v>10</v>
      </c>
      <c r="P13" s="53">
        <v>80</v>
      </c>
      <c r="Q13" s="40">
        <v>124</v>
      </c>
      <c r="R13" s="53">
        <v>136</v>
      </c>
      <c r="S13" s="40">
        <v>133</v>
      </c>
      <c r="T13" s="53">
        <v>67</v>
      </c>
      <c r="U13" s="40">
        <v>65</v>
      </c>
      <c r="V13" s="40">
        <v>68</v>
      </c>
      <c r="W13" s="40">
        <v>73</v>
      </c>
      <c r="X13" s="53">
        <v>62</v>
      </c>
      <c r="Y13" s="40">
        <v>45</v>
      </c>
      <c r="Z13" s="40">
        <v>30</v>
      </c>
      <c r="AA13" s="40">
        <v>91</v>
      </c>
      <c r="AB13" s="40">
        <v>16</v>
      </c>
      <c r="AC13" s="40">
        <v>27</v>
      </c>
      <c r="AD13" s="46">
        <v>0</v>
      </c>
    </row>
    <row r="14" spans="1:30" ht="20.149999999999999" customHeight="1" x14ac:dyDescent="0.25">
      <c r="A14" s="93" t="s">
        <v>289</v>
      </c>
      <c r="B14" s="47">
        <v>0.160423726660302</v>
      </c>
      <c r="C14" s="41">
        <v>0.18192586729295601</v>
      </c>
      <c r="D14" s="41">
        <v>2.9143375401826099E-2</v>
      </c>
      <c r="E14" s="41">
        <v>6.8553203289932405E-2</v>
      </c>
      <c r="F14" s="41">
        <v>0.35816576741199901</v>
      </c>
      <c r="G14" s="41">
        <v>0.200647588290814</v>
      </c>
      <c r="H14" s="54">
        <v>0.24493806525262701</v>
      </c>
      <c r="I14" s="41">
        <v>7.9839005723073397E-2</v>
      </c>
      <c r="J14" s="41">
        <v>8.03378075213248E-2</v>
      </c>
      <c r="K14" s="41">
        <v>0.181876746830713</v>
      </c>
      <c r="L14" s="41">
        <v>0.35882555523842002</v>
      </c>
      <c r="M14" s="54">
        <v>0.25929295404990499</v>
      </c>
      <c r="N14" s="41">
        <v>0.120559763028472</v>
      </c>
      <c r="O14" s="41">
        <v>6.7418602874559294E-2</v>
      </c>
      <c r="P14" s="54">
        <v>0.10110365848211</v>
      </c>
      <c r="Q14" s="41">
        <v>0.28052755163994703</v>
      </c>
      <c r="R14" s="54">
        <v>0.184393308086057</v>
      </c>
      <c r="S14" s="41">
        <v>0.13580804155736401</v>
      </c>
      <c r="T14" s="54">
        <v>9.6569294728102606E-2</v>
      </c>
      <c r="U14" s="41">
        <v>0.16324394725412</v>
      </c>
      <c r="V14" s="41">
        <v>0.17291736281061099</v>
      </c>
      <c r="W14" s="41">
        <v>0.21794164081025</v>
      </c>
      <c r="X14" s="54">
        <v>0.15069332250861101</v>
      </c>
      <c r="Y14" s="41">
        <v>0.18804552173615799</v>
      </c>
      <c r="Z14" s="41">
        <v>0.131797322981801</v>
      </c>
      <c r="AA14" s="41">
        <v>0.16885830614658401</v>
      </c>
      <c r="AB14" s="41">
        <v>0.17980312818650099</v>
      </c>
      <c r="AC14" s="41">
        <v>0.13560463834285699</v>
      </c>
      <c r="AD14" s="47">
        <v>0</v>
      </c>
    </row>
    <row r="15" spans="1:30" ht="20.149999999999999" customHeight="1" x14ac:dyDescent="0.25">
      <c r="A15" s="93"/>
      <c r="B15" s="44">
        <v>322</v>
      </c>
      <c r="C15" s="38">
        <v>49</v>
      </c>
      <c r="D15" s="38">
        <v>13</v>
      </c>
      <c r="E15" s="38">
        <v>9</v>
      </c>
      <c r="F15" s="38">
        <v>138</v>
      </c>
      <c r="G15" s="38">
        <v>34</v>
      </c>
      <c r="H15" s="51">
        <v>83</v>
      </c>
      <c r="I15" s="38">
        <v>39</v>
      </c>
      <c r="J15" s="38">
        <v>14</v>
      </c>
      <c r="K15" s="38">
        <v>18</v>
      </c>
      <c r="L15" s="38">
        <v>73</v>
      </c>
      <c r="M15" s="51">
        <v>150</v>
      </c>
      <c r="N15" s="38">
        <v>53</v>
      </c>
      <c r="O15" s="38">
        <v>10</v>
      </c>
      <c r="P15" s="51">
        <v>70</v>
      </c>
      <c r="Q15" s="38">
        <v>198</v>
      </c>
      <c r="R15" s="51">
        <v>179</v>
      </c>
      <c r="S15" s="38">
        <v>140</v>
      </c>
      <c r="T15" s="51">
        <v>53</v>
      </c>
      <c r="U15" s="38">
        <v>80</v>
      </c>
      <c r="V15" s="38">
        <v>86</v>
      </c>
      <c r="W15" s="38">
        <v>104</v>
      </c>
      <c r="X15" s="51">
        <v>73</v>
      </c>
      <c r="Y15" s="38">
        <v>63</v>
      </c>
      <c r="Z15" s="38">
        <v>35</v>
      </c>
      <c r="AA15" s="38">
        <v>111</v>
      </c>
      <c r="AB15" s="38">
        <v>17</v>
      </c>
      <c r="AC15" s="38">
        <v>23</v>
      </c>
      <c r="AD15" s="44">
        <v>0</v>
      </c>
    </row>
    <row r="16" spans="1:30" ht="20.149999999999999" customHeight="1" x14ac:dyDescent="0.25">
      <c r="A16" s="94" t="s">
        <v>250</v>
      </c>
      <c r="B16" s="45">
        <v>0.17986676232141799</v>
      </c>
      <c r="C16" s="39">
        <v>0.123677408208273</v>
      </c>
      <c r="D16" s="39">
        <v>0.145241012706155</v>
      </c>
      <c r="E16" s="39">
        <v>0.13422684975702801</v>
      </c>
      <c r="F16" s="39">
        <v>9.4192026828273004E-2</v>
      </c>
      <c r="G16" s="39">
        <v>0.16375016395536299</v>
      </c>
      <c r="H16" s="52">
        <v>0.10660286185107801</v>
      </c>
      <c r="I16" s="39">
        <v>0.15578678089710599</v>
      </c>
      <c r="J16" s="39">
        <v>0.13364199211521199</v>
      </c>
      <c r="K16" s="39">
        <v>0.153926400000338</v>
      </c>
      <c r="L16" s="39">
        <v>0.121969671642296</v>
      </c>
      <c r="M16" s="52">
        <v>0.114172652095547</v>
      </c>
      <c r="N16" s="39">
        <v>0.132653707130585</v>
      </c>
      <c r="O16" s="39">
        <v>0.19703827680619501</v>
      </c>
      <c r="P16" s="52">
        <v>0.15928034313611</v>
      </c>
      <c r="Q16" s="39">
        <v>0.132072508883779</v>
      </c>
      <c r="R16" s="52">
        <v>0.123557106977863</v>
      </c>
      <c r="S16" s="39">
        <v>0.23259760281703501</v>
      </c>
      <c r="T16" s="52">
        <v>0.189348096059929</v>
      </c>
      <c r="U16" s="39">
        <v>0.20945843104154499</v>
      </c>
      <c r="V16" s="39">
        <v>0.18224815885270099</v>
      </c>
      <c r="W16" s="39">
        <v>0.13620284796080201</v>
      </c>
      <c r="X16" s="52">
        <v>0.153680924586378</v>
      </c>
      <c r="Y16" s="39">
        <v>0.18048935442193101</v>
      </c>
      <c r="Z16" s="39">
        <v>0.16375142367927401</v>
      </c>
      <c r="AA16" s="39">
        <v>0.18291678042489201</v>
      </c>
      <c r="AB16" s="39">
        <v>0.22359382635972999</v>
      </c>
      <c r="AC16" s="39">
        <v>0.24092589635888501</v>
      </c>
      <c r="AD16" s="45">
        <v>0</v>
      </c>
    </row>
    <row r="17" spans="1:30" ht="20.149999999999999" customHeight="1" x14ac:dyDescent="0.25">
      <c r="A17" s="94"/>
      <c r="B17" s="46">
        <v>362</v>
      </c>
      <c r="C17" s="40">
        <v>33</v>
      </c>
      <c r="D17" s="40">
        <v>67</v>
      </c>
      <c r="E17" s="40">
        <v>19</v>
      </c>
      <c r="F17" s="40">
        <v>36</v>
      </c>
      <c r="G17" s="40">
        <v>27</v>
      </c>
      <c r="H17" s="53">
        <v>36</v>
      </c>
      <c r="I17" s="40">
        <v>75</v>
      </c>
      <c r="J17" s="40">
        <v>23</v>
      </c>
      <c r="K17" s="40">
        <v>15</v>
      </c>
      <c r="L17" s="40">
        <v>25</v>
      </c>
      <c r="M17" s="53">
        <v>66</v>
      </c>
      <c r="N17" s="40">
        <v>58</v>
      </c>
      <c r="O17" s="40">
        <v>28</v>
      </c>
      <c r="P17" s="53">
        <v>110</v>
      </c>
      <c r="Q17" s="40">
        <v>93</v>
      </c>
      <c r="R17" s="53">
        <v>120</v>
      </c>
      <c r="S17" s="40">
        <v>240</v>
      </c>
      <c r="T17" s="53">
        <v>104</v>
      </c>
      <c r="U17" s="40">
        <v>102</v>
      </c>
      <c r="V17" s="40">
        <v>91</v>
      </c>
      <c r="W17" s="40">
        <v>65</v>
      </c>
      <c r="X17" s="53">
        <v>74</v>
      </c>
      <c r="Y17" s="40">
        <v>60</v>
      </c>
      <c r="Z17" s="40">
        <v>44</v>
      </c>
      <c r="AA17" s="40">
        <v>121</v>
      </c>
      <c r="AB17" s="40">
        <v>22</v>
      </c>
      <c r="AC17" s="40">
        <v>41</v>
      </c>
      <c r="AD17" s="46">
        <v>0</v>
      </c>
    </row>
    <row r="18" spans="1:30" ht="20.149999999999999" customHeight="1" x14ac:dyDescent="0.25">
      <c r="A18" s="93" t="s">
        <v>290</v>
      </c>
      <c r="B18" s="47">
        <v>0.17923363026408801</v>
      </c>
      <c r="C18" s="41">
        <v>0.142082732591677</v>
      </c>
      <c r="D18" s="41">
        <v>0.37261123587717099</v>
      </c>
      <c r="E18" s="41">
        <v>0.21083483276381501</v>
      </c>
      <c r="F18" s="41">
        <v>0.105213967464165</v>
      </c>
      <c r="G18" s="41">
        <v>0.11673113237865</v>
      </c>
      <c r="H18" s="54">
        <v>0.14086237398222701</v>
      </c>
      <c r="I18" s="41">
        <v>0.29660253758343802</v>
      </c>
      <c r="J18" s="41">
        <v>0.21534161082282399</v>
      </c>
      <c r="K18" s="41">
        <v>0.146134474463645</v>
      </c>
      <c r="L18" s="41">
        <v>9.5667629197620299E-2</v>
      </c>
      <c r="M18" s="54">
        <v>0.129545837124216</v>
      </c>
      <c r="N18" s="41">
        <v>0.28076098070039202</v>
      </c>
      <c r="O18" s="41">
        <v>0.230959661564232</v>
      </c>
      <c r="P18" s="54">
        <v>0.23291585263067099</v>
      </c>
      <c r="Q18" s="41">
        <v>0.117733014725164</v>
      </c>
      <c r="R18" s="54">
        <v>0.201544199752483</v>
      </c>
      <c r="S18" s="41">
        <v>0.159535804382371</v>
      </c>
      <c r="T18" s="54">
        <v>0.24578157934758901</v>
      </c>
      <c r="U18" s="41">
        <v>0.16484754818260999</v>
      </c>
      <c r="V18" s="41">
        <v>0.138580458661171</v>
      </c>
      <c r="W18" s="41">
        <v>0.159882798958076</v>
      </c>
      <c r="X18" s="54">
        <v>0.192367045195384</v>
      </c>
      <c r="Y18" s="41">
        <v>0.18598924138258299</v>
      </c>
      <c r="Z18" s="41">
        <v>0.21802031306158901</v>
      </c>
      <c r="AA18" s="41">
        <v>0.148405553344232</v>
      </c>
      <c r="AB18" s="41">
        <v>0.14865590792822</v>
      </c>
      <c r="AC18" s="41">
        <v>0.20431040264612199</v>
      </c>
      <c r="AD18" s="47">
        <v>0</v>
      </c>
    </row>
    <row r="19" spans="1:30" ht="20.149999999999999" customHeight="1" x14ac:dyDescent="0.25">
      <c r="A19" s="93"/>
      <c r="B19" s="44">
        <v>360</v>
      </c>
      <c r="C19" s="38">
        <v>38</v>
      </c>
      <c r="D19" s="38">
        <v>172</v>
      </c>
      <c r="E19" s="38">
        <v>29</v>
      </c>
      <c r="F19" s="38">
        <v>41</v>
      </c>
      <c r="G19" s="38">
        <v>20</v>
      </c>
      <c r="H19" s="51">
        <v>48</v>
      </c>
      <c r="I19" s="38">
        <v>143</v>
      </c>
      <c r="J19" s="38">
        <v>38</v>
      </c>
      <c r="K19" s="38">
        <v>14</v>
      </c>
      <c r="L19" s="38">
        <v>20</v>
      </c>
      <c r="M19" s="51">
        <v>75</v>
      </c>
      <c r="N19" s="38">
        <v>122</v>
      </c>
      <c r="O19" s="38">
        <v>33</v>
      </c>
      <c r="P19" s="51">
        <v>161</v>
      </c>
      <c r="Q19" s="38">
        <v>83</v>
      </c>
      <c r="R19" s="51">
        <v>195</v>
      </c>
      <c r="S19" s="38">
        <v>165</v>
      </c>
      <c r="T19" s="51">
        <v>135</v>
      </c>
      <c r="U19" s="38">
        <v>80</v>
      </c>
      <c r="V19" s="38">
        <v>69</v>
      </c>
      <c r="W19" s="38">
        <v>76</v>
      </c>
      <c r="X19" s="51">
        <v>93</v>
      </c>
      <c r="Y19" s="38">
        <v>62</v>
      </c>
      <c r="Z19" s="38">
        <v>59</v>
      </c>
      <c r="AA19" s="38">
        <v>98</v>
      </c>
      <c r="AB19" s="38">
        <v>14</v>
      </c>
      <c r="AC19" s="38">
        <v>35</v>
      </c>
      <c r="AD19" s="44">
        <v>0</v>
      </c>
    </row>
    <row r="20" spans="1:30" ht="20.149999999999999" customHeight="1" x14ac:dyDescent="0.25">
      <c r="A20" s="94" t="s">
        <v>291</v>
      </c>
      <c r="B20" s="45">
        <v>0.29560508295129201</v>
      </c>
      <c r="C20" s="39">
        <v>0.37753298199526503</v>
      </c>
      <c r="D20" s="39">
        <v>0.100518363367743</v>
      </c>
      <c r="E20" s="39">
        <v>0.16773682457310901</v>
      </c>
      <c r="F20" s="39">
        <v>0.53149666144615404</v>
      </c>
      <c r="G20" s="39">
        <v>0.39575914414539698</v>
      </c>
      <c r="H20" s="52">
        <v>0.42596745406398701</v>
      </c>
      <c r="I20" s="39">
        <v>0.17015675511450401</v>
      </c>
      <c r="J20" s="39">
        <v>0.17029392064468199</v>
      </c>
      <c r="K20" s="39">
        <v>0.43000120650601198</v>
      </c>
      <c r="L20" s="39">
        <v>0.52689649409120698</v>
      </c>
      <c r="M20" s="52">
        <v>0.42239732149762699</v>
      </c>
      <c r="N20" s="39">
        <v>0.23091551797468199</v>
      </c>
      <c r="O20" s="39">
        <v>0.133580728841596</v>
      </c>
      <c r="P20" s="52">
        <v>0.21743084177260899</v>
      </c>
      <c r="Q20" s="39">
        <v>0.45685429641866199</v>
      </c>
      <c r="R20" s="52">
        <v>0.32494823056989702</v>
      </c>
      <c r="S20" s="39">
        <v>0.26458703188435501</v>
      </c>
      <c r="T20" s="52">
        <v>0.217912281550417</v>
      </c>
      <c r="U20" s="39">
        <v>0.29654424269109703</v>
      </c>
      <c r="V20" s="39">
        <v>0.30879408307217798</v>
      </c>
      <c r="W20" s="39">
        <v>0.37024068169876201</v>
      </c>
      <c r="X20" s="52">
        <v>0.27978338248166701</v>
      </c>
      <c r="Y20" s="39">
        <v>0.32390253788044199</v>
      </c>
      <c r="Z20" s="39">
        <v>0.24343226829524001</v>
      </c>
      <c r="AA20" s="39">
        <v>0.30744814507946799</v>
      </c>
      <c r="AB20" s="39">
        <v>0.34166496828022103</v>
      </c>
      <c r="AC20" s="39">
        <v>0.29524630907366001</v>
      </c>
      <c r="AD20" s="45">
        <v>0</v>
      </c>
    </row>
    <row r="21" spans="1:30" ht="20.149999999999999" customHeight="1" x14ac:dyDescent="0.25">
      <c r="A21" s="95"/>
      <c r="B21" s="48">
        <v>594</v>
      </c>
      <c r="C21" s="42">
        <v>101</v>
      </c>
      <c r="D21" s="42">
        <v>46</v>
      </c>
      <c r="E21" s="42">
        <v>23</v>
      </c>
      <c r="F21" s="42">
        <v>205</v>
      </c>
      <c r="G21" s="42">
        <v>66</v>
      </c>
      <c r="H21" s="57">
        <v>145</v>
      </c>
      <c r="I21" s="42">
        <v>82</v>
      </c>
      <c r="J21" s="42">
        <v>30</v>
      </c>
      <c r="K21" s="42">
        <v>41</v>
      </c>
      <c r="L21" s="42">
        <v>108</v>
      </c>
      <c r="M21" s="57">
        <v>245</v>
      </c>
      <c r="N21" s="42">
        <v>101</v>
      </c>
      <c r="O21" s="42">
        <v>19</v>
      </c>
      <c r="P21" s="57">
        <v>150</v>
      </c>
      <c r="Q21" s="42">
        <v>322</v>
      </c>
      <c r="R21" s="57">
        <v>315</v>
      </c>
      <c r="S21" s="42">
        <v>274</v>
      </c>
      <c r="T21" s="57">
        <v>119</v>
      </c>
      <c r="U21" s="42">
        <v>145</v>
      </c>
      <c r="V21" s="42">
        <v>154</v>
      </c>
      <c r="W21" s="42">
        <v>176</v>
      </c>
      <c r="X21" s="57">
        <v>135</v>
      </c>
      <c r="Y21" s="42">
        <v>108</v>
      </c>
      <c r="Z21" s="42">
        <v>65</v>
      </c>
      <c r="AA21" s="42">
        <v>203</v>
      </c>
      <c r="AB21" s="42">
        <v>33</v>
      </c>
      <c r="AC21" s="42">
        <v>51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5" display="Return to index" xr:uid="{BA38AA24-379A-402B-9997-57E06BD11FE7}"/>
  </hyperlinks>
  <pageMargins left="0.75" right="0.75" top="0.75" bottom="0.5" header="0.5" footer="0.75"/>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302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303</v>
      </c>
      <c r="B6" s="43">
        <v>0.409021537827363</v>
      </c>
      <c r="C6" s="37">
        <v>0.119128575702764</v>
      </c>
      <c r="D6" s="37">
        <v>0.83964147386669497</v>
      </c>
      <c r="E6" s="37">
        <v>0.66327069617449996</v>
      </c>
      <c r="F6" s="37">
        <v>0.13476721040451201</v>
      </c>
      <c r="G6" s="37">
        <v>0.55417727711524201</v>
      </c>
      <c r="H6" s="50">
        <v>0.14043124808198601</v>
      </c>
      <c r="I6" s="37">
        <v>0.69739539288823205</v>
      </c>
      <c r="J6" s="37">
        <v>0.65729914871272899</v>
      </c>
      <c r="K6" s="37">
        <v>0.561825061091769</v>
      </c>
      <c r="L6" s="37">
        <v>0.142014283955256</v>
      </c>
      <c r="M6" s="50">
        <v>0.203876502853232</v>
      </c>
      <c r="N6" s="37">
        <v>0.686501494871535</v>
      </c>
      <c r="O6" s="37">
        <v>0.69569277229802096</v>
      </c>
      <c r="P6" s="50">
        <v>0.569696894382133</v>
      </c>
      <c r="Q6" s="37">
        <v>0.25868459749586997</v>
      </c>
      <c r="R6" s="50">
        <v>0.43245784469941001</v>
      </c>
      <c r="S6" s="37">
        <v>0.38842364236932497</v>
      </c>
      <c r="T6" s="50">
        <v>0.47740064337337501</v>
      </c>
      <c r="U6" s="37">
        <v>0.407692358344446</v>
      </c>
      <c r="V6" s="37">
        <v>0.44518115885661902</v>
      </c>
      <c r="W6" s="37">
        <v>0.29391396056329899</v>
      </c>
      <c r="X6" s="50">
        <v>0.47002835281788002</v>
      </c>
      <c r="Y6" s="37">
        <v>0.39103048159419701</v>
      </c>
      <c r="Z6" s="37">
        <v>0.45851415310388899</v>
      </c>
      <c r="AA6" s="37">
        <v>0.36074457655625503</v>
      </c>
      <c r="AB6" s="37">
        <v>0.29178776040285298</v>
      </c>
      <c r="AC6" s="37">
        <v>0.44707398867020098</v>
      </c>
      <c r="AD6" s="43">
        <v>0</v>
      </c>
    </row>
    <row r="7" spans="1:30" ht="20.149999999999999" customHeight="1" x14ac:dyDescent="0.25">
      <c r="A7" s="93"/>
      <c r="B7" s="44">
        <v>822</v>
      </c>
      <c r="C7" s="38">
        <v>32</v>
      </c>
      <c r="D7" s="38">
        <v>388</v>
      </c>
      <c r="E7" s="38">
        <v>91</v>
      </c>
      <c r="F7" s="38">
        <v>52</v>
      </c>
      <c r="G7" s="38">
        <v>93</v>
      </c>
      <c r="H7" s="51">
        <v>48</v>
      </c>
      <c r="I7" s="38">
        <v>337</v>
      </c>
      <c r="J7" s="38">
        <v>115</v>
      </c>
      <c r="K7" s="38">
        <v>54</v>
      </c>
      <c r="L7" s="38">
        <v>29</v>
      </c>
      <c r="M7" s="51">
        <v>118</v>
      </c>
      <c r="N7" s="38">
        <v>299</v>
      </c>
      <c r="O7" s="38">
        <v>100</v>
      </c>
      <c r="P7" s="51">
        <v>393</v>
      </c>
      <c r="Q7" s="38">
        <v>182</v>
      </c>
      <c r="R7" s="51">
        <v>419</v>
      </c>
      <c r="S7" s="38">
        <v>402</v>
      </c>
      <c r="T7" s="51">
        <v>262</v>
      </c>
      <c r="U7" s="38">
        <v>199</v>
      </c>
      <c r="V7" s="38">
        <v>222</v>
      </c>
      <c r="W7" s="38">
        <v>140</v>
      </c>
      <c r="X7" s="51">
        <v>226</v>
      </c>
      <c r="Y7" s="38">
        <v>130</v>
      </c>
      <c r="Z7" s="38">
        <v>123</v>
      </c>
      <c r="AA7" s="38">
        <v>238</v>
      </c>
      <c r="AB7" s="38">
        <v>28</v>
      </c>
      <c r="AC7" s="38">
        <v>77</v>
      </c>
      <c r="AD7" s="44">
        <v>0</v>
      </c>
    </row>
    <row r="8" spans="1:30" ht="20.149999999999999" customHeight="1" x14ac:dyDescent="0.25">
      <c r="A8" s="94" t="s">
        <v>304</v>
      </c>
      <c r="B8" s="45">
        <v>0.19828727488633199</v>
      </c>
      <c r="C8" s="39">
        <v>0.65947890575294998</v>
      </c>
      <c r="D8" s="39">
        <v>5.52532945840555E-2</v>
      </c>
      <c r="E8" s="39">
        <v>0.119314175713333</v>
      </c>
      <c r="F8" s="39">
        <v>0.28480514403893098</v>
      </c>
      <c r="G8" s="39">
        <v>5.2608978739850501E-2</v>
      </c>
      <c r="H8" s="52">
        <v>0.57868154473039402</v>
      </c>
      <c r="I8" s="39">
        <v>8.8989628754641906E-2</v>
      </c>
      <c r="J8" s="39">
        <v>0.109117998119399</v>
      </c>
      <c r="K8" s="39">
        <v>6.5521360220553895E-2</v>
      </c>
      <c r="L8" s="39">
        <v>0.28368550582573998</v>
      </c>
      <c r="M8" s="52">
        <v>0.456440727027346</v>
      </c>
      <c r="N8" s="39">
        <v>4.9125089865731303E-2</v>
      </c>
      <c r="O8" s="39">
        <v>8.9714592171872096E-2</v>
      </c>
      <c r="P8" s="52">
        <v>0.155488274378416</v>
      </c>
      <c r="Q8" s="39">
        <v>0.31281090905691999</v>
      </c>
      <c r="R8" s="52">
        <v>0.19806677202233799</v>
      </c>
      <c r="S8" s="39">
        <v>0.19984369989136599</v>
      </c>
      <c r="T8" s="52">
        <v>0.14485721739884899</v>
      </c>
      <c r="U8" s="39">
        <v>0.145560768722516</v>
      </c>
      <c r="V8" s="39">
        <v>0.20990276439998401</v>
      </c>
      <c r="W8" s="39">
        <v>0.30154382027649101</v>
      </c>
      <c r="X8" s="52">
        <v>0.15444957927177499</v>
      </c>
      <c r="Y8" s="39">
        <v>0.20779370693989899</v>
      </c>
      <c r="Z8" s="39">
        <v>0.21316293702667999</v>
      </c>
      <c r="AA8" s="39">
        <v>0.22603624047405199</v>
      </c>
      <c r="AB8" s="39">
        <v>0.213047816781508</v>
      </c>
      <c r="AC8" s="39">
        <v>0.16460227794561799</v>
      </c>
      <c r="AD8" s="45">
        <v>0</v>
      </c>
    </row>
    <row r="9" spans="1:30" ht="20.149999999999999" customHeight="1" x14ac:dyDescent="0.25">
      <c r="A9" s="94"/>
      <c r="B9" s="46">
        <v>399</v>
      </c>
      <c r="C9" s="40">
        <v>177</v>
      </c>
      <c r="D9" s="40">
        <v>26</v>
      </c>
      <c r="E9" s="40">
        <v>16</v>
      </c>
      <c r="F9" s="40">
        <v>110</v>
      </c>
      <c r="G9" s="40">
        <v>9</v>
      </c>
      <c r="H9" s="53">
        <v>197</v>
      </c>
      <c r="I9" s="40">
        <v>43</v>
      </c>
      <c r="J9" s="40">
        <v>19</v>
      </c>
      <c r="K9" s="40">
        <v>6</v>
      </c>
      <c r="L9" s="40">
        <v>58</v>
      </c>
      <c r="M9" s="53">
        <v>265</v>
      </c>
      <c r="N9" s="40">
        <v>21</v>
      </c>
      <c r="O9" s="40">
        <v>13</v>
      </c>
      <c r="P9" s="53">
        <v>107</v>
      </c>
      <c r="Q9" s="40">
        <v>220</v>
      </c>
      <c r="R9" s="53">
        <v>192</v>
      </c>
      <c r="S9" s="40">
        <v>207</v>
      </c>
      <c r="T9" s="53">
        <v>79</v>
      </c>
      <c r="U9" s="40">
        <v>71</v>
      </c>
      <c r="V9" s="40">
        <v>105</v>
      </c>
      <c r="W9" s="40">
        <v>144</v>
      </c>
      <c r="X9" s="53">
        <v>74</v>
      </c>
      <c r="Y9" s="40">
        <v>69</v>
      </c>
      <c r="Z9" s="40">
        <v>57</v>
      </c>
      <c r="AA9" s="40">
        <v>149</v>
      </c>
      <c r="AB9" s="40">
        <v>21</v>
      </c>
      <c r="AC9" s="40">
        <v>28</v>
      </c>
      <c r="AD9" s="46">
        <v>0</v>
      </c>
    </row>
    <row r="10" spans="1:30" ht="20.149999999999999" customHeight="1" x14ac:dyDescent="0.25">
      <c r="A10" s="93" t="s">
        <v>305</v>
      </c>
      <c r="B10" s="47">
        <v>0.27144793009583701</v>
      </c>
      <c r="C10" s="41">
        <v>0.155483841125268</v>
      </c>
      <c r="D10" s="41">
        <v>6.0927311684235097E-2</v>
      </c>
      <c r="E10" s="41">
        <v>0.14251016704465</v>
      </c>
      <c r="F10" s="41">
        <v>0.53874514571314303</v>
      </c>
      <c r="G10" s="41">
        <v>0.32518125981483498</v>
      </c>
      <c r="H10" s="54">
        <v>0.223528167550365</v>
      </c>
      <c r="I10" s="41">
        <v>0.148880774328501</v>
      </c>
      <c r="J10" s="41">
        <v>0.134508066213329</v>
      </c>
      <c r="K10" s="41">
        <v>0.25390130849737502</v>
      </c>
      <c r="L10" s="41">
        <v>0.51712288178362698</v>
      </c>
      <c r="M10" s="54">
        <v>0.26841220755602102</v>
      </c>
      <c r="N10" s="41">
        <v>0.20446472788028899</v>
      </c>
      <c r="O10" s="41">
        <v>0.13099005991249099</v>
      </c>
      <c r="P10" s="54">
        <v>0.178571362047167</v>
      </c>
      <c r="Q10" s="41">
        <v>0.34161051240698997</v>
      </c>
      <c r="R10" s="54">
        <v>0.29595872678816398</v>
      </c>
      <c r="S10" s="41">
        <v>0.24491688913391499</v>
      </c>
      <c r="T10" s="54">
        <v>0.25783502651879397</v>
      </c>
      <c r="U10" s="41">
        <v>0.30807940164160103</v>
      </c>
      <c r="V10" s="41">
        <v>0.22997634151857599</v>
      </c>
      <c r="W10" s="41">
        <v>0.29299406620199597</v>
      </c>
      <c r="X10" s="54">
        <v>0.25871141862976799</v>
      </c>
      <c r="Y10" s="41">
        <v>0.28831630519517398</v>
      </c>
      <c r="Z10" s="41">
        <v>0.222620622106248</v>
      </c>
      <c r="AA10" s="41">
        <v>0.28741301394507202</v>
      </c>
      <c r="AB10" s="41">
        <v>0.345815093802393</v>
      </c>
      <c r="AC10" s="41">
        <v>0.247486142577067</v>
      </c>
      <c r="AD10" s="47">
        <v>0</v>
      </c>
    </row>
    <row r="11" spans="1:30" ht="20.149999999999999" customHeight="1" x14ac:dyDescent="0.25">
      <c r="A11" s="93"/>
      <c r="B11" s="44">
        <v>546</v>
      </c>
      <c r="C11" s="38">
        <v>42</v>
      </c>
      <c r="D11" s="38">
        <v>28</v>
      </c>
      <c r="E11" s="38">
        <v>20</v>
      </c>
      <c r="F11" s="38">
        <v>208</v>
      </c>
      <c r="G11" s="38">
        <v>54</v>
      </c>
      <c r="H11" s="51">
        <v>76</v>
      </c>
      <c r="I11" s="38">
        <v>72</v>
      </c>
      <c r="J11" s="38">
        <v>24</v>
      </c>
      <c r="K11" s="38">
        <v>24</v>
      </c>
      <c r="L11" s="38">
        <v>106</v>
      </c>
      <c r="M11" s="51">
        <v>156</v>
      </c>
      <c r="N11" s="38">
        <v>89</v>
      </c>
      <c r="O11" s="38">
        <v>19</v>
      </c>
      <c r="P11" s="51">
        <v>123</v>
      </c>
      <c r="Q11" s="38">
        <v>241</v>
      </c>
      <c r="R11" s="51">
        <v>287</v>
      </c>
      <c r="S11" s="38">
        <v>253</v>
      </c>
      <c r="T11" s="51">
        <v>141</v>
      </c>
      <c r="U11" s="38">
        <v>150</v>
      </c>
      <c r="V11" s="38">
        <v>115</v>
      </c>
      <c r="W11" s="38">
        <v>140</v>
      </c>
      <c r="X11" s="51">
        <v>125</v>
      </c>
      <c r="Y11" s="38">
        <v>96</v>
      </c>
      <c r="Z11" s="38">
        <v>60</v>
      </c>
      <c r="AA11" s="38">
        <v>189</v>
      </c>
      <c r="AB11" s="38">
        <v>34</v>
      </c>
      <c r="AC11" s="38">
        <v>42</v>
      </c>
      <c r="AD11" s="44">
        <v>0</v>
      </c>
    </row>
    <row r="12" spans="1:30" ht="20.149999999999999" customHeight="1" x14ac:dyDescent="0.25">
      <c r="A12" s="94" t="s">
        <v>250</v>
      </c>
      <c r="B12" s="45">
        <v>0.121243257190468</v>
      </c>
      <c r="C12" s="39">
        <v>6.5908677419018596E-2</v>
      </c>
      <c r="D12" s="39">
        <v>4.4177919865014501E-2</v>
      </c>
      <c r="E12" s="39">
        <v>7.4904961067516193E-2</v>
      </c>
      <c r="F12" s="39">
        <v>4.1682499843413101E-2</v>
      </c>
      <c r="G12" s="39">
        <v>6.8032484330073001E-2</v>
      </c>
      <c r="H12" s="52">
        <v>5.7359039637255901E-2</v>
      </c>
      <c r="I12" s="39">
        <v>6.4734204028625494E-2</v>
      </c>
      <c r="J12" s="39">
        <v>9.9074786954544095E-2</v>
      </c>
      <c r="K12" s="39">
        <v>0.118752270190302</v>
      </c>
      <c r="L12" s="39">
        <v>5.7177328435376602E-2</v>
      </c>
      <c r="M12" s="52">
        <v>7.1270562563399198E-2</v>
      </c>
      <c r="N12" s="39">
        <v>5.9908687382445397E-2</v>
      </c>
      <c r="O12" s="39">
        <v>8.3602575617615096E-2</v>
      </c>
      <c r="P12" s="52">
        <v>9.6243469192284797E-2</v>
      </c>
      <c r="Q12" s="39">
        <v>8.68939810402201E-2</v>
      </c>
      <c r="R12" s="52">
        <v>7.3516656490088206E-2</v>
      </c>
      <c r="S12" s="39">
        <v>0.16681576860539299</v>
      </c>
      <c r="T12" s="52">
        <v>0.11990711270898199</v>
      </c>
      <c r="U12" s="39">
        <v>0.138667471291436</v>
      </c>
      <c r="V12" s="39">
        <v>0.114939735224821</v>
      </c>
      <c r="W12" s="39">
        <v>0.11154815295821301</v>
      </c>
      <c r="X12" s="52">
        <v>0.11681064928057699</v>
      </c>
      <c r="Y12" s="39">
        <v>0.11285950627073001</v>
      </c>
      <c r="Z12" s="39">
        <v>0.10570228776318299</v>
      </c>
      <c r="AA12" s="39">
        <v>0.125806169024619</v>
      </c>
      <c r="AB12" s="39">
        <v>0.14934932901324599</v>
      </c>
      <c r="AC12" s="39">
        <v>0.140837590807114</v>
      </c>
      <c r="AD12" s="45">
        <v>0</v>
      </c>
    </row>
    <row r="13" spans="1:30" ht="20.149999999999999" customHeight="1" x14ac:dyDescent="0.25">
      <c r="A13" s="95"/>
      <c r="B13" s="48">
        <v>244</v>
      </c>
      <c r="C13" s="42">
        <v>18</v>
      </c>
      <c r="D13" s="42">
        <v>20</v>
      </c>
      <c r="E13" s="42">
        <v>10</v>
      </c>
      <c r="F13" s="42">
        <v>16</v>
      </c>
      <c r="G13" s="42">
        <v>11</v>
      </c>
      <c r="H13" s="57">
        <v>19</v>
      </c>
      <c r="I13" s="42">
        <v>31</v>
      </c>
      <c r="J13" s="42">
        <v>17</v>
      </c>
      <c r="K13" s="42">
        <v>11</v>
      </c>
      <c r="L13" s="42">
        <v>12</v>
      </c>
      <c r="M13" s="57">
        <v>41</v>
      </c>
      <c r="N13" s="42">
        <v>26</v>
      </c>
      <c r="O13" s="42">
        <v>12</v>
      </c>
      <c r="P13" s="57">
        <v>66</v>
      </c>
      <c r="Q13" s="42">
        <v>61</v>
      </c>
      <c r="R13" s="57">
        <v>71</v>
      </c>
      <c r="S13" s="42">
        <v>172</v>
      </c>
      <c r="T13" s="57">
        <v>66</v>
      </c>
      <c r="U13" s="42">
        <v>68</v>
      </c>
      <c r="V13" s="42">
        <v>57</v>
      </c>
      <c r="W13" s="42">
        <v>53</v>
      </c>
      <c r="X13" s="57">
        <v>56</v>
      </c>
      <c r="Y13" s="42">
        <v>38</v>
      </c>
      <c r="Z13" s="42">
        <v>28</v>
      </c>
      <c r="AA13" s="42">
        <v>83</v>
      </c>
      <c r="AB13" s="42">
        <v>15</v>
      </c>
      <c r="AC13" s="42">
        <v>24</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26" display="Return to index" xr:uid="{9D3FA214-4D9A-42B6-8F6B-729930D27BAF}"/>
  </hyperlinks>
  <pageMargins left="0.75" right="0.75" top="0.75" bottom="0.5" header="0.5" footer="0.75"/>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306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303</v>
      </c>
      <c r="B6" s="43">
        <v>0.44985336378768298</v>
      </c>
      <c r="C6" s="37">
        <v>0.29330901761982398</v>
      </c>
      <c r="D6" s="37">
        <v>0.86241838492858802</v>
      </c>
      <c r="E6" s="37">
        <v>0.75268006932707499</v>
      </c>
      <c r="F6" s="37">
        <v>4.76788574405635E-2</v>
      </c>
      <c r="G6" s="37">
        <v>0.62856431761994902</v>
      </c>
      <c r="H6" s="50">
        <v>0.245692090067504</v>
      </c>
      <c r="I6" s="37">
        <v>0.72305617980970005</v>
      </c>
      <c r="J6" s="37">
        <v>0.76219561083987497</v>
      </c>
      <c r="K6" s="37">
        <v>0.58905520515267196</v>
      </c>
      <c r="L6" s="37">
        <v>5.1228835515929799E-2</v>
      </c>
      <c r="M6" s="50">
        <v>0.27509207898579602</v>
      </c>
      <c r="N6" s="37">
        <v>0.70840062766331402</v>
      </c>
      <c r="O6" s="37">
        <v>0.72829563765407801</v>
      </c>
      <c r="P6" s="50">
        <v>0.63540643721359202</v>
      </c>
      <c r="Q6" s="37">
        <v>0.28022813351555598</v>
      </c>
      <c r="R6" s="50">
        <v>0.45359543097233401</v>
      </c>
      <c r="S6" s="37">
        <v>0.44799821548157298</v>
      </c>
      <c r="T6" s="50">
        <v>0.49957350777290199</v>
      </c>
      <c r="U6" s="37">
        <v>0.43616858604458297</v>
      </c>
      <c r="V6" s="37">
        <v>0.49939406512712597</v>
      </c>
      <c r="W6" s="37">
        <v>0.354861976896857</v>
      </c>
      <c r="X6" s="50">
        <v>0.49951581496205</v>
      </c>
      <c r="Y6" s="37">
        <v>0.40313208756841901</v>
      </c>
      <c r="Z6" s="37">
        <v>0.50393640078797197</v>
      </c>
      <c r="AA6" s="37">
        <v>0.40873633431349898</v>
      </c>
      <c r="AB6" s="37">
        <v>0.35820610716421503</v>
      </c>
      <c r="AC6" s="37">
        <v>0.52628476305288796</v>
      </c>
      <c r="AD6" s="43">
        <v>0</v>
      </c>
    </row>
    <row r="7" spans="1:30" ht="20.149999999999999" customHeight="1" x14ac:dyDescent="0.25">
      <c r="A7" s="93"/>
      <c r="B7" s="44">
        <v>904</v>
      </c>
      <c r="C7" s="38">
        <v>79</v>
      </c>
      <c r="D7" s="38">
        <v>398</v>
      </c>
      <c r="E7" s="38">
        <v>104</v>
      </c>
      <c r="F7" s="38">
        <v>18</v>
      </c>
      <c r="G7" s="38">
        <v>105</v>
      </c>
      <c r="H7" s="51">
        <v>83</v>
      </c>
      <c r="I7" s="38">
        <v>349</v>
      </c>
      <c r="J7" s="38">
        <v>133</v>
      </c>
      <c r="K7" s="38">
        <v>57</v>
      </c>
      <c r="L7" s="38">
        <v>10</v>
      </c>
      <c r="M7" s="51">
        <v>159</v>
      </c>
      <c r="N7" s="38">
        <v>309</v>
      </c>
      <c r="O7" s="38">
        <v>105</v>
      </c>
      <c r="P7" s="51">
        <v>438</v>
      </c>
      <c r="Q7" s="38">
        <v>197</v>
      </c>
      <c r="R7" s="51">
        <v>440</v>
      </c>
      <c r="S7" s="38">
        <v>463</v>
      </c>
      <c r="T7" s="51">
        <v>274</v>
      </c>
      <c r="U7" s="38">
        <v>213</v>
      </c>
      <c r="V7" s="38">
        <v>249</v>
      </c>
      <c r="W7" s="38">
        <v>169</v>
      </c>
      <c r="X7" s="51">
        <v>240</v>
      </c>
      <c r="Y7" s="38">
        <v>134</v>
      </c>
      <c r="Z7" s="38">
        <v>135</v>
      </c>
      <c r="AA7" s="38">
        <v>269</v>
      </c>
      <c r="AB7" s="38">
        <v>35</v>
      </c>
      <c r="AC7" s="38">
        <v>90</v>
      </c>
      <c r="AD7" s="44">
        <v>0</v>
      </c>
    </row>
    <row r="8" spans="1:30" ht="20.149999999999999" customHeight="1" x14ac:dyDescent="0.25">
      <c r="A8" s="94" t="s">
        <v>307</v>
      </c>
      <c r="B8" s="45">
        <v>0.24145392727893999</v>
      </c>
      <c r="C8" s="39">
        <v>0.22732026868007199</v>
      </c>
      <c r="D8" s="39">
        <v>4.8357280317508099E-2</v>
      </c>
      <c r="E8" s="39">
        <v>5.3637528938216703E-2</v>
      </c>
      <c r="F8" s="39">
        <v>0.84134957370463104</v>
      </c>
      <c r="G8" s="39">
        <v>3.4424551465811498E-2</v>
      </c>
      <c r="H8" s="52">
        <v>0.37050443785516401</v>
      </c>
      <c r="I8" s="39">
        <v>0.126002843832177</v>
      </c>
      <c r="J8" s="39">
        <v>5.3328453664705802E-2</v>
      </c>
      <c r="K8" s="39">
        <v>6.5745120528283393E-2</v>
      </c>
      <c r="L8" s="39">
        <v>0.74458524968125495</v>
      </c>
      <c r="M8" s="52">
        <v>0.41666265073426101</v>
      </c>
      <c r="N8" s="39">
        <v>0.119549286151242</v>
      </c>
      <c r="O8" s="39">
        <v>4.3506362582323301E-2</v>
      </c>
      <c r="P8" s="52">
        <v>0.114048217385141</v>
      </c>
      <c r="Q8" s="39">
        <v>0.42788018354856699</v>
      </c>
      <c r="R8" s="52">
        <v>0.29041267756521499</v>
      </c>
      <c r="S8" s="39">
        <v>0.196319284523059</v>
      </c>
      <c r="T8" s="52">
        <v>0.220942074398705</v>
      </c>
      <c r="U8" s="39">
        <v>0.231656068123134</v>
      </c>
      <c r="V8" s="39">
        <v>0.21099475467592099</v>
      </c>
      <c r="W8" s="39">
        <v>0.30691363884881201</v>
      </c>
      <c r="X8" s="52">
        <v>0.222200370680742</v>
      </c>
      <c r="Y8" s="39">
        <v>0.264273479407171</v>
      </c>
      <c r="Z8" s="39">
        <v>0.23476499862530201</v>
      </c>
      <c r="AA8" s="39">
        <v>0.25775660899276798</v>
      </c>
      <c r="AB8" s="39">
        <v>0.25556860995125402</v>
      </c>
      <c r="AC8" s="39">
        <v>0.19106519127284</v>
      </c>
      <c r="AD8" s="45">
        <v>0</v>
      </c>
    </row>
    <row r="9" spans="1:30" ht="20.149999999999999" customHeight="1" x14ac:dyDescent="0.25">
      <c r="A9" s="94"/>
      <c r="B9" s="46">
        <v>485</v>
      </c>
      <c r="C9" s="40">
        <v>61</v>
      </c>
      <c r="D9" s="40">
        <v>22</v>
      </c>
      <c r="E9" s="40">
        <v>7</v>
      </c>
      <c r="F9" s="40">
        <v>325</v>
      </c>
      <c r="G9" s="40">
        <v>6</v>
      </c>
      <c r="H9" s="53">
        <v>126</v>
      </c>
      <c r="I9" s="40">
        <v>61</v>
      </c>
      <c r="J9" s="40">
        <v>9</v>
      </c>
      <c r="K9" s="40">
        <v>6</v>
      </c>
      <c r="L9" s="40">
        <v>153</v>
      </c>
      <c r="M9" s="53">
        <v>241</v>
      </c>
      <c r="N9" s="40">
        <v>52</v>
      </c>
      <c r="O9" s="40">
        <v>6</v>
      </c>
      <c r="P9" s="53">
        <v>79</v>
      </c>
      <c r="Q9" s="40">
        <v>301</v>
      </c>
      <c r="R9" s="53">
        <v>281</v>
      </c>
      <c r="S9" s="40">
        <v>203</v>
      </c>
      <c r="T9" s="53">
        <v>121</v>
      </c>
      <c r="U9" s="40">
        <v>113</v>
      </c>
      <c r="V9" s="40">
        <v>105</v>
      </c>
      <c r="W9" s="40">
        <v>146</v>
      </c>
      <c r="X9" s="53">
        <v>107</v>
      </c>
      <c r="Y9" s="40">
        <v>88</v>
      </c>
      <c r="Z9" s="40">
        <v>63</v>
      </c>
      <c r="AA9" s="40">
        <v>170</v>
      </c>
      <c r="AB9" s="40">
        <v>25</v>
      </c>
      <c r="AC9" s="40">
        <v>33</v>
      </c>
      <c r="AD9" s="46">
        <v>0</v>
      </c>
    </row>
    <row r="10" spans="1:30" ht="20.149999999999999" customHeight="1" x14ac:dyDescent="0.25">
      <c r="A10" s="93" t="s">
        <v>305</v>
      </c>
      <c r="B10" s="47">
        <v>0.203439023753996</v>
      </c>
      <c r="C10" s="41">
        <v>0.41414573402761201</v>
      </c>
      <c r="D10" s="41">
        <v>4.79716106862021E-2</v>
      </c>
      <c r="E10" s="41">
        <v>0.13656767391841701</v>
      </c>
      <c r="F10" s="41">
        <v>6.3250093780909594E-2</v>
      </c>
      <c r="G10" s="41">
        <v>0.29215181238098198</v>
      </c>
      <c r="H10" s="54">
        <v>0.31225985576827198</v>
      </c>
      <c r="I10" s="41">
        <v>0.112605197319218</v>
      </c>
      <c r="J10" s="41">
        <v>0.10948926414605099</v>
      </c>
      <c r="K10" s="41">
        <v>0.28610615445084597</v>
      </c>
      <c r="L10" s="41">
        <v>0.138383312347161</v>
      </c>
      <c r="M10" s="54">
        <v>0.24146271499184299</v>
      </c>
      <c r="N10" s="41">
        <v>0.130264928116955</v>
      </c>
      <c r="O10" s="41">
        <v>0.15975304698578099</v>
      </c>
      <c r="P10" s="54">
        <v>0.18057008525978799</v>
      </c>
      <c r="Q10" s="41">
        <v>0.218943148793907</v>
      </c>
      <c r="R10" s="54">
        <v>0.18131250398379201</v>
      </c>
      <c r="S10" s="41">
        <v>0.22104670122463099</v>
      </c>
      <c r="T10" s="54">
        <v>0.15550712357329599</v>
      </c>
      <c r="U10" s="41">
        <v>0.21630581967958401</v>
      </c>
      <c r="V10" s="41">
        <v>0.187973265285617</v>
      </c>
      <c r="W10" s="41">
        <v>0.26158988212458301</v>
      </c>
      <c r="X10" s="54">
        <v>0.179004979932639</v>
      </c>
      <c r="Y10" s="41">
        <v>0.21132418778331999</v>
      </c>
      <c r="Z10" s="41">
        <v>0.169185766052763</v>
      </c>
      <c r="AA10" s="41">
        <v>0.22455678184124001</v>
      </c>
      <c r="AB10" s="41">
        <v>0.27753017814174802</v>
      </c>
      <c r="AC10" s="41">
        <v>0.187266081768177</v>
      </c>
      <c r="AD10" s="47">
        <v>0</v>
      </c>
    </row>
    <row r="11" spans="1:30" ht="20.149999999999999" customHeight="1" x14ac:dyDescent="0.25">
      <c r="A11" s="93"/>
      <c r="B11" s="44">
        <v>409</v>
      </c>
      <c r="C11" s="38">
        <v>111</v>
      </c>
      <c r="D11" s="38">
        <v>22</v>
      </c>
      <c r="E11" s="38">
        <v>19</v>
      </c>
      <c r="F11" s="38">
        <v>24</v>
      </c>
      <c r="G11" s="38">
        <v>49</v>
      </c>
      <c r="H11" s="51">
        <v>106</v>
      </c>
      <c r="I11" s="38">
        <v>54</v>
      </c>
      <c r="J11" s="38">
        <v>19</v>
      </c>
      <c r="K11" s="38">
        <v>28</v>
      </c>
      <c r="L11" s="38">
        <v>28</v>
      </c>
      <c r="M11" s="51">
        <v>140</v>
      </c>
      <c r="N11" s="38">
        <v>57</v>
      </c>
      <c r="O11" s="38">
        <v>23</v>
      </c>
      <c r="P11" s="51">
        <v>125</v>
      </c>
      <c r="Q11" s="38">
        <v>154</v>
      </c>
      <c r="R11" s="51">
        <v>176</v>
      </c>
      <c r="S11" s="38">
        <v>229</v>
      </c>
      <c r="T11" s="51">
        <v>85</v>
      </c>
      <c r="U11" s="38">
        <v>105</v>
      </c>
      <c r="V11" s="38">
        <v>94</v>
      </c>
      <c r="W11" s="38">
        <v>125</v>
      </c>
      <c r="X11" s="51">
        <v>86</v>
      </c>
      <c r="Y11" s="38">
        <v>70</v>
      </c>
      <c r="Z11" s="38">
        <v>45</v>
      </c>
      <c r="AA11" s="38">
        <v>148</v>
      </c>
      <c r="AB11" s="38">
        <v>27</v>
      </c>
      <c r="AC11" s="38">
        <v>32</v>
      </c>
      <c r="AD11" s="44">
        <v>0</v>
      </c>
    </row>
    <row r="12" spans="1:30" ht="20.149999999999999" customHeight="1" x14ac:dyDescent="0.25">
      <c r="A12" s="94" t="s">
        <v>250</v>
      </c>
      <c r="B12" s="45">
        <v>0.10525368517938199</v>
      </c>
      <c r="C12" s="39">
        <v>6.5224979672491801E-2</v>
      </c>
      <c r="D12" s="39">
        <v>4.12527240677013E-2</v>
      </c>
      <c r="E12" s="39">
        <v>5.71147278162914E-2</v>
      </c>
      <c r="F12" s="39">
        <v>4.7721475073896298E-2</v>
      </c>
      <c r="G12" s="39">
        <v>4.48593185332576E-2</v>
      </c>
      <c r="H12" s="52">
        <v>7.1543616309060504E-2</v>
      </c>
      <c r="I12" s="39">
        <v>3.8335779038905199E-2</v>
      </c>
      <c r="J12" s="39">
        <v>7.49866713493689E-2</v>
      </c>
      <c r="K12" s="39">
        <v>5.9093519868198399E-2</v>
      </c>
      <c r="L12" s="39">
        <v>6.5802602455653503E-2</v>
      </c>
      <c r="M12" s="52">
        <v>6.6782555288098996E-2</v>
      </c>
      <c r="N12" s="39">
        <v>4.1785158068490202E-2</v>
      </c>
      <c r="O12" s="39">
        <v>6.84449527778178E-2</v>
      </c>
      <c r="P12" s="52">
        <v>6.9975260141478701E-2</v>
      </c>
      <c r="Q12" s="39">
        <v>7.2948534141969695E-2</v>
      </c>
      <c r="R12" s="52">
        <v>7.467938747866E-2</v>
      </c>
      <c r="S12" s="39">
        <v>0.134635798770735</v>
      </c>
      <c r="T12" s="52">
        <v>0.123977294255098</v>
      </c>
      <c r="U12" s="39">
        <v>0.11586952615269699</v>
      </c>
      <c r="V12" s="39">
        <v>0.101637914911336</v>
      </c>
      <c r="W12" s="39">
        <v>7.6634502129747095E-2</v>
      </c>
      <c r="X12" s="52">
        <v>9.9278834424570403E-2</v>
      </c>
      <c r="Y12" s="39">
        <v>0.12127024524108999</v>
      </c>
      <c r="Z12" s="39">
        <v>9.2112834533963003E-2</v>
      </c>
      <c r="AA12" s="39">
        <v>0.10895027485249199</v>
      </c>
      <c r="AB12" s="39">
        <v>0.108695104742784</v>
      </c>
      <c r="AC12" s="39">
        <v>9.5383963906094896E-2</v>
      </c>
      <c r="AD12" s="45">
        <v>0</v>
      </c>
    </row>
    <row r="13" spans="1:30" ht="20.149999999999999" customHeight="1" x14ac:dyDescent="0.25">
      <c r="A13" s="95"/>
      <c r="B13" s="48">
        <v>212</v>
      </c>
      <c r="C13" s="42">
        <v>17</v>
      </c>
      <c r="D13" s="42">
        <v>19</v>
      </c>
      <c r="E13" s="42">
        <v>8</v>
      </c>
      <c r="F13" s="42">
        <v>18</v>
      </c>
      <c r="G13" s="42">
        <v>8</v>
      </c>
      <c r="H13" s="57">
        <v>24</v>
      </c>
      <c r="I13" s="42">
        <v>19</v>
      </c>
      <c r="J13" s="42">
        <v>13</v>
      </c>
      <c r="K13" s="42">
        <v>6</v>
      </c>
      <c r="L13" s="42">
        <v>13</v>
      </c>
      <c r="M13" s="57">
        <v>39</v>
      </c>
      <c r="N13" s="42">
        <v>18</v>
      </c>
      <c r="O13" s="42">
        <v>10</v>
      </c>
      <c r="P13" s="57">
        <v>48</v>
      </c>
      <c r="Q13" s="42">
        <v>51</v>
      </c>
      <c r="R13" s="57">
        <v>72</v>
      </c>
      <c r="S13" s="42">
        <v>139</v>
      </c>
      <c r="T13" s="57">
        <v>68</v>
      </c>
      <c r="U13" s="42">
        <v>56</v>
      </c>
      <c r="V13" s="42">
        <v>51</v>
      </c>
      <c r="W13" s="42">
        <v>37</v>
      </c>
      <c r="X13" s="57">
        <v>48</v>
      </c>
      <c r="Y13" s="42">
        <v>40</v>
      </c>
      <c r="Z13" s="42">
        <v>25</v>
      </c>
      <c r="AA13" s="42">
        <v>72</v>
      </c>
      <c r="AB13" s="42">
        <v>11</v>
      </c>
      <c r="AC13" s="42">
        <v>16</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27" display="Return to index" xr:uid="{961CCAB7-31A3-4553-BEB3-FDEFAE551FAC}"/>
  </hyperlinks>
  <pageMargins left="0.75" right="0.75" top="0.75" bottom="0.5" header="0.5" footer="0.75"/>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O22"/>
  <sheetViews>
    <sheetView showGridLines="0" workbookViewId="0">
      <pane xSplit="1" ySplit="4" topLeftCell="B13" activePane="bottomRight" state="frozen"/>
      <selection pane="topRight" activeCell="B1" sqref="B1"/>
      <selection pane="bottomLeft" activeCell="A5" sqref="A5"/>
      <selection pane="bottomRight" activeCell="B21" sqref="B21"/>
    </sheetView>
  </sheetViews>
  <sheetFormatPr defaultRowHeight="12.5" x14ac:dyDescent="0.25"/>
  <cols>
    <col min="1" max="1" width="35.54296875" customWidth="1"/>
    <col min="2" max="2" width="10.54296875" customWidth="1"/>
    <col min="3" max="15" width="14.7265625" customWidth="1"/>
  </cols>
  <sheetData>
    <row r="1" spans="1:15" ht="45" customHeight="1" x14ac:dyDescent="0.25">
      <c r="A1" s="78" t="s">
        <v>308</v>
      </c>
      <c r="B1" s="78"/>
      <c r="C1" s="78"/>
      <c r="D1" s="78"/>
      <c r="E1" s="78"/>
      <c r="F1" s="78"/>
      <c r="G1" s="78"/>
      <c r="H1" s="78"/>
      <c r="I1" s="78"/>
      <c r="J1" s="78"/>
      <c r="K1" s="78"/>
      <c r="L1" s="78"/>
      <c r="M1" s="78"/>
      <c r="N1" s="78"/>
      <c r="O1" s="78"/>
    </row>
    <row r="2" spans="1:15" s="25" customFormat="1" ht="75" x14ac:dyDescent="0.25">
      <c r="A2" s="61"/>
      <c r="B2" s="29" t="s">
        <v>309</v>
      </c>
      <c r="C2" s="29" t="s">
        <v>310</v>
      </c>
      <c r="D2" s="29" t="s">
        <v>311</v>
      </c>
      <c r="E2" s="29" t="s">
        <v>312</v>
      </c>
      <c r="F2" s="29" t="s">
        <v>313</v>
      </c>
      <c r="G2" s="29" t="s">
        <v>314</v>
      </c>
      <c r="H2" s="29" t="s">
        <v>315</v>
      </c>
      <c r="I2" s="29" t="s">
        <v>316</v>
      </c>
      <c r="J2" s="29" t="s">
        <v>317</v>
      </c>
      <c r="K2" s="29" t="s">
        <v>318</v>
      </c>
      <c r="L2" s="29" t="s">
        <v>319</v>
      </c>
      <c r="M2" s="29" t="s">
        <v>320</v>
      </c>
      <c r="N2" s="29" t="s">
        <v>321</v>
      </c>
      <c r="O2" s="62" t="s">
        <v>322</v>
      </c>
    </row>
    <row r="3" spans="1:15" ht="24" customHeight="1" x14ac:dyDescent="0.25">
      <c r="A3" s="34" t="s">
        <v>283</v>
      </c>
      <c r="B3" s="63">
        <v>2010</v>
      </c>
      <c r="C3" s="63">
        <v>2010</v>
      </c>
      <c r="D3" s="63">
        <v>2010</v>
      </c>
      <c r="E3" s="63">
        <v>2010</v>
      </c>
      <c r="F3" s="63">
        <v>2010</v>
      </c>
      <c r="G3" s="63">
        <v>2010</v>
      </c>
      <c r="H3" s="63">
        <v>2010</v>
      </c>
      <c r="I3" s="63">
        <v>2010</v>
      </c>
      <c r="J3" s="63">
        <v>2010</v>
      </c>
      <c r="K3" s="63">
        <v>2010</v>
      </c>
      <c r="L3" s="63">
        <v>2010</v>
      </c>
      <c r="M3" s="63">
        <v>2010</v>
      </c>
      <c r="N3" s="63">
        <v>2010</v>
      </c>
      <c r="O3" s="64">
        <v>2010</v>
      </c>
    </row>
    <row r="4" spans="1:15" s="24" customFormat="1" ht="24" customHeight="1" x14ac:dyDescent="0.25">
      <c r="A4" s="32" t="s">
        <v>284</v>
      </c>
      <c r="B4" s="55">
        <v>2010</v>
      </c>
      <c r="C4" s="55">
        <v>2010</v>
      </c>
      <c r="D4" s="55">
        <v>2010</v>
      </c>
      <c r="E4" s="55">
        <v>2010</v>
      </c>
      <c r="F4" s="55">
        <v>2010</v>
      </c>
      <c r="G4" s="55">
        <v>2010</v>
      </c>
      <c r="H4" s="55">
        <v>2010</v>
      </c>
      <c r="I4" s="55">
        <v>2010</v>
      </c>
      <c r="J4" s="55">
        <v>2010</v>
      </c>
      <c r="K4" s="55">
        <v>2010</v>
      </c>
      <c r="L4" s="55">
        <v>2010</v>
      </c>
      <c r="M4" s="55">
        <v>2010</v>
      </c>
      <c r="N4" s="55">
        <v>2010</v>
      </c>
      <c r="O4" s="65">
        <v>2010</v>
      </c>
    </row>
    <row r="5" spans="1:15" ht="20.149999999999999" customHeight="1" x14ac:dyDescent="0.25">
      <c r="A5" s="79" t="s">
        <v>323</v>
      </c>
      <c r="B5" s="37">
        <v>0.138559762328477</v>
      </c>
      <c r="C5" s="50">
        <v>0.15757473824882001</v>
      </c>
      <c r="D5" s="50">
        <v>0.108494114515079</v>
      </c>
      <c r="E5" s="50">
        <v>0.106965893005758</v>
      </c>
      <c r="F5" s="50">
        <v>0.166435961382044</v>
      </c>
      <c r="G5" s="50">
        <v>0.149009794604678</v>
      </c>
      <c r="H5" s="50">
        <v>0.122554145131912</v>
      </c>
      <c r="I5" s="50">
        <v>0.120158259210958</v>
      </c>
      <c r="J5" s="50">
        <v>0.14021933478923801</v>
      </c>
      <c r="K5" s="50">
        <v>0.133407334839935</v>
      </c>
      <c r="L5" s="50">
        <v>0.13438498975097399</v>
      </c>
      <c r="M5" s="50">
        <v>0.126297589803883</v>
      </c>
      <c r="N5" s="50">
        <v>0.14795051844854401</v>
      </c>
      <c r="O5" s="66">
        <v>0.15982496267577001</v>
      </c>
    </row>
    <row r="6" spans="1:15" ht="20.149999999999999" customHeight="1" x14ac:dyDescent="0.25">
      <c r="A6" s="75"/>
      <c r="B6" s="38">
        <v>279</v>
      </c>
      <c r="C6" s="51">
        <v>317</v>
      </c>
      <c r="D6" s="51">
        <v>218</v>
      </c>
      <c r="E6" s="51">
        <v>215</v>
      </c>
      <c r="F6" s="51">
        <v>335</v>
      </c>
      <c r="G6" s="51">
        <v>300</v>
      </c>
      <c r="H6" s="51">
        <v>246</v>
      </c>
      <c r="I6" s="51">
        <v>242</v>
      </c>
      <c r="J6" s="51">
        <v>282</v>
      </c>
      <c r="K6" s="51">
        <v>268</v>
      </c>
      <c r="L6" s="51">
        <v>270</v>
      </c>
      <c r="M6" s="51">
        <v>254</v>
      </c>
      <c r="N6" s="51">
        <v>297</v>
      </c>
      <c r="O6" s="67">
        <v>321</v>
      </c>
    </row>
    <row r="7" spans="1:15" ht="20.149999999999999" customHeight="1" x14ac:dyDescent="0.25">
      <c r="A7" s="76" t="s">
        <v>324</v>
      </c>
      <c r="B7" s="39">
        <v>0.24764283971891499</v>
      </c>
      <c r="C7" s="52">
        <v>0.25245758975574101</v>
      </c>
      <c r="D7" s="52">
        <v>0.22482576255932199</v>
      </c>
      <c r="E7" s="52">
        <v>0.20496046178650301</v>
      </c>
      <c r="F7" s="52">
        <v>0.25666153560435301</v>
      </c>
      <c r="G7" s="52">
        <v>0.25135544368755303</v>
      </c>
      <c r="H7" s="52">
        <v>0.23917674721941401</v>
      </c>
      <c r="I7" s="52">
        <v>0.23701260888932901</v>
      </c>
      <c r="J7" s="52">
        <v>0.26086907701849199</v>
      </c>
      <c r="K7" s="52">
        <v>0.22480486302955499</v>
      </c>
      <c r="L7" s="52">
        <v>0.22528739618832</v>
      </c>
      <c r="M7" s="52">
        <v>0.21872719347457201</v>
      </c>
      <c r="N7" s="52">
        <v>0.25779657138114298</v>
      </c>
      <c r="O7" s="68">
        <v>0.288477586666812</v>
      </c>
    </row>
    <row r="8" spans="1:15" ht="20.149999999999999" customHeight="1" x14ac:dyDescent="0.25">
      <c r="A8" s="76"/>
      <c r="B8" s="40">
        <v>498</v>
      </c>
      <c r="C8" s="53">
        <v>507</v>
      </c>
      <c r="D8" s="53">
        <v>452</v>
      </c>
      <c r="E8" s="53">
        <v>412</v>
      </c>
      <c r="F8" s="53">
        <v>516</v>
      </c>
      <c r="G8" s="53">
        <v>505</v>
      </c>
      <c r="H8" s="53">
        <v>481</v>
      </c>
      <c r="I8" s="53">
        <v>476</v>
      </c>
      <c r="J8" s="53">
        <v>524</v>
      </c>
      <c r="K8" s="53">
        <v>452</v>
      </c>
      <c r="L8" s="53">
        <v>453</v>
      </c>
      <c r="M8" s="53">
        <v>440</v>
      </c>
      <c r="N8" s="53">
        <v>518</v>
      </c>
      <c r="O8" s="69">
        <v>580</v>
      </c>
    </row>
    <row r="9" spans="1:15" ht="20.149999999999999" customHeight="1" x14ac:dyDescent="0.25">
      <c r="A9" s="75" t="s">
        <v>325</v>
      </c>
      <c r="B9" s="41">
        <v>0.235858208206464</v>
      </c>
      <c r="C9" s="54">
        <v>0.18368206879684601</v>
      </c>
      <c r="D9" s="54">
        <v>0.217930866893397</v>
      </c>
      <c r="E9" s="54">
        <v>0.20578821188555099</v>
      </c>
      <c r="F9" s="54">
        <v>0.189438440196812</v>
      </c>
      <c r="G9" s="54">
        <v>0.203434295283421</v>
      </c>
      <c r="H9" s="54">
        <v>0.21777618659867201</v>
      </c>
      <c r="I9" s="54">
        <v>0.210546936299012</v>
      </c>
      <c r="J9" s="54">
        <v>0.20182634903323299</v>
      </c>
      <c r="K9" s="54">
        <v>0.21008505288679999</v>
      </c>
      <c r="L9" s="54">
        <v>0.24495904012358699</v>
      </c>
      <c r="M9" s="54">
        <v>0.219228177490739</v>
      </c>
      <c r="N9" s="54">
        <v>0.21112321649759699</v>
      </c>
      <c r="O9" s="70">
        <v>0.215266565997562</v>
      </c>
    </row>
    <row r="10" spans="1:15" ht="20.149999999999999" customHeight="1" x14ac:dyDescent="0.25">
      <c r="A10" s="75"/>
      <c r="B10" s="38">
        <v>474</v>
      </c>
      <c r="C10" s="51">
        <v>369</v>
      </c>
      <c r="D10" s="51">
        <v>438</v>
      </c>
      <c r="E10" s="51">
        <v>414</v>
      </c>
      <c r="F10" s="51">
        <v>381</v>
      </c>
      <c r="G10" s="51">
        <v>409</v>
      </c>
      <c r="H10" s="51">
        <v>438</v>
      </c>
      <c r="I10" s="51">
        <v>423</v>
      </c>
      <c r="J10" s="51">
        <v>406</v>
      </c>
      <c r="K10" s="51">
        <v>422</v>
      </c>
      <c r="L10" s="51">
        <v>492</v>
      </c>
      <c r="M10" s="51">
        <v>441</v>
      </c>
      <c r="N10" s="51">
        <v>424</v>
      </c>
      <c r="O10" s="67">
        <v>433</v>
      </c>
    </row>
    <row r="11" spans="1:15" ht="20.149999999999999" customHeight="1" x14ac:dyDescent="0.25">
      <c r="A11" s="76" t="s">
        <v>326</v>
      </c>
      <c r="B11" s="39">
        <v>0.10395998000346</v>
      </c>
      <c r="C11" s="52">
        <v>0.12810632134114799</v>
      </c>
      <c r="D11" s="52">
        <v>0.15040962333381599</v>
      </c>
      <c r="E11" s="52">
        <v>0.14208296454740199</v>
      </c>
      <c r="F11" s="52">
        <v>9.8350102251473406E-2</v>
      </c>
      <c r="G11" s="52">
        <v>0.11258868621175</v>
      </c>
      <c r="H11" s="52">
        <v>0.116441799364776</v>
      </c>
      <c r="I11" s="52">
        <v>0.112230237127764</v>
      </c>
      <c r="J11" s="52">
        <v>0.114891889230433</v>
      </c>
      <c r="K11" s="52">
        <v>0.120678141976652</v>
      </c>
      <c r="L11" s="52">
        <v>0.10424936702755599</v>
      </c>
      <c r="M11" s="52">
        <v>0.11878431497415499</v>
      </c>
      <c r="N11" s="52">
        <v>9.1238788961450795E-2</v>
      </c>
      <c r="O11" s="68">
        <v>9.6944087470070703E-2</v>
      </c>
    </row>
    <row r="12" spans="1:15" ht="20.149999999999999" customHeight="1" x14ac:dyDescent="0.25">
      <c r="A12" s="76"/>
      <c r="B12" s="40">
        <v>209</v>
      </c>
      <c r="C12" s="53">
        <v>257</v>
      </c>
      <c r="D12" s="53">
        <v>302</v>
      </c>
      <c r="E12" s="53">
        <v>286</v>
      </c>
      <c r="F12" s="53">
        <v>198</v>
      </c>
      <c r="G12" s="53">
        <v>226</v>
      </c>
      <c r="H12" s="53">
        <v>234</v>
      </c>
      <c r="I12" s="53">
        <v>226</v>
      </c>
      <c r="J12" s="53">
        <v>231</v>
      </c>
      <c r="K12" s="53">
        <v>243</v>
      </c>
      <c r="L12" s="53">
        <v>210</v>
      </c>
      <c r="M12" s="53">
        <v>239</v>
      </c>
      <c r="N12" s="53">
        <v>183</v>
      </c>
      <c r="O12" s="69">
        <v>195</v>
      </c>
    </row>
    <row r="13" spans="1:15" ht="20.149999999999999" customHeight="1" x14ac:dyDescent="0.25">
      <c r="A13" s="75" t="s">
        <v>327</v>
      </c>
      <c r="B13" s="41">
        <v>0.17899672444904299</v>
      </c>
      <c r="C13" s="54">
        <v>0.20674675411777199</v>
      </c>
      <c r="D13" s="54">
        <v>0.213684738446037</v>
      </c>
      <c r="E13" s="54">
        <v>0.24622803827530501</v>
      </c>
      <c r="F13" s="54">
        <v>0.20331167492069599</v>
      </c>
      <c r="G13" s="54">
        <v>0.194476689202807</v>
      </c>
      <c r="H13" s="54">
        <v>0.189042152762533</v>
      </c>
      <c r="I13" s="54">
        <v>0.209761520755813</v>
      </c>
      <c r="J13" s="54">
        <v>0.17508460934446601</v>
      </c>
      <c r="K13" s="54">
        <v>0.21559599617575001</v>
      </c>
      <c r="L13" s="54">
        <v>0.19514136292454701</v>
      </c>
      <c r="M13" s="54">
        <v>0.21568063414090899</v>
      </c>
      <c r="N13" s="54">
        <v>0.19718825212645399</v>
      </c>
      <c r="O13" s="70">
        <v>0.17341509183833001</v>
      </c>
    </row>
    <row r="14" spans="1:15" ht="20.149999999999999" customHeight="1" x14ac:dyDescent="0.25">
      <c r="A14" s="75"/>
      <c r="B14" s="38">
        <v>360</v>
      </c>
      <c r="C14" s="51">
        <v>416</v>
      </c>
      <c r="D14" s="51">
        <v>430</v>
      </c>
      <c r="E14" s="51">
        <v>495</v>
      </c>
      <c r="F14" s="51">
        <v>409</v>
      </c>
      <c r="G14" s="51">
        <v>391</v>
      </c>
      <c r="H14" s="51">
        <v>380</v>
      </c>
      <c r="I14" s="51">
        <v>422</v>
      </c>
      <c r="J14" s="51">
        <v>352</v>
      </c>
      <c r="K14" s="51">
        <v>433</v>
      </c>
      <c r="L14" s="51">
        <v>392</v>
      </c>
      <c r="M14" s="51">
        <v>434</v>
      </c>
      <c r="N14" s="51">
        <v>396</v>
      </c>
      <c r="O14" s="67">
        <v>349</v>
      </c>
    </row>
    <row r="15" spans="1:15" ht="20.149999999999999" customHeight="1" x14ac:dyDescent="0.25">
      <c r="A15" s="76" t="s">
        <v>328</v>
      </c>
      <c r="B15" s="39">
        <v>9.4982485293640007E-2</v>
      </c>
      <c r="C15" s="52">
        <v>7.1432527739672902E-2</v>
      </c>
      <c r="D15" s="52">
        <v>8.4654894252350094E-2</v>
      </c>
      <c r="E15" s="52">
        <v>9.3974430499481301E-2</v>
      </c>
      <c r="F15" s="52">
        <v>8.5802285644623E-2</v>
      </c>
      <c r="G15" s="52">
        <v>8.9135091009791806E-2</v>
      </c>
      <c r="H15" s="52">
        <v>0.11500896892269299</v>
      </c>
      <c r="I15" s="52">
        <v>0.110290437717124</v>
      </c>
      <c r="J15" s="52">
        <v>0.107108740584137</v>
      </c>
      <c r="K15" s="52">
        <v>9.5428611091308901E-2</v>
      </c>
      <c r="L15" s="52">
        <v>9.5977843985018005E-2</v>
      </c>
      <c r="M15" s="52">
        <v>0.10128209011574101</v>
      </c>
      <c r="N15" s="52">
        <v>9.4702652584811794E-2</v>
      </c>
      <c r="O15" s="68">
        <v>6.60717053514564E-2</v>
      </c>
    </row>
    <row r="16" spans="1:15" ht="20.149999999999999" customHeight="1" x14ac:dyDescent="0.25">
      <c r="A16" s="76"/>
      <c r="B16" s="40">
        <v>191</v>
      </c>
      <c r="C16" s="53">
        <v>144</v>
      </c>
      <c r="D16" s="53">
        <v>170</v>
      </c>
      <c r="E16" s="53">
        <v>189</v>
      </c>
      <c r="F16" s="53">
        <v>172</v>
      </c>
      <c r="G16" s="53">
        <v>179</v>
      </c>
      <c r="H16" s="53">
        <v>231</v>
      </c>
      <c r="I16" s="53">
        <v>222</v>
      </c>
      <c r="J16" s="53">
        <v>215</v>
      </c>
      <c r="K16" s="53">
        <v>192</v>
      </c>
      <c r="L16" s="53">
        <v>193</v>
      </c>
      <c r="M16" s="53">
        <v>204</v>
      </c>
      <c r="N16" s="53">
        <v>190</v>
      </c>
      <c r="O16" s="69">
        <v>133</v>
      </c>
    </row>
    <row r="17" spans="1:15" ht="20.149999999999999" customHeight="1" x14ac:dyDescent="0.25">
      <c r="A17" s="75" t="s">
        <v>329</v>
      </c>
      <c r="B17" s="41">
        <v>0.38620260204739199</v>
      </c>
      <c r="C17" s="54">
        <v>0.41003232800456102</v>
      </c>
      <c r="D17" s="54">
        <v>0.33331987707440103</v>
      </c>
      <c r="E17" s="54">
        <v>0.311926354792261</v>
      </c>
      <c r="F17" s="54">
        <v>0.42309749698639598</v>
      </c>
      <c r="G17" s="54">
        <v>0.40036523829223097</v>
      </c>
      <c r="H17" s="54">
        <v>0.361730892351325</v>
      </c>
      <c r="I17" s="54">
        <v>0.35717086810028698</v>
      </c>
      <c r="J17" s="54">
        <v>0.40108841180773103</v>
      </c>
      <c r="K17" s="54">
        <v>0.35821219786948899</v>
      </c>
      <c r="L17" s="54">
        <v>0.35967238593929302</v>
      </c>
      <c r="M17" s="54">
        <v>0.34502478327845498</v>
      </c>
      <c r="N17" s="54">
        <v>0.40574708982968699</v>
      </c>
      <c r="O17" s="70">
        <v>0.44830254934258201</v>
      </c>
    </row>
    <row r="18" spans="1:15" ht="20.149999999999999" customHeight="1" x14ac:dyDescent="0.25">
      <c r="A18" s="75"/>
      <c r="B18" s="38">
        <v>776</v>
      </c>
      <c r="C18" s="51">
        <v>824</v>
      </c>
      <c r="D18" s="51">
        <v>670</v>
      </c>
      <c r="E18" s="51">
        <v>627</v>
      </c>
      <c r="F18" s="51">
        <v>850</v>
      </c>
      <c r="G18" s="51">
        <v>805</v>
      </c>
      <c r="H18" s="51">
        <v>727</v>
      </c>
      <c r="I18" s="51">
        <v>718</v>
      </c>
      <c r="J18" s="51">
        <v>806</v>
      </c>
      <c r="K18" s="51">
        <v>720</v>
      </c>
      <c r="L18" s="51">
        <v>723</v>
      </c>
      <c r="M18" s="51">
        <v>693</v>
      </c>
      <c r="N18" s="51">
        <v>816</v>
      </c>
      <c r="O18" s="67">
        <v>901</v>
      </c>
    </row>
    <row r="19" spans="1:15" ht="20.149999999999999" customHeight="1" x14ac:dyDescent="0.25">
      <c r="A19" s="76" t="s">
        <v>330</v>
      </c>
      <c r="B19" s="39">
        <v>0.28295670445250398</v>
      </c>
      <c r="C19" s="52">
        <v>0.33485307545892101</v>
      </c>
      <c r="D19" s="52">
        <v>0.36409436177985199</v>
      </c>
      <c r="E19" s="52">
        <v>0.38831100282270797</v>
      </c>
      <c r="F19" s="52">
        <v>0.30166177717217002</v>
      </c>
      <c r="G19" s="52">
        <v>0.30706537541455597</v>
      </c>
      <c r="H19" s="52">
        <v>0.305483952127309</v>
      </c>
      <c r="I19" s="52">
        <v>0.32199175788357698</v>
      </c>
      <c r="J19" s="52">
        <v>0.28997649857489999</v>
      </c>
      <c r="K19" s="52">
        <v>0.33627413815240298</v>
      </c>
      <c r="L19" s="52">
        <v>0.29939072995210197</v>
      </c>
      <c r="M19" s="52">
        <v>0.33446494911506403</v>
      </c>
      <c r="N19" s="52">
        <v>0.28842704108790401</v>
      </c>
      <c r="O19" s="68">
        <v>0.27035917930839998</v>
      </c>
    </row>
    <row r="20" spans="1:15" ht="20.149999999999999" customHeight="1" x14ac:dyDescent="0.25">
      <c r="A20" s="77"/>
      <c r="B20" s="42">
        <v>569</v>
      </c>
      <c r="C20" s="57">
        <v>673</v>
      </c>
      <c r="D20" s="57">
        <v>732</v>
      </c>
      <c r="E20" s="57">
        <v>781</v>
      </c>
      <c r="F20" s="57">
        <v>606</v>
      </c>
      <c r="G20" s="57">
        <v>617</v>
      </c>
      <c r="H20" s="57">
        <v>614</v>
      </c>
      <c r="I20" s="57">
        <v>647</v>
      </c>
      <c r="J20" s="57">
        <v>583</v>
      </c>
      <c r="K20" s="57">
        <v>676</v>
      </c>
      <c r="L20" s="57">
        <v>602</v>
      </c>
      <c r="M20" s="57">
        <v>672</v>
      </c>
      <c r="N20" s="57">
        <v>580</v>
      </c>
      <c r="O20" s="71">
        <v>543</v>
      </c>
    </row>
    <row r="22" spans="1:15" x14ac:dyDescent="0.25">
      <c r="A22" s="26" t="s">
        <v>252</v>
      </c>
    </row>
  </sheetData>
  <mergeCells count="9">
    <mergeCell ref="A13:A14"/>
    <mergeCell ref="A15:A16"/>
    <mergeCell ref="A17:A18"/>
    <mergeCell ref="A19:A20"/>
    <mergeCell ref="A1:O1"/>
    <mergeCell ref="A5:A6"/>
    <mergeCell ref="A7:A8"/>
    <mergeCell ref="A9:A10"/>
    <mergeCell ref="A11:A12"/>
  </mergeCells>
  <hyperlinks>
    <hyperlink ref="A22" location="'Index'!B28" display="Return to index" xr:uid="{DD2BC51F-3B4E-4D6B-B53C-EEDF5B6BA380}"/>
  </hyperlinks>
  <pageMargins left="0.75" right="0.75" top="0.75" bottom="0.5" header="0.5" footer="0.75"/>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0.138559762328477</v>
      </c>
      <c r="C6" s="37">
        <v>7.0591539810233805E-2</v>
      </c>
      <c r="D6" s="37">
        <v>0.34700511391798899</v>
      </c>
      <c r="E6" s="37">
        <v>0.192065049473083</v>
      </c>
      <c r="F6" s="37">
        <v>1.8540062098950899E-2</v>
      </c>
      <c r="G6" s="37">
        <v>0.111752621332145</v>
      </c>
      <c r="H6" s="50">
        <v>5.1138313378174698E-2</v>
      </c>
      <c r="I6" s="37">
        <v>0.26519824983199403</v>
      </c>
      <c r="J6" s="37">
        <v>0.21125132949835401</v>
      </c>
      <c r="K6" s="37">
        <v>0.16929742945318299</v>
      </c>
      <c r="L6" s="37">
        <v>3.5103100818072899E-2</v>
      </c>
      <c r="M6" s="50">
        <v>7.0577724437867695E-2</v>
      </c>
      <c r="N6" s="37">
        <v>0.26833782982716797</v>
      </c>
      <c r="O6" s="37">
        <v>0.17196427491664101</v>
      </c>
      <c r="P6" s="50">
        <v>0.20073019140612799</v>
      </c>
      <c r="Q6" s="37">
        <v>8.7792819991359405E-2</v>
      </c>
      <c r="R6" s="50">
        <v>0.14629778596372101</v>
      </c>
      <c r="S6" s="37">
        <v>0.13224792735138099</v>
      </c>
      <c r="T6" s="50">
        <v>0.162043080045917</v>
      </c>
      <c r="U6" s="37">
        <v>0.13543937310604201</v>
      </c>
      <c r="V6" s="37">
        <v>0.13693798263267901</v>
      </c>
      <c r="W6" s="37">
        <v>0.116429802162326</v>
      </c>
      <c r="X6" s="50">
        <v>0.17874587334978401</v>
      </c>
      <c r="Y6" s="37">
        <v>0.13441707214182</v>
      </c>
      <c r="Z6" s="37">
        <v>0.126043402356838</v>
      </c>
      <c r="AA6" s="37">
        <v>0.125151932307205</v>
      </c>
      <c r="AB6" s="37">
        <v>9.3154585981616703E-2</v>
      </c>
      <c r="AC6" s="37">
        <v>0.13063048200592201</v>
      </c>
      <c r="AD6" s="43">
        <v>0</v>
      </c>
    </row>
    <row r="7" spans="1:30" ht="20.149999999999999" customHeight="1" x14ac:dyDescent="0.25">
      <c r="A7" s="93"/>
      <c r="B7" s="44">
        <v>279</v>
      </c>
      <c r="C7" s="38">
        <v>19</v>
      </c>
      <c r="D7" s="38">
        <v>160</v>
      </c>
      <c r="E7" s="38">
        <v>26</v>
      </c>
      <c r="F7" s="38">
        <v>7</v>
      </c>
      <c r="G7" s="38">
        <v>19</v>
      </c>
      <c r="H7" s="51">
        <v>17</v>
      </c>
      <c r="I7" s="38">
        <v>128</v>
      </c>
      <c r="J7" s="38">
        <v>37</v>
      </c>
      <c r="K7" s="38">
        <v>16</v>
      </c>
      <c r="L7" s="38">
        <v>7</v>
      </c>
      <c r="M7" s="51">
        <v>41</v>
      </c>
      <c r="N7" s="38">
        <v>117</v>
      </c>
      <c r="O7" s="38">
        <v>25</v>
      </c>
      <c r="P7" s="51">
        <v>139</v>
      </c>
      <c r="Q7" s="38">
        <v>62</v>
      </c>
      <c r="R7" s="51">
        <v>142</v>
      </c>
      <c r="S7" s="38">
        <v>137</v>
      </c>
      <c r="T7" s="51">
        <v>89</v>
      </c>
      <c r="U7" s="38">
        <v>66</v>
      </c>
      <c r="V7" s="38">
        <v>68</v>
      </c>
      <c r="W7" s="38">
        <v>55</v>
      </c>
      <c r="X7" s="51">
        <v>86</v>
      </c>
      <c r="Y7" s="38">
        <v>45</v>
      </c>
      <c r="Z7" s="38">
        <v>34</v>
      </c>
      <c r="AA7" s="38">
        <v>82</v>
      </c>
      <c r="AB7" s="38">
        <v>9</v>
      </c>
      <c r="AC7" s="38">
        <v>22</v>
      </c>
      <c r="AD7" s="44">
        <v>0</v>
      </c>
    </row>
    <row r="8" spans="1:30" ht="20.149999999999999" customHeight="1" x14ac:dyDescent="0.25">
      <c r="A8" s="94" t="s">
        <v>324</v>
      </c>
      <c r="B8" s="45">
        <v>0.24764283971891499</v>
      </c>
      <c r="C8" s="39">
        <v>0.19802240610890001</v>
      </c>
      <c r="D8" s="39">
        <v>0.39000381067279999</v>
      </c>
      <c r="E8" s="39">
        <v>0.321186263602314</v>
      </c>
      <c r="F8" s="39">
        <v>0.13415802676072699</v>
      </c>
      <c r="G8" s="39">
        <v>0.31799969150548402</v>
      </c>
      <c r="H8" s="52">
        <v>0.16196724284967501</v>
      </c>
      <c r="I8" s="39">
        <v>0.37534964286442402</v>
      </c>
      <c r="J8" s="39">
        <v>0.38277096012529099</v>
      </c>
      <c r="K8" s="39">
        <v>0.30280080581075902</v>
      </c>
      <c r="L8" s="39">
        <v>0.14984648077471299</v>
      </c>
      <c r="M8" s="52">
        <v>0.21239760869223401</v>
      </c>
      <c r="N8" s="39">
        <v>0.30979309866902099</v>
      </c>
      <c r="O8" s="39">
        <v>0.33583779225419402</v>
      </c>
      <c r="P8" s="52">
        <v>0.33344677640119702</v>
      </c>
      <c r="Q8" s="39">
        <v>0.183888799753122</v>
      </c>
      <c r="R8" s="52">
        <v>0.23908481689311301</v>
      </c>
      <c r="S8" s="39">
        <v>0.25674755122510501</v>
      </c>
      <c r="T8" s="52">
        <v>0.266296729988382</v>
      </c>
      <c r="U8" s="39">
        <v>0.245119409132775</v>
      </c>
      <c r="V8" s="39">
        <v>0.28257027734427398</v>
      </c>
      <c r="W8" s="39">
        <v>0.19225211019615299</v>
      </c>
      <c r="X8" s="52">
        <v>0.257719031745898</v>
      </c>
      <c r="Y8" s="39">
        <v>0.24248820198146701</v>
      </c>
      <c r="Z8" s="39">
        <v>0.29562373914164702</v>
      </c>
      <c r="AA8" s="39">
        <v>0.211997153239181</v>
      </c>
      <c r="AB8" s="39">
        <v>0.19987009271476</v>
      </c>
      <c r="AC8" s="39">
        <v>0.31825727559044698</v>
      </c>
      <c r="AD8" s="45">
        <v>0</v>
      </c>
    </row>
    <row r="9" spans="1:30" ht="20.149999999999999" customHeight="1" x14ac:dyDescent="0.25">
      <c r="A9" s="94"/>
      <c r="B9" s="46">
        <v>498</v>
      </c>
      <c r="C9" s="40">
        <v>53</v>
      </c>
      <c r="D9" s="40">
        <v>180</v>
      </c>
      <c r="E9" s="40">
        <v>44</v>
      </c>
      <c r="F9" s="40">
        <v>52</v>
      </c>
      <c r="G9" s="40">
        <v>53</v>
      </c>
      <c r="H9" s="53">
        <v>55</v>
      </c>
      <c r="I9" s="40">
        <v>181</v>
      </c>
      <c r="J9" s="40">
        <v>67</v>
      </c>
      <c r="K9" s="40">
        <v>29</v>
      </c>
      <c r="L9" s="40">
        <v>31</v>
      </c>
      <c r="M9" s="53">
        <v>123</v>
      </c>
      <c r="N9" s="40">
        <v>135</v>
      </c>
      <c r="O9" s="40">
        <v>48</v>
      </c>
      <c r="P9" s="53">
        <v>230</v>
      </c>
      <c r="Q9" s="40">
        <v>129</v>
      </c>
      <c r="R9" s="53">
        <v>232</v>
      </c>
      <c r="S9" s="40">
        <v>265</v>
      </c>
      <c r="T9" s="53">
        <v>146</v>
      </c>
      <c r="U9" s="40">
        <v>119</v>
      </c>
      <c r="V9" s="40">
        <v>141</v>
      </c>
      <c r="W9" s="40">
        <v>92</v>
      </c>
      <c r="X9" s="53">
        <v>124</v>
      </c>
      <c r="Y9" s="40">
        <v>81</v>
      </c>
      <c r="Z9" s="40">
        <v>79</v>
      </c>
      <c r="AA9" s="40">
        <v>140</v>
      </c>
      <c r="AB9" s="40">
        <v>19</v>
      </c>
      <c r="AC9" s="40">
        <v>55</v>
      </c>
      <c r="AD9" s="46">
        <v>0</v>
      </c>
    </row>
    <row r="10" spans="1:30" ht="20.149999999999999" customHeight="1" x14ac:dyDescent="0.25">
      <c r="A10" s="93" t="s">
        <v>325</v>
      </c>
      <c r="B10" s="47">
        <v>0.235858208206464</v>
      </c>
      <c r="C10" s="41">
        <v>0.24727530251022001</v>
      </c>
      <c r="D10" s="41">
        <v>0.179441821667715</v>
      </c>
      <c r="E10" s="41">
        <v>0.23747022169381099</v>
      </c>
      <c r="F10" s="41">
        <v>0.216880764338511</v>
      </c>
      <c r="G10" s="41">
        <v>0.278746619823667</v>
      </c>
      <c r="H10" s="54">
        <v>0.232136971727189</v>
      </c>
      <c r="I10" s="41">
        <v>0.20003290070632901</v>
      </c>
      <c r="J10" s="41">
        <v>0.15203403830905901</v>
      </c>
      <c r="K10" s="41">
        <v>0.25356373826837397</v>
      </c>
      <c r="L10" s="41">
        <v>0.17220748056936699</v>
      </c>
      <c r="M10" s="54">
        <v>0.20308638308791599</v>
      </c>
      <c r="N10" s="41">
        <v>0.21428391195768201</v>
      </c>
      <c r="O10" s="41">
        <v>0.21568150775381401</v>
      </c>
      <c r="P10" s="54">
        <v>0.22298466293747299</v>
      </c>
      <c r="Q10" s="41">
        <v>0.18930768159248501</v>
      </c>
      <c r="R10" s="54">
        <v>0.236251415246612</v>
      </c>
      <c r="S10" s="41">
        <v>0.23568625924318801</v>
      </c>
      <c r="T10" s="54">
        <v>0.29020301600582898</v>
      </c>
      <c r="U10" s="41">
        <v>0.22139460221290599</v>
      </c>
      <c r="V10" s="41">
        <v>0.20627080248315099</v>
      </c>
      <c r="W10" s="41">
        <v>0.219058532286458</v>
      </c>
      <c r="X10" s="54">
        <v>0.22918315092681801</v>
      </c>
      <c r="Y10" s="41">
        <v>0.226863029044192</v>
      </c>
      <c r="Z10" s="41">
        <v>0.257198943206775</v>
      </c>
      <c r="AA10" s="41">
        <v>0.255025806785252</v>
      </c>
      <c r="AB10" s="41">
        <v>0.16900862218877</v>
      </c>
      <c r="AC10" s="41">
        <v>0.20280622685743099</v>
      </c>
      <c r="AD10" s="47">
        <v>0</v>
      </c>
    </row>
    <row r="11" spans="1:30" ht="20.149999999999999" customHeight="1" x14ac:dyDescent="0.25">
      <c r="A11" s="93"/>
      <c r="B11" s="44">
        <v>474</v>
      </c>
      <c r="C11" s="38">
        <v>66</v>
      </c>
      <c r="D11" s="38">
        <v>83</v>
      </c>
      <c r="E11" s="38">
        <v>33</v>
      </c>
      <c r="F11" s="38">
        <v>84</v>
      </c>
      <c r="G11" s="38">
        <v>47</v>
      </c>
      <c r="H11" s="51">
        <v>79</v>
      </c>
      <c r="I11" s="38">
        <v>97</v>
      </c>
      <c r="J11" s="38">
        <v>27</v>
      </c>
      <c r="K11" s="38">
        <v>24</v>
      </c>
      <c r="L11" s="38">
        <v>35</v>
      </c>
      <c r="M11" s="51">
        <v>118</v>
      </c>
      <c r="N11" s="38">
        <v>93</v>
      </c>
      <c r="O11" s="38">
        <v>31</v>
      </c>
      <c r="P11" s="51">
        <v>154</v>
      </c>
      <c r="Q11" s="38">
        <v>133</v>
      </c>
      <c r="R11" s="51">
        <v>229</v>
      </c>
      <c r="S11" s="38">
        <v>244</v>
      </c>
      <c r="T11" s="51">
        <v>159</v>
      </c>
      <c r="U11" s="38">
        <v>108</v>
      </c>
      <c r="V11" s="38">
        <v>103</v>
      </c>
      <c r="W11" s="38">
        <v>104</v>
      </c>
      <c r="X11" s="51">
        <v>110</v>
      </c>
      <c r="Y11" s="38">
        <v>75</v>
      </c>
      <c r="Z11" s="38">
        <v>69</v>
      </c>
      <c r="AA11" s="38">
        <v>168</v>
      </c>
      <c r="AB11" s="38">
        <v>16</v>
      </c>
      <c r="AC11" s="38">
        <v>35</v>
      </c>
      <c r="AD11" s="44">
        <v>0</v>
      </c>
    </row>
    <row r="12" spans="1:30" ht="20.149999999999999" customHeight="1" x14ac:dyDescent="0.25">
      <c r="A12" s="94" t="s">
        <v>326</v>
      </c>
      <c r="B12" s="45">
        <v>0.10395998000346</v>
      </c>
      <c r="C12" s="39">
        <v>0.15639563207382101</v>
      </c>
      <c r="D12" s="39">
        <v>3.2033625304370601E-2</v>
      </c>
      <c r="E12" s="39">
        <v>9.65593887923646E-2</v>
      </c>
      <c r="F12" s="39">
        <v>0.160047919912467</v>
      </c>
      <c r="G12" s="39">
        <v>9.9392916963161201E-2</v>
      </c>
      <c r="H12" s="52">
        <v>0.18822835432235699</v>
      </c>
      <c r="I12" s="39">
        <v>4.1549263990157598E-2</v>
      </c>
      <c r="J12" s="39">
        <v>6.5825199071832305E-2</v>
      </c>
      <c r="K12" s="39">
        <v>9.7720121578418195E-2</v>
      </c>
      <c r="L12" s="39">
        <v>0.16938389070349599</v>
      </c>
      <c r="M12" s="52">
        <v>0.153765269302792</v>
      </c>
      <c r="N12" s="39">
        <v>5.98049962098453E-2</v>
      </c>
      <c r="O12" s="39">
        <v>7.6360588885611994E-2</v>
      </c>
      <c r="P12" s="52">
        <v>8.3848563296985895E-2</v>
      </c>
      <c r="Q12" s="39">
        <v>0.13829078035405601</v>
      </c>
      <c r="R12" s="52">
        <v>0.11003562782401501</v>
      </c>
      <c r="S12" s="39">
        <v>9.58128820940852E-2</v>
      </c>
      <c r="T12" s="52">
        <v>8.4491538221897103E-2</v>
      </c>
      <c r="U12" s="39">
        <v>0.122970077564175</v>
      </c>
      <c r="V12" s="39">
        <v>8.0298606068908096E-2</v>
      </c>
      <c r="W12" s="39">
        <v>0.13164829558878399</v>
      </c>
      <c r="X12" s="52">
        <v>9.3159111366854494E-2</v>
      </c>
      <c r="Y12" s="39">
        <v>0.111313210456991</v>
      </c>
      <c r="Z12" s="39">
        <v>0.106408757339492</v>
      </c>
      <c r="AA12" s="39">
        <v>0.11077037877361399</v>
      </c>
      <c r="AB12" s="39">
        <v>0.11813890981354</v>
      </c>
      <c r="AC12" s="39">
        <v>8.1977640090922399E-2</v>
      </c>
      <c r="AD12" s="45">
        <v>0</v>
      </c>
    </row>
    <row r="13" spans="1:30" ht="20.149999999999999" customHeight="1" x14ac:dyDescent="0.25">
      <c r="A13" s="94"/>
      <c r="B13" s="46">
        <v>209</v>
      </c>
      <c r="C13" s="40">
        <v>42</v>
      </c>
      <c r="D13" s="40">
        <v>15</v>
      </c>
      <c r="E13" s="40">
        <v>13</v>
      </c>
      <c r="F13" s="40">
        <v>62</v>
      </c>
      <c r="G13" s="40">
        <v>17</v>
      </c>
      <c r="H13" s="53">
        <v>64</v>
      </c>
      <c r="I13" s="40">
        <v>20</v>
      </c>
      <c r="J13" s="40">
        <v>12</v>
      </c>
      <c r="K13" s="40">
        <v>9</v>
      </c>
      <c r="L13" s="40">
        <v>35</v>
      </c>
      <c r="M13" s="53">
        <v>89</v>
      </c>
      <c r="N13" s="40">
        <v>26</v>
      </c>
      <c r="O13" s="40">
        <v>11</v>
      </c>
      <c r="P13" s="53">
        <v>58</v>
      </c>
      <c r="Q13" s="40">
        <v>97</v>
      </c>
      <c r="R13" s="53">
        <v>107</v>
      </c>
      <c r="S13" s="40">
        <v>99</v>
      </c>
      <c r="T13" s="53">
        <v>46</v>
      </c>
      <c r="U13" s="40">
        <v>60</v>
      </c>
      <c r="V13" s="40">
        <v>40</v>
      </c>
      <c r="W13" s="40">
        <v>63</v>
      </c>
      <c r="X13" s="53">
        <v>45</v>
      </c>
      <c r="Y13" s="40">
        <v>37</v>
      </c>
      <c r="Z13" s="40">
        <v>29</v>
      </c>
      <c r="AA13" s="40">
        <v>73</v>
      </c>
      <c r="AB13" s="40">
        <v>11</v>
      </c>
      <c r="AC13" s="40">
        <v>14</v>
      </c>
      <c r="AD13" s="46">
        <v>0</v>
      </c>
    </row>
    <row r="14" spans="1:30" ht="20.149999999999999" customHeight="1" x14ac:dyDescent="0.25">
      <c r="A14" s="93" t="s">
        <v>327</v>
      </c>
      <c r="B14" s="47">
        <v>0.17899672444904299</v>
      </c>
      <c r="C14" s="41">
        <v>0.25143649490540598</v>
      </c>
      <c r="D14" s="41">
        <v>2.4850498209359698E-2</v>
      </c>
      <c r="E14" s="41">
        <v>5.22817460082146E-2</v>
      </c>
      <c r="F14" s="41">
        <v>0.43089897777770197</v>
      </c>
      <c r="G14" s="41">
        <v>0.12666603858362899</v>
      </c>
      <c r="H14" s="54">
        <v>0.29981855865930601</v>
      </c>
      <c r="I14" s="41">
        <v>7.3274584137439397E-2</v>
      </c>
      <c r="J14" s="41">
        <v>6.0854639317539101E-2</v>
      </c>
      <c r="K14" s="41">
        <v>0.110765851129889</v>
      </c>
      <c r="L14" s="41">
        <v>0.40716622469841002</v>
      </c>
      <c r="M14" s="54">
        <v>0.29724983467840799</v>
      </c>
      <c r="N14" s="41">
        <v>8.2350553596443998E-2</v>
      </c>
      <c r="O14" s="41">
        <v>6.3003755494985395E-2</v>
      </c>
      <c r="P14" s="54">
        <v>8.19507301245882E-2</v>
      </c>
      <c r="Q14" s="41">
        <v>0.32539673995467799</v>
      </c>
      <c r="R14" s="54">
        <v>0.19918386491274201</v>
      </c>
      <c r="S14" s="41">
        <v>0.15965320496794899</v>
      </c>
      <c r="T14" s="54">
        <v>0.11780973818441499</v>
      </c>
      <c r="U14" s="41">
        <v>0.16905522793710201</v>
      </c>
      <c r="V14" s="41">
        <v>0.19736864504444801</v>
      </c>
      <c r="W14" s="41">
        <v>0.24035380421181801</v>
      </c>
      <c r="X14" s="54">
        <v>0.16435053870399199</v>
      </c>
      <c r="Y14" s="41">
        <v>0.20233907193475301</v>
      </c>
      <c r="Z14" s="41">
        <v>0.132921523717239</v>
      </c>
      <c r="AA14" s="41">
        <v>0.19884084909699001</v>
      </c>
      <c r="AB14" s="41">
        <v>0.25105172884959798</v>
      </c>
      <c r="AC14" s="41">
        <v>0.12992808239862</v>
      </c>
      <c r="AD14" s="47">
        <v>0</v>
      </c>
    </row>
    <row r="15" spans="1:30" ht="20.149999999999999" customHeight="1" x14ac:dyDescent="0.25">
      <c r="A15" s="93"/>
      <c r="B15" s="44">
        <v>360</v>
      </c>
      <c r="C15" s="38">
        <v>67</v>
      </c>
      <c r="D15" s="38">
        <v>11</v>
      </c>
      <c r="E15" s="38">
        <v>7</v>
      </c>
      <c r="F15" s="38">
        <v>166</v>
      </c>
      <c r="G15" s="38">
        <v>21</v>
      </c>
      <c r="H15" s="51">
        <v>102</v>
      </c>
      <c r="I15" s="38">
        <v>35</v>
      </c>
      <c r="J15" s="38">
        <v>11</v>
      </c>
      <c r="K15" s="38">
        <v>11</v>
      </c>
      <c r="L15" s="38">
        <v>83</v>
      </c>
      <c r="M15" s="51">
        <v>172</v>
      </c>
      <c r="N15" s="38">
        <v>36</v>
      </c>
      <c r="O15" s="38">
        <v>9</v>
      </c>
      <c r="P15" s="51">
        <v>57</v>
      </c>
      <c r="Q15" s="38">
        <v>229</v>
      </c>
      <c r="R15" s="51">
        <v>193</v>
      </c>
      <c r="S15" s="38">
        <v>165</v>
      </c>
      <c r="T15" s="51">
        <v>65</v>
      </c>
      <c r="U15" s="38">
        <v>82</v>
      </c>
      <c r="V15" s="38">
        <v>98</v>
      </c>
      <c r="W15" s="38">
        <v>115</v>
      </c>
      <c r="X15" s="51">
        <v>79</v>
      </c>
      <c r="Y15" s="38">
        <v>67</v>
      </c>
      <c r="Z15" s="38">
        <v>36</v>
      </c>
      <c r="AA15" s="38">
        <v>131</v>
      </c>
      <c r="AB15" s="38">
        <v>24</v>
      </c>
      <c r="AC15" s="38">
        <v>22</v>
      </c>
      <c r="AD15" s="44">
        <v>0</v>
      </c>
    </row>
    <row r="16" spans="1:30" ht="20.149999999999999" customHeight="1" x14ac:dyDescent="0.25">
      <c r="A16" s="94" t="s">
        <v>328</v>
      </c>
      <c r="B16" s="45">
        <v>9.4982485293640007E-2</v>
      </c>
      <c r="C16" s="39">
        <v>7.6278624591419E-2</v>
      </c>
      <c r="D16" s="39">
        <v>2.6665130227764101E-2</v>
      </c>
      <c r="E16" s="39">
        <v>0.100437330430212</v>
      </c>
      <c r="F16" s="39">
        <v>3.9474249111641602E-2</v>
      </c>
      <c r="G16" s="39">
        <v>6.5442111791913393E-2</v>
      </c>
      <c r="H16" s="52">
        <v>6.6710559063299299E-2</v>
      </c>
      <c r="I16" s="39">
        <v>4.4595358469655698E-2</v>
      </c>
      <c r="J16" s="39">
        <v>0.12726383367792499</v>
      </c>
      <c r="K16" s="39">
        <v>6.5852053759376805E-2</v>
      </c>
      <c r="L16" s="39">
        <v>6.6292822435942006E-2</v>
      </c>
      <c r="M16" s="52">
        <v>6.2923179800780493E-2</v>
      </c>
      <c r="N16" s="39">
        <v>6.5429609739840106E-2</v>
      </c>
      <c r="O16" s="39">
        <v>0.13715208069475299</v>
      </c>
      <c r="P16" s="52">
        <v>7.7039075833628304E-2</v>
      </c>
      <c r="Q16" s="39">
        <v>7.5323178354298997E-2</v>
      </c>
      <c r="R16" s="52">
        <v>6.9146489159796806E-2</v>
      </c>
      <c r="S16" s="39">
        <v>0.11985217511828999</v>
      </c>
      <c r="T16" s="52">
        <v>7.9155897553560201E-2</v>
      </c>
      <c r="U16" s="39">
        <v>0.106021310046998</v>
      </c>
      <c r="V16" s="39">
        <v>9.6553686426540206E-2</v>
      </c>
      <c r="W16" s="39">
        <v>0.10025745555446</v>
      </c>
      <c r="X16" s="52">
        <v>7.68422939066533E-2</v>
      </c>
      <c r="Y16" s="39">
        <v>8.2579414440776405E-2</v>
      </c>
      <c r="Z16" s="39">
        <v>8.1803634238008405E-2</v>
      </c>
      <c r="AA16" s="39">
        <v>9.8213879797756407E-2</v>
      </c>
      <c r="AB16" s="39">
        <v>0.168776060451716</v>
      </c>
      <c r="AC16" s="39">
        <v>0.13640029305665699</v>
      </c>
      <c r="AD16" s="45">
        <v>0</v>
      </c>
    </row>
    <row r="17" spans="1:30" ht="20.149999999999999" customHeight="1" x14ac:dyDescent="0.25">
      <c r="A17" s="94"/>
      <c r="B17" s="46">
        <v>191</v>
      </c>
      <c r="C17" s="40">
        <v>20</v>
      </c>
      <c r="D17" s="40">
        <v>12</v>
      </c>
      <c r="E17" s="40">
        <v>14</v>
      </c>
      <c r="F17" s="40">
        <v>15</v>
      </c>
      <c r="G17" s="40">
        <v>11</v>
      </c>
      <c r="H17" s="53">
        <v>23</v>
      </c>
      <c r="I17" s="40">
        <v>22</v>
      </c>
      <c r="J17" s="40">
        <v>22</v>
      </c>
      <c r="K17" s="40">
        <v>6</v>
      </c>
      <c r="L17" s="40">
        <v>14</v>
      </c>
      <c r="M17" s="53">
        <v>36</v>
      </c>
      <c r="N17" s="40">
        <v>29</v>
      </c>
      <c r="O17" s="40">
        <v>20</v>
      </c>
      <c r="P17" s="53">
        <v>53</v>
      </c>
      <c r="Q17" s="40">
        <v>53</v>
      </c>
      <c r="R17" s="53">
        <v>67</v>
      </c>
      <c r="S17" s="40">
        <v>124</v>
      </c>
      <c r="T17" s="53">
        <v>43</v>
      </c>
      <c r="U17" s="40">
        <v>52</v>
      </c>
      <c r="V17" s="40">
        <v>48</v>
      </c>
      <c r="W17" s="40">
        <v>48</v>
      </c>
      <c r="X17" s="53">
        <v>37</v>
      </c>
      <c r="Y17" s="40">
        <v>27</v>
      </c>
      <c r="Z17" s="40">
        <v>22</v>
      </c>
      <c r="AA17" s="40">
        <v>65</v>
      </c>
      <c r="AB17" s="40">
        <v>16</v>
      </c>
      <c r="AC17" s="40">
        <v>23</v>
      </c>
      <c r="AD17" s="46">
        <v>0</v>
      </c>
    </row>
    <row r="18" spans="1:30" ht="20.149999999999999" customHeight="1" x14ac:dyDescent="0.25">
      <c r="A18" s="93" t="s">
        <v>329</v>
      </c>
      <c r="B18" s="47">
        <v>0.38620260204739199</v>
      </c>
      <c r="C18" s="41">
        <v>0.26861394591913401</v>
      </c>
      <c r="D18" s="41">
        <v>0.73700892459079004</v>
      </c>
      <c r="E18" s="41">
        <v>0.51325131307539695</v>
      </c>
      <c r="F18" s="41">
        <v>0.15269808885967801</v>
      </c>
      <c r="G18" s="41">
        <v>0.42975231283762899</v>
      </c>
      <c r="H18" s="54">
        <v>0.21310555622784899</v>
      </c>
      <c r="I18" s="41">
        <v>0.64054789269641799</v>
      </c>
      <c r="J18" s="41">
        <v>0.594022289623646</v>
      </c>
      <c r="K18" s="41">
        <v>0.47209823526394301</v>
      </c>
      <c r="L18" s="41">
        <v>0.18494958159278499</v>
      </c>
      <c r="M18" s="54">
        <v>0.28297533313010198</v>
      </c>
      <c r="N18" s="41">
        <v>0.57813092849618897</v>
      </c>
      <c r="O18" s="41">
        <v>0.50780206717083498</v>
      </c>
      <c r="P18" s="54">
        <v>0.53417696780732504</v>
      </c>
      <c r="Q18" s="41">
        <v>0.27168161974448202</v>
      </c>
      <c r="R18" s="54">
        <v>0.38538260285683401</v>
      </c>
      <c r="S18" s="41">
        <v>0.38899547857648697</v>
      </c>
      <c r="T18" s="54">
        <v>0.428339810034299</v>
      </c>
      <c r="U18" s="41">
        <v>0.38055878223881701</v>
      </c>
      <c r="V18" s="41">
        <v>0.41950825997695301</v>
      </c>
      <c r="W18" s="41">
        <v>0.30868191235847903</v>
      </c>
      <c r="X18" s="54">
        <v>0.43646490509568198</v>
      </c>
      <c r="Y18" s="41">
        <v>0.376905274123287</v>
      </c>
      <c r="Z18" s="41">
        <v>0.421667141498485</v>
      </c>
      <c r="AA18" s="41">
        <v>0.33714908554638601</v>
      </c>
      <c r="AB18" s="41">
        <v>0.29302467869637699</v>
      </c>
      <c r="AC18" s="41">
        <v>0.44888775759636901</v>
      </c>
      <c r="AD18" s="47">
        <v>0</v>
      </c>
    </row>
    <row r="19" spans="1:30" ht="20.149999999999999" customHeight="1" x14ac:dyDescent="0.25">
      <c r="A19" s="93"/>
      <c r="B19" s="44">
        <v>776</v>
      </c>
      <c r="C19" s="38">
        <v>72</v>
      </c>
      <c r="D19" s="38">
        <v>340</v>
      </c>
      <c r="E19" s="38">
        <v>71</v>
      </c>
      <c r="F19" s="38">
        <v>59</v>
      </c>
      <c r="G19" s="38">
        <v>72</v>
      </c>
      <c r="H19" s="51">
        <v>72</v>
      </c>
      <c r="I19" s="38">
        <v>310</v>
      </c>
      <c r="J19" s="38">
        <v>104</v>
      </c>
      <c r="K19" s="38">
        <v>45</v>
      </c>
      <c r="L19" s="38">
        <v>38</v>
      </c>
      <c r="M19" s="51">
        <v>164</v>
      </c>
      <c r="N19" s="38">
        <v>252</v>
      </c>
      <c r="O19" s="38">
        <v>73</v>
      </c>
      <c r="P19" s="51">
        <v>369</v>
      </c>
      <c r="Q19" s="38">
        <v>191</v>
      </c>
      <c r="R19" s="51">
        <v>374</v>
      </c>
      <c r="S19" s="38">
        <v>402</v>
      </c>
      <c r="T19" s="51">
        <v>235</v>
      </c>
      <c r="U19" s="38">
        <v>185</v>
      </c>
      <c r="V19" s="38">
        <v>209</v>
      </c>
      <c r="W19" s="38">
        <v>147</v>
      </c>
      <c r="X19" s="51">
        <v>210</v>
      </c>
      <c r="Y19" s="38">
        <v>125</v>
      </c>
      <c r="Z19" s="38">
        <v>113</v>
      </c>
      <c r="AA19" s="38">
        <v>222</v>
      </c>
      <c r="AB19" s="38">
        <v>28</v>
      </c>
      <c r="AC19" s="38">
        <v>77</v>
      </c>
      <c r="AD19" s="44">
        <v>0</v>
      </c>
    </row>
    <row r="20" spans="1:30" ht="20.149999999999999" customHeight="1" x14ac:dyDescent="0.25">
      <c r="A20" s="94" t="s">
        <v>330</v>
      </c>
      <c r="B20" s="45">
        <v>0.28295670445250398</v>
      </c>
      <c r="C20" s="39">
        <v>0.40783212697922699</v>
      </c>
      <c r="D20" s="39">
        <v>5.6884123513730303E-2</v>
      </c>
      <c r="E20" s="39">
        <v>0.14884113480057901</v>
      </c>
      <c r="F20" s="39">
        <v>0.59094689769016895</v>
      </c>
      <c r="G20" s="39">
        <v>0.22605895554679101</v>
      </c>
      <c r="H20" s="52">
        <v>0.48804691298166297</v>
      </c>
      <c r="I20" s="39">
        <v>0.11482384812759699</v>
      </c>
      <c r="J20" s="39">
        <v>0.126679838389371</v>
      </c>
      <c r="K20" s="39">
        <v>0.20848597270830699</v>
      </c>
      <c r="L20" s="39">
        <v>0.57655011540190604</v>
      </c>
      <c r="M20" s="52">
        <v>0.45101510398120098</v>
      </c>
      <c r="N20" s="39">
        <v>0.142155549806289</v>
      </c>
      <c r="O20" s="39">
        <v>0.139364344380597</v>
      </c>
      <c r="P20" s="52">
        <v>0.16579929342157401</v>
      </c>
      <c r="Q20" s="39">
        <v>0.463687520308734</v>
      </c>
      <c r="R20" s="52">
        <v>0.30921949273675797</v>
      </c>
      <c r="S20" s="39">
        <v>0.255466087062034</v>
      </c>
      <c r="T20" s="52">
        <v>0.20230127640631199</v>
      </c>
      <c r="U20" s="39">
        <v>0.29202530550127698</v>
      </c>
      <c r="V20" s="39">
        <v>0.277667251113356</v>
      </c>
      <c r="W20" s="39">
        <v>0.372002099800602</v>
      </c>
      <c r="X20" s="52">
        <v>0.25750965007084697</v>
      </c>
      <c r="Y20" s="39">
        <v>0.31365228239174398</v>
      </c>
      <c r="Z20" s="39">
        <v>0.23933028105673099</v>
      </c>
      <c r="AA20" s="39">
        <v>0.30961122787060402</v>
      </c>
      <c r="AB20" s="39">
        <v>0.36919063866313701</v>
      </c>
      <c r="AC20" s="39">
        <v>0.21190572248954301</v>
      </c>
      <c r="AD20" s="45">
        <v>0</v>
      </c>
    </row>
    <row r="21" spans="1:30" ht="20.149999999999999" customHeight="1" x14ac:dyDescent="0.25">
      <c r="A21" s="95"/>
      <c r="B21" s="48">
        <v>569</v>
      </c>
      <c r="C21" s="42">
        <v>109</v>
      </c>
      <c r="D21" s="42">
        <v>26</v>
      </c>
      <c r="E21" s="42">
        <v>21</v>
      </c>
      <c r="F21" s="42">
        <v>228</v>
      </c>
      <c r="G21" s="42">
        <v>38</v>
      </c>
      <c r="H21" s="57">
        <v>166</v>
      </c>
      <c r="I21" s="42">
        <v>55</v>
      </c>
      <c r="J21" s="42">
        <v>22</v>
      </c>
      <c r="K21" s="42">
        <v>20</v>
      </c>
      <c r="L21" s="42">
        <v>118</v>
      </c>
      <c r="M21" s="57">
        <v>261</v>
      </c>
      <c r="N21" s="42">
        <v>62</v>
      </c>
      <c r="O21" s="42">
        <v>20</v>
      </c>
      <c r="P21" s="57">
        <v>114</v>
      </c>
      <c r="Q21" s="42">
        <v>326</v>
      </c>
      <c r="R21" s="57">
        <v>300</v>
      </c>
      <c r="S21" s="42">
        <v>264</v>
      </c>
      <c r="T21" s="57">
        <v>111</v>
      </c>
      <c r="U21" s="42">
        <v>142</v>
      </c>
      <c r="V21" s="42">
        <v>138</v>
      </c>
      <c r="W21" s="42">
        <v>177</v>
      </c>
      <c r="X21" s="57">
        <v>124</v>
      </c>
      <c r="Y21" s="42">
        <v>104</v>
      </c>
      <c r="Z21" s="42">
        <v>64</v>
      </c>
      <c r="AA21" s="42">
        <v>204</v>
      </c>
      <c r="AB21" s="42">
        <v>36</v>
      </c>
      <c r="AC21" s="42">
        <v>36</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9" display="Return to index" xr:uid="{7E55B8F6-ABC6-4E9C-96CD-2669A8814077}"/>
  </hyperlinks>
  <pageMargins left="0.75" right="0.75" top="0.75" bottom="0.5" header="0.5" footer="0.75"/>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0.15757473824882001</v>
      </c>
      <c r="C6" s="37">
        <v>7.5086321679062207E-2</v>
      </c>
      <c r="D6" s="37">
        <v>0.39027563282787597</v>
      </c>
      <c r="E6" s="37">
        <v>0.196061696475301</v>
      </c>
      <c r="F6" s="37">
        <v>3.7100220974156703E-2</v>
      </c>
      <c r="G6" s="37">
        <v>0.112030324915287</v>
      </c>
      <c r="H6" s="50">
        <v>6.96467162737123E-2</v>
      </c>
      <c r="I6" s="37">
        <v>0.31387259331742201</v>
      </c>
      <c r="J6" s="37">
        <v>0.19684475259270701</v>
      </c>
      <c r="K6" s="37">
        <v>0.15500369215984899</v>
      </c>
      <c r="L6" s="37">
        <v>3.94236237428831E-2</v>
      </c>
      <c r="M6" s="50">
        <v>7.9179856544612306E-2</v>
      </c>
      <c r="N6" s="37">
        <v>0.288617258820631</v>
      </c>
      <c r="O6" s="37">
        <v>0.21611133791473899</v>
      </c>
      <c r="P6" s="50">
        <v>0.216047703820616</v>
      </c>
      <c r="Q6" s="37">
        <v>0.103299526354155</v>
      </c>
      <c r="R6" s="50">
        <v>0.17463198721922901</v>
      </c>
      <c r="S6" s="37">
        <v>0.142654865360623</v>
      </c>
      <c r="T6" s="50">
        <v>0.180154531788837</v>
      </c>
      <c r="U6" s="37">
        <v>0.164429815273611</v>
      </c>
      <c r="V6" s="37">
        <v>0.16490381558565601</v>
      </c>
      <c r="W6" s="37">
        <v>0.11692460151964</v>
      </c>
      <c r="X6" s="50">
        <v>0.19529107847646399</v>
      </c>
      <c r="Y6" s="37">
        <v>0.13126159993925601</v>
      </c>
      <c r="Z6" s="37">
        <v>0.15896288306344999</v>
      </c>
      <c r="AA6" s="37">
        <v>0.14307572102559399</v>
      </c>
      <c r="AB6" s="37">
        <v>0.15444958150548299</v>
      </c>
      <c r="AC6" s="37">
        <v>0.15805815318640401</v>
      </c>
      <c r="AD6" s="43">
        <v>0</v>
      </c>
    </row>
    <row r="7" spans="1:30" ht="20.149999999999999" customHeight="1" x14ac:dyDescent="0.25">
      <c r="A7" s="93"/>
      <c r="B7" s="44">
        <v>317</v>
      </c>
      <c r="C7" s="38">
        <v>20</v>
      </c>
      <c r="D7" s="38">
        <v>180</v>
      </c>
      <c r="E7" s="38">
        <v>27</v>
      </c>
      <c r="F7" s="38">
        <v>14</v>
      </c>
      <c r="G7" s="38">
        <v>19</v>
      </c>
      <c r="H7" s="51">
        <v>24</v>
      </c>
      <c r="I7" s="38">
        <v>152</v>
      </c>
      <c r="J7" s="38">
        <v>34</v>
      </c>
      <c r="K7" s="38">
        <v>15</v>
      </c>
      <c r="L7" s="38">
        <v>8</v>
      </c>
      <c r="M7" s="51">
        <v>46</v>
      </c>
      <c r="N7" s="38">
        <v>126</v>
      </c>
      <c r="O7" s="38">
        <v>31</v>
      </c>
      <c r="P7" s="51">
        <v>149</v>
      </c>
      <c r="Q7" s="38">
        <v>73</v>
      </c>
      <c r="R7" s="51">
        <v>169</v>
      </c>
      <c r="S7" s="38">
        <v>147</v>
      </c>
      <c r="T7" s="51">
        <v>99</v>
      </c>
      <c r="U7" s="38">
        <v>80</v>
      </c>
      <c r="V7" s="38">
        <v>82</v>
      </c>
      <c r="W7" s="38">
        <v>56</v>
      </c>
      <c r="X7" s="51">
        <v>94</v>
      </c>
      <c r="Y7" s="38">
        <v>44</v>
      </c>
      <c r="Z7" s="38">
        <v>43</v>
      </c>
      <c r="AA7" s="38">
        <v>94</v>
      </c>
      <c r="AB7" s="38">
        <v>15</v>
      </c>
      <c r="AC7" s="38">
        <v>27</v>
      </c>
      <c r="AD7" s="44">
        <v>0</v>
      </c>
    </row>
    <row r="8" spans="1:30" ht="20.149999999999999" customHeight="1" x14ac:dyDescent="0.25">
      <c r="A8" s="94" t="s">
        <v>324</v>
      </c>
      <c r="B8" s="45">
        <v>0.25245758975574101</v>
      </c>
      <c r="C8" s="39">
        <v>0.17516866699303299</v>
      </c>
      <c r="D8" s="39">
        <v>0.41861444784147001</v>
      </c>
      <c r="E8" s="39">
        <v>0.392195366442466</v>
      </c>
      <c r="F8" s="39">
        <v>9.7719201793539198E-2</v>
      </c>
      <c r="G8" s="39">
        <v>0.30305048995059303</v>
      </c>
      <c r="H8" s="52">
        <v>0.164362168611734</v>
      </c>
      <c r="I8" s="39">
        <v>0.34871563307360098</v>
      </c>
      <c r="J8" s="39">
        <v>0.40000435140684198</v>
      </c>
      <c r="K8" s="39">
        <v>0.35324073257541</v>
      </c>
      <c r="L8" s="39">
        <v>0.10767718544917899</v>
      </c>
      <c r="M8" s="52">
        <v>0.182533025913894</v>
      </c>
      <c r="N8" s="39">
        <v>0.34952789350679803</v>
      </c>
      <c r="O8" s="39">
        <v>0.34019570627173501</v>
      </c>
      <c r="P8" s="52">
        <v>0.344606392577196</v>
      </c>
      <c r="Q8" s="39">
        <v>0.17305651590797499</v>
      </c>
      <c r="R8" s="52">
        <v>0.23248844311893299</v>
      </c>
      <c r="S8" s="39">
        <v>0.27289856123302297</v>
      </c>
      <c r="T8" s="52">
        <v>0.29242071063505598</v>
      </c>
      <c r="U8" s="39">
        <v>0.24152069050122699</v>
      </c>
      <c r="V8" s="39">
        <v>0.270897580702603</v>
      </c>
      <c r="W8" s="39">
        <v>0.19839157201448901</v>
      </c>
      <c r="X8" s="52">
        <v>0.29337902556006001</v>
      </c>
      <c r="Y8" s="39">
        <v>0.26101135400238901</v>
      </c>
      <c r="Z8" s="39">
        <v>0.26998134668162299</v>
      </c>
      <c r="AA8" s="39">
        <v>0.22265102624459401</v>
      </c>
      <c r="AB8" s="39">
        <v>0.156171757358465</v>
      </c>
      <c r="AC8" s="39">
        <v>0.26262421774092998</v>
      </c>
      <c r="AD8" s="45">
        <v>0</v>
      </c>
    </row>
    <row r="9" spans="1:30" ht="20.149999999999999" customHeight="1" x14ac:dyDescent="0.25">
      <c r="A9" s="94"/>
      <c r="B9" s="46">
        <v>507</v>
      </c>
      <c r="C9" s="40">
        <v>47</v>
      </c>
      <c r="D9" s="40">
        <v>193</v>
      </c>
      <c r="E9" s="40">
        <v>54</v>
      </c>
      <c r="F9" s="40">
        <v>38</v>
      </c>
      <c r="G9" s="40">
        <v>51</v>
      </c>
      <c r="H9" s="53">
        <v>56</v>
      </c>
      <c r="I9" s="40">
        <v>169</v>
      </c>
      <c r="J9" s="40">
        <v>70</v>
      </c>
      <c r="K9" s="40">
        <v>34</v>
      </c>
      <c r="L9" s="40">
        <v>22</v>
      </c>
      <c r="M9" s="53">
        <v>106</v>
      </c>
      <c r="N9" s="40">
        <v>152</v>
      </c>
      <c r="O9" s="40">
        <v>49</v>
      </c>
      <c r="P9" s="53">
        <v>238</v>
      </c>
      <c r="Q9" s="40">
        <v>122</v>
      </c>
      <c r="R9" s="53">
        <v>225</v>
      </c>
      <c r="S9" s="40">
        <v>282</v>
      </c>
      <c r="T9" s="53">
        <v>160</v>
      </c>
      <c r="U9" s="40">
        <v>118</v>
      </c>
      <c r="V9" s="40">
        <v>135</v>
      </c>
      <c r="W9" s="40">
        <v>95</v>
      </c>
      <c r="X9" s="53">
        <v>141</v>
      </c>
      <c r="Y9" s="40">
        <v>87</v>
      </c>
      <c r="Z9" s="40">
        <v>73</v>
      </c>
      <c r="AA9" s="40">
        <v>147</v>
      </c>
      <c r="AB9" s="40">
        <v>15</v>
      </c>
      <c r="AC9" s="40">
        <v>45</v>
      </c>
      <c r="AD9" s="46">
        <v>0</v>
      </c>
    </row>
    <row r="10" spans="1:30" ht="20.149999999999999" customHeight="1" x14ac:dyDescent="0.25">
      <c r="A10" s="93" t="s">
        <v>325</v>
      </c>
      <c r="B10" s="47">
        <v>0.18368206879684601</v>
      </c>
      <c r="C10" s="41">
        <v>0.205475305588426</v>
      </c>
      <c r="D10" s="41">
        <v>0.12743827538709501</v>
      </c>
      <c r="E10" s="41">
        <v>0.17717682095759199</v>
      </c>
      <c r="F10" s="41">
        <v>0.16820036957624801</v>
      </c>
      <c r="G10" s="41">
        <v>0.24344201427808401</v>
      </c>
      <c r="H10" s="54">
        <v>0.15307377266227201</v>
      </c>
      <c r="I10" s="41">
        <v>0.158311629902669</v>
      </c>
      <c r="J10" s="41">
        <v>0.179059428942871</v>
      </c>
      <c r="K10" s="41">
        <v>0.20490517728426699</v>
      </c>
      <c r="L10" s="41">
        <v>0.15564742466022</v>
      </c>
      <c r="M10" s="54">
        <v>0.154945502880486</v>
      </c>
      <c r="N10" s="41">
        <v>0.14701410581704899</v>
      </c>
      <c r="O10" s="41">
        <v>0.19460122279792999</v>
      </c>
      <c r="P10" s="54">
        <v>0.18172737898579</v>
      </c>
      <c r="Q10" s="41">
        <v>0.13526596702444199</v>
      </c>
      <c r="R10" s="54">
        <v>0.18059835620020401</v>
      </c>
      <c r="S10" s="41">
        <v>0.18493445340638801</v>
      </c>
      <c r="T10" s="54">
        <v>0.23280589505563401</v>
      </c>
      <c r="U10" s="41">
        <v>0.15875815810734301</v>
      </c>
      <c r="V10" s="41">
        <v>0.16472734190906399</v>
      </c>
      <c r="W10" s="41">
        <v>0.172473095925509</v>
      </c>
      <c r="X10" s="54">
        <v>0.140449738470001</v>
      </c>
      <c r="Y10" s="41">
        <v>0.16743759289334201</v>
      </c>
      <c r="Z10" s="41">
        <v>0.230947142722189</v>
      </c>
      <c r="AA10" s="41">
        <v>0.18577071550109001</v>
      </c>
      <c r="AB10" s="41">
        <v>0.19810095052618101</v>
      </c>
      <c r="AC10" s="41">
        <v>0.24633405074447901</v>
      </c>
      <c r="AD10" s="47">
        <v>0</v>
      </c>
    </row>
    <row r="11" spans="1:30" ht="20.149999999999999" customHeight="1" x14ac:dyDescent="0.25">
      <c r="A11" s="93"/>
      <c r="B11" s="44">
        <v>369</v>
      </c>
      <c r="C11" s="38">
        <v>55</v>
      </c>
      <c r="D11" s="38">
        <v>59</v>
      </c>
      <c r="E11" s="38">
        <v>24</v>
      </c>
      <c r="F11" s="38">
        <v>65</v>
      </c>
      <c r="G11" s="38">
        <v>41</v>
      </c>
      <c r="H11" s="51">
        <v>52</v>
      </c>
      <c r="I11" s="38">
        <v>76</v>
      </c>
      <c r="J11" s="38">
        <v>31</v>
      </c>
      <c r="K11" s="38">
        <v>20</v>
      </c>
      <c r="L11" s="38">
        <v>32</v>
      </c>
      <c r="M11" s="51">
        <v>90</v>
      </c>
      <c r="N11" s="38">
        <v>64</v>
      </c>
      <c r="O11" s="38">
        <v>28</v>
      </c>
      <c r="P11" s="51">
        <v>125</v>
      </c>
      <c r="Q11" s="38">
        <v>95</v>
      </c>
      <c r="R11" s="51">
        <v>175</v>
      </c>
      <c r="S11" s="38">
        <v>191</v>
      </c>
      <c r="T11" s="51">
        <v>128</v>
      </c>
      <c r="U11" s="38">
        <v>77</v>
      </c>
      <c r="V11" s="38">
        <v>82</v>
      </c>
      <c r="W11" s="38">
        <v>82</v>
      </c>
      <c r="X11" s="51">
        <v>68</v>
      </c>
      <c r="Y11" s="38">
        <v>56</v>
      </c>
      <c r="Z11" s="38">
        <v>62</v>
      </c>
      <c r="AA11" s="38">
        <v>122</v>
      </c>
      <c r="AB11" s="38">
        <v>19</v>
      </c>
      <c r="AC11" s="38">
        <v>42</v>
      </c>
      <c r="AD11" s="44">
        <v>0</v>
      </c>
    </row>
    <row r="12" spans="1:30" ht="20.149999999999999" customHeight="1" x14ac:dyDescent="0.25">
      <c r="A12" s="94" t="s">
        <v>326</v>
      </c>
      <c r="B12" s="45">
        <v>0.12810632134114799</v>
      </c>
      <c r="C12" s="39">
        <v>0.208317985244273</v>
      </c>
      <c r="D12" s="39">
        <v>1.7288025813754101E-2</v>
      </c>
      <c r="E12" s="39">
        <v>0.106533045631642</v>
      </c>
      <c r="F12" s="39">
        <v>0.19356375855777</v>
      </c>
      <c r="G12" s="39">
        <v>0.146279698248623</v>
      </c>
      <c r="H12" s="52">
        <v>0.22336804042411401</v>
      </c>
      <c r="I12" s="39">
        <v>6.2103926802821403E-2</v>
      </c>
      <c r="J12" s="39">
        <v>8.44077369703716E-2</v>
      </c>
      <c r="K12" s="39">
        <v>0.13432971054641801</v>
      </c>
      <c r="L12" s="39">
        <v>0.15903607542422599</v>
      </c>
      <c r="M12" s="52">
        <v>0.19492081680805301</v>
      </c>
      <c r="N12" s="39">
        <v>7.5269752244268101E-2</v>
      </c>
      <c r="O12" s="39">
        <v>9.4445996445712194E-2</v>
      </c>
      <c r="P12" s="52">
        <v>0.113363646385209</v>
      </c>
      <c r="Q12" s="39">
        <v>0.16320162713304001</v>
      </c>
      <c r="R12" s="52">
        <v>0.13731474413140901</v>
      </c>
      <c r="S12" s="39">
        <v>0.11935000874957501</v>
      </c>
      <c r="T12" s="52">
        <v>0.106802057992541</v>
      </c>
      <c r="U12" s="39">
        <v>0.13355686758211699</v>
      </c>
      <c r="V12" s="39">
        <v>0.102832945670777</v>
      </c>
      <c r="W12" s="39">
        <v>0.17346058570306699</v>
      </c>
      <c r="X12" s="52">
        <v>0.120376223947008</v>
      </c>
      <c r="Y12" s="39">
        <v>0.114424743897427</v>
      </c>
      <c r="Z12" s="39">
        <v>0.13312599021527199</v>
      </c>
      <c r="AA12" s="39">
        <v>0.13629962535711301</v>
      </c>
      <c r="AB12" s="39">
        <v>0.171759630913316</v>
      </c>
      <c r="AC12" s="39">
        <v>0.11227401534598599</v>
      </c>
      <c r="AD12" s="45">
        <v>0</v>
      </c>
    </row>
    <row r="13" spans="1:30" ht="20.149999999999999" customHeight="1" x14ac:dyDescent="0.25">
      <c r="A13" s="94"/>
      <c r="B13" s="46">
        <v>257</v>
      </c>
      <c r="C13" s="40">
        <v>56</v>
      </c>
      <c r="D13" s="40">
        <v>8</v>
      </c>
      <c r="E13" s="40">
        <v>15</v>
      </c>
      <c r="F13" s="40">
        <v>75</v>
      </c>
      <c r="G13" s="40">
        <v>24</v>
      </c>
      <c r="H13" s="53">
        <v>76</v>
      </c>
      <c r="I13" s="40">
        <v>30</v>
      </c>
      <c r="J13" s="40">
        <v>15</v>
      </c>
      <c r="K13" s="40">
        <v>13</v>
      </c>
      <c r="L13" s="40">
        <v>33</v>
      </c>
      <c r="M13" s="53">
        <v>113</v>
      </c>
      <c r="N13" s="40">
        <v>33</v>
      </c>
      <c r="O13" s="40">
        <v>14</v>
      </c>
      <c r="P13" s="53">
        <v>78</v>
      </c>
      <c r="Q13" s="40">
        <v>115</v>
      </c>
      <c r="R13" s="53">
        <v>133</v>
      </c>
      <c r="S13" s="40">
        <v>123</v>
      </c>
      <c r="T13" s="53">
        <v>59</v>
      </c>
      <c r="U13" s="40">
        <v>65</v>
      </c>
      <c r="V13" s="40">
        <v>51</v>
      </c>
      <c r="W13" s="40">
        <v>83</v>
      </c>
      <c r="X13" s="53">
        <v>58</v>
      </c>
      <c r="Y13" s="40">
        <v>38</v>
      </c>
      <c r="Z13" s="40">
        <v>36</v>
      </c>
      <c r="AA13" s="40">
        <v>90</v>
      </c>
      <c r="AB13" s="40">
        <v>17</v>
      </c>
      <c r="AC13" s="40">
        <v>19</v>
      </c>
      <c r="AD13" s="46">
        <v>0</v>
      </c>
    </row>
    <row r="14" spans="1:30" ht="20.149999999999999" customHeight="1" x14ac:dyDescent="0.25">
      <c r="A14" s="93" t="s">
        <v>327</v>
      </c>
      <c r="B14" s="47">
        <v>0.20674675411777199</v>
      </c>
      <c r="C14" s="41">
        <v>0.28988500039772103</v>
      </c>
      <c r="D14" s="41">
        <v>3.33950178087574E-2</v>
      </c>
      <c r="E14" s="41">
        <v>6.1119509332416298E-2</v>
      </c>
      <c r="F14" s="41">
        <v>0.48421207884756801</v>
      </c>
      <c r="G14" s="41">
        <v>0.13940544453286899</v>
      </c>
      <c r="H14" s="54">
        <v>0.345625642594107</v>
      </c>
      <c r="I14" s="41">
        <v>8.6201540532720805E-2</v>
      </c>
      <c r="J14" s="41">
        <v>7.7213986586754393E-2</v>
      </c>
      <c r="K14" s="41">
        <v>0.112130805946828</v>
      </c>
      <c r="L14" s="41">
        <v>0.48365229455363201</v>
      </c>
      <c r="M14" s="54">
        <v>0.35056394763864901</v>
      </c>
      <c r="N14" s="41">
        <v>9.4235973972638207E-2</v>
      </c>
      <c r="O14" s="41">
        <v>8.7927069475394803E-2</v>
      </c>
      <c r="P14" s="54">
        <v>9.19978019177847E-2</v>
      </c>
      <c r="Q14" s="41">
        <v>0.37922444278651801</v>
      </c>
      <c r="R14" s="54">
        <v>0.22425880869519199</v>
      </c>
      <c r="S14" s="41">
        <v>0.18881225582390601</v>
      </c>
      <c r="T14" s="54">
        <v>0.11547805907690099</v>
      </c>
      <c r="U14" s="41">
        <v>0.216610004996733</v>
      </c>
      <c r="V14" s="41">
        <v>0.228744836990003</v>
      </c>
      <c r="W14" s="41">
        <v>0.27866489851411103</v>
      </c>
      <c r="X14" s="54">
        <v>0.18746889891028001</v>
      </c>
      <c r="Y14" s="41">
        <v>0.251306676096404</v>
      </c>
      <c r="Z14" s="41">
        <v>0.16813718779055001</v>
      </c>
      <c r="AA14" s="41">
        <v>0.23480622871926701</v>
      </c>
      <c r="AB14" s="41">
        <v>0.21210983563213501</v>
      </c>
      <c r="AC14" s="41">
        <v>0.12402083424834601</v>
      </c>
      <c r="AD14" s="47">
        <v>0</v>
      </c>
    </row>
    <row r="15" spans="1:30" ht="20.149999999999999" customHeight="1" x14ac:dyDescent="0.25">
      <c r="A15" s="93"/>
      <c r="B15" s="44">
        <v>416</v>
      </c>
      <c r="C15" s="38">
        <v>78</v>
      </c>
      <c r="D15" s="38">
        <v>15</v>
      </c>
      <c r="E15" s="38">
        <v>8</v>
      </c>
      <c r="F15" s="38">
        <v>187</v>
      </c>
      <c r="G15" s="38">
        <v>23</v>
      </c>
      <c r="H15" s="51">
        <v>117</v>
      </c>
      <c r="I15" s="38">
        <v>42</v>
      </c>
      <c r="J15" s="38">
        <v>14</v>
      </c>
      <c r="K15" s="38">
        <v>11</v>
      </c>
      <c r="L15" s="38">
        <v>99</v>
      </c>
      <c r="M15" s="51">
        <v>203</v>
      </c>
      <c r="N15" s="38">
        <v>41</v>
      </c>
      <c r="O15" s="38">
        <v>13</v>
      </c>
      <c r="P15" s="51">
        <v>63</v>
      </c>
      <c r="Q15" s="38">
        <v>267</v>
      </c>
      <c r="R15" s="51">
        <v>217</v>
      </c>
      <c r="S15" s="38">
        <v>195</v>
      </c>
      <c r="T15" s="51">
        <v>63</v>
      </c>
      <c r="U15" s="38">
        <v>106</v>
      </c>
      <c r="V15" s="38">
        <v>114</v>
      </c>
      <c r="W15" s="38">
        <v>133</v>
      </c>
      <c r="X15" s="51">
        <v>90</v>
      </c>
      <c r="Y15" s="38">
        <v>84</v>
      </c>
      <c r="Z15" s="38">
        <v>45</v>
      </c>
      <c r="AA15" s="38">
        <v>155</v>
      </c>
      <c r="AB15" s="38">
        <v>21</v>
      </c>
      <c r="AC15" s="38">
        <v>21</v>
      </c>
      <c r="AD15" s="44">
        <v>0</v>
      </c>
    </row>
    <row r="16" spans="1:30" ht="20.149999999999999" customHeight="1" x14ac:dyDescent="0.25">
      <c r="A16" s="94" t="s">
        <v>328</v>
      </c>
      <c r="B16" s="45">
        <v>7.1432527739672902E-2</v>
      </c>
      <c r="C16" s="39">
        <v>4.60667200974842E-2</v>
      </c>
      <c r="D16" s="39">
        <v>1.2988600321046701E-2</v>
      </c>
      <c r="E16" s="39">
        <v>6.6913561160581697E-2</v>
      </c>
      <c r="F16" s="39">
        <v>1.9204370250717601E-2</v>
      </c>
      <c r="G16" s="39">
        <v>5.5792028074544198E-2</v>
      </c>
      <c r="H16" s="52">
        <v>4.3923659434061499E-2</v>
      </c>
      <c r="I16" s="39">
        <v>3.07946763707647E-2</v>
      </c>
      <c r="J16" s="39">
        <v>6.2469743500454401E-2</v>
      </c>
      <c r="K16" s="39">
        <v>4.0389881487227101E-2</v>
      </c>
      <c r="L16" s="39">
        <v>5.4563396169859203E-2</v>
      </c>
      <c r="M16" s="52">
        <v>3.7856850214304599E-2</v>
      </c>
      <c r="N16" s="39">
        <v>4.5335015638616201E-2</v>
      </c>
      <c r="O16" s="39">
        <v>6.6718667094488704E-2</v>
      </c>
      <c r="P16" s="52">
        <v>5.2257076313403698E-2</v>
      </c>
      <c r="Q16" s="39">
        <v>4.5951920793869103E-2</v>
      </c>
      <c r="R16" s="52">
        <v>5.0707660635033902E-2</v>
      </c>
      <c r="S16" s="39">
        <v>9.1349855426484605E-2</v>
      </c>
      <c r="T16" s="52">
        <v>7.2338745451031194E-2</v>
      </c>
      <c r="U16" s="39">
        <v>8.5124463538968798E-2</v>
      </c>
      <c r="V16" s="39">
        <v>6.7893479141896501E-2</v>
      </c>
      <c r="W16" s="39">
        <v>6.0085246323185598E-2</v>
      </c>
      <c r="X16" s="52">
        <v>6.3035034636187703E-2</v>
      </c>
      <c r="Y16" s="39">
        <v>7.4558033171182106E-2</v>
      </c>
      <c r="Z16" s="39">
        <v>3.8845449526916799E-2</v>
      </c>
      <c r="AA16" s="39">
        <v>7.7396683152340898E-2</v>
      </c>
      <c r="AB16" s="39">
        <v>0.107408244064421</v>
      </c>
      <c r="AC16" s="39">
        <v>9.6688728733855103E-2</v>
      </c>
      <c r="AD16" s="45">
        <v>0</v>
      </c>
    </row>
    <row r="17" spans="1:30" ht="20.149999999999999" customHeight="1" x14ac:dyDescent="0.25">
      <c r="A17" s="94"/>
      <c r="B17" s="46">
        <v>144</v>
      </c>
      <c r="C17" s="40">
        <v>12</v>
      </c>
      <c r="D17" s="40">
        <v>6</v>
      </c>
      <c r="E17" s="40">
        <v>9</v>
      </c>
      <c r="F17" s="40">
        <v>7</v>
      </c>
      <c r="G17" s="40">
        <v>9</v>
      </c>
      <c r="H17" s="53">
        <v>15</v>
      </c>
      <c r="I17" s="40">
        <v>15</v>
      </c>
      <c r="J17" s="40">
        <v>11</v>
      </c>
      <c r="K17" s="40">
        <v>4</v>
      </c>
      <c r="L17" s="40">
        <v>11</v>
      </c>
      <c r="M17" s="53">
        <v>22</v>
      </c>
      <c r="N17" s="40">
        <v>20</v>
      </c>
      <c r="O17" s="40">
        <v>10</v>
      </c>
      <c r="P17" s="53">
        <v>36</v>
      </c>
      <c r="Q17" s="40">
        <v>32</v>
      </c>
      <c r="R17" s="53">
        <v>49</v>
      </c>
      <c r="S17" s="40">
        <v>94</v>
      </c>
      <c r="T17" s="53">
        <v>40</v>
      </c>
      <c r="U17" s="40">
        <v>41</v>
      </c>
      <c r="V17" s="40">
        <v>34</v>
      </c>
      <c r="W17" s="40">
        <v>29</v>
      </c>
      <c r="X17" s="53">
        <v>30</v>
      </c>
      <c r="Y17" s="40">
        <v>25</v>
      </c>
      <c r="Z17" s="40">
        <v>10</v>
      </c>
      <c r="AA17" s="40">
        <v>51</v>
      </c>
      <c r="AB17" s="40">
        <v>10</v>
      </c>
      <c r="AC17" s="40">
        <v>17</v>
      </c>
      <c r="AD17" s="46">
        <v>0</v>
      </c>
    </row>
    <row r="18" spans="1:30" ht="20.149999999999999" customHeight="1" x14ac:dyDescent="0.25">
      <c r="A18" s="93" t="s">
        <v>329</v>
      </c>
      <c r="B18" s="47">
        <v>0.41003232800456102</v>
      </c>
      <c r="C18" s="41">
        <v>0.250254988672096</v>
      </c>
      <c r="D18" s="41">
        <v>0.80889008066934698</v>
      </c>
      <c r="E18" s="41">
        <v>0.58825706291776703</v>
      </c>
      <c r="F18" s="41">
        <v>0.13481942276769601</v>
      </c>
      <c r="G18" s="41">
        <v>0.41508081486588</v>
      </c>
      <c r="H18" s="54">
        <v>0.23400888488544599</v>
      </c>
      <c r="I18" s="41">
        <v>0.66258822639102399</v>
      </c>
      <c r="J18" s="41">
        <v>0.59684910399954905</v>
      </c>
      <c r="K18" s="41">
        <v>0.50824442473525899</v>
      </c>
      <c r="L18" s="41">
        <v>0.147100809192062</v>
      </c>
      <c r="M18" s="54">
        <v>0.26171288245850699</v>
      </c>
      <c r="N18" s="41">
        <v>0.63814515232742897</v>
      </c>
      <c r="O18" s="41">
        <v>0.55630704418647403</v>
      </c>
      <c r="P18" s="54">
        <v>0.56065409639781205</v>
      </c>
      <c r="Q18" s="41">
        <v>0.27635604226213101</v>
      </c>
      <c r="R18" s="54">
        <v>0.40712043033816198</v>
      </c>
      <c r="S18" s="41">
        <v>0.41555342659364602</v>
      </c>
      <c r="T18" s="54">
        <v>0.47257524242389398</v>
      </c>
      <c r="U18" s="41">
        <v>0.40595050577483799</v>
      </c>
      <c r="V18" s="41">
        <v>0.43580139628825898</v>
      </c>
      <c r="W18" s="41">
        <v>0.315316173534128</v>
      </c>
      <c r="X18" s="54">
        <v>0.488670104036524</v>
      </c>
      <c r="Y18" s="41">
        <v>0.39227295394164502</v>
      </c>
      <c r="Z18" s="41">
        <v>0.42894422974507301</v>
      </c>
      <c r="AA18" s="41">
        <v>0.365726747270187</v>
      </c>
      <c r="AB18" s="41">
        <v>0.31062133886394799</v>
      </c>
      <c r="AC18" s="41">
        <v>0.42068237092733302</v>
      </c>
      <c r="AD18" s="47">
        <v>0</v>
      </c>
    </row>
    <row r="19" spans="1:30" ht="20.149999999999999" customHeight="1" x14ac:dyDescent="0.25">
      <c r="A19" s="93"/>
      <c r="B19" s="44">
        <v>824</v>
      </c>
      <c r="C19" s="38">
        <v>67</v>
      </c>
      <c r="D19" s="38">
        <v>373</v>
      </c>
      <c r="E19" s="38">
        <v>81</v>
      </c>
      <c r="F19" s="38">
        <v>52</v>
      </c>
      <c r="G19" s="38">
        <v>69</v>
      </c>
      <c r="H19" s="51">
        <v>79</v>
      </c>
      <c r="I19" s="38">
        <v>320</v>
      </c>
      <c r="J19" s="38">
        <v>104</v>
      </c>
      <c r="K19" s="38">
        <v>49</v>
      </c>
      <c r="L19" s="38">
        <v>30</v>
      </c>
      <c r="M19" s="51">
        <v>152</v>
      </c>
      <c r="N19" s="38">
        <v>278</v>
      </c>
      <c r="O19" s="38">
        <v>80</v>
      </c>
      <c r="P19" s="51">
        <v>387</v>
      </c>
      <c r="Q19" s="38">
        <v>195</v>
      </c>
      <c r="R19" s="51">
        <v>395</v>
      </c>
      <c r="S19" s="38">
        <v>430</v>
      </c>
      <c r="T19" s="51">
        <v>259</v>
      </c>
      <c r="U19" s="38">
        <v>198</v>
      </c>
      <c r="V19" s="38">
        <v>217</v>
      </c>
      <c r="W19" s="38">
        <v>150</v>
      </c>
      <c r="X19" s="51">
        <v>235</v>
      </c>
      <c r="Y19" s="38">
        <v>130</v>
      </c>
      <c r="Z19" s="38">
        <v>115</v>
      </c>
      <c r="AA19" s="38">
        <v>241</v>
      </c>
      <c r="AB19" s="38">
        <v>30</v>
      </c>
      <c r="AC19" s="38">
        <v>72</v>
      </c>
      <c r="AD19" s="44">
        <v>0</v>
      </c>
    </row>
    <row r="20" spans="1:30" ht="20.149999999999999" customHeight="1" x14ac:dyDescent="0.25">
      <c r="A20" s="94" t="s">
        <v>330</v>
      </c>
      <c r="B20" s="45">
        <v>0.33485307545892101</v>
      </c>
      <c r="C20" s="39">
        <v>0.498202985641994</v>
      </c>
      <c r="D20" s="39">
        <v>5.0683043622511401E-2</v>
      </c>
      <c r="E20" s="39">
        <v>0.16765255496405801</v>
      </c>
      <c r="F20" s="39">
        <v>0.67777583740533798</v>
      </c>
      <c r="G20" s="39">
        <v>0.28568514278149199</v>
      </c>
      <c r="H20" s="52">
        <v>0.56899368301822095</v>
      </c>
      <c r="I20" s="39">
        <v>0.14830546733554201</v>
      </c>
      <c r="J20" s="39">
        <v>0.16162172355712601</v>
      </c>
      <c r="K20" s="39">
        <v>0.24646051649324599</v>
      </c>
      <c r="L20" s="39">
        <v>0.64268836997785805</v>
      </c>
      <c r="M20" s="52">
        <v>0.54548476444670202</v>
      </c>
      <c r="N20" s="39">
        <v>0.16950572621690599</v>
      </c>
      <c r="O20" s="39">
        <v>0.182373065921107</v>
      </c>
      <c r="P20" s="52">
        <v>0.20536144830299399</v>
      </c>
      <c r="Q20" s="39">
        <v>0.542426069919558</v>
      </c>
      <c r="R20" s="52">
        <v>0.36157355282660097</v>
      </c>
      <c r="S20" s="39">
        <v>0.308162264573481</v>
      </c>
      <c r="T20" s="52">
        <v>0.22228011706944201</v>
      </c>
      <c r="U20" s="39">
        <v>0.35016687257884899</v>
      </c>
      <c r="V20" s="39">
        <v>0.33157778266078097</v>
      </c>
      <c r="W20" s="39">
        <v>0.45212548421717702</v>
      </c>
      <c r="X20" s="52">
        <v>0.30784512285728799</v>
      </c>
      <c r="Y20" s="39">
        <v>0.36573141999383102</v>
      </c>
      <c r="Z20" s="39">
        <v>0.30126317800582098</v>
      </c>
      <c r="AA20" s="39">
        <v>0.37110585407638103</v>
      </c>
      <c r="AB20" s="39">
        <v>0.38386946654545101</v>
      </c>
      <c r="AC20" s="39">
        <v>0.236294849594332</v>
      </c>
      <c r="AD20" s="45">
        <v>0</v>
      </c>
    </row>
    <row r="21" spans="1:30" ht="20.149999999999999" customHeight="1" x14ac:dyDescent="0.25">
      <c r="A21" s="95"/>
      <c r="B21" s="48">
        <v>673</v>
      </c>
      <c r="C21" s="42">
        <v>134</v>
      </c>
      <c r="D21" s="42">
        <v>23</v>
      </c>
      <c r="E21" s="42">
        <v>23</v>
      </c>
      <c r="F21" s="42">
        <v>262</v>
      </c>
      <c r="G21" s="42">
        <v>48</v>
      </c>
      <c r="H21" s="57">
        <v>193</v>
      </c>
      <c r="I21" s="42">
        <v>72</v>
      </c>
      <c r="J21" s="42">
        <v>28</v>
      </c>
      <c r="K21" s="42">
        <v>24</v>
      </c>
      <c r="L21" s="42">
        <v>132</v>
      </c>
      <c r="M21" s="57">
        <v>316</v>
      </c>
      <c r="N21" s="42">
        <v>74</v>
      </c>
      <c r="O21" s="42">
        <v>26</v>
      </c>
      <c r="P21" s="57">
        <v>142</v>
      </c>
      <c r="Q21" s="42">
        <v>382</v>
      </c>
      <c r="R21" s="57">
        <v>350</v>
      </c>
      <c r="S21" s="42">
        <v>319</v>
      </c>
      <c r="T21" s="57">
        <v>122</v>
      </c>
      <c r="U21" s="42">
        <v>171</v>
      </c>
      <c r="V21" s="42">
        <v>165</v>
      </c>
      <c r="W21" s="42">
        <v>215</v>
      </c>
      <c r="X21" s="57">
        <v>148</v>
      </c>
      <c r="Y21" s="42">
        <v>122</v>
      </c>
      <c r="Z21" s="42">
        <v>81</v>
      </c>
      <c r="AA21" s="42">
        <v>245</v>
      </c>
      <c r="AB21" s="42">
        <v>37</v>
      </c>
      <c r="AC21" s="42">
        <v>41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0" display="Return to index" xr:uid="{E262C1B3-08FA-4FAC-BE0C-96BCCE10DD1F}"/>
  </hyperlinks>
  <pageMargins left="0.75" right="0.75" top="0.75" bottom="0.5" header="0.5" footer="0.75"/>
  <drawing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0.108494114515079</v>
      </c>
      <c r="C6" s="37">
        <v>5.9537991558975101E-2</v>
      </c>
      <c r="D6" s="37">
        <v>0.28083666318369999</v>
      </c>
      <c r="E6" s="37">
        <v>0.14268290387694799</v>
      </c>
      <c r="F6" s="37">
        <v>2.07650568488017E-2</v>
      </c>
      <c r="G6" s="37">
        <v>9.8100677508602893E-2</v>
      </c>
      <c r="H6" s="50">
        <v>3.5510665343367401E-2</v>
      </c>
      <c r="I6" s="37">
        <v>0.21375396322689499</v>
      </c>
      <c r="J6" s="37">
        <v>0.13911576187429101</v>
      </c>
      <c r="K6" s="37">
        <v>9.6090666640960304E-2</v>
      </c>
      <c r="L6" s="37">
        <v>2.3873381363047199E-2</v>
      </c>
      <c r="M6" s="50">
        <v>4.71485053782119E-2</v>
      </c>
      <c r="N6" s="37">
        <v>0.18977590113679299</v>
      </c>
      <c r="O6" s="37">
        <v>9.1404940084147401E-2</v>
      </c>
      <c r="P6" s="50">
        <v>0.131597096919775</v>
      </c>
      <c r="Q6" s="37">
        <v>6.7671643107688403E-2</v>
      </c>
      <c r="R6" s="50">
        <v>0.124530385880765</v>
      </c>
      <c r="S6" s="37">
        <v>9.4197405792969702E-2</v>
      </c>
      <c r="T6" s="50">
        <v>0.17202449755631199</v>
      </c>
      <c r="U6" s="37">
        <v>9.8319882831943706E-2</v>
      </c>
      <c r="V6" s="37">
        <v>9.7022975014609103E-2</v>
      </c>
      <c r="W6" s="37">
        <v>5.7801888520255203E-2</v>
      </c>
      <c r="X6" s="50">
        <v>0.13808193610181499</v>
      </c>
      <c r="Y6" s="37">
        <v>8.4756787396462294E-2</v>
      </c>
      <c r="Z6" s="37">
        <v>0.12470772219228</v>
      </c>
      <c r="AA6" s="37">
        <v>9.1940545388260603E-2</v>
      </c>
      <c r="AB6" s="37">
        <v>7.7378111022099794E-2</v>
      </c>
      <c r="AC6" s="37">
        <v>0.12732593777888501</v>
      </c>
      <c r="AD6" s="43">
        <v>0</v>
      </c>
    </row>
    <row r="7" spans="1:30" ht="20.149999999999999" customHeight="1" x14ac:dyDescent="0.25">
      <c r="A7" s="93"/>
      <c r="B7" s="44">
        <v>218</v>
      </c>
      <c r="C7" s="38">
        <v>16</v>
      </c>
      <c r="D7" s="38">
        <v>130</v>
      </c>
      <c r="E7" s="38">
        <v>20</v>
      </c>
      <c r="F7" s="38">
        <v>8</v>
      </c>
      <c r="G7" s="38">
        <v>16</v>
      </c>
      <c r="H7" s="51">
        <v>12</v>
      </c>
      <c r="I7" s="38">
        <v>103</v>
      </c>
      <c r="J7" s="38">
        <v>24</v>
      </c>
      <c r="K7" s="38">
        <v>9</v>
      </c>
      <c r="L7" s="38">
        <v>5</v>
      </c>
      <c r="M7" s="51">
        <v>27</v>
      </c>
      <c r="N7" s="38">
        <v>83</v>
      </c>
      <c r="O7" s="38">
        <v>13</v>
      </c>
      <c r="P7" s="51">
        <v>91</v>
      </c>
      <c r="Q7" s="38">
        <v>48</v>
      </c>
      <c r="R7" s="51">
        <v>121</v>
      </c>
      <c r="S7" s="38">
        <v>97</v>
      </c>
      <c r="T7" s="51">
        <v>94</v>
      </c>
      <c r="U7" s="38">
        <v>48</v>
      </c>
      <c r="V7" s="38">
        <v>48</v>
      </c>
      <c r="W7" s="38">
        <v>28</v>
      </c>
      <c r="X7" s="51">
        <v>66</v>
      </c>
      <c r="Y7" s="38">
        <v>28</v>
      </c>
      <c r="Z7" s="38">
        <v>33</v>
      </c>
      <c r="AA7" s="38">
        <v>61</v>
      </c>
      <c r="AB7" s="38">
        <v>8</v>
      </c>
      <c r="AC7" s="38">
        <v>22</v>
      </c>
      <c r="AD7" s="44">
        <v>0</v>
      </c>
    </row>
    <row r="8" spans="1:30" ht="20.149999999999999" customHeight="1" x14ac:dyDescent="0.25">
      <c r="A8" s="94" t="s">
        <v>324</v>
      </c>
      <c r="B8" s="45">
        <v>0.22482576255932199</v>
      </c>
      <c r="C8" s="39">
        <v>0.1222235099176</v>
      </c>
      <c r="D8" s="39">
        <v>0.408404113645636</v>
      </c>
      <c r="E8" s="39">
        <v>0.26654734052725798</v>
      </c>
      <c r="F8" s="39">
        <v>7.8589095190194802E-2</v>
      </c>
      <c r="G8" s="39">
        <v>0.31244545790835399</v>
      </c>
      <c r="H8" s="52">
        <v>0.110100983594136</v>
      </c>
      <c r="I8" s="39">
        <v>0.34802519791521103</v>
      </c>
      <c r="J8" s="39">
        <v>0.28554433563846998</v>
      </c>
      <c r="K8" s="39">
        <v>0.35414739790488098</v>
      </c>
      <c r="L8" s="39">
        <v>8.1283949223025107E-2</v>
      </c>
      <c r="M8" s="52">
        <v>0.145367674870646</v>
      </c>
      <c r="N8" s="39">
        <v>0.33627430476004899</v>
      </c>
      <c r="O8" s="39">
        <v>0.31749233574616598</v>
      </c>
      <c r="P8" s="52">
        <v>0.32043786067292301</v>
      </c>
      <c r="Q8" s="39">
        <v>0.13998536413044499</v>
      </c>
      <c r="R8" s="52">
        <v>0.221122912167311</v>
      </c>
      <c r="S8" s="39">
        <v>0.22982778787476801</v>
      </c>
      <c r="T8" s="52">
        <v>0.278818827603936</v>
      </c>
      <c r="U8" s="39">
        <v>0.22624452717020699</v>
      </c>
      <c r="V8" s="39">
        <v>0.234018048695532</v>
      </c>
      <c r="W8" s="39">
        <v>0.151648251327094</v>
      </c>
      <c r="X8" s="52">
        <v>0.27456636251077898</v>
      </c>
      <c r="Y8" s="39">
        <v>0.20470584621969801</v>
      </c>
      <c r="Z8" s="39">
        <v>0.225608434931904</v>
      </c>
      <c r="AA8" s="39">
        <v>0.18508311414460599</v>
      </c>
      <c r="AB8" s="39">
        <v>0.158771584350515</v>
      </c>
      <c r="AC8" s="39">
        <v>0.313144678850242</v>
      </c>
      <c r="AD8" s="45">
        <v>0</v>
      </c>
    </row>
    <row r="9" spans="1:30" ht="20.149999999999999" customHeight="1" x14ac:dyDescent="0.25">
      <c r="A9" s="94"/>
      <c r="B9" s="46">
        <v>452</v>
      </c>
      <c r="C9" s="40">
        <v>33</v>
      </c>
      <c r="D9" s="40">
        <v>189</v>
      </c>
      <c r="E9" s="40">
        <v>37</v>
      </c>
      <c r="F9" s="40">
        <v>30</v>
      </c>
      <c r="G9" s="40">
        <v>52</v>
      </c>
      <c r="H9" s="53">
        <v>37</v>
      </c>
      <c r="I9" s="40">
        <v>168</v>
      </c>
      <c r="J9" s="40">
        <v>50</v>
      </c>
      <c r="K9" s="40">
        <v>34</v>
      </c>
      <c r="L9" s="40">
        <v>17</v>
      </c>
      <c r="M9" s="53">
        <v>84</v>
      </c>
      <c r="N9" s="40">
        <v>147</v>
      </c>
      <c r="O9" s="40">
        <v>46</v>
      </c>
      <c r="P9" s="53">
        <v>221</v>
      </c>
      <c r="Q9" s="40">
        <v>99</v>
      </c>
      <c r="R9" s="53">
        <v>214</v>
      </c>
      <c r="S9" s="40">
        <v>238</v>
      </c>
      <c r="T9" s="53">
        <v>153</v>
      </c>
      <c r="U9" s="40">
        <v>110</v>
      </c>
      <c r="V9" s="40">
        <v>117</v>
      </c>
      <c r="W9" s="40">
        <v>72</v>
      </c>
      <c r="X9" s="53">
        <v>132</v>
      </c>
      <c r="Y9" s="40">
        <v>68</v>
      </c>
      <c r="Z9" s="40">
        <v>61</v>
      </c>
      <c r="AA9" s="40">
        <v>122</v>
      </c>
      <c r="AB9" s="40">
        <v>15</v>
      </c>
      <c r="AC9" s="40">
        <v>54</v>
      </c>
      <c r="AD9" s="46">
        <v>0</v>
      </c>
    </row>
    <row r="10" spans="1:30" ht="20.149999999999999" customHeight="1" x14ac:dyDescent="0.25">
      <c r="A10" s="93" t="s">
        <v>325</v>
      </c>
      <c r="B10" s="47">
        <v>0.217930866893397</v>
      </c>
      <c r="C10" s="41">
        <v>0.197570603106894</v>
      </c>
      <c r="D10" s="41">
        <v>0.21287949295519401</v>
      </c>
      <c r="E10" s="41">
        <v>0.35117273870340199</v>
      </c>
      <c r="F10" s="41">
        <v>0.14823356995640299</v>
      </c>
      <c r="G10" s="41">
        <v>0.26371770902128699</v>
      </c>
      <c r="H10" s="54">
        <v>0.189750542707362</v>
      </c>
      <c r="I10" s="41">
        <v>0.23498651570436899</v>
      </c>
      <c r="J10" s="41">
        <v>0.27290103036657998</v>
      </c>
      <c r="K10" s="41">
        <v>0.25730256795957201</v>
      </c>
      <c r="L10" s="41">
        <v>0.152210868162243</v>
      </c>
      <c r="M10" s="54">
        <v>0.162942458774025</v>
      </c>
      <c r="N10" s="41">
        <v>0.22013619445395799</v>
      </c>
      <c r="O10" s="41">
        <v>0.32305406286746302</v>
      </c>
      <c r="P10" s="54">
        <v>0.25392590140461302</v>
      </c>
      <c r="Q10" s="41">
        <v>0.15139665748891001</v>
      </c>
      <c r="R10" s="54">
        <v>0.20463267111465</v>
      </c>
      <c r="S10" s="41">
        <v>0.229868891941609</v>
      </c>
      <c r="T10" s="54">
        <v>0.21858614260047299</v>
      </c>
      <c r="U10" s="41">
        <v>0.20986079700233301</v>
      </c>
      <c r="V10" s="41">
        <v>0.22597103038451</v>
      </c>
      <c r="W10" s="41">
        <v>0.21702642581237</v>
      </c>
      <c r="X10" s="54">
        <v>0.19023678263114399</v>
      </c>
      <c r="Y10" s="41">
        <v>0.22256849576625201</v>
      </c>
      <c r="Z10" s="41">
        <v>0.24574555050095601</v>
      </c>
      <c r="AA10" s="41">
        <v>0.23071311151733601</v>
      </c>
      <c r="AB10" s="41">
        <v>0.23166253361948599</v>
      </c>
      <c r="AC10" s="41">
        <v>0.18621105576889599</v>
      </c>
      <c r="AD10" s="47">
        <v>0</v>
      </c>
    </row>
    <row r="11" spans="1:30" ht="20.149999999999999" customHeight="1" x14ac:dyDescent="0.25">
      <c r="A11" s="93"/>
      <c r="B11" s="44">
        <v>438</v>
      </c>
      <c r="C11" s="38">
        <v>53</v>
      </c>
      <c r="D11" s="38">
        <v>98</v>
      </c>
      <c r="E11" s="38">
        <v>48</v>
      </c>
      <c r="F11" s="38">
        <v>57</v>
      </c>
      <c r="G11" s="38">
        <v>44</v>
      </c>
      <c r="H11" s="51">
        <v>64</v>
      </c>
      <c r="I11" s="38">
        <v>114</v>
      </c>
      <c r="J11" s="38">
        <v>48</v>
      </c>
      <c r="K11" s="38">
        <v>25</v>
      </c>
      <c r="L11" s="38">
        <v>31</v>
      </c>
      <c r="M11" s="51">
        <v>94</v>
      </c>
      <c r="N11" s="38">
        <v>96</v>
      </c>
      <c r="O11" s="38">
        <v>47</v>
      </c>
      <c r="P11" s="51">
        <v>175</v>
      </c>
      <c r="Q11" s="38">
        <v>107</v>
      </c>
      <c r="R11" s="51">
        <v>198</v>
      </c>
      <c r="S11" s="38">
        <v>238</v>
      </c>
      <c r="T11" s="51">
        <v>120</v>
      </c>
      <c r="U11" s="38">
        <v>102</v>
      </c>
      <c r="V11" s="38">
        <v>113</v>
      </c>
      <c r="W11" s="38">
        <v>103</v>
      </c>
      <c r="X11" s="51">
        <v>92</v>
      </c>
      <c r="Y11" s="38">
        <v>74</v>
      </c>
      <c r="Z11" s="38">
        <v>66</v>
      </c>
      <c r="AA11" s="38">
        <v>152</v>
      </c>
      <c r="AB11" s="38">
        <v>22</v>
      </c>
      <c r="AC11" s="38">
        <v>32</v>
      </c>
      <c r="AD11" s="44">
        <v>0</v>
      </c>
    </row>
    <row r="12" spans="1:30" ht="20.149999999999999" customHeight="1" x14ac:dyDescent="0.25">
      <c r="A12" s="94" t="s">
        <v>326</v>
      </c>
      <c r="B12" s="45">
        <v>0.15040962333381599</v>
      </c>
      <c r="C12" s="39">
        <v>0.26811769289181397</v>
      </c>
      <c r="D12" s="39">
        <v>3.2582832556543102E-2</v>
      </c>
      <c r="E12" s="39">
        <v>8.1394761992477194E-2</v>
      </c>
      <c r="F12" s="39">
        <v>0.210043025467676</v>
      </c>
      <c r="G12" s="39">
        <v>0.116631660380542</v>
      </c>
      <c r="H12" s="52">
        <v>0.229362259954249</v>
      </c>
      <c r="I12" s="39">
        <v>8.4404013782027706E-2</v>
      </c>
      <c r="J12" s="39">
        <v>0.101565185846917</v>
      </c>
      <c r="K12" s="39">
        <v>0.10178362633955799</v>
      </c>
      <c r="L12" s="39">
        <v>0.20723380231632901</v>
      </c>
      <c r="M12" s="52">
        <v>0.220752953682851</v>
      </c>
      <c r="N12" s="39">
        <v>9.7925326839082699E-2</v>
      </c>
      <c r="O12" s="39">
        <v>9.5282034443937805E-2</v>
      </c>
      <c r="P12" s="52">
        <v>0.13011936714143199</v>
      </c>
      <c r="Q12" s="39">
        <v>0.182476827737133</v>
      </c>
      <c r="R12" s="52">
        <v>0.15796772312051399</v>
      </c>
      <c r="S12" s="39">
        <v>0.14247674418273601</v>
      </c>
      <c r="T12" s="52">
        <v>0.12986106276411899</v>
      </c>
      <c r="U12" s="39">
        <v>0.174085457472795</v>
      </c>
      <c r="V12" s="39">
        <v>0.12576052641923099</v>
      </c>
      <c r="W12" s="39">
        <v>0.175600938029777</v>
      </c>
      <c r="X12" s="52">
        <v>0.106640715638921</v>
      </c>
      <c r="Y12" s="39">
        <v>0.13515382824375499</v>
      </c>
      <c r="Z12" s="39">
        <v>0.19419552628978901</v>
      </c>
      <c r="AA12" s="39">
        <v>0.17115408754332001</v>
      </c>
      <c r="AB12" s="39">
        <v>0.19116542537119599</v>
      </c>
      <c r="AC12" s="39">
        <v>0.131484282476903</v>
      </c>
      <c r="AD12" s="45">
        <v>0</v>
      </c>
    </row>
    <row r="13" spans="1:30" ht="20.149999999999999" customHeight="1" x14ac:dyDescent="0.25">
      <c r="A13" s="94"/>
      <c r="B13" s="46">
        <v>302</v>
      </c>
      <c r="C13" s="40">
        <v>72</v>
      </c>
      <c r="D13" s="40">
        <v>15</v>
      </c>
      <c r="E13" s="40">
        <v>11</v>
      </c>
      <c r="F13" s="40">
        <v>81</v>
      </c>
      <c r="G13" s="40">
        <v>20</v>
      </c>
      <c r="H13" s="53">
        <v>78</v>
      </c>
      <c r="I13" s="40">
        <v>41</v>
      </c>
      <c r="J13" s="40">
        <v>18</v>
      </c>
      <c r="K13" s="40">
        <v>10</v>
      </c>
      <c r="L13" s="40">
        <v>42</v>
      </c>
      <c r="M13" s="53">
        <v>128</v>
      </c>
      <c r="N13" s="40">
        <v>43</v>
      </c>
      <c r="O13" s="40">
        <v>14</v>
      </c>
      <c r="P13" s="53">
        <v>90</v>
      </c>
      <c r="Q13" s="40">
        <v>128</v>
      </c>
      <c r="R13" s="53">
        <v>153</v>
      </c>
      <c r="S13" s="40">
        <v>147</v>
      </c>
      <c r="T13" s="53">
        <v>71</v>
      </c>
      <c r="U13" s="40">
        <v>85</v>
      </c>
      <c r="V13" s="40">
        <v>63</v>
      </c>
      <c r="W13" s="40">
        <v>84</v>
      </c>
      <c r="X13" s="53">
        <v>51</v>
      </c>
      <c r="Y13" s="40">
        <v>45</v>
      </c>
      <c r="Z13" s="40">
        <v>52</v>
      </c>
      <c r="AA13" s="40">
        <v>113</v>
      </c>
      <c r="AB13" s="40">
        <v>19</v>
      </c>
      <c r="AC13" s="40">
        <v>23</v>
      </c>
      <c r="AD13" s="46">
        <v>0</v>
      </c>
    </row>
    <row r="14" spans="1:30" ht="20.149999999999999" customHeight="1" x14ac:dyDescent="0.25">
      <c r="A14" s="93" t="s">
        <v>327</v>
      </c>
      <c r="B14" s="47">
        <v>0.213684738446037</v>
      </c>
      <c r="C14" s="41">
        <v>0.31810918309492697</v>
      </c>
      <c r="D14" s="41">
        <v>2.0714053970436901E-2</v>
      </c>
      <c r="E14" s="41">
        <v>5.9278612520650198E-2</v>
      </c>
      <c r="F14" s="41">
        <v>0.51635188379644503</v>
      </c>
      <c r="G14" s="41">
        <v>0.14661742848832701</v>
      </c>
      <c r="H14" s="54">
        <v>0.40265469049973301</v>
      </c>
      <c r="I14" s="41">
        <v>7.9188832139364299E-2</v>
      </c>
      <c r="J14" s="41">
        <v>9.0713896264192004E-2</v>
      </c>
      <c r="K14" s="41">
        <v>0.135471649070249</v>
      </c>
      <c r="L14" s="41">
        <v>0.48930802941770601</v>
      </c>
      <c r="M14" s="54">
        <v>0.37827069745501701</v>
      </c>
      <c r="N14" s="41">
        <v>0.104971546153769</v>
      </c>
      <c r="O14" s="41">
        <v>8.1233132966559304E-2</v>
      </c>
      <c r="P14" s="54">
        <v>0.100030105166846</v>
      </c>
      <c r="Q14" s="41">
        <v>0.403891803883417</v>
      </c>
      <c r="R14" s="54">
        <v>0.233744284169281</v>
      </c>
      <c r="S14" s="41">
        <v>0.19340900248033999</v>
      </c>
      <c r="T14" s="54">
        <v>0.11550049893938701</v>
      </c>
      <c r="U14" s="41">
        <v>0.190893847948718</v>
      </c>
      <c r="V14" s="41">
        <v>0.23377788658842599</v>
      </c>
      <c r="W14" s="41">
        <v>0.32894919167228298</v>
      </c>
      <c r="X14" s="54">
        <v>0.208606704951909</v>
      </c>
      <c r="Y14" s="41">
        <v>0.26148994581438201</v>
      </c>
      <c r="Z14" s="41">
        <v>0.15222896748449199</v>
      </c>
      <c r="AA14" s="41">
        <v>0.23928177946504101</v>
      </c>
      <c r="AB14" s="41">
        <v>0.236585581138713</v>
      </c>
      <c r="AC14" s="41">
        <v>0.12011757766075599</v>
      </c>
      <c r="AD14" s="47">
        <v>0</v>
      </c>
    </row>
    <row r="15" spans="1:30" ht="20.149999999999999" customHeight="1" x14ac:dyDescent="0.25">
      <c r="A15" s="93"/>
      <c r="B15" s="44">
        <v>430</v>
      </c>
      <c r="C15" s="38">
        <v>85</v>
      </c>
      <c r="D15" s="38">
        <v>10</v>
      </c>
      <c r="E15" s="38">
        <v>8</v>
      </c>
      <c r="F15" s="38">
        <v>199</v>
      </c>
      <c r="G15" s="38">
        <v>25</v>
      </c>
      <c r="H15" s="51">
        <v>137</v>
      </c>
      <c r="I15" s="38">
        <v>38</v>
      </c>
      <c r="J15" s="38">
        <v>16</v>
      </c>
      <c r="K15" s="38">
        <v>13</v>
      </c>
      <c r="L15" s="38">
        <v>100</v>
      </c>
      <c r="M15" s="51">
        <v>219</v>
      </c>
      <c r="N15" s="38">
        <v>46</v>
      </c>
      <c r="O15" s="38">
        <v>12</v>
      </c>
      <c r="P15" s="51">
        <v>69</v>
      </c>
      <c r="Q15" s="38">
        <v>284</v>
      </c>
      <c r="R15" s="51">
        <v>227</v>
      </c>
      <c r="S15" s="38">
        <v>200</v>
      </c>
      <c r="T15" s="51">
        <v>63</v>
      </c>
      <c r="U15" s="38">
        <v>93</v>
      </c>
      <c r="V15" s="38">
        <v>116</v>
      </c>
      <c r="W15" s="38">
        <v>157</v>
      </c>
      <c r="X15" s="51">
        <v>100</v>
      </c>
      <c r="Y15" s="38">
        <v>87</v>
      </c>
      <c r="Z15" s="38">
        <v>41</v>
      </c>
      <c r="AA15" s="38">
        <v>158</v>
      </c>
      <c r="AB15" s="38">
        <v>23</v>
      </c>
      <c r="AC15" s="38">
        <v>21</v>
      </c>
      <c r="AD15" s="44">
        <v>0</v>
      </c>
    </row>
    <row r="16" spans="1:30" ht="20.149999999999999" customHeight="1" x14ac:dyDescent="0.25">
      <c r="A16" s="94" t="s">
        <v>328</v>
      </c>
      <c r="B16" s="45">
        <v>8.4654894252350094E-2</v>
      </c>
      <c r="C16" s="39">
        <v>3.4441019429789901E-2</v>
      </c>
      <c r="D16" s="39">
        <v>4.4582843688489998E-2</v>
      </c>
      <c r="E16" s="39">
        <v>9.8923642379264001E-2</v>
      </c>
      <c r="F16" s="39">
        <v>2.6017368740478702E-2</v>
      </c>
      <c r="G16" s="39">
        <v>6.2487066692887401E-2</v>
      </c>
      <c r="H16" s="52">
        <v>3.2620857901152898E-2</v>
      </c>
      <c r="I16" s="39">
        <v>3.9641477232131801E-2</v>
      </c>
      <c r="J16" s="39">
        <v>0.11015979000954999</v>
      </c>
      <c r="K16" s="39">
        <v>5.52040920847802E-2</v>
      </c>
      <c r="L16" s="39">
        <v>4.6089969517648502E-2</v>
      </c>
      <c r="M16" s="52">
        <v>4.55177098392478E-2</v>
      </c>
      <c r="N16" s="39">
        <v>5.0916726656348998E-2</v>
      </c>
      <c r="O16" s="39">
        <v>9.15334938917267E-2</v>
      </c>
      <c r="P16" s="52">
        <v>6.3889668694411803E-2</v>
      </c>
      <c r="Q16" s="39">
        <v>5.4577703652406398E-2</v>
      </c>
      <c r="R16" s="52">
        <v>5.8002023547480103E-2</v>
      </c>
      <c r="S16" s="39">
        <v>0.11022016772757701</v>
      </c>
      <c r="T16" s="52">
        <v>8.5208970535773296E-2</v>
      </c>
      <c r="U16" s="39">
        <v>0.100595487574002</v>
      </c>
      <c r="V16" s="39">
        <v>8.3449532897691706E-2</v>
      </c>
      <c r="W16" s="39">
        <v>6.8973304638219393E-2</v>
      </c>
      <c r="X16" s="52">
        <v>8.1867498165432706E-2</v>
      </c>
      <c r="Y16" s="39">
        <v>9.1325096559450494E-2</v>
      </c>
      <c r="Z16" s="39">
        <v>5.7513798600579397E-2</v>
      </c>
      <c r="AA16" s="39">
        <v>8.1827361941435597E-2</v>
      </c>
      <c r="AB16" s="39">
        <v>0.10443676449799</v>
      </c>
      <c r="AC16" s="39">
        <v>0.121716467464317</v>
      </c>
      <c r="AD16" s="45">
        <v>0</v>
      </c>
    </row>
    <row r="17" spans="1:30" ht="20.149999999999999" customHeight="1" x14ac:dyDescent="0.25">
      <c r="A17" s="94"/>
      <c r="B17" s="46">
        <v>170</v>
      </c>
      <c r="C17" s="40">
        <v>9</v>
      </c>
      <c r="D17" s="40">
        <v>21</v>
      </c>
      <c r="E17" s="40">
        <v>14</v>
      </c>
      <c r="F17" s="40">
        <v>10</v>
      </c>
      <c r="G17" s="40">
        <v>10</v>
      </c>
      <c r="H17" s="53">
        <v>11</v>
      </c>
      <c r="I17" s="40">
        <v>19</v>
      </c>
      <c r="J17" s="40">
        <v>19</v>
      </c>
      <c r="K17" s="40">
        <v>5</v>
      </c>
      <c r="L17" s="40">
        <v>9</v>
      </c>
      <c r="M17" s="53">
        <v>26</v>
      </c>
      <c r="N17" s="40">
        <v>22</v>
      </c>
      <c r="O17" s="40">
        <v>13</v>
      </c>
      <c r="P17" s="53">
        <v>44</v>
      </c>
      <c r="Q17" s="40">
        <v>38</v>
      </c>
      <c r="R17" s="53">
        <v>56</v>
      </c>
      <c r="S17" s="40">
        <v>114</v>
      </c>
      <c r="T17" s="53">
        <v>47</v>
      </c>
      <c r="U17" s="40">
        <v>49</v>
      </c>
      <c r="V17" s="40">
        <v>42</v>
      </c>
      <c r="W17" s="40">
        <v>33</v>
      </c>
      <c r="X17" s="53">
        <v>39</v>
      </c>
      <c r="Y17" s="40">
        <v>30</v>
      </c>
      <c r="Z17" s="40">
        <v>15</v>
      </c>
      <c r="AA17" s="40">
        <v>54</v>
      </c>
      <c r="AB17" s="40">
        <v>10</v>
      </c>
      <c r="AC17" s="40">
        <v>21</v>
      </c>
      <c r="AD17" s="46">
        <v>0</v>
      </c>
    </row>
    <row r="18" spans="1:30" ht="20.149999999999999" customHeight="1" x14ac:dyDescent="0.25">
      <c r="A18" s="93" t="s">
        <v>329</v>
      </c>
      <c r="B18" s="47">
        <v>0.33331987707440103</v>
      </c>
      <c r="C18" s="41">
        <v>0.18176150147657499</v>
      </c>
      <c r="D18" s="41">
        <v>0.68924077682933604</v>
      </c>
      <c r="E18" s="41">
        <v>0.40923024440420602</v>
      </c>
      <c r="F18" s="41">
        <v>9.9354152038996502E-2</v>
      </c>
      <c r="G18" s="41">
        <v>0.410546135416956</v>
      </c>
      <c r="H18" s="54">
        <v>0.145611648937503</v>
      </c>
      <c r="I18" s="41">
        <v>0.56177916114210702</v>
      </c>
      <c r="J18" s="41">
        <v>0.42466009751276101</v>
      </c>
      <c r="K18" s="41">
        <v>0.45023806454584098</v>
      </c>
      <c r="L18" s="41">
        <v>0.105157330586072</v>
      </c>
      <c r="M18" s="54">
        <v>0.192516180248858</v>
      </c>
      <c r="N18" s="41">
        <v>0.52605020589684104</v>
      </c>
      <c r="O18" s="41">
        <v>0.40889727583031299</v>
      </c>
      <c r="P18" s="54">
        <v>0.45203495759269802</v>
      </c>
      <c r="Q18" s="41">
        <v>0.20765700723813399</v>
      </c>
      <c r="R18" s="54">
        <v>0.34565329804807599</v>
      </c>
      <c r="S18" s="41">
        <v>0.32402519366773802</v>
      </c>
      <c r="T18" s="54">
        <v>0.450843325160248</v>
      </c>
      <c r="U18" s="41">
        <v>0.32456441000214997</v>
      </c>
      <c r="V18" s="41">
        <v>0.33104102371014199</v>
      </c>
      <c r="W18" s="41">
        <v>0.20945013984735</v>
      </c>
      <c r="X18" s="54">
        <v>0.412648298612594</v>
      </c>
      <c r="Y18" s="41">
        <v>0.28946263361616098</v>
      </c>
      <c r="Z18" s="41">
        <v>0.35031615712418401</v>
      </c>
      <c r="AA18" s="41">
        <v>0.27702365953286701</v>
      </c>
      <c r="AB18" s="41">
        <v>0.23614969537261499</v>
      </c>
      <c r="AC18" s="41">
        <v>0.44047061662912701</v>
      </c>
      <c r="AD18" s="47">
        <v>0</v>
      </c>
    </row>
    <row r="19" spans="1:30" ht="20.149999999999999" customHeight="1" x14ac:dyDescent="0.25">
      <c r="A19" s="93"/>
      <c r="B19" s="44">
        <v>670</v>
      </c>
      <c r="C19" s="38">
        <v>49</v>
      </c>
      <c r="D19" s="38">
        <v>318</v>
      </c>
      <c r="E19" s="38">
        <v>56</v>
      </c>
      <c r="F19" s="38">
        <v>38</v>
      </c>
      <c r="G19" s="38">
        <v>69</v>
      </c>
      <c r="H19" s="51">
        <v>49</v>
      </c>
      <c r="I19" s="38">
        <v>271</v>
      </c>
      <c r="J19" s="38">
        <v>74</v>
      </c>
      <c r="K19" s="38">
        <v>43</v>
      </c>
      <c r="L19" s="38">
        <v>22</v>
      </c>
      <c r="M19" s="51">
        <v>112</v>
      </c>
      <c r="N19" s="38">
        <v>229</v>
      </c>
      <c r="O19" s="38">
        <v>59</v>
      </c>
      <c r="P19" s="51">
        <v>312</v>
      </c>
      <c r="Q19" s="38">
        <v>146</v>
      </c>
      <c r="R19" s="51">
        <v>335</v>
      </c>
      <c r="S19" s="38">
        <v>335</v>
      </c>
      <c r="T19" s="51">
        <v>247</v>
      </c>
      <c r="U19" s="38">
        <v>158</v>
      </c>
      <c r="V19" s="38">
        <v>165</v>
      </c>
      <c r="W19" s="38">
        <v>100</v>
      </c>
      <c r="X19" s="51">
        <v>199</v>
      </c>
      <c r="Y19" s="38">
        <v>96</v>
      </c>
      <c r="Z19" s="38">
        <v>94</v>
      </c>
      <c r="AA19" s="38">
        <v>183</v>
      </c>
      <c r="AB19" s="38">
        <v>23</v>
      </c>
      <c r="AC19" s="38">
        <v>76</v>
      </c>
      <c r="AD19" s="44">
        <v>0</v>
      </c>
    </row>
    <row r="20" spans="1:30" ht="20.149999999999999" customHeight="1" x14ac:dyDescent="0.25">
      <c r="A20" s="94" t="s">
        <v>330</v>
      </c>
      <c r="B20" s="45">
        <v>0.36409436177985199</v>
      </c>
      <c r="C20" s="39">
        <v>0.58622687598673995</v>
      </c>
      <c r="D20" s="39">
        <v>5.32968865269801E-2</v>
      </c>
      <c r="E20" s="39">
        <v>0.140673374513127</v>
      </c>
      <c r="F20" s="39">
        <v>0.72639490926412198</v>
      </c>
      <c r="G20" s="39">
        <v>0.263249088868869</v>
      </c>
      <c r="H20" s="52">
        <v>0.63201695045398198</v>
      </c>
      <c r="I20" s="39">
        <v>0.163592845921392</v>
      </c>
      <c r="J20" s="39">
        <v>0.192279082111109</v>
      </c>
      <c r="K20" s="39">
        <v>0.23725527540980601</v>
      </c>
      <c r="L20" s="39">
        <v>0.69654183173403506</v>
      </c>
      <c r="M20" s="52">
        <v>0.59902365113786804</v>
      </c>
      <c r="N20" s="39">
        <v>0.202896872992852</v>
      </c>
      <c r="O20" s="39">
        <v>0.176515167410497</v>
      </c>
      <c r="P20" s="52">
        <v>0.23014947230827801</v>
      </c>
      <c r="Q20" s="39">
        <v>0.58636863162054997</v>
      </c>
      <c r="R20" s="52">
        <v>0.391712007289794</v>
      </c>
      <c r="S20" s="39">
        <v>0.33588574666307602</v>
      </c>
      <c r="T20" s="52">
        <v>0.24536156170350601</v>
      </c>
      <c r="U20" s="39">
        <v>0.36497930542151302</v>
      </c>
      <c r="V20" s="39">
        <v>0.35953841300765699</v>
      </c>
      <c r="W20" s="39">
        <v>0.50455012970206004</v>
      </c>
      <c r="X20" s="52">
        <v>0.315247420590829</v>
      </c>
      <c r="Y20" s="39">
        <v>0.396643774058137</v>
      </c>
      <c r="Z20" s="39">
        <v>0.34642449377428097</v>
      </c>
      <c r="AA20" s="39">
        <v>0.41043586700836099</v>
      </c>
      <c r="AB20" s="39">
        <v>0.42775100650990999</v>
      </c>
      <c r="AC20" s="39">
        <v>0.25160186013765901</v>
      </c>
      <c r="AD20" s="45">
        <v>0</v>
      </c>
    </row>
    <row r="21" spans="1:30" ht="20.149999999999999" customHeight="1" x14ac:dyDescent="0.25">
      <c r="A21" s="95"/>
      <c r="B21" s="48">
        <v>732</v>
      </c>
      <c r="C21" s="42">
        <v>157</v>
      </c>
      <c r="D21" s="42">
        <v>25</v>
      </c>
      <c r="E21" s="42">
        <v>19</v>
      </c>
      <c r="F21" s="42">
        <v>280</v>
      </c>
      <c r="G21" s="42">
        <v>44</v>
      </c>
      <c r="H21" s="57">
        <v>215</v>
      </c>
      <c r="I21" s="42">
        <v>79</v>
      </c>
      <c r="J21" s="42">
        <v>34</v>
      </c>
      <c r="K21" s="42">
        <v>23</v>
      </c>
      <c r="L21" s="42">
        <v>143</v>
      </c>
      <c r="M21" s="57">
        <v>347</v>
      </c>
      <c r="N21" s="42">
        <v>88</v>
      </c>
      <c r="O21" s="42">
        <v>25</v>
      </c>
      <c r="P21" s="57">
        <v>159</v>
      </c>
      <c r="Q21" s="42">
        <v>413</v>
      </c>
      <c r="R21" s="57">
        <v>380</v>
      </c>
      <c r="S21" s="42">
        <v>347</v>
      </c>
      <c r="T21" s="57">
        <v>134</v>
      </c>
      <c r="U21" s="42">
        <v>178</v>
      </c>
      <c r="V21" s="42">
        <v>179</v>
      </c>
      <c r="W21" s="42">
        <v>240</v>
      </c>
      <c r="X21" s="57">
        <v>152</v>
      </c>
      <c r="Y21" s="42">
        <v>132</v>
      </c>
      <c r="Z21" s="42">
        <v>93</v>
      </c>
      <c r="AA21" s="42">
        <v>270</v>
      </c>
      <c r="AB21" s="42">
        <v>42</v>
      </c>
      <c r="AC21" s="42">
        <v>43</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1" display="Return to index" xr:uid="{DAA96EFF-44BD-4807-B1DD-3F5FA35486DA}"/>
  </hyperlinks>
  <pageMargins left="0.75" right="0.75" top="0.75" bottom="0.5" header="0.5" footer="0.75"/>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0.106965893005758</v>
      </c>
      <c r="C6" s="37">
        <v>4.4699366855019497E-2</v>
      </c>
      <c r="D6" s="37">
        <v>0.29744948838341101</v>
      </c>
      <c r="E6" s="37">
        <v>0.15840518607319301</v>
      </c>
      <c r="F6" s="37">
        <v>2.8742294525341001E-2</v>
      </c>
      <c r="G6" s="37">
        <v>5.9573147181479297E-2</v>
      </c>
      <c r="H6" s="50">
        <v>2.4347127506107898E-2</v>
      </c>
      <c r="I6" s="37">
        <v>0.24137962011243799</v>
      </c>
      <c r="J6" s="37">
        <v>0.12458767150540299</v>
      </c>
      <c r="K6" s="37">
        <v>5.9142240430102903E-2</v>
      </c>
      <c r="L6" s="37">
        <v>3.1292079230405299E-2</v>
      </c>
      <c r="M6" s="50">
        <v>4.0831969827318002E-2</v>
      </c>
      <c r="N6" s="37">
        <v>0.221743385372558</v>
      </c>
      <c r="O6" s="37">
        <v>0.12870621950904801</v>
      </c>
      <c r="P6" s="50">
        <v>0.13826727354228399</v>
      </c>
      <c r="Q6" s="37">
        <v>6.6422830811198402E-2</v>
      </c>
      <c r="R6" s="50">
        <v>0.116049829273995</v>
      </c>
      <c r="S6" s="37">
        <v>9.9177113909164893E-2</v>
      </c>
      <c r="T6" s="50">
        <v>0.14202963455571199</v>
      </c>
      <c r="U6" s="37">
        <v>9.6640762331364802E-2</v>
      </c>
      <c r="V6" s="37">
        <v>0.112846839946461</v>
      </c>
      <c r="W6" s="37">
        <v>7.1039188609986703E-2</v>
      </c>
      <c r="X6" s="50">
        <v>0.14460791116490901</v>
      </c>
      <c r="Y6" s="37">
        <v>9.5164184293856896E-2</v>
      </c>
      <c r="Z6" s="37">
        <v>0.11525250180541199</v>
      </c>
      <c r="AA6" s="37">
        <v>8.8174108104727603E-2</v>
      </c>
      <c r="AB6" s="37">
        <v>8.3337495159209796E-2</v>
      </c>
      <c r="AC6" s="37">
        <v>9.6813611083150397E-2</v>
      </c>
      <c r="AD6" s="43">
        <v>0</v>
      </c>
    </row>
    <row r="7" spans="1:30" ht="20.149999999999999" customHeight="1" x14ac:dyDescent="0.25">
      <c r="A7" s="93"/>
      <c r="B7" s="44">
        <v>215</v>
      </c>
      <c r="C7" s="38">
        <v>12</v>
      </c>
      <c r="D7" s="38">
        <v>137</v>
      </c>
      <c r="E7" s="38">
        <v>22</v>
      </c>
      <c r="F7" s="38">
        <v>11</v>
      </c>
      <c r="G7" s="38">
        <v>10</v>
      </c>
      <c r="H7" s="51">
        <v>8</v>
      </c>
      <c r="I7" s="38">
        <v>117</v>
      </c>
      <c r="J7" s="38">
        <v>22</v>
      </c>
      <c r="K7" s="38">
        <v>6</v>
      </c>
      <c r="L7" s="38">
        <v>6</v>
      </c>
      <c r="M7" s="51">
        <v>24</v>
      </c>
      <c r="N7" s="38">
        <v>97</v>
      </c>
      <c r="O7" s="38">
        <v>19</v>
      </c>
      <c r="P7" s="51">
        <v>95</v>
      </c>
      <c r="Q7" s="38">
        <v>47</v>
      </c>
      <c r="R7" s="51">
        <v>112</v>
      </c>
      <c r="S7" s="38">
        <v>103</v>
      </c>
      <c r="T7" s="51">
        <v>78</v>
      </c>
      <c r="U7" s="38">
        <v>47</v>
      </c>
      <c r="V7" s="38">
        <v>56</v>
      </c>
      <c r="W7" s="38">
        <v>34</v>
      </c>
      <c r="X7" s="51">
        <v>70</v>
      </c>
      <c r="Y7" s="38">
        <v>32</v>
      </c>
      <c r="Z7" s="38">
        <v>31</v>
      </c>
      <c r="AA7" s="38">
        <v>58</v>
      </c>
      <c r="AB7" s="38">
        <v>8</v>
      </c>
      <c r="AC7" s="38">
        <v>17</v>
      </c>
      <c r="AD7" s="44">
        <v>0</v>
      </c>
    </row>
    <row r="8" spans="1:30" ht="20.149999999999999" customHeight="1" x14ac:dyDescent="0.25">
      <c r="A8" s="94" t="s">
        <v>324</v>
      </c>
      <c r="B8" s="45">
        <v>0.20496046178650301</v>
      </c>
      <c r="C8" s="39">
        <v>7.6965761473618693E-2</v>
      </c>
      <c r="D8" s="39">
        <v>0.41517970945760002</v>
      </c>
      <c r="E8" s="39">
        <v>0.277163290411781</v>
      </c>
      <c r="F8" s="39">
        <v>6.7756782294759593E-2</v>
      </c>
      <c r="G8" s="39">
        <v>0.30988884527377097</v>
      </c>
      <c r="H8" s="52">
        <v>7.8190763443626604E-2</v>
      </c>
      <c r="I8" s="39">
        <v>0.33540824201882102</v>
      </c>
      <c r="J8" s="39">
        <v>0.31382546637124598</v>
      </c>
      <c r="K8" s="39">
        <v>0.318945192603455</v>
      </c>
      <c r="L8" s="39">
        <v>7.0348932624013705E-2</v>
      </c>
      <c r="M8" s="52">
        <v>0.106317898023784</v>
      </c>
      <c r="N8" s="39">
        <v>0.32891739177052698</v>
      </c>
      <c r="O8" s="39">
        <v>0.280471132392207</v>
      </c>
      <c r="P8" s="52">
        <v>0.282374958632582</v>
      </c>
      <c r="Q8" s="39">
        <v>0.120189903345024</v>
      </c>
      <c r="R8" s="52">
        <v>0.208843872522262</v>
      </c>
      <c r="S8" s="39">
        <v>0.20271458477755</v>
      </c>
      <c r="T8" s="52">
        <v>0.27310734295950401</v>
      </c>
      <c r="U8" s="39">
        <v>0.24143940118866999</v>
      </c>
      <c r="V8" s="39">
        <v>0.18323925593888499</v>
      </c>
      <c r="W8" s="39">
        <v>0.11195469036179299</v>
      </c>
      <c r="X8" s="52">
        <v>0.258525000834054</v>
      </c>
      <c r="Y8" s="39">
        <v>0.207106390751954</v>
      </c>
      <c r="Z8" s="39">
        <v>0.18929575759134901</v>
      </c>
      <c r="AA8" s="39">
        <v>0.16649083543069501</v>
      </c>
      <c r="AB8" s="39">
        <v>0.162353371546402</v>
      </c>
      <c r="AC8" s="39">
        <v>0.24694520493749</v>
      </c>
      <c r="AD8" s="45">
        <v>0</v>
      </c>
    </row>
    <row r="9" spans="1:30" ht="20.149999999999999" customHeight="1" x14ac:dyDescent="0.25">
      <c r="A9" s="94"/>
      <c r="B9" s="46">
        <v>412</v>
      </c>
      <c r="C9" s="40">
        <v>21</v>
      </c>
      <c r="D9" s="40">
        <v>192</v>
      </c>
      <c r="E9" s="40">
        <v>38</v>
      </c>
      <c r="F9" s="40">
        <v>26</v>
      </c>
      <c r="G9" s="40">
        <v>52</v>
      </c>
      <c r="H9" s="53">
        <v>27</v>
      </c>
      <c r="I9" s="40">
        <v>162</v>
      </c>
      <c r="J9" s="40">
        <v>55</v>
      </c>
      <c r="K9" s="40">
        <v>31</v>
      </c>
      <c r="L9" s="40">
        <v>14</v>
      </c>
      <c r="M9" s="53">
        <v>62</v>
      </c>
      <c r="N9" s="40">
        <v>143</v>
      </c>
      <c r="O9" s="40">
        <v>40</v>
      </c>
      <c r="P9" s="53">
        <v>195</v>
      </c>
      <c r="Q9" s="40">
        <v>85</v>
      </c>
      <c r="R9" s="53">
        <v>202</v>
      </c>
      <c r="S9" s="40">
        <v>210</v>
      </c>
      <c r="T9" s="53">
        <v>150</v>
      </c>
      <c r="U9" s="40">
        <v>118</v>
      </c>
      <c r="V9" s="40">
        <v>91</v>
      </c>
      <c r="W9" s="40">
        <v>53</v>
      </c>
      <c r="X9" s="53">
        <v>124</v>
      </c>
      <c r="Y9" s="40">
        <v>69</v>
      </c>
      <c r="Z9" s="40">
        <v>51</v>
      </c>
      <c r="AA9" s="40">
        <v>110</v>
      </c>
      <c r="AB9" s="40">
        <v>16</v>
      </c>
      <c r="AC9" s="40">
        <v>42</v>
      </c>
      <c r="AD9" s="46">
        <v>0</v>
      </c>
    </row>
    <row r="10" spans="1:30" ht="20.149999999999999" customHeight="1" x14ac:dyDescent="0.25">
      <c r="A10" s="93" t="s">
        <v>325</v>
      </c>
      <c r="B10" s="47">
        <v>0.20578821188555099</v>
      </c>
      <c r="C10" s="41">
        <v>0.14751888796311</v>
      </c>
      <c r="D10" s="41">
        <v>0.193349535875076</v>
      </c>
      <c r="E10" s="41">
        <v>0.266840207257179</v>
      </c>
      <c r="F10" s="41">
        <v>0.145845985857775</v>
      </c>
      <c r="G10" s="41">
        <v>0.24273612836445899</v>
      </c>
      <c r="H10" s="54">
        <v>0.14056751477714399</v>
      </c>
      <c r="I10" s="41">
        <v>0.22036158977327999</v>
      </c>
      <c r="J10" s="41">
        <v>0.20817898917738101</v>
      </c>
      <c r="K10" s="41">
        <v>0.246240580823892</v>
      </c>
      <c r="L10" s="41">
        <v>0.11593110629633099</v>
      </c>
      <c r="M10" s="54">
        <v>0.14698764819256199</v>
      </c>
      <c r="N10" s="41">
        <v>0.193817287951004</v>
      </c>
      <c r="O10" s="41">
        <v>0.27812548417295702</v>
      </c>
      <c r="P10" s="54">
        <v>0.24553194840047801</v>
      </c>
      <c r="Q10" s="41">
        <v>0.126563755316113</v>
      </c>
      <c r="R10" s="54">
        <v>0.19706889037557301</v>
      </c>
      <c r="S10" s="41">
        <v>0.21335054964741099</v>
      </c>
      <c r="T10" s="54">
        <v>0.245863875072798</v>
      </c>
      <c r="U10" s="41">
        <v>0.177421755879553</v>
      </c>
      <c r="V10" s="41">
        <v>0.236906749634928</v>
      </c>
      <c r="W10" s="41">
        <v>0.156166420570099</v>
      </c>
      <c r="X10" s="54">
        <v>0.17137638585697301</v>
      </c>
      <c r="Y10" s="41">
        <v>0.21389380829042001</v>
      </c>
      <c r="Z10" s="41">
        <v>0.28861763064335</v>
      </c>
      <c r="AA10" s="41">
        <v>0.18941993655300399</v>
      </c>
      <c r="AB10" s="41">
        <v>0.17662743266966599</v>
      </c>
      <c r="AC10" s="41">
        <v>0.23635780485921701</v>
      </c>
      <c r="AD10" s="47">
        <v>0</v>
      </c>
    </row>
    <row r="11" spans="1:30" ht="20.149999999999999" customHeight="1" x14ac:dyDescent="0.25">
      <c r="A11" s="93"/>
      <c r="B11" s="44">
        <v>414</v>
      </c>
      <c r="C11" s="38">
        <v>40</v>
      </c>
      <c r="D11" s="38">
        <v>89</v>
      </c>
      <c r="E11" s="38">
        <v>37</v>
      </c>
      <c r="F11" s="38">
        <v>56</v>
      </c>
      <c r="G11" s="38">
        <v>41</v>
      </c>
      <c r="H11" s="51">
        <v>48</v>
      </c>
      <c r="I11" s="38">
        <v>106</v>
      </c>
      <c r="J11" s="38">
        <v>36</v>
      </c>
      <c r="K11" s="38">
        <v>24</v>
      </c>
      <c r="L11" s="38">
        <v>24</v>
      </c>
      <c r="M11" s="51">
        <v>85</v>
      </c>
      <c r="N11" s="38">
        <v>85</v>
      </c>
      <c r="O11" s="38">
        <v>40</v>
      </c>
      <c r="P11" s="51">
        <v>169</v>
      </c>
      <c r="Q11" s="38">
        <v>89</v>
      </c>
      <c r="R11" s="51">
        <v>191</v>
      </c>
      <c r="S11" s="38">
        <v>221</v>
      </c>
      <c r="T11" s="51">
        <v>135</v>
      </c>
      <c r="U11" s="38">
        <v>86</v>
      </c>
      <c r="V11" s="38">
        <v>118</v>
      </c>
      <c r="W11" s="38">
        <v>74</v>
      </c>
      <c r="X11" s="51">
        <v>82</v>
      </c>
      <c r="Y11" s="38">
        <v>71</v>
      </c>
      <c r="Z11" s="38">
        <v>78</v>
      </c>
      <c r="AA11" s="38">
        <v>125</v>
      </c>
      <c r="AB11" s="38">
        <v>17</v>
      </c>
      <c r="AC11" s="38">
        <v>41</v>
      </c>
      <c r="AD11" s="44">
        <v>0</v>
      </c>
    </row>
    <row r="12" spans="1:30" ht="20.149999999999999" customHeight="1" x14ac:dyDescent="0.25">
      <c r="A12" s="94" t="s">
        <v>326</v>
      </c>
      <c r="B12" s="45">
        <v>0.14208296454740199</v>
      </c>
      <c r="C12" s="39">
        <v>0.25605433441123399</v>
      </c>
      <c r="D12" s="39">
        <v>2.62815764388971E-2</v>
      </c>
      <c r="E12" s="39">
        <v>0.105117617706651</v>
      </c>
      <c r="F12" s="39">
        <v>0.174479994275412</v>
      </c>
      <c r="G12" s="39">
        <v>0.18515717561161599</v>
      </c>
      <c r="H12" s="52">
        <v>0.235191490841381</v>
      </c>
      <c r="I12" s="39">
        <v>7.4268525513100606E-2</v>
      </c>
      <c r="J12" s="39">
        <v>0.10633908282506099</v>
      </c>
      <c r="K12" s="39">
        <v>0.14313974298123699</v>
      </c>
      <c r="L12" s="39">
        <v>0.16012047543862301</v>
      </c>
      <c r="M12" s="52">
        <v>0.196133862675089</v>
      </c>
      <c r="N12" s="39">
        <v>9.6088196687180896E-2</v>
      </c>
      <c r="O12" s="39">
        <v>8.3151437205926798E-2</v>
      </c>
      <c r="P12" s="52">
        <v>0.137551007109776</v>
      </c>
      <c r="Q12" s="39">
        <v>0.154218665408377</v>
      </c>
      <c r="R12" s="52">
        <v>0.14494027228977499</v>
      </c>
      <c r="S12" s="39">
        <v>0.13850075066435499</v>
      </c>
      <c r="T12" s="52">
        <v>0.12723650728036701</v>
      </c>
      <c r="U12" s="39">
        <v>0.15418372392697299</v>
      </c>
      <c r="V12" s="39">
        <v>0.118684847515851</v>
      </c>
      <c r="W12" s="39">
        <v>0.17124555885718901</v>
      </c>
      <c r="X12" s="52">
        <v>0.131950324326366</v>
      </c>
      <c r="Y12" s="39">
        <v>0.121701803330054</v>
      </c>
      <c r="Z12" s="39">
        <v>0.124432580675005</v>
      </c>
      <c r="AA12" s="39">
        <v>0.16546250009216401</v>
      </c>
      <c r="AB12" s="39">
        <v>0.144992299542308</v>
      </c>
      <c r="AC12" s="39">
        <v>0.14620301623638099</v>
      </c>
      <c r="AD12" s="45">
        <v>0</v>
      </c>
    </row>
    <row r="13" spans="1:30" ht="20.149999999999999" customHeight="1" x14ac:dyDescent="0.25">
      <c r="A13" s="94"/>
      <c r="B13" s="46">
        <v>286</v>
      </c>
      <c r="C13" s="40">
        <v>69</v>
      </c>
      <c r="D13" s="40">
        <v>12</v>
      </c>
      <c r="E13" s="40">
        <v>14</v>
      </c>
      <c r="F13" s="40">
        <v>67</v>
      </c>
      <c r="G13" s="40">
        <v>31</v>
      </c>
      <c r="H13" s="53">
        <v>80</v>
      </c>
      <c r="I13" s="40">
        <v>36</v>
      </c>
      <c r="J13" s="40">
        <v>19</v>
      </c>
      <c r="K13" s="40">
        <v>14</v>
      </c>
      <c r="L13" s="40">
        <v>33</v>
      </c>
      <c r="M13" s="53">
        <v>114</v>
      </c>
      <c r="N13" s="40">
        <v>42</v>
      </c>
      <c r="O13" s="40">
        <v>12</v>
      </c>
      <c r="P13" s="53">
        <v>95</v>
      </c>
      <c r="Q13" s="40">
        <v>109</v>
      </c>
      <c r="R13" s="53">
        <v>140</v>
      </c>
      <c r="S13" s="40">
        <v>143</v>
      </c>
      <c r="T13" s="53">
        <v>70</v>
      </c>
      <c r="U13" s="40">
        <v>75</v>
      </c>
      <c r="V13" s="40">
        <v>59</v>
      </c>
      <c r="W13" s="40">
        <v>82</v>
      </c>
      <c r="X13" s="53">
        <v>64</v>
      </c>
      <c r="Y13" s="40">
        <v>40</v>
      </c>
      <c r="Z13" s="40">
        <v>33</v>
      </c>
      <c r="AA13" s="40">
        <v>109</v>
      </c>
      <c r="AB13" s="40">
        <v>14</v>
      </c>
      <c r="AC13" s="40">
        <v>25</v>
      </c>
      <c r="AD13" s="46">
        <v>0</v>
      </c>
    </row>
    <row r="14" spans="1:30" ht="20.149999999999999" customHeight="1" x14ac:dyDescent="0.25">
      <c r="A14" s="93" t="s">
        <v>327</v>
      </c>
      <c r="B14" s="47">
        <v>0.24622803827530501</v>
      </c>
      <c r="C14" s="41">
        <v>0.43883554784116702</v>
      </c>
      <c r="D14" s="41">
        <v>2.9550155697455401E-2</v>
      </c>
      <c r="E14" s="41">
        <v>7.1911273201795897E-2</v>
      </c>
      <c r="F14" s="41">
        <v>0.53497030504112297</v>
      </c>
      <c r="G14" s="41">
        <v>0.142438507537822</v>
      </c>
      <c r="H14" s="54">
        <v>0.49449449966346498</v>
      </c>
      <c r="I14" s="41">
        <v>7.8044057771012906E-2</v>
      </c>
      <c r="J14" s="41">
        <v>0.11845766301095</v>
      </c>
      <c r="K14" s="41">
        <v>0.182693340825303</v>
      </c>
      <c r="L14" s="41">
        <v>0.56289958038612997</v>
      </c>
      <c r="M14" s="54">
        <v>0.46102891593753897</v>
      </c>
      <c r="N14" s="41">
        <v>9.2954450879280406E-2</v>
      </c>
      <c r="O14" s="41">
        <v>0.12460411993513899</v>
      </c>
      <c r="P14" s="54">
        <v>0.13117117497824399</v>
      </c>
      <c r="Q14" s="41">
        <v>0.45218294188069103</v>
      </c>
      <c r="R14" s="54">
        <v>0.265048092669391</v>
      </c>
      <c r="S14" s="41">
        <v>0.227335931046171</v>
      </c>
      <c r="T14" s="54">
        <v>0.12687406365276799</v>
      </c>
      <c r="U14" s="41">
        <v>0.208237153941665</v>
      </c>
      <c r="V14" s="41">
        <v>0.26827692351441501</v>
      </c>
      <c r="W14" s="41">
        <v>0.39934986708262299</v>
      </c>
      <c r="X14" s="54">
        <v>0.21170687450048301</v>
      </c>
      <c r="Y14" s="41">
        <v>0.28048241260318502</v>
      </c>
      <c r="Z14" s="41">
        <v>0.216280110719619</v>
      </c>
      <c r="AA14" s="41">
        <v>0.27993975855542202</v>
      </c>
      <c r="AB14" s="41">
        <v>0.32594566521963603</v>
      </c>
      <c r="AC14" s="41">
        <v>0.148889457506234</v>
      </c>
      <c r="AD14" s="47">
        <v>0</v>
      </c>
    </row>
    <row r="15" spans="1:30" ht="20.149999999999999" customHeight="1" x14ac:dyDescent="0.25">
      <c r="A15" s="93"/>
      <c r="B15" s="44">
        <v>495</v>
      </c>
      <c r="C15" s="38">
        <v>118</v>
      </c>
      <c r="D15" s="38">
        <v>14</v>
      </c>
      <c r="E15" s="38">
        <v>10</v>
      </c>
      <c r="F15" s="38">
        <v>206</v>
      </c>
      <c r="G15" s="38">
        <v>24</v>
      </c>
      <c r="H15" s="51">
        <v>168</v>
      </c>
      <c r="I15" s="38">
        <v>38</v>
      </c>
      <c r="J15" s="38">
        <v>21</v>
      </c>
      <c r="K15" s="38">
        <v>18</v>
      </c>
      <c r="L15" s="38">
        <v>115</v>
      </c>
      <c r="M15" s="51">
        <v>267</v>
      </c>
      <c r="N15" s="38">
        <v>41</v>
      </c>
      <c r="O15" s="38">
        <v>18</v>
      </c>
      <c r="P15" s="51">
        <v>91</v>
      </c>
      <c r="Q15" s="38">
        <v>318</v>
      </c>
      <c r="R15" s="51">
        <v>257</v>
      </c>
      <c r="S15" s="38">
        <v>235</v>
      </c>
      <c r="T15" s="51">
        <v>70</v>
      </c>
      <c r="U15" s="38">
        <v>101</v>
      </c>
      <c r="V15" s="38">
        <v>134</v>
      </c>
      <c r="W15" s="38">
        <v>190</v>
      </c>
      <c r="X15" s="51">
        <v>102</v>
      </c>
      <c r="Y15" s="38">
        <v>93</v>
      </c>
      <c r="Z15" s="38">
        <v>58</v>
      </c>
      <c r="AA15" s="38">
        <v>184</v>
      </c>
      <c r="AB15" s="38">
        <v>32</v>
      </c>
      <c r="AC15" s="38">
        <v>26</v>
      </c>
      <c r="AD15" s="44">
        <v>0</v>
      </c>
    </row>
    <row r="16" spans="1:30" ht="20.149999999999999" customHeight="1" x14ac:dyDescent="0.25">
      <c r="A16" s="94" t="s">
        <v>328</v>
      </c>
      <c r="B16" s="45">
        <v>9.3974430499481301E-2</v>
      </c>
      <c r="C16" s="39">
        <v>3.5926101455850602E-2</v>
      </c>
      <c r="D16" s="39">
        <v>3.8189534147559802E-2</v>
      </c>
      <c r="E16" s="39">
        <v>0.120562425349399</v>
      </c>
      <c r="F16" s="39">
        <v>4.8204638005588801E-2</v>
      </c>
      <c r="G16" s="39">
        <v>6.02061960308529E-2</v>
      </c>
      <c r="H16" s="52">
        <v>2.7208603768275601E-2</v>
      </c>
      <c r="I16" s="39">
        <v>5.05379648113468E-2</v>
      </c>
      <c r="J16" s="39">
        <v>0.12861112710996001</v>
      </c>
      <c r="K16" s="39">
        <v>4.9838902336010203E-2</v>
      </c>
      <c r="L16" s="39">
        <v>5.9407826024496402E-2</v>
      </c>
      <c r="M16" s="52">
        <v>4.8699705343707198E-2</v>
      </c>
      <c r="N16" s="39">
        <v>6.64792873394493E-2</v>
      </c>
      <c r="O16" s="39">
        <v>0.104941606784722</v>
      </c>
      <c r="P16" s="52">
        <v>6.5103637336636294E-2</v>
      </c>
      <c r="Q16" s="39">
        <v>8.0421903238596798E-2</v>
      </c>
      <c r="R16" s="52">
        <v>6.8049042869003401E-2</v>
      </c>
      <c r="S16" s="39">
        <v>0.118921069955347</v>
      </c>
      <c r="T16" s="52">
        <v>8.4888576478851896E-2</v>
      </c>
      <c r="U16" s="39">
        <v>0.122077202731774</v>
      </c>
      <c r="V16" s="39">
        <v>8.0045383449460897E-2</v>
      </c>
      <c r="W16" s="39">
        <v>9.0244274518308298E-2</v>
      </c>
      <c r="X16" s="52">
        <v>8.1833503317215894E-2</v>
      </c>
      <c r="Y16" s="39">
        <v>8.1651400730530094E-2</v>
      </c>
      <c r="Z16" s="39">
        <v>6.6121418565264906E-2</v>
      </c>
      <c r="AA16" s="39">
        <v>0.110512861263986</v>
      </c>
      <c r="AB16" s="39">
        <v>0.10674373586277799</v>
      </c>
      <c r="AC16" s="39">
        <v>0.124790905377527</v>
      </c>
      <c r="AD16" s="45">
        <v>0</v>
      </c>
    </row>
    <row r="17" spans="1:30" ht="20.149999999999999" customHeight="1" x14ac:dyDescent="0.25">
      <c r="A17" s="94"/>
      <c r="B17" s="46">
        <v>189</v>
      </c>
      <c r="C17" s="40">
        <v>10</v>
      </c>
      <c r="D17" s="40">
        <v>18</v>
      </c>
      <c r="E17" s="40">
        <v>17</v>
      </c>
      <c r="F17" s="40">
        <v>19</v>
      </c>
      <c r="G17" s="40">
        <v>10</v>
      </c>
      <c r="H17" s="53">
        <v>9</v>
      </c>
      <c r="I17" s="40">
        <v>24</v>
      </c>
      <c r="J17" s="40">
        <v>23</v>
      </c>
      <c r="K17" s="40">
        <v>5</v>
      </c>
      <c r="L17" s="40">
        <v>12</v>
      </c>
      <c r="M17" s="53">
        <v>28</v>
      </c>
      <c r="N17" s="40">
        <v>29</v>
      </c>
      <c r="O17" s="40">
        <v>15</v>
      </c>
      <c r="P17" s="53">
        <v>45</v>
      </c>
      <c r="Q17" s="40">
        <v>57</v>
      </c>
      <c r="R17" s="53">
        <v>66</v>
      </c>
      <c r="S17" s="40">
        <v>123</v>
      </c>
      <c r="T17" s="53">
        <v>47</v>
      </c>
      <c r="U17" s="40">
        <v>59</v>
      </c>
      <c r="V17" s="40">
        <v>40</v>
      </c>
      <c r="W17" s="40">
        <v>43</v>
      </c>
      <c r="X17" s="53">
        <v>39</v>
      </c>
      <c r="Y17" s="40">
        <v>27</v>
      </c>
      <c r="Z17" s="40">
        <v>18</v>
      </c>
      <c r="AA17" s="40">
        <v>73</v>
      </c>
      <c r="AB17" s="40">
        <v>10</v>
      </c>
      <c r="AC17" s="40">
        <v>21</v>
      </c>
      <c r="AD17" s="46">
        <v>0</v>
      </c>
    </row>
    <row r="18" spans="1:30" ht="20.149999999999999" customHeight="1" x14ac:dyDescent="0.25">
      <c r="A18" s="93" t="s">
        <v>329</v>
      </c>
      <c r="B18" s="47">
        <v>0.311926354792261</v>
      </c>
      <c r="C18" s="41">
        <v>0.121665128328638</v>
      </c>
      <c r="D18" s="41">
        <v>0.71262919784101098</v>
      </c>
      <c r="E18" s="41">
        <v>0.43556847648497499</v>
      </c>
      <c r="F18" s="41">
        <v>9.6499076820100504E-2</v>
      </c>
      <c r="G18" s="41">
        <v>0.36946199245525002</v>
      </c>
      <c r="H18" s="54">
        <v>0.10253789094973401</v>
      </c>
      <c r="I18" s="41">
        <v>0.57678786213125999</v>
      </c>
      <c r="J18" s="41">
        <v>0.43841313787664898</v>
      </c>
      <c r="K18" s="41">
        <v>0.37808743303355802</v>
      </c>
      <c r="L18" s="41">
        <v>0.101641011854419</v>
      </c>
      <c r="M18" s="54">
        <v>0.14714986785110201</v>
      </c>
      <c r="N18" s="41">
        <v>0.55066077714308603</v>
      </c>
      <c r="O18" s="41">
        <v>0.40917735190125498</v>
      </c>
      <c r="P18" s="54">
        <v>0.42064223217486602</v>
      </c>
      <c r="Q18" s="41">
        <v>0.18661273415622201</v>
      </c>
      <c r="R18" s="54">
        <v>0.32489370179625798</v>
      </c>
      <c r="S18" s="41">
        <v>0.301891698686715</v>
      </c>
      <c r="T18" s="54">
        <v>0.415136977515215</v>
      </c>
      <c r="U18" s="41">
        <v>0.338080163520034</v>
      </c>
      <c r="V18" s="41">
        <v>0.29608609588534601</v>
      </c>
      <c r="W18" s="41">
        <v>0.18299387897177999</v>
      </c>
      <c r="X18" s="54">
        <v>0.40313291199896301</v>
      </c>
      <c r="Y18" s="41">
        <v>0.30227057504581101</v>
      </c>
      <c r="Z18" s="41">
        <v>0.304548259396761</v>
      </c>
      <c r="AA18" s="41">
        <v>0.25466494353542302</v>
      </c>
      <c r="AB18" s="41">
        <v>0.24569086670561199</v>
      </c>
      <c r="AC18" s="41">
        <v>0.34375881602064001</v>
      </c>
      <c r="AD18" s="47">
        <v>0</v>
      </c>
    </row>
    <row r="19" spans="1:30" ht="20.149999999999999" customHeight="1" x14ac:dyDescent="0.25">
      <c r="A19" s="93"/>
      <c r="B19" s="44">
        <v>627</v>
      </c>
      <c r="C19" s="38">
        <v>33</v>
      </c>
      <c r="D19" s="38">
        <v>329</v>
      </c>
      <c r="E19" s="38">
        <v>60</v>
      </c>
      <c r="F19" s="38">
        <v>37</v>
      </c>
      <c r="G19" s="38">
        <v>62</v>
      </c>
      <c r="H19" s="51">
        <v>35</v>
      </c>
      <c r="I19" s="38">
        <v>279</v>
      </c>
      <c r="J19" s="38">
        <v>77</v>
      </c>
      <c r="K19" s="38">
        <v>36</v>
      </c>
      <c r="L19" s="38">
        <v>21</v>
      </c>
      <c r="M19" s="51">
        <v>85</v>
      </c>
      <c r="N19" s="38">
        <v>240</v>
      </c>
      <c r="O19" s="38">
        <v>59</v>
      </c>
      <c r="P19" s="51">
        <v>290</v>
      </c>
      <c r="Q19" s="38">
        <v>131</v>
      </c>
      <c r="R19" s="51">
        <v>315</v>
      </c>
      <c r="S19" s="38">
        <v>312</v>
      </c>
      <c r="T19" s="51">
        <v>228</v>
      </c>
      <c r="U19" s="38">
        <v>165</v>
      </c>
      <c r="V19" s="38">
        <v>147</v>
      </c>
      <c r="W19" s="38">
        <v>87</v>
      </c>
      <c r="X19" s="51">
        <v>194</v>
      </c>
      <c r="Y19" s="38">
        <v>101</v>
      </c>
      <c r="Z19" s="38">
        <v>82</v>
      </c>
      <c r="AA19" s="38">
        <v>168</v>
      </c>
      <c r="AB19" s="38">
        <v>24</v>
      </c>
      <c r="AC19" s="38">
        <v>59</v>
      </c>
      <c r="AD19" s="44">
        <v>0</v>
      </c>
    </row>
    <row r="20" spans="1:30" ht="20.149999999999999" customHeight="1" x14ac:dyDescent="0.25">
      <c r="A20" s="94" t="s">
        <v>330</v>
      </c>
      <c r="B20" s="45">
        <v>0.38831100282270797</v>
      </c>
      <c r="C20" s="39">
        <v>0.694889882252401</v>
      </c>
      <c r="D20" s="39">
        <v>5.5831732136352501E-2</v>
      </c>
      <c r="E20" s="39">
        <v>0.17702889090844701</v>
      </c>
      <c r="F20" s="39">
        <v>0.70945029931653503</v>
      </c>
      <c r="G20" s="39">
        <v>0.32759568314943799</v>
      </c>
      <c r="H20" s="52">
        <v>0.72968599050484595</v>
      </c>
      <c r="I20" s="39">
        <v>0.15231258328411401</v>
      </c>
      <c r="J20" s="39">
        <v>0.224796745836011</v>
      </c>
      <c r="K20" s="39">
        <v>0.32583308380654002</v>
      </c>
      <c r="L20" s="39">
        <v>0.72302005582475304</v>
      </c>
      <c r="M20" s="52">
        <v>0.65716277861262795</v>
      </c>
      <c r="N20" s="39">
        <v>0.189042647566461</v>
      </c>
      <c r="O20" s="39">
        <v>0.207755557141066</v>
      </c>
      <c r="P20" s="52">
        <v>0.26872218208802001</v>
      </c>
      <c r="Q20" s="39">
        <v>0.606401607289068</v>
      </c>
      <c r="R20" s="52">
        <v>0.40998836495916602</v>
      </c>
      <c r="S20" s="39">
        <v>0.36583668171052602</v>
      </c>
      <c r="T20" s="52">
        <v>0.25411057093313499</v>
      </c>
      <c r="U20" s="39">
        <v>0.36242087786863703</v>
      </c>
      <c r="V20" s="39">
        <v>0.38696177103026602</v>
      </c>
      <c r="W20" s="39">
        <v>0.57059542593981205</v>
      </c>
      <c r="X20" s="52">
        <v>0.34365719882684898</v>
      </c>
      <c r="Y20" s="39">
        <v>0.402184215933238</v>
      </c>
      <c r="Z20" s="39">
        <v>0.34071269139462401</v>
      </c>
      <c r="AA20" s="39">
        <v>0.44540225864758698</v>
      </c>
      <c r="AB20" s="39">
        <v>0.47093796476194399</v>
      </c>
      <c r="AC20" s="39">
        <v>0.29509247374261499</v>
      </c>
      <c r="AD20" s="45">
        <v>0</v>
      </c>
    </row>
    <row r="21" spans="1:30" ht="20.149999999999999" customHeight="1" x14ac:dyDescent="0.25">
      <c r="A21" s="95"/>
      <c r="B21" s="48">
        <v>781</v>
      </c>
      <c r="C21" s="42">
        <v>186</v>
      </c>
      <c r="D21" s="42">
        <v>26</v>
      </c>
      <c r="E21" s="42">
        <v>24</v>
      </c>
      <c r="F21" s="42">
        <v>274</v>
      </c>
      <c r="G21" s="42">
        <v>55</v>
      </c>
      <c r="H21" s="57">
        <v>248</v>
      </c>
      <c r="I21" s="42">
        <v>74</v>
      </c>
      <c r="J21" s="42">
        <v>39</v>
      </c>
      <c r="K21" s="42">
        <v>31</v>
      </c>
      <c r="L21" s="42">
        <v>148</v>
      </c>
      <c r="M21" s="57">
        <v>381</v>
      </c>
      <c r="N21" s="42">
        <v>82</v>
      </c>
      <c r="O21" s="42">
        <v>30</v>
      </c>
      <c r="P21" s="57">
        <v>185</v>
      </c>
      <c r="Q21" s="42">
        <v>427</v>
      </c>
      <c r="R21" s="57">
        <v>397</v>
      </c>
      <c r="S21" s="42">
        <v>378</v>
      </c>
      <c r="T21" s="57">
        <v>139</v>
      </c>
      <c r="U21" s="42">
        <v>177</v>
      </c>
      <c r="V21" s="42">
        <v>193</v>
      </c>
      <c r="W21" s="42">
        <v>272</v>
      </c>
      <c r="X21" s="57">
        <v>165</v>
      </c>
      <c r="Y21" s="42">
        <v>134</v>
      </c>
      <c r="Z21" s="42">
        <v>91</v>
      </c>
      <c r="AA21" s="42">
        <v>294</v>
      </c>
      <c r="AB21" s="42">
        <v>46</v>
      </c>
      <c r="AC21" s="42">
        <v>51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2" display="Return to index" xr:uid="{D5E95BC4-5E7A-4B56-9F06-D3D6501F9050}"/>
  </hyperlinks>
  <pageMargins left="0.75" right="0.75" top="0.75" bottom="0.5" header="0.5" footer="0.75"/>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0.166435961382044</v>
      </c>
      <c r="C6" s="37">
        <v>5.4011257460338399E-2</v>
      </c>
      <c r="D6" s="37">
        <v>0.45171296404396</v>
      </c>
      <c r="E6" s="37">
        <v>0.21089769058767199</v>
      </c>
      <c r="F6" s="37">
        <v>2.6265611494472499E-2</v>
      </c>
      <c r="G6" s="37">
        <v>0.124675753450259</v>
      </c>
      <c r="H6" s="50">
        <v>6.0258376457936601E-2</v>
      </c>
      <c r="I6" s="37">
        <v>0.36213533110331603</v>
      </c>
      <c r="J6" s="37">
        <v>0.210336283494167</v>
      </c>
      <c r="K6" s="37">
        <v>0.16137972637280401</v>
      </c>
      <c r="L6" s="37">
        <v>3.4516548422829398E-2</v>
      </c>
      <c r="M6" s="50">
        <v>8.6640323446413897E-2</v>
      </c>
      <c r="N6" s="37">
        <v>0.347376830834356</v>
      </c>
      <c r="O6" s="37">
        <v>0.18793961199295001</v>
      </c>
      <c r="P6" s="50">
        <v>0.240228314074516</v>
      </c>
      <c r="Q6" s="37">
        <v>0.11643856006698999</v>
      </c>
      <c r="R6" s="50">
        <v>0.17344438659862199</v>
      </c>
      <c r="S6" s="37">
        <v>0.160997924896081</v>
      </c>
      <c r="T6" s="50">
        <v>0.167570277950851</v>
      </c>
      <c r="U6" s="37">
        <v>0.16002808756304401</v>
      </c>
      <c r="V6" s="37">
        <v>0.18046358884870101</v>
      </c>
      <c r="W6" s="37">
        <v>0.15702136649606299</v>
      </c>
      <c r="X6" s="50">
        <v>0.20357114705061</v>
      </c>
      <c r="Y6" s="37">
        <v>0.13039344849499199</v>
      </c>
      <c r="Z6" s="37">
        <v>0.18209393429364801</v>
      </c>
      <c r="AA6" s="37">
        <v>0.15220654074575099</v>
      </c>
      <c r="AB6" s="37">
        <v>0.13190726547017301</v>
      </c>
      <c r="AC6" s="37">
        <v>0.181819810182903</v>
      </c>
      <c r="AD6" s="43">
        <v>0</v>
      </c>
    </row>
    <row r="7" spans="1:30" ht="20.149999999999999" customHeight="1" x14ac:dyDescent="0.25">
      <c r="A7" s="93"/>
      <c r="B7" s="44">
        <v>335</v>
      </c>
      <c r="C7" s="38">
        <v>14</v>
      </c>
      <c r="D7" s="38">
        <v>209</v>
      </c>
      <c r="E7" s="38">
        <v>29</v>
      </c>
      <c r="F7" s="38">
        <v>10</v>
      </c>
      <c r="G7" s="38">
        <v>21</v>
      </c>
      <c r="H7" s="51">
        <v>20</v>
      </c>
      <c r="I7" s="38">
        <v>175</v>
      </c>
      <c r="J7" s="38">
        <v>37</v>
      </c>
      <c r="K7" s="38">
        <v>16</v>
      </c>
      <c r="L7" s="38">
        <v>7</v>
      </c>
      <c r="M7" s="51">
        <v>50</v>
      </c>
      <c r="N7" s="38">
        <v>152</v>
      </c>
      <c r="O7" s="38">
        <v>27</v>
      </c>
      <c r="P7" s="51">
        <v>166</v>
      </c>
      <c r="Q7" s="38">
        <v>82</v>
      </c>
      <c r="R7" s="51">
        <v>168</v>
      </c>
      <c r="S7" s="38">
        <v>166</v>
      </c>
      <c r="T7" s="51">
        <v>92</v>
      </c>
      <c r="U7" s="38">
        <v>78</v>
      </c>
      <c r="V7" s="38">
        <v>90</v>
      </c>
      <c r="W7" s="38">
        <v>75</v>
      </c>
      <c r="X7" s="51">
        <v>98</v>
      </c>
      <c r="Y7" s="38">
        <v>43</v>
      </c>
      <c r="Z7" s="38">
        <v>49</v>
      </c>
      <c r="AA7" s="38">
        <v>100</v>
      </c>
      <c r="AB7" s="38">
        <v>13</v>
      </c>
      <c r="AC7" s="38">
        <v>31</v>
      </c>
      <c r="AD7" s="44">
        <v>0</v>
      </c>
    </row>
    <row r="8" spans="1:30" ht="20.149999999999999" customHeight="1" x14ac:dyDescent="0.25">
      <c r="A8" s="94" t="s">
        <v>324</v>
      </c>
      <c r="B8" s="45">
        <v>0.25666153560435301</v>
      </c>
      <c r="C8" s="39">
        <v>0.22480265522205001</v>
      </c>
      <c r="D8" s="39">
        <v>0.35957199736710599</v>
      </c>
      <c r="E8" s="39">
        <v>0.50850469042759805</v>
      </c>
      <c r="F8" s="39">
        <v>0.11493436464082001</v>
      </c>
      <c r="G8" s="39">
        <v>0.30406715060072398</v>
      </c>
      <c r="H8" s="52">
        <v>0.17818081076267001</v>
      </c>
      <c r="I8" s="39">
        <v>0.35042094786059402</v>
      </c>
      <c r="J8" s="39">
        <v>0.52859103068513702</v>
      </c>
      <c r="K8" s="39">
        <v>0.32154640289030201</v>
      </c>
      <c r="L8" s="39">
        <v>0.104795291976833</v>
      </c>
      <c r="M8" s="52">
        <v>0.20288172421237499</v>
      </c>
      <c r="N8" s="39">
        <v>0.306806845995379</v>
      </c>
      <c r="O8" s="39">
        <v>0.51293380313468795</v>
      </c>
      <c r="P8" s="52">
        <v>0.35495816638778199</v>
      </c>
      <c r="Q8" s="39">
        <v>0.182835813709121</v>
      </c>
      <c r="R8" s="52">
        <v>0.26614069224339199</v>
      </c>
      <c r="S8" s="39">
        <v>0.249521145207206</v>
      </c>
      <c r="T8" s="52">
        <v>0.27898244358921298</v>
      </c>
      <c r="U8" s="39">
        <v>0.24724847056049801</v>
      </c>
      <c r="V8" s="39">
        <v>0.28100776266601901</v>
      </c>
      <c r="W8" s="39">
        <v>0.21515972987023399</v>
      </c>
      <c r="X8" s="52">
        <v>0.28119966713506001</v>
      </c>
      <c r="Y8" s="39">
        <v>0.23977574359908399</v>
      </c>
      <c r="Z8" s="39">
        <v>0.27712389821352201</v>
      </c>
      <c r="AA8" s="39">
        <v>0.23307285652948501</v>
      </c>
      <c r="AB8" s="39">
        <v>0.20631646879100701</v>
      </c>
      <c r="AC8" s="39">
        <v>0.30765141628706699</v>
      </c>
      <c r="AD8" s="45">
        <v>0</v>
      </c>
    </row>
    <row r="9" spans="1:30" ht="20.149999999999999" customHeight="1" x14ac:dyDescent="0.25">
      <c r="A9" s="94"/>
      <c r="B9" s="46">
        <v>516</v>
      </c>
      <c r="C9" s="40">
        <v>60</v>
      </c>
      <c r="D9" s="40">
        <v>166</v>
      </c>
      <c r="E9" s="40">
        <v>70</v>
      </c>
      <c r="F9" s="40">
        <v>44</v>
      </c>
      <c r="G9" s="40">
        <v>51</v>
      </c>
      <c r="H9" s="53">
        <v>61</v>
      </c>
      <c r="I9" s="40">
        <v>169</v>
      </c>
      <c r="J9" s="40">
        <v>93</v>
      </c>
      <c r="K9" s="40">
        <v>31</v>
      </c>
      <c r="L9" s="40">
        <v>21</v>
      </c>
      <c r="M9" s="53">
        <v>118</v>
      </c>
      <c r="N9" s="40">
        <v>134</v>
      </c>
      <c r="O9" s="40">
        <v>74</v>
      </c>
      <c r="P9" s="53">
        <v>245</v>
      </c>
      <c r="Q9" s="40">
        <v>129</v>
      </c>
      <c r="R9" s="53">
        <v>258</v>
      </c>
      <c r="S9" s="40">
        <v>258</v>
      </c>
      <c r="T9" s="53">
        <v>153</v>
      </c>
      <c r="U9" s="40">
        <v>120</v>
      </c>
      <c r="V9" s="40">
        <v>140</v>
      </c>
      <c r="W9" s="40">
        <v>103</v>
      </c>
      <c r="X9" s="53">
        <v>135</v>
      </c>
      <c r="Y9" s="40">
        <v>80</v>
      </c>
      <c r="Z9" s="40">
        <v>74</v>
      </c>
      <c r="AA9" s="40">
        <v>154</v>
      </c>
      <c r="AB9" s="40">
        <v>20</v>
      </c>
      <c r="AC9" s="40">
        <v>53</v>
      </c>
      <c r="AD9" s="46">
        <v>0</v>
      </c>
    </row>
    <row r="10" spans="1:30" ht="20.149999999999999" customHeight="1" x14ac:dyDescent="0.25">
      <c r="A10" s="93" t="s">
        <v>325</v>
      </c>
      <c r="B10" s="47">
        <v>0.189438440196812</v>
      </c>
      <c r="C10" s="41">
        <v>0.20875791373736199</v>
      </c>
      <c r="D10" s="41">
        <v>0.117614951727082</v>
      </c>
      <c r="E10" s="41">
        <v>0.140459136886423</v>
      </c>
      <c r="F10" s="41">
        <v>0.189509046408573</v>
      </c>
      <c r="G10" s="41">
        <v>0.267885437219684</v>
      </c>
      <c r="H10" s="54">
        <v>0.19810845859533099</v>
      </c>
      <c r="I10" s="41">
        <v>0.111340842494631</v>
      </c>
      <c r="J10" s="41">
        <v>8.5622481312118096E-2</v>
      </c>
      <c r="K10" s="41">
        <v>0.24694840739316001</v>
      </c>
      <c r="L10" s="41">
        <v>0.181842166575377</v>
      </c>
      <c r="M10" s="54">
        <v>0.18024611542685201</v>
      </c>
      <c r="N10" s="41">
        <v>0.12557335928095301</v>
      </c>
      <c r="O10" s="41">
        <v>0.10736689999629601</v>
      </c>
      <c r="P10" s="54">
        <v>0.160777327642596</v>
      </c>
      <c r="Q10" s="41">
        <v>0.140241907301519</v>
      </c>
      <c r="R10" s="54">
        <v>0.19252593304829699</v>
      </c>
      <c r="S10" s="41">
        <v>0.18581972196712401</v>
      </c>
      <c r="T10" s="54">
        <v>0.25359474528866699</v>
      </c>
      <c r="U10" s="41">
        <v>0.18072783967311501</v>
      </c>
      <c r="V10" s="41">
        <v>0.165083284772227</v>
      </c>
      <c r="W10" s="41">
        <v>0.14999725500979699</v>
      </c>
      <c r="X10" s="54">
        <v>0.15626229431703001</v>
      </c>
      <c r="Y10" s="41">
        <v>0.200136613553413</v>
      </c>
      <c r="Z10" s="41">
        <v>0.221825868098911</v>
      </c>
      <c r="AA10" s="41">
        <v>0.202458989802767</v>
      </c>
      <c r="AB10" s="41">
        <v>0.177534532551925</v>
      </c>
      <c r="AC10" s="41">
        <v>0.16779059716674</v>
      </c>
      <c r="AD10" s="47">
        <v>0</v>
      </c>
    </row>
    <row r="11" spans="1:30" ht="20.149999999999999" customHeight="1" x14ac:dyDescent="0.25">
      <c r="A11" s="93"/>
      <c r="B11" s="44">
        <v>381</v>
      </c>
      <c r="C11" s="38">
        <v>56</v>
      </c>
      <c r="D11" s="38">
        <v>54</v>
      </c>
      <c r="E11" s="38">
        <v>19</v>
      </c>
      <c r="F11" s="38">
        <v>73</v>
      </c>
      <c r="G11" s="38">
        <v>45</v>
      </c>
      <c r="H11" s="51">
        <v>67</v>
      </c>
      <c r="I11" s="38">
        <v>54</v>
      </c>
      <c r="J11" s="38">
        <v>15</v>
      </c>
      <c r="K11" s="38">
        <v>24</v>
      </c>
      <c r="L11" s="38">
        <v>37</v>
      </c>
      <c r="M11" s="51">
        <v>104</v>
      </c>
      <c r="N11" s="38">
        <v>55</v>
      </c>
      <c r="O11" s="38">
        <v>15</v>
      </c>
      <c r="P11" s="51">
        <v>111</v>
      </c>
      <c r="Q11" s="38">
        <v>99</v>
      </c>
      <c r="R11" s="51">
        <v>187</v>
      </c>
      <c r="S11" s="38">
        <v>192</v>
      </c>
      <c r="T11" s="51">
        <v>139</v>
      </c>
      <c r="U11" s="38">
        <v>88</v>
      </c>
      <c r="V11" s="38">
        <v>82</v>
      </c>
      <c r="W11" s="38">
        <v>71</v>
      </c>
      <c r="X11" s="51">
        <v>75</v>
      </c>
      <c r="Y11" s="38">
        <v>67</v>
      </c>
      <c r="Z11" s="38">
        <v>60</v>
      </c>
      <c r="AA11" s="38">
        <v>133</v>
      </c>
      <c r="AB11" s="38">
        <v>17</v>
      </c>
      <c r="AC11" s="38">
        <v>29</v>
      </c>
      <c r="AD11" s="44">
        <v>0</v>
      </c>
    </row>
    <row r="12" spans="1:30" ht="20.149999999999999" customHeight="1" x14ac:dyDescent="0.25">
      <c r="A12" s="94" t="s">
        <v>326</v>
      </c>
      <c r="B12" s="45">
        <v>9.8350102251473406E-2</v>
      </c>
      <c r="C12" s="39">
        <v>0.15686603523460299</v>
      </c>
      <c r="D12" s="39">
        <v>2.4233008250297401E-2</v>
      </c>
      <c r="E12" s="39">
        <v>4.9172058192622298E-2</v>
      </c>
      <c r="F12" s="39">
        <v>0.16695289322937701</v>
      </c>
      <c r="G12" s="39">
        <v>0.102100651946416</v>
      </c>
      <c r="H12" s="52">
        <v>0.15011920487720701</v>
      </c>
      <c r="I12" s="39">
        <v>5.9518900329295098E-2</v>
      </c>
      <c r="J12" s="39">
        <v>5.1325722258611199E-2</v>
      </c>
      <c r="K12" s="39">
        <v>7.8622136465595197E-2</v>
      </c>
      <c r="L12" s="39">
        <v>0.157305272377991</v>
      </c>
      <c r="M12" s="52">
        <v>0.11988862419617</v>
      </c>
      <c r="N12" s="39">
        <v>6.8621432780847799E-2</v>
      </c>
      <c r="O12" s="39">
        <v>7.6546438774013598E-2</v>
      </c>
      <c r="P12" s="52">
        <v>8.6194272353851395E-2</v>
      </c>
      <c r="Q12" s="39">
        <v>0.12868465620546099</v>
      </c>
      <c r="R12" s="52">
        <v>0.101061286690506</v>
      </c>
      <c r="S12" s="39">
        <v>9.4607212233976806E-2</v>
      </c>
      <c r="T12" s="52">
        <v>9.5689491661578904E-2</v>
      </c>
      <c r="U12" s="39">
        <v>0.10312890102618801</v>
      </c>
      <c r="V12" s="39">
        <v>7.8976243747879094E-2</v>
      </c>
      <c r="W12" s="39">
        <v>0.11677550120604301</v>
      </c>
      <c r="X12" s="52">
        <v>8.4503821894671996E-2</v>
      </c>
      <c r="Y12" s="39">
        <v>0.10950830929295299</v>
      </c>
      <c r="Z12" s="39">
        <v>8.6613518205153006E-2</v>
      </c>
      <c r="AA12" s="39">
        <v>0.110711043255138</v>
      </c>
      <c r="AB12" s="39">
        <v>8.5617287709136305E-2</v>
      </c>
      <c r="AC12" s="39">
        <v>9.3660325903281605E-2</v>
      </c>
      <c r="AD12" s="45">
        <v>0</v>
      </c>
    </row>
    <row r="13" spans="1:30" ht="20.149999999999999" customHeight="1" x14ac:dyDescent="0.25">
      <c r="A13" s="94"/>
      <c r="B13" s="46">
        <v>198</v>
      </c>
      <c r="C13" s="40">
        <v>42</v>
      </c>
      <c r="D13" s="40">
        <v>11</v>
      </c>
      <c r="E13" s="40">
        <v>7</v>
      </c>
      <c r="F13" s="40">
        <v>64</v>
      </c>
      <c r="G13" s="40">
        <v>17</v>
      </c>
      <c r="H13" s="53">
        <v>51</v>
      </c>
      <c r="I13" s="40">
        <v>29</v>
      </c>
      <c r="J13" s="40">
        <v>9</v>
      </c>
      <c r="K13" s="40">
        <v>8</v>
      </c>
      <c r="L13" s="40">
        <v>32</v>
      </c>
      <c r="M13" s="53">
        <v>69</v>
      </c>
      <c r="N13" s="40">
        <v>30</v>
      </c>
      <c r="O13" s="40">
        <v>11</v>
      </c>
      <c r="P13" s="53">
        <v>59</v>
      </c>
      <c r="Q13" s="40">
        <v>91</v>
      </c>
      <c r="R13" s="53">
        <v>98</v>
      </c>
      <c r="S13" s="40">
        <v>98</v>
      </c>
      <c r="T13" s="53">
        <v>52</v>
      </c>
      <c r="U13" s="40">
        <v>50</v>
      </c>
      <c r="V13" s="40">
        <v>39</v>
      </c>
      <c r="W13" s="40">
        <v>56</v>
      </c>
      <c r="X13" s="53">
        <v>41</v>
      </c>
      <c r="Y13" s="40">
        <v>36</v>
      </c>
      <c r="Z13" s="40">
        <v>23</v>
      </c>
      <c r="AA13" s="40">
        <v>73</v>
      </c>
      <c r="AB13" s="40">
        <v>8</v>
      </c>
      <c r="AC13" s="40">
        <v>16</v>
      </c>
      <c r="AD13" s="46">
        <v>0</v>
      </c>
    </row>
    <row r="14" spans="1:30" ht="20.149999999999999" customHeight="1" x14ac:dyDescent="0.25">
      <c r="A14" s="93" t="s">
        <v>327</v>
      </c>
      <c r="B14" s="47">
        <v>0.20331167492069599</v>
      </c>
      <c r="C14" s="41">
        <v>0.30297804902348102</v>
      </c>
      <c r="D14" s="41">
        <v>2.1824332053772301E-2</v>
      </c>
      <c r="E14" s="41">
        <v>5.3134557366088297E-2</v>
      </c>
      <c r="F14" s="41">
        <v>0.46594666875893898</v>
      </c>
      <c r="G14" s="41">
        <v>0.14934639693298399</v>
      </c>
      <c r="H14" s="54">
        <v>0.35365709672364898</v>
      </c>
      <c r="I14" s="41">
        <v>7.9998058264362903E-2</v>
      </c>
      <c r="J14" s="41">
        <v>7.4008078961034895E-2</v>
      </c>
      <c r="K14" s="41">
        <v>0.128689202417927</v>
      </c>
      <c r="L14" s="41">
        <v>0.46407335717405601</v>
      </c>
      <c r="M14" s="54">
        <v>0.35650175147368901</v>
      </c>
      <c r="N14" s="41">
        <v>9.4578404347552006E-2</v>
      </c>
      <c r="O14" s="41">
        <v>8.1108926698538697E-2</v>
      </c>
      <c r="P14" s="54">
        <v>9.7733697113837406E-2</v>
      </c>
      <c r="Q14" s="41">
        <v>0.362731026108638</v>
      </c>
      <c r="R14" s="54">
        <v>0.21188427658569001</v>
      </c>
      <c r="S14" s="41">
        <v>0.19373519770282199</v>
      </c>
      <c r="T14" s="54">
        <v>0.12853940581398199</v>
      </c>
      <c r="U14" s="41">
        <v>0.20191644161375699</v>
      </c>
      <c r="V14" s="41">
        <v>0.21623403904657101</v>
      </c>
      <c r="W14" s="41">
        <v>0.277253651009925</v>
      </c>
      <c r="X14" s="54">
        <v>0.196452476414921</v>
      </c>
      <c r="Y14" s="41">
        <v>0.23844177600946501</v>
      </c>
      <c r="Z14" s="41">
        <v>0.18996095487440501</v>
      </c>
      <c r="AA14" s="41">
        <v>0.20685280189108801</v>
      </c>
      <c r="AB14" s="41">
        <v>0.26019455857732399</v>
      </c>
      <c r="AC14" s="41">
        <v>0.12951319109712101</v>
      </c>
      <c r="AD14" s="47">
        <v>0</v>
      </c>
    </row>
    <row r="15" spans="1:30" ht="20.149999999999999" customHeight="1" x14ac:dyDescent="0.25">
      <c r="A15" s="93"/>
      <c r="B15" s="44">
        <v>409</v>
      </c>
      <c r="C15" s="38">
        <v>81</v>
      </c>
      <c r="D15" s="38">
        <v>10</v>
      </c>
      <c r="E15" s="38">
        <v>7</v>
      </c>
      <c r="F15" s="38">
        <v>180</v>
      </c>
      <c r="G15" s="38">
        <v>25</v>
      </c>
      <c r="H15" s="51">
        <v>120</v>
      </c>
      <c r="I15" s="38">
        <v>39</v>
      </c>
      <c r="J15" s="38">
        <v>13</v>
      </c>
      <c r="K15" s="38">
        <v>12</v>
      </c>
      <c r="L15" s="38">
        <v>95</v>
      </c>
      <c r="M15" s="51">
        <v>207</v>
      </c>
      <c r="N15" s="38">
        <v>41</v>
      </c>
      <c r="O15" s="38">
        <v>12</v>
      </c>
      <c r="P15" s="51">
        <v>67</v>
      </c>
      <c r="Q15" s="38">
        <v>255</v>
      </c>
      <c r="R15" s="51">
        <v>205</v>
      </c>
      <c r="S15" s="38">
        <v>200</v>
      </c>
      <c r="T15" s="51">
        <v>70</v>
      </c>
      <c r="U15" s="38">
        <v>98</v>
      </c>
      <c r="V15" s="38">
        <v>108</v>
      </c>
      <c r="W15" s="38">
        <v>132</v>
      </c>
      <c r="X15" s="51">
        <v>95</v>
      </c>
      <c r="Y15" s="38">
        <v>79</v>
      </c>
      <c r="Z15" s="38">
        <v>51</v>
      </c>
      <c r="AA15" s="38">
        <v>136</v>
      </c>
      <c r="AB15" s="38">
        <v>25</v>
      </c>
      <c r="AC15" s="38">
        <v>22</v>
      </c>
      <c r="AD15" s="44">
        <v>0</v>
      </c>
    </row>
    <row r="16" spans="1:30" ht="20.149999999999999" customHeight="1" x14ac:dyDescent="0.25">
      <c r="A16" s="94" t="s">
        <v>328</v>
      </c>
      <c r="B16" s="45">
        <v>8.5802285644623E-2</v>
      </c>
      <c r="C16" s="39">
        <v>5.2584089322165503E-2</v>
      </c>
      <c r="D16" s="39">
        <v>2.50427465577817E-2</v>
      </c>
      <c r="E16" s="39">
        <v>3.7831866539595999E-2</v>
      </c>
      <c r="F16" s="39">
        <v>3.6391415467817503E-2</v>
      </c>
      <c r="G16" s="39">
        <v>5.1924609849933002E-2</v>
      </c>
      <c r="H16" s="52">
        <v>5.9676052583206303E-2</v>
      </c>
      <c r="I16" s="39">
        <v>3.6585919947800902E-2</v>
      </c>
      <c r="J16" s="39">
        <v>5.0116403288932999E-2</v>
      </c>
      <c r="K16" s="39">
        <v>6.2814124460211895E-2</v>
      </c>
      <c r="L16" s="39">
        <v>5.7467363472913403E-2</v>
      </c>
      <c r="M16" s="52">
        <v>5.38414612444989E-2</v>
      </c>
      <c r="N16" s="39">
        <v>5.70431267609132E-2</v>
      </c>
      <c r="O16" s="39">
        <v>3.4104319403512502E-2</v>
      </c>
      <c r="P16" s="52">
        <v>6.0108222427417701E-2</v>
      </c>
      <c r="Q16" s="39">
        <v>6.9068036608269295E-2</v>
      </c>
      <c r="R16" s="52">
        <v>5.4943424833493702E-2</v>
      </c>
      <c r="S16" s="39">
        <v>0.115318797992789</v>
      </c>
      <c r="T16" s="52">
        <v>7.5623635695708305E-2</v>
      </c>
      <c r="U16" s="39">
        <v>0.106950259563397</v>
      </c>
      <c r="V16" s="39">
        <v>7.8235080918602498E-2</v>
      </c>
      <c r="W16" s="39">
        <v>8.3792496407937705E-2</v>
      </c>
      <c r="X16" s="52">
        <v>7.8010593187707797E-2</v>
      </c>
      <c r="Y16" s="39">
        <v>8.1744109050092204E-2</v>
      </c>
      <c r="Z16" s="39">
        <v>4.2381826314359099E-2</v>
      </c>
      <c r="AA16" s="39">
        <v>9.4697767775769603E-2</v>
      </c>
      <c r="AB16" s="39">
        <v>0.13842988690043401</v>
      </c>
      <c r="AC16" s="39">
        <v>0.119564659362887</v>
      </c>
      <c r="AD16" s="45">
        <v>0</v>
      </c>
    </row>
    <row r="17" spans="1:30" ht="20.149999999999999" customHeight="1" x14ac:dyDescent="0.25">
      <c r="A17" s="94"/>
      <c r="B17" s="46">
        <v>172</v>
      </c>
      <c r="C17" s="40">
        <v>14</v>
      </c>
      <c r="D17" s="40">
        <v>12</v>
      </c>
      <c r="E17" s="40">
        <v>5</v>
      </c>
      <c r="F17" s="40">
        <v>14</v>
      </c>
      <c r="G17" s="40">
        <v>9</v>
      </c>
      <c r="H17" s="53">
        <v>20</v>
      </c>
      <c r="I17" s="40">
        <v>18</v>
      </c>
      <c r="J17" s="40">
        <v>9</v>
      </c>
      <c r="K17" s="40">
        <v>6</v>
      </c>
      <c r="L17" s="40">
        <v>12</v>
      </c>
      <c r="M17" s="53">
        <v>31</v>
      </c>
      <c r="N17" s="40">
        <v>25</v>
      </c>
      <c r="O17" s="40">
        <v>5</v>
      </c>
      <c r="P17" s="53">
        <v>41</v>
      </c>
      <c r="Q17" s="40">
        <v>49</v>
      </c>
      <c r="R17" s="53">
        <v>53</v>
      </c>
      <c r="S17" s="40">
        <v>119</v>
      </c>
      <c r="T17" s="53">
        <v>41</v>
      </c>
      <c r="U17" s="40">
        <v>52</v>
      </c>
      <c r="V17" s="40">
        <v>39</v>
      </c>
      <c r="W17" s="40">
        <v>40</v>
      </c>
      <c r="X17" s="53">
        <v>38</v>
      </c>
      <c r="Y17" s="40">
        <v>27</v>
      </c>
      <c r="Z17" s="40">
        <v>11</v>
      </c>
      <c r="AA17" s="40">
        <v>62</v>
      </c>
      <c r="AB17" s="40">
        <v>13</v>
      </c>
      <c r="AC17" s="40">
        <v>21</v>
      </c>
      <c r="AD17" s="46">
        <v>0</v>
      </c>
    </row>
    <row r="18" spans="1:30" ht="20.149999999999999" customHeight="1" x14ac:dyDescent="0.25">
      <c r="A18" s="93" t="s">
        <v>329</v>
      </c>
      <c r="B18" s="47">
        <v>0.42309749698639598</v>
      </c>
      <c r="C18" s="41">
        <v>0.27881391268238798</v>
      </c>
      <c r="D18" s="41">
        <v>0.81128496141106599</v>
      </c>
      <c r="E18" s="41">
        <v>0.71940238101527099</v>
      </c>
      <c r="F18" s="41">
        <v>0.141199976135293</v>
      </c>
      <c r="G18" s="41">
        <v>0.42874290405098298</v>
      </c>
      <c r="H18" s="54">
        <v>0.238439187220607</v>
      </c>
      <c r="I18" s="41">
        <v>0.71255627896391005</v>
      </c>
      <c r="J18" s="41">
        <v>0.73892731417930302</v>
      </c>
      <c r="K18" s="41">
        <v>0.48292612926310602</v>
      </c>
      <c r="L18" s="41">
        <v>0.13931184039966199</v>
      </c>
      <c r="M18" s="54">
        <v>0.28952204765878897</v>
      </c>
      <c r="N18" s="41">
        <v>0.654183676829734</v>
      </c>
      <c r="O18" s="41">
        <v>0.70087341512763901</v>
      </c>
      <c r="P18" s="54">
        <v>0.59518648046229805</v>
      </c>
      <c r="Q18" s="41">
        <v>0.29927437377611099</v>
      </c>
      <c r="R18" s="54">
        <v>0.43958507884201298</v>
      </c>
      <c r="S18" s="41">
        <v>0.41051907010328798</v>
      </c>
      <c r="T18" s="54">
        <v>0.44655272154006398</v>
      </c>
      <c r="U18" s="41">
        <v>0.40727655812354202</v>
      </c>
      <c r="V18" s="41">
        <v>0.46147135151472002</v>
      </c>
      <c r="W18" s="41">
        <v>0.37218109636629698</v>
      </c>
      <c r="X18" s="54">
        <v>0.48477081418566897</v>
      </c>
      <c r="Y18" s="41">
        <v>0.370169192094077</v>
      </c>
      <c r="Z18" s="41">
        <v>0.45921783250717002</v>
      </c>
      <c r="AA18" s="41">
        <v>0.38527939727523602</v>
      </c>
      <c r="AB18" s="41">
        <v>0.33822373426118102</v>
      </c>
      <c r="AC18" s="41">
        <v>0.48947122646996999</v>
      </c>
      <c r="AD18" s="47">
        <v>0</v>
      </c>
    </row>
    <row r="19" spans="1:30" ht="20.149999999999999" customHeight="1" x14ac:dyDescent="0.25">
      <c r="A19" s="93"/>
      <c r="B19" s="44">
        <v>850</v>
      </c>
      <c r="C19" s="38">
        <v>75</v>
      </c>
      <c r="D19" s="38">
        <v>375</v>
      </c>
      <c r="E19" s="38">
        <v>99</v>
      </c>
      <c r="F19" s="38">
        <v>54</v>
      </c>
      <c r="G19" s="38">
        <v>72</v>
      </c>
      <c r="H19" s="51">
        <v>81</v>
      </c>
      <c r="I19" s="38">
        <v>344</v>
      </c>
      <c r="J19" s="38">
        <v>129</v>
      </c>
      <c r="K19" s="38">
        <v>46</v>
      </c>
      <c r="L19" s="38">
        <v>29</v>
      </c>
      <c r="M19" s="51">
        <v>168</v>
      </c>
      <c r="N19" s="38">
        <v>285</v>
      </c>
      <c r="O19" s="38">
        <v>101</v>
      </c>
      <c r="P19" s="51">
        <v>411</v>
      </c>
      <c r="Q19" s="38">
        <v>211</v>
      </c>
      <c r="R19" s="51">
        <v>426</v>
      </c>
      <c r="S19" s="38">
        <v>424</v>
      </c>
      <c r="T19" s="51">
        <v>245</v>
      </c>
      <c r="U19" s="38">
        <v>198</v>
      </c>
      <c r="V19" s="38">
        <v>230</v>
      </c>
      <c r="W19" s="38">
        <v>177</v>
      </c>
      <c r="X19" s="51">
        <v>233</v>
      </c>
      <c r="Y19" s="38">
        <v>123</v>
      </c>
      <c r="Z19" s="38">
        <v>123</v>
      </c>
      <c r="AA19" s="38">
        <v>254</v>
      </c>
      <c r="AB19" s="38">
        <v>33</v>
      </c>
      <c r="AC19" s="38">
        <v>84</v>
      </c>
      <c r="AD19" s="44">
        <v>0</v>
      </c>
    </row>
    <row r="20" spans="1:30" ht="20.149999999999999" customHeight="1" x14ac:dyDescent="0.25">
      <c r="A20" s="94" t="s">
        <v>330</v>
      </c>
      <c r="B20" s="45">
        <v>0.30166177717217002</v>
      </c>
      <c r="C20" s="39">
        <v>0.45984408425808398</v>
      </c>
      <c r="D20" s="39">
        <v>4.6057340304069702E-2</v>
      </c>
      <c r="E20" s="39">
        <v>0.102306615558711</v>
      </c>
      <c r="F20" s="39">
        <v>0.63289956198831598</v>
      </c>
      <c r="G20" s="39">
        <v>0.2514470488794</v>
      </c>
      <c r="H20" s="52">
        <v>0.50377630160085596</v>
      </c>
      <c r="I20" s="39">
        <v>0.13951695859365801</v>
      </c>
      <c r="J20" s="39">
        <v>0.12533380121964599</v>
      </c>
      <c r="K20" s="39">
        <v>0.20731133888352199</v>
      </c>
      <c r="L20" s="39">
        <v>0.62137862955204703</v>
      </c>
      <c r="M20" s="52">
        <v>0.47639037566985898</v>
      </c>
      <c r="N20" s="39">
        <v>0.1631998371284</v>
      </c>
      <c r="O20" s="39">
        <v>0.15765536547255199</v>
      </c>
      <c r="P20" s="52">
        <v>0.183927969467689</v>
      </c>
      <c r="Q20" s="39">
        <v>0.49141568231409999</v>
      </c>
      <c r="R20" s="52">
        <v>0.31294556327619599</v>
      </c>
      <c r="S20" s="39">
        <v>0.28834240993679899</v>
      </c>
      <c r="T20" s="52">
        <v>0.22422889747556099</v>
      </c>
      <c r="U20" s="39">
        <v>0.30504534263994398</v>
      </c>
      <c r="V20" s="39">
        <v>0.29521028279445</v>
      </c>
      <c r="W20" s="39">
        <v>0.39402915221596801</v>
      </c>
      <c r="X20" s="52">
        <v>0.28095629830959301</v>
      </c>
      <c r="Y20" s="39">
        <v>0.347950085302418</v>
      </c>
      <c r="Z20" s="39">
        <v>0.27657447307955901</v>
      </c>
      <c r="AA20" s="39">
        <v>0.31756384514622599</v>
      </c>
      <c r="AB20" s="39">
        <v>0.34581184628646</v>
      </c>
      <c r="AC20" s="39">
        <v>0.223173517000402</v>
      </c>
      <c r="AD20" s="45">
        <v>0</v>
      </c>
    </row>
    <row r="21" spans="1:30" ht="20.149999999999999" customHeight="1" x14ac:dyDescent="0.25">
      <c r="A21" s="95"/>
      <c r="B21" s="48">
        <v>606</v>
      </c>
      <c r="C21" s="42">
        <v>123</v>
      </c>
      <c r="D21" s="42">
        <v>21</v>
      </c>
      <c r="E21" s="42">
        <v>14</v>
      </c>
      <c r="F21" s="42">
        <v>244</v>
      </c>
      <c r="G21" s="42">
        <v>42</v>
      </c>
      <c r="H21" s="57">
        <v>171</v>
      </c>
      <c r="I21" s="42">
        <v>67</v>
      </c>
      <c r="J21" s="42">
        <v>22</v>
      </c>
      <c r="K21" s="42">
        <v>20</v>
      </c>
      <c r="L21" s="42">
        <v>127</v>
      </c>
      <c r="M21" s="57">
        <v>276</v>
      </c>
      <c r="N21" s="42">
        <v>71</v>
      </c>
      <c r="O21" s="42">
        <v>23</v>
      </c>
      <c r="P21" s="57">
        <v>127</v>
      </c>
      <c r="Q21" s="42">
        <v>346</v>
      </c>
      <c r="R21" s="57">
        <v>303</v>
      </c>
      <c r="S21" s="42">
        <v>298</v>
      </c>
      <c r="T21" s="57">
        <v>123</v>
      </c>
      <c r="U21" s="42">
        <v>149</v>
      </c>
      <c r="V21" s="42">
        <v>147</v>
      </c>
      <c r="W21" s="42">
        <v>188</v>
      </c>
      <c r="X21" s="57">
        <v>135</v>
      </c>
      <c r="Y21" s="42">
        <v>116</v>
      </c>
      <c r="Z21" s="42">
        <v>74</v>
      </c>
      <c r="AA21" s="42">
        <v>209</v>
      </c>
      <c r="AB21" s="42">
        <v>34</v>
      </c>
      <c r="AC21" s="42">
        <v>38</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3" display="Return to index" xr:uid="{DCDEC466-3E07-4EC1-B405-F30F0F509DDF}"/>
  </hyperlinks>
  <pageMargins left="0.75" right="0.75" top="0.75" bottom="0.5" header="0.5" footer="0.75"/>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0.149009794604678</v>
      </c>
      <c r="C6" s="37">
        <v>5.5668343361150702E-2</v>
      </c>
      <c r="D6" s="37">
        <v>0.37067083255501498</v>
      </c>
      <c r="E6" s="37">
        <v>0.23165814436548399</v>
      </c>
      <c r="F6" s="37">
        <v>2.0892415944146502E-2</v>
      </c>
      <c r="G6" s="37">
        <v>0.14237799941425999</v>
      </c>
      <c r="H6" s="50">
        <v>4.45977551336856E-2</v>
      </c>
      <c r="I6" s="37">
        <v>0.28826766225586797</v>
      </c>
      <c r="J6" s="37">
        <v>0.26348484642749798</v>
      </c>
      <c r="K6" s="37">
        <v>0.196954138207145</v>
      </c>
      <c r="L6" s="37">
        <v>3.3162117443497098E-2</v>
      </c>
      <c r="M6" s="50">
        <v>6.4201871787967199E-2</v>
      </c>
      <c r="N6" s="37">
        <v>0.31841342306111697</v>
      </c>
      <c r="O6" s="37">
        <v>0.19370847193759</v>
      </c>
      <c r="P6" s="50">
        <v>0.230585756093417</v>
      </c>
      <c r="Q6" s="37">
        <v>9.7600951803087296E-2</v>
      </c>
      <c r="R6" s="50">
        <v>0.16075281994840299</v>
      </c>
      <c r="S6" s="37">
        <v>0.139014102828105</v>
      </c>
      <c r="T6" s="50">
        <v>0.148780975960635</v>
      </c>
      <c r="U6" s="37">
        <v>0.14048304717764301</v>
      </c>
      <c r="V6" s="37">
        <v>0.16949328108474501</v>
      </c>
      <c r="W6" s="37">
        <v>0.136582085808299</v>
      </c>
      <c r="X6" s="50">
        <v>0.18273932788561301</v>
      </c>
      <c r="Y6" s="37">
        <v>0.123378858842565</v>
      </c>
      <c r="Z6" s="37">
        <v>0.137262232157143</v>
      </c>
      <c r="AA6" s="37">
        <v>0.14734190503564301</v>
      </c>
      <c r="AB6" s="37">
        <v>0.11302635955811199</v>
      </c>
      <c r="AC6" s="37">
        <v>0.14922711543804501</v>
      </c>
      <c r="AD6" s="43">
        <v>0</v>
      </c>
    </row>
    <row r="7" spans="1:30" ht="20.149999999999999" customHeight="1" x14ac:dyDescent="0.25">
      <c r="A7" s="93"/>
      <c r="B7" s="44">
        <v>300</v>
      </c>
      <c r="C7" s="38">
        <v>15</v>
      </c>
      <c r="D7" s="38">
        <v>171</v>
      </c>
      <c r="E7" s="38">
        <v>32</v>
      </c>
      <c r="F7" s="38">
        <v>8</v>
      </c>
      <c r="G7" s="38">
        <v>24</v>
      </c>
      <c r="H7" s="51">
        <v>15</v>
      </c>
      <c r="I7" s="38">
        <v>139</v>
      </c>
      <c r="J7" s="38">
        <v>46</v>
      </c>
      <c r="K7" s="38">
        <v>19</v>
      </c>
      <c r="L7" s="38">
        <v>7</v>
      </c>
      <c r="M7" s="51">
        <v>37</v>
      </c>
      <c r="N7" s="38">
        <v>139</v>
      </c>
      <c r="O7" s="38">
        <v>28</v>
      </c>
      <c r="P7" s="51">
        <v>159</v>
      </c>
      <c r="Q7" s="38">
        <v>69</v>
      </c>
      <c r="R7" s="51">
        <v>156</v>
      </c>
      <c r="S7" s="38">
        <v>144</v>
      </c>
      <c r="T7" s="51">
        <v>82</v>
      </c>
      <c r="U7" s="38">
        <v>68</v>
      </c>
      <c r="V7" s="38">
        <v>84</v>
      </c>
      <c r="W7" s="38">
        <v>65</v>
      </c>
      <c r="X7" s="51">
        <v>88</v>
      </c>
      <c r="Y7" s="38">
        <v>41</v>
      </c>
      <c r="Z7" s="38">
        <v>37</v>
      </c>
      <c r="AA7" s="38">
        <v>97</v>
      </c>
      <c r="AB7" s="38">
        <v>11</v>
      </c>
      <c r="AC7" s="38">
        <v>26</v>
      </c>
      <c r="AD7" s="44">
        <v>0</v>
      </c>
    </row>
    <row r="8" spans="1:30" ht="20.149999999999999" customHeight="1" x14ac:dyDescent="0.25">
      <c r="A8" s="94" t="s">
        <v>324</v>
      </c>
      <c r="B8" s="45">
        <v>0.25135544368755303</v>
      </c>
      <c r="C8" s="39">
        <v>0.184027967893236</v>
      </c>
      <c r="D8" s="39">
        <v>0.37260938268689697</v>
      </c>
      <c r="E8" s="39">
        <v>0.35999928376448498</v>
      </c>
      <c r="F8" s="39">
        <v>0.133864060899789</v>
      </c>
      <c r="G8" s="39">
        <v>0.30112853443494397</v>
      </c>
      <c r="H8" s="52">
        <v>0.15255553694121399</v>
      </c>
      <c r="I8" s="39">
        <v>0.35688433355371402</v>
      </c>
      <c r="J8" s="39">
        <v>0.38322652443031502</v>
      </c>
      <c r="K8" s="39">
        <v>0.28504909951679902</v>
      </c>
      <c r="L8" s="39">
        <v>0.135912496051071</v>
      </c>
      <c r="M8" s="52">
        <v>0.199177444459714</v>
      </c>
      <c r="N8" s="39">
        <v>0.284709576589874</v>
      </c>
      <c r="O8" s="39">
        <v>0.39991493928455502</v>
      </c>
      <c r="P8" s="52">
        <v>0.32500387719623403</v>
      </c>
      <c r="Q8" s="39">
        <v>0.17163322944461701</v>
      </c>
      <c r="R8" s="52">
        <v>0.23885565869372999</v>
      </c>
      <c r="S8" s="39">
        <v>0.26418112139987898</v>
      </c>
      <c r="T8" s="52">
        <v>0.31153489105988202</v>
      </c>
      <c r="U8" s="39">
        <v>0.229645249878353</v>
      </c>
      <c r="V8" s="39">
        <v>0.268248469905363</v>
      </c>
      <c r="W8" s="39">
        <v>0.18666727662645899</v>
      </c>
      <c r="X8" s="52">
        <v>0.26142113926212601</v>
      </c>
      <c r="Y8" s="39">
        <v>0.27541133186401501</v>
      </c>
      <c r="Z8" s="39">
        <v>0.28903964913892799</v>
      </c>
      <c r="AA8" s="39">
        <v>0.20900874084659399</v>
      </c>
      <c r="AB8" s="39">
        <v>0.21678084455632901</v>
      </c>
      <c r="AC8" s="39">
        <v>0.29974623577333798</v>
      </c>
      <c r="AD8" s="45">
        <v>0</v>
      </c>
    </row>
    <row r="9" spans="1:30" ht="20.149999999999999" customHeight="1" x14ac:dyDescent="0.25">
      <c r="A9" s="94"/>
      <c r="B9" s="46">
        <v>505</v>
      </c>
      <c r="C9" s="40">
        <v>49</v>
      </c>
      <c r="D9" s="40">
        <v>172</v>
      </c>
      <c r="E9" s="40">
        <v>50</v>
      </c>
      <c r="F9" s="40">
        <v>52</v>
      </c>
      <c r="G9" s="40">
        <v>50</v>
      </c>
      <c r="H9" s="53">
        <v>52</v>
      </c>
      <c r="I9" s="40">
        <v>172</v>
      </c>
      <c r="J9" s="40">
        <v>67</v>
      </c>
      <c r="K9" s="40">
        <v>27</v>
      </c>
      <c r="L9" s="40">
        <v>28</v>
      </c>
      <c r="M9" s="53">
        <v>115</v>
      </c>
      <c r="N9" s="40">
        <v>124</v>
      </c>
      <c r="O9" s="40">
        <v>58</v>
      </c>
      <c r="P9" s="53">
        <v>224</v>
      </c>
      <c r="Q9" s="40">
        <v>121</v>
      </c>
      <c r="R9" s="53">
        <v>232</v>
      </c>
      <c r="S9" s="40">
        <v>273</v>
      </c>
      <c r="T9" s="53">
        <v>171</v>
      </c>
      <c r="U9" s="40">
        <v>112</v>
      </c>
      <c r="V9" s="40">
        <v>134</v>
      </c>
      <c r="W9" s="40">
        <v>89</v>
      </c>
      <c r="X9" s="53">
        <v>126</v>
      </c>
      <c r="Y9" s="40">
        <v>92</v>
      </c>
      <c r="Z9" s="40">
        <v>78</v>
      </c>
      <c r="AA9" s="40">
        <v>138</v>
      </c>
      <c r="AB9" s="40">
        <v>21</v>
      </c>
      <c r="AC9" s="40">
        <v>51</v>
      </c>
      <c r="AD9" s="46">
        <v>0</v>
      </c>
    </row>
    <row r="10" spans="1:30" ht="20.149999999999999" customHeight="1" x14ac:dyDescent="0.25">
      <c r="A10" s="93" t="s">
        <v>325</v>
      </c>
      <c r="B10" s="47">
        <v>0.203434295283421</v>
      </c>
      <c r="C10" s="41">
        <v>0.21541587767595399</v>
      </c>
      <c r="D10" s="41">
        <v>0.18044509399123901</v>
      </c>
      <c r="E10" s="41">
        <v>0.17929238787608201</v>
      </c>
      <c r="F10" s="41">
        <v>0.165549916188236</v>
      </c>
      <c r="G10" s="41">
        <v>0.23775028230846301</v>
      </c>
      <c r="H10" s="54">
        <v>0.228533547358553</v>
      </c>
      <c r="I10" s="41">
        <v>0.17901385074567799</v>
      </c>
      <c r="J10" s="41">
        <v>0.129708897936617</v>
      </c>
      <c r="K10" s="41">
        <v>0.21183512677319999</v>
      </c>
      <c r="L10" s="41">
        <v>0.16507824600854701</v>
      </c>
      <c r="M10" s="54">
        <v>0.19004931663924499</v>
      </c>
      <c r="N10" s="41">
        <v>0.17972961456484501</v>
      </c>
      <c r="O10" s="41">
        <v>0.18224650224214001</v>
      </c>
      <c r="P10" s="54">
        <v>0.18413440330156999</v>
      </c>
      <c r="Q10" s="41">
        <v>0.18383274530075</v>
      </c>
      <c r="R10" s="54">
        <v>0.19578876683475799</v>
      </c>
      <c r="S10" s="41">
        <v>0.210578558697322</v>
      </c>
      <c r="T10" s="54">
        <v>0.21869324058272099</v>
      </c>
      <c r="U10" s="41">
        <v>0.20484436707025699</v>
      </c>
      <c r="V10" s="41">
        <v>0.200645092171264</v>
      </c>
      <c r="W10" s="41">
        <v>0.187352783972943</v>
      </c>
      <c r="X10" s="54">
        <v>0.19246851468495699</v>
      </c>
      <c r="Y10" s="41">
        <v>0.19157872463287601</v>
      </c>
      <c r="Z10" s="41">
        <v>0.25176764751505298</v>
      </c>
      <c r="AA10" s="41">
        <v>0.19878005895773099</v>
      </c>
      <c r="AB10" s="41">
        <v>0.20512945155163601</v>
      </c>
      <c r="AC10" s="41">
        <v>0.198440608893728</v>
      </c>
      <c r="AD10" s="47">
        <v>0</v>
      </c>
    </row>
    <row r="11" spans="1:30" ht="20.149999999999999" customHeight="1" x14ac:dyDescent="0.25">
      <c r="A11" s="93"/>
      <c r="B11" s="44">
        <v>409</v>
      </c>
      <c r="C11" s="38">
        <v>58</v>
      </c>
      <c r="D11" s="38">
        <v>83</v>
      </c>
      <c r="E11" s="38">
        <v>25</v>
      </c>
      <c r="F11" s="38">
        <v>64</v>
      </c>
      <c r="G11" s="38">
        <v>40</v>
      </c>
      <c r="H11" s="51">
        <v>78</v>
      </c>
      <c r="I11" s="38">
        <v>87</v>
      </c>
      <c r="J11" s="38">
        <v>23</v>
      </c>
      <c r="K11" s="38">
        <v>20</v>
      </c>
      <c r="L11" s="38">
        <v>34</v>
      </c>
      <c r="M11" s="51">
        <v>110</v>
      </c>
      <c r="N11" s="38">
        <v>78</v>
      </c>
      <c r="O11" s="38">
        <v>26</v>
      </c>
      <c r="P11" s="51">
        <v>127</v>
      </c>
      <c r="Q11" s="38">
        <v>129</v>
      </c>
      <c r="R11" s="51">
        <v>190</v>
      </c>
      <c r="S11" s="38">
        <v>218</v>
      </c>
      <c r="T11" s="51">
        <v>120</v>
      </c>
      <c r="U11" s="38">
        <v>100</v>
      </c>
      <c r="V11" s="38">
        <v>100</v>
      </c>
      <c r="W11" s="38">
        <v>89</v>
      </c>
      <c r="X11" s="51">
        <v>93</v>
      </c>
      <c r="Y11" s="38">
        <v>64</v>
      </c>
      <c r="Z11" s="38">
        <v>68</v>
      </c>
      <c r="AA11" s="38">
        <v>131</v>
      </c>
      <c r="AB11" s="38">
        <v>20</v>
      </c>
      <c r="AC11" s="38">
        <v>34</v>
      </c>
      <c r="AD11" s="44">
        <v>0</v>
      </c>
    </row>
    <row r="12" spans="1:30" ht="20.149999999999999" customHeight="1" x14ac:dyDescent="0.25">
      <c r="A12" s="94" t="s">
        <v>326</v>
      </c>
      <c r="B12" s="45">
        <v>0.11258868621175</v>
      </c>
      <c r="C12" s="39">
        <v>0.14705368920819201</v>
      </c>
      <c r="D12" s="39">
        <v>3.3510718423078602E-2</v>
      </c>
      <c r="E12" s="39">
        <v>8.1020134155367504E-2</v>
      </c>
      <c r="F12" s="39">
        <v>0.19239229204971001</v>
      </c>
      <c r="G12" s="39">
        <v>0.130361735030358</v>
      </c>
      <c r="H12" s="52">
        <v>0.18617066892335399</v>
      </c>
      <c r="I12" s="39">
        <v>5.9945530542874999E-2</v>
      </c>
      <c r="J12" s="39">
        <v>6.6538073865324204E-2</v>
      </c>
      <c r="K12" s="39">
        <v>0.12954332233476501</v>
      </c>
      <c r="L12" s="39">
        <v>0.15711232506088099</v>
      </c>
      <c r="M12" s="52">
        <v>0.155570446775528</v>
      </c>
      <c r="N12" s="39">
        <v>7.3145293215479107E-2</v>
      </c>
      <c r="O12" s="39">
        <v>6.6291529492589402E-2</v>
      </c>
      <c r="P12" s="52">
        <v>0.10260135429009801</v>
      </c>
      <c r="Q12" s="39">
        <v>0.130734418800147</v>
      </c>
      <c r="R12" s="52">
        <v>0.12856409518855599</v>
      </c>
      <c r="S12" s="39">
        <v>9.6506516202675696E-2</v>
      </c>
      <c r="T12" s="52">
        <v>0.123015358763247</v>
      </c>
      <c r="U12" s="39">
        <v>0.118666551208971</v>
      </c>
      <c r="V12" s="39">
        <v>8.0229857492863502E-2</v>
      </c>
      <c r="W12" s="39">
        <v>0.12820256798372001</v>
      </c>
      <c r="X12" s="52">
        <v>0.105156036989019</v>
      </c>
      <c r="Y12" s="39">
        <v>9.9338473426447901E-2</v>
      </c>
      <c r="Z12" s="39">
        <v>0.106632513559225</v>
      </c>
      <c r="AA12" s="39">
        <v>0.12890733353292699</v>
      </c>
      <c r="AB12" s="39">
        <v>0.125563746481753</v>
      </c>
      <c r="AC12" s="39">
        <v>9.8418735533626595E-2</v>
      </c>
      <c r="AD12" s="45">
        <v>0</v>
      </c>
    </row>
    <row r="13" spans="1:30" ht="20.149999999999999" customHeight="1" x14ac:dyDescent="0.25">
      <c r="A13" s="94"/>
      <c r="B13" s="46">
        <v>226</v>
      </c>
      <c r="C13" s="40">
        <v>39</v>
      </c>
      <c r="D13" s="40">
        <v>15</v>
      </c>
      <c r="E13" s="40">
        <v>11</v>
      </c>
      <c r="F13" s="40">
        <v>74</v>
      </c>
      <c r="G13" s="40">
        <v>22</v>
      </c>
      <c r="H13" s="53">
        <v>63</v>
      </c>
      <c r="I13" s="40">
        <v>29</v>
      </c>
      <c r="J13" s="40">
        <v>12</v>
      </c>
      <c r="K13" s="40">
        <v>12</v>
      </c>
      <c r="L13" s="40">
        <v>32</v>
      </c>
      <c r="M13" s="53">
        <v>90</v>
      </c>
      <c r="N13" s="40">
        <v>32</v>
      </c>
      <c r="O13" s="40">
        <v>10</v>
      </c>
      <c r="P13" s="53">
        <v>71</v>
      </c>
      <c r="Q13" s="40">
        <v>92</v>
      </c>
      <c r="R13" s="53">
        <v>125</v>
      </c>
      <c r="S13" s="40">
        <v>100</v>
      </c>
      <c r="T13" s="53">
        <v>67</v>
      </c>
      <c r="U13" s="40">
        <v>58</v>
      </c>
      <c r="V13" s="40">
        <v>40</v>
      </c>
      <c r="W13" s="40">
        <v>61</v>
      </c>
      <c r="X13" s="53">
        <v>51</v>
      </c>
      <c r="Y13" s="40">
        <v>33</v>
      </c>
      <c r="Z13" s="40">
        <v>29</v>
      </c>
      <c r="AA13" s="40">
        <v>85</v>
      </c>
      <c r="AB13" s="40">
        <v>12</v>
      </c>
      <c r="AC13" s="40">
        <v>17</v>
      </c>
      <c r="AD13" s="46">
        <v>0</v>
      </c>
    </row>
    <row r="14" spans="1:30" ht="20.149999999999999" customHeight="1" x14ac:dyDescent="0.25">
      <c r="A14" s="93" t="s">
        <v>327</v>
      </c>
      <c r="B14" s="47">
        <v>0.194476689202807</v>
      </c>
      <c r="C14" s="41">
        <v>0.32336202885765097</v>
      </c>
      <c r="D14" s="41">
        <v>2.0586079197681899E-2</v>
      </c>
      <c r="E14" s="41">
        <v>6.6365207061187995E-2</v>
      </c>
      <c r="F14" s="41">
        <v>0.45340709481538299</v>
      </c>
      <c r="G14" s="41">
        <v>0.119946215107954</v>
      </c>
      <c r="H14" s="54">
        <v>0.34271272707686201</v>
      </c>
      <c r="I14" s="41">
        <v>8.2776375698475402E-2</v>
      </c>
      <c r="J14" s="41">
        <v>6.1772909236294603E-2</v>
      </c>
      <c r="K14" s="41">
        <v>8.7290627397497794E-2</v>
      </c>
      <c r="L14" s="41">
        <v>0.463409944709962</v>
      </c>
      <c r="M14" s="54">
        <v>0.333457194239558</v>
      </c>
      <c r="N14" s="41">
        <v>9.4118418376465604E-2</v>
      </c>
      <c r="O14" s="41">
        <v>6.91391683119226E-2</v>
      </c>
      <c r="P14" s="54">
        <v>9.6213386875802206E-2</v>
      </c>
      <c r="Q14" s="41">
        <v>0.34768006855892603</v>
      </c>
      <c r="R14" s="54">
        <v>0.20695460481207201</v>
      </c>
      <c r="S14" s="41">
        <v>0.181178552053327</v>
      </c>
      <c r="T14" s="54">
        <v>0.119143870710232</v>
      </c>
      <c r="U14" s="41">
        <v>0.19642539257783001</v>
      </c>
      <c r="V14" s="41">
        <v>0.20335817314001101</v>
      </c>
      <c r="W14" s="41">
        <v>0.26986744494239001</v>
      </c>
      <c r="X14" s="54">
        <v>0.186071452457263</v>
      </c>
      <c r="Y14" s="41">
        <v>0.21748241121569201</v>
      </c>
      <c r="Z14" s="41">
        <v>0.15864243217774199</v>
      </c>
      <c r="AA14" s="41">
        <v>0.21391733170331301</v>
      </c>
      <c r="AB14" s="41">
        <v>0.22297517382111601</v>
      </c>
      <c r="AC14" s="41">
        <v>0.13871659499082301</v>
      </c>
      <c r="AD14" s="47">
        <v>0</v>
      </c>
    </row>
    <row r="15" spans="1:30" ht="20.149999999999999" customHeight="1" x14ac:dyDescent="0.25">
      <c r="A15" s="93"/>
      <c r="B15" s="44">
        <v>391</v>
      </c>
      <c r="C15" s="38">
        <v>87</v>
      </c>
      <c r="D15" s="38">
        <v>10</v>
      </c>
      <c r="E15" s="38">
        <v>9</v>
      </c>
      <c r="F15" s="38">
        <v>175</v>
      </c>
      <c r="G15" s="38">
        <v>20</v>
      </c>
      <c r="H15" s="51">
        <v>116</v>
      </c>
      <c r="I15" s="38">
        <v>40</v>
      </c>
      <c r="J15" s="38">
        <v>11</v>
      </c>
      <c r="K15" s="38">
        <v>8</v>
      </c>
      <c r="L15" s="38">
        <v>95</v>
      </c>
      <c r="M15" s="51">
        <v>193</v>
      </c>
      <c r="N15" s="38">
        <v>41</v>
      </c>
      <c r="O15" s="38">
        <v>10</v>
      </c>
      <c r="P15" s="51">
        <v>66</v>
      </c>
      <c r="Q15" s="38">
        <v>245</v>
      </c>
      <c r="R15" s="51">
        <v>201</v>
      </c>
      <c r="S15" s="38">
        <v>187</v>
      </c>
      <c r="T15" s="51">
        <v>65</v>
      </c>
      <c r="U15" s="38">
        <v>96</v>
      </c>
      <c r="V15" s="38">
        <v>101</v>
      </c>
      <c r="W15" s="38">
        <v>129</v>
      </c>
      <c r="X15" s="51">
        <v>90</v>
      </c>
      <c r="Y15" s="38">
        <v>72</v>
      </c>
      <c r="Z15" s="38">
        <v>43</v>
      </c>
      <c r="AA15" s="38">
        <v>141</v>
      </c>
      <c r="AB15" s="38">
        <v>22</v>
      </c>
      <c r="AC15" s="38">
        <v>24</v>
      </c>
      <c r="AD15" s="44">
        <v>0</v>
      </c>
    </row>
    <row r="16" spans="1:30" ht="20.149999999999999" customHeight="1" x14ac:dyDescent="0.25">
      <c r="A16" s="94" t="s">
        <v>328</v>
      </c>
      <c r="B16" s="45">
        <v>8.9135091009791806E-2</v>
      </c>
      <c r="C16" s="39">
        <v>7.4472093003816797E-2</v>
      </c>
      <c r="D16" s="39">
        <v>2.21778931460875E-2</v>
      </c>
      <c r="E16" s="39">
        <v>8.1664842777393096E-2</v>
      </c>
      <c r="F16" s="39">
        <v>3.38942201027356E-2</v>
      </c>
      <c r="G16" s="39">
        <v>6.8435233704020507E-2</v>
      </c>
      <c r="H16" s="52">
        <v>4.5429764566332603E-2</v>
      </c>
      <c r="I16" s="39">
        <v>3.3112247203388998E-2</v>
      </c>
      <c r="J16" s="39">
        <v>9.5268748103951598E-2</v>
      </c>
      <c r="K16" s="39">
        <v>8.9327685770592802E-2</v>
      </c>
      <c r="L16" s="39">
        <v>4.53248707260408E-2</v>
      </c>
      <c r="M16" s="52">
        <v>5.7543726097986601E-2</v>
      </c>
      <c r="N16" s="39">
        <v>4.9883674192219403E-2</v>
      </c>
      <c r="O16" s="39">
        <v>8.8699388731202797E-2</v>
      </c>
      <c r="P16" s="52">
        <v>6.14612222428789E-2</v>
      </c>
      <c r="Q16" s="39">
        <v>6.8518586092472106E-2</v>
      </c>
      <c r="R16" s="52">
        <v>6.9084054522480995E-2</v>
      </c>
      <c r="S16" s="39">
        <v>0.10854114881869099</v>
      </c>
      <c r="T16" s="52">
        <v>7.8831662923282197E-2</v>
      </c>
      <c r="U16" s="39">
        <v>0.109935392086944</v>
      </c>
      <c r="V16" s="39">
        <v>7.8025126205754095E-2</v>
      </c>
      <c r="W16" s="39">
        <v>9.1327840666189097E-2</v>
      </c>
      <c r="X16" s="52">
        <v>7.2143528721022795E-2</v>
      </c>
      <c r="Y16" s="39">
        <v>9.2810200018403594E-2</v>
      </c>
      <c r="Z16" s="39">
        <v>5.6655525451908703E-2</v>
      </c>
      <c r="AA16" s="39">
        <v>0.102044629923791</v>
      </c>
      <c r="AB16" s="39">
        <v>0.11652442403105399</v>
      </c>
      <c r="AC16" s="39">
        <v>0.11545070937044</v>
      </c>
      <c r="AD16" s="45">
        <v>0</v>
      </c>
    </row>
    <row r="17" spans="1:30" ht="20.149999999999999" customHeight="1" x14ac:dyDescent="0.25">
      <c r="A17" s="94"/>
      <c r="B17" s="46">
        <v>179</v>
      </c>
      <c r="C17" s="40">
        <v>20</v>
      </c>
      <c r="D17" s="40">
        <v>10</v>
      </c>
      <c r="E17" s="40">
        <v>11</v>
      </c>
      <c r="F17" s="40">
        <v>13</v>
      </c>
      <c r="G17" s="40">
        <v>11</v>
      </c>
      <c r="H17" s="53">
        <v>15</v>
      </c>
      <c r="I17" s="40">
        <v>16</v>
      </c>
      <c r="J17" s="40">
        <v>17</v>
      </c>
      <c r="K17" s="40">
        <v>9</v>
      </c>
      <c r="L17" s="40">
        <v>9</v>
      </c>
      <c r="M17" s="53">
        <v>33</v>
      </c>
      <c r="N17" s="40">
        <v>22</v>
      </c>
      <c r="O17" s="40">
        <v>13</v>
      </c>
      <c r="P17" s="53">
        <v>42</v>
      </c>
      <c r="Q17" s="40">
        <v>48</v>
      </c>
      <c r="R17" s="53">
        <v>67</v>
      </c>
      <c r="S17" s="40">
        <v>112</v>
      </c>
      <c r="T17" s="53">
        <v>43</v>
      </c>
      <c r="U17" s="40">
        <v>54</v>
      </c>
      <c r="V17" s="40">
        <v>39</v>
      </c>
      <c r="W17" s="40">
        <v>44</v>
      </c>
      <c r="X17" s="53">
        <v>35</v>
      </c>
      <c r="Y17" s="40">
        <v>31</v>
      </c>
      <c r="Z17" s="40">
        <v>15</v>
      </c>
      <c r="AA17" s="40">
        <v>67</v>
      </c>
      <c r="AB17" s="40">
        <v>11</v>
      </c>
      <c r="AC17" s="40">
        <v>20</v>
      </c>
      <c r="AD17" s="46">
        <v>0</v>
      </c>
    </row>
    <row r="18" spans="1:30" ht="20.149999999999999" customHeight="1" x14ac:dyDescent="0.25">
      <c r="A18" s="93" t="s">
        <v>329</v>
      </c>
      <c r="B18" s="47">
        <v>0.40036523829223097</v>
      </c>
      <c r="C18" s="41">
        <v>0.23969631125438701</v>
      </c>
      <c r="D18" s="41">
        <v>0.74328021524191301</v>
      </c>
      <c r="E18" s="41">
        <v>0.59165742812996902</v>
      </c>
      <c r="F18" s="41">
        <v>0.15475647684393501</v>
      </c>
      <c r="G18" s="41">
        <v>0.44350653384920402</v>
      </c>
      <c r="H18" s="54">
        <v>0.19715329207489901</v>
      </c>
      <c r="I18" s="41">
        <v>0.64515199580958305</v>
      </c>
      <c r="J18" s="41">
        <v>0.64671137085781305</v>
      </c>
      <c r="K18" s="41">
        <v>0.48200323772394399</v>
      </c>
      <c r="L18" s="41">
        <v>0.16907461349456801</v>
      </c>
      <c r="M18" s="54">
        <v>0.26337931624768102</v>
      </c>
      <c r="N18" s="41">
        <v>0.60312299965099103</v>
      </c>
      <c r="O18" s="41">
        <v>0.59362341122214601</v>
      </c>
      <c r="P18" s="54">
        <v>0.55558963328965105</v>
      </c>
      <c r="Q18" s="41">
        <v>0.26923418124770498</v>
      </c>
      <c r="R18" s="54">
        <v>0.399608478642133</v>
      </c>
      <c r="S18" s="41">
        <v>0.40319522422798398</v>
      </c>
      <c r="T18" s="54">
        <v>0.46031586702051802</v>
      </c>
      <c r="U18" s="41">
        <v>0.37012829705599598</v>
      </c>
      <c r="V18" s="41">
        <v>0.43774175099010798</v>
      </c>
      <c r="W18" s="41">
        <v>0.32324936243475799</v>
      </c>
      <c r="X18" s="54">
        <v>0.44416046714773899</v>
      </c>
      <c r="Y18" s="41">
        <v>0.39879019070658001</v>
      </c>
      <c r="Z18" s="41">
        <v>0.42630188129607099</v>
      </c>
      <c r="AA18" s="41">
        <v>0.35635064588223703</v>
      </c>
      <c r="AB18" s="41">
        <v>0.32980720411444098</v>
      </c>
      <c r="AC18" s="41">
        <v>0.44897335121138199</v>
      </c>
      <c r="AD18" s="47">
        <v>0</v>
      </c>
    </row>
    <row r="19" spans="1:30" ht="20.149999999999999" customHeight="1" x14ac:dyDescent="0.25">
      <c r="A19" s="93"/>
      <c r="B19" s="44">
        <v>805</v>
      </c>
      <c r="C19" s="38">
        <v>64</v>
      </c>
      <c r="D19" s="38">
        <v>343</v>
      </c>
      <c r="E19" s="38">
        <v>82</v>
      </c>
      <c r="F19" s="38">
        <v>60</v>
      </c>
      <c r="G19" s="38">
        <v>74</v>
      </c>
      <c r="H19" s="51">
        <v>67</v>
      </c>
      <c r="I19" s="38">
        <v>312</v>
      </c>
      <c r="J19" s="38">
        <v>113</v>
      </c>
      <c r="K19" s="38">
        <v>46</v>
      </c>
      <c r="L19" s="38">
        <v>35</v>
      </c>
      <c r="M19" s="51">
        <v>153</v>
      </c>
      <c r="N19" s="38">
        <v>263</v>
      </c>
      <c r="O19" s="38">
        <v>86</v>
      </c>
      <c r="P19" s="51">
        <v>383</v>
      </c>
      <c r="Q19" s="38">
        <v>190</v>
      </c>
      <c r="R19" s="51">
        <v>387</v>
      </c>
      <c r="S19" s="38">
        <v>417</v>
      </c>
      <c r="T19" s="51">
        <v>252</v>
      </c>
      <c r="U19" s="38">
        <v>180</v>
      </c>
      <c r="V19" s="38">
        <v>218</v>
      </c>
      <c r="W19" s="38">
        <v>154</v>
      </c>
      <c r="X19" s="51">
        <v>214</v>
      </c>
      <c r="Y19" s="38">
        <v>133</v>
      </c>
      <c r="Z19" s="38">
        <v>114</v>
      </c>
      <c r="AA19" s="38">
        <v>235</v>
      </c>
      <c r="AB19" s="38">
        <v>32</v>
      </c>
      <c r="AC19" s="38">
        <v>77</v>
      </c>
      <c r="AD19" s="44">
        <v>0</v>
      </c>
    </row>
    <row r="20" spans="1:30" ht="20.149999999999999" customHeight="1" x14ac:dyDescent="0.25">
      <c r="A20" s="94" t="s">
        <v>330</v>
      </c>
      <c r="B20" s="45">
        <v>0.30706537541455597</v>
      </c>
      <c r="C20" s="39">
        <v>0.47041571806584298</v>
      </c>
      <c r="D20" s="39">
        <v>5.4096797620760501E-2</v>
      </c>
      <c r="E20" s="39">
        <v>0.147385341216556</v>
      </c>
      <c r="F20" s="39">
        <v>0.64579938686509297</v>
      </c>
      <c r="G20" s="39">
        <v>0.25030795013831197</v>
      </c>
      <c r="H20" s="52">
        <v>0.52888339600021606</v>
      </c>
      <c r="I20" s="39">
        <v>0.142721906241351</v>
      </c>
      <c r="J20" s="39">
        <v>0.12831098310161901</v>
      </c>
      <c r="K20" s="39">
        <v>0.216833949732263</v>
      </c>
      <c r="L20" s="39">
        <v>0.62052226977084302</v>
      </c>
      <c r="M20" s="52">
        <v>0.489027641015087</v>
      </c>
      <c r="N20" s="39">
        <v>0.167263711591945</v>
      </c>
      <c r="O20" s="39">
        <v>0.135430697804512</v>
      </c>
      <c r="P20" s="52">
        <v>0.19881474116590001</v>
      </c>
      <c r="Q20" s="39">
        <v>0.47841448735907299</v>
      </c>
      <c r="R20" s="52">
        <v>0.335518700000628</v>
      </c>
      <c r="S20" s="39">
        <v>0.27768506825600198</v>
      </c>
      <c r="T20" s="52">
        <v>0.24215922947347901</v>
      </c>
      <c r="U20" s="39">
        <v>0.315091943786801</v>
      </c>
      <c r="V20" s="39">
        <v>0.28358803063287402</v>
      </c>
      <c r="W20" s="39">
        <v>0.39807001292611</v>
      </c>
      <c r="X20" s="52">
        <v>0.29122748944628202</v>
      </c>
      <c r="Y20" s="39">
        <v>0.31682088464213898</v>
      </c>
      <c r="Z20" s="39">
        <v>0.26527494573696597</v>
      </c>
      <c r="AA20" s="39">
        <v>0.34282466523624</v>
      </c>
      <c r="AB20" s="39">
        <v>0.34853892030286898</v>
      </c>
      <c r="AC20" s="39">
        <v>0.23713533052444999</v>
      </c>
      <c r="AD20" s="45">
        <v>0</v>
      </c>
    </row>
    <row r="21" spans="1:30" ht="20.149999999999999" customHeight="1" x14ac:dyDescent="0.25">
      <c r="A21" s="95"/>
      <c r="B21" s="48">
        <v>617</v>
      </c>
      <c r="C21" s="42">
        <v>126</v>
      </c>
      <c r="D21" s="42">
        <v>25</v>
      </c>
      <c r="E21" s="42">
        <v>20</v>
      </c>
      <c r="F21" s="42">
        <v>249</v>
      </c>
      <c r="G21" s="42">
        <v>42</v>
      </c>
      <c r="H21" s="57">
        <v>180</v>
      </c>
      <c r="I21" s="42">
        <v>69</v>
      </c>
      <c r="J21" s="42">
        <v>22</v>
      </c>
      <c r="K21" s="42">
        <v>21</v>
      </c>
      <c r="L21" s="42">
        <v>127</v>
      </c>
      <c r="M21" s="57">
        <v>283</v>
      </c>
      <c r="N21" s="42">
        <v>73</v>
      </c>
      <c r="O21" s="42">
        <v>20</v>
      </c>
      <c r="P21" s="57">
        <v>137</v>
      </c>
      <c r="Q21" s="42">
        <v>337</v>
      </c>
      <c r="R21" s="57">
        <v>325</v>
      </c>
      <c r="S21" s="42">
        <v>287</v>
      </c>
      <c r="T21" s="57">
        <v>133</v>
      </c>
      <c r="U21" s="42">
        <v>154</v>
      </c>
      <c r="V21" s="42">
        <v>141</v>
      </c>
      <c r="W21" s="42">
        <v>190</v>
      </c>
      <c r="X21" s="57">
        <v>140</v>
      </c>
      <c r="Y21" s="42">
        <v>105</v>
      </c>
      <c r="Z21" s="42">
        <v>71</v>
      </c>
      <c r="AA21" s="42">
        <v>226</v>
      </c>
      <c r="AB21" s="42">
        <v>34</v>
      </c>
      <c r="AC21" s="42">
        <v>41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4" display="Return to index" xr:uid="{95A40A0C-3CFB-4D89-8854-D4DD3BDCA250}"/>
  </hyperlinks>
  <pageMargins left="0.75" right="0.75" top="0.75" bottom="0.5" header="0.5" footer="0.75"/>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0.122554145131912</v>
      </c>
      <c r="C6" s="37">
        <v>4.5646011473691801E-2</v>
      </c>
      <c r="D6" s="37">
        <v>0.32714365723719302</v>
      </c>
      <c r="E6" s="37">
        <v>0.18050463870237601</v>
      </c>
      <c r="F6" s="37">
        <v>2.0662051954013799E-2</v>
      </c>
      <c r="G6" s="37">
        <v>0.10285829676460399</v>
      </c>
      <c r="H6" s="50">
        <v>2.5829425156856201E-2</v>
      </c>
      <c r="I6" s="37">
        <v>0.25934048138518101</v>
      </c>
      <c r="J6" s="37">
        <v>0.165570097222309</v>
      </c>
      <c r="K6" s="37">
        <v>0.16592525078576101</v>
      </c>
      <c r="L6" s="37">
        <v>2.7079465128923601E-2</v>
      </c>
      <c r="M6" s="50">
        <v>4.8215531435030497E-2</v>
      </c>
      <c r="N6" s="37">
        <v>0.25506456819560902</v>
      </c>
      <c r="O6" s="37">
        <v>0.14022674647268299</v>
      </c>
      <c r="P6" s="50">
        <v>0.16846925984237099</v>
      </c>
      <c r="Q6" s="37">
        <v>8.4806731581186096E-2</v>
      </c>
      <c r="R6" s="50">
        <v>0.14252310321517001</v>
      </c>
      <c r="S6" s="37">
        <v>0.10466595256833899</v>
      </c>
      <c r="T6" s="50">
        <v>0.162554592853101</v>
      </c>
      <c r="U6" s="37">
        <v>0.125790380074667</v>
      </c>
      <c r="V6" s="37">
        <v>0.12758232709888401</v>
      </c>
      <c r="W6" s="37">
        <v>6.7968680554094496E-2</v>
      </c>
      <c r="X6" s="50">
        <v>0.15760414511850099</v>
      </c>
      <c r="Y6" s="37">
        <v>0.104429861016304</v>
      </c>
      <c r="Z6" s="37">
        <v>0.12294516990290601</v>
      </c>
      <c r="AA6" s="37">
        <v>0.113564645534764</v>
      </c>
      <c r="AB6" s="37">
        <v>6.3549683445991795E-2</v>
      </c>
      <c r="AC6" s="37">
        <v>0.126667210965558</v>
      </c>
      <c r="AD6" s="43">
        <v>0</v>
      </c>
    </row>
    <row r="7" spans="1:30" ht="20.149999999999999" customHeight="1" x14ac:dyDescent="0.25">
      <c r="A7" s="93"/>
      <c r="B7" s="44">
        <v>246</v>
      </c>
      <c r="C7" s="38">
        <v>12</v>
      </c>
      <c r="D7" s="38">
        <v>151</v>
      </c>
      <c r="E7" s="38">
        <v>25</v>
      </c>
      <c r="F7" s="38">
        <v>8</v>
      </c>
      <c r="G7" s="38">
        <v>17</v>
      </c>
      <c r="H7" s="51">
        <v>9</v>
      </c>
      <c r="I7" s="38">
        <v>125</v>
      </c>
      <c r="J7" s="38">
        <v>29</v>
      </c>
      <c r="K7" s="38">
        <v>16</v>
      </c>
      <c r="L7" s="38">
        <v>6</v>
      </c>
      <c r="M7" s="51">
        <v>28</v>
      </c>
      <c r="N7" s="38">
        <v>111</v>
      </c>
      <c r="O7" s="38">
        <v>20</v>
      </c>
      <c r="P7" s="51">
        <v>116</v>
      </c>
      <c r="Q7" s="38">
        <v>60</v>
      </c>
      <c r="R7" s="51">
        <v>138</v>
      </c>
      <c r="S7" s="38">
        <v>108</v>
      </c>
      <c r="T7" s="51">
        <v>89</v>
      </c>
      <c r="U7" s="38">
        <v>61</v>
      </c>
      <c r="V7" s="38">
        <v>64</v>
      </c>
      <c r="W7" s="38">
        <v>32</v>
      </c>
      <c r="X7" s="51">
        <v>76</v>
      </c>
      <c r="Y7" s="38">
        <v>35</v>
      </c>
      <c r="Z7" s="38">
        <v>33</v>
      </c>
      <c r="AA7" s="38">
        <v>75</v>
      </c>
      <c r="AB7" s="38">
        <v>6</v>
      </c>
      <c r="AC7" s="38">
        <v>22</v>
      </c>
      <c r="AD7" s="44">
        <v>0</v>
      </c>
    </row>
    <row r="8" spans="1:30" ht="20.149999999999999" customHeight="1" x14ac:dyDescent="0.25">
      <c r="A8" s="94" t="s">
        <v>324</v>
      </c>
      <c r="B8" s="45">
        <v>0.23917674721941401</v>
      </c>
      <c r="C8" s="39">
        <v>0.151400496917343</v>
      </c>
      <c r="D8" s="39">
        <v>0.38902114770678797</v>
      </c>
      <c r="E8" s="39">
        <v>0.33692673235631698</v>
      </c>
      <c r="F8" s="39">
        <v>0.108217220582096</v>
      </c>
      <c r="G8" s="39">
        <v>0.30387998670163202</v>
      </c>
      <c r="H8" s="52">
        <v>0.13624579345245999</v>
      </c>
      <c r="I8" s="39">
        <v>0.34950268965346398</v>
      </c>
      <c r="J8" s="39">
        <v>0.39833616289467699</v>
      </c>
      <c r="K8" s="39">
        <v>0.245220936952559</v>
      </c>
      <c r="L8" s="39">
        <v>8.9697631356435603E-2</v>
      </c>
      <c r="M8" s="52">
        <v>0.165731345827028</v>
      </c>
      <c r="N8" s="39">
        <v>0.31869096472512598</v>
      </c>
      <c r="O8" s="39">
        <v>0.35099214820441199</v>
      </c>
      <c r="P8" s="52">
        <v>0.31139482479992497</v>
      </c>
      <c r="Q8" s="39">
        <v>0.14922266683558899</v>
      </c>
      <c r="R8" s="52">
        <v>0.22786628826096</v>
      </c>
      <c r="S8" s="39">
        <v>0.25000044494686002</v>
      </c>
      <c r="T8" s="52">
        <v>0.28747081009446102</v>
      </c>
      <c r="U8" s="39">
        <v>0.25413801937625902</v>
      </c>
      <c r="V8" s="39">
        <v>0.23175357588984</v>
      </c>
      <c r="W8" s="39">
        <v>0.17607316323963099</v>
      </c>
      <c r="X8" s="52">
        <v>0.26747644700071499</v>
      </c>
      <c r="Y8" s="39">
        <v>0.234856281959307</v>
      </c>
      <c r="Z8" s="39">
        <v>0.26838035630384</v>
      </c>
      <c r="AA8" s="39">
        <v>0.20088376607789399</v>
      </c>
      <c r="AB8" s="39">
        <v>0.204737388138932</v>
      </c>
      <c r="AC8" s="39">
        <v>0.28904984591336502</v>
      </c>
      <c r="AD8" s="45">
        <v>0</v>
      </c>
    </row>
    <row r="9" spans="1:30" ht="20.149999999999999" customHeight="1" x14ac:dyDescent="0.25">
      <c r="A9" s="94"/>
      <c r="B9" s="46">
        <v>481</v>
      </c>
      <c r="C9" s="40">
        <v>41</v>
      </c>
      <c r="D9" s="40">
        <v>180</v>
      </c>
      <c r="E9" s="40">
        <v>46</v>
      </c>
      <c r="F9" s="40">
        <v>42</v>
      </c>
      <c r="G9" s="40">
        <v>51</v>
      </c>
      <c r="H9" s="53">
        <v>46</v>
      </c>
      <c r="I9" s="40">
        <v>169</v>
      </c>
      <c r="J9" s="40">
        <v>70</v>
      </c>
      <c r="K9" s="40">
        <v>24</v>
      </c>
      <c r="L9" s="40">
        <v>18</v>
      </c>
      <c r="M9" s="53">
        <v>96</v>
      </c>
      <c r="N9" s="40">
        <v>139</v>
      </c>
      <c r="O9" s="40">
        <v>51</v>
      </c>
      <c r="P9" s="53">
        <v>215</v>
      </c>
      <c r="Q9" s="40">
        <v>105</v>
      </c>
      <c r="R9" s="53">
        <v>221</v>
      </c>
      <c r="S9" s="40">
        <v>258</v>
      </c>
      <c r="T9" s="53">
        <v>158</v>
      </c>
      <c r="U9" s="40">
        <v>124</v>
      </c>
      <c r="V9" s="40">
        <v>115</v>
      </c>
      <c r="W9" s="40">
        <v>84</v>
      </c>
      <c r="X9" s="53">
        <v>129</v>
      </c>
      <c r="Y9" s="40">
        <v>78</v>
      </c>
      <c r="Z9" s="40">
        <v>72</v>
      </c>
      <c r="AA9" s="40">
        <v>132</v>
      </c>
      <c r="AB9" s="40">
        <v>20</v>
      </c>
      <c r="AC9" s="40">
        <v>50</v>
      </c>
      <c r="AD9" s="46">
        <v>0</v>
      </c>
    </row>
    <row r="10" spans="1:30" ht="20.149999999999999" customHeight="1" x14ac:dyDescent="0.25">
      <c r="A10" s="93" t="s">
        <v>325</v>
      </c>
      <c r="B10" s="47">
        <v>0.21777618659867201</v>
      </c>
      <c r="C10" s="41">
        <v>0.21250553560399199</v>
      </c>
      <c r="D10" s="41">
        <v>0.17378431050635301</v>
      </c>
      <c r="E10" s="41">
        <v>0.26727509933673499</v>
      </c>
      <c r="F10" s="41">
        <v>0.19618976637868399</v>
      </c>
      <c r="G10" s="41">
        <v>0.28079270274552698</v>
      </c>
      <c r="H10" s="54">
        <v>0.19890767296685499</v>
      </c>
      <c r="I10" s="41">
        <v>0.200129562315841</v>
      </c>
      <c r="J10" s="41">
        <v>0.18713878470234299</v>
      </c>
      <c r="K10" s="41">
        <v>0.22836201759772301</v>
      </c>
      <c r="L10" s="41">
        <v>0.19964720977473399</v>
      </c>
      <c r="M10" s="54">
        <v>0.19448995937199401</v>
      </c>
      <c r="N10" s="41">
        <v>0.178586143336464</v>
      </c>
      <c r="O10" s="41">
        <v>0.22508998284975201</v>
      </c>
      <c r="P10" s="54">
        <v>0.22882155653847999</v>
      </c>
      <c r="Q10" s="41">
        <v>0.16814579853165401</v>
      </c>
      <c r="R10" s="54">
        <v>0.217825775929887</v>
      </c>
      <c r="S10" s="41">
        <v>0.21860732667764199</v>
      </c>
      <c r="T10" s="54">
        <v>0.24327527535841301</v>
      </c>
      <c r="U10" s="41">
        <v>0.18411606327604699</v>
      </c>
      <c r="V10" s="41">
        <v>0.22895055803161199</v>
      </c>
      <c r="W10" s="41">
        <v>0.211187094191254</v>
      </c>
      <c r="X10" s="54">
        <v>0.18602248939382199</v>
      </c>
      <c r="Y10" s="41">
        <v>0.221563178086465</v>
      </c>
      <c r="Z10" s="41">
        <v>0.239031294025669</v>
      </c>
      <c r="AA10" s="41">
        <v>0.23355418248891399</v>
      </c>
      <c r="AB10" s="41">
        <v>0.21074636538587099</v>
      </c>
      <c r="AC10" s="41">
        <v>0.20961926055247099</v>
      </c>
      <c r="AD10" s="47">
        <v>0</v>
      </c>
    </row>
    <row r="11" spans="1:30" ht="20.149999999999999" customHeight="1" x14ac:dyDescent="0.25">
      <c r="A11" s="93"/>
      <c r="B11" s="44">
        <v>438</v>
      </c>
      <c r="C11" s="38">
        <v>57</v>
      </c>
      <c r="D11" s="38">
        <v>80</v>
      </c>
      <c r="E11" s="38">
        <v>37</v>
      </c>
      <c r="F11" s="38">
        <v>76</v>
      </c>
      <c r="G11" s="38">
        <v>47</v>
      </c>
      <c r="H11" s="51">
        <v>68</v>
      </c>
      <c r="I11" s="38">
        <v>97</v>
      </c>
      <c r="J11" s="38">
        <v>33</v>
      </c>
      <c r="K11" s="38">
        <v>22</v>
      </c>
      <c r="L11" s="38">
        <v>41</v>
      </c>
      <c r="M11" s="51">
        <v>113</v>
      </c>
      <c r="N11" s="38">
        <v>78</v>
      </c>
      <c r="O11" s="38">
        <v>32</v>
      </c>
      <c r="P11" s="51">
        <v>158</v>
      </c>
      <c r="Q11" s="38">
        <v>118</v>
      </c>
      <c r="R11" s="51">
        <v>211</v>
      </c>
      <c r="S11" s="38">
        <v>226</v>
      </c>
      <c r="T11" s="51">
        <v>133</v>
      </c>
      <c r="U11" s="38">
        <v>90</v>
      </c>
      <c r="V11" s="38">
        <v>114</v>
      </c>
      <c r="W11" s="38">
        <v>101</v>
      </c>
      <c r="X11" s="51">
        <v>90</v>
      </c>
      <c r="Y11" s="38">
        <v>74</v>
      </c>
      <c r="Z11" s="38">
        <v>64</v>
      </c>
      <c r="AA11" s="38">
        <v>154</v>
      </c>
      <c r="AB11" s="38">
        <v>20</v>
      </c>
      <c r="AC11" s="38">
        <v>36</v>
      </c>
      <c r="AD11" s="44">
        <v>0</v>
      </c>
    </row>
    <row r="12" spans="1:30" ht="20.149999999999999" customHeight="1" x14ac:dyDescent="0.25">
      <c r="A12" s="94" t="s">
        <v>326</v>
      </c>
      <c r="B12" s="45">
        <v>0.116441799364776</v>
      </c>
      <c r="C12" s="39">
        <v>0.205563212853766</v>
      </c>
      <c r="D12" s="39">
        <v>3.6762707699736198E-2</v>
      </c>
      <c r="E12" s="39">
        <v>5.9085208983067697E-2</v>
      </c>
      <c r="F12" s="39">
        <v>0.19160000380100101</v>
      </c>
      <c r="G12" s="39">
        <v>0.121106669212464</v>
      </c>
      <c r="H12" s="52">
        <v>0.21052329057489799</v>
      </c>
      <c r="I12" s="39">
        <v>5.4575846547409601E-2</v>
      </c>
      <c r="J12" s="39">
        <v>6.0931431821094797E-2</v>
      </c>
      <c r="K12" s="39">
        <v>0.120092724066735</v>
      </c>
      <c r="L12" s="39">
        <v>0.16778179111848601</v>
      </c>
      <c r="M12" s="52">
        <v>0.17289432141644601</v>
      </c>
      <c r="N12" s="39">
        <v>7.5013867140728593E-2</v>
      </c>
      <c r="O12" s="39">
        <v>5.21346836787294E-2</v>
      </c>
      <c r="P12" s="52">
        <v>0.100858375804827</v>
      </c>
      <c r="Q12" s="39">
        <v>0.14709350710930699</v>
      </c>
      <c r="R12" s="52">
        <v>0.127863269683332</v>
      </c>
      <c r="S12" s="39">
        <v>0.10553119273124199</v>
      </c>
      <c r="T12" s="52">
        <v>0.124249173415635</v>
      </c>
      <c r="U12" s="39">
        <v>0.136126628249749</v>
      </c>
      <c r="V12" s="39">
        <v>8.5980805524070406E-2</v>
      </c>
      <c r="W12" s="39">
        <v>0.11916792287434499</v>
      </c>
      <c r="X12" s="52">
        <v>0.10300958228564901</v>
      </c>
      <c r="Y12" s="39">
        <v>0.13147172366145601</v>
      </c>
      <c r="Z12" s="39">
        <v>0.119961184938521</v>
      </c>
      <c r="AA12" s="39">
        <v>0.116535611489645</v>
      </c>
      <c r="AB12" s="39">
        <v>0.141555092074823</v>
      </c>
      <c r="AC12" s="39">
        <v>0.10490118535453399</v>
      </c>
      <c r="AD12" s="45">
        <v>0</v>
      </c>
    </row>
    <row r="13" spans="1:30" ht="20.149999999999999" customHeight="1" x14ac:dyDescent="0.25">
      <c r="A13" s="94"/>
      <c r="B13" s="46">
        <v>234</v>
      </c>
      <c r="C13" s="40">
        <v>55</v>
      </c>
      <c r="D13" s="40">
        <v>17</v>
      </c>
      <c r="E13" s="40">
        <v>8</v>
      </c>
      <c r="F13" s="40">
        <v>74</v>
      </c>
      <c r="G13" s="40">
        <v>20</v>
      </c>
      <c r="H13" s="53">
        <v>72</v>
      </c>
      <c r="I13" s="40">
        <v>26</v>
      </c>
      <c r="J13" s="40">
        <v>11</v>
      </c>
      <c r="K13" s="40">
        <v>12</v>
      </c>
      <c r="L13" s="40">
        <v>34</v>
      </c>
      <c r="M13" s="53">
        <v>100</v>
      </c>
      <c r="N13" s="40">
        <v>33</v>
      </c>
      <c r="O13" s="40">
        <v>8</v>
      </c>
      <c r="P13" s="53">
        <v>70</v>
      </c>
      <c r="Q13" s="40">
        <v>104</v>
      </c>
      <c r="R13" s="53">
        <v>124</v>
      </c>
      <c r="S13" s="40">
        <v>109</v>
      </c>
      <c r="T13" s="53">
        <v>68</v>
      </c>
      <c r="U13" s="40">
        <v>66</v>
      </c>
      <c r="V13" s="40">
        <v>43</v>
      </c>
      <c r="W13" s="40">
        <v>57</v>
      </c>
      <c r="X13" s="53">
        <v>50</v>
      </c>
      <c r="Y13" s="40">
        <v>44</v>
      </c>
      <c r="Z13" s="40">
        <v>32</v>
      </c>
      <c r="AA13" s="40">
        <v>77</v>
      </c>
      <c r="AB13" s="40">
        <v>14</v>
      </c>
      <c r="AC13" s="40">
        <v>18</v>
      </c>
      <c r="AD13" s="46">
        <v>0</v>
      </c>
    </row>
    <row r="14" spans="1:30" ht="20.149999999999999" customHeight="1" x14ac:dyDescent="0.25">
      <c r="A14" s="93" t="s">
        <v>327</v>
      </c>
      <c r="B14" s="47">
        <v>0.189042152762533</v>
      </c>
      <c r="C14" s="41">
        <v>0.29018797204591701</v>
      </c>
      <c r="D14" s="41">
        <v>2.2441778766644101E-2</v>
      </c>
      <c r="E14" s="41">
        <v>5.24672243314201E-2</v>
      </c>
      <c r="F14" s="41">
        <v>0.43639332857159002</v>
      </c>
      <c r="G14" s="41">
        <v>0.125173908224158</v>
      </c>
      <c r="H14" s="54">
        <v>0.34453873694242998</v>
      </c>
      <c r="I14" s="41">
        <v>7.3089409343438203E-2</v>
      </c>
      <c r="J14" s="41">
        <v>6.10007555842636E-2</v>
      </c>
      <c r="K14" s="41">
        <v>0.123362753088031</v>
      </c>
      <c r="L14" s="41">
        <v>0.439481333533983</v>
      </c>
      <c r="M14" s="54">
        <v>0.32505136545702101</v>
      </c>
      <c r="N14" s="41">
        <v>8.73114030753908E-2</v>
      </c>
      <c r="O14" s="41">
        <v>8.37578252908633E-2</v>
      </c>
      <c r="P14" s="54">
        <v>8.9226527689224205E-2</v>
      </c>
      <c r="Q14" s="41">
        <v>0.34874489682897902</v>
      </c>
      <c r="R14" s="54">
        <v>0.19816024311708799</v>
      </c>
      <c r="S14" s="41">
        <v>0.17798143083368301</v>
      </c>
      <c r="T14" s="54">
        <v>0.100494650033881</v>
      </c>
      <c r="U14" s="41">
        <v>0.17504621133290499</v>
      </c>
      <c r="V14" s="41">
        <v>0.212036163101329</v>
      </c>
      <c r="W14" s="41">
        <v>0.28119192120192998</v>
      </c>
      <c r="X14" s="54">
        <v>0.174523838653625</v>
      </c>
      <c r="Y14" s="41">
        <v>0.20258361037056499</v>
      </c>
      <c r="Z14" s="41">
        <v>0.15536736684860999</v>
      </c>
      <c r="AA14" s="41">
        <v>0.21474591989041</v>
      </c>
      <c r="AB14" s="41">
        <v>0.22310829496482501</v>
      </c>
      <c r="AC14" s="41">
        <v>0.13819458853297301</v>
      </c>
      <c r="AD14" s="47">
        <v>0</v>
      </c>
    </row>
    <row r="15" spans="1:30" ht="20.149999999999999" customHeight="1" x14ac:dyDescent="0.25">
      <c r="A15" s="93"/>
      <c r="B15" s="44">
        <v>380</v>
      </c>
      <c r="C15" s="38">
        <v>78</v>
      </c>
      <c r="D15" s="38">
        <v>10</v>
      </c>
      <c r="E15" s="38">
        <v>7</v>
      </c>
      <c r="F15" s="38">
        <v>168</v>
      </c>
      <c r="G15" s="38">
        <v>21</v>
      </c>
      <c r="H15" s="51">
        <v>117</v>
      </c>
      <c r="I15" s="38">
        <v>35</v>
      </c>
      <c r="J15" s="38">
        <v>11</v>
      </c>
      <c r="K15" s="38">
        <v>12</v>
      </c>
      <c r="L15" s="38">
        <v>90</v>
      </c>
      <c r="M15" s="51">
        <v>188</v>
      </c>
      <c r="N15" s="38">
        <v>38</v>
      </c>
      <c r="O15" s="38">
        <v>12</v>
      </c>
      <c r="P15" s="51">
        <v>62</v>
      </c>
      <c r="Q15" s="38">
        <v>246</v>
      </c>
      <c r="R15" s="51">
        <v>192</v>
      </c>
      <c r="S15" s="38">
        <v>184</v>
      </c>
      <c r="T15" s="51">
        <v>55</v>
      </c>
      <c r="U15" s="38">
        <v>85</v>
      </c>
      <c r="V15" s="38">
        <v>106</v>
      </c>
      <c r="W15" s="38">
        <v>134</v>
      </c>
      <c r="X15" s="51">
        <v>84</v>
      </c>
      <c r="Y15" s="38">
        <v>67</v>
      </c>
      <c r="Z15" s="38">
        <v>42</v>
      </c>
      <c r="AA15" s="38">
        <v>142</v>
      </c>
      <c r="AB15" s="38">
        <v>22</v>
      </c>
      <c r="AC15" s="38">
        <v>24</v>
      </c>
      <c r="AD15" s="44">
        <v>0</v>
      </c>
    </row>
    <row r="16" spans="1:30" ht="20.149999999999999" customHeight="1" x14ac:dyDescent="0.25">
      <c r="A16" s="94" t="s">
        <v>328</v>
      </c>
      <c r="B16" s="45">
        <v>0.11500896892269299</v>
      </c>
      <c r="C16" s="39">
        <v>9.4696771105290206E-2</v>
      </c>
      <c r="D16" s="39">
        <v>5.0846398083284998E-2</v>
      </c>
      <c r="E16" s="39">
        <v>0.103741096290084</v>
      </c>
      <c r="F16" s="39">
        <v>4.6937628712613998E-2</v>
      </c>
      <c r="G16" s="39">
        <v>6.6188436351616003E-2</v>
      </c>
      <c r="H16" s="52">
        <v>8.3955080906501597E-2</v>
      </c>
      <c r="I16" s="39">
        <v>6.3362010754666701E-2</v>
      </c>
      <c r="J16" s="39">
        <v>0.12702276777531299</v>
      </c>
      <c r="K16" s="39">
        <v>0.11703631750919199</v>
      </c>
      <c r="L16" s="39">
        <v>7.6312569087437193E-2</v>
      </c>
      <c r="M16" s="52">
        <v>9.3617476492479604E-2</v>
      </c>
      <c r="N16" s="39">
        <v>8.5333053526681593E-2</v>
      </c>
      <c r="O16" s="39">
        <v>0.14779861350355999</v>
      </c>
      <c r="P16" s="52">
        <v>0.10122945532517399</v>
      </c>
      <c r="Q16" s="39">
        <v>0.101986399113285</v>
      </c>
      <c r="R16" s="52">
        <v>8.5761319793561996E-2</v>
      </c>
      <c r="S16" s="39">
        <v>0.14321365224223201</v>
      </c>
      <c r="T16" s="52">
        <v>8.1955498244507805E-2</v>
      </c>
      <c r="U16" s="39">
        <v>0.12478269769037099</v>
      </c>
      <c r="V16" s="39">
        <v>0.113696570354265</v>
      </c>
      <c r="W16" s="39">
        <v>0.14441121793874501</v>
      </c>
      <c r="X16" s="52">
        <v>0.111363497547688</v>
      </c>
      <c r="Y16" s="39">
        <v>0.105095344905903</v>
      </c>
      <c r="Z16" s="39">
        <v>9.43146279804538E-2</v>
      </c>
      <c r="AA16" s="39">
        <v>0.120715874518372</v>
      </c>
      <c r="AB16" s="39">
        <v>0.15630317598955801</v>
      </c>
      <c r="AC16" s="39">
        <v>0.13156790868109799</v>
      </c>
      <c r="AD16" s="45">
        <v>0</v>
      </c>
    </row>
    <row r="17" spans="1:30" ht="20.149999999999999" customHeight="1" x14ac:dyDescent="0.25">
      <c r="A17" s="94"/>
      <c r="B17" s="46">
        <v>231</v>
      </c>
      <c r="C17" s="40">
        <v>25</v>
      </c>
      <c r="D17" s="40">
        <v>23</v>
      </c>
      <c r="E17" s="40">
        <v>14</v>
      </c>
      <c r="F17" s="40">
        <v>18</v>
      </c>
      <c r="G17" s="40">
        <v>11</v>
      </c>
      <c r="H17" s="53">
        <v>29</v>
      </c>
      <c r="I17" s="40">
        <v>31</v>
      </c>
      <c r="J17" s="40">
        <v>22</v>
      </c>
      <c r="K17" s="40">
        <v>11</v>
      </c>
      <c r="L17" s="40">
        <v>16</v>
      </c>
      <c r="M17" s="53">
        <v>54</v>
      </c>
      <c r="N17" s="40">
        <v>37</v>
      </c>
      <c r="O17" s="40">
        <v>21</v>
      </c>
      <c r="P17" s="53">
        <v>70</v>
      </c>
      <c r="Q17" s="40">
        <v>72</v>
      </c>
      <c r="R17" s="53">
        <v>83</v>
      </c>
      <c r="S17" s="40">
        <v>148</v>
      </c>
      <c r="T17" s="53">
        <v>45</v>
      </c>
      <c r="U17" s="40">
        <v>61</v>
      </c>
      <c r="V17" s="40">
        <v>57</v>
      </c>
      <c r="W17" s="40">
        <v>69</v>
      </c>
      <c r="X17" s="53">
        <v>54</v>
      </c>
      <c r="Y17" s="40">
        <v>35</v>
      </c>
      <c r="Z17" s="40">
        <v>25</v>
      </c>
      <c r="AA17" s="40">
        <v>80</v>
      </c>
      <c r="AB17" s="40">
        <v>15</v>
      </c>
      <c r="AC17" s="40">
        <v>23</v>
      </c>
      <c r="AD17" s="46">
        <v>0</v>
      </c>
    </row>
    <row r="18" spans="1:30" ht="20.149999999999999" customHeight="1" x14ac:dyDescent="0.25">
      <c r="A18" s="93" t="s">
        <v>329</v>
      </c>
      <c r="B18" s="47">
        <v>0.361730892351325</v>
      </c>
      <c r="C18" s="41">
        <v>0.19704650839103499</v>
      </c>
      <c r="D18" s="41">
        <v>0.71616480494398205</v>
      </c>
      <c r="E18" s="41">
        <v>0.51743137105869297</v>
      </c>
      <c r="F18" s="41">
        <v>0.12887927253611001</v>
      </c>
      <c r="G18" s="41">
        <v>0.40673828346623597</v>
      </c>
      <c r="H18" s="54">
        <v>0.16207521860931601</v>
      </c>
      <c r="I18" s="41">
        <v>0.60884317103864505</v>
      </c>
      <c r="J18" s="41">
        <v>0.56390626011698597</v>
      </c>
      <c r="K18" s="41">
        <v>0.41114618773831901</v>
      </c>
      <c r="L18" s="41">
        <v>0.116777096485359</v>
      </c>
      <c r="M18" s="54">
        <v>0.21394687726205799</v>
      </c>
      <c r="N18" s="41">
        <v>0.573755532920735</v>
      </c>
      <c r="O18" s="41">
        <v>0.49121889467709501</v>
      </c>
      <c r="P18" s="54">
        <v>0.47986408464229602</v>
      </c>
      <c r="Q18" s="41">
        <v>0.234029398416775</v>
      </c>
      <c r="R18" s="54">
        <v>0.37038939147613098</v>
      </c>
      <c r="S18" s="41">
        <v>0.35466639751520002</v>
      </c>
      <c r="T18" s="54">
        <v>0.45002540294756299</v>
      </c>
      <c r="U18" s="41">
        <v>0.37992839945092599</v>
      </c>
      <c r="V18" s="41">
        <v>0.35933590298872398</v>
      </c>
      <c r="W18" s="41">
        <v>0.24404184379372501</v>
      </c>
      <c r="X18" s="54">
        <v>0.42508059211921601</v>
      </c>
      <c r="Y18" s="41">
        <v>0.33928614297561099</v>
      </c>
      <c r="Z18" s="41">
        <v>0.39132552620674599</v>
      </c>
      <c r="AA18" s="41">
        <v>0.31444841161265802</v>
      </c>
      <c r="AB18" s="41">
        <v>0.26828707158492399</v>
      </c>
      <c r="AC18" s="41">
        <v>0.41571705687892302</v>
      </c>
      <c r="AD18" s="47">
        <v>0</v>
      </c>
    </row>
    <row r="19" spans="1:30" ht="20.149999999999999" customHeight="1" x14ac:dyDescent="0.25">
      <c r="A19" s="93"/>
      <c r="B19" s="44">
        <v>727</v>
      </c>
      <c r="C19" s="38">
        <v>53</v>
      </c>
      <c r="D19" s="38">
        <v>331</v>
      </c>
      <c r="E19" s="38">
        <v>71</v>
      </c>
      <c r="F19" s="38">
        <v>50</v>
      </c>
      <c r="G19" s="38">
        <v>68</v>
      </c>
      <c r="H19" s="51">
        <v>55</v>
      </c>
      <c r="I19" s="38">
        <v>294</v>
      </c>
      <c r="J19" s="38">
        <v>99</v>
      </c>
      <c r="K19" s="38">
        <v>40</v>
      </c>
      <c r="L19" s="38">
        <v>24</v>
      </c>
      <c r="M19" s="51">
        <v>124</v>
      </c>
      <c r="N19" s="38">
        <v>250</v>
      </c>
      <c r="O19" s="38">
        <v>71</v>
      </c>
      <c r="P19" s="51">
        <v>331</v>
      </c>
      <c r="Q19" s="38">
        <v>165</v>
      </c>
      <c r="R19" s="51">
        <v>359</v>
      </c>
      <c r="S19" s="38">
        <v>367</v>
      </c>
      <c r="T19" s="51">
        <v>247</v>
      </c>
      <c r="U19" s="38">
        <v>185</v>
      </c>
      <c r="V19" s="38">
        <v>179</v>
      </c>
      <c r="W19" s="38">
        <v>116</v>
      </c>
      <c r="X19" s="51">
        <v>205</v>
      </c>
      <c r="Y19" s="38">
        <v>113</v>
      </c>
      <c r="Z19" s="38">
        <v>105</v>
      </c>
      <c r="AA19" s="38">
        <v>207</v>
      </c>
      <c r="AB19" s="38">
        <v>26</v>
      </c>
      <c r="AC19" s="38">
        <v>71</v>
      </c>
      <c r="AD19" s="44">
        <v>0</v>
      </c>
    </row>
    <row r="20" spans="1:30" ht="20.149999999999999" customHeight="1" x14ac:dyDescent="0.25">
      <c r="A20" s="94" t="s">
        <v>330</v>
      </c>
      <c r="B20" s="45">
        <v>0.305483952127309</v>
      </c>
      <c r="C20" s="39">
        <v>0.49575118489968201</v>
      </c>
      <c r="D20" s="39">
        <v>5.92044864663804E-2</v>
      </c>
      <c r="E20" s="39">
        <v>0.111552433314488</v>
      </c>
      <c r="F20" s="39">
        <v>0.62799333237259203</v>
      </c>
      <c r="G20" s="39">
        <v>0.24628057743662099</v>
      </c>
      <c r="H20" s="52">
        <v>0.55506202751732803</v>
      </c>
      <c r="I20" s="39">
        <v>0.12766525589084801</v>
      </c>
      <c r="J20" s="39">
        <v>0.12193218740535799</v>
      </c>
      <c r="K20" s="39">
        <v>0.24345547715476501</v>
      </c>
      <c r="L20" s="39">
        <v>0.60726312465246901</v>
      </c>
      <c r="M20" s="52">
        <v>0.49794568687346702</v>
      </c>
      <c r="N20" s="39">
        <v>0.16232527021611901</v>
      </c>
      <c r="O20" s="39">
        <v>0.13589250896959301</v>
      </c>
      <c r="P20" s="52">
        <v>0.19008490349405099</v>
      </c>
      <c r="Q20" s="39">
        <v>0.49583840393828599</v>
      </c>
      <c r="R20" s="52">
        <v>0.32602351280042002</v>
      </c>
      <c r="S20" s="39">
        <v>0.28351262356492601</v>
      </c>
      <c r="T20" s="52">
        <v>0.22474382344951599</v>
      </c>
      <c r="U20" s="39">
        <v>0.31117283958265402</v>
      </c>
      <c r="V20" s="39">
        <v>0.298016968625399</v>
      </c>
      <c r="W20" s="39">
        <v>0.40035984407627501</v>
      </c>
      <c r="X20" s="52">
        <v>0.27753342093927402</v>
      </c>
      <c r="Y20" s="39">
        <v>0.33405533403201998</v>
      </c>
      <c r="Z20" s="39">
        <v>0.275328551787131</v>
      </c>
      <c r="AA20" s="39">
        <v>0.33128153138005501</v>
      </c>
      <c r="AB20" s="39">
        <v>0.36466338703964801</v>
      </c>
      <c r="AC20" s="39">
        <v>0.243095773887507</v>
      </c>
      <c r="AD20" s="45">
        <v>0</v>
      </c>
    </row>
    <row r="21" spans="1:30" ht="20.149999999999999" customHeight="1" x14ac:dyDescent="0.25">
      <c r="A21" s="95"/>
      <c r="B21" s="48">
        <v>614</v>
      </c>
      <c r="C21" s="42">
        <v>133</v>
      </c>
      <c r="D21" s="42">
        <v>27</v>
      </c>
      <c r="E21" s="42">
        <v>15</v>
      </c>
      <c r="F21" s="42">
        <v>242</v>
      </c>
      <c r="G21" s="42">
        <v>41</v>
      </c>
      <c r="H21" s="57">
        <v>189</v>
      </c>
      <c r="I21" s="42">
        <v>62</v>
      </c>
      <c r="J21" s="42">
        <v>21</v>
      </c>
      <c r="K21" s="42">
        <v>23</v>
      </c>
      <c r="L21" s="42">
        <v>124</v>
      </c>
      <c r="M21" s="57">
        <v>289</v>
      </c>
      <c r="N21" s="42">
        <v>71</v>
      </c>
      <c r="O21" s="42">
        <v>20</v>
      </c>
      <c r="P21" s="57">
        <v>131</v>
      </c>
      <c r="Q21" s="42">
        <v>349</v>
      </c>
      <c r="R21" s="57">
        <v>316</v>
      </c>
      <c r="S21" s="42">
        <v>293</v>
      </c>
      <c r="T21" s="57">
        <v>123</v>
      </c>
      <c r="U21" s="42">
        <v>152</v>
      </c>
      <c r="V21" s="42">
        <v>148</v>
      </c>
      <c r="W21" s="42">
        <v>191</v>
      </c>
      <c r="X21" s="57">
        <v>134</v>
      </c>
      <c r="Y21" s="42">
        <v>111</v>
      </c>
      <c r="Z21" s="42">
        <v>74</v>
      </c>
      <c r="AA21" s="42">
        <v>218</v>
      </c>
      <c r="AB21" s="42">
        <v>35</v>
      </c>
      <c r="AC21" s="42">
        <v>42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5" display="Return to index" xr:uid="{639EB808-AF24-4C78-A5C1-D5EA280EABBD}"/>
  </hyperlinks>
  <pageMargins left="0.75" right="0.75" top="0.75" bottom="0.5" header="0.5" footer="0.75"/>
  <drawing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0.120158259210958</v>
      </c>
      <c r="C6" s="37">
        <v>5.6010779355353403E-2</v>
      </c>
      <c r="D6" s="37">
        <v>0.30481153932848698</v>
      </c>
      <c r="E6" s="37">
        <v>0.19358121114455301</v>
      </c>
      <c r="F6" s="37">
        <v>1.64027775071151E-2</v>
      </c>
      <c r="G6" s="37">
        <v>8.1845630669135402E-2</v>
      </c>
      <c r="H6" s="50">
        <v>4.8689426641639201E-2</v>
      </c>
      <c r="I6" s="37">
        <v>0.2410002193013</v>
      </c>
      <c r="J6" s="37">
        <v>0.18035315854997899</v>
      </c>
      <c r="K6" s="37">
        <v>0.12934271687225901</v>
      </c>
      <c r="L6" s="37">
        <v>2.4241502824234599E-2</v>
      </c>
      <c r="M6" s="50">
        <v>5.94665899962038E-2</v>
      </c>
      <c r="N6" s="37">
        <v>0.24686637262577599</v>
      </c>
      <c r="O6" s="37">
        <v>0.14278621117222101</v>
      </c>
      <c r="P6" s="50">
        <v>0.17142696947744601</v>
      </c>
      <c r="Q6" s="37">
        <v>7.9877675604461795E-2</v>
      </c>
      <c r="R6" s="50">
        <v>0.13637719780622801</v>
      </c>
      <c r="S6" s="37">
        <v>0.105769680997193</v>
      </c>
      <c r="T6" s="50">
        <v>0.13323375830591</v>
      </c>
      <c r="U6" s="37">
        <v>0.116850171937461</v>
      </c>
      <c r="V6" s="37">
        <v>0.12648399296260801</v>
      </c>
      <c r="W6" s="37">
        <v>0.101886307666955</v>
      </c>
      <c r="X6" s="50">
        <v>0.156960316153895</v>
      </c>
      <c r="Y6" s="37">
        <v>9.4657966456179896E-2</v>
      </c>
      <c r="Z6" s="37">
        <v>0.125223178782255</v>
      </c>
      <c r="AA6" s="37">
        <v>0.112167191021322</v>
      </c>
      <c r="AB6" s="37">
        <v>8.7360454772522703E-2</v>
      </c>
      <c r="AC6" s="37">
        <v>0.107662822062293</v>
      </c>
      <c r="AD6" s="43">
        <v>0</v>
      </c>
    </row>
    <row r="7" spans="1:30" ht="20.149999999999999" customHeight="1" x14ac:dyDescent="0.25">
      <c r="A7" s="93"/>
      <c r="B7" s="44">
        <v>242</v>
      </c>
      <c r="C7" s="38">
        <v>15</v>
      </c>
      <c r="D7" s="38">
        <v>141</v>
      </c>
      <c r="E7" s="38">
        <v>27</v>
      </c>
      <c r="F7" s="38">
        <v>6</v>
      </c>
      <c r="G7" s="38">
        <v>14</v>
      </c>
      <c r="H7" s="51">
        <v>17</v>
      </c>
      <c r="I7" s="38">
        <v>116</v>
      </c>
      <c r="J7" s="38">
        <v>32</v>
      </c>
      <c r="K7" s="38">
        <v>12</v>
      </c>
      <c r="L7" s="38">
        <v>5</v>
      </c>
      <c r="M7" s="51">
        <v>34</v>
      </c>
      <c r="N7" s="38">
        <v>108</v>
      </c>
      <c r="O7" s="38">
        <v>21</v>
      </c>
      <c r="P7" s="51">
        <v>118</v>
      </c>
      <c r="Q7" s="38">
        <v>56</v>
      </c>
      <c r="R7" s="51">
        <v>132</v>
      </c>
      <c r="S7" s="38">
        <v>109</v>
      </c>
      <c r="T7" s="51">
        <v>73</v>
      </c>
      <c r="U7" s="38">
        <v>57</v>
      </c>
      <c r="V7" s="38">
        <v>63</v>
      </c>
      <c r="W7" s="38">
        <v>49</v>
      </c>
      <c r="X7" s="51">
        <v>76</v>
      </c>
      <c r="Y7" s="38">
        <v>31</v>
      </c>
      <c r="Z7" s="38">
        <v>34</v>
      </c>
      <c r="AA7" s="38">
        <v>74</v>
      </c>
      <c r="AB7" s="38">
        <v>8</v>
      </c>
      <c r="AC7" s="38">
        <v>18</v>
      </c>
      <c r="AD7" s="44">
        <v>0</v>
      </c>
    </row>
    <row r="8" spans="1:30" ht="20.149999999999999" customHeight="1" x14ac:dyDescent="0.25">
      <c r="A8" s="94" t="s">
        <v>324</v>
      </c>
      <c r="B8" s="45">
        <v>0.23701260888932901</v>
      </c>
      <c r="C8" s="39">
        <v>0.13676849420085499</v>
      </c>
      <c r="D8" s="39">
        <v>0.44633077879920902</v>
      </c>
      <c r="E8" s="39">
        <v>0.30721722685098302</v>
      </c>
      <c r="F8" s="39">
        <v>0.10748045028078999</v>
      </c>
      <c r="G8" s="39">
        <v>0.32522766083384702</v>
      </c>
      <c r="H8" s="52">
        <v>0.130934237084536</v>
      </c>
      <c r="I8" s="39">
        <v>0.39645023409630198</v>
      </c>
      <c r="J8" s="39">
        <v>0.363518270410712</v>
      </c>
      <c r="K8" s="39">
        <v>0.287077477545847</v>
      </c>
      <c r="L8" s="39">
        <v>8.6564518229209506E-2</v>
      </c>
      <c r="M8" s="52">
        <v>0.138755422432501</v>
      </c>
      <c r="N8" s="39">
        <v>0.37254490539586499</v>
      </c>
      <c r="O8" s="39">
        <v>0.38372595126295</v>
      </c>
      <c r="P8" s="52">
        <v>0.33764047914114398</v>
      </c>
      <c r="Q8" s="39">
        <v>0.141472034287594</v>
      </c>
      <c r="R8" s="52">
        <v>0.239352741321191</v>
      </c>
      <c r="S8" s="39">
        <v>0.235023130096365</v>
      </c>
      <c r="T8" s="52">
        <v>0.29437462349266602</v>
      </c>
      <c r="U8" s="39">
        <v>0.23632146330940601</v>
      </c>
      <c r="V8" s="39">
        <v>0.24908032536319999</v>
      </c>
      <c r="W8" s="39">
        <v>0.15911145954518799</v>
      </c>
      <c r="X8" s="52">
        <v>0.26042099330685398</v>
      </c>
      <c r="Y8" s="39">
        <v>0.23066323777167799</v>
      </c>
      <c r="Z8" s="39">
        <v>0.27056113860616798</v>
      </c>
      <c r="AA8" s="39">
        <v>0.20080071668472099</v>
      </c>
      <c r="AB8" s="39">
        <v>0.206210934547855</v>
      </c>
      <c r="AC8" s="39">
        <v>0.28768877934834902</v>
      </c>
      <c r="AD8" s="45">
        <v>0</v>
      </c>
    </row>
    <row r="9" spans="1:30" ht="20.149999999999999" customHeight="1" x14ac:dyDescent="0.25">
      <c r="A9" s="94"/>
      <c r="B9" s="46">
        <v>476</v>
      </c>
      <c r="C9" s="40">
        <v>37</v>
      </c>
      <c r="D9" s="40">
        <v>206</v>
      </c>
      <c r="E9" s="40">
        <v>42</v>
      </c>
      <c r="F9" s="40">
        <v>41</v>
      </c>
      <c r="G9" s="40">
        <v>54</v>
      </c>
      <c r="H9" s="53">
        <v>44</v>
      </c>
      <c r="I9" s="40">
        <v>192</v>
      </c>
      <c r="J9" s="40">
        <v>64</v>
      </c>
      <c r="K9" s="40">
        <v>28</v>
      </c>
      <c r="L9" s="40">
        <v>18</v>
      </c>
      <c r="M9" s="53">
        <v>80</v>
      </c>
      <c r="N9" s="40">
        <v>162</v>
      </c>
      <c r="O9" s="40">
        <v>55</v>
      </c>
      <c r="P9" s="53">
        <v>233</v>
      </c>
      <c r="Q9" s="40">
        <v>100</v>
      </c>
      <c r="R9" s="53">
        <v>232</v>
      </c>
      <c r="S9" s="40">
        <v>243</v>
      </c>
      <c r="T9" s="53">
        <v>161</v>
      </c>
      <c r="U9" s="40">
        <v>115</v>
      </c>
      <c r="V9" s="40">
        <v>124</v>
      </c>
      <c r="W9" s="40">
        <v>76</v>
      </c>
      <c r="X9" s="53">
        <v>125</v>
      </c>
      <c r="Y9" s="40">
        <v>77</v>
      </c>
      <c r="Z9" s="40">
        <v>73</v>
      </c>
      <c r="AA9" s="40">
        <v>132</v>
      </c>
      <c r="AB9" s="40">
        <v>20</v>
      </c>
      <c r="AC9" s="40">
        <v>49</v>
      </c>
      <c r="AD9" s="46">
        <v>0</v>
      </c>
    </row>
    <row r="10" spans="1:30" ht="20.149999999999999" customHeight="1" x14ac:dyDescent="0.25">
      <c r="A10" s="93" t="s">
        <v>325</v>
      </c>
      <c r="B10" s="47">
        <v>0.210546936299012</v>
      </c>
      <c r="C10" s="41">
        <v>0.21043781577161599</v>
      </c>
      <c r="D10" s="41">
        <v>0.148988646321984</v>
      </c>
      <c r="E10" s="41">
        <v>0.25006197698200699</v>
      </c>
      <c r="F10" s="41">
        <v>0.18591190857077</v>
      </c>
      <c r="G10" s="41">
        <v>0.24938348117827999</v>
      </c>
      <c r="H10" s="54">
        <v>0.18787040297174501</v>
      </c>
      <c r="I10" s="41">
        <v>0.16139468025317399</v>
      </c>
      <c r="J10" s="41">
        <v>0.17739707236941399</v>
      </c>
      <c r="K10" s="41">
        <v>0.287817524457878</v>
      </c>
      <c r="L10" s="41">
        <v>0.17109895199056199</v>
      </c>
      <c r="M10" s="54">
        <v>0.19469980526705</v>
      </c>
      <c r="N10" s="41">
        <v>0.138031651933816</v>
      </c>
      <c r="O10" s="41">
        <v>0.21950463824204799</v>
      </c>
      <c r="P10" s="54">
        <v>0.223099020498462</v>
      </c>
      <c r="Q10" s="41">
        <v>0.15417347199474701</v>
      </c>
      <c r="R10" s="54">
        <v>0.196980038438756</v>
      </c>
      <c r="S10" s="41">
        <v>0.224700048514759</v>
      </c>
      <c r="T10" s="54">
        <v>0.249352205326038</v>
      </c>
      <c r="U10" s="41">
        <v>0.201907452778359</v>
      </c>
      <c r="V10" s="41">
        <v>0.188367588280514</v>
      </c>
      <c r="W10" s="41">
        <v>0.19792413396997499</v>
      </c>
      <c r="X10" s="54">
        <v>0.17683186392305</v>
      </c>
      <c r="Y10" s="41">
        <v>0.23277122245707901</v>
      </c>
      <c r="Z10" s="41">
        <v>0.24096535758722301</v>
      </c>
      <c r="AA10" s="41">
        <v>0.211187291956486</v>
      </c>
      <c r="AB10" s="41">
        <v>0.18578683751358999</v>
      </c>
      <c r="AC10" s="41">
        <v>0.22599992093687599</v>
      </c>
      <c r="AD10" s="47">
        <v>0</v>
      </c>
    </row>
    <row r="11" spans="1:30" ht="20.149999999999999" customHeight="1" x14ac:dyDescent="0.25">
      <c r="A11" s="93"/>
      <c r="B11" s="44">
        <v>423</v>
      </c>
      <c r="C11" s="38">
        <v>56</v>
      </c>
      <c r="D11" s="38">
        <v>69</v>
      </c>
      <c r="E11" s="38">
        <v>34</v>
      </c>
      <c r="F11" s="38">
        <v>72</v>
      </c>
      <c r="G11" s="38">
        <v>42</v>
      </c>
      <c r="H11" s="51">
        <v>64</v>
      </c>
      <c r="I11" s="38">
        <v>78</v>
      </c>
      <c r="J11" s="38">
        <v>31</v>
      </c>
      <c r="K11" s="38">
        <v>28</v>
      </c>
      <c r="L11" s="38">
        <v>35</v>
      </c>
      <c r="M11" s="51">
        <v>113</v>
      </c>
      <c r="N11" s="38">
        <v>60</v>
      </c>
      <c r="O11" s="38">
        <v>32</v>
      </c>
      <c r="P11" s="51">
        <v>154</v>
      </c>
      <c r="Q11" s="38">
        <v>109</v>
      </c>
      <c r="R11" s="51">
        <v>191</v>
      </c>
      <c r="S11" s="38">
        <v>232</v>
      </c>
      <c r="T11" s="51">
        <v>137</v>
      </c>
      <c r="U11" s="38">
        <v>98</v>
      </c>
      <c r="V11" s="38">
        <v>94</v>
      </c>
      <c r="W11" s="38">
        <v>94</v>
      </c>
      <c r="X11" s="51">
        <v>85</v>
      </c>
      <c r="Y11" s="38">
        <v>77</v>
      </c>
      <c r="Z11" s="38">
        <v>65</v>
      </c>
      <c r="AA11" s="38">
        <v>139</v>
      </c>
      <c r="AB11" s="38">
        <v>18</v>
      </c>
      <c r="AC11" s="38">
        <v>39</v>
      </c>
      <c r="AD11" s="44">
        <v>0</v>
      </c>
    </row>
    <row r="12" spans="1:30" ht="20.149999999999999" customHeight="1" x14ac:dyDescent="0.25">
      <c r="A12" s="94" t="s">
        <v>326</v>
      </c>
      <c r="B12" s="45">
        <v>0.112230237127764</v>
      </c>
      <c r="C12" s="39">
        <v>0.16971106599813199</v>
      </c>
      <c r="D12" s="39">
        <v>3.1313913795374099E-2</v>
      </c>
      <c r="E12" s="39">
        <v>7.3159473138857303E-2</v>
      </c>
      <c r="F12" s="39">
        <v>0.13962707361308399</v>
      </c>
      <c r="G12" s="39">
        <v>0.143001649382169</v>
      </c>
      <c r="H12" s="52">
        <v>0.16463573034405901</v>
      </c>
      <c r="I12" s="39">
        <v>6.8957520981063003E-2</v>
      </c>
      <c r="J12" s="39">
        <v>8.3589469383532802E-2</v>
      </c>
      <c r="K12" s="39">
        <v>0.10514808664400301</v>
      </c>
      <c r="L12" s="39">
        <v>0.14482045206210201</v>
      </c>
      <c r="M12" s="52">
        <v>0.15083774684008699</v>
      </c>
      <c r="N12" s="39">
        <v>9.2901385530657604E-2</v>
      </c>
      <c r="O12" s="39">
        <v>1.18545152456913E-2</v>
      </c>
      <c r="P12" s="52">
        <v>8.7093724708761394E-2</v>
      </c>
      <c r="Q12" s="39">
        <v>0.13334555561858</v>
      </c>
      <c r="R12" s="52">
        <v>0.109992364329103</v>
      </c>
      <c r="S12" s="39">
        <v>0.113492905698512</v>
      </c>
      <c r="T12" s="52">
        <v>0.116189616568313</v>
      </c>
      <c r="U12" s="39">
        <v>0.11242875422363199</v>
      </c>
      <c r="V12" s="39">
        <v>9.1646120584509994E-2</v>
      </c>
      <c r="W12" s="39">
        <v>0.12898941790874599</v>
      </c>
      <c r="X12" s="52">
        <v>9.7338127213298903E-2</v>
      </c>
      <c r="Y12" s="39">
        <v>0.13056757849901099</v>
      </c>
      <c r="Z12" s="39">
        <v>8.9431255911746901E-2</v>
      </c>
      <c r="AA12" s="39">
        <v>0.12789237278114901</v>
      </c>
      <c r="AB12" s="39">
        <v>0.135301879879966</v>
      </c>
      <c r="AC12" s="39">
        <v>8.0914546891075495E-2</v>
      </c>
      <c r="AD12" s="45">
        <v>0</v>
      </c>
    </row>
    <row r="13" spans="1:30" ht="20.149999999999999" customHeight="1" x14ac:dyDescent="0.25">
      <c r="A13" s="94"/>
      <c r="B13" s="46">
        <v>226</v>
      </c>
      <c r="C13" s="40">
        <v>46</v>
      </c>
      <c r="D13" s="40">
        <v>14</v>
      </c>
      <c r="E13" s="40">
        <v>10</v>
      </c>
      <c r="F13" s="40">
        <v>54</v>
      </c>
      <c r="G13" s="40">
        <v>24</v>
      </c>
      <c r="H13" s="53">
        <v>56</v>
      </c>
      <c r="I13" s="40">
        <v>33</v>
      </c>
      <c r="J13" s="40">
        <v>15</v>
      </c>
      <c r="K13" s="40">
        <v>10</v>
      </c>
      <c r="L13" s="40">
        <v>30</v>
      </c>
      <c r="M13" s="53">
        <v>87</v>
      </c>
      <c r="N13" s="40">
        <v>41</v>
      </c>
      <c r="O13" s="40">
        <v>2</v>
      </c>
      <c r="P13" s="53">
        <v>60</v>
      </c>
      <c r="Q13" s="40">
        <v>94</v>
      </c>
      <c r="R13" s="53">
        <v>107</v>
      </c>
      <c r="S13" s="40">
        <v>117</v>
      </c>
      <c r="T13" s="53">
        <v>64</v>
      </c>
      <c r="U13" s="40">
        <v>55</v>
      </c>
      <c r="V13" s="40">
        <v>46</v>
      </c>
      <c r="W13" s="40">
        <v>61</v>
      </c>
      <c r="X13" s="53">
        <v>47</v>
      </c>
      <c r="Y13" s="40">
        <v>43</v>
      </c>
      <c r="Z13" s="40">
        <v>24</v>
      </c>
      <c r="AA13" s="40">
        <v>84</v>
      </c>
      <c r="AB13" s="40">
        <v>13</v>
      </c>
      <c r="AC13" s="40">
        <v>14</v>
      </c>
      <c r="AD13" s="46">
        <v>0</v>
      </c>
    </row>
    <row r="14" spans="1:30" ht="20.149999999999999" customHeight="1" x14ac:dyDescent="0.25">
      <c r="A14" s="93" t="s">
        <v>327</v>
      </c>
      <c r="B14" s="47">
        <v>0.209761520755813</v>
      </c>
      <c r="C14" s="41">
        <v>0.34876754256865999</v>
      </c>
      <c r="D14" s="41">
        <v>3.0624981264509601E-2</v>
      </c>
      <c r="E14" s="41">
        <v>5.6669371181915403E-2</v>
      </c>
      <c r="F14" s="41">
        <v>0.48985843288514203</v>
      </c>
      <c r="G14" s="41">
        <v>0.123298188036067</v>
      </c>
      <c r="H14" s="54">
        <v>0.39477230109706402</v>
      </c>
      <c r="I14" s="41">
        <v>8.2854061059236803E-2</v>
      </c>
      <c r="J14" s="41">
        <v>6.8382957680959103E-2</v>
      </c>
      <c r="K14" s="41">
        <v>0.103254347042662</v>
      </c>
      <c r="L14" s="41">
        <v>0.49735351185871302</v>
      </c>
      <c r="M14" s="54">
        <v>0.37214079011040602</v>
      </c>
      <c r="N14" s="41">
        <v>9.0832112241826898E-2</v>
      </c>
      <c r="O14" s="41">
        <v>0.109709528458491</v>
      </c>
      <c r="P14" s="54">
        <v>0.101265517671845</v>
      </c>
      <c r="Q14" s="41">
        <v>0.38899040718502698</v>
      </c>
      <c r="R14" s="54">
        <v>0.233619927547942</v>
      </c>
      <c r="S14" s="41">
        <v>0.185021685693772</v>
      </c>
      <c r="T14" s="54">
        <v>0.125008634673415</v>
      </c>
      <c r="U14" s="41">
        <v>0.208682368112482</v>
      </c>
      <c r="V14" s="41">
        <v>0.23902511548592201</v>
      </c>
      <c r="W14" s="41">
        <v>0.27778047967723601</v>
      </c>
      <c r="X14" s="54">
        <v>0.19933980773048399</v>
      </c>
      <c r="Y14" s="41">
        <v>0.22666037091607599</v>
      </c>
      <c r="Z14" s="41">
        <v>0.19420523841768</v>
      </c>
      <c r="AA14" s="41">
        <v>0.22852527591685601</v>
      </c>
      <c r="AB14" s="41">
        <v>0.24215101498327099</v>
      </c>
      <c r="AC14" s="41">
        <v>0.14014578206425299</v>
      </c>
      <c r="AD14" s="47">
        <v>0</v>
      </c>
    </row>
    <row r="15" spans="1:30" ht="20.149999999999999" customHeight="1" x14ac:dyDescent="0.25">
      <c r="A15" s="93"/>
      <c r="B15" s="44">
        <v>422</v>
      </c>
      <c r="C15" s="38">
        <v>94</v>
      </c>
      <c r="D15" s="38">
        <v>14</v>
      </c>
      <c r="E15" s="38">
        <v>8</v>
      </c>
      <c r="F15" s="38">
        <v>189</v>
      </c>
      <c r="G15" s="38">
        <v>21</v>
      </c>
      <c r="H15" s="51">
        <v>134</v>
      </c>
      <c r="I15" s="38">
        <v>40</v>
      </c>
      <c r="J15" s="38">
        <v>12</v>
      </c>
      <c r="K15" s="38">
        <v>10</v>
      </c>
      <c r="L15" s="38">
        <v>102</v>
      </c>
      <c r="M15" s="51">
        <v>216</v>
      </c>
      <c r="N15" s="38">
        <v>40</v>
      </c>
      <c r="O15" s="38">
        <v>16</v>
      </c>
      <c r="P15" s="51">
        <v>70</v>
      </c>
      <c r="Q15" s="38">
        <v>274</v>
      </c>
      <c r="R15" s="51">
        <v>226</v>
      </c>
      <c r="S15" s="38">
        <v>191</v>
      </c>
      <c r="T15" s="51">
        <v>69</v>
      </c>
      <c r="U15" s="38">
        <v>102</v>
      </c>
      <c r="V15" s="38">
        <v>119</v>
      </c>
      <c r="W15" s="38">
        <v>132</v>
      </c>
      <c r="X15" s="51">
        <v>96</v>
      </c>
      <c r="Y15" s="38">
        <v>75</v>
      </c>
      <c r="Z15" s="38">
        <v>52</v>
      </c>
      <c r="AA15" s="38">
        <v>151</v>
      </c>
      <c r="AB15" s="38">
        <v>24</v>
      </c>
      <c r="AC15" s="38">
        <v>24</v>
      </c>
      <c r="AD15" s="44">
        <v>0</v>
      </c>
    </row>
    <row r="16" spans="1:30" ht="20.149999999999999" customHeight="1" x14ac:dyDescent="0.25">
      <c r="A16" s="94" t="s">
        <v>328</v>
      </c>
      <c r="B16" s="45">
        <v>0.110290437717124</v>
      </c>
      <c r="C16" s="39">
        <v>7.8304302105383194E-2</v>
      </c>
      <c r="D16" s="39">
        <v>3.7930140490435998E-2</v>
      </c>
      <c r="E16" s="39">
        <v>0.119310740701683</v>
      </c>
      <c r="F16" s="39">
        <v>6.07193571430985E-2</v>
      </c>
      <c r="G16" s="39">
        <v>7.7243389900501294E-2</v>
      </c>
      <c r="H16" s="52">
        <v>7.3097901860957701E-2</v>
      </c>
      <c r="I16" s="39">
        <v>4.9343284308923402E-2</v>
      </c>
      <c r="J16" s="39">
        <v>0.12675907160540301</v>
      </c>
      <c r="K16" s="39">
        <v>8.7359847437352103E-2</v>
      </c>
      <c r="L16" s="39">
        <v>7.5921063035179495E-2</v>
      </c>
      <c r="M16" s="52">
        <v>8.4099645353751099E-2</v>
      </c>
      <c r="N16" s="39">
        <v>5.88235722720587E-2</v>
      </c>
      <c r="O16" s="39">
        <v>0.13241915561859799</v>
      </c>
      <c r="P16" s="52">
        <v>7.9474288502341298E-2</v>
      </c>
      <c r="Q16" s="39">
        <v>0.10214085530959</v>
      </c>
      <c r="R16" s="52">
        <v>8.3677730556779698E-2</v>
      </c>
      <c r="S16" s="39">
        <v>0.135992548999398</v>
      </c>
      <c r="T16" s="52">
        <v>8.1841161633657594E-2</v>
      </c>
      <c r="U16" s="39">
        <v>0.12380978963866</v>
      </c>
      <c r="V16" s="39">
        <v>0.105396857323246</v>
      </c>
      <c r="W16" s="39">
        <v>0.13430820123189999</v>
      </c>
      <c r="X16" s="52">
        <v>0.109108891672419</v>
      </c>
      <c r="Y16" s="39">
        <v>8.4679623899976506E-2</v>
      </c>
      <c r="Z16" s="39">
        <v>7.9613830694926696E-2</v>
      </c>
      <c r="AA16" s="39">
        <v>0.119427151639464</v>
      </c>
      <c r="AB16" s="39">
        <v>0.143188878302796</v>
      </c>
      <c r="AC16" s="39">
        <v>0.15758814869715199</v>
      </c>
      <c r="AD16" s="45">
        <v>0</v>
      </c>
    </row>
    <row r="17" spans="1:30" ht="20.149999999999999" customHeight="1" x14ac:dyDescent="0.25">
      <c r="A17" s="94"/>
      <c r="B17" s="46">
        <v>222</v>
      </c>
      <c r="C17" s="40">
        <v>21</v>
      </c>
      <c r="D17" s="40">
        <v>18</v>
      </c>
      <c r="E17" s="40">
        <v>16</v>
      </c>
      <c r="F17" s="40">
        <v>23</v>
      </c>
      <c r="G17" s="40">
        <v>13</v>
      </c>
      <c r="H17" s="53">
        <v>25</v>
      </c>
      <c r="I17" s="40">
        <v>24</v>
      </c>
      <c r="J17" s="40">
        <v>22</v>
      </c>
      <c r="K17" s="40">
        <v>8</v>
      </c>
      <c r="L17" s="40">
        <v>16</v>
      </c>
      <c r="M17" s="53">
        <v>49</v>
      </c>
      <c r="N17" s="40">
        <v>26</v>
      </c>
      <c r="O17" s="40">
        <v>19</v>
      </c>
      <c r="P17" s="53">
        <v>55</v>
      </c>
      <c r="Q17" s="40">
        <v>72</v>
      </c>
      <c r="R17" s="53">
        <v>81</v>
      </c>
      <c r="S17" s="40">
        <v>141</v>
      </c>
      <c r="T17" s="53">
        <v>45</v>
      </c>
      <c r="U17" s="40">
        <v>60</v>
      </c>
      <c r="V17" s="40">
        <v>52</v>
      </c>
      <c r="W17" s="40">
        <v>64</v>
      </c>
      <c r="X17" s="53">
        <v>53</v>
      </c>
      <c r="Y17" s="40">
        <v>28</v>
      </c>
      <c r="Z17" s="40">
        <v>21</v>
      </c>
      <c r="AA17" s="40">
        <v>79</v>
      </c>
      <c r="AB17" s="40">
        <v>14</v>
      </c>
      <c r="AC17" s="40">
        <v>27</v>
      </c>
      <c r="AD17" s="46">
        <v>0</v>
      </c>
    </row>
    <row r="18" spans="1:30" ht="20.149999999999999" customHeight="1" x14ac:dyDescent="0.25">
      <c r="A18" s="93" t="s">
        <v>329</v>
      </c>
      <c r="B18" s="47">
        <v>0.35717086810028698</v>
      </c>
      <c r="C18" s="41">
        <v>0.192779273556208</v>
      </c>
      <c r="D18" s="41">
        <v>0.75114231812769605</v>
      </c>
      <c r="E18" s="41">
        <v>0.50079843799553703</v>
      </c>
      <c r="F18" s="41">
        <v>0.123883227787905</v>
      </c>
      <c r="G18" s="41">
        <v>0.40707329150298199</v>
      </c>
      <c r="H18" s="54">
        <v>0.179623663726175</v>
      </c>
      <c r="I18" s="41">
        <v>0.63745045339760298</v>
      </c>
      <c r="J18" s="41">
        <v>0.54387142896069196</v>
      </c>
      <c r="K18" s="41">
        <v>0.41642019441810502</v>
      </c>
      <c r="L18" s="41">
        <v>0.110806021053444</v>
      </c>
      <c r="M18" s="54">
        <v>0.19822201242870499</v>
      </c>
      <c r="N18" s="41">
        <v>0.61941127802164098</v>
      </c>
      <c r="O18" s="41">
        <v>0.52651216243517196</v>
      </c>
      <c r="P18" s="54">
        <v>0.50906744861859099</v>
      </c>
      <c r="Q18" s="41">
        <v>0.22134970989205599</v>
      </c>
      <c r="R18" s="54">
        <v>0.37572993912741898</v>
      </c>
      <c r="S18" s="41">
        <v>0.34079281109355802</v>
      </c>
      <c r="T18" s="54">
        <v>0.42760838179857602</v>
      </c>
      <c r="U18" s="41">
        <v>0.35317163524686601</v>
      </c>
      <c r="V18" s="41">
        <v>0.375564318325809</v>
      </c>
      <c r="W18" s="41">
        <v>0.26099776721214202</v>
      </c>
      <c r="X18" s="54">
        <v>0.41738130946074897</v>
      </c>
      <c r="Y18" s="41">
        <v>0.32532120422785699</v>
      </c>
      <c r="Z18" s="41">
        <v>0.39578431738842301</v>
      </c>
      <c r="AA18" s="41">
        <v>0.31296790770604399</v>
      </c>
      <c r="AB18" s="41">
        <v>0.29357138932037702</v>
      </c>
      <c r="AC18" s="41">
        <v>0.39535160141064302</v>
      </c>
      <c r="AD18" s="47">
        <v>0</v>
      </c>
    </row>
    <row r="19" spans="1:30" ht="20.149999999999999" customHeight="1" x14ac:dyDescent="0.25">
      <c r="A19" s="93"/>
      <c r="B19" s="44">
        <v>718</v>
      </c>
      <c r="C19" s="38">
        <v>52</v>
      </c>
      <c r="D19" s="38">
        <v>347</v>
      </c>
      <c r="E19" s="38">
        <v>69</v>
      </c>
      <c r="F19" s="38">
        <v>48</v>
      </c>
      <c r="G19" s="38">
        <v>68</v>
      </c>
      <c r="H19" s="51">
        <v>61</v>
      </c>
      <c r="I19" s="38">
        <v>308</v>
      </c>
      <c r="J19" s="38">
        <v>95</v>
      </c>
      <c r="K19" s="38">
        <v>40</v>
      </c>
      <c r="L19" s="38">
        <v>23</v>
      </c>
      <c r="M19" s="51">
        <v>115</v>
      </c>
      <c r="N19" s="38">
        <v>270</v>
      </c>
      <c r="O19" s="38">
        <v>76</v>
      </c>
      <c r="P19" s="51">
        <v>351</v>
      </c>
      <c r="Q19" s="38">
        <v>156</v>
      </c>
      <c r="R19" s="51">
        <v>364</v>
      </c>
      <c r="S19" s="38">
        <v>352</v>
      </c>
      <c r="T19" s="51">
        <v>234</v>
      </c>
      <c r="U19" s="38">
        <v>172</v>
      </c>
      <c r="V19" s="38">
        <v>187</v>
      </c>
      <c r="W19" s="38">
        <v>124</v>
      </c>
      <c r="X19" s="51">
        <v>201</v>
      </c>
      <c r="Y19" s="38">
        <v>108</v>
      </c>
      <c r="Z19" s="38">
        <v>106</v>
      </c>
      <c r="AA19" s="38">
        <v>206</v>
      </c>
      <c r="AB19" s="38">
        <v>29</v>
      </c>
      <c r="AC19" s="38">
        <v>68</v>
      </c>
      <c r="AD19" s="44">
        <v>0</v>
      </c>
    </row>
    <row r="20" spans="1:30" ht="20.149999999999999" customHeight="1" x14ac:dyDescent="0.25">
      <c r="A20" s="94" t="s">
        <v>330</v>
      </c>
      <c r="B20" s="45">
        <v>0.32199175788357698</v>
      </c>
      <c r="C20" s="39">
        <v>0.51847860856679195</v>
      </c>
      <c r="D20" s="39">
        <v>6.1938895059883599E-2</v>
      </c>
      <c r="E20" s="39">
        <v>0.12982884432077299</v>
      </c>
      <c r="F20" s="39">
        <v>0.62948550649822599</v>
      </c>
      <c r="G20" s="39">
        <v>0.26629983741823698</v>
      </c>
      <c r="H20" s="52">
        <v>0.55940803144112305</v>
      </c>
      <c r="I20" s="39">
        <v>0.15181158204030001</v>
      </c>
      <c r="J20" s="39">
        <v>0.15197242706449199</v>
      </c>
      <c r="K20" s="39">
        <v>0.208402433686665</v>
      </c>
      <c r="L20" s="39">
        <v>0.64217396392081405</v>
      </c>
      <c r="M20" s="52">
        <v>0.52297853695049301</v>
      </c>
      <c r="N20" s="39">
        <v>0.18373349777248499</v>
      </c>
      <c r="O20" s="39">
        <v>0.121564043704183</v>
      </c>
      <c r="P20" s="52">
        <v>0.188359242380607</v>
      </c>
      <c r="Q20" s="39">
        <v>0.52233596280360695</v>
      </c>
      <c r="R20" s="52">
        <v>0.34361229187704501</v>
      </c>
      <c r="S20" s="39">
        <v>0.29851459139228398</v>
      </c>
      <c r="T20" s="52">
        <v>0.241198251241728</v>
      </c>
      <c r="U20" s="39">
        <v>0.321111122336113</v>
      </c>
      <c r="V20" s="39">
        <v>0.33067123607043197</v>
      </c>
      <c r="W20" s="39">
        <v>0.40676989758598198</v>
      </c>
      <c r="X20" s="52">
        <v>0.29667793494378297</v>
      </c>
      <c r="Y20" s="39">
        <v>0.35722794941508701</v>
      </c>
      <c r="Z20" s="39">
        <v>0.283636494329427</v>
      </c>
      <c r="AA20" s="39">
        <v>0.35641764869800502</v>
      </c>
      <c r="AB20" s="39">
        <v>0.37745289486323702</v>
      </c>
      <c r="AC20" s="39">
        <v>0.22106032895532901</v>
      </c>
      <c r="AD20" s="45">
        <v>0</v>
      </c>
    </row>
    <row r="21" spans="1:30" ht="20.149999999999999" customHeight="1" x14ac:dyDescent="0.25">
      <c r="A21" s="95"/>
      <c r="B21" s="48">
        <v>647</v>
      </c>
      <c r="C21" s="42">
        <v>139</v>
      </c>
      <c r="D21" s="42">
        <v>29</v>
      </c>
      <c r="E21" s="42">
        <v>18</v>
      </c>
      <c r="F21" s="42">
        <v>243</v>
      </c>
      <c r="G21" s="42">
        <v>45</v>
      </c>
      <c r="H21" s="57">
        <v>190</v>
      </c>
      <c r="I21" s="42">
        <v>73</v>
      </c>
      <c r="J21" s="42">
        <v>27</v>
      </c>
      <c r="K21" s="42">
        <v>20</v>
      </c>
      <c r="L21" s="42">
        <v>132</v>
      </c>
      <c r="M21" s="57">
        <v>303</v>
      </c>
      <c r="N21" s="42">
        <v>80</v>
      </c>
      <c r="O21" s="42">
        <v>18</v>
      </c>
      <c r="P21" s="57">
        <v>130</v>
      </c>
      <c r="Q21" s="42">
        <v>368</v>
      </c>
      <c r="R21" s="57">
        <v>333</v>
      </c>
      <c r="S21" s="42">
        <v>309</v>
      </c>
      <c r="T21" s="57">
        <v>132</v>
      </c>
      <c r="U21" s="42">
        <v>156</v>
      </c>
      <c r="V21" s="42">
        <v>165</v>
      </c>
      <c r="W21" s="42">
        <v>194</v>
      </c>
      <c r="X21" s="57">
        <v>143</v>
      </c>
      <c r="Y21" s="42">
        <v>119</v>
      </c>
      <c r="Z21" s="42">
        <v>76</v>
      </c>
      <c r="AA21" s="42">
        <v>235</v>
      </c>
      <c r="AB21" s="42">
        <v>37</v>
      </c>
      <c r="AC21" s="42">
        <v>38</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6" display="Return to index" xr:uid="{E3B3EF03-E41D-4DD9-91BA-D89BC9895061}"/>
  </hyperlinks>
  <pageMargins left="0.75" right="0.75" top="0.75" bottom="0.5" header="0.5" footer="0.75"/>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339</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0.14021933478923801</v>
      </c>
      <c r="C6" s="37">
        <v>6.93146672206056E-2</v>
      </c>
      <c r="D6" s="37">
        <v>0.33520129432992002</v>
      </c>
      <c r="E6" s="37">
        <v>0.22937375971962601</v>
      </c>
      <c r="F6" s="37">
        <v>4.1175191850871699E-2</v>
      </c>
      <c r="G6" s="37">
        <v>9.5296656024304302E-2</v>
      </c>
      <c r="H6" s="50">
        <v>4.4115876196122297E-2</v>
      </c>
      <c r="I6" s="37">
        <v>0.25300763667974902</v>
      </c>
      <c r="J6" s="37">
        <v>0.21926515444212599</v>
      </c>
      <c r="K6" s="37">
        <v>0.16664527356359299</v>
      </c>
      <c r="L6" s="37">
        <v>3.8102640046521002E-2</v>
      </c>
      <c r="M6" s="50">
        <v>7.5253153986754598E-2</v>
      </c>
      <c r="N6" s="37">
        <v>0.25061918416380202</v>
      </c>
      <c r="O6" s="37">
        <v>0.185245225833059</v>
      </c>
      <c r="P6" s="50">
        <v>0.187596188838455</v>
      </c>
      <c r="Q6" s="37">
        <v>0.10722692533724699</v>
      </c>
      <c r="R6" s="50">
        <v>0.152968031040218</v>
      </c>
      <c r="S6" s="37">
        <v>0.129220917405416</v>
      </c>
      <c r="T6" s="50">
        <v>0.164510529442009</v>
      </c>
      <c r="U6" s="37">
        <v>0.124253396793072</v>
      </c>
      <c r="V6" s="37">
        <v>0.15054582375754</v>
      </c>
      <c r="W6" s="37">
        <v>0.11780847194474001</v>
      </c>
      <c r="X6" s="50">
        <v>0.16454314590338301</v>
      </c>
      <c r="Y6" s="37">
        <v>0.115228929250805</v>
      </c>
      <c r="Z6" s="37">
        <v>0.129653951120316</v>
      </c>
      <c r="AA6" s="37">
        <v>0.143698353009929</v>
      </c>
      <c r="AB6" s="37">
        <v>9.7885646768108694E-2</v>
      </c>
      <c r="AC6" s="37">
        <v>0.14756098483923899</v>
      </c>
      <c r="AD6" s="43">
        <v>0</v>
      </c>
    </row>
    <row r="7" spans="1:30" ht="20.149999999999999" customHeight="1" x14ac:dyDescent="0.25">
      <c r="A7" s="93"/>
      <c r="B7" s="44">
        <v>282</v>
      </c>
      <c r="C7" s="38">
        <v>19</v>
      </c>
      <c r="D7" s="38">
        <v>155</v>
      </c>
      <c r="E7" s="38">
        <v>32</v>
      </c>
      <c r="F7" s="38">
        <v>16</v>
      </c>
      <c r="G7" s="38">
        <v>16</v>
      </c>
      <c r="H7" s="51">
        <v>15</v>
      </c>
      <c r="I7" s="38">
        <v>122</v>
      </c>
      <c r="J7" s="38">
        <v>38</v>
      </c>
      <c r="K7" s="38">
        <v>16</v>
      </c>
      <c r="L7" s="38">
        <v>8</v>
      </c>
      <c r="M7" s="51">
        <v>44</v>
      </c>
      <c r="N7" s="38">
        <v>109</v>
      </c>
      <c r="O7" s="38">
        <v>27</v>
      </c>
      <c r="P7" s="51">
        <v>129</v>
      </c>
      <c r="Q7" s="38">
        <v>75</v>
      </c>
      <c r="R7" s="51">
        <v>148</v>
      </c>
      <c r="S7" s="38">
        <v>134</v>
      </c>
      <c r="T7" s="51">
        <v>90</v>
      </c>
      <c r="U7" s="38">
        <v>61</v>
      </c>
      <c r="V7" s="38">
        <v>75</v>
      </c>
      <c r="W7" s="38">
        <v>56</v>
      </c>
      <c r="X7" s="51">
        <v>79</v>
      </c>
      <c r="Y7" s="38">
        <v>38</v>
      </c>
      <c r="Z7" s="38">
        <v>35</v>
      </c>
      <c r="AA7" s="38">
        <v>95</v>
      </c>
      <c r="AB7" s="38">
        <v>10</v>
      </c>
      <c r="AC7" s="38">
        <v>25</v>
      </c>
      <c r="AD7" s="44">
        <v>0</v>
      </c>
    </row>
    <row r="8" spans="1:30" ht="20.149999999999999" customHeight="1" x14ac:dyDescent="0.25">
      <c r="A8" s="94" t="s">
        <v>324</v>
      </c>
      <c r="B8" s="45">
        <v>0.26086907701849199</v>
      </c>
      <c r="C8" s="39">
        <v>0.21675929516406001</v>
      </c>
      <c r="D8" s="39">
        <v>0.397243789952337</v>
      </c>
      <c r="E8" s="39">
        <v>0.398268261592226</v>
      </c>
      <c r="F8" s="39">
        <v>0.15047629810624</v>
      </c>
      <c r="G8" s="39">
        <v>0.276541848987292</v>
      </c>
      <c r="H8" s="52">
        <v>0.17819765381320701</v>
      </c>
      <c r="I8" s="39">
        <v>0.36295347098796799</v>
      </c>
      <c r="J8" s="39">
        <v>0.41185705561869201</v>
      </c>
      <c r="K8" s="39">
        <v>0.247782309957993</v>
      </c>
      <c r="L8" s="39">
        <v>0.19039865500411901</v>
      </c>
      <c r="M8" s="52">
        <v>0.20813178524225201</v>
      </c>
      <c r="N8" s="39">
        <v>0.34552550733119203</v>
      </c>
      <c r="O8" s="39">
        <v>0.42357261804562801</v>
      </c>
      <c r="P8" s="52">
        <v>0.35369289767502399</v>
      </c>
      <c r="Q8" s="39">
        <v>0.19656943035131799</v>
      </c>
      <c r="R8" s="52">
        <v>0.25930305591138297</v>
      </c>
      <c r="S8" s="39">
        <v>0.26350829367662398</v>
      </c>
      <c r="T8" s="52">
        <v>0.28477935459347897</v>
      </c>
      <c r="U8" s="39">
        <v>0.256045422076706</v>
      </c>
      <c r="V8" s="39">
        <v>0.274418135097729</v>
      </c>
      <c r="W8" s="39">
        <v>0.224131365389652</v>
      </c>
      <c r="X8" s="52">
        <v>0.29206426936205998</v>
      </c>
      <c r="Y8" s="39">
        <v>0.289645727426389</v>
      </c>
      <c r="Z8" s="39">
        <v>0.25469356876663801</v>
      </c>
      <c r="AA8" s="39">
        <v>0.22120574151271699</v>
      </c>
      <c r="AB8" s="39">
        <v>0.15849124506535101</v>
      </c>
      <c r="AC8" s="39">
        <v>0.33756404661871697</v>
      </c>
      <c r="AD8" s="45">
        <v>0</v>
      </c>
    </row>
    <row r="9" spans="1:30" ht="20.149999999999999" customHeight="1" x14ac:dyDescent="0.25">
      <c r="A9" s="94"/>
      <c r="B9" s="46">
        <v>524</v>
      </c>
      <c r="C9" s="40">
        <v>58</v>
      </c>
      <c r="D9" s="40">
        <v>183</v>
      </c>
      <c r="E9" s="40">
        <v>55</v>
      </c>
      <c r="F9" s="40">
        <v>58</v>
      </c>
      <c r="G9" s="40">
        <v>46</v>
      </c>
      <c r="H9" s="53">
        <v>61</v>
      </c>
      <c r="I9" s="40">
        <v>175</v>
      </c>
      <c r="J9" s="40">
        <v>72</v>
      </c>
      <c r="K9" s="40">
        <v>24</v>
      </c>
      <c r="L9" s="40">
        <v>39</v>
      </c>
      <c r="M9" s="53">
        <v>121</v>
      </c>
      <c r="N9" s="40">
        <v>151</v>
      </c>
      <c r="O9" s="40">
        <v>61</v>
      </c>
      <c r="P9" s="53">
        <v>244</v>
      </c>
      <c r="Q9" s="40">
        <v>138</v>
      </c>
      <c r="R9" s="53">
        <v>251</v>
      </c>
      <c r="S9" s="40">
        <v>272</v>
      </c>
      <c r="T9" s="53">
        <v>156</v>
      </c>
      <c r="U9" s="40">
        <v>125</v>
      </c>
      <c r="V9" s="40">
        <v>137</v>
      </c>
      <c r="W9" s="40">
        <v>107</v>
      </c>
      <c r="X9" s="53">
        <v>141</v>
      </c>
      <c r="Y9" s="40">
        <v>96</v>
      </c>
      <c r="Z9" s="40">
        <v>68</v>
      </c>
      <c r="AA9" s="40">
        <v>146</v>
      </c>
      <c r="AB9" s="40">
        <v>15</v>
      </c>
      <c r="AC9" s="40">
        <v>58</v>
      </c>
      <c r="AD9" s="46">
        <v>0</v>
      </c>
    </row>
    <row r="10" spans="1:30" ht="20.149999999999999" customHeight="1" x14ac:dyDescent="0.25">
      <c r="A10" s="93" t="s">
        <v>325</v>
      </c>
      <c r="B10" s="47">
        <v>0.20182634903323299</v>
      </c>
      <c r="C10" s="41">
        <v>0.170185408757175</v>
      </c>
      <c r="D10" s="41">
        <v>0.17828910617491101</v>
      </c>
      <c r="E10" s="41">
        <v>0.20153104093025101</v>
      </c>
      <c r="F10" s="41">
        <v>0.16228681836224701</v>
      </c>
      <c r="G10" s="41">
        <v>0.27761641055401298</v>
      </c>
      <c r="H10" s="54">
        <v>0.19834551448167201</v>
      </c>
      <c r="I10" s="41">
        <v>0.203178459196837</v>
      </c>
      <c r="J10" s="41">
        <v>0.130482416192131</v>
      </c>
      <c r="K10" s="41">
        <v>0.288008079654482</v>
      </c>
      <c r="L10" s="41">
        <v>0.123101018331677</v>
      </c>
      <c r="M10" s="54">
        <v>0.18328179037762701</v>
      </c>
      <c r="N10" s="41">
        <v>0.17488098748678399</v>
      </c>
      <c r="O10" s="41">
        <v>0.14587056920918801</v>
      </c>
      <c r="P10" s="54">
        <v>0.19052113657275199</v>
      </c>
      <c r="Q10" s="41">
        <v>0.163925691230175</v>
      </c>
      <c r="R10" s="54">
        <v>0.19462646089616001</v>
      </c>
      <c r="S10" s="41">
        <v>0.20854184662397901</v>
      </c>
      <c r="T10" s="54">
        <v>0.222318404745005</v>
      </c>
      <c r="U10" s="41">
        <v>0.211291451466178</v>
      </c>
      <c r="V10" s="41">
        <v>0.19086000033705899</v>
      </c>
      <c r="W10" s="41">
        <v>0.180033448975051</v>
      </c>
      <c r="X10" s="54">
        <v>0.20358459671672199</v>
      </c>
      <c r="Y10" s="41">
        <v>0.19208370422019899</v>
      </c>
      <c r="Z10" s="41">
        <v>0.232559897363285</v>
      </c>
      <c r="AA10" s="41">
        <v>0.19844161554928</v>
      </c>
      <c r="AB10" s="41">
        <v>0.23701441489278899</v>
      </c>
      <c r="AC10" s="41">
        <v>0.16073555324177199</v>
      </c>
      <c r="AD10" s="47">
        <v>0</v>
      </c>
    </row>
    <row r="11" spans="1:30" ht="20.149999999999999" customHeight="1" x14ac:dyDescent="0.25">
      <c r="A11" s="93"/>
      <c r="B11" s="44">
        <v>406</v>
      </c>
      <c r="C11" s="38">
        <v>46</v>
      </c>
      <c r="D11" s="38">
        <v>82</v>
      </c>
      <c r="E11" s="38">
        <v>28</v>
      </c>
      <c r="F11" s="38">
        <v>63</v>
      </c>
      <c r="G11" s="38">
        <v>46</v>
      </c>
      <c r="H11" s="51">
        <v>67</v>
      </c>
      <c r="I11" s="38">
        <v>98</v>
      </c>
      <c r="J11" s="38">
        <v>23</v>
      </c>
      <c r="K11" s="38">
        <v>28</v>
      </c>
      <c r="L11" s="38">
        <v>25</v>
      </c>
      <c r="M11" s="51">
        <v>106</v>
      </c>
      <c r="N11" s="38">
        <v>76</v>
      </c>
      <c r="O11" s="38">
        <v>21</v>
      </c>
      <c r="P11" s="51">
        <v>131</v>
      </c>
      <c r="Q11" s="38">
        <v>115</v>
      </c>
      <c r="R11" s="51">
        <v>189</v>
      </c>
      <c r="S11" s="38">
        <v>216</v>
      </c>
      <c r="T11" s="51">
        <v>122</v>
      </c>
      <c r="U11" s="38">
        <v>103</v>
      </c>
      <c r="V11" s="38">
        <v>95</v>
      </c>
      <c r="W11" s="38">
        <v>86</v>
      </c>
      <c r="X11" s="51">
        <v>98</v>
      </c>
      <c r="Y11" s="38">
        <v>64</v>
      </c>
      <c r="Z11" s="38">
        <v>62</v>
      </c>
      <c r="AA11" s="38">
        <v>131</v>
      </c>
      <c r="AB11" s="38">
        <v>23</v>
      </c>
      <c r="AC11" s="38">
        <v>28</v>
      </c>
      <c r="AD11" s="44">
        <v>0</v>
      </c>
    </row>
    <row r="12" spans="1:30" ht="20.149999999999999" customHeight="1" x14ac:dyDescent="0.25">
      <c r="A12" s="94" t="s">
        <v>326</v>
      </c>
      <c r="B12" s="45">
        <v>0.114891889230433</v>
      </c>
      <c r="C12" s="39">
        <v>0.17093418655970399</v>
      </c>
      <c r="D12" s="39">
        <v>3.52467205623389E-2</v>
      </c>
      <c r="E12" s="39">
        <v>7.4332995043300806E-2</v>
      </c>
      <c r="F12" s="39">
        <v>0.16688527933182201</v>
      </c>
      <c r="G12" s="39">
        <v>0.13280757912996</v>
      </c>
      <c r="H12" s="52">
        <v>0.18100094263435099</v>
      </c>
      <c r="I12" s="39">
        <v>5.6991119377763598E-2</v>
      </c>
      <c r="J12" s="39">
        <v>5.0669687366532899E-2</v>
      </c>
      <c r="K12" s="39">
        <v>0.152901155268308</v>
      </c>
      <c r="L12" s="39">
        <v>0.15014277040834301</v>
      </c>
      <c r="M12" s="52">
        <v>0.15475715249230601</v>
      </c>
      <c r="N12" s="39">
        <v>7.7029462355747799E-2</v>
      </c>
      <c r="O12" s="39">
        <v>6.2982220514686896E-2</v>
      </c>
      <c r="P12" s="52">
        <v>9.35818099363704E-2</v>
      </c>
      <c r="Q12" s="39">
        <v>0.132036509831615</v>
      </c>
      <c r="R12" s="52">
        <v>0.12651893227471001</v>
      </c>
      <c r="S12" s="39">
        <v>0.10290231332550499</v>
      </c>
      <c r="T12" s="52">
        <v>0.13495408206903001</v>
      </c>
      <c r="U12" s="39">
        <v>0.11021310987589999</v>
      </c>
      <c r="V12" s="39">
        <v>9.2685976336787601E-2</v>
      </c>
      <c r="W12" s="39">
        <v>0.119809144722415</v>
      </c>
      <c r="X12" s="52">
        <v>7.7640107237399794E-2</v>
      </c>
      <c r="Y12" s="39">
        <v>9.1163891744118597E-2</v>
      </c>
      <c r="Z12" s="39">
        <v>0.14417267339988299</v>
      </c>
      <c r="AA12" s="39">
        <v>0.132370244979992</v>
      </c>
      <c r="AB12" s="39">
        <v>0.181538719591673</v>
      </c>
      <c r="AC12" s="39">
        <v>0.11471587556603</v>
      </c>
      <c r="AD12" s="45">
        <v>0</v>
      </c>
    </row>
    <row r="13" spans="1:30" ht="20.149999999999999" customHeight="1" x14ac:dyDescent="0.25">
      <c r="A13" s="94"/>
      <c r="B13" s="46">
        <v>231</v>
      </c>
      <c r="C13" s="40">
        <v>46</v>
      </c>
      <c r="D13" s="40">
        <v>16</v>
      </c>
      <c r="E13" s="40">
        <v>10</v>
      </c>
      <c r="F13" s="40">
        <v>64</v>
      </c>
      <c r="G13" s="40">
        <v>22</v>
      </c>
      <c r="H13" s="53">
        <v>61</v>
      </c>
      <c r="I13" s="40">
        <v>28</v>
      </c>
      <c r="J13" s="40">
        <v>9</v>
      </c>
      <c r="K13" s="40">
        <v>15</v>
      </c>
      <c r="L13" s="40">
        <v>31</v>
      </c>
      <c r="M13" s="53">
        <v>90</v>
      </c>
      <c r="N13" s="40">
        <v>34</v>
      </c>
      <c r="O13" s="40">
        <v>9</v>
      </c>
      <c r="P13" s="53">
        <v>65</v>
      </c>
      <c r="Q13" s="40">
        <v>93</v>
      </c>
      <c r="R13" s="53">
        <v>123</v>
      </c>
      <c r="S13" s="40">
        <v>106</v>
      </c>
      <c r="T13" s="53">
        <v>74</v>
      </c>
      <c r="U13" s="40">
        <v>54</v>
      </c>
      <c r="V13" s="40">
        <v>46</v>
      </c>
      <c r="W13" s="40">
        <v>57</v>
      </c>
      <c r="X13" s="53">
        <v>37</v>
      </c>
      <c r="Y13" s="40">
        <v>30</v>
      </c>
      <c r="Z13" s="40">
        <v>39</v>
      </c>
      <c r="AA13" s="40">
        <v>87</v>
      </c>
      <c r="AB13" s="40">
        <v>18</v>
      </c>
      <c r="AC13" s="40">
        <v>20</v>
      </c>
      <c r="AD13" s="46">
        <v>0</v>
      </c>
    </row>
    <row r="14" spans="1:30" ht="20.149999999999999" customHeight="1" x14ac:dyDescent="0.25">
      <c r="A14" s="93" t="s">
        <v>327</v>
      </c>
      <c r="B14" s="47">
        <v>0.17508460934446601</v>
      </c>
      <c r="C14" s="41">
        <v>0.28672797186955601</v>
      </c>
      <c r="D14" s="41">
        <v>1.7706611829322101E-2</v>
      </c>
      <c r="E14" s="41">
        <v>5.90461476022697E-2</v>
      </c>
      <c r="F14" s="41">
        <v>0.40934884479040601</v>
      </c>
      <c r="G14" s="41">
        <v>0.138342684254844</v>
      </c>
      <c r="H14" s="54">
        <v>0.30867346259207001</v>
      </c>
      <c r="I14" s="41">
        <v>6.8744146527298905E-2</v>
      </c>
      <c r="J14" s="41">
        <v>9.0490715275176395E-2</v>
      </c>
      <c r="K14" s="41">
        <v>8.7569393901979903E-2</v>
      </c>
      <c r="L14" s="41">
        <v>0.41111307460884</v>
      </c>
      <c r="M14" s="54">
        <v>0.293723987884488</v>
      </c>
      <c r="N14" s="41">
        <v>8.7024794373389502E-2</v>
      </c>
      <c r="O14" s="41">
        <v>8.9526431139310594E-2</v>
      </c>
      <c r="P14" s="54">
        <v>9.2240107624908793E-2</v>
      </c>
      <c r="Q14" s="41">
        <v>0.30993285282452798</v>
      </c>
      <c r="R14" s="54">
        <v>0.18726289203347299</v>
      </c>
      <c r="S14" s="41">
        <v>0.161935403793386</v>
      </c>
      <c r="T14" s="54">
        <v>0.103240724611889</v>
      </c>
      <c r="U14" s="41">
        <v>0.17533795667732299</v>
      </c>
      <c r="V14" s="41">
        <v>0.186394045000215</v>
      </c>
      <c r="W14" s="41">
        <v>0.245657446543252</v>
      </c>
      <c r="X14" s="54">
        <v>0.17383410478639499</v>
      </c>
      <c r="Y14" s="41">
        <v>0.19371193842853701</v>
      </c>
      <c r="Z14" s="41">
        <v>0.16587411354374701</v>
      </c>
      <c r="AA14" s="41">
        <v>0.182803244430668</v>
      </c>
      <c r="AB14" s="41">
        <v>0.201978411384302</v>
      </c>
      <c r="AC14" s="41">
        <v>0.111993914363053</v>
      </c>
      <c r="AD14" s="47">
        <v>0</v>
      </c>
    </row>
    <row r="15" spans="1:30" ht="20.149999999999999" customHeight="1" x14ac:dyDescent="0.25">
      <c r="A15" s="93"/>
      <c r="B15" s="44">
        <v>352</v>
      </c>
      <c r="C15" s="38">
        <v>77</v>
      </c>
      <c r="D15" s="38">
        <v>8</v>
      </c>
      <c r="E15" s="38">
        <v>8</v>
      </c>
      <c r="F15" s="38">
        <v>158</v>
      </c>
      <c r="G15" s="38">
        <v>23</v>
      </c>
      <c r="H15" s="51">
        <v>105</v>
      </c>
      <c r="I15" s="38">
        <v>33</v>
      </c>
      <c r="J15" s="38">
        <v>16</v>
      </c>
      <c r="K15" s="38">
        <v>8</v>
      </c>
      <c r="L15" s="38">
        <v>84</v>
      </c>
      <c r="M15" s="51">
        <v>170</v>
      </c>
      <c r="N15" s="38">
        <v>38</v>
      </c>
      <c r="O15" s="38">
        <v>13</v>
      </c>
      <c r="P15" s="51">
        <v>64</v>
      </c>
      <c r="Q15" s="38">
        <v>218</v>
      </c>
      <c r="R15" s="51">
        <v>181</v>
      </c>
      <c r="S15" s="38">
        <v>167</v>
      </c>
      <c r="T15" s="51">
        <v>57</v>
      </c>
      <c r="U15" s="38">
        <v>85</v>
      </c>
      <c r="V15" s="38">
        <v>93</v>
      </c>
      <c r="W15" s="38">
        <v>117</v>
      </c>
      <c r="X15" s="51">
        <v>84</v>
      </c>
      <c r="Y15" s="38">
        <v>64</v>
      </c>
      <c r="Z15" s="38">
        <v>45</v>
      </c>
      <c r="AA15" s="38">
        <v>120</v>
      </c>
      <c r="AB15" s="38">
        <v>20</v>
      </c>
      <c r="AC15" s="38">
        <v>19</v>
      </c>
      <c r="AD15" s="44">
        <v>0</v>
      </c>
    </row>
    <row r="16" spans="1:30" ht="20.149999999999999" customHeight="1" x14ac:dyDescent="0.25">
      <c r="A16" s="94" t="s">
        <v>328</v>
      </c>
      <c r="B16" s="45">
        <v>0.107108740584137</v>
      </c>
      <c r="C16" s="39">
        <v>8.6078470428899004E-2</v>
      </c>
      <c r="D16" s="39">
        <v>3.6312477151170502E-2</v>
      </c>
      <c r="E16" s="39">
        <v>3.7447795112326397E-2</v>
      </c>
      <c r="F16" s="39">
        <v>6.9827567558412101E-2</v>
      </c>
      <c r="G16" s="39">
        <v>7.9394821049587505E-2</v>
      </c>
      <c r="H16" s="52">
        <v>8.9666550282578597E-2</v>
      </c>
      <c r="I16" s="39">
        <v>5.5125167230382799E-2</v>
      </c>
      <c r="J16" s="39">
        <v>9.7234971105341697E-2</v>
      </c>
      <c r="K16" s="39">
        <v>5.7093787653643098E-2</v>
      </c>
      <c r="L16" s="39">
        <v>8.7141841600500106E-2</v>
      </c>
      <c r="M16" s="52">
        <v>8.4852130016571395E-2</v>
      </c>
      <c r="N16" s="39">
        <v>6.4920064289084894E-2</v>
      </c>
      <c r="O16" s="39">
        <v>9.2802935258126995E-2</v>
      </c>
      <c r="P16" s="52">
        <v>8.2367859352490205E-2</v>
      </c>
      <c r="Q16" s="39">
        <v>9.0308590425116297E-2</v>
      </c>
      <c r="R16" s="52">
        <v>7.9320627844056496E-2</v>
      </c>
      <c r="S16" s="39">
        <v>0.133891225175089</v>
      </c>
      <c r="T16" s="52">
        <v>9.0196904538587905E-2</v>
      </c>
      <c r="U16" s="39">
        <v>0.12285866311082</v>
      </c>
      <c r="V16" s="39">
        <v>0.10509601947067</v>
      </c>
      <c r="W16" s="39">
        <v>0.112560122424889</v>
      </c>
      <c r="X16" s="52">
        <v>8.8333775994041505E-2</v>
      </c>
      <c r="Y16" s="39">
        <v>0.118165808929951</v>
      </c>
      <c r="Z16" s="39">
        <v>7.3045795806130701E-2</v>
      </c>
      <c r="AA16" s="39">
        <v>0.121480800517411</v>
      </c>
      <c r="AB16" s="39">
        <v>0.123091562297777</v>
      </c>
      <c r="AC16" s="39">
        <v>0.12742962537118699</v>
      </c>
      <c r="AD16" s="45">
        <v>0</v>
      </c>
    </row>
    <row r="17" spans="1:30" ht="20.149999999999999" customHeight="1" x14ac:dyDescent="0.25">
      <c r="A17" s="94"/>
      <c r="B17" s="46">
        <v>215</v>
      </c>
      <c r="C17" s="40">
        <v>23</v>
      </c>
      <c r="D17" s="40">
        <v>17</v>
      </c>
      <c r="E17" s="40">
        <v>5</v>
      </c>
      <c r="F17" s="40">
        <v>27</v>
      </c>
      <c r="G17" s="40">
        <v>13</v>
      </c>
      <c r="H17" s="53">
        <v>30</v>
      </c>
      <c r="I17" s="40">
        <v>27</v>
      </c>
      <c r="J17" s="40">
        <v>17</v>
      </c>
      <c r="K17" s="40">
        <v>5</v>
      </c>
      <c r="L17" s="40">
        <v>18</v>
      </c>
      <c r="M17" s="53">
        <v>49</v>
      </c>
      <c r="N17" s="40">
        <v>28</v>
      </c>
      <c r="O17" s="40">
        <v>13</v>
      </c>
      <c r="P17" s="53">
        <v>57</v>
      </c>
      <c r="Q17" s="40">
        <v>64</v>
      </c>
      <c r="R17" s="53">
        <v>77</v>
      </c>
      <c r="S17" s="40">
        <v>138</v>
      </c>
      <c r="T17" s="53">
        <v>49</v>
      </c>
      <c r="U17" s="40">
        <v>60</v>
      </c>
      <c r="V17" s="40">
        <v>52</v>
      </c>
      <c r="W17" s="40">
        <v>54</v>
      </c>
      <c r="X17" s="53">
        <v>43</v>
      </c>
      <c r="Y17" s="40">
        <v>39</v>
      </c>
      <c r="Z17" s="40">
        <v>20</v>
      </c>
      <c r="AA17" s="40">
        <v>80</v>
      </c>
      <c r="AB17" s="40">
        <v>12</v>
      </c>
      <c r="AC17" s="40">
        <v>22</v>
      </c>
      <c r="AD17" s="46">
        <v>0</v>
      </c>
    </row>
    <row r="18" spans="1:30" ht="20.149999999999999" customHeight="1" x14ac:dyDescent="0.25">
      <c r="A18" s="93" t="s">
        <v>329</v>
      </c>
      <c r="B18" s="47">
        <v>0.40108841180773103</v>
      </c>
      <c r="C18" s="41">
        <v>0.28607396238466498</v>
      </c>
      <c r="D18" s="41">
        <v>0.73244508428225696</v>
      </c>
      <c r="E18" s="41">
        <v>0.62764202131185198</v>
      </c>
      <c r="F18" s="41">
        <v>0.19165148995711101</v>
      </c>
      <c r="G18" s="41">
        <v>0.37183850501159599</v>
      </c>
      <c r="H18" s="54">
        <v>0.22231353000932899</v>
      </c>
      <c r="I18" s="41">
        <v>0.61596110766771695</v>
      </c>
      <c r="J18" s="41">
        <v>0.63112221006081903</v>
      </c>
      <c r="K18" s="41">
        <v>0.41442758352158698</v>
      </c>
      <c r="L18" s="41">
        <v>0.22850129505064001</v>
      </c>
      <c r="M18" s="54">
        <v>0.28338493922900698</v>
      </c>
      <c r="N18" s="41">
        <v>0.59614469149499405</v>
      </c>
      <c r="O18" s="41">
        <v>0.60881784387868698</v>
      </c>
      <c r="P18" s="54">
        <v>0.54128908651347896</v>
      </c>
      <c r="Q18" s="41">
        <v>0.303796355688565</v>
      </c>
      <c r="R18" s="54">
        <v>0.41227108695160097</v>
      </c>
      <c r="S18" s="41">
        <v>0.39272921108204001</v>
      </c>
      <c r="T18" s="54">
        <v>0.44928988403548797</v>
      </c>
      <c r="U18" s="41">
        <v>0.38029881886977801</v>
      </c>
      <c r="V18" s="41">
        <v>0.424963958855269</v>
      </c>
      <c r="W18" s="41">
        <v>0.34193983733439198</v>
      </c>
      <c r="X18" s="54">
        <v>0.45660741526544202</v>
      </c>
      <c r="Y18" s="41">
        <v>0.40487465667719402</v>
      </c>
      <c r="Z18" s="41">
        <v>0.38434751988695398</v>
      </c>
      <c r="AA18" s="41">
        <v>0.36490409452264699</v>
      </c>
      <c r="AB18" s="41">
        <v>0.25637689183345902</v>
      </c>
      <c r="AC18" s="41">
        <v>0.48512503145795599</v>
      </c>
      <c r="AD18" s="47">
        <v>0</v>
      </c>
    </row>
    <row r="19" spans="1:30" ht="20.149999999999999" customHeight="1" x14ac:dyDescent="0.25">
      <c r="A19" s="93"/>
      <c r="B19" s="44">
        <v>806</v>
      </c>
      <c r="C19" s="38">
        <v>77</v>
      </c>
      <c r="D19" s="38">
        <v>338</v>
      </c>
      <c r="E19" s="38">
        <v>87</v>
      </c>
      <c r="F19" s="38">
        <v>74</v>
      </c>
      <c r="G19" s="38">
        <v>62</v>
      </c>
      <c r="H19" s="51">
        <v>76</v>
      </c>
      <c r="I19" s="38">
        <v>298</v>
      </c>
      <c r="J19" s="38">
        <v>110</v>
      </c>
      <c r="K19" s="38">
        <v>40</v>
      </c>
      <c r="L19" s="38">
        <v>47</v>
      </c>
      <c r="M19" s="51">
        <v>164</v>
      </c>
      <c r="N19" s="38">
        <v>260</v>
      </c>
      <c r="O19" s="38">
        <v>88</v>
      </c>
      <c r="P19" s="51">
        <v>374</v>
      </c>
      <c r="Q19" s="38">
        <v>214</v>
      </c>
      <c r="R19" s="51">
        <v>400</v>
      </c>
      <c r="S19" s="38">
        <v>406</v>
      </c>
      <c r="T19" s="51">
        <v>246</v>
      </c>
      <c r="U19" s="38">
        <v>185</v>
      </c>
      <c r="V19" s="38">
        <v>212</v>
      </c>
      <c r="W19" s="38">
        <v>163</v>
      </c>
      <c r="X19" s="51">
        <v>220</v>
      </c>
      <c r="Y19" s="38">
        <v>135</v>
      </c>
      <c r="Z19" s="38">
        <v>103</v>
      </c>
      <c r="AA19" s="38">
        <v>240</v>
      </c>
      <c r="AB19" s="38">
        <v>25</v>
      </c>
      <c r="AC19" s="38">
        <v>83</v>
      </c>
      <c r="AD19" s="44">
        <v>0</v>
      </c>
    </row>
    <row r="20" spans="1:30" ht="20.149999999999999" customHeight="1" x14ac:dyDescent="0.25">
      <c r="A20" s="94" t="s">
        <v>330</v>
      </c>
      <c r="B20" s="45">
        <v>0.28997649857489999</v>
      </c>
      <c r="C20" s="39">
        <v>0.45766215842926</v>
      </c>
      <c r="D20" s="39">
        <v>5.2953332391660897E-2</v>
      </c>
      <c r="E20" s="39">
        <v>0.13337914264556999</v>
      </c>
      <c r="F20" s="39">
        <v>0.57623412412222896</v>
      </c>
      <c r="G20" s="39">
        <v>0.27115026338480402</v>
      </c>
      <c r="H20" s="52">
        <v>0.48967440522642097</v>
      </c>
      <c r="I20" s="39">
        <v>0.12573526590506301</v>
      </c>
      <c r="J20" s="39">
        <v>0.14116040264170901</v>
      </c>
      <c r="K20" s="39">
        <v>0.24047054917028801</v>
      </c>
      <c r="L20" s="39">
        <v>0.56125584501718195</v>
      </c>
      <c r="M20" s="52">
        <v>0.44848114037679399</v>
      </c>
      <c r="N20" s="39">
        <v>0.16405425672913701</v>
      </c>
      <c r="O20" s="39">
        <v>0.15250865165399799</v>
      </c>
      <c r="P20" s="52">
        <v>0.185821917561279</v>
      </c>
      <c r="Q20" s="39">
        <v>0.44196936265614301</v>
      </c>
      <c r="R20" s="52">
        <v>0.31378182430818302</v>
      </c>
      <c r="S20" s="39">
        <v>0.26483771711889098</v>
      </c>
      <c r="T20" s="52">
        <v>0.238194806680919</v>
      </c>
      <c r="U20" s="39">
        <v>0.28555106655322299</v>
      </c>
      <c r="V20" s="39">
        <v>0.27908002133700199</v>
      </c>
      <c r="W20" s="39">
        <v>0.365466591265667</v>
      </c>
      <c r="X20" s="52">
        <v>0.251474212023795</v>
      </c>
      <c r="Y20" s="39">
        <v>0.284875830172656</v>
      </c>
      <c r="Z20" s="39">
        <v>0.31004678694363003</v>
      </c>
      <c r="AA20" s="39">
        <v>0.31517348941065998</v>
      </c>
      <c r="AB20" s="39">
        <v>0.38351713097597501</v>
      </c>
      <c r="AC20" s="39">
        <v>0.226709789929084</v>
      </c>
      <c r="AD20" s="45">
        <v>0</v>
      </c>
    </row>
    <row r="21" spans="1:30" ht="20.149999999999999" customHeight="1" x14ac:dyDescent="0.25">
      <c r="A21" s="95"/>
      <c r="B21" s="48">
        <v>583</v>
      </c>
      <c r="C21" s="42">
        <v>123</v>
      </c>
      <c r="D21" s="42">
        <v>24</v>
      </c>
      <c r="E21" s="42">
        <v>18</v>
      </c>
      <c r="F21" s="42">
        <v>222</v>
      </c>
      <c r="G21" s="42">
        <v>45</v>
      </c>
      <c r="H21" s="57">
        <v>166</v>
      </c>
      <c r="I21" s="42">
        <v>61</v>
      </c>
      <c r="J21" s="42">
        <v>25</v>
      </c>
      <c r="K21" s="42">
        <v>23</v>
      </c>
      <c r="L21" s="42">
        <v>115</v>
      </c>
      <c r="M21" s="57">
        <v>260</v>
      </c>
      <c r="N21" s="42">
        <v>72</v>
      </c>
      <c r="O21" s="42">
        <v>22</v>
      </c>
      <c r="P21" s="57">
        <v>128</v>
      </c>
      <c r="Q21" s="42">
        <v>311</v>
      </c>
      <c r="R21" s="57">
        <v>304</v>
      </c>
      <c r="S21" s="42">
        <v>274</v>
      </c>
      <c r="T21" s="57">
        <v>131</v>
      </c>
      <c r="U21" s="42">
        <v>139</v>
      </c>
      <c r="V21" s="42">
        <v>139</v>
      </c>
      <c r="W21" s="42">
        <v>174</v>
      </c>
      <c r="X21" s="57">
        <v>121</v>
      </c>
      <c r="Y21" s="42">
        <v>95</v>
      </c>
      <c r="Z21" s="42">
        <v>83</v>
      </c>
      <c r="AA21" s="42">
        <v>208</v>
      </c>
      <c r="AB21" s="42">
        <v>37</v>
      </c>
      <c r="AC21" s="42">
        <v>39</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7" display="Return to index" xr:uid="{D04ECF7E-4F6D-45FE-86C8-CF2CAC23FF2C}"/>
  </hyperlinks>
  <pageMargins left="0.75" right="0.75" top="0.75" bottom="0.5" header="0.5" footer="0.75"/>
  <drawing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340</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0.133407334839935</v>
      </c>
      <c r="C6" s="37">
        <v>5.1106647843577699E-2</v>
      </c>
      <c r="D6" s="37">
        <v>0.34337503892438298</v>
      </c>
      <c r="E6" s="37">
        <v>0.21081956578960701</v>
      </c>
      <c r="F6" s="37">
        <v>2.80180765630451E-2</v>
      </c>
      <c r="G6" s="37">
        <v>0.133317642883787</v>
      </c>
      <c r="H6" s="50">
        <v>3.1740913632055501E-2</v>
      </c>
      <c r="I6" s="37">
        <v>0.26831844873074101</v>
      </c>
      <c r="J6" s="37">
        <v>0.22823298643086501</v>
      </c>
      <c r="K6" s="37">
        <v>0.11810285169427499</v>
      </c>
      <c r="L6" s="37">
        <v>3.2103979022438202E-2</v>
      </c>
      <c r="M6" s="50">
        <v>5.62184511782634E-2</v>
      </c>
      <c r="N6" s="37">
        <v>0.26987233088979401</v>
      </c>
      <c r="O6" s="37">
        <v>0.16896954279743101</v>
      </c>
      <c r="P6" s="50">
        <v>0.184990818660145</v>
      </c>
      <c r="Q6" s="37">
        <v>8.7604560248484703E-2</v>
      </c>
      <c r="R6" s="50">
        <v>0.149736510324849</v>
      </c>
      <c r="S6" s="37">
        <v>0.119005584161834</v>
      </c>
      <c r="T6" s="50">
        <v>0.16316651382661701</v>
      </c>
      <c r="U6" s="37">
        <v>0.12254550532767</v>
      </c>
      <c r="V6" s="37">
        <v>0.13431277453326301</v>
      </c>
      <c r="W6" s="37">
        <v>0.109333392713863</v>
      </c>
      <c r="X6" s="50">
        <v>0.16769339023479701</v>
      </c>
      <c r="Y6" s="37">
        <v>0.109196939193575</v>
      </c>
      <c r="Z6" s="37">
        <v>0.124601026491745</v>
      </c>
      <c r="AA6" s="37">
        <v>0.12465917168887</v>
      </c>
      <c r="AB6" s="37">
        <v>9.2230590527867404E-2</v>
      </c>
      <c r="AC6" s="37">
        <v>0.154853110176358</v>
      </c>
      <c r="AD6" s="43">
        <v>0</v>
      </c>
    </row>
    <row r="7" spans="1:30" ht="20.149999999999999" customHeight="1" x14ac:dyDescent="0.25">
      <c r="A7" s="93"/>
      <c r="B7" s="44">
        <v>268</v>
      </c>
      <c r="C7" s="38">
        <v>14</v>
      </c>
      <c r="D7" s="38">
        <v>159</v>
      </c>
      <c r="E7" s="38">
        <v>29</v>
      </c>
      <c r="F7" s="38">
        <v>11</v>
      </c>
      <c r="G7" s="38">
        <v>22</v>
      </c>
      <c r="H7" s="51">
        <v>11</v>
      </c>
      <c r="I7" s="38">
        <v>130</v>
      </c>
      <c r="J7" s="38">
        <v>40</v>
      </c>
      <c r="K7" s="38">
        <v>11</v>
      </c>
      <c r="L7" s="38">
        <v>7</v>
      </c>
      <c r="M7" s="51">
        <v>33</v>
      </c>
      <c r="N7" s="38">
        <v>118</v>
      </c>
      <c r="O7" s="38">
        <v>24</v>
      </c>
      <c r="P7" s="51">
        <v>128</v>
      </c>
      <c r="Q7" s="38">
        <v>62</v>
      </c>
      <c r="R7" s="51">
        <v>145</v>
      </c>
      <c r="S7" s="38">
        <v>123</v>
      </c>
      <c r="T7" s="51">
        <v>89</v>
      </c>
      <c r="U7" s="38">
        <v>60</v>
      </c>
      <c r="V7" s="38">
        <v>67</v>
      </c>
      <c r="W7" s="38">
        <v>52</v>
      </c>
      <c r="X7" s="51">
        <v>81</v>
      </c>
      <c r="Y7" s="38">
        <v>36</v>
      </c>
      <c r="Z7" s="38">
        <v>33</v>
      </c>
      <c r="AA7" s="38">
        <v>82</v>
      </c>
      <c r="AB7" s="38">
        <v>9</v>
      </c>
      <c r="AC7" s="38">
        <v>27</v>
      </c>
      <c r="AD7" s="44">
        <v>0</v>
      </c>
    </row>
    <row r="8" spans="1:30" ht="20.149999999999999" customHeight="1" x14ac:dyDescent="0.25">
      <c r="A8" s="94" t="s">
        <v>324</v>
      </c>
      <c r="B8" s="45">
        <v>0.22480486302955499</v>
      </c>
      <c r="C8" s="39">
        <v>0.12914134237109701</v>
      </c>
      <c r="D8" s="39">
        <v>0.404942970003277</v>
      </c>
      <c r="E8" s="39">
        <v>0.34816643501351602</v>
      </c>
      <c r="F8" s="39">
        <v>8.7096214263733499E-2</v>
      </c>
      <c r="G8" s="39">
        <v>0.281961892004782</v>
      </c>
      <c r="H8" s="52">
        <v>0.13520599989969301</v>
      </c>
      <c r="I8" s="39">
        <v>0.346563912516413</v>
      </c>
      <c r="J8" s="39">
        <v>0.351618520743334</v>
      </c>
      <c r="K8" s="39">
        <v>0.31684544589029001</v>
      </c>
      <c r="L8" s="39">
        <v>9.0126825577282299E-2</v>
      </c>
      <c r="M8" s="52">
        <v>0.15663057387979301</v>
      </c>
      <c r="N8" s="39">
        <v>0.30443712419604702</v>
      </c>
      <c r="O8" s="39">
        <v>0.37930970208633902</v>
      </c>
      <c r="P8" s="52">
        <v>0.32529378721737201</v>
      </c>
      <c r="Q8" s="39">
        <v>0.14032246053759001</v>
      </c>
      <c r="R8" s="52">
        <v>0.217920011544181</v>
      </c>
      <c r="S8" s="39">
        <v>0.231381398751282</v>
      </c>
      <c r="T8" s="52">
        <v>0.26435313754624201</v>
      </c>
      <c r="U8" s="39">
        <v>0.220658676133553</v>
      </c>
      <c r="V8" s="39">
        <v>0.243319543085911</v>
      </c>
      <c r="W8" s="39">
        <v>0.16419244861635901</v>
      </c>
      <c r="X8" s="52">
        <v>0.25452392878239699</v>
      </c>
      <c r="Y8" s="39">
        <v>0.191545439597746</v>
      </c>
      <c r="Z8" s="39">
        <v>0.27189424663554401</v>
      </c>
      <c r="AA8" s="39">
        <v>0.18452553645720299</v>
      </c>
      <c r="AB8" s="39">
        <v>0.19914392039377801</v>
      </c>
      <c r="AC8" s="39">
        <v>0.301477728432548</v>
      </c>
      <c r="AD8" s="45">
        <v>0</v>
      </c>
    </row>
    <row r="9" spans="1:30" ht="20.149999999999999" customHeight="1" x14ac:dyDescent="0.25">
      <c r="A9" s="94"/>
      <c r="B9" s="46">
        <v>452</v>
      </c>
      <c r="C9" s="40">
        <v>35</v>
      </c>
      <c r="D9" s="40">
        <v>187</v>
      </c>
      <c r="E9" s="40">
        <v>48</v>
      </c>
      <c r="F9" s="40">
        <v>34</v>
      </c>
      <c r="G9" s="40">
        <v>47</v>
      </c>
      <c r="H9" s="53">
        <v>46</v>
      </c>
      <c r="I9" s="40">
        <v>167</v>
      </c>
      <c r="J9" s="40">
        <v>62</v>
      </c>
      <c r="K9" s="40">
        <v>31</v>
      </c>
      <c r="L9" s="40">
        <v>18</v>
      </c>
      <c r="M9" s="53">
        <v>91</v>
      </c>
      <c r="N9" s="40">
        <v>133</v>
      </c>
      <c r="O9" s="40">
        <v>55</v>
      </c>
      <c r="P9" s="53">
        <v>224</v>
      </c>
      <c r="Q9" s="40">
        <v>99</v>
      </c>
      <c r="R9" s="53">
        <v>211</v>
      </c>
      <c r="S9" s="40">
        <v>239</v>
      </c>
      <c r="T9" s="53">
        <v>145</v>
      </c>
      <c r="U9" s="40">
        <v>108</v>
      </c>
      <c r="V9" s="40">
        <v>121</v>
      </c>
      <c r="W9" s="40">
        <v>78</v>
      </c>
      <c r="X9" s="53">
        <v>123</v>
      </c>
      <c r="Y9" s="40">
        <v>64</v>
      </c>
      <c r="Z9" s="40">
        <v>73</v>
      </c>
      <c r="AA9" s="40">
        <v>122</v>
      </c>
      <c r="AB9" s="40">
        <v>19</v>
      </c>
      <c r="AC9" s="40">
        <v>52</v>
      </c>
      <c r="AD9" s="46">
        <v>0</v>
      </c>
    </row>
    <row r="10" spans="1:30" ht="20.149999999999999" customHeight="1" x14ac:dyDescent="0.25">
      <c r="A10" s="93" t="s">
        <v>325</v>
      </c>
      <c r="B10" s="47">
        <v>0.21008505288679999</v>
      </c>
      <c r="C10" s="41">
        <v>0.25023596160814998</v>
      </c>
      <c r="D10" s="41">
        <v>0.15689663980371801</v>
      </c>
      <c r="E10" s="41">
        <v>0.22203984431945301</v>
      </c>
      <c r="F10" s="41">
        <v>0.15766901692334601</v>
      </c>
      <c r="G10" s="41">
        <v>0.23256928637325</v>
      </c>
      <c r="H10" s="54">
        <v>0.18760096000622101</v>
      </c>
      <c r="I10" s="41">
        <v>0.18621730894308999</v>
      </c>
      <c r="J10" s="41">
        <v>0.19746427950748699</v>
      </c>
      <c r="K10" s="41">
        <v>0.25611730783449599</v>
      </c>
      <c r="L10" s="41">
        <v>0.15883255001597399</v>
      </c>
      <c r="M10" s="54">
        <v>0.189408635010686</v>
      </c>
      <c r="N10" s="41">
        <v>0.17516855044200499</v>
      </c>
      <c r="O10" s="41">
        <v>0.19220786120994399</v>
      </c>
      <c r="P10" s="54">
        <v>0.19627065725082499</v>
      </c>
      <c r="Q10" s="41">
        <v>0.163435338283069</v>
      </c>
      <c r="R10" s="54">
        <v>0.20941311293784501</v>
      </c>
      <c r="S10" s="41">
        <v>0.21154032894963501</v>
      </c>
      <c r="T10" s="54">
        <v>0.239210806830398</v>
      </c>
      <c r="U10" s="41">
        <v>0.195571345736932</v>
      </c>
      <c r="V10" s="41">
        <v>0.21897535883253</v>
      </c>
      <c r="W10" s="41">
        <v>0.18212812547660701</v>
      </c>
      <c r="X10" s="54">
        <v>0.19795589197208099</v>
      </c>
      <c r="Y10" s="41">
        <v>0.22561751122904899</v>
      </c>
      <c r="Z10" s="41">
        <v>0.230528235542418</v>
      </c>
      <c r="AA10" s="41">
        <v>0.21876282731510199</v>
      </c>
      <c r="AB10" s="41">
        <v>0.151935484399041</v>
      </c>
      <c r="AC10" s="41">
        <v>0.181562078629634</v>
      </c>
      <c r="AD10" s="47">
        <v>0</v>
      </c>
    </row>
    <row r="11" spans="1:30" ht="20.149999999999999" customHeight="1" x14ac:dyDescent="0.25">
      <c r="A11" s="93"/>
      <c r="B11" s="44">
        <v>422</v>
      </c>
      <c r="C11" s="38">
        <v>67</v>
      </c>
      <c r="D11" s="38">
        <v>72</v>
      </c>
      <c r="E11" s="38">
        <v>31</v>
      </c>
      <c r="F11" s="38">
        <v>61</v>
      </c>
      <c r="G11" s="38">
        <v>39</v>
      </c>
      <c r="H11" s="51">
        <v>64</v>
      </c>
      <c r="I11" s="38">
        <v>90</v>
      </c>
      <c r="J11" s="38">
        <v>35</v>
      </c>
      <c r="K11" s="38">
        <v>25</v>
      </c>
      <c r="L11" s="38">
        <v>33</v>
      </c>
      <c r="M11" s="51">
        <v>110</v>
      </c>
      <c r="N11" s="38">
        <v>76</v>
      </c>
      <c r="O11" s="38">
        <v>28</v>
      </c>
      <c r="P11" s="51">
        <v>135</v>
      </c>
      <c r="Q11" s="38">
        <v>115</v>
      </c>
      <c r="R11" s="51">
        <v>203</v>
      </c>
      <c r="S11" s="38">
        <v>219</v>
      </c>
      <c r="T11" s="51">
        <v>131</v>
      </c>
      <c r="U11" s="38">
        <v>95</v>
      </c>
      <c r="V11" s="38">
        <v>109</v>
      </c>
      <c r="W11" s="38">
        <v>87</v>
      </c>
      <c r="X11" s="51">
        <v>95</v>
      </c>
      <c r="Y11" s="38">
        <v>75</v>
      </c>
      <c r="Z11" s="38">
        <v>62</v>
      </c>
      <c r="AA11" s="38">
        <v>144</v>
      </c>
      <c r="AB11" s="38">
        <v>15</v>
      </c>
      <c r="AC11" s="38">
        <v>31</v>
      </c>
      <c r="AD11" s="44">
        <v>0</v>
      </c>
    </row>
    <row r="12" spans="1:30" ht="20.149999999999999" customHeight="1" x14ac:dyDescent="0.25">
      <c r="A12" s="94" t="s">
        <v>326</v>
      </c>
      <c r="B12" s="45">
        <v>0.120678141976652</v>
      </c>
      <c r="C12" s="39">
        <v>0.18276052264269399</v>
      </c>
      <c r="D12" s="39">
        <v>4.1396930104132097E-2</v>
      </c>
      <c r="E12" s="39">
        <v>7.3100563139845795E-2</v>
      </c>
      <c r="F12" s="39">
        <v>0.19341488668017001</v>
      </c>
      <c r="G12" s="39">
        <v>0.10315796645622601</v>
      </c>
      <c r="H12" s="52">
        <v>0.21858872005782401</v>
      </c>
      <c r="I12" s="39">
        <v>4.3096657724103198E-2</v>
      </c>
      <c r="J12" s="39">
        <v>6.9576501916722405E-2</v>
      </c>
      <c r="K12" s="39">
        <v>0.13014196458670699</v>
      </c>
      <c r="L12" s="39">
        <v>0.16156483195903501</v>
      </c>
      <c r="M12" s="52">
        <v>0.163965032405368</v>
      </c>
      <c r="N12" s="39">
        <v>6.7135958296302603E-2</v>
      </c>
      <c r="O12" s="39">
        <v>7.1335054924736102E-2</v>
      </c>
      <c r="P12" s="52">
        <v>0.111091348979957</v>
      </c>
      <c r="Q12" s="39">
        <v>0.13800344131787101</v>
      </c>
      <c r="R12" s="52">
        <v>0.12192411799974</v>
      </c>
      <c r="S12" s="39">
        <v>0.119336654515223</v>
      </c>
      <c r="T12" s="52">
        <v>0.108896373725231</v>
      </c>
      <c r="U12" s="39">
        <v>0.13781699988228199</v>
      </c>
      <c r="V12" s="39">
        <v>9.2107987019140899E-2</v>
      </c>
      <c r="W12" s="39">
        <v>0.14656843396067101</v>
      </c>
      <c r="X12" s="52">
        <v>9.3512335873513999E-2</v>
      </c>
      <c r="Y12" s="39">
        <v>0.121301865097829</v>
      </c>
      <c r="Z12" s="39">
        <v>0.120847561104666</v>
      </c>
      <c r="AA12" s="39">
        <v>0.14203425558305899</v>
      </c>
      <c r="AB12" s="39">
        <v>0.18278409132575499</v>
      </c>
      <c r="AC12" s="39">
        <v>7.8215463911103303E-2</v>
      </c>
      <c r="AD12" s="45">
        <v>0</v>
      </c>
    </row>
    <row r="13" spans="1:30" ht="20.149999999999999" customHeight="1" x14ac:dyDescent="0.25">
      <c r="A13" s="94"/>
      <c r="B13" s="46">
        <v>243</v>
      </c>
      <c r="C13" s="40">
        <v>49</v>
      </c>
      <c r="D13" s="40">
        <v>19</v>
      </c>
      <c r="E13" s="40">
        <v>10</v>
      </c>
      <c r="F13" s="40">
        <v>75</v>
      </c>
      <c r="G13" s="40">
        <v>17</v>
      </c>
      <c r="H13" s="53">
        <v>74</v>
      </c>
      <c r="I13" s="40">
        <v>21</v>
      </c>
      <c r="J13" s="40">
        <v>12</v>
      </c>
      <c r="K13" s="40">
        <v>13</v>
      </c>
      <c r="L13" s="40">
        <v>33</v>
      </c>
      <c r="M13" s="53">
        <v>95</v>
      </c>
      <c r="N13" s="40">
        <v>29</v>
      </c>
      <c r="O13" s="40">
        <v>10</v>
      </c>
      <c r="P13" s="53">
        <v>77</v>
      </c>
      <c r="Q13" s="40">
        <v>97</v>
      </c>
      <c r="R13" s="53">
        <v>118</v>
      </c>
      <c r="S13" s="40">
        <v>123</v>
      </c>
      <c r="T13" s="53">
        <v>60</v>
      </c>
      <c r="U13" s="40">
        <v>67</v>
      </c>
      <c r="V13" s="40">
        <v>46</v>
      </c>
      <c r="W13" s="40">
        <v>70</v>
      </c>
      <c r="X13" s="53">
        <v>45</v>
      </c>
      <c r="Y13" s="40">
        <v>40</v>
      </c>
      <c r="Z13" s="40">
        <v>32</v>
      </c>
      <c r="AA13" s="40">
        <v>94</v>
      </c>
      <c r="AB13" s="40">
        <v>18</v>
      </c>
      <c r="AC13" s="40">
        <v>13</v>
      </c>
      <c r="AD13" s="46">
        <v>0</v>
      </c>
    </row>
    <row r="14" spans="1:30" ht="20.149999999999999" customHeight="1" x14ac:dyDescent="0.25">
      <c r="A14" s="93" t="s">
        <v>327</v>
      </c>
      <c r="B14" s="47">
        <v>0.21559599617575001</v>
      </c>
      <c r="C14" s="41">
        <v>0.32891923147113999</v>
      </c>
      <c r="D14" s="41">
        <v>2.3203783973749201E-2</v>
      </c>
      <c r="E14" s="41">
        <v>7.3129608655243095E-2</v>
      </c>
      <c r="F14" s="41">
        <v>0.48847033678262902</v>
      </c>
      <c r="G14" s="41">
        <v>0.177612790989749</v>
      </c>
      <c r="H14" s="54">
        <v>0.35273696923358999</v>
      </c>
      <c r="I14" s="41">
        <v>9.7103330495884502E-2</v>
      </c>
      <c r="J14" s="41">
        <v>7.6295048777435301E-2</v>
      </c>
      <c r="K14" s="41">
        <v>0.11047032669766201</v>
      </c>
      <c r="L14" s="41">
        <v>0.48659092218723199</v>
      </c>
      <c r="M14" s="54">
        <v>0.36203298421099001</v>
      </c>
      <c r="N14" s="41">
        <v>0.11445124989936301</v>
      </c>
      <c r="O14" s="41">
        <v>9.9909259158234301E-2</v>
      </c>
      <c r="P14" s="54">
        <v>0.106639123865905</v>
      </c>
      <c r="Q14" s="41">
        <v>0.38531577549138502</v>
      </c>
      <c r="R14" s="54">
        <v>0.234332152847819</v>
      </c>
      <c r="S14" s="41">
        <v>0.195698365669219</v>
      </c>
      <c r="T14" s="54">
        <v>0.15192153480496101</v>
      </c>
      <c r="U14" s="41">
        <v>0.21231458358284699</v>
      </c>
      <c r="V14" s="41">
        <v>0.218975510234549</v>
      </c>
      <c r="W14" s="41">
        <v>0.28867499590162998</v>
      </c>
      <c r="X14" s="54">
        <v>0.21069302517619901</v>
      </c>
      <c r="Y14" s="41">
        <v>0.260682033472251</v>
      </c>
      <c r="Z14" s="41">
        <v>0.177838907241469</v>
      </c>
      <c r="AA14" s="41">
        <v>0.221372786579771</v>
      </c>
      <c r="AB14" s="41">
        <v>0.241150480600998</v>
      </c>
      <c r="AC14" s="41">
        <v>0.164367978872898</v>
      </c>
      <c r="AD14" s="47">
        <v>0</v>
      </c>
    </row>
    <row r="15" spans="1:30" ht="20.149999999999999" customHeight="1" x14ac:dyDescent="0.25">
      <c r="A15" s="93"/>
      <c r="B15" s="44">
        <v>433</v>
      </c>
      <c r="C15" s="38">
        <v>88</v>
      </c>
      <c r="D15" s="38">
        <v>11</v>
      </c>
      <c r="E15" s="38">
        <v>10</v>
      </c>
      <c r="F15" s="38">
        <v>188</v>
      </c>
      <c r="G15" s="38">
        <v>30</v>
      </c>
      <c r="H15" s="51">
        <v>120</v>
      </c>
      <c r="I15" s="38">
        <v>47</v>
      </c>
      <c r="J15" s="38">
        <v>13</v>
      </c>
      <c r="K15" s="38">
        <v>11</v>
      </c>
      <c r="L15" s="38">
        <v>100</v>
      </c>
      <c r="M15" s="51">
        <v>210</v>
      </c>
      <c r="N15" s="38">
        <v>50</v>
      </c>
      <c r="O15" s="38">
        <v>14</v>
      </c>
      <c r="P15" s="51">
        <v>74</v>
      </c>
      <c r="Q15" s="38">
        <v>271</v>
      </c>
      <c r="R15" s="51">
        <v>227</v>
      </c>
      <c r="S15" s="38">
        <v>202</v>
      </c>
      <c r="T15" s="51">
        <v>83</v>
      </c>
      <c r="U15" s="38">
        <v>103</v>
      </c>
      <c r="V15" s="38">
        <v>109</v>
      </c>
      <c r="W15" s="38">
        <v>138</v>
      </c>
      <c r="X15" s="51">
        <v>101</v>
      </c>
      <c r="Y15" s="38">
        <v>87</v>
      </c>
      <c r="Z15" s="38">
        <v>48</v>
      </c>
      <c r="AA15" s="38">
        <v>146</v>
      </c>
      <c r="AB15" s="38">
        <v>23</v>
      </c>
      <c r="AC15" s="38">
        <v>28</v>
      </c>
      <c r="AD15" s="44">
        <v>0</v>
      </c>
    </row>
    <row r="16" spans="1:30" ht="20.149999999999999" customHeight="1" x14ac:dyDescent="0.25">
      <c r="A16" s="94" t="s">
        <v>328</v>
      </c>
      <c r="B16" s="45">
        <v>9.5428611091308901E-2</v>
      </c>
      <c r="C16" s="39">
        <v>5.7836294063340801E-2</v>
      </c>
      <c r="D16" s="39">
        <v>3.01846371907399E-2</v>
      </c>
      <c r="E16" s="39">
        <v>7.2743983082334304E-2</v>
      </c>
      <c r="F16" s="39">
        <v>4.5331468787075002E-2</v>
      </c>
      <c r="G16" s="39">
        <v>7.1380421292205495E-2</v>
      </c>
      <c r="H16" s="52">
        <v>7.4126437170617607E-2</v>
      </c>
      <c r="I16" s="39">
        <v>5.8700341589768001E-2</v>
      </c>
      <c r="J16" s="39">
        <v>7.6812662624157105E-2</v>
      </c>
      <c r="K16" s="39">
        <v>6.8322103296569001E-2</v>
      </c>
      <c r="L16" s="39">
        <v>7.0780891238038296E-2</v>
      </c>
      <c r="M16" s="52">
        <v>7.1744323314898495E-2</v>
      </c>
      <c r="N16" s="39">
        <v>6.8934786276488996E-2</v>
      </c>
      <c r="O16" s="39">
        <v>8.8268579823315096E-2</v>
      </c>
      <c r="P16" s="52">
        <v>7.5714264025795897E-2</v>
      </c>
      <c r="Q16" s="39">
        <v>8.5318424121600095E-2</v>
      </c>
      <c r="R16" s="52">
        <v>6.6674094345566606E-2</v>
      </c>
      <c r="S16" s="39">
        <v>0.123037667952806</v>
      </c>
      <c r="T16" s="52">
        <v>7.2451633266550602E-2</v>
      </c>
      <c r="U16" s="39">
        <v>0.111092889336715</v>
      </c>
      <c r="V16" s="39">
        <v>9.2308826294606905E-2</v>
      </c>
      <c r="W16" s="39">
        <v>0.10910260333086901</v>
      </c>
      <c r="X16" s="52">
        <v>7.5621427961011803E-2</v>
      </c>
      <c r="Y16" s="39">
        <v>9.1656211409550603E-2</v>
      </c>
      <c r="Z16" s="39">
        <v>7.4290022984157003E-2</v>
      </c>
      <c r="AA16" s="39">
        <v>0.10864542237599301</v>
      </c>
      <c r="AB16" s="39">
        <v>0.13275543275255999</v>
      </c>
      <c r="AC16" s="39">
        <v>0.119523639977458</v>
      </c>
      <c r="AD16" s="45">
        <v>0</v>
      </c>
    </row>
    <row r="17" spans="1:30" ht="20.149999999999999" customHeight="1" x14ac:dyDescent="0.25">
      <c r="A17" s="94"/>
      <c r="B17" s="46">
        <v>192</v>
      </c>
      <c r="C17" s="40">
        <v>16</v>
      </c>
      <c r="D17" s="40">
        <v>14</v>
      </c>
      <c r="E17" s="40">
        <v>10</v>
      </c>
      <c r="F17" s="40">
        <v>17</v>
      </c>
      <c r="G17" s="40">
        <v>12</v>
      </c>
      <c r="H17" s="53">
        <v>25</v>
      </c>
      <c r="I17" s="40">
        <v>28</v>
      </c>
      <c r="J17" s="40">
        <v>13</v>
      </c>
      <c r="K17" s="40">
        <v>7</v>
      </c>
      <c r="L17" s="40">
        <v>14</v>
      </c>
      <c r="M17" s="53">
        <v>42</v>
      </c>
      <c r="N17" s="40">
        <v>30</v>
      </c>
      <c r="O17" s="40">
        <v>13</v>
      </c>
      <c r="P17" s="53">
        <v>52</v>
      </c>
      <c r="Q17" s="40">
        <v>60</v>
      </c>
      <c r="R17" s="53">
        <v>65</v>
      </c>
      <c r="S17" s="40">
        <v>127</v>
      </c>
      <c r="T17" s="53">
        <v>40</v>
      </c>
      <c r="U17" s="40">
        <v>54</v>
      </c>
      <c r="V17" s="40">
        <v>46</v>
      </c>
      <c r="W17" s="40">
        <v>52</v>
      </c>
      <c r="X17" s="53">
        <v>36</v>
      </c>
      <c r="Y17" s="40">
        <v>30</v>
      </c>
      <c r="Z17" s="40">
        <v>20</v>
      </c>
      <c r="AA17" s="40">
        <v>72</v>
      </c>
      <c r="AB17" s="40">
        <v>13</v>
      </c>
      <c r="AC17" s="40">
        <v>20</v>
      </c>
      <c r="AD17" s="46">
        <v>0</v>
      </c>
    </row>
    <row r="18" spans="1:30" ht="20.149999999999999" customHeight="1" x14ac:dyDescent="0.25">
      <c r="A18" s="93" t="s">
        <v>329</v>
      </c>
      <c r="B18" s="47">
        <v>0.35821219786948899</v>
      </c>
      <c r="C18" s="41">
        <v>0.180247990214675</v>
      </c>
      <c r="D18" s="41">
        <v>0.74831800892765998</v>
      </c>
      <c r="E18" s="41">
        <v>0.55898600080312399</v>
      </c>
      <c r="F18" s="41">
        <v>0.115114290826779</v>
      </c>
      <c r="G18" s="41">
        <v>0.415279534888569</v>
      </c>
      <c r="H18" s="54">
        <v>0.16694691353174901</v>
      </c>
      <c r="I18" s="41">
        <v>0.61488236124715401</v>
      </c>
      <c r="J18" s="41">
        <v>0.57985150717419898</v>
      </c>
      <c r="K18" s="41">
        <v>0.43494829758456499</v>
      </c>
      <c r="L18" s="41">
        <v>0.12223080459972099</v>
      </c>
      <c r="M18" s="54">
        <v>0.212849025058056</v>
      </c>
      <c r="N18" s="41">
        <v>0.57430945508584097</v>
      </c>
      <c r="O18" s="41">
        <v>0.54827924488377</v>
      </c>
      <c r="P18" s="54">
        <v>0.51028460587751701</v>
      </c>
      <c r="Q18" s="41">
        <v>0.22792702078607499</v>
      </c>
      <c r="R18" s="54">
        <v>0.36765652186902997</v>
      </c>
      <c r="S18" s="41">
        <v>0.35038698291311599</v>
      </c>
      <c r="T18" s="54">
        <v>0.42751965137285902</v>
      </c>
      <c r="U18" s="41">
        <v>0.343204181461223</v>
      </c>
      <c r="V18" s="41">
        <v>0.37763231761917398</v>
      </c>
      <c r="W18" s="41">
        <v>0.27352584133022201</v>
      </c>
      <c r="X18" s="54">
        <v>0.422217319017194</v>
      </c>
      <c r="Y18" s="41">
        <v>0.30074237879132099</v>
      </c>
      <c r="Z18" s="41">
        <v>0.39649527312728899</v>
      </c>
      <c r="AA18" s="41">
        <v>0.30918470814607302</v>
      </c>
      <c r="AB18" s="41">
        <v>0.29137451092164501</v>
      </c>
      <c r="AC18" s="41">
        <v>0.456330838608906</v>
      </c>
      <c r="AD18" s="47">
        <v>0</v>
      </c>
    </row>
    <row r="19" spans="1:30" ht="20.149999999999999" customHeight="1" x14ac:dyDescent="0.25">
      <c r="A19" s="93"/>
      <c r="B19" s="44">
        <v>720</v>
      </c>
      <c r="C19" s="38">
        <v>48</v>
      </c>
      <c r="D19" s="38">
        <v>345</v>
      </c>
      <c r="E19" s="38">
        <v>77</v>
      </c>
      <c r="F19" s="38">
        <v>44</v>
      </c>
      <c r="G19" s="38">
        <v>69</v>
      </c>
      <c r="H19" s="51">
        <v>57</v>
      </c>
      <c r="I19" s="38">
        <v>297</v>
      </c>
      <c r="J19" s="38">
        <v>102</v>
      </c>
      <c r="K19" s="38">
        <v>42</v>
      </c>
      <c r="L19" s="38">
        <v>25</v>
      </c>
      <c r="M19" s="51">
        <v>123</v>
      </c>
      <c r="N19" s="38">
        <v>250</v>
      </c>
      <c r="O19" s="38">
        <v>79</v>
      </c>
      <c r="P19" s="51">
        <v>352</v>
      </c>
      <c r="Q19" s="38">
        <v>160</v>
      </c>
      <c r="R19" s="51">
        <v>356</v>
      </c>
      <c r="S19" s="38">
        <v>362</v>
      </c>
      <c r="T19" s="51">
        <v>234</v>
      </c>
      <c r="U19" s="38">
        <v>167</v>
      </c>
      <c r="V19" s="38">
        <v>188</v>
      </c>
      <c r="W19" s="38">
        <v>130</v>
      </c>
      <c r="X19" s="51">
        <v>203</v>
      </c>
      <c r="Y19" s="38">
        <v>100</v>
      </c>
      <c r="Z19" s="38">
        <v>106</v>
      </c>
      <c r="AA19" s="38">
        <v>204</v>
      </c>
      <c r="AB19" s="38">
        <v>28</v>
      </c>
      <c r="AC19" s="38">
        <v>78</v>
      </c>
      <c r="AD19" s="44">
        <v>0</v>
      </c>
    </row>
    <row r="20" spans="1:30" ht="20.149999999999999" customHeight="1" x14ac:dyDescent="0.25">
      <c r="A20" s="94" t="s">
        <v>330</v>
      </c>
      <c r="B20" s="45">
        <v>0.33627413815240298</v>
      </c>
      <c r="C20" s="39">
        <v>0.51167975411383304</v>
      </c>
      <c r="D20" s="39">
        <v>6.4600714077881205E-2</v>
      </c>
      <c r="E20" s="39">
        <v>0.14623017179508899</v>
      </c>
      <c r="F20" s="39">
        <v>0.68188522346280001</v>
      </c>
      <c r="G20" s="39">
        <v>0.28077075744597502</v>
      </c>
      <c r="H20" s="52">
        <v>0.57132568929141403</v>
      </c>
      <c r="I20" s="39">
        <v>0.140199988219988</v>
      </c>
      <c r="J20" s="39">
        <v>0.145871550694158</v>
      </c>
      <c r="K20" s="39">
        <v>0.24061229128437001</v>
      </c>
      <c r="L20" s="39">
        <v>0.64815575414626703</v>
      </c>
      <c r="M20" s="52">
        <v>0.52599801661635803</v>
      </c>
      <c r="N20" s="39">
        <v>0.18158720819566601</v>
      </c>
      <c r="O20" s="39">
        <v>0.17124431408297</v>
      </c>
      <c r="P20" s="52">
        <v>0.217730472845862</v>
      </c>
      <c r="Q20" s="39">
        <v>0.52331921680925597</v>
      </c>
      <c r="R20" s="52">
        <v>0.35625627084755901</v>
      </c>
      <c r="S20" s="39">
        <v>0.31503502018444202</v>
      </c>
      <c r="T20" s="52">
        <v>0.26081790853019299</v>
      </c>
      <c r="U20" s="39">
        <v>0.35013158346512901</v>
      </c>
      <c r="V20" s="39">
        <v>0.31108349725369</v>
      </c>
      <c r="W20" s="39">
        <v>0.43524342986230102</v>
      </c>
      <c r="X20" s="52">
        <v>0.30420536104971302</v>
      </c>
      <c r="Y20" s="39">
        <v>0.38198389857008003</v>
      </c>
      <c r="Z20" s="39">
        <v>0.29868646834613599</v>
      </c>
      <c r="AA20" s="39">
        <v>0.36340704216282999</v>
      </c>
      <c r="AB20" s="39">
        <v>0.42393457192675299</v>
      </c>
      <c r="AC20" s="39">
        <v>0.24258344278400101</v>
      </c>
      <c r="AD20" s="45">
        <v>0</v>
      </c>
    </row>
    <row r="21" spans="1:30" ht="20.149999999999999" customHeight="1" x14ac:dyDescent="0.25">
      <c r="A21" s="95"/>
      <c r="B21" s="48">
        <v>676</v>
      </c>
      <c r="C21" s="42">
        <v>137</v>
      </c>
      <c r="D21" s="42">
        <v>30</v>
      </c>
      <c r="E21" s="42">
        <v>20</v>
      </c>
      <c r="F21" s="42">
        <v>263</v>
      </c>
      <c r="G21" s="42">
        <v>47</v>
      </c>
      <c r="H21" s="57">
        <v>194</v>
      </c>
      <c r="I21" s="42">
        <v>68</v>
      </c>
      <c r="J21" s="42">
        <v>26</v>
      </c>
      <c r="K21" s="42">
        <v>23</v>
      </c>
      <c r="L21" s="42">
        <v>133</v>
      </c>
      <c r="M21" s="57">
        <v>305</v>
      </c>
      <c r="N21" s="42">
        <v>79</v>
      </c>
      <c r="O21" s="42">
        <v>25</v>
      </c>
      <c r="P21" s="57">
        <v>150</v>
      </c>
      <c r="Q21" s="42">
        <v>368</v>
      </c>
      <c r="R21" s="57">
        <v>345</v>
      </c>
      <c r="S21" s="42">
        <v>326</v>
      </c>
      <c r="T21" s="57">
        <v>143</v>
      </c>
      <c r="U21" s="42">
        <v>171</v>
      </c>
      <c r="V21" s="42">
        <v>155</v>
      </c>
      <c r="W21" s="42">
        <v>207</v>
      </c>
      <c r="X21" s="57">
        <v>146</v>
      </c>
      <c r="Y21" s="42">
        <v>127</v>
      </c>
      <c r="Z21" s="42">
        <v>80</v>
      </c>
      <c r="AA21" s="42">
        <v>239</v>
      </c>
      <c r="AB21" s="42">
        <v>41</v>
      </c>
      <c r="AC21" s="42">
        <v>42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8" display="Return to index" xr:uid="{086B95C4-33E4-4BAF-B35B-31258511C2A0}"/>
  </hyperlinks>
  <pageMargins left="0.75" right="0.75" top="0.75" bottom="0.5" header="0.5" footer="0.75"/>
  <drawing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341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0.13438498975097399</v>
      </c>
      <c r="C6" s="37">
        <v>4.9872164483736603E-2</v>
      </c>
      <c r="D6" s="37">
        <v>0.34488359494033599</v>
      </c>
      <c r="E6" s="37">
        <v>0.172552326413943</v>
      </c>
      <c r="F6" s="37">
        <v>3.2519324068576203E-2</v>
      </c>
      <c r="G6" s="37">
        <v>7.10917061044683E-2</v>
      </c>
      <c r="H6" s="50">
        <v>2.9977120245485701E-2</v>
      </c>
      <c r="I6" s="37">
        <v>0.27377750538071799</v>
      </c>
      <c r="J6" s="37">
        <v>0.196011792761664</v>
      </c>
      <c r="K6" s="37">
        <v>0.137881193358103</v>
      </c>
      <c r="L6" s="37">
        <v>4.3294029500917097E-2</v>
      </c>
      <c r="M6" s="50">
        <v>5.1924789658504403E-2</v>
      </c>
      <c r="N6" s="37">
        <v>0.28969850836507799</v>
      </c>
      <c r="O6" s="37">
        <v>0.16470568469803501</v>
      </c>
      <c r="P6" s="50">
        <v>0.198157465208949</v>
      </c>
      <c r="Q6" s="37">
        <v>8.7849656850107205E-2</v>
      </c>
      <c r="R6" s="50">
        <v>0.14932196672994</v>
      </c>
      <c r="S6" s="37">
        <v>0.12129518346158701</v>
      </c>
      <c r="T6" s="50">
        <v>0.15231631240695001</v>
      </c>
      <c r="U6" s="37">
        <v>0.13329568558310601</v>
      </c>
      <c r="V6" s="37">
        <v>0.14563064974682</v>
      </c>
      <c r="W6" s="37">
        <v>0.103114189334042</v>
      </c>
      <c r="X6" s="50">
        <v>0.17189359618598499</v>
      </c>
      <c r="Y6" s="37">
        <v>0.119647387432584</v>
      </c>
      <c r="Z6" s="37">
        <v>0.116519715855739</v>
      </c>
      <c r="AA6" s="37">
        <v>0.12677937162333999</v>
      </c>
      <c r="AB6" s="37">
        <v>9.4840703725132494E-2</v>
      </c>
      <c r="AC6" s="37">
        <v>0.13728240937709599</v>
      </c>
      <c r="AD6" s="43">
        <v>0</v>
      </c>
    </row>
    <row r="7" spans="1:30" ht="20.149999999999999" customHeight="1" x14ac:dyDescent="0.25">
      <c r="A7" s="93"/>
      <c r="B7" s="44">
        <v>270</v>
      </c>
      <c r="C7" s="38">
        <v>13</v>
      </c>
      <c r="D7" s="38">
        <v>159</v>
      </c>
      <c r="E7" s="38">
        <v>24</v>
      </c>
      <c r="F7" s="38">
        <v>13</v>
      </c>
      <c r="G7" s="38">
        <v>12</v>
      </c>
      <c r="H7" s="51">
        <v>10</v>
      </c>
      <c r="I7" s="38">
        <v>132</v>
      </c>
      <c r="J7" s="38">
        <v>34</v>
      </c>
      <c r="K7" s="38">
        <v>13</v>
      </c>
      <c r="L7" s="38">
        <v>9</v>
      </c>
      <c r="M7" s="51">
        <v>30</v>
      </c>
      <c r="N7" s="38">
        <v>126</v>
      </c>
      <c r="O7" s="38">
        <v>24</v>
      </c>
      <c r="P7" s="51">
        <v>137</v>
      </c>
      <c r="Q7" s="38">
        <v>62</v>
      </c>
      <c r="R7" s="51">
        <v>145</v>
      </c>
      <c r="S7" s="38">
        <v>125</v>
      </c>
      <c r="T7" s="51">
        <v>83</v>
      </c>
      <c r="U7" s="38">
        <v>65</v>
      </c>
      <c r="V7" s="38">
        <v>73</v>
      </c>
      <c r="W7" s="38">
        <v>49</v>
      </c>
      <c r="X7" s="51">
        <v>83</v>
      </c>
      <c r="Y7" s="38">
        <v>40</v>
      </c>
      <c r="Z7" s="38">
        <v>31</v>
      </c>
      <c r="AA7" s="38">
        <v>84</v>
      </c>
      <c r="AB7" s="38">
        <v>9</v>
      </c>
      <c r="AC7" s="38">
        <v>24</v>
      </c>
      <c r="AD7" s="44">
        <v>0</v>
      </c>
    </row>
    <row r="8" spans="1:30" ht="20.149999999999999" customHeight="1" x14ac:dyDescent="0.25">
      <c r="A8" s="94" t="s">
        <v>324</v>
      </c>
      <c r="B8" s="45">
        <v>0.22528739618832</v>
      </c>
      <c r="C8" s="39">
        <v>0.19073876112611399</v>
      </c>
      <c r="D8" s="39">
        <v>0.347362122733959</v>
      </c>
      <c r="E8" s="39">
        <v>0.32190222325448198</v>
      </c>
      <c r="F8" s="39">
        <v>0.10759721859486</v>
      </c>
      <c r="G8" s="39">
        <v>0.28633069863553401</v>
      </c>
      <c r="H8" s="52">
        <v>0.158001355206491</v>
      </c>
      <c r="I8" s="39">
        <v>0.32341361432478399</v>
      </c>
      <c r="J8" s="39">
        <v>0.33846228639195802</v>
      </c>
      <c r="K8" s="39">
        <v>0.23701809611636099</v>
      </c>
      <c r="L8" s="39">
        <v>0.10330246085556</v>
      </c>
      <c r="M8" s="52">
        <v>0.184163737088061</v>
      </c>
      <c r="N8" s="39">
        <v>0.28830909023425799</v>
      </c>
      <c r="O8" s="39">
        <v>0.33306718311796502</v>
      </c>
      <c r="P8" s="52">
        <v>0.27938600732381103</v>
      </c>
      <c r="Q8" s="39">
        <v>0.16962104297373201</v>
      </c>
      <c r="R8" s="52">
        <v>0.21896460902158499</v>
      </c>
      <c r="S8" s="39">
        <v>0.23274894951887301</v>
      </c>
      <c r="T8" s="52">
        <v>0.26506537527875401</v>
      </c>
      <c r="U8" s="39">
        <v>0.23212961006973301</v>
      </c>
      <c r="V8" s="39">
        <v>0.22136668110388699</v>
      </c>
      <c r="W8" s="39">
        <v>0.17662427985502599</v>
      </c>
      <c r="X8" s="52">
        <v>0.24766340521583299</v>
      </c>
      <c r="Y8" s="39">
        <v>0.24612301185757399</v>
      </c>
      <c r="Z8" s="39">
        <v>0.24966228947850599</v>
      </c>
      <c r="AA8" s="39">
        <v>0.194781297993841</v>
      </c>
      <c r="AB8" s="39">
        <v>0.176655409043325</v>
      </c>
      <c r="AC8" s="39">
        <v>0.22866481700159499</v>
      </c>
      <c r="AD8" s="45">
        <v>0</v>
      </c>
    </row>
    <row r="9" spans="1:30" ht="20.149999999999999" customHeight="1" x14ac:dyDescent="0.25">
      <c r="A9" s="94"/>
      <c r="B9" s="46">
        <v>453</v>
      </c>
      <c r="C9" s="40">
        <v>51</v>
      </c>
      <c r="D9" s="40">
        <v>160</v>
      </c>
      <c r="E9" s="40">
        <v>44</v>
      </c>
      <c r="F9" s="40">
        <v>42</v>
      </c>
      <c r="G9" s="40">
        <v>48</v>
      </c>
      <c r="H9" s="53">
        <v>54</v>
      </c>
      <c r="I9" s="40">
        <v>156</v>
      </c>
      <c r="J9" s="40">
        <v>59</v>
      </c>
      <c r="K9" s="40">
        <v>23</v>
      </c>
      <c r="L9" s="40">
        <v>21</v>
      </c>
      <c r="M9" s="53">
        <v>107</v>
      </c>
      <c r="N9" s="40">
        <v>126</v>
      </c>
      <c r="O9" s="40">
        <v>48</v>
      </c>
      <c r="P9" s="53">
        <v>193</v>
      </c>
      <c r="Q9" s="40">
        <v>119</v>
      </c>
      <c r="R9" s="53">
        <v>212</v>
      </c>
      <c r="S9" s="40">
        <v>241</v>
      </c>
      <c r="T9" s="53">
        <v>145</v>
      </c>
      <c r="U9" s="40">
        <v>113</v>
      </c>
      <c r="V9" s="40">
        <v>110</v>
      </c>
      <c r="W9" s="40">
        <v>84</v>
      </c>
      <c r="X9" s="53">
        <v>119</v>
      </c>
      <c r="Y9" s="40">
        <v>82</v>
      </c>
      <c r="Z9" s="40">
        <v>67</v>
      </c>
      <c r="AA9" s="40">
        <v>128</v>
      </c>
      <c r="AB9" s="40">
        <v>17</v>
      </c>
      <c r="AC9" s="40">
        <v>39</v>
      </c>
      <c r="AD9" s="46">
        <v>0</v>
      </c>
    </row>
    <row r="10" spans="1:30" ht="20.149999999999999" customHeight="1" x14ac:dyDescent="0.25">
      <c r="A10" s="93" t="s">
        <v>325</v>
      </c>
      <c r="B10" s="47">
        <v>0.24495904012358699</v>
      </c>
      <c r="C10" s="41">
        <v>0.245788530673168</v>
      </c>
      <c r="D10" s="41">
        <v>0.198968876909244</v>
      </c>
      <c r="E10" s="41">
        <v>0.28320619524061003</v>
      </c>
      <c r="F10" s="41">
        <v>0.20267252744116701</v>
      </c>
      <c r="G10" s="41">
        <v>0.29001356702423697</v>
      </c>
      <c r="H10" s="54">
        <v>0.241054198761711</v>
      </c>
      <c r="I10" s="41">
        <v>0.22163511644931699</v>
      </c>
      <c r="J10" s="41">
        <v>0.219805565957675</v>
      </c>
      <c r="K10" s="41">
        <v>0.28958013010767403</v>
      </c>
      <c r="L10" s="41">
        <v>0.181853899085552</v>
      </c>
      <c r="M10" s="54">
        <v>0.233206548932167</v>
      </c>
      <c r="N10" s="41">
        <v>0.19553757708425101</v>
      </c>
      <c r="O10" s="41">
        <v>0.25087932224690102</v>
      </c>
      <c r="P10" s="54">
        <v>0.27028252028000999</v>
      </c>
      <c r="Q10" s="41">
        <v>0.18396455722262101</v>
      </c>
      <c r="R10" s="54">
        <v>0.25308590543073101</v>
      </c>
      <c r="S10" s="41">
        <v>0.23759815757184799</v>
      </c>
      <c r="T10" s="54">
        <v>0.29200008481677697</v>
      </c>
      <c r="U10" s="41">
        <v>0.218420433193351</v>
      </c>
      <c r="V10" s="41">
        <v>0.229591408041461</v>
      </c>
      <c r="W10" s="41">
        <v>0.23404803731461701</v>
      </c>
      <c r="X10" s="54">
        <v>0.24983021822333201</v>
      </c>
      <c r="Y10" s="41">
        <v>0.241404329198147</v>
      </c>
      <c r="Z10" s="41">
        <v>0.27008545314600901</v>
      </c>
      <c r="AA10" s="41">
        <v>0.228577672336856</v>
      </c>
      <c r="AB10" s="41">
        <v>0.221742717267159</v>
      </c>
      <c r="AC10" s="41">
        <v>0.274931966479462</v>
      </c>
      <c r="AD10" s="47">
        <v>0</v>
      </c>
    </row>
    <row r="11" spans="1:30" ht="20.149999999999999" customHeight="1" x14ac:dyDescent="0.25">
      <c r="A11" s="93"/>
      <c r="B11" s="44">
        <v>492</v>
      </c>
      <c r="C11" s="38">
        <v>66</v>
      </c>
      <c r="D11" s="38">
        <v>92</v>
      </c>
      <c r="E11" s="38">
        <v>39</v>
      </c>
      <c r="F11" s="38">
        <v>78</v>
      </c>
      <c r="G11" s="38">
        <v>49</v>
      </c>
      <c r="H11" s="51">
        <v>82</v>
      </c>
      <c r="I11" s="38">
        <v>107</v>
      </c>
      <c r="J11" s="38">
        <v>38</v>
      </c>
      <c r="K11" s="38">
        <v>28</v>
      </c>
      <c r="L11" s="38">
        <v>37</v>
      </c>
      <c r="M11" s="51">
        <v>135</v>
      </c>
      <c r="N11" s="38">
        <v>85</v>
      </c>
      <c r="O11" s="38">
        <v>36</v>
      </c>
      <c r="P11" s="51">
        <v>187</v>
      </c>
      <c r="Q11" s="38">
        <v>130</v>
      </c>
      <c r="R11" s="51">
        <v>245</v>
      </c>
      <c r="S11" s="38">
        <v>246</v>
      </c>
      <c r="T11" s="51">
        <v>160</v>
      </c>
      <c r="U11" s="38">
        <v>106</v>
      </c>
      <c r="V11" s="38">
        <v>114</v>
      </c>
      <c r="W11" s="38">
        <v>112</v>
      </c>
      <c r="X11" s="51">
        <v>120</v>
      </c>
      <c r="Y11" s="38">
        <v>80</v>
      </c>
      <c r="Z11" s="38">
        <v>73</v>
      </c>
      <c r="AA11" s="38">
        <v>151</v>
      </c>
      <c r="AB11" s="38">
        <v>22</v>
      </c>
      <c r="AC11" s="38">
        <v>47</v>
      </c>
      <c r="AD11" s="44">
        <v>0</v>
      </c>
    </row>
    <row r="12" spans="1:30" ht="20.149999999999999" customHeight="1" x14ac:dyDescent="0.25">
      <c r="A12" s="94" t="s">
        <v>326</v>
      </c>
      <c r="B12" s="45">
        <v>0.10424936702755599</v>
      </c>
      <c r="C12" s="39">
        <v>0.173831330006917</v>
      </c>
      <c r="D12" s="39">
        <v>3.27299911220491E-2</v>
      </c>
      <c r="E12" s="39">
        <v>6.7426969138304899E-2</v>
      </c>
      <c r="F12" s="39">
        <v>0.162077173337553</v>
      </c>
      <c r="G12" s="39">
        <v>0.134094396353519</v>
      </c>
      <c r="H12" s="52">
        <v>0.195244522264645</v>
      </c>
      <c r="I12" s="39">
        <v>4.4234051193835701E-2</v>
      </c>
      <c r="J12" s="39">
        <v>2.9673462571154899E-2</v>
      </c>
      <c r="K12" s="39">
        <v>0.13399055384523101</v>
      </c>
      <c r="L12" s="39">
        <v>0.14855417256327699</v>
      </c>
      <c r="M12" s="52">
        <v>0.15471126012690001</v>
      </c>
      <c r="N12" s="39">
        <v>5.78995933770741E-2</v>
      </c>
      <c r="O12" s="39">
        <v>2.8907513585767399E-2</v>
      </c>
      <c r="P12" s="52">
        <v>8.7732731042942103E-2</v>
      </c>
      <c r="Q12" s="39">
        <v>0.12078802619133699</v>
      </c>
      <c r="R12" s="52">
        <v>0.108617098473134</v>
      </c>
      <c r="S12" s="39">
        <v>9.9264466183335898E-2</v>
      </c>
      <c r="T12" s="52">
        <v>9.9553384477596901E-2</v>
      </c>
      <c r="U12" s="39">
        <v>0.10724898878601</v>
      </c>
      <c r="V12" s="39">
        <v>9.5905222845293306E-2</v>
      </c>
      <c r="W12" s="39">
        <v>0.115306368658153</v>
      </c>
      <c r="X12" s="52">
        <v>6.5060532001460003E-2</v>
      </c>
      <c r="Y12" s="39">
        <v>0.11396911728889</v>
      </c>
      <c r="Z12" s="39">
        <v>0.105403132360851</v>
      </c>
      <c r="AA12" s="39">
        <v>0.121691076588427</v>
      </c>
      <c r="AB12" s="39">
        <v>0.13033616717228999</v>
      </c>
      <c r="AC12" s="39">
        <v>0.111793166460881</v>
      </c>
      <c r="AD12" s="45">
        <v>0</v>
      </c>
    </row>
    <row r="13" spans="1:30" ht="20.149999999999999" customHeight="1" x14ac:dyDescent="0.25">
      <c r="A13" s="94"/>
      <c r="B13" s="46">
        <v>210</v>
      </c>
      <c r="C13" s="40">
        <v>47</v>
      </c>
      <c r="D13" s="40">
        <v>15</v>
      </c>
      <c r="E13" s="40">
        <v>9</v>
      </c>
      <c r="F13" s="40">
        <v>63</v>
      </c>
      <c r="G13" s="40">
        <v>22</v>
      </c>
      <c r="H13" s="53">
        <v>66</v>
      </c>
      <c r="I13" s="40">
        <v>21</v>
      </c>
      <c r="J13" s="40">
        <v>5</v>
      </c>
      <c r="K13" s="40">
        <v>13</v>
      </c>
      <c r="L13" s="40">
        <v>30</v>
      </c>
      <c r="M13" s="53">
        <v>90</v>
      </c>
      <c r="N13" s="40">
        <v>25</v>
      </c>
      <c r="O13" s="40">
        <v>4</v>
      </c>
      <c r="P13" s="53">
        <v>61</v>
      </c>
      <c r="Q13" s="40">
        <v>85</v>
      </c>
      <c r="R13" s="53">
        <v>105</v>
      </c>
      <c r="S13" s="40">
        <v>103</v>
      </c>
      <c r="T13" s="53">
        <v>55</v>
      </c>
      <c r="U13" s="40">
        <v>52</v>
      </c>
      <c r="V13" s="40">
        <v>48</v>
      </c>
      <c r="W13" s="40">
        <v>55</v>
      </c>
      <c r="X13" s="53">
        <v>31</v>
      </c>
      <c r="Y13" s="40">
        <v>38</v>
      </c>
      <c r="Z13" s="40">
        <v>28</v>
      </c>
      <c r="AA13" s="40">
        <v>80</v>
      </c>
      <c r="AB13" s="40">
        <v>13</v>
      </c>
      <c r="AC13" s="40">
        <v>19</v>
      </c>
      <c r="AD13" s="46">
        <v>0</v>
      </c>
    </row>
    <row r="14" spans="1:30" ht="20.149999999999999" customHeight="1" x14ac:dyDescent="0.25">
      <c r="A14" s="93" t="s">
        <v>327</v>
      </c>
      <c r="B14" s="47">
        <v>0.19514136292454701</v>
      </c>
      <c r="C14" s="41">
        <v>0.26523016717292203</v>
      </c>
      <c r="D14" s="41">
        <v>2.5617882406038298E-2</v>
      </c>
      <c r="E14" s="41">
        <v>6.5765519276108894E-2</v>
      </c>
      <c r="F14" s="41">
        <v>0.46180214963139898</v>
      </c>
      <c r="G14" s="41">
        <v>0.149568196227716</v>
      </c>
      <c r="H14" s="54">
        <v>0.31800987733007502</v>
      </c>
      <c r="I14" s="41">
        <v>7.1989515182620006E-2</v>
      </c>
      <c r="J14" s="41">
        <v>9.6804817486586703E-2</v>
      </c>
      <c r="K14" s="41">
        <v>0.12962202832143399</v>
      </c>
      <c r="L14" s="41">
        <v>0.45005383033464103</v>
      </c>
      <c r="M14" s="54">
        <v>0.31563343370902502</v>
      </c>
      <c r="N14" s="41">
        <v>9.7803431156382098E-2</v>
      </c>
      <c r="O14" s="41">
        <v>0.10241872202286501</v>
      </c>
      <c r="P14" s="54">
        <v>8.9430728662109493E-2</v>
      </c>
      <c r="Q14" s="41">
        <v>0.35401476564754802</v>
      </c>
      <c r="R14" s="54">
        <v>0.20254759165621999</v>
      </c>
      <c r="S14" s="41">
        <v>0.18572715438135201</v>
      </c>
      <c r="T14" s="54">
        <v>0.12127243108667</v>
      </c>
      <c r="U14" s="41">
        <v>0.20292305676189901</v>
      </c>
      <c r="V14" s="41">
        <v>0.21193174494880801</v>
      </c>
      <c r="W14" s="41">
        <v>0.25461446326023401</v>
      </c>
      <c r="X14" s="54">
        <v>0.19314784282623701</v>
      </c>
      <c r="Y14" s="41">
        <v>0.212175637831018</v>
      </c>
      <c r="Z14" s="41">
        <v>0.15416757850490101</v>
      </c>
      <c r="AA14" s="41">
        <v>0.218835467540204</v>
      </c>
      <c r="AB14" s="41">
        <v>0.253333440494317</v>
      </c>
      <c r="AC14" s="41">
        <v>0.107852960491036</v>
      </c>
      <c r="AD14" s="47">
        <v>0</v>
      </c>
    </row>
    <row r="15" spans="1:30" ht="20.149999999999999" customHeight="1" x14ac:dyDescent="0.25">
      <c r="A15" s="93"/>
      <c r="B15" s="44">
        <v>392</v>
      </c>
      <c r="C15" s="38">
        <v>71</v>
      </c>
      <c r="D15" s="38">
        <v>12</v>
      </c>
      <c r="E15" s="38">
        <v>9</v>
      </c>
      <c r="F15" s="38">
        <v>178</v>
      </c>
      <c r="G15" s="38">
        <v>25</v>
      </c>
      <c r="H15" s="51">
        <v>108</v>
      </c>
      <c r="I15" s="38">
        <v>35</v>
      </c>
      <c r="J15" s="38">
        <v>17</v>
      </c>
      <c r="K15" s="38">
        <v>12</v>
      </c>
      <c r="L15" s="38">
        <v>92</v>
      </c>
      <c r="M15" s="51">
        <v>183</v>
      </c>
      <c r="N15" s="38">
        <v>43</v>
      </c>
      <c r="O15" s="38">
        <v>15</v>
      </c>
      <c r="P15" s="51">
        <v>62</v>
      </c>
      <c r="Q15" s="38">
        <v>249</v>
      </c>
      <c r="R15" s="51">
        <v>196</v>
      </c>
      <c r="S15" s="38">
        <v>192</v>
      </c>
      <c r="T15" s="51">
        <v>66</v>
      </c>
      <c r="U15" s="38">
        <v>99</v>
      </c>
      <c r="V15" s="38">
        <v>106</v>
      </c>
      <c r="W15" s="38">
        <v>121</v>
      </c>
      <c r="X15" s="51">
        <v>93</v>
      </c>
      <c r="Y15" s="38">
        <v>71</v>
      </c>
      <c r="Z15" s="38">
        <v>41</v>
      </c>
      <c r="AA15" s="38">
        <v>144</v>
      </c>
      <c r="AB15" s="38">
        <v>25</v>
      </c>
      <c r="AC15" s="38">
        <v>18</v>
      </c>
      <c r="AD15" s="44">
        <v>0</v>
      </c>
    </row>
    <row r="16" spans="1:30" ht="20.149999999999999" customHeight="1" x14ac:dyDescent="0.25">
      <c r="A16" s="94" t="s">
        <v>328</v>
      </c>
      <c r="B16" s="45">
        <v>9.5977843985018005E-2</v>
      </c>
      <c r="C16" s="39">
        <v>7.4539046537142106E-2</v>
      </c>
      <c r="D16" s="39">
        <v>5.0437531888373098E-2</v>
      </c>
      <c r="E16" s="39">
        <v>8.9146766676551206E-2</v>
      </c>
      <c r="F16" s="39">
        <v>3.3331606926443803E-2</v>
      </c>
      <c r="G16" s="39">
        <v>6.8901435654525306E-2</v>
      </c>
      <c r="H16" s="52">
        <v>5.7712926191593197E-2</v>
      </c>
      <c r="I16" s="39">
        <v>6.4950197468724699E-2</v>
      </c>
      <c r="J16" s="39">
        <v>0.119242074830962</v>
      </c>
      <c r="K16" s="39">
        <v>7.1907998251196203E-2</v>
      </c>
      <c r="L16" s="39">
        <v>7.2941607660052296E-2</v>
      </c>
      <c r="M16" s="52">
        <v>6.0360230485341101E-2</v>
      </c>
      <c r="N16" s="39">
        <v>7.0751799782957106E-2</v>
      </c>
      <c r="O16" s="39">
        <v>0.120021574328466</v>
      </c>
      <c r="P16" s="52">
        <v>7.5010547482177795E-2</v>
      </c>
      <c r="Q16" s="39">
        <v>8.3761951114653399E-2</v>
      </c>
      <c r="R16" s="52">
        <v>6.746282868839E-2</v>
      </c>
      <c r="S16" s="39">
        <v>0.123366088883003</v>
      </c>
      <c r="T16" s="52">
        <v>6.9792411933252793E-2</v>
      </c>
      <c r="U16" s="39">
        <v>0.105982225605901</v>
      </c>
      <c r="V16" s="39">
        <v>9.5574293313731698E-2</v>
      </c>
      <c r="W16" s="39">
        <v>0.116292661577926</v>
      </c>
      <c r="X16" s="52">
        <v>7.2404405547154299E-2</v>
      </c>
      <c r="Y16" s="39">
        <v>6.6680516391785696E-2</v>
      </c>
      <c r="Z16" s="39">
        <v>0.104161830653993</v>
      </c>
      <c r="AA16" s="39">
        <v>0.109335113917331</v>
      </c>
      <c r="AB16" s="39">
        <v>0.123091562297777</v>
      </c>
      <c r="AC16" s="39">
        <v>0.13947468018992901</v>
      </c>
      <c r="AD16" s="45">
        <v>0</v>
      </c>
    </row>
    <row r="17" spans="1:30" ht="20.149999999999999" customHeight="1" x14ac:dyDescent="0.25">
      <c r="A17" s="94"/>
      <c r="B17" s="46">
        <v>193</v>
      </c>
      <c r="C17" s="40">
        <v>20</v>
      </c>
      <c r="D17" s="40">
        <v>23</v>
      </c>
      <c r="E17" s="40">
        <v>12</v>
      </c>
      <c r="F17" s="40">
        <v>13</v>
      </c>
      <c r="G17" s="40">
        <v>12</v>
      </c>
      <c r="H17" s="53">
        <v>20</v>
      </c>
      <c r="I17" s="40">
        <v>31</v>
      </c>
      <c r="J17" s="40">
        <v>21</v>
      </c>
      <c r="K17" s="40">
        <v>7</v>
      </c>
      <c r="L17" s="40">
        <v>15</v>
      </c>
      <c r="M17" s="53">
        <v>35</v>
      </c>
      <c r="N17" s="40">
        <v>31</v>
      </c>
      <c r="O17" s="40">
        <v>17</v>
      </c>
      <c r="P17" s="53">
        <v>52</v>
      </c>
      <c r="Q17" s="40">
        <v>59</v>
      </c>
      <c r="R17" s="53">
        <v>65</v>
      </c>
      <c r="S17" s="40">
        <v>128</v>
      </c>
      <c r="T17" s="53">
        <v>38</v>
      </c>
      <c r="U17" s="40">
        <v>52</v>
      </c>
      <c r="V17" s="40">
        <v>48</v>
      </c>
      <c r="W17" s="40">
        <v>55</v>
      </c>
      <c r="X17" s="53">
        <v>35</v>
      </c>
      <c r="Y17" s="40">
        <v>22</v>
      </c>
      <c r="Z17" s="40">
        <v>28</v>
      </c>
      <c r="AA17" s="40">
        <v>72</v>
      </c>
      <c r="AB17" s="40">
        <v>12</v>
      </c>
      <c r="AC17" s="40">
        <v>24</v>
      </c>
      <c r="AD17" s="46">
        <v>0</v>
      </c>
    </row>
    <row r="18" spans="1:30" ht="20.149999999999999" customHeight="1" x14ac:dyDescent="0.25">
      <c r="A18" s="93" t="s">
        <v>329</v>
      </c>
      <c r="B18" s="47">
        <v>0.35967238593929302</v>
      </c>
      <c r="C18" s="41">
        <v>0.24061092560985101</v>
      </c>
      <c r="D18" s="41">
        <v>0.69224571767429499</v>
      </c>
      <c r="E18" s="41">
        <v>0.494454549668425</v>
      </c>
      <c r="F18" s="41">
        <v>0.14011654266343701</v>
      </c>
      <c r="G18" s="41">
        <v>0.35742240474000198</v>
      </c>
      <c r="H18" s="54">
        <v>0.18797847545197699</v>
      </c>
      <c r="I18" s="41">
        <v>0.59719111970550198</v>
      </c>
      <c r="J18" s="41">
        <v>0.53447407915362199</v>
      </c>
      <c r="K18" s="41">
        <v>0.37489928947446399</v>
      </c>
      <c r="L18" s="41">
        <v>0.14659649035647801</v>
      </c>
      <c r="M18" s="54">
        <v>0.236088526746566</v>
      </c>
      <c r="N18" s="41">
        <v>0.57800759859933604</v>
      </c>
      <c r="O18" s="41">
        <v>0.497772867816</v>
      </c>
      <c r="P18" s="54">
        <v>0.47754347253276103</v>
      </c>
      <c r="Q18" s="41">
        <v>0.25747069982384002</v>
      </c>
      <c r="R18" s="54">
        <v>0.36828657575152501</v>
      </c>
      <c r="S18" s="41">
        <v>0.35404413298046</v>
      </c>
      <c r="T18" s="54">
        <v>0.41738168768570399</v>
      </c>
      <c r="U18" s="41">
        <v>0.36542529565283899</v>
      </c>
      <c r="V18" s="41">
        <v>0.36699733085070702</v>
      </c>
      <c r="W18" s="41">
        <v>0.27973846918906797</v>
      </c>
      <c r="X18" s="54">
        <v>0.41955700140181701</v>
      </c>
      <c r="Y18" s="41">
        <v>0.36577039929015898</v>
      </c>
      <c r="Z18" s="41">
        <v>0.366182005334245</v>
      </c>
      <c r="AA18" s="41">
        <v>0.32156066961718099</v>
      </c>
      <c r="AB18" s="41">
        <v>0.27149611276845798</v>
      </c>
      <c r="AC18" s="41">
        <v>0.36594722637869098</v>
      </c>
      <c r="AD18" s="47">
        <v>0</v>
      </c>
    </row>
    <row r="19" spans="1:30" ht="20.149999999999999" customHeight="1" x14ac:dyDescent="0.25">
      <c r="A19" s="93"/>
      <c r="B19" s="44">
        <v>723</v>
      </c>
      <c r="C19" s="38">
        <v>65</v>
      </c>
      <c r="D19" s="38">
        <v>320</v>
      </c>
      <c r="E19" s="38">
        <v>68</v>
      </c>
      <c r="F19" s="38">
        <v>54</v>
      </c>
      <c r="G19" s="38">
        <v>60</v>
      </c>
      <c r="H19" s="51">
        <v>64</v>
      </c>
      <c r="I19" s="38">
        <v>289</v>
      </c>
      <c r="J19" s="38">
        <v>94</v>
      </c>
      <c r="K19" s="38">
        <v>36</v>
      </c>
      <c r="L19" s="38">
        <v>30</v>
      </c>
      <c r="M19" s="51">
        <v>137</v>
      </c>
      <c r="N19" s="38">
        <v>252</v>
      </c>
      <c r="O19" s="38">
        <v>72</v>
      </c>
      <c r="P19" s="51">
        <v>330</v>
      </c>
      <c r="Q19" s="38">
        <v>181</v>
      </c>
      <c r="R19" s="51">
        <v>357</v>
      </c>
      <c r="S19" s="38">
        <v>366</v>
      </c>
      <c r="T19" s="51">
        <v>229</v>
      </c>
      <c r="U19" s="38">
        <v>178</v>
      </c>
      <c r="V19" s="38">
        <v>183</v>
      </c>
      <c r="W19" s="38">
        <v>133</v>
      </c>
      <c r="X19" s="51">
        <v>202</v>
      </c>
      <c r="Y19" s="38">
        <v>122</v>
      </c>
      <c r="Z19" s="38">
        <v>98</v>
      </c>
      <c r="AA19" s="38">
        <v>212</v>
      </c>
      <c r="AB19" s="38">
        <v>26</v>
      </c>
      <c r="AC19" s="38">
        <v>63</v>
      </c>
      <c r="AD19" s="44">
        <v>0</v>
      </c>
    </row>
    <row r="20" spans="1:30" ht="20.149999999999999" customHeight="1" x14ac:dyDescent="0.25">
      <c r="A20" s="94" t="s">
        <v>330</v>
      </c>
      <c r="B20" s="45">
        <v>0.29939072995210197</v>
      </c>
      <c r="C20" s="39">
        <v>0.439061497179839</v>
      </c>
      <c r="D20" s="39">
        <v>5.8347873528087402E-2</v>
      </c>
      <c r="E20" s="39">
        <v>0.133192488414414</v>
      </c>
      <c r="F20" s="39">
        <v>0.62387932296895299</v>
      </c>
      <c r="G20" s="39">
        <v>0.283662592581235</v>
      </c>
      <c r="H20" s="52">
        <v>0.51325439959471997</v>
      </c>
      <c r="I20" s="39">
        <v>0.11622356637645601</v>
      </c>
      <c r="J20" s="39">
        <v>0.126478280057742</v>
      </c>
      <c r="K20" s="39">
        <v>0.263612582166665</v>
      </c>
      <c r="L20" s="39">
        <v>0.59860800289791805</v>
      </c>
      <c r="M20" s="52">
        <v>0.47034469383592498</v>
      </c>
      <c r="N20" s="39">
        <v>0.155703024533456</v>
      </c>
      <c r="O20" s="39">
        <v>0.13132623560863199</v>
      </c>
      <c r="P20" s="52">
        <v>0.17716345970505201</v>
      </c>
      <c r="Q20" s="39">
        <v>0.47480279183888602</v>
      </c>
      <c r="R20" s="52">
        <v>0.31116469012935399</v>
      </c>
      <c r="S20" s="39">
        <v>0.28499162056468802</v>
      </c>
      <c r="T20" s="52">
        <v>0.220825815564267</v>
      </c>
      <c r="U20" s="39">
        <v>0.310172045547908</v>
      </c>
      <c r="V20" s="39">
        <v>0.30783696779410102</v>
      </c>
      <c r="W20" s="39">
        <v>0.36992083191838798</v>
      </c>
      <c r="X20" s="52">
        <v>0.25820837482769698</v>
      </c>
      <c r="Y20" s="39">
        <v>0.32614475511990798</v>
      </c>
      <c r="Z20" s="39">
        <v>0.25957071086575301</v>
      </c>
      <c r="AA20" s="39">
        <v>0.34052654412863198</v>
      </c>
      <c r="AB20" s="39">
        <v>0.38366960766660702</v>
      </c>
      <c r="AC20" s="39">
        <v>0.21964612695191699</v>
      </c>
      <c r="AD20" s="45">
        <v>0</v>
      </c>
    </row>
    <row r="21" spans="1:30" ht="20.149999999999999" customHeight="1" x14ac:dyDescent="0.25">
      <c r="A21" s="95"/>
      <c r="B21" s="48">
        <v>602</v>
      </c>
      <c r="C21" s="42">
        <v>118</v>
      </c>
      <c r="D21" s="42">
        <v>27</v>
      </c>
      <c r="E21" s="42">
        <v>18</v>
      </c>
      <c r="F21" s="42">
        <v>241</v>
      </c>
      <c r="G21" s="42">
        <v>47</v>
      </c>
      <c r="H21" s="57">
        <v>174</v>
      </c>
      <c r="I21" s="42">
        <v>56</v>
      </c>
      <c r="J21" s="42">
        <v>22</v>
      </c>
      <c r="K21" s="42">
        <v>25</v>
      </c>
      <c r="L21" s="42">
        <v>123</v>
      </c>
      <c r="M21" s="57">
        <v>273</v>
      </c>
      <c r="N21" s="42">
        <v>68</v>
      </c>
      <c r="O21" s="42">
        <v>19</v>
      </c>
      <c r="P21" s="57">
        <v>122</v>
      </c>
      <c r="Q21" s="42">
        <v>334</v>
      </c>
      <c r="R21" s="57">
        <v>302</v>
      </c>
      <c r="S21" s="42">
        <v>295</v>
      </c>
      <c r="T21" s="57">
        <v>121</v>
      </c>
      <c r="U21" s="42">
        <v>151</v>
      </c>
      <c r="V21" s="42">
        <v>153</v>
      </c>
      <c r="W21" s="42">
        <v>176</v>
      </c>
      <c r="X21" s="57">
        <v>124</v>
      </c>
      <c r="Y21" s="42">
        <v>108</v>
      </c>
      <c r="Z21" s="42">
        <v>70</v>
      </c>
      <c r="AA21" s="42">
        <v>224</v>
      </c>
      <c r="AB21" s="42">
        <v>37</v>
      </c>
      <c r="AC21" s="42">
        <v>38</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9" display="Return to index" xr:uid="{B5A910C0-6274-4D11-84C7-EFB5AE292F28}"/>
  </hyperlinks>
  <pageMargins left="0.75" right="0.75" top="0.75" bottom="0.5" header="0.5" footer="0.75"/>
  <drawing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C4" sqref="C4"/>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342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0.126297589803883</v>
      </c>
      <c r="C6" s="37">
        <v>4.6036811709377803E-2</v>
      </c>
      <c r="D6" s="37">
        <v>0.33562559325941899</v>
      </c>
      <c r="E6" s="37">
        <v>0.19329877167154899</v>
      </c>
      <c r="F6" s="37">
        <v>2.2179892130795201E-2</v>
      </c>
      <c r="G6" s="37">
        <v>0.109632184613093</v>
      </c>
      <c r="H6" s="50">
        <v>4.0115376336279998E-2</v>
      </c>
      <c r="I6" s="37">
        <v>0.26683465828791503</v>
      </c>
      <c r="J6" s="37">
        <v>0.18899485220870199</v>
      </c>
      <c r="K6" s="37">
        <v>0.15461853620757801</v>
      </c>
      <c r="L6" s="37">
        <v>2.0339864102101101E-2</v>
      </c>
      <c r="M6" s="50">
        <v>6.3288679640121304E-2</v>
      </c>
      <c r="N6" s="37">
        <v>0.26128260813857701</v>
      </c>
      <c r="O6" s="37">
        <v>0.15970815649407399</v>
      </c>
      <c r="P6" s="50">
        <v>0.184684812106234</v>
      </c>
      <c r="Q6" s="37">
        <v>8.2771874666047796E-2</v>
      </c>
      <c r="R6" s="50">
        <v>0.147884108647861</v>
      </c>
      <c r="S6" s="37">
        <v>0.10691829418906899</v>
      </c>
      <c r="T6" s="50">
        <v>0.14459923645815501</v>
      </c>
      <c r="U6" s="37">
        <v>0.12929631853259699</v>
      </c>
      <c r="V6" s="37">
        <v>0.131576770901394</v>
      </c>
      <c r="W6" s="37">
        <v>9.6656463636076995E-2</v>
      </c>
      <c r="X6" s="50">
        <v>0.159131913115937</v>
      </c>
      <c r="Y6" s="37">
        <v>0.111715022053893</v>
      </c>
      <c r="Z6" s="37">
        <v>0.127604729648856</v>
      </c>
      <c r="AA6" s="37">
        <v>0.114006099021751</v>
      </c>
      <c r="AB6" s="37">
        <v>8.0042399488696903E-2</v>
      </c>
      <c r="AC6" s="37">
        <v>0.13379700029751501</v>
      </c>
      <c r="AD6" s="43">
        <v>0</v>
      </c>
    </row>
    <row r="7" spans="1:30" ht="20.149999999999999" customHeight="1" x14ac:dyDescent="0.25">
      <c r="A7" s="93"/>
      <c r="B7" s="44">
        <v>254</v>
      </c>
      <c r="C7" s="38">
        <v>12</v>
      </c>
      <c r="D7" s="38">
        <v>155</v>
      </c>
      <c r="E7" s="38">
        <v>27</v>
      </c>
      <c r="F7" s="38">
        <v>9</v>
      </c>
      <c r="G7" s="38">
        <v>18</v>
      </c>
      <c r="H7" s="51">
        <v>14</v>
      </c>
      <c r="I7" s="38">
        <v>129</v>
      </c>
      <c r="J7" s="38">
        <v>33</v>
      </c>
      <c r="K7" s="38">
        <v>15</v>
      </c>
      <c r="L7" s="38">
        <v>4</v>
      </c>
      <c r="M7" s="51">
        <v>37</v>
      </c>
      <c r="N7" s="38">
        <v>114</v>
      </c>
      <c r="O7" s="38">
        <v>23</v>
      </c>
      <c r="P7" s="51">
        <v>127</v>
      </c>
      <c r="Q7" s="38">
        <v>58</v>
      </c>
      <c r="R7" s="51">
        <v>143</v>
      </c>
      <c r="S7" s="38">
        <v>111</v>
      </c>
      <c r="T7" s="51">
        <v>79</v>
      </c>
      <c r="U7" s="38">
        <v>63</v>
      </c>
      <c r="V7" s="38">
        <v>66</v>
      </c>
      <c r="W7" s="38">
        <v>46</v>
      </c>
      <c r="X7" s="51">
        <v>77</v>
      </c>
      <c r="Y7" s="38">
        <v>37</v>
      </c>
      <c r="Z7" s="38">
        <v>34</v>
      </c>
      <c r="AA7" s="38">
        <v>75</v>
      </c>
      <c r="AB7" s="38">
        <v>8</v>
      </c>
      <c r="AC7" s="38">
        <v>23</v>
      </c>
      <c r="AD7" s="44">
        <v>0</v>
      </c>
    </row>
    <row r="8" spans="1:30" ht="20.149999999999999" customHeight="1" x14ac:dyDescent="0.25">
      <c r="A8" s="94" t="s">
        <v>324</v>
      </c>
      <c r="B8" s="45">
        <v>0.21872719347457201</v>
      </c>
      <c r="C8" s="39">
        <v>0.105326200165116</v>
      </c>
      <c r="D8" s="39">
        <v>0.40220712141901799</v>
      </c>
      <c r="E8" s="39">
        <v>0.34934144195038103</v>
      </c>
      <c r="F8" s="39">
        <v>7.0811749592311596E-2</v>
      </c>
      <c r="G8" s="39">
        <v>0.26841233186147601</v>
      </c>
      <c r="H8" s="52">
        <v>9.8210971183743695E-2</v>
      </c>
      <c r="I8" s="39">
        <v>0.358063312028639</v>
      </c>
      <c r="J8" s="39">
        <v>0.332648934689102</v>
      </c>
      <c r="K8" s="39">
        <v>0.26875972693386402</v>
      </c>
      <c r="L8" s="39">
        <v>7.3497195750218403E-2</v>
      </c>
      <c r="M8" s="52">
        <v>0.12658581409323</v>
      </c>
      <c r="N8" s="39">
        <v>0.319252958698863</v>
      </c>
      <c r="O8" s="39">
        <v>0.36771943391717599</v>
      </c>
      <c r="P8" s="52">
        <v>0.30101024965736101</v>
      </c>
      <c r="Q8" s="39">
        <v>0.120801759873594</v>
      </c>
      <c r="R8" s="52">
        <v>0.20540892449133599</v>
      </c>
      <c r="S8" s="39">
        <v>0.23270287837501499</v>
      </c>
      <c r="T8" s="52">
        <v>0.28354975560102802</v>
      </c>
      <c r="U8" s="39">
        <v>0.20470688864990899</v>
      </c>
      <c r="V8" s="39">
        <v>0.22900947226271801</v>
      </c>
      <c r="W8" s="39">
        <v>0.147742462589809</v>
      </c>
      <c r="X8" s="52">
        <v>0.27210101317796898</v>
      </c>
      <c r="Y8" s="39">
        <v>0.21455509275479601</v>
      </c>
      <c r="Z8" s="39">
        <v>0.25448989695360202</v>
      </c>
      <c r="AA8" s="39">
        <v>0.16607712756585399</v>
      </c>
      <c r="AB8" s="39">
        <v>0.172730291384257</v>
      </c>
      <c r="AC8" s="39">
        <v>0.24937493988555501</v>
      </c>
      <c r="AD8" s="45">
        <v>0</v>
      </c>
    </row>
    <row r="9" spans="1:30" ht="20.149999999999999" customHeight="1" x14ac:dyDescent="0.25">
      <c r="A9" s="94"/>
      <c r="B9" s="46">
        <v>440</v>
      </c>
      <c r="C9" s="40">
        <v>28</v>
      </c>
      <c r="D9" s="40">
        <v>186</v>
      </c>
      <c r="E9" s="40">
        <v>48</v>
      </c>
      <c r="F9" s="40">
        <v>27</v>
      </c>
      <c r="G9" s="40">
        <v>45</v>
      </c>
      <c r="H9" s="53">
        <v>33</v>
      </c>
      <c r="I9" s="40">
        <v>173</v>
      </c>
      <c r="J9" s="40">
        <v>58</v>
      </c>
      <c r="K9" s="40">
        <v>26</v>
      </c>
      <c r="L9" s="40">
        <v>15</v>
      </c>
      <c r="M9" s="53">
        <v>73</v>
      </c>
      <c r="N9" s="40">
        <v>139</v>
      </c>
      <c r="O9" s="40">
        <v>53</v>
      </c>
      <c r="P9" s="53">
        <v>208</v>
      </c>
      <c r="Q9" s="40">
        <v>85</v>
      </c>
      <c r="R9" s="53">
        <v>199</v>
      </c>
      <c r="S9" s="40">
        <v>241</v>
      </c>
      <c r="T9" s="53">
        <v>155</v>
      </c>
      <c r="U9" s="40">
        <v>100</v>
      </c>
      <c r="V9" s="40">
        <v>114</v>
      </c>
      <c r="W9" s="40">
        <v>70</v>
      </c>
      <c r="X9" s="53">
        <v>131</v>
      </c>
      <c r="Y9" s="40">
        <v>71</v>
      </c>
      <c r="Z9" s="40">
        <v>68</v>
      </c>
      <c r="AA9" s="40">
        <v>109</v>
      </c>
      <c r="AB9" s="40">
        <v>17</v>
      </c>
      <c r="AC9" s="40">
        <v>43</v>
      </c>
      <c r="AD9" s="46">
        <v>0</v>
      </c>
    </row>
    <row r="10" spans="1:30" ht="20.149999999999999" customHeight="1" x14ac:dyDescent="0.25">
      <c r="A10" s="93" t="s">
        <v>325</v>
      </c>
      <c r="B10" s="47">
        <v>0.219228177490739</v>
      </c>
      <c r="C10" s="41">
        <v>0.208093754217552</v>
      </c>
      <c r="D10" s="41">
        <v>0.17755105601636101</v>
      </c>
      <c r="E10" s="41">
        <v>0.23286071051621199</v>
      </c>
      <c r="F10" s="41">
        <v>0.19303046484372799</v>
      </c>
      <c r="G10" s="41">
        <v>0.241405110677334</v>
      </c>
      <c r="H10" s="54">
        <v>0.18531634348995801</v>
      </c>
      <c r="I10" s="41">
        <v>0.190447460287891</v>
      </c>
      <c r="J10" s="41">
        <v>0.17498712658412499</v>
      </c>
      <c r="K10" s="41">
        <v>0.23183834622275001</v>
      </c>
      <c r="L10" s="41">
        <v>0.181801108456834</v>
      </c>
      <c r="M10" s="54">
        <v>0.18468475102929599</v>
      </c>
      <c r="N10" s="41">
        <v>0.18402282665226399</v>
      </c>
      <c r="O10" s="41">
        <v>0.209336518647114</v>
      </c>
      <c r="P10" s="54">
        <v>0.21667793005257899</v>
      </c>
      <c r="Q10" s="41">
        <v>0.17372059185087901</v>
      </c>
      <c r="R10" s="54">
        <v>0.21652267403436901</v>
      </c>
      <c r="S10" s="41">
        <v>0.22124359521414499</v>
      </c>
      <c r="T10" s="54">
        <v>0.254990382796841</v>
      </c>
      <c r="U10" s="41">
        <v>0.20508136351600201</v>
      </c>
      <c r="V10" s="41">
        <v>0.229621192663931</v>
      </c>
      <c r="W10" s="41">
        <v>0.181690118940564</v>
      </c>
      <c r="X10" s="54">
        <v>0.20549615775989399</v>
      </c>
      <c r="Y10" s="41">
        <v>0.214193346362093</v>
      </c>
      <c r="Z10" s="41">
        <v>0.22982757275423099</v>
      </c>
      <c r="AA10" s="41">
        <v>0.22591485885291901</v>
      </c>
      <c r="AB10" s="41">
        <v>0.18089050148614499</v>
      </c>
      <c r="AC10" s="41">
        <v>0.24695188036867999</v>
      </c>
      <c r="AD10" s="47">
        <v>0</v>
      </c>
    </row>
    <row r="11" spans="1:30" ht="20.149999999999999" customHeight="1" x14ac:dyDescent="0.25">
      <c r="A11" s="93"/>
      <c r="B11" s="44">
        <v>441</v>
      </c>
      <c r="C11" s="38">
        <v>56</v>
      </c>
      <c r="D11" s="38">
        <v>82</v>
      </c>
      <c r="E11" s="38">
        <v>32</v>
      </c>
      <c r="F11" s="38">
        <v>74</v>
      </c>
      <c r="G11" s="38">
        <v>40</v>
      </c>
      <c r="H11" s="51">
        <v>63</v>
      </c>
      <c r="I11" s="38">
        <v>92</v>
      </c>
      <c r="J11" s="38">
        <v>31</v>
      </c>
      <c r="K11" s="38">
        <v>22</v>
      </c>
      <c r="L11" s="38">
        <v>37</v>
      </c>
      <c r="M11" s="51">
        <v>107</v>
      </c>
      <c r="N11" s="38">
        <v>80</v>
      </c>
      <c r="O11" s="38">
        <v>30</v>
      </c>
      <c r="P11" s="51">
        <v>150</v>
      </c>
      <c r="Q11" s="38">
        <v>122</v>
      </c>
      <c r="R11" s="51">
        <v>210</v>
      </c>
      <c r="S11" s="38">
        <v>229</v>
      </c>
      <c r="T11" s="51">
        <v>140</v>
      </c>
      <c r="U11" s="38">
        <v>100</v>
      </c>
      <c r="V11" s="38">
        <v>114</v>
      </c>
      <c r="W11" s="38">
        <v>87</v>
      </c>
      <c r="X11" s="51">
        <v>99</v>
      </c>
      <c r="Y11" s="38">
        <v>71</v>
      </c>
      <c r="Z11" s="38">
        <v>62</v>
      </c>
      <c r="AA11" s="38">
        <v>149</v>
      </c>
      <c r="AB11" s="38">
        <v>18</v>
      </c>
      <c r="AC11" s="38">
        <v>42</v>
      </c>
      <c r="AD11" s="44">
        <v>0</v>
      </c>
    </row>
    <row r="12" spans="1:30" ht="20.149999999999999" customHeight="1" x14ac:dyDescent="0.25">
      <c r="A12" s="94" t="s">
        <v>326</v>
      </c>
      <c r="B12" s="45">
        <v>0.11878431497415499</v>
      </c>
      <c r="C12" s="39">
        <v>0.219393458128262</v>
      </c>
      <c r="D12" s="39">
        <v>1.9095178040085699E-2</v>
      </c>
      <c r="E12" s="39">
        <v>7.5602502940385896E-2</v>
      </c>
      <c r="F12" s="39">
        <v>0.18172394115398</v>
      </c>
      <c r="G12" s="39">
        <v>0.14756476626061901</v>
      </c>
      <c r="H12" s="52">
        <v>0.20737044878171901</v>
      </c>
      <c r="I12" s="39">
        <v>4.6976285041247401E-2</v>
      </c>
      <c r="J12" s="39">
        <v>8.2101506899108501E-2</v>
      </c>
      <c r="K12" s="39">
        <v>0.15815220041797601</v>
      </c>
      <c r="L12" s="39">
        <v>0.18785476920355501</v>
      </c>
      <c r="M12" s="52">
        <v>0.16660200647394599</v>
      </c>
      <c r="N12" s="39">
        <v>8.1945811934134694E-2</v>
      </c>
      <c r="O12" s="39">
        <v>3.4026673167052102E-2</v>
      </c>
      <c r="P12" s="52">
        <v>0.105714954120094</v>
      </c>
      <c r="Q12" s="39">
        <v>0.13803351329071201</v>
      </c>
      <c r="R12" s="52">
        <v>0.114582810158474</v>
      </c>
      <c r="S12" s="39">
        <v>0.123532070860945</v>
      </c>
      <c r="T12" s="52">
        <v>0.11819023748761399</v>
      </c>
      <c r="U12" s="39">
        <v>0.13044793732325799</v>
      </c>
      <c r="V12" s="39">
        <v>9.3965682441772197E-2</v>
      </c>
      <c r="W12" s="39">
        <v>0.133482016838152</v>
      </c>
      <c r="X12" s="52">
        <v>9.4898924446701199E-2</v>
      </c>
      <c r="Y12" s="39">
        <v>0.110237174646501</v>
      </c>
      <c r="Z12" s="39">
        <v>0.123160668317312</v>
      </c>
      <c r="AA12" s="39">
        <v>0.13759376984848501</v>
      </c>
      <c r="AB12" s="39">
        <v>0.16850070217288901</v>
      </c>
      <c r="AC12" s="39">
        <v>9.5116415880457897E-2</v>
      </c>
      <c r="AD12" s="45">
        <v>0</v>
      </c>
    </row>
    <row r="13" spans="1:30" ht="20.149999999999999" customHeight="1" x14ac:dyDescent="0.25">
      <c r="A13" s="94"/>
      <c r="B13" s="46">
        <v>239</v>
      </c>
      <c r="C13" s="40">
        <v>59</v>
      </c>
      <c r="D13" s="40">
        <v>9</v>
      </c>
      <c r="E13" s="40">
        <v>10</v>
      </c>
      <c r="F13" s="40">
        <v>70</v>
      </c>
      <c r="G13" s="40">
        <v>25</v>
      </c>
      <c r="H13" s="53">
        <v>70</v>
      </c>
      <c r="I13" s="40">
        <v>23</v>
      </c>
      <c r="J13" s="40">
        <v>14</v>
      </c>
      <c r="K13" s="40">
        <v>15</v>
      </c>
      <c r="L13" s="40">
        <v>38</v>
      </c>
      <c r="M13" s="53">
        <v>97</v>
      </c>
      <c r="N13" s="40">
        <v>36</v>
      </c>
      <c r="O13" s="40">
        <v>5</v>
      </c>
      <c r="P13" s="53">
        <v>73</v>
      </c>
      <c r="Q13" s="40">
        <v>97</v>
      </c>
      <c r="R13" s="53">
        <v>111</v>
      </c>
      <c r="S13" s="40">
        <v>128</v>
      </c>
      <c r="T13" s="53">
        <v>65</v>
      </c>
      <c r="U13" s="40">
        <v>64</v>
      </c>
      <c r="V13" s="40">
        <v>47</v>
      </c>
      <c r="W13" s="40">
        <v>64</v>
      </c>
      <c r="X13" s="53">
        <v>46</v>
      </c>
      <c r="Y13" s="40">
        <v>37</v>
      </c>
      <c r="Z13" s="40">
        <v>33</v>
      </c>
      <c r="AA13" s="40">
        <v>91</v>
      </c>
      <c r="AB13" s="40">
        <v>16</v>
      </c>
      <c r="AC13" s="40">
        <v>16</v>
      </c>
      <c r="AD13" s="46">
        <v>0</v>
      </c>
    </row>
    <row r="14" spans="1:30" ht="20.149999999999999" customHeight="1" x14ac:dyDescent="0.25">
      <c r="A14" s="93" t="s">
        <v>327</v>
      </c>
      <c r="B14" s="47">
        <v>0.21568063414090899</v>
      </c>
      <c r="C14" s="41">
        <v>0.347005425347024</v>
      </c>
      <c r="D14" s="41">
        <v>2.7043767319343E-2</v>
      </c>
      <c r="E14" s="41">
        <v>6.3248294452764905E-2</v>
      </c>
      <c r="F14" s="41">
        <v>0.48607840121359802</v>
      </c>
      <c r="G14" s="41">
        <v>0.15231653872943801</v>
      </c>
      <c r="H14" s="54">
        <v>0.40220528305801301</v>
      </c>
      <c r="I14" s="41">
        <v>8.3465880153271596E-2</v>
      </c>
      <c r="J14" s="41">
        <v>9.2695724246314004E-2</v>
      </c>
      <c r="K14" s="41">
        <v>0.112117715044793</v>
      </c>
      <c r="L14" s="41">
        <v>0.47364771956649998</v>
      </c>
      <c r="M14" s="54">
        <v>0.38883116693695802</v>
      </c>
      <c r="N14" s="41">
        <v>7.9080476740928607E-2</v>
      </c>
      <c r="O14" s="41">
        <v>0.109244449662267</v>
      </c>
      <c r="P14" s="54">
        <v>0.106844142733899</v>
      </c>
      <c r="Q14" s="41">
        <v>0.397095238181013</v>
      </c>
      <c r="R14" s="54">
        <v>0.23608499398115801</v>
      </c>
      <c r="S14" s="41">
        <v>0.19322479984559901</v>
      </c>
      <c r="T14" s="54">
        <v>0.123920204948225</v>
      </c>
      <c r="U14" s="41">
        <v>0.210996226436096</v>
      </c>
      <c r="V14" s="41">
        <v>0.22254557541238701</v>
      </c>
      <c r="W14" s="41">
        <v>0.31886320695832299</v>
      </c>
      <c r="X14" s="54">
        <v>0.18890319650844101</v>
      </c>
      <c r="Y14" s="41">
        <v>0.25591533506155401</v>
      </c>
      <c r="Z14" s="41">
        <v>0.194013865478221</v>
      </c>
      <c r="AA14" s="41">
        <v>0.23774760767757999</v>
      </c>
      <c r="AB14" s="41">
        <v>0.25160107030641699</v>
      </c>
      <c r="AC14" s="41">
        <v>0.14158889666196001</v>
      </c>
      <c r="AD14" s="47">
        <v>0</v>
      </c>
    </row>
    <row r="15" spans="1:30" ht="20.149999999999999" customHeight="1" x14ac:dyDescent="0.25">
      <c r="A15" s="93"/>
      <c r="B15" s="44">
        <v>434</v>
      </c>
      <c r="C15" s="38">
        <v>93</v>
      </c>
      <c r="D15" s="38">
        <v>12</v>
      </c>
      <c r="E15" s="38">
        <v>9</v>
      </c>
      <c r="F15" s="38">
        <v>188</v>
      </c>
      <c r="G15" s="38">
        <v>25</v>
      </c>
      <c r="H15" s="51">
        <v>137</v>
      </c>
      <c r="I15" s="38">
        <v>40</v>
      </c>
      <c r="J15" s="38">
        <v>16</v>
      </c>
      <c r="K15" s="38">
        <v>11</v>
      </c>
      <c r="L15" s="38">
        <v>97</v>
      </c>
      <c r="M15" s="51">
        <v>225</v>
      </c>
      <c r="N15" s="38">
        <v>34</v>
      </c>
      <c r="O15" s="38">
        <v>16</v>
      </c>
      <c r="P15" s="51">
        <v>74</v>
      </c>
      <c r="Q15" s="38">
        <v>280</v>
      </c>
      <c r="R15" s="51">
        <v>229</v>
      </c>
      <c r="S15" s="38">
        <v>200</v>
      </c>
      <c r="T15" s="51">
        <v>68</v>
      </c>
      <c r="U15" s="38">
        <v>103</v>
      </c>
      <c r="V15" s="38">
        <v>111</v>
      </c>
      <c r="W15" s="38">
        <v>152</v>
      </c>
      <c r="X15" s="51">
        <v>91</v>
      </c>
      <c r="Y15" s="38">
        <v>85</v>
      </c>
      <c r="Z15" s="38">
        <v>52</v>
      </c>
      <c r="AA15" s="38">
        <v>157</v>
      </c>
      <c r="AB15" s="38">
        <v>24</v>
      </c>
      <c r="AC15" s="38">
        <v>24</v>
      </c>
      <c r="AD15" s="44">
        <v>0</v>
      </c>
    </row>
    <row r="16" spans="1:30" ht="20.149999999999999" customHeight="1" x14ac:dyDescent="0.25">
      <c r="A16" s="94" t="s">
        <v>328</v>
      </c>
      <c r="B16" s="45">
        <v>0.10128209011574101</v>
      </c>
      <c r="C16" s="39">
        <v>7.4144350432668496E-2</v>
      </c>
      <c r="D16" s="39">
        <v>3.8477283945772399E-2</v>
      </c>
      <c r="E16" s="39">
        <v>8.5648278468706096E-2</v>
      </c>
      <c r="F16" s="39">
        <v>4.6175551065587003E-2</v>
      </c>
      <c r="G16" s="39">
        <v>8.0669067858041704E-2</v>
      </c>
      <c r="H16" s="52">
        <v>6.6781577150286694E-2</v>
      </c>
      <c r="I16" s="39">
        <v>5.4212404201035097E-2</v>
      </c>
      <c r="J16" s="39">
        <v>0.12857185537264801</v>
      </c>
      <c r="K16" s="39">
        <v>7.4513475173039703E-2</v>
      </c>
      <c r="L16" s="39">
        <v>6.28593429207909E-2</v>
      </c>
      <c r="M16" s="52">
        <v>7.0007581826446896E-2</v>
      </c>
      <c r="N16" s="39">
        <v>7.4415317835233405E-2</v>
      </c>
      <c r="O16" s="39">
        <v>0.119964768112316</v>
      </c>
      <c r="P16" s="52">
        <v>8.5067911329832296E-2</v>
      </c>
      <c r="Q16" s="39">
        <v>8.7577022137753896E-2</v>
      </c>
      <c r="R16" s="52">
        <v>7.9516488686801695E-2</v>
      </c>
      <c r="S16" s="39">
        <v>0.12237836151522601</v>
      </c>
      <c r="T16" s="52">
        <v>7.4750182708136895E-2</v>
      </c>
      <c r="U16" s="39">
        <v>0.11947126554213799</v>
      </c>
      <c r="V16" s="39">
        <v>9.3281306317798199E-2</v>
      </c>
      <c r="W16" s="39">
        <v>0.12156573103707501</v>
      </c>
      <c r="X16" s="52">
        <v>7.9468794991057801E-2</v>
      </c>
      <c r="Y16" s="39">
        <v>9.3384029121162906E-2</v>
      </c>
      <c r="Z16" s="39">
        <v>7.0903266847777799E-2</v>
      </c>
      <c r="AA16" s="39">
        <v>0.11866053703340999</v>
      </c>
      <c r="AB16" s="39">
        <v>0.146235035161595</v>
      </c>
      <c r="AC16" s="39">
        <v>0.13317086690583199</v>
      </c>
      <c r="AD16" s="45">
        <v>0</v>
      </c>
    </row>
    <row r="17" spans="1:30" ht="20.149999999999999" customHeight="1" x14ac:dyDescent="0.25">
      <c r="A17" s="94"/>
      <c r="B17" s="46">
        <v>204</v>
      </c>
      <c r="C17" s="40">
        <v>20</v>
      </c>
      <c r="D17" s="40">
        <v>18</v>
      </c>
      <c r="E17" s="40">
        <v>12</v>
      </c>
      <c r="F17" s="40">
        <v>18</v>
      </c>
      <c r="G17" s="40">
        <v>13</v>
      </c>
      <c r="H17" s="53">
        <v>23</v>
      </c>
      <c r="I17" s="40">
        <v>26</v>
      </c>
      <c r="J17" s="40">
        <v>23</v>
      </c>
      <c r="K17" s="40">
        <v>7</v>
      </c>
      <c r="L17" s="40">
        <v>13</v>
      </c>
      <c r="M17" s="53">
        <v>41</v>
      </c>
      <c r="N17" s="40">
        <v>32</v>
      </c>
      <c r="O17" s="40">
        <v>17</v>
      </c>
      <c r="P17" s="53">
        <v>59</v>
      </c>
      <c r="Q17" s="40">
        <v>62</v>
      </c>
      <c r="R17" s="53">
        <v>77</v>
      </c>
      <c r="S17" s="40">
        <v>127</v>
      </c>
      <c r="T17" s="53">
        <v>41</v>
      </c>
      <c r="U17" s="40">
        <v>58</v>
      </c>
      <c r="V17" s="40">
        <v>46</v>
      </c>
      <c r="W17" s="40">
        <v>58</v>
      </c>
      <c r="X17" s="53">
        <v>38</v>
      </c>
      <c r="Y17" s="40">
        <v>31</v>
      </c>
      <c r="Z17" s="40">
        <v>19</v>
      </c>
      <c r="AA17" s="40">
        <v>78</v>
      </c>
      <c r="AB17" s="40">
        <v>14</v>
      </c>
      <c r="AC17" s="40">
        <v>23</v>
      </c>
      <c r="AD17" s="46">
        <v>0</v>
      </c>
    </row>
    <row r="18" spans="1:30" ht="20.149999999999999" customHeight="1" x14ac:dyDescent="0.25">
      <c r="A18" s="93" t="s">
        <v>329</v>
      </c>
      <c r="B18" s="47">
        <v>0.34502478327845498</v>
      </c>
      <c r="C18" s="41">
        <v>0.151363011874494</v>
      </c>
      <c r="D18" s="41">
        <v>0.73783271467843803</v>
      </c>
      <c r="E18" s="41">
        <v>0.54264021362193104</v>
      </c>
      <c r="F18" s="41">
        <v>9.2991641723106797E-2</v>
      </c>
      <c r="G18" s="41">
        <v>0.37804451647456799</v>
      </c>
      <c r="H18" s="54">
        <v>0.13832634752002401</v>
      </c>
      <c r="I18" s="41">
        <v>0.62489797031655503</v>
      </c>
      <c r="J18" s="41">
        <v>0.521643786897804</v>
      </c>
      <c r="K18" s="41">
        <v>0.423378263141442</v>
      </c>
      <c r="L18" s="41">
        <v>9.3837059852319493E-2</v>
      </c>
      <c r="M18" s="54">
        <v>0.189874493733351</v>
      </c>
      <c r="N18" s="41">
        <v>0.58053556683743901</v>
      </c>
      <c r="O18" s="41">
        <v>0.52742759041124998</v>
      </c>
      <c r="P18" s="54">
        <v>0.485695061763595</v>
      </c>
      <c r="Q18" s="41">
        <v>0.203573634539642</v>
      </c>
      <c r="R18" s="54">
        <v>0.35329303313919702</v>
      </c>
      <c r="S18" s="41">
        <v>0.33962117256408397</v>
      </c>
      <c r="T18" s="54">
        <v>0.428148992059183</v>
      </c>
      <c r="U18" s="41">
        <v>0.33400320718250598</v>
      </c>
      <c r="V18" s="41">
        <v>0.36058624316411197</v>
      </c>
      <c r="W18" s="41">
        <v>0.24439892622588599</v>
      </c>
      <c r="X18" s="54">
        <v>0.43123292629390603</v>
      </c>
      <c r="Y18" s="41">
        <v>0.326270114808689</v>
      </c>
      <c r="Z18" s="41">
        <v>0.38209462660245802</v>
      </c>
      <c r="AA18" s="41">
        <v>0.28008322658760398</v>
      </c>
      <c r="AB18" s="41">
        <v>0.25277269087295401</v>
      </c>
      <c r="AC18" s="41">
        <v>0.38317194018306899</v>
      </c>
      <c r="AD18" s="47">
        <v>0</v>
      </c>
    </row>
    <row r="19" spans="1:30" ht="20.149999999999999" customHeight="1" x14ac:dyDescent="0.25">
      <c r="A19" s="93"/>
      <c r="B19" s="44">
        <v>693</v>
      </c>
      <c r="C19" s="38">
        <v>41</v>
      </c>
      <c r="D19" s="38">
        <v>341</v>
      </c>
      <c r="E19" s="38">
        <v>75</v>
      </c>
      <c r="F19" s="38">
        <v>36</v>
      </c>
      <c r="G19" s="38">
        <v>63</v>
      </c>
      <c r="H19" s="51">
        <v>47</v>
      </c>
      <c r="I19" s="38">
        <v>302</v>
      </c>
      <c r="J19" s="38">
        <v>91</v>
      </c>
      <c r="K19" s="38">
        <v>41</v>
      </c>
      <c r="L19" s="38">
        <v>19</v>
      </c>
      <c r="M19" s="51">
        <v>110</v>
      </c>
      <c r="N19" s="38">
        <v>253</v>
      </c>
      <c r="O19" s="38">
        <v>76</v>
      </c>
      <c r="P19" s="51">
        <v>335</v>
      </c>
      <c r="Q19" s="38">
        <v>143</v>
      </c>
      <c r="R19" s="51">
        <v>342</v>
      </c>
      <c r="S19" s="38">
        <v>351</v>
      </c>
      <c r="T19" s="51">
        <v>235</v>
      </c>
      <c r="U19" s="38">
        <v>163</v>
      </c>
      <c r="V19" s="38">
        <v>180</v>
      </c>
      <c r="W19" s="38">
        <v>116</v>
      </c>
      <c r="X19" s="51">
        <v>208</v>
      </c>
      <c r="Y19" s="38">
        <v>109</v>
      </c>
      <c r="Z19" s="38">
        <v>103</v>
      </c>
      <c r="AA19" s="38">
        <v>185</v>
      </c>
      <c r="AB19" s="38">
        <v>25</v>
      </c>
      <c r="AC19" s="38">
        <v>66</v>
      </c>
      <c r="AD19" s="44">
        <v>0</v>
      </c>
    </row>
    <row r="20" spans="1:30" ht="20.149999999999999" customHeight="1" x14ac:dyDescent="0.25">
      <c r="A20" s="94" t="s">
        <v>330</v>
      </c>
      <c r="B20" s="45">
        <v>0.33446494911506403</v>
      </c>
      <c r="C20" s="39">
        <v>0.566398883475285</v>
      </c>
      <c r="D20" s="39">
        <v>4.6138945359428703E-2</v>
      </c>
      <c r="E20" s="39">
        <v>0.13885079739315101</v>
      </c>
      <c r="F20" s="39">
        <v>0.66780234236757796</v>
      </c>
      <c r="G20" s="39">
        <v>0.299881304990057</v>
      </c>
      <c r="H20" s="52">
        <v>0.60957573183973202</v>
      </c>
      <c r="I20" s="39">
        <v>0.13044216519451901</v>
      </c>
      <c r="J20" s="39">
        <v>0.17479723114542201</v>
      </c>
      <c r="K20" s="39">
        <v>0.27026991546276802</v>
      </c>
      <c r="L20" s="39">
        <v>0.66150248877005602</v>
      </c>
      <c r="M20" s="52">
        <v>0.55543317341090503</v>
      </c>
      <c r="N20" s="39">
        <v>0.161026288675063</v>
      </c>
      <c r="O20" s="39">
        <v>0.14327112282932</v>
      </c>
      <c r="P20" s="52">
        <v>0.21255909685399399</v>
      </c>
      <c r="Q20" s="39">
        <v>0.53512875147172501</v>
      </c>
      <c r="R20" s="52">
        <v>0.350667804139632</v>
      </c>
      <c r="S20" s="39">
        <v>0.31675687070654401</v>
      </c>
      <c r="T20" s="52">
        <v>0.24211044243584001</v>
      </c>
      <c r="U20" s="39">
        <v>0.34144416375935299</v>
      </c>
      <c r="V20" s="39">
        <v>0.31651125785415901</v>
      </c>
      <c r="W20" s="39">
        <v>0.45234522379647502</v>
      </c>
      <c r="X20" s="52">
        <v>0.28380212095514201</v>
      </c>
      <c r="Y20" s="39">
        <v>0.36615250970805502</v>
      </c>
      <c r="Z20" s="39">
        <v>0.31717453379553301</v>
      </c>
      <c r="AA20" s="39">
        <v>0.375341377526065</v>
      </c>
      <c r="AB20" s="39">
        <v>0.42010177247930602</v>
      </c>
      <c r="AC20" s="39">
        <v>0.236705312542418</v>
      </c>
      <c r="AD20" s="45">
        <v>0</v>
      </c>
    </row>
    <row r="21" spans="1:30" ht="20.149999999999999" customHeight="1" x14ac:dyDescent="0.25">
      <c r="A21" s="95"/>
      <c r="B21" s="48">
        <v>672</v>
      </c>
      <c r="C21" s="42">
        <v>152</v>
      </c>
      <c r="D21" s="42">
        <v>21</v>
      </c>
      <c r="E21" s="42">
        <v>19</v>
      </c>
      <c r="F21" s="42">
        <v>258</v>
      </c>
      <c r="G21" s="42">
        <v>50</v>
      </c>
      <c r="H21" s="57">
        <v>207</v>
      </c>
      <c r="I21" s="42">
        <v>63</v>
      </c>
      <c r="J21" s="42">
        <v>31</v>
      </c>
      <c r="K21" s="42">
        <v>26</v>
      </c>
      <c r="L21" s="42">
        <v>135</v>
      </c>
      <c r="M21" s="57">
        <v>322</v>
      </c>
      <c r="N21" s="42">
        <v>70</v>
      </c>
      <c r="O21" s="42">
        <v>21</v>
      </c>
      <c r="P21" s="57">
        <v>147</v>
      </c>
      <c r="Q21" s="42">
        <v>377</v>
      </c>
      <c r="R21" s="57">
        <v>340</v>
      </c>
      <c r="S21" s="42">
        <v>327</v>
      </c>
      <c r="T21" s="57">
        <v>133</v>
      </c>
      <c r="U21" s="42">
        <v>166</v>
      </c>
      <c r="V21" s="42">
        <v>158</v>
      </c>
      <c r="W21" s="42">
        <v>216</v>
      </c>
      <c r="X21" s="57">
        <v>137</v>
      </c>
      <c r="Y21" s="42">
        <v>122</v>
      </c>
      <c r="Z21" s="42">
        <v>85</v>
      </c>
      <c r="AA21" s="42">
        <v>247</v>
      </c>
      <c r="AB21" s="42">
        <v>41</v>
      </c>
      <c r="AC21" s="42">
        <v>41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0" display="Return to index" xr:uid="{8AF27BA6-F91D-48A3-ACFF-FE7B2BDAAD0A}"/>
  </hyperlinks>
  <pageMargins left="0.75" right="0.75" top="0.75" bottom="0.5" header="0.5" footer="0.75"/>
  <drawing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343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0.14795051844854401</v>
      </c>
      <c r="C6" s="37">
        <v>5.2072568900408497E-2</v>
      </c>
      <c r="D6" s="37">
        <v>0.37021125600299998</v>
      </c>
      <c r="E6" s="37">
        <v>0.232061496440815</v>
      </c>
      <c r="F6" s="37">
        <v>3.1638807230696397E-2</v>
      </c>
      <c r="G6" s="37">
        <v>0.10109754239374499</v>
      </c>
      <c r="H6" s="50">
        <v>4.3022100269998503E-2</v>
      </c>
      <c r="I6" s="37">
        <v>0.29559973177909499</v>
      </c>
      <c r="J6" s="37">
        <v>0.224237464021662</v>
      </c>
      <c r="K6" s="37">
        <v>0.151616919655472</v>
      </c>
      <c r="L6" s="37">
        <v>4.1761563914284698E-2</v>
      </c>
      <c r="M6" s="50">
        <v>6.6536848316826394E-2</v>
      </c>
      <c r="N6" s="37">
        <v>0.29972394747651099</v>
      </c>
      <c r="O6" s="37">
        <v>0.184808388355854</v>
      </c>
      <c r="P6" s="50">
        <v>0.21559944479687501</v>
      </c>
      <c r="Q6" s="37">
        <v>9.4276352794263496E-2</v>
      </c>
      <c r="R6" s="50">
        <v>0.16215576263669801</v>
      </c>
      <c r="S6" s="37">
        <v>0.13563910297093701</v>
      </c>
      <c r="T6" s="50">
        <v>0.17203255633417</v>
      </c>
      <c r="U6" s="37">
        <v>0.134775362820752</v>
      </c>
      <c r="V6" s="37">
        <v>0.169641494924306</v>
      </c>
      <c r="W6" s="37">
        <v>0.11104611624690799</v>
      </c>
      <c r="X6" s="50">
        <v>0.18431861835007299</v>
      </c>
      <c r="Y6" s="37">
        <v>0.133111873240465</v>
      </c>
      <c r="Z6" s="37">
        <v>0.14576381611351</v>
      </c>
      <c r="AA6" s="37">
        <v>0.13517037094949999</v>
      </c>
      <c r="AB6" s="37">
        <v>0.109129819210895</v>
      </c>
      <c r="AC6" s="37">
        <v>0.14916698345287999</v>
      </c>
      <c r="AD6" s="43">
        <v>0</v>
      </c>
    </row>
    <row r="7" spans="1:30" ht="20.149999999999999" customHeight="1" x14ac:dyDescent="0.25">
      <c r="A7" s="93"/>
      <c r="B7" s="44">
        <v>297</v>
      </c>
      <c r="C7" s="38">
        <v>14</v>
      </c>
      <c r="D7" s="38">
        <v>171</v>
      </c>
      <c r="E7" s="38">
        <v>32</v>
      </c>
      <c r="F7" s="38">
        <v>12</v>
      </c>
      <c r="G7" s="38">
        <v>17</v>
      </c>
      <c r="H7" s="51">
        <v>15</v>
      </c>
      <c r="I7" s="38">
        <v>143</v>
      </c>
      <c r="J7" s="38">
        <v>39</v>
      </c>
      <c r="K7" s="38">
        <v>15</v>
      </c>
      <c r="L7" s="38">
        <v>9</v>
      </c>
      <c r="M7" s="51">
        <v>39</v>
      </c>
      <c r="N7" s="38">
        <v>131</v>
      </c>
      <c r="O7" s="38">
        <v>27</v>
      </c>
      <c r="P7" s="51">
        <v>149</v>
      </c>
      <c r="Q7" s="38">
        <v>66</v>
      </c>
      <c r="R7" s="51">
        <v>157</v>
      </c>
      <c r="S7" s="38">
        <v>140</v>
      </c>
      <c r="T7" s="51">
        <v>94</v>
      </c>
      <c r="U7" s="38">
        <v>66</v>
      </c>
      <c r="V7" s="38">
        <v>84</v>
      </c>
      <c r="W7" s="38">
        <v>53</v>
      </c>
      <c r="X7" s="51">
        <v>89</v>
      </c>
      <c r="Y7" s="38">
        <v>44</v>
      </c>
      <c r="Z7" s="38">
        <v>39</v>
      </c>
      <c r="AA7" s="38">
        <v>89</v>
      </c>
      <c r="AB7" s="38">
        <v>11</v>
      </c>
      <c r="AC7" s="38">
        <v>26</v>
      </c>
      <c r="AD7" s="44">
        <v>0</v>
      </c>
    </row>
    <row r="8" spans="1:30" ht="20.149999999999999" customHeight="1" x14ac:dyDescent="0.25">
      <c r="A8" s="94" t="s">
        <v>324</v>
      </c>
      <c r="B8" s="45">
        <v>0.25779657138114298</v>
      </c>
      <c r="C8" s="39">
        <v>0.21473128800519301</v>
      </c>
      <c r="D8" s="39">
        <v>0.40808206486874499</v>
      </c>
      <c r="E8" s="39">
        <v>0.384516482810837</v>
      </c>
      <c r="F8" s="39">
        <v>0.10416461514698799</v>
      </c>
      <c r="G8" s="39">
        <v>0.39106924171650598</v>
      </c>
      <c r="H8" s="52">
        <v>0.17787228738871899</v>
      </c>
      <c r="I8" s="39">
        <v>0.37817618587775498</v>
      </c>
      <c r="J8" s="39">
        <v>0.38692191805597898</v>
      </c>
      <c r="K8" s="39">
        <v>0.37047824072492203</v>
      </c>
      <c r="L8" s="39">
        <v>0.124240059743205</v>
      </c>
      <c r="M8" s="52">
        <v>0.20696688866237201</v>
      </c>
      <c r="N8" s="39">
        <v>0.33784718362704502</v>
      </c>
      <c r="O8" s="39">
        <v>0.38420032966970202</v>
      </c>
      <c r="P8" s="52">
        <v>0.34095917578586099</v>
      </c>
      <c r="Q8" s="39">
        <v>0.185712963741332</v>
      </c>
      <c r="R8" s="52">
        <v>0.25164674961217498</v>
      </c>
      <c r="S8" s="39">
        <v>0.26330381846949902</v>
      </c>
      <c r="T8" s="52">
        <v>0.30331818471878202</v>
      </c>
      <c r="U8" s="39">
        <v>0.27100153828475998</v>
      </c>
      <c r="V8" s="39">
        <v>0.25932396966573201</v>
      </c>
      <c r="W8" s="39">
        <v>0.19032259132779999</v>
      </c>
      <c r="X8" s="52">
        <v>0.28174005826923099</v>
      </c>
      <c r="Y8" s="39">
        <v>0.25470549094883299</v>
      </c>
      <c r="Z8" s="39">
        <v>0.26570620783339899</v>
      </c>
      <c r="AA8" s="39">
        <v>0.228252606916754</v>
      </c>
      <c r="AB8" s="39">
        <v>0.23380909236942701</v>
      </c>
      <c r="AC8" s="39">
        <v>0.31132120035574401</v>
      </c>
      <c r="AD8" s="45">
        <v>0</v>
      </c>
    </row>
    <row r="9" spans="1:30" ht="20.149999999999999" customHeight="1" x14ac:dyDescent="0.25">
      <c r="A9" s="94"/>
      <c r="B9" s="46">
        <v>518</v>
      </c>
      <c r="C9" s="40">
        <v>58</v>
      </c>
      <c r="D9" s="40">
        <v>188</v>
      </c>
      <c r="E9" s="40">
        <v>53</v>
      </c>
      <c r="F9" s="40">
        <v>40</v>
      </c>
      <c r="G9" s="40">
        <v>65</v>
      </c>
      <c r="H9" s="53">
        <v>60</v>
      </c>
      <c r="I9" s="40">
        <v>183</v>
      </c>
      <c r="J9" s="40">
        <v>68</v>
      </c>
      <c r="K9" s="40">
        <v>36</v>
      </c>
      <c r="L9" s="40">
        <v>25</v>
      </c>
      <c r="M9" s="53">
        <v>120</v>
      </c>
      <c r="N9" s="40">
        <v>147</v>
      </c>
      <c r="O9" s="40">
        <v>55</v>
      </c>
      <c r="P9" s="53">
        <v>235</v>
      </c>
      <c r="Q9" s="40">
        <v>131</v>
      </c>
      <c r="R9" s="53">
        <v>244</v>
      </c>
      <c r="S9" s="40">
        <v>272</v>
      </c>
      <c r="T9" s="53">
        <v>166</v>
      </c>
      <c r="U9" s="40">
        <v>132</v>
      </c>
      <c r="V9" s="40">
        <v>129</v>
      </c>
      <c r="W9" s="40">
        <v>91</v>
      </c>
      <c r="X9" s="53">
        <v>136</v>
      </c>
      <c r="Y9" s="40">
        <v>85</v>
      </c>
      <c r="Z9" s="40">
        <v>71</v>
      </c>
      <c r="AA9" s="40">
        <v>150</v>
      </c>
      <c r="AB9" s="40">
        <v>23</v>
      </c>
      <c r="AC9" s="40">
        <v>53</v>
      </c>
      <c r="AD9" s="46">
        <v>0</v>
      </c>
    </row>
    <row r="10" spans="1:30" ht="20.149999999999999" customHeight="1" x14ac:dyDescent="0.25">
      <c r="A10" s="93" t="s">
        <v>325</v>
      </c>
      <c r="B10" s="47">
        <v>0.21112321649759699</v>
      </c>
      <c r="C10" s="41">
        <v>0.21761325849989399</v>
      </c>
      <c r="D10" s="41">
        <v>0.15374523382375399</v>
      </c>
      <c r="E10" s="41">
        <v>0.20836498599856301</v>
      </c>
      <c r="F10" s="41">
        <v>0.19795357682635401</v>
      </c>
      <c r="G10" s="41">
        <v>0.20671292542747299</v>
      </c>
      <c r="H10" s="54">
        <v>0.204563684358643</v>
      </c>
      <c r="I10" s="41">
        <v>0.166054236449304</v>
      </c>
      <c r="J10" s="41">
        <v>0.13284313440972301</v>
      </c>
      <c r="K10" s="41">
        <v>0.23876762056709899</v>
      </c>
      <c r="L10" s="41">
        <v>0.169616511396182</v>
      </c>
      <c r="M10" s="54">
        <v>0.18423778153363901</v>
      </c>
      <c r="N10" s="41">
        <v>0.158721104929193</v>
      </c>
      <c r="O10" s="41">
        <v>0.18460238840421</v>
      </c>
      <c r="P10" s="54">
        <v>0.20155994576459399</v>
      </c>
      <c r="Q10" s="41">
        <v>0.16950471616073001</v>
      </c>
      <c r="R10" s="54">
        <v>0.20771505805935001</v>
      </c>
      <c r="S10" s="41">
        <v>0.215755676687514</v>
      </c>
      <c r="T10" s="54">
        <v>0.23432887567139499</v>
      </c>
      <c r="U10" s="41">
        <v>0.20044981076502999</v>
      </c>
      <c r="V10" s="41">
        <v>0.20967970810811601</v>
      </c>
      <c r="W10" s="41">
        <v>0.196851619201006</v>
      </c>
      <c r="X10" s="54">
        <v>0.18046088852930101</v>
      </c>
      <c r="Y10" s="41">
        <v>0.208599914132686</v>
      </c>
      <c r="Z10" s="41">
        <v>0.26050804757923801</v>
      </c>
      <c r="AA10" s="41">
        <v>0.217963255806564</v>
      </c>
      <c r="AB10" s="41">
        <v>0.22489083828097201</v>
      </c>
      <c r="AC10" s="41">
        <v>0.19065994288632199</v>
      </c>
      <c r="AD10" s="47">
        <v>0</v>
      </c>
    </row>
    <row r="11" spans="1:30" ht="20.149999999999999" customHeight="1" x14ac:dyDescent="0.25">
      <c r="A11" s="93"/>
      <c r="B11" s="44">
        <v>424</v>
      </c>
      <c r="C11" s="38">
        <v>58</v>
      </c>
      <c r="D11" s="38">
        <v>71</v>
      </c>
      <c r="E11" s="38">
        <v>29</v>
      </c>
      <c r="F11" s="38">
        <v>76</v>
      </c>
      <c r="G11" s="38">
        <v>35</v>
      </c>
      <c r="H11" s="51">
        <v>69</v>
      </c>
      <c r="I11" s="38">
        <v>80</v>
      </c>
      <c r="J11" s="38">
        <v>23</v>
      </c>
      <c r="K11" s="38">
        <v>23</v>
      </c>
      <c r="L11" s="38">
        <v>35</v>
      </c>
      <c r="M11" s="51">
        <v>107</v>
      </c>
      <c r="N11" s="38">
        <v>69</v>
      </c>
      <c r="O11" s="38">
        <v>27</v>
      </c>
      <c r="P11" s="51">
        <v>139</v>
      </c>
      <c r="Q11" s="38">
        <v>119</v>
      </c>
      <c r="R11" s="51">
        <v>201</v>
      </c>
      <c r="S11" s="38">
        <v>223</v>
      </c>
      <c r="T11" s="51">
        <v>128</v>
      </c>
      <c r="U11" s="38">
        <v>98</v>
      </c>
      <c r="V11" s="38">
        <v>104</v>
      </c>
      <c r="W11" s="38">
        <v>94</v>
      </c>
      <c r="X11" s="51">
        <v>87</v>
      </c>
      <c r="Y11" s="38">
        <v>69</v>
      </c>
      <c r="Z11" s="38">
        <v>70</v>
      </c>
      <c r="AA11" s="38">
        <v>144</v>
      </c>
      <c r="AB11" s="38">
        <v>22</v>
      </c>
      <c r="AC11" s="38">
        <v>33</v>
      </c>
      <c r="AD11" s="44">
        <v>0</v>
      </c>
    </row>
    <row r="12" spans="1:30" ht="20.149999999999999" customHeight="1" x14ac:dyDescent="0.25">
      <c r="A12" s="94" t="s">
        <v>326</v>
      </c>
      <c r="B12" s="45">
        <v>9.1238788961450795E-2</v>
      </c>
      <c r="C12" s="39">
        <v>0.139139042178306</v>
      </c>
      <c r="D12" s="39">
        <v>2.7238821902040199E-2</v>
      </c>
      <c r="E12" s="39">
        <v>3.1421296860430901E-2</v>
      </c>
      <c r="F12" s="39">
        <v>0.15271367809379799</v>
      </c>
      <c r="G12" s="39">
        <v>0.104755289133699</v>
      </c>
      <c r="H12" s="52">
        <v>0.15958057254424499</v>
      </c>
      <c r="I12" s="39">
        <v>5.0283087704563099E-2</v>
      </c>
      <c r="J12" s="39">
        <v>5.10292122976191E-2</v>
      </c>
      <c r="K12" s="39">
        <v>7.6545517046849407E-2</v>
      </c>
      <c r="L12" s="39">
        <v>0.126844860182561</v>
      </c>
      <c r="M12" s="52">
        <v>0.129072650911806</v>
      </c>
      <c r="N12" s="39">
        <v>6.4399622310001695E-2</v>
      </c>
      <c r="O12" s="39">
        <v>3.2487906092715998E-2</v>
      </c>
      <c r="P12" s="52">
        <v>7.8466259741293898E-2</v>
      </c>
      <c r="Q12" s="39">
        <v>0.107810295656071</v>
      </c>
      <c r="R12" s="52">
        <v>9.5766468694632706E-2</v>
      </c>
      <c r="S12" s="39">
        <v>8.5744394591985199E-2</v>
      </c>
      <c r="T12" s="52">
        <v>8.3125677104973206E-2</v>
      </c>
      <c r="U12" s="39">
        <v>0.109420048297333</v>
      </c>
      <c r="V12" s="39">
        <v>5.7126490528505498E-2</v>
      </c>
      <c r="W12" s="39">
        <v>0.117635646046805</v>
      </c>
      <c r="X12" s="52">
        <v>7.7141432206663502E-2</v>
      </c>
      <c r="Y12" s="39">
        <v>8.8209228548634E-2</v>
      </c>
      <c r="Z12" s="39">
        <v>0.102570347922182</v>
      </c>
      <c r="AA12" s="39">
        <v>0.103507934666108</v>
      </c>
      <c r="AB12" s="39">
        <v>9.7860052769765199E-2</v>
      </c>
      <c r="AC12" s="39">
        <v>6.8037429339283403E-2</v>
      </c>
      <c r="AD12" s="45">
        <v>0</v>
      </c>
    </row>
    <row r="13" spans="1:30" ht="20.149999999999999" customHeight="1" x14ac:dyDescent="0.25">
      <c r="A13" s="94"/>
      <c r="B13" s="46">
        <v>183</v>
      </c>
      <c r="C13" s="40">
        <v>37</v>
      </c>
      <c r="D13" s="40">
        <v>13</v>
      </c>
      <c r="E13" s="40">
        <v>4</v>
      </c>
      <c r="F13" s="40">
        <v>59</v>
      </c>
      <c r="G13" s="40">
        <v>18</v>
      </c>
      <c r="H13" s="53">
        <v>54</v>
      </c>
      <c r="I13" s="40">
        <v>24</v>
      </c>
      <c r="J13" s="40">
        <v>9</v>
      </c>
      <c r="K13" s="40">
        <v>7</v>
      </c>
      <c r="L13" s="40">
        <v>26</v>
      </c>
      <c r="M13" s="53">
        <v>75</v>
      </c>
      <c r="N13" s="40">
        <v>28</v>
      </c>
      <c r="O13" s="40">
        <v>5</v>
      </c>
      <c r="P13" s="53">
        <v>54</v>
      </c>
      <c r="Q13" s="40">
        <v>76</v>
      </c>
      <c r="R13" s="53">
        <v>93</v>
      </c>
      <c r="S13" s="40">
        <v>89</v>
      </c>
      <c r="T13" s="53">
        <v>46</v>
      </c>
      <c r="U13" s="40">
        <v>53</v>
      </c>
      <c r="V13" s="40">
        <v>28</v>
      </c>
      <c r="W13" s="40">
        <v>56</v>
      </c>
      <c r="X13" s="53">
        <v>37</v>
      </c>
      <c r="Y13" s="40">
        <v>29</v>
      </c>
      <c r="Z13" s="40">
        <v>28</v>
      </c>
      <c r="AA13" s="40">
        <v>68</v>
      </c>
      <c r="AB13" s="40">
        <v>10</v>
      </c>
      <c r="AC13" s="40">
        <v>12</v>
      </c>
      <c r="AD13" s="46">
        <v>0</v>
      </c>
    </row>
    <row r="14" spans="1:30" ht="20.149999999999999" customHeight="1" x14ac:dyDescent="0.25">
      <c r="A14" s="93" t="s">
        <v>327</v>
      </c>
      <c r="B14" s="47">
        <v>0.19718825212645399</v>
      </c>
      <c r="C14" s="41">
        <v>0.308654090311476</v>
      </c>
      <c r="D14" s="41">
        <v>1.7592087095204701E-2</v>
      </c>
      <c r="E14" s="41">
        <v>6.4114802753404906E-2</v>
      </c>
      <c r="F14" s="41">
        <v>0.46817205527917299</v>
      </c>
      <c r="G14" s="41">
        <v>0.12587443314036501</v>
      </c>
      <c r="H14" s="54">
        <v>0.34998056130842897</v>
      </c>
      <c r="I14" s="41">
        <v>7.1969301712013697E-2</v>
      </c>
      <c r="J14" s="41">
        <v>7.3788203908844496E-2</v>
      </c>
      <c r="K14" s="41">
        <v>8.7290627397497794E-2</v>
      </c>
      <c r="L14" s="41">
        <v>0.4774858734729</v>
      </c>
      <c r="M14" s="54">
        <v>0.34459936308107703</v>
      </c>
      <c r="N14" s="41">
        <v>8.4853487194855803E-2</v>
      </c>
      <c r="O14" s="41">
        <v>9.1268721888555601E-2</v>
      </c>
      <c r="P14" s="54">
        <v>8.9254369668909803E-2</v>
      </c>
      <c r="Q14" s="41">
        <v>0.36675183471975997</v>
      </c>
      <c r="R14" s="54">
        <v>0.21573914866115801</v>
      </c>
      <c r="S14" s="41">
        <v>0.17821470004342799</v>
      </c>
      <c r="T14" s="54">
        <v>0.12439885912583699</v>
      </c>
      <c r="U14" s="41">
        <v>0.183978894656913</v>
      </c>
      <c r="V14" s="41">
        <v>0.21800865851816001</v>
      </c>
      <c r="W14" s="41">
        <v>0.27267643447052697</v>
      </c>
      <c r="X14" s="54">
        <v>0.19813886742470499</v>
      </c>
      <c r="Y14" s="41">
        <v>0.22331900891503101</v>
      </c>
      <c r="Z14" s="41">
        <v>0.158007733616291</v>
      </c>
      <c r="AA14" s="41">
        <v>0.21162615720064701</v>
      </c>
      <c r="AB14" s="41">
        <v>0.23224427639460299</v>
      </c>
      <c r="AC14" s="41">
        <v>0.12985756948820401</v>
      </c>
      <c r="AD14" s="47">
        <v>0</v>
      </c>
    </row>
    <row r="15" spans="1:30" ht="20.149999999999999" customHeight="1" x14ac:dyDescent="0.25">
      <c r="A15" s="93"/>
      <c r="B15" s="44">
        <v>396</v>
      </c>
      <c r="C15" s="38">
        <v>83</v>
      </c>
      <c r="D15" s="38">
        <v>8</v>
      </c>
      <c r="E15" s="38">
        <v>9</v>
      </c>
      <c r="F15" s="38">
        <v>181</v>
      </c>
      <c r="G15" s="38">
        <v>21</v>
      </c>
      <c r="H15" s="51">
        <v>119</v>
      </c>
      <c r="I15" s="38">
        <v>35</v>
      </c>
      <c r="J15" s="38">
        <v>13</v>
      </c>
      <c r="K15" s="38">
        <v>8</v>
      </c>
      <c r="L15" s="38">
        <v>98</v>
      </c>
      <c r="M15" s="51">
        <v>200</v>
      </c>
      <c r="N15" s="38">
        <v>37</v>
      </c>
      <c r="O15" s="38">
        <v>13</v>
      </c>
      <c r="P15" s="51">
        <v>62</v>
      </c>
      <c r="Q15" s="38">
        <v>258</v>
      </c>
      <c r="R15" s="51">
        <v>209</v>
      </c>
      <c r="S15" s="38">
        <v>184</v>
      </c>
      <c r="T15" s="51">
        <v>68</v>
      </c>
      <c r="U15" s="38">
        <v>90</v>
      </c>
      <c r="V15" s="38">
        <v>109</v>
      </c>
      <c r="W15" s="38">
        <v>130</v>
      </c>
      <c r="X15" s="51">
        <v>95</v>
      </c>
      <c r="Y15" s="38">
        <v>74</v>
      </c>
      <c r="Z15" s="38">
        <v>42</v>
      </c>
      <c r="AA15" s="38">
        <v>139</v>
      </c>
      <c r="AB15" s="38">
        <v>23</v>
      </c>
      <c r="AC15" s="38">
        <v>22</v>
      </c>
      <c r="AD15" s="44">
        <v>0</v>
      </c>
    </row>
    <row r="16" spans="1:30" ht="20.149999999999999" customHeight="1" x14ac:dyDescent="0.25">
      <c r="A16" s="94" t="s">
        <v>328</v>
      </c>
      <c r="B16" s="45">
        <v>9.4702652584811794E-2</v>
      </c>
      <c r="C16" s="39">
        <v>6.7789752104723197E-2</v>
      </c>
      <c r="D16" s="39">
        <v>2.31305363072562E-2</v>
      </c>
      <c r="E16" s="39">
        <v>7.9520935135948004E-2</v>
      </c>
      <c r="F16" s="39">
        <v>4.5357267422989497E-2</v>
      </c>
      <c r="G16" s="39">
        <v>7.0490568188211894E-2</v>
      </c>
      <c r="H16" s="52">
        <v>6.4980794129966199E-2</v>
      </c>
      <c r="I16" s="39">
        <v>3.7917456477268699E-2</v>
      </c>
      <c r="J16" s="39">
        <v>0.13118006730617299</v>
      </c>
      <c r="K16" s="39">
        <v>7.5301074608159893E-2</v>
      </c>
      <c r="L16" s="39">
        <v>6.0051131290867102E-2</v>
      </c>
      <c r="M16" s="52">
        <v>6.8586467494278797E-2</v>
      </c>
      <c r="N16" s="39">
        <v>5.4454654462394197E-2</v>
      </c>
      <c r="O16" s="39">
        <v>0.12263226558896199</v>
      </c>
      <c r="P16" s="52">
        <v>7.4160804242465406E-2</v>
      </c>
      <c r="Q16" s="39">
        <v>7.59438369278429E-2</v>
      </c>
      <c r="R16" s="52">
        <v>6.6976812335986693E-2</v>
      </c>
      <c r="S16" s="39">
        <v>0.121342307236636</v>
      </c>
      <c r="T16" s="52">
        <v>8.2795847044842399E-2</v>
      </c>
      <c r="U16" s="39">
        <v>0.100374345175211</v>
      </c>
      <c r="V16" s="39">
        <v>8.6219678255180898E-2</v>
      </c>
      <c r="W16" s="39">
        <v>0.111467592706953</v>
      </c>
      <c r="X16" s="52">
        <v>7.8200135220027306E-2</v>
      </c>
      <c r="Y16" s="39">
        <v>9.2054484214350099E-2</v>
      </c>
      <c r="Z16" s="39">
        <v>6.7443846935378804E-2</v>
      </c>
      <c r="AA16" s="39">
        <v>0.103479674460426</v>
      </c>
      <c r="AB16" s="39">
        <v>0.102065920974338</v>
      </c>
      <c r="AC16" s="39">
        <v>0.150956874477567</v>
      </c>
      <c r="AD16" s="45">
        <v>0</v>
      </c>
    </row>
    <row r="17" spans="1:30" ht="20.149999999999999" customHeight="1" x14ac:dyDescent="0.25">
      <c r="A17" s="94"/>
      <c r="B17" s="46">
        <v>190</v>
      </c>
      <c r="C17" s="40">
        <v>18</v>
      </c>
      <c r="D17" s="40">
        <v>11</v>
      </c>
      <c r="E17" s="40">
        <v>11</v>
      </c>
      <c r="F17" s="40">
        <v>18</v>
      </c>
      <c r="G17" s="40">
        <v>12</v>
      </c>
      <c r="H17" s="53">
        <v>22</v>
      </c>
      <c r="I17" s="40">
        <v>18</v>
      </c>
      <c r="J17" s="40">
        <v>23</v>
      </c>
      <c r="K17" s="40">
        <v>7</v>
      </c>
      <c r="L17" s="40">
        <v>12</v>
      </c>
      <c r="M17" s="53">
        <v>40</v>
      </c>
      <c r="N17" s="40">
        <v>24</v>
      </c>
      <c r="O17" s="40">
        <v>18</v>
      </c>
      <c r="P17" s="53">
        <v>51</v>
      </c>
      <c r="Q17" s="40">
        <v>53</v>
      </c>
      <c r="R17" s="53">
        <v>65</v>
      </c>
      <c r="S17" s="40">
        <v>125</v>
      </c>
      <c r="T17" s="53">
        <v>45</v>
      </c>
      <c r="U17" s="40">
        <v>49</v>
      </c>
      <c r="V17" s="40">
        <v>43</v>
      </c>
      <c r="W17" s="40">
        <v>53</v>
      </c>
      <c r="X17" s="53">
        <v>38</v>
      </c>
      <c r="Y17" s="40">
        <v>31</v>
      </c>
      <c r="Z17" s="40">
        <v>18</v>
      </c>
      <c r="AA17" s="40">
        <v>68</v>
      </c>
      <c r="AB17" s="40">
        <v>10</v>
      </c>
      <c r="AC17" s="40">
        <v>26</v>
      </c>
      <c r="AD17" s="46">
        <v>0</v>
      </c>
    </row>
    <row r="18" spans="1:30" ht="20.149999999999999" customHeight="1" x14ac:dyDescent="0.25">
      <c r="A18" s="93" t="s">
        <v>329</v>
      </c>
      <c r="B18" s="47">
        <v>0.40574708982968699</v>
      </c>
      <c r="C18" s="41">
        <v>0.26680385690560099</v>
      </c>
      <c r="D18" s="41">
        <v>0.77829332087174496</v>
      </c>
      <c r="E18" s="41">
        <v>0.61657797925165203</v>
      </c>
      <c r="F18" s="41">
        <v>0.135803422377684</v>
      </c>
      <c r="G18" s="41">
        <v>0.492166784110251</v>
      </c>
      <c r="H18" s="54">
        <v>0.220894387658717</v>
      </c>
      <c r="I18" s="41">
        <v>0.67377591765685096</v>
      </c>
      <c r="J18" s="41">
        <v>0.61115938207764098</v>
      </c>
      <c r="K18" s="41">
        <v>0.52209516038039405</v>
      </c>
      <c r="L18" s="41">
        <v>0.16600162365748999</v>
      </c>
      <c r="M18" s="54">
        <v>0.273503736979198</v>
      </c>
      <c r="N18" s="41">
        <v>0.63757113110355601</v>
      </c>
      <c r="O18" s="41">
        <v>0.56900871802555597</v>
      </c>
      <c r="P18" s="54">
        <v>0.55655862058273697</v>
      </c>
      <c r="Q18" s="41">
        <v>0.279989316535595</v>
      </c>
      <c r="R18" s="54">
        <v>0.41380251224887299</v>
      </c>
      <c r="S18" s="41">
        <v>0.39894292144043603</v>
      </c>
      <c r="T18" s="54">
        <v>0.475350741052953</v>
      </c>
      <c r="U18" s="41">
        <v>0.40577690110551201</v>
      </c>
      <c r="V18" s="41">
        <v>0.42896546459003798</v>
      </c>
      <c r="W18" s="41">
        <v>0.30136870757470802</v>
      </c>
      <c r="X18" s="54">
        <v>0.466058676619304</v>
      </c>
      <c r="Y18" s="41">
        <v>0.38781736418929902</v>
      </c>
      <c r="Z18" s="41">
        <v>0.41147002394690901</v>
      </c>
      <c r="AA18" s="41">
        <v>0.36342297786625399</v>
      </c>
      <c r="AB18" s="41">
        <v>0.34293891158032203</v>
      </c>
      <c r="AC18" s="41">
        <v>0.460488183808623</v>
      </c>
      <c r="AD18" s="47">
        <v>0</v>
      </c>
    </row>
    <row r="19" spans="1:30" ht="20.149999999999999" customHeight="1" x14ac:dyDescent="0.25">
      <c r="A19" s="93"/>
      <c r="B19" s="44">
        <v>816</v>
      </c>
      <c r="C19" s="38">
        <v>72</v>
      </c>
      <c r="D19" s="38">
        <v>359</v>
      </c>
      <c r="E19" s="38">
        <v>85</v>
      </c>
      <c r="F19" s="38">
        <v>52</v>
      </c>
      <c r="G19" s="38">
        <v>82</v>
      </c>
      <c r="H19" s="51">
        <v>75</v>
      </c>
      <c r="I19" s="38">
        <v>326</v>
      </c>
      <c r="J19" s="38">
        <v>107</v>
      </c>
      <c r="K19" s="38">
        <v>50</v>
      </c>
      <c r="L19" s="38">
        <v>34</v>
      </c>
      <c r="M19" s="51">
        <v>159</v>
      </c>
      <c r="N19" s="38">
        <v>278</v>
      </c>
      <c r="O19" s="38">
        <v>82</v>
      </c>
      <c r="P19" s="51">
        <v>384</v>
      </c>
      <c r="Q19" s="38">
        <v>197</v>
      </c>
      <c r="R19" s="51">
        <v>401</v>
      </c>
      <c r="S19" s="38">
        <v>412</v>
      </c>
      <c r="T19" s="51">
        <v>261</v>
      </c>
      <c r="U19" s="38">
        <v>198</v>
      </c>
      <c r="V19" s="38">
        <v>214</v>
      </c>
      <c r="W19" s="38">
        <v>144</v>
      </c>
      <c r="X19" s="51">
        <v>224</v>
      </c>
      <c r="Y19" s="38">
        <v>129</v>
      </c>
      <c r="Z19" s="38">
        <v>110</v>
      </c>
      <c r="AA19" s="38">
        <v>239</v>
      </c>
      <c r="AB19" s="38">
        <v>33</v>
      </c>
      <c r="AC19" s="38">
        <v>79</v>
      </c>
      <c r="AD19" s="44">
        <v>0</v>
      </c>
    </row>
    <row r="20" spans="1:30" ht="20.149999999999999" customHeight="1" x14ac:dyDescent="0.25">
      <c r="A20" s="94" t="s">
        <v>330</v>
      </c>
      <c r="B20" s="45">
        <v>0.28842704108790401</v>
      </c>
      <c r="C20" s="39">
        <v>0.44779313248978098</v>
      </c>
      <c r="D20" s="39">
        <v>4.48309089972449E-2</v>
      </c>
      <c r="E20" s="39">
        <v>9.5536099613835898E-2</v>
      </c>
      <c r="F20" s="39">
        <v>0.62088573337297204</v>
      </c>
      <c r="G20" s="39">
        <v>0.230629722274064</v>
      </c>
      <c r="H20" s="52">
        <v>0.50956113385267399</v>
      </c>
      <c r="I20" s="39">
        <v>0.122252389416577</v>
      </c>
      <c r="J20" s="39">
        <v>0.124817416206464</v>
      </c>
      <c r="K20" s="39">
        <v>0.16383614444434699</v>
      </c>
      <c r="L20" s="39">
        <v>0.60433073365546097</v>
      </c>
      <c r="M20" s="52">
        <v>0.473672013992884</v>
      </c>
      <c r="N20" s="39">
        <v>0.14925310950485801</v>
      </c>
      <c r="O20" s="39">
        <v>0.123756627981272</v>
      </c>
      <c r="P20" s="52">
        <v>0.16772062941020399</v>
      </c>
      <c r="Q20" s="39">
        <v>0.474562130375832</v>
      </c>
      <c r="R20" s="52">
        <v>0.31150561735579102</v>
      </c>
      <c r="S20" s="39">
        <v>0.263959094635414</v>
      </c>
      <c r="T20" s="52">
        <v>0.20752453623080999</v>
      </c>
      <c r="U20" s="39">
        <v>0.29339894295424601</v>
      </c>
      <c r="V20" s="39">
        <v>0.27513514904666497</v>
      </c>
      <c r="W20" s="39">
        <v>0.39031208051733302</v>
      </c>
      <c r="X20" s="52">
        <v>0.27528029963136902</v>
      </c>
      <c r="Y20" s="39">
        <v>0.31152823746366498</v>
      </c>
      <c r="Z20" s="39">
        <v>0.26057808153847301</v>
      </c>
      <c r="AA20" s="39">
        <v>0.31513409186675501</v>
      </c>
      <c r="AB20" s="39">
        <v>0.33010432916436799</v>
      </c>
      <c r="AC20" s="39">
        <v>0.19789499882748801</v>
      </c>
      <c r="AD20" s="45">
        <v>0</v>
      </c>
    </row>
    <row r="21" spans="1:30" ht="20.149999999999999" customHeight="1" x14ac:dyDescent="0.25">
      <c r="A21" s="95"/>
      <c r="B21" s="48">
        <v>580</v>
      </c>
      <c r="C21" s="42">
        <v>120</v>
      </c>
      <c r="D21" s="42">
        <v>21</v>
      </c>
      <c r="E21" s="42">
        <v>13</v>
      </c>
      <c r="F21" s="42">
        <v>240</v>
      </c>
      <c r="G21" s="42">
        <v>39</v>
      </c>
      <c r="H21" s="57">
        <v>173</v>
      </c>
      <c r="I21" s="42">
        <v>59</v>
      </c>
      <c r="J21" s="42">
        <v>22</v>
      </c>
      <c r="K21" s="42">
        <v>16</v>
      </c>
      <c r="L21" s="42">
        <v>124</v>
      </c>
      <c r="M21" s="57">
        <v>275</v>
      </c>
      <c r="N21" s="42">
        <v>65</v>
      </c>
      <c r="O21" s="42">
        <v>18</v>
      </c>
      <c r="P21" s="57">
        <v>116</v>
      </c>
      <c r="Q21" s="42">
        <v>334</v>
      </c>
      <c r="R21" s="57">
        <v>302</v>
      </c>
      <c r="S21" s="42">
        <v>273</v>
      </c>
      <c r="T21" s="57">
        <v>114</v>
      </c>
      <c r="U21" s="42">
        <v>143</v>
      </c>
      <c r="V21" s="42">
        <v>137</v>
      </c>
      <c r="W21" s="42">
        <v>186</v>
      </c>
      <c r="X21" s="57">
        <v>132</v>
      </c>
      <c r="Y21" s="42">
        <v>104</v>
      </c>
      <c r="Z21" s="42">
        <v>70</v>
      </c>
      <c r="AA21" s="42">
        <v>208</v>
      </c>
      <c r="AB21" s="42">
        <v>32</v>
      </c>
      <c r="AC21" s="42">
        <v>34</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1" display="Return to index" xr:uid="{73E600D9-04AB-4525-8E08-72B9E14E75A7}"/>
  </hyperlinks>
  <pageMargins left="0.75" right="0.75" top="0.75" bottom="0.5" header="0.5" footer="0.75"/>
  <drawing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344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0.15982496267577001</v>
      </c>
      <c r="C6" s="37">
        <v>6.3743155177458405E-2</v>
      </c>
      <c r="D6" s="37">
        <v>0.39780899096746702</v>
      </c>
      <c r="E6" s="37">
        <v>0.20621556580353501</v>
      </c>
      <c r="F6" s="37">
        <v>3.97684505181361E-2</v>
      </c>
      <c r="G6" s="37">
        <v>0.139189595480853</v>
      </c>
      <c r="H6" s="50">
        <v>5.26323670695069E-2</v>
      </c>
      <c r="I6" s="37">
        <v>0.31113017191358899</v>
      </c>
      <c r="J6" s="37">
        <v>0.24220302508085001</v>
      </c>
      <c r="K6" s="37">
        <v>0.194327301774636</v>
      </c>
      <c r="L6" s="37">
        <v>4.8889765728501802E-2</v>
      </c>
      <c r="M6" s="50">
        <v>8.6550897697258197E-2</v>
      </c>
      <c r="N6" s="37">
        <v>0.30820975119030602</v>
      </c>
      <c r="O6" s="37">
        <v>0.17072822220680201</v>
      </c>
      <c r="P6" s="50">
        <v>0.22242105878330701</v>
      </c>
      <c r="Q6" s="37">
        <v>0.11240136030989099</v>
      </c>
      <c r="R6" s="50">
        <v>0.16319917288156899</v>
      </c>
      <c r="S6" s="37">
        <v>0.15774927410182499</v>
      </c>
      <c r="T6" s="50">
        <v>0.19126526871350499</v>
      </c>
      <c r="U6" s="37">
        <v>0.14851650579780201</v>
      </c>
      <c r="V6" s="37">
        <v>0.164935256130745</v>
      </c>
      <c r="W6" s="37">
        <v>0.129878254683954</v>
      </c>
      <c r="X6" s="50">
        <v>0.183089579173079</v>
      </c>
      <c r="Y6" s="37">
        <v>0.13847403396934599</v>
      </c>
      <c r="Z6" s="37">
        <v>0.159802301043587</v>
      </c>
      <c r="AA6" s="37">
        <v>0.15749831612114101</v>
      </c>
      <c r="AB6" s="37">
        <v>0.121963908582239</v>
      </c>
      <c r="AC6" s="37">
        <v>0.16634847779314299</v>
      </c>
      <c r="AD6" s="43">
        <v>0</v>
      </c>
    </row>
    <row r="7" spans="1:30" ht="20.149999999999999" customHeight="1" x14ac:dyDescent="0.25">
      <c r="A7" s="93"/>
      <c r="B7" s="44">
        <v>321</v>
      </c>
      <c r="C7" s="38">
        <v>17</v>
      </c>
      <c r="D7" s="38">
        <v>184</v>
      </c>
      <c r="E7" s="38">
        <v>28</v>
      </c>
      <c r="F7" s="38">
        <v>15</v>
      </c>
      <c r="G7" s="38">
        <v>23</v>
      </c>
      <c r="H7" s="51">
        <v>18</v>
      </c>
      <c r="I7" s="38">
        <v>150</v>
      </c>
      <c r="J7" s="38">
        <v>42</v>
      </c>
      <c r="K7" s="38">
        <v>19</v>
      </c>
      <c r="L7" s="38">
        <v>10</v>
      </c>
      <c r="M7" s="51">
        <v>50</v>
      </c>
      <c r="N7" s="38">
        <v>134</v>
      </c>
      <c r="O7" s="38">
        <v>25</v>
      </c>
      <c r="P7" s="51">
        <v>153</v>
      </c>
      <c r="Q7" s="38">
        <v>79</v>
      </c>
      <c r="R7" s="51">
        <v>158</v>
      </c>
      <c r="S7" s="38">
        <v>163</v>
      </c>
      <c r="T7" s="51">
        <v>105</v>
      </c>
      <c r="U7" s="38">
        <v>72</v>
      </c>
      <c r="V7" s="38">
        <v>82</v>
      </c>
      <c r="W7" s="38">
        <v>62</v>
      </c>
      <c r="X7" s="51">
        <v>88</v>
      </c>
      <c r="Y7" s="38">
        <v>46</v>
      </c>
      <c r="Z7" s="38">
        <v>43</v>
      </c>
      <c r="AA7" s="38">
        <v>104</v>
      </c>
      <c r="AB7" s="38">
        <v>12</v>
      </c>
      <c r="AC7" s="38">
        <v>29</v>
      </c>
      <c r="AD7" s="44">
        <v>0</v>
      </c>
    </row>
    <row r="8" spans="1:30" ht="20.149999999999999" customHeight="1" x14ac:dyDescent="0.25">
      <c r="A8" s="94" t="s">
        <v>324</v>
      </c>
      <c r="B8" s="45">
        <v>0.288477586666812</v>
      </c>
      <c r="C8" s="39">
        <v>0.24550123361571999</v>
      </c>
      <c r="D8" s="39">
        <v>0.42015615338104101</v>
      </c>
      <c r="E8" s="39">
        <v>0.46434264765611</v>
      </c>
      <c r="F8" s="39">
        <v>0.17491401265672701</v>
      </c>
      <c r="G8" s="39">
        <v>0.30329372631574297</v>
      </c>
      <c r="H8" s="52">
        <v>0.2428316797798</v>
      </c>
      <c r="I8" s="39">
        <v>0.37908362932885398</v>
      </c>
      <c r="J8" s="39">
        <v>0.47519615687316202</v>
      </c>
      <c r="K8" s="39">
        <v>0.32891527358745698</v>
      </c>
      <c r="L8" s="39">
        <v>0.183351507715282</v>
      </c>
      <c r="M8" s="52">
        <v>0.248828923478978</v>
      </c>
      <c r="N8" s="39">
        <v>0.347738447392336</v>
      </c>
      <c r="O8" s="39">
        <v>0.49300910963379402</v>
      </c>
      <c r="P8" s="52">
        <v>0.37837864802952398</v>
      </c>
      <c r="Q8" s="39">
        <v>0.22752099789448699</v>
      </c>
      <c r="R8" s="52">
        <v>0.28586556361292098</v>
      </c>
      <c r="S8" s="39">
        <v>0.291409751873134</v>
      </c>
      <c r="T8" s="52">
        <v>0.29912132103553102</v>
      </c>
      <c r="U8" s="39">
        <v>0.26853983963168598</v>
      </c>
      <c r="V8" s="39">
        <v>0.32910370166208602</v>
      </c>
      <c r="W8" s="39">
        <v>0.25415673260676003</v>
      </c>
      <c r="X8" s="52">
        <v>0.331453013665097</v>
      </c>
      <c r="Y8" s="39">
        <v>0.25408410870940001</v>
      </c>
      <c r="Z8" s="39">
        <v>0.305943842988805</v>
      </c>
      <c r="AA8" s="39">
        <v>0.26004944938080998</v>
      </c>
      <c r="AB8" s="39">
        <v>0.27771449678770799</v>
      </c>
      <c r="AC8" s="39">
        <v>0.32254908713073699</v>
      </c>
      <c r="AD8" s="45">
        <v>0</v>
      </c>
    </row>
    <row r="9" spans="1:30" ht="20.149999999999999" customHeight="1" x14ac:dyDescent="0.25">
      <c r="A9" s="94"/>
      <c r="B9" s="46">
        <v>580</v>
      </c>
      <c r="C9" s="40">
        <v>66</v>
      </c>
      <c r="D9" s="40">
        <v>194</v>
      </c>
      <c r="E9" s="40">
        <v>64</v>
      </c>
      <c r="F9" s="40">
        <v>67</v>
      </c>
      <c r="G9" s="40">
        <v>51</v>
      </c>
      <c r="H9" s="53">
        <v>82</v>
      </c>
      <c r="I9" s="40">
        <v>183</v>
      </c>
      <c r="J9" s="40">
        <v>83</v>
      </c>
      <c r="K9" s="40">
        <v>32</v>
      </c>
      <c r="L9" s="40">
        <v>38</v>
      </c>
      <c r="M9" s="53">
        <v>144</v>
      </c>
      <c r="N9" s="40">
        <v>152</v>
      </c>
      <c r="O9" s="40">
        <v>71</v>
      </c>
      <c r="P9" s="53">
        <v>261</v>
      </c>
      <c r="Q9" s="40">
        <v>160</v>
      </c>
      <c r="R9" s="53">
        <v>277</v>
      </c>
      <c r="S9" s="40">
        <v>301</v>
      </c>
      <c r="T9" s="53">
        <v>164</v>
      </c>
      <c r="U9" s="40">
        <v>131</v>
      </c>
      <c r="V9" s="40">
        <v>164</v>
      </c>
      <c r="W9" s="40">
        <v>121</v>
      </c>
      <c r="X9" s="53">
        <v>160</v>
      </c>
      <c r="Y9" s="40">
        <v>85</v>
      </c>
      <c r="Z9" s="40">
        <v>82</v>
      </c>
      <c r="AA9" s="40">
        <v>171</v>
      </c>
      <c r="AB9" s="40">
        <v>27</v>
      </c>
      <c r="AC9" s="40">
        <v>55</v>
      </c>
      <c r="AD9" s="46">
        <v>0</v>
      </c>
    </row>
    <row r="10" spans="1:30" ht="20.149999999999999" customHeight="1" x14ac:dyDescent="0.25">
      <c r="A10" s="93" t="s">
        <v>325</v>
      </c>
      <c r="B10" s="47">
        <v>0.215266565997562</v>
      </c>
      <c r="C10" s="41">
        <v>0.24369111954747899</v>
      </c>
      <c r="D10" s="41">
        <v>0.108514456667583</v>
      </c>
      <c r="E10" s="41">
        <v>0.18525961450241801</v>
      </c>
      <c r="F10" s="41">
        <v>0.21385039546538401</v>
      </c>
      <c r="G10" s="41">
        <v>0.28852044985415398</v>
      </c>
      <c r="H10" s="54">
        <v>0.243340881562887</v>
      </c>
      <c r="I10" s="41">
        <v>0.17131113755569199</v>
      </c>
      <c r="J10" s="41">
        <v>0.13054884959951699</v>
      </c>
      <c r="K10" s="41">
        <v>0.27059181163537099</v>
      </c>
      <c r="L10" s="41">
        <v>0.15391878383007401</v>
      </c>
      <c r="M10" s="54">
        <v>0.21053290131969399</v>
      </c>
      <c r="N10" s="41">
        <v>0.17045705293728</v>
      </c>
      <c r="O10" s="41">
        <v>0.18177977498588499</v>
      </c>
      <c r="P10" s="54">
        <v>0.20618849498081801</v>
      </c>
      <c r="Q10" s="41">
        <v>0.18066916922875301</v>
      </c>
      <c r="R10" s="54">
        <v>0.21806646637808999</v>
      </c>
      <c r="S10" s="41">
        <v>0.212698001163522</v>
      </c>
      <c r="T10" s="54">
        <v>0.245416865089431</v>
      </c>
      <c r="U10" s="41">
        <v>0.215825329757212</v>
      </c>
      <c r="V10" s="41">
        <v>0.18527105340922401</v>
      </c>
      <c r="W10" s="41">
        <v>0.21136354108240901</v>
      </c>
      <c r="X10" s="54">
        <v>0.17915246852448699</v>
      </c>
      <c r="Y10" s="41">
        <v>0.23768294341600801</v>
      </c>
      <c r="Z10" s="41">
        <v>0.23719961934854</v>
      </c>
      <c r="AA10" s="41">
        <v>0.21340797481662499</v>
      </c>
      <c r="AB10" s="41">
        <v>0.244899739934716</v>
      </c>
      <c r="AC10" s="41">
        <v>0.22917522003322499</v>
      </c>
      <c r="AD10" s="47">
        <v>0</v>
      </c>
    </row>
    <row r="11" spans="1:30" ht="20.149999999999999" customHeight="1" x14ac:dyDescent="0.25">
      <c r="A11" s="93"/>
      <c r="B11" s="44">
        <v>433</v>
      </c>
      <c r="C11" s="38">
        <v>65</v>
      </c>
      <c r="D11" s="38">
        <v>50</v>
      </c>
      <c r="E11" s="38">
        <v>26</v>
      </c>
      <c r="F11" s="38">
        <v>83</v>
      </c>
      <c r="G11" s="38">
        <v>48</v>
      </c>
      <c r="H11" s="51">
        <v>83</v>
      </c>
      <c r="I11" s="38">
        <v>83</v>
      </c>
      <c r="J11" s="38">
        <v>23</v>
      </c>
      <c r="K11" s="38">
        <v>26</v>
      </c>
      <c r="L11" s="38">
        <v>32</v>
      </c>
      <c r="M11" s="51">
        <v>122</v>
      </c>
      <c r="N11" s="38">
        <v>74</v>
      </c>
      <c r="O11" s="38">
        <v>26</v>
      </c>
      <c r="P11" s="51">
        <v>142</v>
      </c>
      <c r="Q11" s="38">
        <v>127</v>
      </c>
      <c r="R11" s="51">
        <v>211</v>
      </c>
      <c r="S11" s="38">
        <v>220</v>
      </c>
      <c r="T11" s="51">
        <v>135</v>
      </c>
      <c r="U11" s="38">
        <v>105</v>
      </c>
      <c r="V11" s="38">
        <v>92</v>
      </c>
      <c r="W11" s="38">
        <v>101</v>
      </c>
      <c r="X11" s="51">
        <v>86</v>
      </c>
      <c r="Y11" s="38">
        <v>79</v>
      </c>
      <c r="Z11" s="38">
        <v>64</v>
      </c>
      <c r="AA11" s="38">
        <v>141</v>
      </c>
      <c r="AB11" s="38">
        <v>24</v>
      </c>
      <c r="AC11" s="38">
        <v>39</v>
      </c>
      <c r="AD11" s="44">
        <v>0</v>
      </c>
    </row>
    <row r="12" spans="1:30" ht="20.149999999999999" customHeight="1" x14ac:dyDescent="0.25">
      <c r="A12" s="94" t="s">
        <v>326</v>
      </c>
      <c r="B12" s="45">
        <v>9.6944087470070703E-2</v>
      </c>
      <c r="C12" s="39">
        <v>0.147516355997935</v>
      </c>
      <c r="D12" s="39">
        <v>2.8441059727944501E-2</v>
      </c>
      <c r="E12" s="39">
        <v>5.3670056756034999E-2</v>
      </c>
      <c r="F12" s="39">
        <v>0.14892792216432199</v>
      </c>
      <c r="G12" s="39">
        <v>0.121754560787845</v>
      </c>
      <c r="H12" s="52">
        <v>0.14301075612505801</v>
      </c>
      <c r="I12" s="39">
        <v>5.6248382907765203E-2</v>
      </c>
      <c r="J12" s="39">
        <v>3.62896340021115E-2</v>
      </c>
      <c r="K12" s="39">
        <v>8.7576205668917106E-2</v>
      </c>
      <c r="L12" s="39">
        <v>0.16281958364306701</v>
      </c>
      <c r="M12" s="52">
        <v>0.13054106383474501</v>
      </c>
      <c r="N12" s="39">
        <v>7.0374597263973604E-2</v>
      </c>
      <c r="O12" s="39">
        <v>5.56931885600516E-2</v>
      </c>
      <c r="P12" s="52">
        <v>6.8283220377196696E-2</v>
      </c>
      <c r="Q12" s="39">
        <v>0.12773692194710401</v>
      </c>
      <c r="R12" s="52">
        <v>9.8425876643055701E-2</v>
      </c>
      <c r="S12" s="39">
        <v>9.5219956416261298E-2</v>
      </c>
      <c r="T12" s="52">
        <v>8.9985595498149801E-2</v>
      </c>
      <c r="U12" s="39">
        <v>0.10951804527773</v>
      </c>
      <c r="V12" s="39">
        <v>7.8398712466197396E-2</v>
      </c>
      <c r="W12" s="39">
        <v>0.111475075052443</v>
      </c>
      <c r="X12" s="52">
        <v>9.1644662237975502E-2</v>
      </c>
      <c r="Y12" s="39">
        <v>9.5414067985254994E-2</v>
      </c>
      <c r="Z12" s="39">
        <v>0.113320936018294</v>
      </c>
      <c r="AA12" s="39">
        <v>0.104162637433281</v>
      </c>
      <c r="AB12" s="39">
        <v>9.1640089608278699E-2</v>
      </c>
      <c r="AC12" s="39">
        <v>6.4398219891977804E-2</v>
      </c>
      <c r="AD12" s="45">
        <v>0</v>
      </c>
    </row>
    <row r="13" spans="1:30" ht="20.149999999999999" customHeight="1" x14ac:dyDescent="0.25">
      <c r="A13" s="94"/>
      <c r="B13" s="46">
        <v>195</v>
      </c>
      <c r="C13" s="40">
        <v>40</v>
      </c>
      <c r="D13" s="40">
        <v>13</v>
      </c>
      <c r="E13" s="40">
        <v>7</v>
      </c>
      <c r="F13" s="40">
        <v>57</v>
      </c>
      <c r="G13" s="40">
        <v>20</v>
      </c>
      <c r="H13" s="53">
        <v>49</v>
      </c>
      <c r="I13" s="40">
        <v>27</v>
      </c>
      <c r="J13" s="40">
        <v>6</v>
      </c>
      <c r="K13" s="40">
        <v>8</v>
      </c>
      <c r="L13" s="40">
        <v>33</v>
      </c>
      <c r="M13" s="53">
        <v>76</v>
      </c>
      <c r="N13" s="40">
        <v>31</v>
      </c>
      <c r="O13" s="40">
        <v>8</v>
      </c>
      <c r="P13" s="53">
        <v>47</v>
      </c>
      <c r="Q13" s="40">
        <v>90</v>
      </c>
      <c r="R13" s="53">
        <v>95</v>
      </c>
      <c r="S13" s="40">
        <v>98</v>
      </c>
      <c r="T13" s="53">
        <v>49</v>
      </c>
      <c r="U13" s="40">
        <v>53</v>
      </c>
      <c r="V13" s="40">
        <v>39</v>
      </c>
      <c r="W13" s="40">
        <v>53</v>
      </c>
      <c r="X13" s="53">
        <v>44</v>
      </c>
      <c r="Y13" s="40">
        <v>32</v>
      </c>
      <c r="Z13" s="40">
        <v>30</v>
      </c>
      <c r="AA13" s="40">
        <v>69</v>
      </c>
      <c r="AB13" s="40">
        <v>9</v>
      </c>
      <c r="AC13" s="40">
        <v>11</v>
      </c>
      <c r="AD13" s="46">
        <v>0</v>
      </c>
    </row>
    <row r="14" spans="1:30" ht="20.149999999999999" customHeight="1" x14ac:dyDescent="0.25">
      <c r="A14" s="93" t="s">
        <v>327</v>
      </c>
      <c r="B14" s="47">
        <v>0.17341509183833001</v>
      </c>
      <c r="C14" s="41">
        <v>0.26384143998765902</v>
      </c>
      <c r="D14" s="41">
        <v>2.3726158937585499E-2</v>
      </c>
      <c r="E14" s="41">
        <v>5.9059844545036003E-2</v>
      </c>
      <c r="F14" s="41">
        <v>0.398225346306119</v>
      </c>
      <c r="G14" s="41">
        <v>0.11571930337164001</v>
      </c>
      <c r="H14" s="54">
        <v>0.28675147495453401</v>
      </c>
      <c r="I14" s="41">
        <v>5.5326610257444002E-2</v>
      </c>
      <c r="J14" s="41">
        <v>8.7351489912139799E-2</v>
      </c>
      <c r="K14" s="41">
        <v>9.6901265103282896E-2</v>
      </c>
      <c r="L14" s="41">
        <v>0.40441454016025502</v>
      </c>
      <c r="M14" s="54">
        <v>0.28746689738479397</v>
      </c>
      <c r="N14" s="41">
        <v>7.0572262242383499E-2</v>
      </c>
      <c r="O14" s="41">
        <v>7.51770604792312E-2</v>
      </c>
      <c r="P14" s="54">
        <v>8.4983201223376395E-2</v>
      </c>
      <c r="Q14" s="41">
        <v>0.30911051484267699</v>
      </c>
      <c r="R14" s="54">
        <v>0.19496239876911201</v>
      </c>
      <c r="S14" s="41">
        <v>0.15147036451382201</v>
      </c>
      <c r="T14" s="54">
        <v>0.11296956899674999</v>
      </c>
      <c r="U14" s="41">
        <v>0.170651124719949</v>
      </c>
      <c r="V14" s="41">
        <v>0.19040605220384499</v>
      </c>
      <c r="W14" s="41">
        <v>0.22802148353101101</v>
      </c>
      <c r="X14" s="54">
        <v>0.15307041454185799</v>
      </c>
      <c r="Y14" s="41">
        <v>0.20729070060334201</v>
      </c>
      <c r="Z14" s="41">
        <v>0.14290062031953599</v>
      </c>
      <c r="AA14" s="41">
        <v>0.19549785139746101</v>
      </c>
      <c r="AB14" s="41">
        <v>0.17337188065204201</v>
      </c>
      <c r="AC14" s="41">
        <v>0.12776216589515599</v>
      </c>
      <c r="AD14" s="47">
        <v>0</v>
      </c>
    </row>
    <row r="15" spans="1:30" ht="20.149999999999999" customHeight="1" x14ac:dyDescent="0.25">
      <c r="A15" s="93"/>
      <c r="B15" s="44">
        <v>349</v>
      </c>
      <c r="C15" s="38">
        <v>71</v>
      </c>
      <c r="D15" s="38">
        <v>11</v>
      </c>
      <c r="E15" s="38">
        <v>8</v>
      </c>
      <c r="F15" s="38">
        <v>154</v>
      </c>
      <c r="G15" s="38">
        <v>19</v>
      </c>
      <c r="H15" s="51">
        <v>97</v>
      </c>
      <c r="I15" s="38">
        <v>27</v>
      </c>
      <c r="J15" s="38">
        <v>15</v>
      </c>
      <c r="K15" s="38">
        <v>9</v>
      </c>
      <c r="L15" s="38">
        <v>83</v>
      </c>
      <c r="M15" s="51">
        <v>167</v>
      </c>
      <c r="N15" s="38">
        <v>31</v>
      </c>
      <c r="O15" s="38">
        <v>11</v>
      </c>
      <c r="P15" s="51">
        <v>59</v>
      </c>
      <c r="Q15" s="38">
        <v>218</v>
      </c>
      <c r="R15" s="51">
        <v>189</v>
      </c>
      <c r="S15" s="38">
        <v>157</v>
      </c>
      <c r="T15" s="51">
        <v>62</v>
      </c>
      <c r="U15" s="38">
        <v>83</v>
      </c>
      <c r="V15" s="38">
        <v>95</v>
      </c>
      <c r="W15" s="38">
        <v>109</v>
      </c>
      <c r="X15" s="51">
        <v>74</v>
      </c>
      <c r="Y15" s="38">
        <v>69</v>
      </c>
      <c r="Z15" s="38">
        <v>38</v>
      </c>
      <c r="AA15" s="38">
        <v>129</v>
      </c>
      <c r="AB15" s="38">
        <v>17</v>
      </c>
      <c r="AC15" s="38">
        <v>22</v>
      </c>
      <c r="AD15" s="44">
        <v>0</v>
      </c>
    </row>
    <row r="16" spans="1:30" ht="20.149999999999999" customHeight="1" x14ac:dyDescent="0.25">
      <c r="A16" s="94" t="s">
        <v>328</v>
      </c>
      <c r="B16" s="45">
        <v>6.60717053514564E-2</v>
      </c>
      <c r="C16" s="39">
        <v>3.5706695673749199E-2</v>
      </c>
      <c r="D16" s="39">
        <v>2.1353180318379499E-2</v>
      </c>
      <c r="E16" s="39">
        <v>3.1452270736865198E-2</v>
      </c>
      <c r="F16" s="39">
        <v>2.4313872889311201E-2</v>
      </c>
      <c r="G16" s="39">
        <v>3.1522364189765402E-2</v>
      </c>
      <c r="H16" s="52">
        <v>3.1432840508214502E-2</v>
      </c>
      <c r="I16" s="39">
        <v>2.6900068036655601E-2</v>
      </c>
      <c r="J16" s="39">
        <v>2.8410844532219998E-2</v>
      </c>
      <c r="K16" s="39">
        <v>2.1688142230336001E-2</v>
      </c>
      <c r="L16" s="39">
        <v>4.6605818922819897E-2</v>
      </c>
      <c r="M16" s="52">
        <v>3.6079316284529997E-2</v>
      </c>
      <c r="N16" s="39">
        <v>3.2647888973721603E-2</v>
      </c>
      <c r="O16" s="39">
        <v>2.3612644134235899E-2</v>
      </c>
      <c r="P16" s="52">
        <v>3.9745376605778197E-2</v>
      </c>
      <c r="Q16" s="39">
        <v>4.2561035777087003E-2</v>
      </c>
      <c r="R16" s="52">
        <v>3.9480521715252098E-2</v>
      </c>
      <c r="S16" s="39">
        <v>9.1452651931434703E-2</v>
      </c>
      <c r="T16" s="52">
        <v>6.1241380666633101E-2</v>
      </c>
      <c r="U16" s="39">
        <v>8.6949154815620794E-2</v>
      </c>
      <c r="V16" s="39">
        <v>5.1885224127903397E-2</v>
      </c>
      <c r="W16" s="39">
        <v>6.5104913043422905E-2</v>
      </c>
      <c r="X16" s="52">
        <v>6.1589861857504598E-2</v>
      </c>
      <c r="Y16" s="39">
        <v>6.7054145316648495E-2</v>
      </c>
      <c r="Z16" s="39">
        <v>4.0832680281238001E-2</v>
      </c>
      <c r="AA16" s="39">
        <v>6.9383770850679996E-2</v>
      </c>
      <c r="AB16" s="39">
        <v>9.0409884435016796E-2</v>
      </c>
      <c r="AC16" s="39">
        <v>8.9766829255760905E-2</v>
      </c>
      <c r="AD16" s="45">
        <v>0</v>
      </c>
    </row>
    <row r="17" spans="1:30" ht="20.149999999999999" customHeight="1" x14ac:dyDescent="0.25">
      <c r="A17" s="94"/>
      <c r="B17" s="46">
        <v>133</v>
      </c>
      <c r="C17" s="40">
        <v>10</v>
      </c>
      <c r="D17" s="40">
        <v>10</v>
      </c>
      <c r="E17" s="40">
        <v>4</v>
      </c>
      <c r="F17" s="40">
        <v>9</v>
      </c>
      <c r="G17" s="40">
        <v>5</v>
      </c>
      <c r="H17" s="53">
        <v>11</v>
      </c>
      <c r="I17" s="40">
        <v>13</v>
      </c>
      <c r="J17" s="40">
        <v>5</v>
      </c>
      <c r="K17" s="40">
        <v>2</v>
      </c>
      <c r="L17" s="40">
        <v>10</v>
      </c>
      <c r="M17" s="53">
        <v>21</v>
      </c>
      <c r="N17" s="40">
        <v>14</v>
      </c>
      <c r="O17" s="40">
        <v>3</v>
      </c>
      <c r="P17" s="53">
        <v>27</v>
      </c>
      <c r="Q17" s="40">
        <v>30</v>
      </c>
      <c r="R17" s="53">
        <v>38</v>
      </c>
      <c r="S17" s="40">
        <v>95</v>
      </c>
      <c r="T17" s="53">
        <v>34</v>
      </c>
      <c r="U17" s="40">
        <v>42</v>
      </c>
      <c r="V17" s="40">
        <v>26</v>
      </c>
      <c r="W17" s="40">
        <v>31</v>
      </c>
      <c r="X17" s="53">
        <v>30</v>
      </c>
      <c r="Y17" s="40">
        <v>22</v>
      </c>
      <c r="Z17" s="40">
        <v>11</v>
      </c>
      <c r="AA17" s="40">
        <v>46</v>
      </c>
      <c r="AB17" s="40">
        <v>9</v>
      </c>
      <c r="AC17" s="40">
        <v>15</v>
      </c>
      <c r="AD17" s="46">
        <v>0</v>
      </c>
    </row>
    <row r="18" spans="1:30" ht="20.149999999999999" customHeight="1" x14ac:dyDescent="0.25">
      <c r="A18" s="93" t="s">
        <v>329</v>
      </c>
      <c r="B18" s="47">
        <v>0.44830254934258201</v>
      </c>
      <c r="C18" s="41">
        <v>0.309244388793178</v>
      </c>
      <c r="D18" s="41">
        <v>0.81796514434850798</v>
      </c>
      <c r="E18" s="41">
        <v>0.67055821345964595</v>
      </c>
      <c r="F18" s="41">
        <v>0.214682463174863</v>
      </c>
      <c r="G18" s="41">
        <v>0.442483321796596</v>
      </c>
      <c r="H18" s="54">
        <v>0.29546404684930699</v>
      </c>
      <c r="I18" s="41">
        <v>0.69021380124244402</v>
      </c>
      <c r="J18" s="41">
        <v>0.71739918195401198</v>
      </c>
      <c r="K18" s="41">
        <v>0.52324257536209295</v>
      </c>
      <c r="L18" s="41">
        <v>0.23224127344378301</v>
      </c>
      <c r="M18" s="54">
        <v>0.33537982117623599</v>
      </c>
      <c r="N18" s="41">
        <v>0.65594819858264197</v>
      </c>
      <c r="O18" s="41">
        <v>0.66373733184059702</v>
      </c>
      <c r="P18" s="54">
        <v>0.60079970681283101</v>
      </c>
      <c r="Q18" s="41">
        <v>0.33992235820437799</v>
      </c>
      <c r="R18" s="54">
        <v>0.44906473649449002</v>
      </c>
      <c r="S18" s="41">
        <v>0.44915902597495899</v>
      </c>
      <c r="T18" s="54">
        <v>0.49038658974903698</v>
      </c>
      <c r="U18" s="41">
        <v>0.417056345429487</v>
      </c>
      <c r="V18" s="41">
        <v>0.49403895779283102</v>
      </c>
      <c r="W18" s="41">
        <v>0.384034987290714</v>
      </c>
      <c r="X18" s="54">
        <v>0.51454259283817605</v>
      </c>
      <c r="Y18" s="41">
        <v>0.392558142678747</v>
      </c>
      <c r="Z18" s="41">
        <v>0.46574614403239201</v>
      </c>
      <c r="AA18" s="41">
        <v>0.417547765501952</v>
      </c>
      <c r="AB18" s="41">
        <v>0.39967840536994698</v>
      </c>
      <c r="AC18" s="41">
        <v>0.48889756492387998</v>
      </c>
      <c r="AD18" s="47">
        <v>0</v>
      </c>
    </row>
    <row r="19" spans="1:30" ht="20.149999999999999" customHeight="1" x14ac:dyDescent="0.25">
      <c r="A19" s="93"/>
      <c r="B19" s="44">
        <v>901</v>
      </c>
      <c r="C19" s="38">
        <v>83</v>
      </c>
      <c r="D19" s="38">
        <v>378</v>
      </c>
      <c r="E19" s="38">
        <v>92</v>
      </c>
      <c r="F19" s="38">
        <v>83</v>
      </c>
      <c r="G19" s="38">
        <v>74</v>
      </c>
      <c r="H19" s="51">
        <v>100</v>
      </c>
      <c r="I19" s="38">
        <v>334</v>
      </c>
      <c r="J19" s="38">
        <v>126</v>
      </c>
      <c r="K19" s="38">
        <v>50</v>
      </c>
      <c r="L19" s="38">
        <v>48</v>
      </c>
      <c r="M19" s="51">
        <v>194</v>
      </c>
      <c r="N19" s="38">
        <v>286</v>
      </c>
      <c r="O19" s="38">
        <v>96</v>
      </c>
      <c r="P19" s="51">
        <v>415</v>
      </c>
      <c r="Q19" s="38">
        <v>239</v>
      </c>
      <c r="R19" s="51">
        <v>435</v>
      </c>
      <c r="S19" s="38">
        <v>464</v>
      </c>
      <c r="T19" s="51">
        <v>269</v>
      </c>
      <c r="U19" s="38">
        <v>203</v>
      </c>
      <c r="V19" s="38">
        <v>246</v>
      </c>
      <c r="W19" s="38">
        <v>183</v>
      </c>
      <c r="X19" s="51">
        <v>248</v>
      </c>
      <c r="Y19" s="38">
        <v>131</v>
      </c>
      <c r="Z19" s="38">
        <v>125</v>
      </c>
      <c r="AA19" s="38">
        <v>275</v>
      </c>
      <c r="AB19" s="38">
        <v>39</v>
      </c>
      <c r="AC19" s="38">
        <v>84</v>
      </c>
      <c r="AD19" s="44">
        <v>0</v>
      </c>
    </row>
    <row r="20" spans="1:30" ht="20.149999999999999" customHeight="1" x14ac:dyDescent="0.25">
      <c r="A20" s="94" t="s">
        <v>330</v>
      </c>
      <c r="B20" s="45">
        <v>0.27035917930839998</v>
      </c>
      <c r="C20" s="39">
        <v>0.41135779598559402</v>
      </c>
      <c r="D20" s="39">
        <v>5.216721866553E-2</v>
      </c>
      <c r="E20" s="39">
        <v>0.11272990130107099</v>
      </c>
      <c r="F20" s="39">
        <v>0.54715326847044199</v>
      </c>
      <c r="G20" s="39">
        <v>0.23747386415948499</v>
      </c>
      <c r="H20" s="52">
        <v>0.42976223107959199</v>
      </c>
      <c r="I20" s="39">
        <v>0.111574993165209</v>
      </c>
      <c r="J20" s="39">
        <v>0.123641123914251</v>
      </c>
      <c r="K20" s="39">
        <v>0.1844774707722</v>
      </c>
      <c r="L20" s="39">
        <v>0.56723412380332205</v>
      </c>
      <c r="M20" s="52">
        <v>0.41800796121953898</v>
      </c>
      <c r="N20" s="39">
        <v>0.14094685950635699</v>
      </c>
      <c r="O20" s="39">
        <v>0.13087024903928299</v>
      </c>
      <c r="P20" s="52">
        <v>0.15326642160057299</v>
      </c>
      <c r="Q20" s="39">
        <v>0.436847436789781</v>
      </c>
      <c r="R20" s="52">
        <v>0.293388275412168</v>
      </c>
      <c r="S20" s="39">
        <v>0.246690320930083</v>
      </c>
      <c r="T20" s="52">
        <v>0.202955164494899</v>
      </c>
      <c r="U20" s="39">
        <v>0.28016916999767899</v>
      </c>
      <c r="V20" s="39">
        <v>0.268804764670042</v>
      </c>
      <c r="W20" s="39">
        <v>0.33949655858345401</v>
      </c>
      <c r="X20" s="52">
        <v>0.24471507677983301</v>
      </c>
      <c r="Y20" s="39">
        <v>0.30270476858859702</v>
      </c>
      <c r="Z20" s="39">
        <v>0.25622155633783</v>
      </c>
      <c r="AA20" s="39">
        <v>0.29966048883074198</v>
      </c>
      <c r="AB20" s="39">
        <v>0.26501197026031997</v>
      </c>
      <c r="AC20" s="39">
        <v>0.19216038578713401</v>
      </c>
      <c r="AD20" s="45">
        <v>0</v>
      </c>
    </row>
    <row r="21" spans="1:30" ht="20.149999999999999" customHeight="1" x14ac:dyDescent="0.25">
      <c r="A21" s="95"/>
      <c r="B21" s="48">
        <v>543</v>
      </c>
      <c r="C21" s="42">
        <v>110</v>
      </c>
      <c r="D21" s="42">
        <v>24</v>
      </c>
      <c r="E21" s="42">
        <v>16</v>
      </c>
      <c r="F21" s="42">
        <v>211</v>
      </c>
      <c r="G21" s="42">
        <v>40</v>
      </c>
      <c r="H21" s="57">
        <v>146</v>
      </c>
      <c r="I21" s="42">
        <v>54</v>
      </c>
      <c r="J21" s="42">
        <v>22</v>
      </c>
      <c r="K21" s="42">
        <v>18</v>
      </c>
      <c r="L21" s="42">
        <v>116</v>
      </c>
      <c r="M21" s="57">
        <v>242</v>
      </c>
      <c r="N21" s="42">
        <v>61</v>
      </c>
      <c r="O21" s="42">
        <v>19</v>
      </c>
      <c r="P21" s="57">
        <v>106</v>
      </c>
      <c r="Q21" s="42">
        <v>308</v>
      </c>
      <c r="R21" s="57">
        <v>284</v>
      </c>
      <c r="S21" s="42">
        <v>255</v>
      </c>
      <c r="T21" s="57">
        <v>111</v>
      </c>
      <c r="U21" s="42">
        <v>137</v>
      </c>
      <c r="V21" s="42">
        <v>134</v>
      </c>
      <c r="W21" s="42">
        <v>162</v>
      </c>
      <c r="X21" s="57">
        <v>118</v>
      </c>
      <c r="Y21" s="42">
        <v>101</v>
      </c>
      <c r="Z21" s="42">
        <v>69</v>
      </c>
      <c r="AA21" s="42">
        <v>197</v>
      </c>
      <c r="AB21" s="42">
        <v>26</v>
      </c>
      <c r="AC21" s="42">
        <v>33</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2" display="Return to index" xr:uid="{A26EA503-B1B7-47A9-B2E2-8557D7C37C1E}"/>
  </hyperlinks>
  <pageMargins left="0.75" right="0.75" top="0.75" bottom="0.5" header="0.5" footer="0.75"/>
  <drawing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K22"/>
  <sheetViews>
    <sheetView showGridLines="0" workbookViewId="0">
      <pane xSplit="1" ySplit="4" topLeftCell="B11" activePane="bottomRight" state="frozen"/>
      <selection pane="topRight" activeCell="B1" sqref="B1"/>
      <selection pane="bottomLeft" activeCell="A5" sqref="A5"/>
      <selection pane="bottomRight" activeCell="B18" sqref="B18"/>
    </sheetView>
  </sheetViews>
  <sheetFormatPr defaultRowHeight="12.5" x14ac:dyDescent="0.25"/>
  <cols>
    <col min="1" max="1" width="35.54296875" customWidth="1"/>
    <col min="2" max="2" width="10.54296875" customWidth="1"/>
    <col min="3" max="11" width="14.7265625" customWidth="1"/>
  </cols>
  <sheetData>
    <row r="1" spans="1:11" ht="45" customHeight="1" x14ac:dyDescent="0.25">
      <c r="A1" s="78" t="s">
        <v>345</v>
      </c>
      <c r="B1" s="78"/>
      <c r="C1" s="78"/>
      <c r="D1" s="78"/>
      <c r="E1" s="78"/>
      <c r="F1" s="78"/>
      <c r="G1" s="78"/>
      <c r="H1" s="78"/>
      <c r="I1" s="78"/>
      <c r="J1" s="78"/>
      <c r="K1" s="78"/>
    </row>
    <row r="2" spans="1:11" s="25" customFormat="1" ht="50" x14ac:dyDescent="0.25">
      <c r="A2" s="61"/>
      <c r="B2" s="29" t="s">
        <v>310</v>
      </c>
      <c r="C2" s="29" t="s">
        <v>311</v>
      </c>
      <c r="D2" s="29" t="s">
        <v>312</v>
      </c>
      <c r="E2" s="29" t="s">
        <v>313</v>
      </c>
      <c r="F2" s="29" t="s">
        <v>346</v>
      </c>
      <c r="G2" s="29" t="s">
        <v>347</v>
      </c>
      <c r="H2" s="29" t="s">
        <v>320</v>
      </c>
      <c r="I2" s="29" t="s">
        <v>321</v>
      </c>
      <c r="J2" s="29" t="s">
        <v>348</v>
      </c>
      <c r="K2" s="62" t="s">
        <v>349</v>
      </c>
    </row>
    <row r="3" spans="1:11" ht="24" customHeight="1" x14ac:dyDescent="0.25">
      <c r="A3" s="34" t="s">
        <v>283</v>
      </c>
      <c r="B3" s="63">
        <v>2010</v>
      </c>
      <c r="C3" s="63">
        <v>2010</v>
      </c>
      <c r="D3" s="63">
        <v>2010</v>
      </c>
      <c r="E3" s="63">
        <v>2010</v>
      </c>
      <c r="F3" s="63">
        <v>2010</v>
      </c>
      <c r="G3" s="63">
        <v>2010</v>
      </c>
      <c r="H3" s="63">
        <v>2010</v>
      </c>
      <c r="I3" s="63">
        <v>2010</v>
      </c>
      <c r="J3" s="63">
        <v>2010</v>
      </c>
      <c r="K3" s="64">
        <v>2010</v>
      </c>
    </row>
    <row r="4" spans="1:11" s="24" customFormat="1" ht="24" customHeight="1" x14ac:dyDescent="0.25">
      <c r="A4" s="32" t="s">
        <v>284</v>
      </c>
      <c r="B4" s="55">
        <v>2010</v>
      </c>
      <c r="C4" s="55">
        <v>2010</v>
      </c>
      <c r="D4" s="55">
        <v>2010</v>
      </c>
      <c r="E4" s="55">
        <v>2010</v>
      </c>
      <c r="F4" s="55">
        <v>2010</v>
      </c>
      <c r="G4" s="55">
        <v>2010</v>
      </c>
      <c r="H4" s="55">
        <v>2010</v>
      </c>
      <c r="I4" s="55">
        <v>2010</v>
      </c>
      <c r="J4" s="55">
        <v>2010</v>
      </c>
      <c r="K4" s="65">
        <v>2010</v>
      </c>
    </row>
    <row r="5" spans="1:11" ht="20.149999999999999" customHeight="1" x14ac:dyDescent="0.25">
      <c r="A5" s="79" t="s">
        <v>323</v>
      </c>
      <c r="B5" s="37">
        <v>9.5330397485302906E-2</v>
      </c>
      <c r="C5" s="50">
        <v>7.0133260608947895E-2</v>
      </c>
      <c r="D5" s="50">
        <v>7.9603046068015104E-2</v>
      </c>
      <c r="E5" s="50">
        <v>0.114172312942315</v>
      </c>
      <c r="F5" s="50">
        <v>9.2882729616941495E-2</v>
      </c>
      <c r="G5" s="50">
        <v>9.8258617718883806E-2</v>
      </c>
      <c r="H5" s="50">
        <v>8.0340009611148303E-2</v>
      </c>
      <c r="I5" s="50">
        <v>8.7331002225000703E-2</v>
      </c>
      <c r="J5" s="50">
        <v>9.4414865526256997E-2</v>
      </c>
      <c r="K5" s="66">
        <v>0.102717329770896</v>
      </c>
    </row>
    <row r="6" spans="1:11" ht="20.149999999999999" customHeight="1" x14ac:dyDescent="0.25">
      <c r="A6" s="75"/>
      <c r="B6" s="38">
        <v>192</v>
      </c>
      <c r="C6" s="51">
        <v>141</v>
      </c>
      <c r="D6" s="51">
        <v>160</v>
      </c>
      <c r="E6" s="51">
        <v>229</v>
      </c>
      <c r="F6" s="51">
        <v>187</v>
      </c>
      <c r="G6" s="51">
        <v>197</v>
      </c>
      <c r="H6" s="51">
        <v>161</v>
      </c>
      <c r="I6" s="51">
        <v>176</v>
      </c>
      <c r="J6" s="51">
        <v>190</v>
      </c>
      <c r="K6" s="67">
        <v>206</v>
      </c>
    </row>
    <row r="7" spans="1:11" ht="20.149999999999999" customHeight="1" x14ac:dyDescent="0.25">
      <c r="A7" s="76" t="s">
        <v>324</v>
      </c>
      <c r="B7" s="39">
        <v>0.223101979576175</v>
      </c>
      <c r="C7" s="52">
        <v>0.19250287499926499</v>
      </c>
      <c r="D7" s="52">
        <v>0.20201072301995299</v>
      </c>
      <c r="E7" s="52">
        <v>0.219659582318769</v>
      </c>
      <c r="F7" s="52">
        <v>0.227623613041604</v>
      </c>
      <c r="G7" s="52">
        <v>0.23434996118887799</v>
      </c>
      <c r="H7" s="52">
        <v>0.203685737246351</v>
      </c>
      <c r="I7" s="52">
        <v>0.219691570031956</v>
      </c>
      <c r="J7" s="52">
        <v>0.205264890880794</v>
      </c>
      <c r="K7" s="68">
        <v>0.22641850825354701</v>
      </c>
    </row>
    <row r="8" spans="1:11" ht="20.149999999999999" customHeight="1" x14ac:dyDescent="0.25">
      <c r="A8" s="76"/>
      <c r="B8" s="40">
        <v>448</v>
      </c>
      <c r="C8" s="53">
        <v>387</v>
      </c>
      <c r="D8" s="53">
        <v>406</v>
      </c>
      <c r="E8" s="53">
        <v>442</v>
      </c>
      <c r="F8" s="53">
        <v>458</v>
      </c>
      <c r="G8" s="53">
        <v>471</v>
      </c>
      <c r="H8" s="53">
        <v>409</v>
      </c>
      <c r="I8" s="53">
        <v>442</v>
      </c>
      <c r="J8" s="53">
        <v>413</v>
      </c>
      <c r="K8" s="69">
        <v>455</v>
      </c>
    </row>
    <row r="9" spans="1:11" ht="20.149999999999999" customHeight="1" x14ac:dyDescent="0.25">
      <c r="A9" s="75" t="s">
        <v>325</v>
      </c>
      <c r="B9" s="41">
        <v>0.202139995261783</v>
      </c>
      <c r="C9" s="54">
        <v>0.246085381190014</v>
      </c>
      <c r="D9" s="54">
        <v>0.200776221556249</v>
      </c>
      <c r="E9" s="54">
        <v>0.21612647084054001</v>
      </c>
      <c r="F9" s="54">
        <v>0.22106785407656901</v>
      </c>
      <c r="G9" s="54">
        <v>0.230015699599638</v>
      </c>
      <c r="H9" s="54">
        <v>0.213889312250053</v>
      </c>
      <c r="I9" s="54">
        <v>0.21263331679917399</v>
      </c>
      <c r="J9" s="54">
        <v>0.22929507500725199</v>
      </c>
      <c r="K9" s="70">
        <v>0.227203236653303</v>
      </c>
    </row>
    <row r="10" spans="1:11" ht="20.149999999999999" customHeight="1" x14ac:dyDescent="0.25">
      <c r="A10" s="75"/>
      <c r="B10" s="38">
        <v>406</v>
      </c>
      <c r="C10" s="51">
        <v>495</v>
      </c>
      <c r="D10" s="51">
        <v>404</v>
      </c>
      <c r="E10" s="51">
        <v>434</v>
      </c>
      <c r="F10" s="51">
        <v>444</v>
      </c>
      <c r="G10" s="51">
        <v>462</v>
      </c>
      <c r="H10" s="51">
        <v>430</v>
      </c>
      <c r="I10" s="51">
        <v>427</v>
      </c>
      <c r="J10" s="51">
        <v>461</v>
      </c>
      <c r="K10" s="67">
        <v>457</v>
      </c>
    </row>
    <row r="11" spans="1:11" ht="20.149999999999999" customHeight="1" x14ac:dyDescent="0.25">
      <c r="A11" s="76" t="s">
        <v>326</v>
      </c>
      <c r="B11" s="39">
        <v>0.157304313643399</v>
      </c>
      <c r="C11" s="52">
        <v>0.152093285044198</v>
      </c>
      <c r="D11" s="52">
        <v>0.14522187130256201</v>
      </c>
      <c r="E11" s="52">
        <v>0.13023385914529401</v>
      </c>
      <c r="F11" s="52">
        <v>0.15674785240172501</v>
      </c>
      <c r="G11" s="52">
        <v>0.152894530154813</v>
      </c>
      <c r="H11" s="52">
        <v>0.145656821639501</v>
      </c>
      <c r="I11" s="52">
        <v>0.141600158791579</v>
      </c>
      <c r="J11" s="52">
        <v>0.181628772013364</v>
      </c>
      <c r="K11" s="68">
        <v>0.13294523150965501</v>
      </c>
    </row>
    <row r="12" spans="1:11" ht="20.149999999999999" customHeight="1" x14ac:dyDescent="0.25">
      <c r="A12" s="76"/>
      <c r="B12" s="40">
        <v>316</v>
      </c>
      <c r="C12" s="53">
        <v>306</v>
      </c>
      <c r="D12" s="53">
        <v>292</v>
      </c>
      <c r="E12" s="53">
        <v>262</v>
      </c>
      <c r="F12" s="53">
        <v>315</v>
      </c>
      <c r="G12" s="53">
        <v>307</v>
      </c>
      <c r="H12" s="53">
        <v>293</v>
      </c>
      <c r="I12" s="53">
        <v>285</v>
      </c>
      <c r="J12" s="53">
        <v>365</v>
      </c>
      <c r="K12" s="69">
        <v>267</v>
      </c>
    </row>
    <row r="13" spans="1:11" ht="20.149999999999999" customHeight="1" x14ac:dyDescent="0.25">
      <c r="A13" s="75" t="s">
        <v>327</v>
      </c>
      <c r="B13" s="41">
        <v>0.25318384222115897</v>
      </c>
      <c r="C13" s="54">
        <v>0.25715277058511199</v>
      </c>
      <c r="D13" s="54">
        <v>0.292367490502</v>
      </c>
      <c r="E13" s="54">
        <v>0.246690559936207</v>
      </c>
      <c r="F13" s="54">
        <v>0.219099900440893</v>
      </c>
      <c r="G13" s="54">
        <v>0.20943542627259901</v>
      </c>
      <c r="H13" s="54">
        <v>0.27064894083739899</v>
      </c>
      <c r="I13" s="54">
        <v>0.25152934660483001</v>
      </c>
      <c r="J13" s="54">
        <v>0.19644532049077901</v>
      </c>
      <c r="K13" s="70">
        <v>0.21674504966399999</v>
      </c>
    </row>
    <row r="14" spans="1:11" ht="20.149999999999999" customHeight="1" x14ac:dyDescent="0.25">
      <c r="A14" s="75"/>
      <c r="B14" s="38">
        <v>509</v>
      </c>
      <c r="C14" s="51">
        <v>517</v>
      </c>
      <c r="D14" s="51">
        <v>588</v>
      </c>
      <c r="E14" s="51">
        <v>496</v>
      </c>
      <c r="F14" s="51">
        <v>440</v>
      </c>
      <c r="G14" s="51">
        <v>421</v>
      </c>
      <c r="H14" s="51">
        <v>544</v>
      </c>
      <c r="I14" s="51">
        <v>506</v>
      </c>
      <c r="J14" s="51">
        <v>395</v>
      </c>
      <c r="K14" s="67">
        <v>436</v>
      </c>
    </row>
    <row r="15" spans="1:11" ht="20.149999999999999" customHeight="1" x14ac:dyDescent="0.25">
      <c r="A15" s="76" t="s">
        <v>328</v>
      </c>
      <c r="B15" s="39">
        <v>6.8939471812181199E-2</v>
      </c>
      <c r="C15" s="52">
        <v>8.2032427572463595E-2</v>
      </c>
      <c r="D15" s="52">
        <v>8.0020647551221402E-2</v>
      </c>
      <c r="E15" s="52">
        <v>7.3117214816876303E-2</v>
      </c>
      <c r="F15" s="52">
        <v>8.2578050422268401E-2</v>
      </c>
      <c r="G15" s="52">
        <v>7.50457650651883E-2</v>
      </c>
      <c r="H15" s="52">
        <v>8.5779178415548399E-2</v>
      </c>
      <c r="I15" s="52">
        <v>8.7214605547460994E-2</v>
      </c>
      <c r="J15" s="52">
        <v>9.2951076081555506E-2</v>
      </c>
      <c r="K15" s="68">
        <v>9.3970644148599805E-2</v>
      </c>
    </row>
    <row r="16" spans="1:11" ht="20.149999999999999" customHeight="1" x14ac:dyDescent="0.25">
      <c r="A16" s="76"/>
      <c r="B16" s="40">
        <v>139</v>
      </c>
      <c r="C16" s="53">
        <v>165</v>
      </c>
      <c r="D16" s="53">
        <v>161</v>
      </c>
      <c r="E16" s="53">
        <v>147</v>
      </c>
      <c r="F16" s="53">
        <v>166</v>
      </c>
      <c r="G16" s="53">
        <v>151</v>
      </c>
      <c r="H16" s="53">
        <v>172</v>
      </c>
      <c r="I16" s="53">
        <v>175</v>
      </c>
      <c r="J16" s="53">
        <v>187</v>
      </c>
      <c r="K16" s="69">
        <v>189</v>
      </c>
    </row>
    <row r="17" spans="1:11" ht="20.149999999999999" customHeight="1" x14ac:dyDescent="0.25">
      <c r="A17" s="75" t="s">
        <v>350</v>
      </c>
      <c r="B17" s="41">
        <v>0.31843237706147698</v>
      </c>
      <c r="C17" s="54">
        <v>0.26263613560821297</v>
      </c>
      <c r="D17" s="54">
        <v>0.28161376908796798</v>
      </c>
      <c r="E17" s="54">
        <v>0.33383189526108298</v>
      </c>
      <c r="F17" s="54">
        <v>0.320506342658545</v>
      </c>
      <c r="G17" s="54">
        <v>0.33260857890776102</v>
      </c>
      <c r="H17" s="54">
        <v>0.28402574685749898</v>
      </c>
      <c r="I17" s="54">
        <v>0.30702257225695601</v>
      </c>
      <c r="J17" s="54">
        <v>0.29967975640705102</v>
      </c>
      <c r="K17" s="70">
        <v>0.32913583802444202</v>
      </c>
    </row>
    <row r="18" spans="1:11" ht="20.149999999999999" customHeight="1" x14ac:dyDescent="0.25">
      <c r="A18" s="75"/>
      <c r="B18" s="38">
        <v>640</v>
      </c>
      <c r="C18" s="51">
        <v>528</v>
      </c>
      <c r="D18" s="51">
        <v>566</v>
      </c>
      <c r="E18" s="51">
        <v>671</v>
      </c>
      <c r="F18" s="51">
        <v>644</v>
      </c>
      <c r="G18" s="51">
        <v>669</v>
      </c>
      <c r="H18" s="51">
        <v>571</v>
      </c>
      <c r="I18" s="51">
        <v>617</v>
      </c>
      <c r="J18" s="51">
        <v>602</v>
      </c>
      <c r="K18" s="67">
        <v>662</v>
      </c>
    </row>
    <row r="19" spans="1:11" ht="20.149999999999999" customHeight="1" x14ac:dyDescent="0.25">
      <c r="A19" s="76" t="s">
        <v>330</v>
      </c>
      <c r="B19" s="39">
        <v>0.410488155864558</v>
      </c>
      <c r="C19" s="52">
        <v>0.40924605562930899</v>
      </c>
      <c r="D19" s="52">
        <v>0.43758936180456298</v>
      </c>
      <c r="E19" s="52">
        <v>0.37692441908150098</v>
      </c>
      <c r="F19" s="52">
        <v>0.37584775284261801</v>
      </c>
      <c r="G19" s="52">
        <v>0.362329956427412</v>
      </c>
      <c r="H19" s="52">
        <v>0.41630576247689999</v>
      </c>
      <c r="I19" s="52">
        <v>0.39312950539640901</v>
      </c>
      <c r="J19" s="52">
        <v>0.37807409250414298</v>
      </c>
      <c r="K19" s="68">
        <v>0.34969028117365603</v>
      </c>
    </row>
    <row r="20" spans="1:11" ht="20.149999999999999" customHeight="1" x14ac:dyDescent="0.25">
      <c r="A20" s="77"/>
      <c r="B20" s="42">
        <v>825</v>
      </c>
      <c r="C20" s="57">
        <v>823</v>
      </c>
      <c r="D20" s="57">
        <v>880</v>
      </c>
      <c r="E20" s="57">
        <v>758</v>
      </c>
      <c r="F20" s="57">
        <v>755</v>
      </c>
      <c r="G20" s="57">
        <v>728</v>
      </c>
      <c r="H20" s="57">
        <v>837</v>
      </c>
      <c r="I20" s="57">
        <v>790</v>
      </c>
      <c r="J20" s="57">
        <v>760</v>
      </c>
      <c r="K20" s="71">
        <v>703</v>
      </c>
    </row>
    <row r="22" spans="1:11" x14ac:dyDescent="0.25">
      <c r="A22" s="26" t="s">
        <v>252</v>
      </c>
    </row>
  </sheetData>
  <mergeCells count="9">
    <mergeCell ref="A13:A14"/>
    <mergeCell ref="A15:A16"/>
    <mergeCell ref="A17:A18"/>
    <mergeCell ref="A19:A20"/>
    <mergeCell ref="A1:K1"/>
    <mergeCell ref="A5:A6"/>
    <mergeCell ref="A7:A8"/>
    <mergeCell ref="A9:A10"/>
    <mergeCell ref="A11:A12"/>
  </mergeCells>
  <hyperlinks>
    <hyperlink ref="A22" location="'Index'!B43" display="Return to index" xr:uid="{A563451A-D511-4475-B59A-76F1A3A992A5}"/>
  </hyperlinks>
  <pageMargins left="0.75" right="0.75" top="0.75" bottom="0.5" header="0.5" footer="0.75"/>
  <drawing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9.5330397485302906E-2</v>
      </c>
      <c r="C6" s="37">
        <v>4.4905474426659903E-2</v>
      </c>
      <c r="D6" s="37">
        <v>0.27087955541995601</v>
      </c>
      <c r="E6" s="37">
        <v>0.10835401650617001</v>
      </c>
      <c r="F6" s="37">
        <v>2.2855674618060502E-2</v>
      </c>
      <c r="G6" s="37">
        <v>7.4791167521846405E-2</v>
      </c>
      <c r="H6" s="50">
        <v>3.1644691329459101E-2</v>
      </c>
      <c r="I6" s="37">
        <v>0.20879418131958699</v>
      </c>
      <c r="J6" s="37">
        <v>0.10197147622964201</v>
      </c>
      <c r="K6" s="37">
        <v>9.0456005002790399E-2</v>
      </c>
      <c r="L6" s="37">
        <v>3.0070657100936399E-2</v>
      </c>
      <c r="M6" s="50">
        <v>4.4072932300026998E-2</v>
      </c>
      <c r="N6" s="37">
        <v>0.17478846043148499</v>
      </c>
      <c r="O6" s="37">
        <v>0.12917050003417399</v>
      </c>
      <c r="P6" s="50">
        <v>0.128332781277126</v>
      </c>
      <c r="Q6" s="37">
        <v>5.5700736007302097E-2</v>
      </c>
      <c r="R6" s="50">
        <v>0.118035407042012</v>
      </c>
      <c r="S6" s="37">
        <v>7.4691648353277504E-2</v>
      </c>
      <c r="T6" s="50">
        <v>0.15181852329892401</v>
      </c>
      <c r="U6" s="37">
        <v>8.2397892352225402E-2</v>
      </c>
      <c r="V6" s="37">
        <v>7.8212989867750896E-2</v>
      </c>
      <c r="W6" s="37">
        <v>6.1463511809476498E-2</v>
      </c>
      <c r="X6" s="50">
        <v>0.105161081339568</v>
      </c>
      <c r="Y6" s="37">
        <v>7.7382922218764694E-2</v>
      </c>
      <c r="Z6" s="37">
        <v>0.118617316382993</v>
      </c>
      <c r="AA6" s="37">
        <v>8.8232731302521697E-2</v>
      </c>
      <c r="AB6" s="37">
        <v>5.6804551940036599E-2</v>
      </c>
      <c r="AC6" s="37">
        <v>0.115168816276392</v>
      </c>
      <c r="AD6" s="43">
        <v>0</v>
      </c>
    </row>
    <row r="7" spans="1:30" ht="20.149999999999999" customHeight="1" x14ac:dyDescent="0.25">
      <c r="A7" s="93"/>
      <c r="B7" s="44">
        <v>192</v>
      </c>
      <c r="C7" s="38">
        <v>12</v>
      </c>
      <c r="D7" s="38">
        <v>125</v>
      </c>
      <c r="E7" s="38">
        <v>15</v>
      </c>
      <c r="F7" s="38">
        <v>9</v>
      </c>
      <c r="G7" s="38">
        <v>13</v>
      </c>
      <c r="H7" s="51">
        <v>11</v>
      </c>
      <c r="I7" s="38">
        <v>101</v>
      </c>
      <c r="J7" s="38">
        <v>18</v>
      </c>
      <c r="K7" s="38">
        <v>9</v>
      </c>
      <c r="L7" s="38">
        <v>6</v>
      </c>
      <c r="M7" s="51">
        <v>26</v>
      </c>
      <c r="N7" s="38">
        <v>76</v>
      </c>
      <c r="O7" s="38">
        <v>19</v>
      </c>
      <c r="P7" s="51">
        <v>89</v>
      </c>
      <c r="Q7" s="38">
        <v>39</v>
      </c>
      <c r="R7" s="51">
        <v>114</v>
      </c>
      <c r="S7" s="38">
        <v>77</v>
      </c>
      <c r="T7" s="51">
        <v>83</v>
      </c>
      <c r="U7" s="38">
        <v>40</v>
      </c>
      <c r="V7" s="38">
        <v>39</v>
      </c>
      <c r="W7" s="38">
        <v>29</v>
      </c>
      <c r="X7" s="51">
        <v>51</v>
      </c>
      <c r="Y7" s="38">
        <v>26</v>
      </c>
      <c r="Z7" s="38">
        <v>32</v>
      </c>
      <c r="AA7" s="38">
        <v>58</v>
      </c>
      <c r="AB7" s="38">
        <v>6</v>
      </c>
      <c r="AC7" s="38">
        <v>20</v>
      </c>
      <c r="AD7" s="44">
        <v>0</v>
      </c>
    </row>
    <row r="8" spans="1:30" ht="20.149999999999999" customHeight="1" x14ac:dyDescent="0.25">
      <c r="A8" s="94" t="s">
        <v>324</v>
      </c>
      <c r="B8" s="45">
        <v>0.223101979576175</v>
      </c>
      <c r="C8" s="39">
        <v>0.14128392611752</v>
      </c>
      <c r="D8" s="39">
        <v>0.46148219750785502</v>
      </c>
      <c r="E8" s="39">
        <v>0.27709183099505402</v>
      </c>
      <c r="F8" s="39">
        <v>4.2145047261283201E-2</v>
      </c>
      <c r="G8" s="39">
        <v>0.20683262544947301</v>
      </c>
      <c r="H8" s="52">
        <v>0.13217647946929101</v>
      </c>
      <c r="I8" s="39">
        <v>0.38421680044066397</v>
      </c>
      <c r="J8" s="39">
        <v>0.32398619403409901</v>
      </c>
      <c r="K8" s="39">
        <v>0.23174231160078099</v>
      </c>
      <c r="L8" s="39">
        <v>5.0393060218853598E-2</v>
      </c>
      <c r="M8" s="52">
        <v>0.139264646357282</v>
      </c>
      <c r="N8" s="39">
        <v>0.36627105328473603</v>
      </c>
      <c r="O8" s="39">
        <v>0.28133794336732598</v>
      </c>
      <c r="P8" s="52">
        <v>0.313311178226091</v>
      </c>
      <c r="Q8" s="39">
        <v>0.14949395462471601</v>
      </c>
      <c r="R8" s="52">
        <v>0.21200969279748899</v>
      </c>
      <c r="S8" s="39">
        <v>0.23502041838809001</v>
      </c>
      <c r="T8" s="52">
        <v>0.231507105138858</v>
      </c>
      <c r="U8" s="39">
        <v>0.23199977374401001</v>
      </c>
      <c r="V8" s="39">
        <v>0.25509651936309102</v>
      </c>
      <c r="W8" s="39">
        <v>0.17088629505538699</v>
      </c>
      <c r="X8" s="52">
        <v>0.294683461798042</v>
      </c>
      <c r="Y8" s="39">
        <v>0.20268133253453599</v>
      </c>
      <c r="Z8" s="39">
        <v>0.24384753053862801</v>
      </c>
      <c r="AA8" s="39">
        <v>0.17009904154422301</v>
      </c>
      <c r="AB8" s="39">
        <v>0.18319301491137299</v>
      </c>
      <c r="AC8" s="39">
        <v>0.25558432240955098</v>
      </c>
      <c r="AD8" s="45">
        <v>0</v>
      </c>
    </row>
    <row r="9" spans="1:30" ht="20.149999999999999" customHeight="1" x14ac:dyDescent="0.25">
      <c r="A9" s="94"/>
      <c r="B9" s="46">
        <v>448</v>
      </c>
      <c r="C9" s="40">
        <v>38</v>
      </c>
      <c r="D9" s="40">
        <v>213</v>
      </c>
      <c r="E9" s="40">
        <v>38</v>
      </c>
      <c r="F9" s="40">
        <v>16</v>
      </c>
      <c r="G9" s="40">
        <v>35</v>
      </c>
      <c r="H9" s="53">
        <v>45</v>
      </c>
      <c r="I9" s="40">
        <v>186</v>
      </c>
      <c r="J9" s="40">
        <v>57</v>
      </c>
      <c r="K9" s="40">
        <v>22</v>
      </c>
      <c r="L9" s="40">
        <v>10</v>
      </c>
      <c r="M9" s="53">
        <v>81</v>
      </c>
      <c r="N9" s="40">
        <v>160</v>
      </c>
      <c r="O9" s="40">
        <v>41</v>
      </c>
      <c r="P9" s="53">
        <v>216</v>
      </c>
      <c r="Q9" s="40">
        <v>105</v>
      </c>
      <c r="R9" s="53">
        <v>205</v>
      </c>
      <c r="S9" s="40">
        <v>243</v>
      </c>
      <c r="T9" s="53">
        <v>127</v>
      </c>
      <c r="U9" s="40">
        <v>113</v>
      </c>
      <c r="V9" s="40">
        <v>127</v>
      </c>
      <c r="W9" s="40">
        <v>81</v>
      </c>
      <c r="X9" s="53">
        <v>142</v>
      </c>
      <c r="Y9" s="40">
        <v>67</v>
      </c>
      <c r="Z9" s="40">
        <v>65</v>
      </c>
      <c r="AA9" s="40">
        <v>112</v>
      </c>
      <c r="AB9" s="40">
        <v>18</v>
      </c>
      <c r="AC9" s="40">
        <v>44</v>
      </c>
      <c r="AD9" s="46">
        <v>0</v>
      </c>
    </row>
    <row r="10" spans="1:30" ht="20.149999999999999" customHeight="1" x14ac:dyDescent="0.25">
      <c r="A10" s="93" t="s">
        <v>325</v>
      </c>
      <c r="B10" s="47">
        <v>0.202139995261783</v>
      </c>
      <c r="C10" s="41">
        <v>0.16937175921011699</v>
      </c>
      <c r="D10" s="41">
        <v>0.16656550417833699</v>
      </c>
      <c r="E10" s="41">
        <v>0.343361042637571</v>
      </c>
      <c r="F10" s="41">
        <v>0.13815894997594899</v>
      </c>
      <c r="G10" s="41">
        <v>0.29520569470331198</v>
      </c>
      <c r="H10" s="54">
        <v>0.151404403275894</v>
      </c>
      <c r="I10" s="41">
        <v>0.169793533878452</v>
      </c>
      <c r="J10" s="41">
        <v>0.28627747870957099</v>
      </c>
      <c r="K10" s="41">
        <v>0.29364944046354602</v>
      </c>
      <c r="L10" s="41">
        <v>9.9016437450404393E-2</v>
      </c>
      <c r="M10" s="54">
        <v>0.149206066342053</v>
      </c>
      <c r="N10" s="41">
        <v>0.19127043631094301</v>
      </c>
      <c r="O10" s="41">
        <v>0.26825101403306401</v>
      </c>
      <c r="P10" s="54">
        <v>0.22526301233516599</v>
      </c>
      <c r="Q10" s="41">
        <v>0.12310701845102</v>
      </c>
      <c r="R10" s="54">
        <v>0.20077152821117</v>
      </c>
      <c r="S10" s="41">
        <v>0.20339023629213901</v>
      </c>
      <c r="T10" s="54">
        <v>0.24932682064102801</v>
      </c>
      <c r="U10" s="41">
        <v>0.17882257313678099</v>
      </c>
      <c r="V10" s="41">
        <v>0.211240928491642</v>
      </c>
      <c r="W10" s="41">
        <v>0.16218869376938899</v>
      </c>
      <c r="X10" s="54">
        <v>0.16843575015117701</v>
      </c>
      <c r="Y10" s="41">
        <v>0.19339734039525699</v>
      </c>
      <c r="Z10" s="41">
        <v>0.229300876943306</v>
      </c>
      <c r="AA10" s="41">
        <v>0.231613425594941</v>
      </c>
      <c r="AB10" s="41">
        <v>0.17315726425633801</v>
      </c>
      <c r="AC10" s="41">
        <v>0.17430757207161099</v>
      </c>
      <c r="AD10" s="47">
        <v>0</v>
      </c>
    </row>
    <row r="11" spans="1:30" ht="20.149999999999999" customHeight="1" x14ac:dyDescent="0.25">
      <c r="A11" s="93"/>
      <c r="B11" s="44">
        <v>406</v>
      </c>
      <c r="C11" s="38">
        <v>45</v>
      </c>
      <c r="D11" s="38">
        <v>77</v>
      </c>
      <c r="E11" s="38">
        <v>47</v>
      </c>
      <c r="F11" s="38">
        <v>53</v>
      </c>
      <c r="G11" s="38">
        <v>49</v>
      </c>
      <c r="H11" s="51">
        <v>51</v>
      </c>
      <c r="I11" s="38">
        <v>82</v>
      </c>
      <c r="J11" s="38">
        <v>50</v>
      </c>
      <c r="K11" s="38">
        <v>28</v>
      </c>
      <c r="L11" s="38">
        <v>20</v>
      </c>
      <c r="M11" s="51">
        <v>86</v>
      </c>
      <c r="N11" s="38">
        <v>83</v>
      </c>
      <c r="O11" s="38">
        <v>39</v>
      </c>
      <c r="P11" s="51">
        <v>155</v>
      </c>
      <c r="Q11" s="38">
        <v>87</v>
      </c>
      <c r="R11" s="51">
        <v>195</v>
      </c>
      <c r="S11" s="38">
        <v>210</v>
      </c>
      <c r="T11" s="51">
        <v>137</v>
      </c>
      <c r="U11" s="38">
        <v>87</v>
      </c>
      <c r="V11" s="38">
        <v>105</v>
      </c>
      <c r="W11" s="38">
        <v>77</v>
      </c>
      <c r="X11" s="51">
        <v>81</v>
      </c>
      <c r="Y11" s="38">
        <v>64</v>
      </c>
      <c r="Z11" s="38">
        <v>62</v>
      </c>
      <c r="AA11" s="38">
        <v>153</v>
      </c>
      <c r="AB11" s="38">
        <v>17</v>
      </c>
      <c r="AC11" s="38">
        <v>30</v>
      </c>
      <c r="AD11" s="44">
        <v>0</v>
      </c>
    </row>
    <row r="12" spans="1:30" ht="20.149999999999999" customHeight="1" x14ac:dyDescent="0.25">
      <c r="A12" s="94" t="s">
        <v>326</v>
      </c>
      <c r="B12" s="45">
        <v>0.157304313643399</v>
      </c>
      <c r="C12" s="39">
        <v>0.197799067726144</v>
      </c>
      <c r="D12" s="39">
        <v>6.1396352354725597E-2</v>
      </c>
      <c r="E12" s="39">
        <v>0.172333606413759</v>
      </c>
      <c r="F12" s="39">
        <v>0.21352171897838901</v>
      </c>
      <c r="G12" s="39">
        <v>0.18062762947768299</v>
      </c>
      <c r="H12" s="52">
        <v>0.20289818583917199</v>
      </c>
      <c r="I12" s="39">
        <v>0.119984308641037</v>
      </c>
      <c r="J12" s="39">
        <v>0.12011099625899301</v>
      </c>
      <c r="K12" s="39">
        <v>0.11277941925557</v>
      </c>
      <c r="L12" s="39">
        <v>0.230528116489716</v>
      </c>
      <c r="M12" s="52">
        <v>0.20924895394575199</v>
      </c>
      <c r="N12" s="39">
        <v>0.12462894196197299</v>
      </c>
      <c r="O12" s="39">
        <v>0.16146737349394599</v>
      </c>
      <c r="P12" s="52">
        <v>0.15955395108564299</v>
      </c>
      <c r="Q12" s="39">
        <v>0.17791351377703701</v>
      </c>
      <c r="R12" s="52">
        <v>0.147831928024003</v>
      </c>
      <c r="S12" s="39">
        <v>0.16478100381894001</v>
      </c>
      <c r="T12" s="52">
        <v>0.14264247754272</v>
      </c>
      <c r="U12" s="39">
        <v>0.18702684610213099</v>
      </c>
      <c r="V12" s="39">
        <v>0.104305998087181</v>
      </c>
      <c r="W12" s="39">
        <v>0.19917305687913101</v>
      </c>
      <c r="X12" s="52">
        <v>0.133340508901898</v>
      </c>
      <c r="Y12" s="39">
        <v>0.14019277982205999</v>
      </c>
      <c r="Z12" s="39">
        <v>0.16232746681259999</v>
      </c>
      <c r="AA12" s="39">
        <v>0.178482630094175</v>
      </c>
      <c r="AB12" s="39">
        <v>0.16883361190579599</v>
      </c>
      <c r="AC12" s="39">
        <v>0.16197583690782799</v>
      </c>
      <c r="AD12" s="45">
        <v>0</v>
      </c>
    </row>
    <row r="13" spans="1:30" ht="20.149999999999999" customHeight="1" x14ac:dyDescent="0.25">
      <c r="A13" s="94"/>
      <c r="B13" s="46">
        <v>316</v>
      </c>
      <c r="C13" s="40">
        <v>53</v>
      </c>
      <c r="D13" s="40">
        <v>28</v>
      </c>
      <c r="E13" s="40">
        <v>24</v>
      </c>
      <c r="F13" s="40">
        <v>82</v>
      </c>
      <c r="G13" s="40">
        <v>30</v>
      </c>
      <c r="H13" s="53">
        <v>69</v>
      </c>
      <c r="I13" s="40">
        <v>58</v>
      </c>
      <c r="J13" s="40">
        <v>21</v>
      </c>
      <c r="K13" s="40">
        <v>11</v>
      </c>
      <c r="L13" s="40">
        <v>47</v>
      </c>
      <c r="M13" s="53">
        <v>121</v>
      </c>
      <c r="N13" s="40">
        <v>54</v>
      </c>
      <c r="O13" s="40">
        <v>23</v>
      </c>
      <c r="P13" s="53">
        <v>110</v>
      </c>
      <c r="Q13" s="40">
        <v>125</v>
      </c>
      <c r="R13" s="53">
        <v>143</v>
      </c>
      <c r="S13" s="40">
        <v>170</v>
      </c>
      <c r="T13" s="53">
        <v>78</v>
      </c>
      <c r="U13" s="40">
        <v>91</v>
      </c>
      <c r="V13" s="40">
        <v>52</v>
      </c>
      <c r="W13" s="40">
        <v>95</v>
      </c>
      <c r="X13" s="53">
        <v>64</v>
      </c>
      <c r="Y13" s="40">
        <v>47</v>
      </c>
      <c r="Z13" s="40">
        <v>44</v>
      </c>
      <c r="AA13" s="40">
        <v>118</v>
      </c>
      <c r="AB13" s="40">
        <v>16</v>
      </c>
      <c r="AC13" s="40">
        <v>28</v>
      </c>
      <c r="AD13" s="46">
        <v>0</v>
      </c>
    </row>
    <row r="14" spans="1:30" ht="20.149999999999999" customHeight="1" x14ac:dyDescent="0.25">
      <c r="A14" s="93" t="s">
        <v>327</v>
      </c>
      <c r="B14" s="47">
        <v>0.25318384222115897</v>
      </c>
      <c r="C14" s="41">
        <v>0.41776460494663398</v>
      </c>
      <c r="D14" s="41">
        <v>1.9925994867937599E-2</v>
      </c>
      <c r="E14" s="41">
        <v>4.9296910414516802E-2</v>
      </c>
      <c r="F14" s="41">
        <v>0.55807034093257302</v>
      </c>
      <c r="G14" s="41">
        <v>0.19286932730238701</v>
      </c>
      <c r="H14" s="54">
        <v>0.453654309251868</v>
      </c>
      <c r="I14" s="41">
        <v>8.9335622472606194E-2</v>
      </c>
      <c r="J14" s="41">
        <v>0.104830660418591</v>
      </c>
      <c r="K14" s="41">
        <v>0.225147486566208</v>
      </c>
      <c r="L14" s="41">
        <v>0.55927604364402295</v>
      </c>
      <c r="M14" s="54">
        <v>0.43075712716984799</v>
      </c>
      <c r="N14" s="41">
        <v>0.110474411468998</v>
      </c>
      <c r="O14" s="41">
        <v>8.3422106963413095E-2</v>
      </c>
      <c r="P14" s="54">
        <v>0.13494711620866701</v>
      </c>
      <c r="Q14" s="41">
        <v>0.44686753936931201</v>
      </c>
      <c r="R14" s="54">
        <v>0.28414891247427598</v>
      </c>
      <c r="S14" s="41">
        <v>0.22295222458260999</v>
      </c>
      <c r="T14" s="54">
        <v>0.15021706241845201</v>
      </c>
      <c r="U14" s="41">
        <v>0.23336728698318701</v>
      </c>
      <c r="V14" s="41">
        <v>0.29052577996901602</v>
      </c>
      <c r="W14" s="41">
        <v>0.35287746496952799</v>
      </c>
      <c r="X14" s="54">
        <v>0.22833728546495299</v>
      </c>
      <c r="Y14" s="41">
        <v>0.30289287720533697</v>
      </c>
      <c r="Z14" s="41">
        <v>0.20333043526726899</v>
      </c>
      <c r="AA14" s="41">
        <v>0.27262451870609999</v>
      </c>
      <c r="AB14" s="41">
        <v>0.339610716943964</v>
      </c>
      <c r="AC14" s="41">
        <v>0.18093502114246801</v>
      </c>
      <c r="AD14" s="47">
        <v>0</v>
      </c>
    </row>
    <row r="15" spans="1:30" ht="20.149999999999999" customHeight="1" x14ac:dyDescent="0.25">
      <c r="A15" s="93"/>
      <c r="B15" s="44">
        <v>509</v>
      </c>
      <c r="C15" s="38">
        <v>112</v>
      </c>
      <c r="D15" s="38">
        <v>9</v>
      </c>
      <c r="E15" s="38">
        <v>7</v>
      </c>
      <c r="F15" s="38">
        <v>215</v>
      </c>
      <c r="G15" s="38">
        <v>32</v>
      </c>
      <c r="H15" s="51">
        <v>154</v>
      </c>
      <c r="I15" s="38">
        <v>43</v>
      </c>
      <c r="J15" s="38">
        <v>18</v>
      </c>
      <c r="K15" s="38">
        <v>22</v>
      </c>
      <c r="L15" s="38">
        <v>115</v>
      </c>
      <c r="M15" s="51">
        <v>250</v>
      </c>
      <c r="N15" s="38">
        <v>48</v>
      </c>
      <c r="O15" s="38">
        <v>12</v>
      </c>
      <c r="P15" s="51">
        <v>93</v>
      </c>
      <c r="Q15" s="38">
        <v>315</v>
      </c>
      <c r="R15" s="51">
        <v>275</v>
      </c>
      <c r="S15" s="38">
        <v>230</v>
      </c>
      <c r="T15" s="51">
        <v>82</v>
      </c>
      <c r="U15" s="38">
        <v>114</v>
      </c>
      <c r="V15" s="38">
        <v>145</v>
      </c>
      <c r="W15" s="38">
        <v>168</v>
      </c>
      <c r="X15" s="51">
        <v>110</v>
      </c>
      <c r="Y15" s="38">
        <v>101</v>
      </c>
      <c r="Z15" s="38">
        <v>55</v>
      </c>
      <c r="AA15" s="38">
        <v>180</v>
      </c>
      <c r="AB15" s="38">
        <v>33</v>
      </c>
      <c r="AC15" s="38">
        <v>31</v>
      </c>
      <c r="AD15" s="44">
        <v>0</v>
      </c>
    </row>
    <row r="16" spans="1:30" ht="20.149999999999999" customHeight="1" x14ac:dyDescent="0.25">
      <c r="A16" s="94" t="s">
        <v>328</v>
      </c>
      <c r="B16" s="45">
        <v>6.8939471812181199E-2</v>
      </c>
      <c r="C16" s="39">
        <v>2.8875167572925398E-2</v>
      </c>
      <c r="D16" s="39">
        <v>1.97503956711884E-2</v>
      </c>
      <c r="E16" s="39">
        <v>4.9562593032928703E-2</v>
      </c>
      <c r="F16" s="39">
        <v>2.52482682337451E-2</v>
      </c>
      <c r="G16" s="39">
        <v>4.9673555545298197E-2</v>
      </c>
      <c r="H16" s="52">
        <v>2.82219308343153E-2</v>
      </c>
      <c r="I16" s="39">
        <v>2.78755532476536E-2</v>
      </c>
      <c r="J16" s="39">
        <v>6.2823194349104702E-2</v>
      </c>
      <c r="K16" s="39">
        <v>4.6225337111104797E-2</v>
      </c>
      <c r="L16" s="39">
        <v>3.07156850960663E-2</v>
      </c>
      <c r="M16" s="52">
        <v>2.7450273885037901E-2</v>
      </c>
      <c r="N16" s="39">
        <v>3.2566696541865899E-2</v>
      </c>
      <c r="O16" s="39">
        <v>7.6351062108077003E-2</v>
      </c>
      <c r="P16" s="52">
        <v>3.8591960867307901E-2</v>
      </c>
      <c r="Q16" s="39">
        <v>4.6917237770612998E-2</v>
      </c>
      <c r="R16" s="52">
        <v>3.7202531451050201E-2</v>
      </c>
      <c r="S16" s="39">
        <v>9.9164468564943306E-2</v>
      </c>
      <c r="T16" s="52">
        <v>7.4488010960016907E-2</v>
      </c>
      <c r="U16" s="39">
        <v>8.6385627681664107E-2</v>
      </c>
      <c r="V16" s="39">
        <v>6.06177842213192E-2</v>
      </c>
      <c r="W16" s="39">
        <v>5.3410977517088197E-2</v>
      </c>
      <c r="X16" s="52">
        <v>7.0041912344363702E-2</v>
      </c>
      <c r="Y16" s="39">
        <v>8.3452747824045104E-2</v>
      </c>
      <c r="Z16" s="39">
        <v>4.2576374055204702E-2</v>
      </c>
      <c r="AA16" s="39">
        <v>5.8947652758037997E-2</v>
      </c>
      <c r="AB16" s="39">
        <v>7.8400840042492495E-2</v>
      </c>
      <c r="AC16" s="39">
        <v>0.112028431192148</v>
      </c>
      <c r="AD16" s="45">
        <v>0</v>
      </c>
    </row>
    <row r="17" spans="1:30" ht="20.149999999999999" customHeight="1" x14ac:dyDescent="0.25">
      <c r="A17" s="94"/>
      <c r="B17" s="46">
        <v>139</v>
      </c>
      <c r="C17" s="40">
        <v>8</v>
      </c>
      <c r="D17" s="40">
        <v>9</v>
      </c>
      <c r="E17" s="40">
        <v>7</v>
      </c>
      <c r="F17" s="40">
        <v>10</v>
      </c>
      <c r="G17" s="40">
        <v>8</v>
      </c>
      <c r="H17" s="53">
        <v>10</v>
      </c>
      <c r="I17" s="40">
        <v>13</v>
      </c>
      <c r="J17" s="40">
        <v>11</v>
      </c>
      <c r="K17" s="40">
        <v>4</v>
      </c>
      <c r="L17" s="40">
        <v>6</v>
      </c>
      <c r="M17" s="53">
        <v>16</v>
      </c>
      <c r="N17" s="40">
        <v>14</v>
      </c>
      <c r="O17" s="40">
        <v>11</v>
      </c>
      <c r="P17" s="53">
        <v>27</v>
      </c>
      <c r="Q17" s="40">
        <v>33</v>
      </c>
      <c r="R17" s="53">
        <v>36</v>
      </c>
      <c r="S17" s="40">
        <v>103</v>
      </c>
      <c r="T17" s="53">
        <v>41</v>
      </c>
      <c r="U17" s="40">
        <v>42</v>
      </c>
      <c r="V17" s="40">
        <v>30</v>
      </c>
      <c r="W17" s="40">
        <v>25</v>
      </c>
      <c r="X17" s="53">
        <v>34</v>
      </c>
      <c r="Y17" s="40">
        <v>28</v>
      </c>
      <c r="Z17" s="40">
        <v>11</v>
      </c>
      <c r="AA17" s="40">
        <v>39</v>
      </c>
      <c r="AB17" s="40">
        <v>8</v>
      </c>
      <c r="AC17" s="40">
        <v>19</v>
      </c>
      <c r="AD17" s="46">
        <v>0</v>
      </c>
    </row>
    <row r="18" spans="1:30" ht="20.149999999999999" customHeight="1" x14ac:dyDescent="0.25">
      <c r="A18" s="93" t="s">
        <v>350</v>
      </c>
      <c r="B18" s="47">
        <v>0.31843237706147698</v>
      </c>
      <c r="C18" s="41">
        <v>0.18618940054418001</v>
      </c>
      <c r="D18" s="41">
        <v>0.73236175292781203</v>
      </c>
      <c r="E18" s="41">
        <v>0.38544584750122401</v>
      </c>
      <c r="F18" s="41">
        <v>6.5000721879343706E-2</v>
      </c>
      <c r="G18" s="41">
        <v>0.28162379297132001</v>
      </c>
      <c r="H18" s="54">
        <v>0.16382117079875</v>
      </c>
      <c r="I18" s="41">
        <v>0.59301098176025102</v>
      </c>
      <c r="J18" s="41">
        <v>0.42595767026374098</v>
      </c>
      <c r="K18" s="41">
        <v>0.32219831660357101</v>
      </c>
      <c r="L18" s="41">
        <v>8.0463717319790004E-2</v>
      </c>
      <c r="M18" s="54">
        <v>0.18333757865730799</v>
      </c>
      <c r="N18" s="41">
        <v>0.54105951371622096</v>
      </c>
      <c r="O18" s="41">
        <v>0.4105084434015</v>
      </c>
      <c r="P18" s="54">
        <v>0.441643959503217</v>
      </c>
      <c r="Q18" s="41">
        <v>0.20519469063201801</v>
      </c>
      <c r="R18" s="54">
        <v>0.33004509983950098</v>
      </c>
      <c r="S18" s="41">
        <v>0.30971206674136798</v>
      </c>
      <c r="T18" s="54">
        <v>0.38332562843778201</v>
      </c>
      <c r="U18" s="41">
        <v>0.31439766609623498</v>
      </c>
      <c r="V18" s="41">
        <v>0.33330950923084302</v>
      </c>
      <c r="W18" s="41">
        <v>0.23234980686486301</v>
      </c>
      <c r="X18" s="54">
        <v>0.39984454313760998</v>
      </c>
      <c r="Y18" s="41">
        <v>0.28006425475329999</v>
      </c>
      <c r="Z18" s="41">
        <v>0.36246484692162101</v>
      </c>
      <c r="AA18" s="41">
        <v>0.25833177284674502</v>
      </c>
      <c r="AB18" s="41">
        <v>0.23999756685140999</v>
      </c>
      <c r="AC18" s="41">
        <v>0.37075313868594401</v>
      </c>
      <c r="AD18" s="47">
        <v>0</v>
      </c>
    </row>
    <row r="19" spans="1:30" ht="20.149999999999999" customHeight="1" x14ac:dyDescent="0.25">
      <c r="A19" s="93"/>
      <c r="B19" s="44">
        <v>640</v>
      </c>
      <c r="C19" s="38">
        <v>50</v>
      </c>
      <c r="D19" s="38">
        <v>338</v>
      </c>
      <c r="E19" s="38">
        <v>53</v>
      </c>
      <c r="F19" s="38">
        <v>25</v>
      </c>
      <c r="G19" s="38">
        <v>47</v>
      </c>
      <c r="H19" s="51">
        <v>56</v>
      </c>
      <c r="I19" s="38">
        <v>287</v>
      </c>
      <c r="J19" s="38">
        <v>75</v>
      </c>
      <c r="K19" s="38">
        <v>31</v>
      </c>
      <c r="L19" s="38">
        <v>16</v>
      </c>
      <c r="M19" s="51">
        <v>106</v>
      </c>
      <c r="N19" s="38">
        <v>236</v>
      </c>
      <c r="O19" s="38">
        <v>59</v>
      </c>
      <c r="P19" s="51">
        <v>305</v>
      </c>
      <c r="Q19" s="38">
        <v>144</v>
      </c>
      <c r="R19" s="51">
        <v>320</v>
      </c>
      <c r="S19" s="38">
        <v>320</v>
      </c>
      <c r="T19" s="51">
        <v>210</v>
      </c>
      <c r="U19" s="38">
        <v>153</v>
      </c>
      <c r="V19" s="38">
        <v>166</v>
      </c>
      <c r="W19" s="38">
        <v>111</v>
      </c>
      <c r="X19" s="51">
        <v>192</v>
      </c>
      <c r="Y19" s="38">
        <v>93</v>
      </c>
      <c r="Z19" s="38">
        <v>97</v>
      </c>
      <c r="AA19" s="38">
        <v>170</v>
      </c>
      <c r="AB19" s="38">
        <v>23</v>
      </c>
      <c r="AC19" s="38">
        <v>64</v>
      </c>
      <c r="AD19" s="44">
        <v>0</v>
      </c>
    </row>
    <row r="20" spans="1:30" ht="20.149999999999999" customHeight="1" x14ac:dyDescent="0.25">
      <c r="A20" s="94" t="s">
        <v>330</v>
      </c>
      <c r="B20" s="45">
        <v>0.410488155864558</v>
      </c>
      <c r="C20" s="39">
        <v>0.61556367267277801</v>
      </c>
      <c r="D20" s="39">
        <v>8.1322347222663197E-2</v>
      </c>
      <c r="E20" s="39">
        <v>0.221630516828276</v>
      </c>
      <c r="F20" s="39">
        <v>0.77159205991096202</v>
      </c>
      <c r="G20" s="39">
        <v>0.37349695678007</v>
      </c>
      <c r="H20" s="52">
        <v>0.65655249509104097</v>
      </c>
      <c r="I20" s="39">
        <v>0.209319931113643</v>
      </c>
      <c r="J20" s="39">
        <v>0.22494165667758401</v>
      </c>
      <c r="K20" s="39">
        <v>0.33792690582177798</v>
      </c>
      <c r="L20" s="39">
        <v>0.789804160133739</v>
      </c>
      <c r="M20" s="52">
        <v>0.64000608111559998</v>
      </c>
      <c r="N20" s="39">
        <v>0.235103353430971</v>
      </c>
      <c r="O20" s="39">
        <v>0.244889480457359</v>
      </c>
      <c r="P20" s="52">
        <v>0.29450106729431003</v>
      </c>
      <c r="Q20" s="39">
        <v>0.62478105314634902</v>
      </c>
      <c r="R20" s="52">
        <v>0.43198084049827901</v>
      </c>
      <c r="S20" s="39">
        <v>0.38773322840155</v>
      </c>
      <c r="T20" s="52">
        <v>0.29285953996117298</v>
      </c>
      <c r="U20" s="39">
        <v>0.42039413308531798</v>
      </c>
      <c r="V20" s="39">
        <v>0.39483177805619701</v>
      </c>
      <c r="W20" s="39">
        <v>0.55205052184865999</v>
      </c>
      <c r="X20" s="52">
        <v>0.36167779436685099</v>
      </c>
      <c r="Y20" s="39">
        <v>0.443085657027397</v>
      </c>
      <c r="Z20" s="39">
        <v>0.36565790207986798</v>
      </c>
      <c r="AA20" s="39">
        <v>0.45110714880027503</v>
      </c>
      <c r="AB20" s="39">
        <v>0.50844432884975999</v>
      </c>
      <c r="AC20" s="39">
        <v>0.34291085805029697</v>
      </c>
      <c r="AD20" s="45">
        <v>0</v>
      </c>
    </row>
    <row r="21" spans="1:30" ht="20.149999999999999" customHeight="1" x14ac:dyDescent="0.25">
      <c r="A21" s="95"/>
      <c r="B21" s="48">
        <v>825</v>
      </c>
      <c r="C21" s="42">
        <v>165</v>
      </c>
      <c r="D21" s="42">
        <v>38</v>
      </c>
      <c r="E21" s="42">
        <v>31</v>
      </c>
      <c r="F21" s="42">
        <v>298</v>
      </c>
      <c r="G21" s="42">
        <v>62</v>
      </c>
      <c r="H21" s="57">
        <v>223</v>
      </c>
      <c r="I21" s="42">
        <v>101</v>
      </c>
      <c r="J21" s="42">
        <v>39</v>
      </c>
      <c r="K21" s="42">
        <v>33</v>
      </c>
      <c r="L21" s="42">
        <v>162</v>
      </c>
      <c r="M21" s="57">
        <v>371</v>
      </c>
      <c r="N21" s="42">
        <v>103</v>
      </c>
      <c r="O21" s="42">
        <v>35</v>
      </c>
      <c r="P21" s="57">
        <v>203</v>
      </c>
      <c r="Q21" s="42">
        <v>440</v>
      </c>
      <c r="R21" s="57">
        <v>419</v>
      </c>
      <c r="S21" s="42">
        <v>401</v>
      </c>
      <c r="T21" s="57">
        <v>161</v>
      </c>
      <c r="U21" s="42">
        <v>205</v>
      </c>
      <c r="V21" s="42">
        <v>197</v>
      </c>
      <c r="W21" s="42">
        <v>263</v>
      </c>
      <c r="X21" s="57">
        <v>174</v>
      </c>
      <c r="Y21" s="42">
        <v>147</v>
      </c>
      <c r="Z21" s="42">
        <v>98</v>
      </c>
      <c r="AA21" s="42">
        <v>297</v>
      </c>
      <c r="AB21" s="42">
        <v>49</v>
      </c>
      <c r="AC21" s="42">
        <v>59</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4" display="Return to index" xr:uid="{46BB7242-A23B-400E-9F55-3F25D208C702}"/>
  </hyperlinks>
  <pageMargins left="0.75" right="0.75" top="0.75" bottom="0.5" header="0.5" footer="0.75"/>
  <drawing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7.0133260608947895E-2</v>
      </c>
      <c r="C6" s="37">
        <v>2.0877647751607799E-2</v>
      </c>
      <c r="D6" s="37">
        <v>0.20884752290299499</v>
      </c>
      <c r="E6" s="37">
        <v>6.7728259606544702E-2</v>
      </c>
      <c r="F6" s="37">
        <v>1.51573773567298E-2</v>
      </c>
      <c r="G6" s="37">
        <v>4.2126566610798499E-2</v>
      </c>
      <c r="H6" s="50">
        <v>1.6481073623186699E-2</v>
      </c>
      <c r="I6" s="37">
        <v>0.168304122152728</v>
      </c>
      <c r="J6" s="37">
        <v>8.4391572520853997E-2</v>
      </c>
      <c r="K6" s="37">
        <v>4.2733953025501301E-2</v>
      </c>
      <c r="L6" s="37">
        <v>2.13093963673818E-2</v>
      </c>
      <c r="M6" s="50">
        <v>2.54833666363052E-2</v>
      </c>
      <c r="N6" s="37">
        <v>0.15148047897434899</v>
      </c>
      <c r="O6" s="37">
        <v>6.0064239821579803E-2</v>
      </c>
      <c r="P6" s="50">
        <v>9.7086262773858401E-2</v>
      </c>
      <c r="Q6" s="37">
        <v>3.9913713239595E-2</v>
      </c>
      <c r="R6" s="50">
        <v>8.3803070955922099E-2</v>
      </c>
      <c r="S6" s="37">
        <v>5.7794173471633299E-2</v>
      </c>
      <c r="T6" s="50">
        <v>0.10210460003390399</v>
      </c>
      <c r="U6" s="37">
        <v>8.0428071295352094E-2</v>
      </c>
      <c r="V6" s="37">
        <v>5.0932208619780997E-2</v>
      </c>
      <c r="W6" s="37">
        <v>4.2893222697537203E-2</v>
      </c>
      <c r="X6" s="50">
        <v>8.8291647743218904E-2</v>
      </c>
      <c r="Y6" s="37">
        <v>6.3705388089543499E-2</v>
      </c>
      <c r="Z6" s="37">
        <v>7.9692461876442702E-2</v>
      </c>
      <c r="AA6" s="37">
        <v>5.4224577036443497E-2</v>
      </c>
      <c r="AB6" s="37">
        <v>6.6811304121298098E-2</v>
      </c>
      <c r="AC6" s="37">
        <v>7.9679178436215803E-2</v>
      </c>
      <c r="AD6" s="43">
        <v>0</v>
      </c>
    </row>
    <row r="7" spans="1:30" ht="20.149999999999999" customHeight="1" x14ac:dyDescent="0.25">
      <c r="A7" s="93"/>
      <c r="B7" s="44">
        <v>141</v>
      </c>
      <c r="C7" s="38">
        <v>6</v>
      </c>
      <c r="D7" s="38">
        <v>96</v>
      </c>
      <c r="E7" s="38">
        <v>9</v>
      </c>
      <c r="F7" s="38">
        <v>6</v>
      </c>
      <c r="G7" s="38">
        <v>7</v>
      </c>
      <c r="H7" s="51">
        <v>6</v>
      </c>
      <c r="I7" s="38">
        <v>81</v>
      </c>
      <c r="J7" s="38">
        <v>15</v>
      </c>
      <c r="K7" s="38">
        <v>4</v>
      </c>
      <c r="L7" s="38">
        <v>4</v>
      </c>
      <c r="M7" s="51">
        <v>15</v>
      </c>
      <c r="N7" s="38">
        <v>66</v>
      </c>
      <c r="O7" s="38">
        <v>9</v>
      </c>
      <c r="P7" s="51">
        <v>67</v>
      </c>
      <c r="Q7" s="38">
        <v>28</v>
      </c>
      <c r="R7" s="51">
        <v>81</v>
      </c>
      <c r="S7" s="38">
        <v>60</v>
      </c>
      <c r="T7" s="51">
        <v>56</v>
      </c>
      <c r="U7" s="38">
        <v>39</v>
      </c>
      <c r="V7" s="38">
        <v>25</v>
      </c>
      <c r="W7" s="38">
        <v>20</v>
      </c>
      <c r="X7" s="51">
        <v>42</v>
      </c>
      <c r="Y7" s="38">
        <v>21</v>
      </c>
      <c r="Z7" s="38">
        <v>21</v>
      </c>
      <c r="AA7" s="38">
        <v>36</v>
      </c>
      <c r="AB7" s="38">
        <v>6</v>
      </c>
      <c r="AC7" s="38">
        <v>14</v>
      </c>
      <c r="AD7" s="44">
        <v>0</v>
      </c>
    </row>
    <row r="8" spans="1:30" ht="20.149999999999999" customHeight="1" x14ac:dyDescent="0.25">
      <c r="A8" s="94" t="s">
        <v>324</v>
      </c>
      <c r="B8" s="45">
        <v>0.19250287499926499</v>
      </c>
      <c r="C8" s="39">
        <v>9.7489546790909307E-2</v>
      </c>
      <c r="D8" s="39">
        <v>0.44892467942907599</v>
      </c>
      <c r="E8" s="39">
        <v>0.230757662061775</v>
      </c>
      <c r="F8" s="39">
        <v>3.9691184791690301E-2</v>
      </c>
      <c r="G8" s="39">
        <v>0.241746066318377</v>
      </c>
      <c r="H8" s="52">
        <v>9.6916493057326594E-2</v>
      </c>
      <c r="I8" s="39">
        <v>0.34486792152041101</v>
      </c>
      <c r="J8" s="39">
        <v>0.23008563101858201</v>
      </c>
      <c r="K8" s="39">
        <v>0.22182864134017</v>
      </c>
      <c r="L8" s="39">
        <v>2.0516101705656101E-2</v>
      </c>
      <c r="M8" s="52">
        <v>8.9561090484561498E-2</v>
      </c>
      <c r="N8" s="39">
        <v>0.35483198997495002</v>
      </c>
      <c r="O8" s="39">
        <v>0.24936318247054201</v>
      </c>
      <c r="P8" s="52">
        <v>0.276674047512034</v>
      </c>
      <c r="Q8" s="39">
        <v>9.7536419861003504E-2</v>
      </c>
      <c r="R8" s="52">
        <v>0.19427924951439501</v>
      </c>
      <c r="S8" s="39">
        <v>0.19214770595276001</v>
      </c>
      <c r="T8" s="52">
        <v>0.26947749947799599</v>
      </c>
      <c r="U8" s="39">
        <v>0.18985468734140701</v>
      </c>
      <c r="V8" s="39">
        <v>0.171747452554215</v>
      </c>
      <c r="W8" s="39">
        <v>0.12835099443459499</v>
      </c>
      <c r="X8" s="52">
        <v>0.236140732321962</v>
      </c>
      <c r="Y8" s="39">
        <v>0.15179702898495501</v>
      </c>
      <c r="Z8" s="39">
        <v>0.19567755569102999</v>
      </c>
      <c r="AA8" s="39">
        <v>0.17572203762763</v>
      </c>
      <c r="AB8" s="39">
        <v>0.132506582699284</v>
      </c>
      <c r="AC8" s="39">
        <v>0.24245737065183101</v>
      </c>
      <c r="AD8" s="45">
        <v>0</v>
      </c>
    </row>
    <row r="9" spans="1:30" ht="20.149999999999999" customHeight="1" x14ac:dyDescent="0.25">
      <c r="A9" s="94"/>
      <c r="B9" s="46">
        <v>387</v>
      </c>
      <c r="C9" s="40">
        <v>26</v>
      </c>
      <c r="D9" s="40">
        <v>207</v>
      </c>
      <c r="E9" s="40">
        <v>32</v>
      </c>
      <c r="F9" s="40">
        <v>15</v>
      </c>
      <c r="G9" s="40">
        <v>40</v>
      </c>
      <c r="H9" s="53">
        <v>33</v>
      </c>
      <c r="I9" s="40">
        <v>167</v>
      </c>
      <c r="J9" s="40">
        <v>40</v>
      </c>
      <c r="K9" s="40">
        <v>21</v>
      </c>
      <c r="L9" s="40">
        <v>4</v>
      </c>
      <c r="M9" s="53">
        <v>52</v>
      </c>
      <c r="N9" s="40">
        <v>155</v>
      </c>
      <c r="O9" s="40">
        <v>36</v>
      </c>
      <c r="P9" s="53">
        <v>191</v>
      </c>
      <c r="Q9" s="40">
        <v>69</v>
      </c>
      <c r="R9" s="53">
        <v>188</v>
      </c>
      <c r="S9" s="40">
        <v>199</v>
      </c>
      <c r="T9" s="53">
        <v>148</v>
      </c>
      <c r="U9" s="40">
        <v>93</v>
      </c>
      <c r="V9" s="40">
        <v>86</v>
      </c>
      <c r="W9" s="40">
        <v>61</v>
      </c>
      <c r="X9" s="53">
        <v>114</v>
      </c>
      <c r="Y9" s="40">
        <v>50</v>
      </c>
      <c r="Z9" s="40">
        <v>53</v>
      </c>
      <c r="AA9" s="40">
        <v>116</v>
      </c>
      <c r="AB9" s="40">
        <v>13</v>
      </c>
      <c r="AC9" s="40">
        <v>42</v>
      </c>
      <c r="AD9" s="46">
        <v>0</v>
      </c>
    </row>
    <row r="10" spans="1:30" ht="20.149999999999999" customHeight="1" x14ac:dyDescent="0.25">
      <c r="A10" s="93" t="s">
        <v>325</v>
      </c>
      <c r="B10" s="47">
        <v>0.246085381190014</v>
      </c>
      <c r="C10" s="41">
        <v>0.187222808380651</v>
      </c>
      <c r="D10" s="41">
        <v>0.234698312724931</v>
      </c>
      <c r="E10" s="41">
        <v>0.40876545196726</v>
      </c>
      <c r="F10" s="41">
        <v>0.122110725582125</v>
      </c>
      <c r="G10" s="41">
        <v>0.36155518164137601</v>
      </c>
      <c r="H10" s="54">
        <v>0.169483866443705</v>
      </c>
      <c r="I10" s="41">
        <v>0.26032287125640302</v>
      </c>
      <c r="J10" s="41">
        <v>0.370700955372126</v>
      </c>
      <c r="K10" s="41">
        <v>0.32422911649920499</v>
      </c>
      <c r="L10" s="41">
        <v>0.10522827490520301</v>
      </c>
      <c r="M10" s="54">
        <v>0.17894639405632501</v>
      </c>
      <c r="N10" s="41">
        <v>0.228290228051792</v>
      </c>
      <c r="O10" s="41">
        <v>0.34873309565787097</v>
      </c>
      <c r="P10" s="54">
        <v>0.28787972012576502</v>
      </c>
      <c r="Q10" s="41">
        <v>0.15249841118950999</v>
      </c>
      <c r="R10" s="54">
        <v>0.234861720722819</v>
      </c>
      <c r="S10" s="41">
        <v>0.25627001498278101</v>
      </c>
      <c r="T10" s="54">
        <v>0.28920001933012002</v>
      </c>
      <c r="U10" s="41">
        <v>0.23257574108672299</v>
      </c>
      <c r="V10" s="41">
        <v>0.26624512060206201</v>
      </c>
      <c r="W10" s="41">
        <v>0.18922733959910101</v>
      </c>
      <c r="X10" s="54">
        <v>0.23374495803463399</v>
      </c>
      <c r="Y10" s="41">
        <v>0.26447673650136699</v>
      </c>
      <c r="Z10" s="41">
        <v>0.28980569407817902</v>
      </c>
      <c r="AA10" s="41">
        <v>0.23456659633545399</v>
      </c>
      <c r="AB10" s="41">
        <v>0.18705148730510501</v>
      </c>
      <c r="AC10" s="41">
        <v>0.254275949757784</v>
      </c>
      <c r="AD10" s="47">
        <v>0</v>
      </c>
    </row>
    <row r="11" spans="1:30" ht="20.149999999999999" customHeight="1" x14ac:dyDescent="0.25">
      <c r="A11" s="93"/>
      <c r="B11" s="44">
        <v>495</v>
      </c>
      <c r="C11" s="38">
        <v>50</v>
      </c>
      <c r="D11" s="38">
        <v>108</v>
      </c>
      <c r="E11" s="38">
        <v>56</v>
      </c>
      <c r="F11" s="38">
        <v>47</v>
      </c>
      <c r="G11" s="38">
        <v>60</v>
      </c>
      <c r="H11" s="51">
        <v>58</v>
      </c>
      <c r="I11" s="38">
        <v>126</v>
      </c>
      <c r="J11" s="38">
        <v>65</v>
      </c>
      <c r="K11" s="38">
        <v>31</v>
      </c>
      <c r="L11" s="38">
        <v>22</v>
      </c>
      <c r="M11" s="51">
        <v>104</v>
      </c>
      <c r="N11" s="38">
        <v>100</v>
      </c>
      <c r="O11" s="38">
        <v>50</v>
      </c>
      <c r="P11" s="51">
        <v>199</v>
      </c>
      <c r="Q11" s="38">
        <v>107</v>
      </c>
      <c r="R11" s="51">
        <v>228</v>
      </c>
      <c r="S11" s="38">
        <v>265</v>
      </c>
      <c r="T11" s="51">
        <v>159</v>
      </c>
      <c r="U11" s="38">
        <v>113</v>
      </c>
      <c r="V11" s="38">
        <v>133</v>
      </c>
      <c r="W11" s="38">
        <v>90</v>
      </c>
      <c r="X11" s="51">
        <v>113</v>
      </c>
      <c r="Y11" s="38">
        <v>88</v>
      </c>
      <c r="Z11" s="38">
        <v>78</v>
      </c>
      <c r="AA11" s="38">
        <v>155</v>
      </c>
      <c r="AB11" s="38">
        <v>18</v>
      </c>
      <c r="AC11" s="38">
        <v>44</v>
      </c>
      <c r="AD11" s="44">
        <v>0</v>
      </c>
    </row>
    <row r="12" spans="1:30" ht="20.149999999999999" customHeight="1" x14ac:dyDescent="0.25">
      <c r="A12" s="94" t="s">
        <v>326</v>
      </c>
      <c r="B12" s="45">
        <v>0.152093285044198</v>
      </c>
      <c r="C12" s="39">
        <v>0.23994176395653699</v>
      </c>
      <c r="D12" s="39">
        <v>5.0850168148571101E-2</v>
      </c>
      <c r="E12" s="39">
        <v>0.13619194303826701</v>
      </c>
      <c r="F12" s="39">
        <v>0.236051147880115</v>
      </c>
      <c r="G12" s="39">
        <v>0.132838623158719</v>
      </c>
      <c r="H12" s="52">
        <v>0.20292884602962299</v>
      </c>
      <c r="I12" s="39">
        <v>0.100211946427893</v>
      </c>
      <c r="J12" s="39">
        <v>0.134170559822126</v>
      </c>
      <c r="K12" s="39">
        <v>0.15922949320836299</v>
      </c>
      <c r="L12" s="39">
        <v>0.23844269398198201</v>
      </c>
      <c r="M12" s="52">
        <v>0.202466364656888</v>
      </c>
      <c r="N12" s="39">
        <v>0.12207887502468701</v>
      </c>
      <c r="O12" s="39">
        <v>0.15813073304106201</v>
      </c>
      <c r="P12" s="52">
        <v>0.143652499018148</v>
      </c>
      <c r="Q12" s="39">
        <v>0.191092583217948</v>
      </c>
      <c r="R12" s="52">
        <v>0.17504183487491201</v>
      </c>
      <c r="S12" s="39">
        <v>0.12932989511861501</v>
      </c>
      <c r="T12" s="52">
        <v>0.115937042446532</v>
      </c>
      <c r="U12" s="39">
        <v>0.156739191273985</v>
      </c>
      <c r="V12" s="39">
        <v>0.15668147423263301</v>
      </c>
      <c r="W12" s="39">
        <v>0.184141838801196</v>
      </c>
      <c r="X12" s="52">
        <v>0.122295700438073</v>
      </c>
      <c r="Y12" s="39">
        <v>0.13060149508465499</v>
      </c>
      <c r="Z12" s="39">
        <v>0.13128339810089501</v>
      </c>
      <c r="AA12" s="39">
        <v>0.18961038389759399</v>
      </c>
      <c r="AB12" s="39">
        <v>0.19628441472798699</v>
      </c>
      <c r="AC12" s="39">
        <v>0.14080778509757999</v>
      </c>
      <c r="AD12" s="45">
        <v>0</v>
      </c>
    </row>
    <row r="13" spans="1:30" ht="20.149999999999999" customHeight="1" x14ac:dyDescent="0.25">
      <c r="A13" s="94"/>
      <c r="B13" s="46">
        <v>306</v>
      </c>
      <c r="C13" s="40">
        <v>64</v>
      </c>
      <c r="D13" s="40">
        <v>23</v>
      </c>
      <c r="E13" s="40">
        <v>19</v>
      </c>
      <c r="F13" s="40">
        <v>91</v>
      </c>
      <c r="G13" s="40">
        <v>22</v>
      </c>
      <c r="H13" s="53">
        <v>69</v>
      </c>
      <c r="I13" s="40">
        <v>48</v>
      </c>
      <c r="J13" s="40">
        <v>23</v>
      </c>
      <c r="K13" s="40">
        <v>15</v>
      </c>
      <c r="L13" s="40">
        <v>49</v>
      </c>
      <c r="M13" s="53">
        <v>117</v>
      </c>
      <c r="N13" s="40">
        <v>53</v>
      </c>
      <c r="O13" s="40">
        <v>23</v>
      </c>
      <c r="P13" s="53">
        <v>99</v>
      </c>
      <c r="Q13" s="40">
        <v>135</v>
      </c>
      <c r="R13" s="53">
        <v>170</v>
      </c>
      <c r="S13" s="40">
        <v>134</v>
      </c>
      <c r="T13" s="53">
        <v>64</v>
      </c>
      <c r="U13" s="40">
        <v>76</v>
      </c>
      <c r="V13" s="40">
        <v>78</v>
      </c>
      <c r="W13" s="40">
        <v>88</v>
      </c>
      <c r="X13" s="53">
        <v>59</v>
      </c>
      <c r="Y13" s="40">
        <v>43</v>
      </c>
      <c r="Z13" s="40">
        <v>35</v>
      </c>
      <c r="AA13" s="40">
        <v>125</v>
      </c>
      <c r="AB13" s="40">
        <v>19</v>
      </c>
      <c r="AC13" s="40">
        <v>24</v>
      </c>
      <c r="AD13" s="46">
        <v>0</v>
      </c>
    </row>
    <row r="14" spans="1:30" ht="20.149999999999999" customHeight="1" x14ac:dyDescent="0.25">
      <c r="A14" s="93" t="s">
        <v>327</v>
      </c>
      <c r="B14" s="47">
        <v>0.25715277058511199</v>
      </c>
      <c r="C14" s="41">
        <v>0.41368565462309298</v>
      </c>
      <c r="D14" s="41">
        <v>2.5218646699905301E-2</v>
      </c>
      <c r="E14" s="41">
        <v>7.3178424689276905E-2</v>
      </c>
      <c r="F14" s="41">
        <v>0.55927551163967604</v>
      </c>
      <c r="G14" s="41">
        <v>0.17853852909102</v>
      </c>
      <c r="H14" s="54">
        <v>0.47112536612414802</v>
      </c>
      <c r="I14" s="41">
        <v>8.8318249083253905E-2</v>
      </c>
      <c r="J14" s="41">
        <v>0.10764234009328599</v>
      </c>
      <c r="K14" s="41">
        <v>0.20575345881565499</v>
      </c>
      <c r="L14" s="41">
        <v>0.57197213878652597</v>
      </c>
      <c r="M14" s="54">
        <v>0.45756059523014803</v>
      </c>
      <c r="N14" s="41">
        <v>0.105279129361594</v>
      </c>
      <c r="O14" s="41">
        <v>0.106314634558396</v>
      </c>
      <c r="P14" s="54">
        <v>0.143161199730997</v>
      </c>
      <c r="Q14" s="41">
        <v>0.45435657307363198</v>
      </c>
      <c r="R14" s="54">
        <v>0.264722330776402</v>
      </c>
      <c r="S14" s="41">
        <v>0.249295479160177</v>
      </c>
      <c r="T14" s="54">
        <v>0.149367030939275</v>
      </c>
      <c r="U14" s="41">
        <v>0.24293658744256599</v>
      </c>
      <c r="V14" s="41">
        <v>0.27094130131830502</v>
      </c>
      <c r="W14" s="41">
        <v>0.381283637474093</v>
      </c>
      <c r="X14" s="54">
        <v>0.23915345882035899</v>
      </c>
      <c r="Y14" s="41">
        <v>0.30108984309077202</v>
      </c>
      <c r="Z14" s="41">
        <v>0.23453394792493201</v>
      </c>
      <c r="AA14" s="41">
        <v>0.26933341551420797</v>
      </c>
      <c r="AB14" s="41">
        <v>0.31715206029898602</v>
      </c>
      <c r="AC14" s="41">
        <v>0.177090252091339</v>
      </c>
      <c r="AD14" s="47">
        <v>0</v>
      </c>
    </row>
    <row r="15" spans="1:30" ht="20.149999999999999" customHeight="1" x14ac:dyDescent="0.25">
      <c r="A15" s="93"/>
      <c r="B15" s="44">
        <v>517</v>
      </c>
      <c r="C15" s="38">
        <v>111</v>
      </c>
      <c r="D15" s="38">
        <v>12</v>
      </c>
      <c r="E15" s="38">
        <v>10</v>
      </c>
      <c r="F15" s="38">
        <v>216</v>
      </c>
      <c r="G15" s="38">
        <v>30</v>
      </c>
      <c r="H15" s="51">
        <v>160</v>
      </c>
      <c r="I15" s="38">
        <v>43</v>
      </c>
      <c r="J15" s="38">
        <v>19</v>
      </c>
      <c r="K15" s="38">
        <v>20</v>
      </c>
      <c r="L15" s="38">
        <v>117</v>
      </c>
      <c r="M15" s="51">
        <v>265</v>
      </c>
      <c r="N15" s="38">
        <v>46</v>
      </c>
      <c r="O15" s="38">
        <v>15</v>
      </c>
      <c r="P15" s="51">
        <v>99</v>
      </c>
      <c r="Q15" s="38">
        <v>320</v>
      </c>
      <c r="R15" s="51">
        <v>257</v>
      </c>
      <c r="S15" s="38">
        <v>258</v>
      </c>
      <c r="T15" s="51">
        <v>82</v>
      </c>
      <c r="U15" s="38">
        <v>118</v>
      </c>
      <c r="V15" s="38">
        <v>135</v>
      </c>
      <c r="W15" s="38">
        <v>182</v>
      </c>
      <c r="X15" s="51">
        <v>115</v>
      </c>
      <c r="Y15" s="38">
        <v>100</v>
      </c>
      <c r="Z15" s="38">
        <v>63</v>
      </c>
      <c r="AA15" s="38">
        <v>177</v>
      </c>
      <c r="AB15" s="38">
        <v>31</v>
      </c>
      <c r="AC15" s="38">
        <v>30</v>
      </c>
      <c r="AD15" s="44">
        <v>0</v>
      </c>
    </row>
    <row r="16" spans="1:30" ht="20.149999999999999" customHeight="1" x14ac:dyDescent="0.25">
      <c r="A16" s="94" t="s">
        <v>328</v>
      </c>
      <c r="B16" s="45">
        <v>8.2032427572463595E-2</v>
      </c>
      <c r="C16" s="39">
        <v>4.0782578497200801E-2</v>
      </c>
      <c r="D16" s="39">
        <v>3.14606700945202E-2</v>
      </c>
      <c r="E16" s="39">
        <v>8.3378258636875896E-2</v>
      </c>
      <c r="F16" s="39">
        <v>2.7714052749663799E-2</v>
      </c>
      <c r="G16" s="39">
        <v>4.3195033179709699E-2</v>
      </c>
      <c r="H16" s="52">
        <v>4.3064354722010402E-2</v>
      </c>
      <c r="I16" s="39">
        <v>3.7974889559311102E-2</v>
      </c>
      <c r="J16" s="39">
        <v>7.3008941173026698E-2</v>
      </c>
      <c r="K16" s="39">
        <v>4.6225337111104797E-2</v>
      </c>
      <c r="L16" s="39">
        <v>4.2531394253250497E-2</v>
      </c>
      <c r="M16" s="52">
        <v>4.5982188935772599E-2</v>
      </c>
      <c r="N16" s="39">
        <v>3.8039298612629703E-2</v>
      </c>
      <c r="O16" s="39">
        <v>7.739411445055E-2</v>
      </c>
      <c r="P16" s="52">
        <v>5.1546270839197501E-2</v>
      </c>
      <c r="Q16" s="39">
        <v>6.4602299418311096E-2</v>
      </c>
      <c r="R16" s="52">
        <v>4.7291793155550398E-2</v>
      </c>
      <c r="S16" s="39">
        <v>0.115162731314033</v>
      </c>
      <c r="T16" s="52">
        <v>7.3913807772172394E-2</v>
      </c>
      <c r="U16" s="39">
        <v>9.7465721559965995E-2</v>
      </c>
      <c r="V16" s="39">
        <v>8.3452442673004806E-2</v>
      </c>
      <c r="W16" s="39">
        <v>7.4102966993477501E-2</v>
      </c>
      <c r="X16" s="52">
        <v>8.0373502641754094E-2</v>
      </c>
      <c r="Y16" s="39">
        <v>8.8329508248707E-2</v>
      </c>
      <c r="Z16" s="39">
        <v>6.9006942328521295E-2</v>
      </c>
      <c r="AA16" s="39">
        <v>7.6542989588669605E-2</v>
      </c>
      <c r="AB16" s="39">
        <v>0.10019415084734</v>
      </c>
      <c r="AC16" s="39">
        <v>0.105689463965249</v>
      </c>
      <c r="AD16" s="45">
        <v>0</v>
      </c>
    </row>
    <row r="17" spans="1:30" ht="20.149999999999999" customHeight="1" x14ac:dyDescent="0.25">
      <c r="A17" s="94"/>
      <c r="B17" s="46">
        <v>165</v>
      </c>
      <c r="C17" s="40">
        <v>11</v>
      </c>
      <c r="D17" s="40">
        <v>15</v>
      </c>
      <c r="E17" s="40">
        <v>11</v>
      </c>
      <c r="F17" s="40">
        <v>11</v>
      </c>
      <c r="G17" s="40">
        <v>7</v>
      </c>
      <c r="H17" s="53">
        <v>15</v>
      </c>
      <c r="I17" s="40">
        <v>18</v>
      </c>
      <c r="J17" s="40">
        <v>13</v>
      </c>
      <c r="K17" s="40">
        <v>4</v>
      </c>
      <c r="L17" s="40">
        <v>9</v>
      </c>
      <c r="M17" s="53">
        <v>27</v>
      </c>
      <c r="N17" s="40">
        <v>17</v>
      </c>
      <c r="O17" s="40">
        <v>11</v>
      </c>
      <c r="P17" s="53">
        <v>36</v>
      </c>
      <c r="Q17" s="40">
        <v>45</v>
      </c>
      <c r="R17" s="53">
        <v>46</v>
      </c>
      <c r="S17" s="40">
        <v>119</v>
      </c>
      <c r="T17" s="53">
        <v>41</v>
      </c>
      <c r="U17" s="40">
        <v>47</v>
      </c>
      <c r="V17" s="40">
        <v>42</v>
      </c>
      <c r="W17" s="40">
        <v>35</v>
      </c>
      <c r="X17" s="53">
        <v>39</v>
      </c>
      <c r="Y17" s="40">
        <v>29</v>
      </c>
      <c r="Z17" s="40">
        <v>19</v>
      </c>
      <c r="AA17" s="40">
        <v>50</v>
      </c>
      <c r="AB17" s="40">
        <v>10</v>
      </c>
      <c r="AC17" s="40">
        <v>18</v>
      </c>
      <c r="AD17" s="46">
        <v>0</v>
      </c>
    </row>
    <row r="18" spans="1:30" ht="20.149999999999999" customHeight="1" x14ac:dyDescent="0.25">
      <c r="A18" s="93" t="s">
        <v>350</v>
      </c>
      <c r="B18" s="47">
        <v>0.26263613560821297</v>
      </c>
      <c r="C18" s="41">
        <v>0.118367194542517</v>
      </c>
      <c r="D18" s="41">
        <v>0.65777220233207201</v>
      </c>
      <c r="E18" s="41">
        <v>0.29848592166832</v>
      </c>
      <c r="F18" s="41">
        <v>5.4848562148420099E-2</v>
      </c>
      <c r="G18" s="41">
        <v>0.28387263292917497</v>
      </c>
      <c r="H18" s="54">
        <v>0.113397566680513</v>
      </c>
      <c r="I18" s="41">
        <v>0.51317204367313896</v>
      </c>
      <c r="J18" s="41">
        <v>0.31447720353943598</v>
      </c>
      <c r="K18" s="41">
        <v>0.26456259436567098</v>
      </c>
      <c r="L18" s="41">
        <v>4.1825498073037801E-2</v>
      </c>
      <c r="M18" s="54">
        <v>0.115044457120867</v>
      </c>
      <c r="N18" s="41">
        <v>0.50631246894929904</v>
      </c>
      <c r="O18" s="41">
        <v>0.309427422292121</v>
      </c>
      <c r="P18" s="54">
        <v>0.37376031028589302</v>
      </c>
      <c r="Q18" s="41">
        <v>0.137450133100598</v>
      </c>
      <c r="R18" s="54">
        <v>0.278082320470317</v>
      </c>
      <c r="S18" s="41">
        <v>0.249941879424394</v>
      </c>
      <c r="T18" s="54">
        <v>0.37158209951190002</v>
      </c>
      <c r="U18" s="41">
        <v>0.27028275863675899</v>
      </c>
      <c r="V18" s="41">
        <v>0.22267966117399601</v>
      </c>
      <c r="W18" s="41">
        <v>0.171244217132132</v>
      </c>
      <c r="X18" s="54">
        <v>0.32443238006518099</v>
      </c>
      <c r="Y18" s="41">
        <v>0.21550241707449899</v>
      </c>
      <c r="Z18" s="41">
        <v>0.27537001756747298</v>
      </c>
      <c r="AA18" s="41">
        <v>0.22994661466407301</v>
      </c>
      <c r="AB18" s="41">
        <v>0.19931788682058199</v>
      </c>
      <c r="AC18" s="41">
        <v>0.32213654908804701</v>
      </c>
      <c r="AD18" s="47">
        <v>0</v>
      </c>
    </row>
    <row r="19" spans="1:30" ht="20.149999999999999" customHeight="1" x14ac:dyDescent="0.25">
      <c r="A19" s="93"/>
      <c r="B19" s="44">
        <v>528</v>
      </c>
      <c r="C19" s="38">
        <v>32</v>
      </c>
      <c r="D19" s="38">
        <v>304</v>
      </c>
      <c r="E19" s="38">
        <v>41</v>
      </c>
      <c r="F19" s="38">
        <v>21</v>
      </c>
      <c r="G19" s="38">
        <v>47</v>
      </c>
      <c r="H19" s="51">
        <v>39</v>
      </c>
      <c r="I19" s="38">
        <v>248</v>
      </c>
      <c r="J19" s="38">
        <v>55</v>
      </c>
      <c r="K19" s="38">
        <v>25</v>
      </c>
      <c r="L19" s="38">
        <v>9</v>
      </c>
      <c r="M19" s="51">
        <v>67</v>
      </c>
      <c r="N19" s="38">
        <v>221</v>
      </c>
      <c r="O19" s="38">
        <v>45</v>
      </c>
      <c r="P19" s="51">
        <v>258</v>
      </c>
      <c r="Q19" s="38">
        <v>97</v>
      </c>
      <c r="R19" s="51">
        <v>270</v>
      </c>
      <c r="S19" s="38">
        <v>258</v>
      </c>
      <c r="T19" s="51">
        <v>204</v>
      </c>
      <c r="U19" s="38">
        <v>132</v>
      </c>
      <c r="V19" s="38">
        <v>111</v>
      </c>
      <c r="W19" s="38">
        <v>82</v>
      </c>
      <c r="X19" s="51">
        <v>156</v>
      </c>
      <c r="Y19" s="38">
        <v>72</v>
      </c>
      <c r="Z19" s="38">
        <v>74</v>
      </c>
      <c r="AA19" s="38">
        <v>152</v>
      </c>
      <c r="AB19" s="38">
        <v>19</v>
      </c>
      <c r="AC19" s="38">
        <v>55</v>
      </c>
      <c r="AD19" s="44">
        <v>0</v>
      </c>
    </row>
    <row r="20" spans="1:30" ht="20.149999999999999" customHeight="1" x14ac:dyDescent="0.25">
      <c r="A20" s="94" t="s">
        <v>330</v>
      </c>
      <c r="B20" s="45">
        <v>0.40924605562930899</v>
      </c>
      <c r="C20" s="39">
        <v>0.65362741857963103</v>
      </c>
      <c r="D20" s="39">
        <v>7.6068814848476399E-2</v>
      </c>
      <c r="E20" s="39">
        <v>0.209370367727544</v>
      </c>
      <c r="F20" s="39">
        <v>0.79532665951979198</v>
      </c>
      <c r="G20" s="39">
        <v>0.311377152249739</v>
      </c>
      <c r="H20" s="52">
        <v>0.67405421215377104</v>
      </c>
      <c r="I20" s="39">
        <v>0.188530195511147</v>
      </c>
      <c r="J20" s="39">
        <v>0.24181289991541199</v>
      </c>
      <c r="K20" s="39">
        <v>0.36498295202401798</v>
      </c>
      <c r="L20" s="39">
        <v>0.81041483276850901</v>
      </c>
      <c r="M20" s="52">
        <v>0.66002695988703497</v>
      </c>
      <c r="N20" s="39">
        <v>0.22735800438628001</v>
      </c>
      <c r="O20" s="39">
        <v>0.26444536759945803</v>
      </c>
      <c r="P20" s="52">
        <v>0.28681369874914497</v>
      </c>
      <c r="Q20" s="39">
        <v>0.64544915629158095</v>
      </c>
      <c r="R20" s="52">
        <v>0.43976416565131399</v>
      </c>
      <c r="S20" s="39">
        <v>0.378625374278792</v>
      </c>
      <c r="T20" s="52">
        <v>0.26530407338580803</v>
      </c>
      <c r="U20" s="39">
        <v>0.39967577871655102</v>
      </c>
      <c r="V20" s="39">
        <v>0.42762277555093797</v>
      </c>
      <c r="W20" s="39">
        <v>0.56542547627528905</v>
      </c>
      <c r="X20" s="52">
        <v>0.36144915925843202</v>
      </c>
      <c r="Y20" s="39">
        <v>0.43169133817542699</v>
      </c>
      <c r="Z20" s="39">
        <v>0.365817346025826</v>
      </c>
      <c r="AA20" s="39">
        <v>0.45894379941180202</v>
      </c>
      <c r="AB20" s="39">
        <v>0.51343647502697398</v>
      </c>
      <c r="AC20" s="39">
        <v>0.31789803718891901</v>
      </c>
      <c r="AD20" s="45">
        <v>0</v>
      </c>
    </row>
    <row r="21" spans="1:30" ht="20.149999999999999" customHeight="1" x14ac:dyDescent="0.25">
      <c r="A21" s="95"/>
      <c r="B21" s="48">
        <v>823</v>
      </c>
      <c r="C21" s="42">
        <v>175</v>
      </c>
      <c r="D21" s="42">
        <v>35</v>
      </c>
      <c r="E21" s="42">
        <v>29</v>
      </c>
      <c r="F21" s="42">
        <v>307</v>
      </c>
      <c r="G21" s="42">
        <v>52</v>
      </c>
      <c r="H21" s="57">
        <v>229</v>
      </c>
      <c r="I21" s="42">
        <v>91</v>
      </c>
      <c r="J21" s="42">
        <v>42</v>
      </c>
      <c r="K21" s="42">
        <v>35</v>
      </c>
      <c r="L21" s="42">
        <v>166</v>
      </c>
      <c r="M21" s="57">
        <v>383</v>
      </c>
      <c r="N21" s="42">
        <v>99</v>
      </c>
      <c r="O21" s="42">
        <v>38</v>
      </c>
      <c r="P21" s="57">
        <v>198</v>
      </c>
      <c r="Q21" s="42">
        <v>454</v>
      </c>
      <c r="R21" s="57">
        <v>426</v>
      </c>
      <c r="S21" s="42">
        <v>391</v>
      </c>
      <c r="T21" s="57">
        <v>145</v>
      </c>
      <c r="U21" s="42">
        <v>195</v>
      </c>
      <c r="V21" s="42">
        <v>213</v>
      </c>
      <c r="W21" s="42">
        <v>269</v>
      </c>
      <c r="X21" s="57">
        <v>174</v>
      </c>
      <c r="Y21" s="42">
        <v>144</v>
      </c>
      <c r="Z21" s="42">
        <v>98</v>
      </c>
      <c r="AA21" s="42">
        <v>302</v>
      </c>
      <c r="AB21" s="42">
        <v>50</v>
      </c>
      <c r="AC21" s="42">
        <v>55</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5" display="Return to index" xr:uid="{95FCFBA0-32E8-4D86-A9BE-35A0D9584969}"/>
  </hyperlinks>
  <pageMargins left="0.75" right="0.75" top="0.75" bottom="0.5" header="0.5" footer="0.75"/>
  <drawing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7.9603046068015104E-2</v>
      </c>
      <c r="C6" s="37">
        <v>3.0047374018269301E-2</v>
      </c>
      <c r="D6" s="37">
        <v>0.23637483729522599</v>
      </c>
      <c r="E6" s="37">
        <v>6.5380618078343306E-2</v>
      </c>
      <c r="F6" s="37">
        <v>2.86821371130048E-2</v>
      </c>
      <c r="G6" s="37">
        <v>5.80601414443205E-2</v>
      </c>
      <c r="H6" s="50">
        <v>1.6173638385977102E-2</v>
      </c>
      <c r="I6" s="37">
        <v>0.20530965176754301</v>
      </c>
      <c r="J6" s="37">
        <v>3.6909594798734402E-2</v>
      </c>
      <c r="K6" s="37">
        <v>5.8283401203061101E-2</v>
      </c>
      <c r="L6" s="37">
        <v>2.50848792527412E-2</v>
      </c>
      <c r="M6" s="50">
        <v>2.8159981899432501E-2</v>
      </c>
      <c r="N6" s="37">
        <v>0.16724954926386201</v>
      </c>
      <c r="O6" s="37">
        <v>7.5879834180289804E-2</v>
      </c>
      <c r="P6" s="50">
        <v>0.104245023870033</v>
      </c>
      <c r="Q6" s="37">
        <v>4.9859168272922402E-2</v>
      </c>
      <c r="R6" s="50">
        <v>9.3179409872725397E-2</v>
      </c>
      <c r="S6" s="37">
        <v>6.7416030256926301E-2</v>
      </c>
      <c r="T6" s="50">
        <v>0.115574936219119</v>
      </c>
      <c r="U6" s="37">
        <v>8.4653462861574394E-2</v>
      </c>
      <c r="V6" s="37">
        <v>6.4152150586976306E-2</v>
      </c>
      <c r="W6" s="37">
        <v>4.9204320011576499E-2</v>
      </c>
      <c r="X6" s="50">
        <v>0.101314002959528</v>
      </c>
      <c r="Y6" s="37">
        <v>6.8064760276339994E-2</v>
      </c>
      <c r="Z6" s="37">
        <v>8.4509360341707807E-2</v>
      </c>
      <c r="AA6" s="37">
        <v>7.1475476738195307E-2</v>
      </c>
      <c r="AB6" s="37">
        <v>6.1308344288758101E-2</v>
      </c>
      <c r="AC6" s="37">
        <v>7.4949355778896401E-2</v>
      </c>
      <c r="AD6" s="43">
        <v>0</v>
      </c>
    </row>
    <row r="7" spans="1:30" ht="20.149999999999999" customHeight="1" x14ac:dyDescent="0.25">
      <c r="A7" s="93"/>
      <c r="B7" s="44">
        <v>160</v>
      </c>
      <c r="C7" s="38">
        <v>8</v>
      </c>
      <c r="D7" s="38">
        <v>109</v>
      </c>
      <c r="E7" s="38">
        <v>9</v>
      </c>
      <c r="F7" s="38">
        <v>11</v>
      </c>
      <c r="G7" s="38">
        <v>10</v>
      </c>
      <c r="H7" s="51">
        <v>5</v>
      </c>
      <c r="I7" s="38">
        <v>99</v>
      </c>
      <c r="J7" s="38">
        <v>6</v>
      </c>
      <c r="K7" s="38">
        <v>6</v>
      </c>
      <c r="L7" s="38">
        <v>5</v>
      </c>
      <c r="M7" s="51">
        <v>16</v>
      </c>
      <c r="N7" s="38">
        <v>73</v>
      </c>
      <c r="O7" s="38">
        <v>11</v>
      </c>
      <c r="P7" s="51">
        <v>72</v>
      </c>
      <c r="Q7" s="38">
        <v>35</v>
      </c>
      <c r="R7" s="51">
        <v>90</v>
      </c>
      <c r="S7" s="38">
        <v>70</v>
      </c>
      <c r="T7" s="51">
        <v>63</v>
      </c>
      <c r="U7" s="38">
        <v>41</v>
      </c>
      <c r="V7" s="38">
        <v>32</v>
      </c>
      <c r="W7" s="38">
        <v>23</v>
      </c>
      <c r="X7" s="51">
        <v>49</v>
      </c>
      <c r="Y7" s="38">
        <v>23</v>
      </c>
      <c r="Z7" s="38">
        <v>23</v>
      </c>
      <c r="AA7" s="38">
        <v>47</v>
      </c>
      <c r="AB7" s="38">
        <v>6</v>
      </c>
      <c r="AC7" s="38">
        <v>13</v>
      </c>
      <c r="AD7" s="44">
        <v>0</v>
      </c>
    </row>
    <row r="8" spans="1:30" ht="20.149999999999999" customHeight="1" x14ac:dyDescent="0.25">
      <c r="A8" s="94" t="s">
        <v>324</v>
      </c>
      <c r="B8" s="45">
        <v>0.20201072301995299</v>
      </c>
      <c r="C8" s="39">
        <v>7.6579402758941401E-2</v>
      </c>
      <c r="D8" s="39">
        <v>0.49817758373975801</v>
      </c>
      <c r="E8" s="39">
        <v>0.29567970146186201</v>
      </c>
      <c r="F8" s="39">
        <v>3.8934556541957703E-2</v>
      </c>
      <c r="G8" s="39">
        <v>0.174292058936761</v>
      </c>
      <c r="H8" s="52">
        <v>8.2614981183000494E-2</v>
      </c>
      <c r="I8" s="39">
        <v>0.39676200019019803</v>
      </c>
      <c r="J8" s="39">
        <v>0.30424328204170098</v>
      </c>
      <c r="K8" s="39">
        <v>0.18892849533298101</v>
      </c>
      <c r="L8" s="39">
        <v>1.7349338281720399E-2</v>
      </c>
      <c r="M8" s="52">
        <v>8.4920659087215106E-2</v>
      </c>
      <c r="N8" s="39">
        <v>0.39559818468964802</v>
      </c>
      <c r="O8" s="39">
        <v>0.296098989880277</v>
      </c>
      <c r="P8" s="52">
        <v>0.29815544783576903</v>
      </c>
      <c r="Q8" s="39">
        <v>0.101611088608732</v>
      </c>
      <c r="R8" s="52">
        <v>0.20478946055431199</v>
      </c>
      <c r="S8" s="39">
        <v>0.20078048132544701</v>
      </c>
      <c r="T8" s="52">
        <v>0.24432947967473601</v>
      </c>
      <c r="U8" s="39">
        <v>0.22507521670639</v>
      </c>
      <c r="V8" s="39">
        <v>0.20722011413276301</v>
      </c>
      <c r="W8" s="39">
        <v>0.124288206758484</v>
      </c>
      <c r="X8" s="52">
        <v>0.245930683920248</v>
      </c>
      <c r="Y8" s="39">
        <v>0.17526141702013101</v>
      </c>
      <c r="Z8" s="39">
        <v>0.21685074916411801</v>
      </c>
      <c r="AA8" s="39">
        <v>0.17154963118722999</v>
      </c>
      <c r="AB8" s="39">
        <v>0.14864755952099001</v>
      </c>
      <c r="AC8" s="39">
        <v>0.25465252352560502</v>
      </c>
      <c r="AD8" s="45">
        <v>0</v>
      </c>
    </row>
    <row r="9" spans="1:30" ht="20.149999999999999" customHeight="1" x14ac:dyDescent="0.25">
      <c r="A9" s="94"/>
      <c r="B9" s="46">
        <v>406</v>
      </c>
      <c r="C9" s="40">
        <v>21</v>
      </c>
      <c r="D9" s="40">
        <v>230</v>
      </c>
      <c r="E9" s="40">
        <v>41</v>
      </c>
      <c r="F9" s="40">
        <v>15</v>
      </c>
      <c r="G9" s="40">
        <v>29</v>
      </c>
      <c r="H9" s="53">
        <v>28</v>
      </c>
      <c r="I9" s="40">
        <v>192</v>
      </c>
      <c r="J9" s="40">
        <v>53</v>
      </c>
      <c r="K9" s="40">
        <v>18</v>
      </c>
      <c r="L9" s="40">
        <v>4</v>
      </c>
      <c r="M9" s="53">
        <v>49</v>
      </c>
      <c r="N9" s="40">
        <v>173</v>
      </c>
      <c r="O9" s="40">
        <v>43</v>
      </c>
      <c r="P9" s="53">
        <v>206</v>
      </c>
      <c r="Q9" s="40">
        <v>72</v>
      </c>
      <c r="R9" s="53">
        <v>198</v>
      </c>
      <c r="S9" s="40">
        <v>208</v>
      </c>
      <c r="T9" s="53">
        <v>134</v>
      </c>
      <c r="U9" s="40">
        <v>110</v>
      </c>
      <c r="V9" s="40">
        <v>103</v>
      </c>
      <c r="W9" s="40">
        <v>59</v>
      </c>
      <c r="X9" s="53">
        <v>118</v>
      </c>
      <c r="Y9" s="40">
        <v>58</v>
      </c>
      <c r="Z9" s="40">
        <v>58</v>
      </c>
      <c r="AA9" s="40">
        <v>113</v>
      </c>
      <c r="AB9" s="40">
        <v>14</v>
      </c>
      <c r="AC9" s="40">
        <v>44</v>
      </c>
      <c r="AD9" s="46">
        <v>0</v>
      </c>
    </row>
    <row r="10" spans="1:30" ht="20.149999999999999" customHeight="1" x14ac:dyDescent="0.25">
      <c r="A10" s="93" t="s">
        <v>325</v>
      </c>
      <c r="B10" s="47">
        <v>0.200776221556249</v>
      </c>
      <c r="C10" s="41">
        <v>0.138672690140653</v>
      </c>
      <c r="D10" s="41">
        <v>0.17889550502615201</v>
      </c>
      <c r="E10" s="41">
        <v>0.25382121408224001</v>
      </c>
      <c r="F10" s="41">
        <v>0.110382119318989</v>
      </c>
      <c r="G10" s="41">
        <v>0.34679871114086103</v>
      </c>
      <c r="H10" s="54">
        <v>0.110159616186078</v>
      </c>
      <c r="I10" s="41">
        <v>0.185125922753582</v>
      </c>
      <c r="J10" s="41">
        <v>0.25348237883045899</v>
      </c>
      <c r="K10" s="41">
        <v>0.36184729252134401</v>
      </c>
      <c r="L10" s="41">
        <v>9.3616206275917699E-2</v>
      </c>
      <c r="M10" s="54">
        <v>0.12727841750531399</v>
      </c>
      <c r="N10" s="41">
        <v>0.185823821621554</v>
      </c>
      <c r="O10" s="41">
        <v>0.25396441088211302</v>
      </c>
      <c r="P10" s="54">
        <v>0.22453488997731799</v>
      </c>
      <c r="Q10" s="41">
        <v>0.121217269906363</v>
      </c>
      <c r="R10" s="54">
        <v>0.200421808442241</v>
      </c>
      <c r="S10" s="41">
        <v>0.20106642868268201</v>
      </c>
      <c r="T10" s="54">
        <v>0.26758187301505398</v>
      </c>
      <c r="U10" s="41">
        <v>0.17140495057486799</v>
      </c>
      <c r="V10" s="41">
        <v>0.21337620837920401</v>
      </c>
      <c r="W10" s="41">
        <v>0.14078829670377499</v>
      </c>
      <c r="X10" s="54">
        <v>0.18726673642894801</v>
      </c>
      <c r="Y10" s="41">
        <v>0.207352956341322</v>
      </c>
      <c r="Z10" s="41">
        <v>0.26306793216326801</v>
      </c>
      <c r="AA10" s="41">
        <v>0.186712410813406</v>
      </c>
      <c r="AB10" s="41">
        <v>0.149629012183877</v>
      </c>
      <c r="AC10" s="41">
        <v>0.21139417916047101</v>
      </c>
      <c r="AD10" s="47">
        <v>0</v>
      </c>
    </row>
    <row r="11" spans="1:30" ht="20.149999999999999" customHeight="1" x14ac:dyDescent="0.25">
      <c r="A11" s="93"/>
      <c r="B11" s="44">
        <v>404</v>
      </c>
      <c r="C11" s="38">
        <v>37</v>
      </c>
      <c r="D11" s="38">
        <v>83</v>
      </c>
      <c r="E11" s="38">
        <v>35</v>
      </c>
      <c r="F11" s="38">
        <v>43</v>
      </c>
      <c r="G11" s="38">
        <v>58</v>
      </c>
      <c r="H11" s="51">
        <v>37</v>
      </c>
      <c r="I11" s="38">
        <v>89</v>
      </c>
      <c r="J11" s="38">
        <v>44</v>
      </c>
      <c r="K11" s="38">
        <v>35</v>
      </c>
      <c r="L11" s="38">
        <v>19</v>
      </c>
      <c r="M11" s="51">
        <v>74</v>
      </c>
      <c r="N11" s="38">
        <v>81</v>
      </c>
      <c r="O11" s="38">
        <v>37</v>
      </c>
      <c r="P11" s="51">
        <v>155</v>
      </c>
      <c r="Q11" s="38">
        <v>85</v>
      </c>
      <c r="R11" s="51">
        <v>194</v>
      </c>
      <c r="S11" s="38">
        <v>208</v>
      </c>
      <c r="T11" s="51">
        <v>147</v>
      </c>
      <c r="U11" s="38">
        <v>84</v>
      </c>
      <c r="V11" s="38">
        <v>106</v>
      </c>
      <c r="W11" s="38">
        <v>67</v>
      </c>
      <c r="X11" s="51">
        <v>90</v>
      </c>
      <c r="Y11" s="38">
        <v>69</v>
      </c>
      <c r="Z11" s="38">
        <v>71</v>
      </c>
      <c r="AA11" s="38">
        <v>123</v>
      </c>
      <c r="AB11" s="38">
        <v>15</v>
      </c>
      <c r="AC11" s="38">
        <v>36</v>
      </c>
      <c r="AD11" s="44">
        <v>0</v>
      </c>
    </row>
    <row r="12" spans="1:30" ht="20.149999999999999" customHeight="1" x14ac:dyDescent="0.25">
      <c r="A12" s="94" t="s">
        <v>326</v>
      </c>
      <c r="B12" s="45">
        <v>0.14522187130256201</v>
      </c>
      <c r="C12" s="39">
        <v>0.20141818459015301</v>
      </c>
      <c r="D12" s="39">
        <v>2.84800813589683E-2</v>
      </c>
      <c r="E12" s="39">
        <v>0.19638060189203099</v>
      </c>
      <c r="F12" s="39">
        <v>0.179007547430512</v>
      </c>
      <c r="G12" s="39">
        <v>0.17947187555337399</v>
      </c>
      <c r="H12" s="52">
        <v>0.19717644045441399</v>
      </c>
      <c r="I12" s="39">
        <v>7.9961977591506306E-2</v>
      </c>
      <c r="J12" s="39">
        <v>0.18668648088565101</v>
      </c>
      <c r="K12" s="39">
        <v>0.10590092786008</v>
      </c>
      <c r="L12" s="39">
        <v>0.20580207712541199</v>
      </c>
      <c r="M12" s="52">
        <v>0.17845027892614501</v>
      </c>
      <c r="N12" s="39">
        <v>0.103011236486296</v>
      </c>
      <c r="O12" s="39">
        <v>0.16657098805051701</v>
      </c>
      <c r="P12" s="52">
        <v>0.150254031825623</v>
      </c>
      <c r="Q12" s="39">
        <v>0.14630215849130099</v>
      </c>
      <c r="R12" s="52">
        <v>0.13782377667374501</v>
      </c>
      <c r="S12" s="39">
        <v>0.150671517352366</v>
      </c>
      <c r="T12" s="52">
        <v>0.137525456832782</v>
      </c>
      <c r="U12" s="39">
        <v>0.16051484454977299</v>
      </c>
      <c r="V12" s="39">
        <v>0.14361173180143699</v>
      </c>
      <c r="W12" s="39">
        <v>0.140117734767716</v>
      </c>
      <c r="X12" s="52">
        <v>0.117390504217475</v>
      </c>
      <c r="Y12" s="39">
        <v>0.123123865228861</v>
      </c>
      <c r="Z12" s="39">
        <v>0.13297975100655399</v>
      </c>
      <c r="AA12" s="39">
        <v>0.17639609559186201</v>
      </c>
      <c r="AB12" s="39">
        <v>0.19362017085196201</v>
      </c>
      <c r="AC12" s="39">
        <v>0.138169116029186</v>
      </c>
      <c r="AD12" s="45">
        <v>0</v>
      </c>
    </row>
    <row r="13" spans="1:30" ht="20.149999999999999" customHeight="1" x14ac:dyDescent="0.25">
      <c r="A13" s="94"/>
      <c r="B13" s="46">
        <v>292</v>
      </c>
      <c r="C13" s="40">
        <v>54</v>
      </c>
      <c r="D13" s="40">
        <v>13</v>
      </c>
      <c r="E13" s="40">
        <v>27</v>
      </c>
      <c r="F13" s="40">
        <v>69</v>
      </c>
      <c r="G13" s="40">
        <v>30</v>
      </c>
      <c r="H13" s="53">
        <v>67</v>
      </c>
      <c r="I13" s="40">
        <v>39</v>
      </c>
      <c r="J13" s="40">
        <v>33</v>
      </c>
      <c r="K13" s="40">
        <v>10</v>
      </c>
      <c r="L13" s="40">
        <v>42</v>
      </c>
      <c r="M13" s="53">
        <v>103</v>
      </c>
      <c r="N13" s="40">
        <v>45</v>
      </c>
      <c r="O13" s="40">
        <v>24</v>
      </c>
      <c r="P13" s="53">
        <v>104</v>
      </c>
      <c r="Q13" s="40">
        <v>103</v>
      </c>
      <c r="R13" s="53">
        <v>134</v>
      </c>
      <c r="S13" s="40">
        <v>156</v>
      </c>
      <c r="T13" s="53">
        <v>75</v>
      </c>
      <c r="U13" s="40">
        <v>78</v>
      </c>
      <c r="V13" s="40">
        <v>72</v>
      </c>
      <c r="W13" s="40">
        <v>67</v>
      </c>
      <c r="X13" s="53">
        <v>57</v>
      </c>
      <c r="Y13" s="40">
        <v>41</v>
      </c>
      <c r="Z13" s="40">
        <v>36</v>
      </c>
      <c r="AA13" s="40">
        <v>116</v>
      </c>
      <c r="AB13" s="40">
        <v>19</v>
      </c>
      <c r="AC13" s="40">
        <v>24</v>
      </c>
      <c r="AD13" s="46">
        <v>0</v>
      </c>
    </row>
    <row r="14" spans="1:30" ht="20.149999999999999" customHeight="1" x14ac:dyDescent="0.25">
      <c r="A14" s="93" t="s">
        <v>327</v>
      </c>
      <c r="B14" s="47">
        <v>0.292367490502</v>
      </c>
      <c r="C14" s="41">
        <v>0.51953028793419298</v>
      </c>
      <c r="D14" s="41">
        <v>1.5834042077847402E-2</v>
      </c>
      <c r="E14" s="41">
        <v>0.10801585023770099</v>
      </c>
      <c r="F14" s="41">
        <v>0.61969184004571398</v>
      </c>
      <c r="G14" s="41">
        <v>0.20847146588284299</v>
      </c>
      <c r="H14" s="54">
        <v>0.56007652446429601</v>
      </c>
      <c r="I14" s="41">
        <v>9.5603797954066497E-2</v>
      </c>
      <c r="J14" s="41">
        <v>0.13761519290271501</v>
      </c>
      <c r="K14" s="41">
        <v>0.22935291209609801</v>
      </c>
      <c r="L14" s="41">
        <v>0.61306612140183703</v>
      </c>
      <c r="M14" s="54">
        <v>0.53722719009623299</v>
      </c>
      <c r="N14" s="41">
        <v>0.10887602704692401</v>
      </c>
      <c r="O14" s="41">
        <v>0.13329115723697799</v>
      </c>
      <c r="P14" s="54">
        <v>0.168640239887827</v>
      </c>
      <c r="Q14" s="41">
        <v>0.51496267271277396</v>
      </c>
      <c r="R14" s="54">
        <v>0.314336487231272</v>
      </c>
      <c r="S14" s="41">
        <v>0.27083707397943302</v>
      </c>
      <c r="T14" s="54">
        <v>0.16302614637969001</v>
      </c>
      <c r="U14" s="41">
        <v>0.253324386124964</v>
      </c>
      <c r="V14" s="41">
        <v>0.30233126058096899</v>
      </c>
      <c r="W14" s="41">
        <v>0.47068873018931401</v>
      </c>
      <c r="X14" s="54">
        <v>0.264165222557049</v>
      </c>
      <c r="Y14" s="41">
        <v>0.337642731911384</v>
      </c>
      <c r="Z14" s="41">
        <v>0.23608375792015199</v>
      </c>
      <c r="AA14" s="41">
        <v>0.31981935772641901</v>
      </c>
      <c r="AB14" s="41">
        <v>0.35206022168415901</v>
      </c>
      <c r="AC14" s="41">
        <v>0.23255939656352601</v>
      </c>
      <c r="AD14" s="47">
        <v>0</v>
      </c>
    </row>
    <row r="15" spans="1:30" ht="20.149999999999999" customHeight="1" x14ac:dyDescent="0.25">
      <c r="A15" s="93"/>
      <c r="B15" s="44">
        <v>588</v>
      </c>
      <c r="C15" s="38">
        <v>139</v>
      </c>
      <c r="D15" s="38">
        <v>7</v>
      </c>
      <c r="E15" s="38">
        <v>15</v>
      </c>
      <c r="F15" s="38">
        <v>239</v>
      </c>
      <c r="G15" s="38">
        <v>35</v>
      </c>
      <c r="H15" s="51">
        <v>190</v>
      </c>
      <c r="I15" s="38">
        <v>46</v>
      </c>
      <c r="J15" s="38">
        <v>24</v>
      </c>
      <c r="K15" s="38">
        <v>22</v>
      </c>
      <c r="L15" s="38">
        <v>126</v>
      </c>
      <c r="M15" s="51">
        <v>311</v>
      </c>
      <c r="N15" s="38">
        <v>47</v>
      </c>
      <c r="O15" s="38">
        <v>19</v>
      </c>
      <c r="P15" s="51">
        <v>116</v>
      </c>
      <c r="Q15" s="38">
        <v>363</v>
      </c>
      <c r="R15" s="51">
        <v>305</v>
      </c>
      <c r="S15" s="38">
        <v>280</v>
      </c>
      <c r="T15" s="51">
        <v>89</v>
      </c>
      <c r="U15" s="38">
        <v>123</v>
      </c>
      <c r="V15" s="38">
        <v>151</v>
      </c>
      <c r="W15" s="38">
        <v>224</v>
      </c>
      <c r="X15" s="51">
        <v>127</v>
      </c>
      <c r="Y15" s="38">
        <v>112</v>
      </c>
      <c r="Z15" s="38">
        <v>63</v>
      </c>
      <c r="AA15" s="38">
        <v>211</v>
      </c>
      <c r="AB15" s="38">
        <v>34</v>
      </c>
      <c r="AC15" s="38">
        <v>40</v>
      </c>
      <c r="AD15" s="44">
        <v>0</v>
      </c>
    </row>
    <row r="16" spans="1:30" ht="20.149999999999999" customHeight="1" x14ac:dyDescent="0.25">
      <c r="A16" s="94" t="s">
        <v>328</v>
      </c>
      <c r="B16" s="45">
        <v>8.0020647551221402E-2</v>
      </c>
      <c r="C16" s="39">
        <v>3.3752060557789898E-2</v>
      </c>
      <c r="D16" s="39">
        <v>4.2237950502047199E-2</v>
      </c>
      <c r="E16" s="39">
        <v>8.0722014247822105E-2</v>
      </c>
      <c r="F16" s="39">
        <v>2.3301799549821499E-2</v>
      </c>
      <c r="G16" s="39">
        <v>3.2905747041840301E-2</v>
      </c>
      <c r="H16" s="52">
        <v>3.3798799326234703E-2</v>
      </c>
      <c r="I16" s="39">
        <v>3.7236649743103298E-2</v>
      </c>
      <c r="J16" s="39">
        <v>8.1063070540739704E-2</v>
      </c>
      <c r="K16" s="39">
        <v>5.5686970986436803E-2</v>
      </c>
      <c r="L16" s="39">
        <v>4.5081377662370498E-2</v>
      </c>
      <c r="M16" s="52">
        <v>4.3963472485659703E-2</v>
      </c>
      <c r="N16" s="39">
        <v>3.9441180891716401E-2</v>
      </c>
      <c r="O16" s="39">
        <v>7.4194619769824E-2</v>
      </c>
      <c r="P16" s="52">
        <v>5.4170366603430803E-2</v>
      </c>
      <c r="Q16" s="39">
        <v>6.6047642007906804E-2</v>
      </c>
      <c r="R16" s="52">
        <v>4.9449057225704501E-2</v>
      </c>
      <c r="S16" s="39">
        <v>0.109228468403145</v>
      </c>
      <c r="T16" s="52">
        <v>7.1962107878618106E-2</v>
      </c>
      <c r="U16" s="39">
        <v>0.10502713918242899</v>
      </c>
      <c r="V16" s="39">
        <v>6.9308534518651002E-2</v>
      </c>
      <c r="W16" s="39">
        <v>7.4912711569133802E-2</v>
      </c>
      <c r="X16" s="52">
        <v>8.3932849916752206E-2</v>
      </c>
      <c r="Y16" s="39">
        <v>8.8554269221962204E-2</v>
      </c>
      <c r="Z16" s="39">
        <v>6.6508449404199796E-2</v>
      </c>
      <c r="AA16" s="39">
        <v>7.4047027942885896E-2</v>
      </c>
      <c r="AB16" s="39">
        <v>9.4734691470253304E-2</v>
      </c>
      <c r="AC16" s="39">
        <v>8.8275428942315007E-2</v>
      </c>
      <c r="AD16" s="45">
        <v>0</v>
      </c>
    </row>
    <row r="17" spans="1:30" ht="20.149999999999999" customHeight="1" x14ac:dyDescent="0.25">
      <c r="A17" s="94"/>
      <c r="B17" s="46">
        <v>161</v>
      </c>
      <c r="C17" s="40">
        <v>9</v>
      </c>
      <c r="D17" s="40">
        <v>19</v>
      </c>
      <c r="E17" s="40">
        <v>11</v>
      </c>
      <c r="F17" s="40">
        <v>9</v>
      </c>
      <c r="G17" s="40">
        <v>6</v>
      </c>
      <c r="H17" s="53">
        <v>11</v>
      </c>
      <c r="I17" s="40">
        <v>18</v>
      </c>
      <c r="J17" s="40">
        <v>14</v>
      </c>
      <c r="K17" s="40">
        <v>5</v>
      </c>
      <c r="L17" s="40">
        <v>9</v>
      </c>
      <c r="M17" s="53">
        <v>25</v>
      </c>
      <c r="N17" s="40">
        <v>17</v>
      </c>
      <c r="O17" s="40">
        <v>11</v>
      </c>
      <c r="P17" s="53">
        <v>37</v>
      </c>
      <c r="Q17" s="40">
        <v>47</v>
      </c>
      <c r="R17" s="53">
        <v>48</v>
      </c>
      <c r="S17" s="40">
        <v>113</v>
      </c>
      <c r="T17" s="53">
        <v>39</v>
      </c>
      <c r="U17" s="40">
        <v>51</v>
      </c>
      <c r="V17" s="40">
        <v>35</v>
      </c>
      <c r="W17" s="40">
        <v>36</v>
      </c>
      <c r="X17" s="53">
        <v>40</v>
      </c>
      <c r="Y17" s="40">
        <v>29</v>
      </c>
      <c r="Z17" s="40">
        <v>18</v>
      </c>
      <c r="AA17" s="40">
        <v>49</v>
      </c>
      <c r="AB17" s="40">
        <v>9</v>
      </c>
      <c r="AC17" s="40">
        <v>15</v>
      </c>
      <c r="AD17" s="46">
        <v>0</v>
      </c>
    </row>
    <row r="18" spans="1:30" ht="20.149999999999999" customHeight="1" x14ac:dyDescent="0.25">
      <c r="A18" s="93" t="s">
        <v>350</v>
      </c>
      <c r="B18" s="47">
        <v>0.28161376908796798</v>
      </c>
      <c r="C18" s="41">
        <v>0.106626776777211</v>
      </c>
      <c r="D18" s="41">
        <v>0.73455242103498497</v>
      </c>
      <c r="E18" s="41">
        <v>0.36106031954020501</v>
      </c>
      <c r="F18" s="41">
        <v>6.7616693654962506E-2</v>
      </c>
      <c r="G18" s="41">
        <v>0.23235220038108201</v>
      </c>
      <c r="H18" s="54">
        <v>9.8788619568977706E-2</v>
      </c>
      <c r="I18" s="41">
        <v>0.60207165195774204</v>
      </c>
      <c r="J18" s="41">
        <v>0.34115287684043599</v>
      </c>
      <c r="K18" s="41">
        <v>0.247211896536042</v>
      </c>
      <c r="L18" s="41">
        <v>4.2434217534461603E-2</v>
      </c>
      <c r="M18" s="54">
        <v>0.113080640986648</v>
      </c>
      <c r="N18" s="41">
        <v>0.56284773395350995</v>
      </c>
      <c r="O18" s="41">
        <v>0.37197882406056698</v>
      </c>
      <c r="P18" s="54">
        <v>0.40240047170580201</v>
      </c>
      <c r="Q18" s="41">
        <v>0.151470256881654</v>
      </c>
      <c r="R18" s="54">
        <v>0.29796887042703701</v>
      </c>
      <c r="S18" s="41">
        <v>0.26819651158237301</v>
      </c>
      <c r="T18" s="54">
        <v>0.35990441589385502</v>
      </c>
      <c r="U18" s="41">
        <v>0.30972867956796402</v>
      </c>
      <c r="V18" s="41">
        <v>0.27137226471973902</v>
      </c>
      <c r="W18" s="41">
        <v>0.173492526770061</v>
      </c>
      <c r="X18" s="54">
        <v>0.347244686879776</v>
      </c>
      <c r="Y18" s="41">
        <v>0.24332617729647099</v>
      </c>
      <c r="Z18" s="41">
        <v>0.30136010950582498</v>
      </c>
      <c r="AA18" s="41">
        <v>0.243025107925425</v>
      </c>
      <c r="AB18" s="41">
        <v>0.20995590380974799</v>
      </c>
      <c r="AC18" s="41">
        <v>0.32960187930450202</v>
      </c>
      <c r="AD18" s="47">
        <v>0</v>
      </c>
    </row>
    <row r="19" spans="1:30" ht="20.149999999999999" customHeight="1" x14ac:dyDescent="0.25">
      <c r="A19" s="93"/>
      <c r="B19" s="44">
        <v>566</v>
      </c>
      <c r="C19" s="38">
        <v>29</v>
      </c>
      <c r="D19" s="38">
        <v>339</v>
      </c>
      <c r="E19" s="38">
        <v>50</v>
      </c>
      <c r="F19" s="38">
        <v>26</v>
      </c>
      <c r="G19" s="38">
        <v>39</v>
      </c>
      <c r="H19" s="51">
        <v>34</v>
      </c>
      <c r="I19" s="38">
        <v>291</v>
      </c>
      <c r="J19" s="38">
        <v>60</v>
      </c>
      <c r="K19" s="38">
        <v>24</v>
      </c>
      <c r="L19" s="38">
        <v>9</v>
      </c>
      <c r="M19" s="51">
        <v>66</v>
      </c>
      <c r="N19" s="38">
        <v>245</v>
      </c>
      <c r="O19" s="38">
        <v>54</v>
      </c>
      <c r="P19" s="51">
        <v>278</v>
      </c>
      <c r="Q19" s="38">
        <v>107</v>
      </c>
      <c r="R19" s="51">
        <v>289</v>
      </c>
      <c r="S19" s="38">
        <v>277</v>
      </c>
      <c r="T19" s="51">
        <v>197</v>
      </c>
      <c r="U19" s="38">
        <v>151</v>
      </c>
      <c r="V19" s="38">
        <v>135</v>
      </c>
      <c r="W19" s="38">
        <v>83</v>
      </c>
      <c r="X19" s="51">
        <v>167</v>
      </c>
      <c r="Y19" s="38">
        <v>81</v>
      </c>
      <c r="Z19" s="38">
        <v>81</v>
      </c>
      <c r="AA19" s="38">
        <v>160</v>
      </c>
      <c r="AB19" s="38">
        <v>20</v>
      </c>
      <c r="AC19" s="38">
        <v>57</v>
      </c>
      <c r="AD19" s="44">
        <v>0</v>
      </c>
    </row>
    <row r="20" spans="1:30" ht="20.149999999999999" customHeight="1" x14ac:dyDescent="0.25">
      <c r="A20" s="94" t="s">
        <v>330</v>
      </c>
      <c r="B20" s="45">
        <v>0.43758936180456298</v>
      </c>
      <c r="C20" s="39">
        <v>0.72094847252434702</v>
      </c>
      <c r="D20" s="39">
        <v>4.4314123436815699E-2</v>
      </c>
      <c r="E20" s="39">
        <v>0.30439645212973199</v>
      </c>
      <c r="F20" s="39">
        <v>0.79869938747622704</v>
      </c>
      <c r="G20" s="39">
        <v>0.387943341436218</v>
      </c>
      <c r="H20" s="52">
        <v>0.75725296491871097</v>
      </c>
      <c r="I20" s="39">
        <v>0.17556577554557301</v>
      </c>
      <c r="J20" s="39">
        <v>0.324301673788366</v>
      </c>
      <c r="K20" s="39">
        <v>0.33525383995617802</v>
      </c>
      <c r="L20" s="39">
        <v>0.81886819852725001</v>
      </c>
      <c r="M20" s="52">
        <v>0.71567746902237805</v>
      </c>
      <c r="N20" s="39">
        <v>0.21188726353322099</v>
      </c>
      <c r="O20" s="39">
        <v>0.299862145287495</v>
      </c>
      <c r="P20" s="52">
        <v>0.31889427171344897</v>
      </c>
      <c r="Q20" s="39">
        <v>0.66126483120407498</v>
      </c>
      <c r="R20" s="52">
        <v>0.45216026390501701</v>
      </c>
      <c r="S20" s="39">
        <v>0.42150859133179902</v>
      </c>
      <c r="T20" s="52">
        <v>0.30055160321247298</v>
      </c>
      <c r="U20" s="39">
        <v>0.41383923067473699</v>
      </c>
      <c r="V20" s="39">
        <v>0.44594299238240598</v>
      </c>
      <c r="W20" s="39">
        <v>0.61080646495702995</v>
      </c>
      <c r="X20" s="52">
        <v>0.38155572677452398</v>
      </c>
      <c r="Y20" s="39">
        <v>0.46076659714024498</v>
      </c>
      <c r="Z20" s="39">
        <v>0.36906350892670597</v>
      </c>
      <c r="AA20" s="39">
        <v>0.49621545331828198</v>
      </c>
      <c r="AB20" s="39">
        <v>0.545680392536121</v>
      </c>
      <c r="AC20" s="39">
        <v>0.370728512592712</v>
      </c>
      <c r="AD20" s="45">
        <v>0</v>
      </c>
    </row>
    <row r="21" spans="1:30" ht="20.149999999999999" customHeight="1" x14ac:dyDescent="0.25">
      <c r="A21" s="95"/>
      <c r="B21" s="48">
        <v>880</v>
      </c>
      <c r="C21" s="42">
        <v>193</v>
      </c>
      <c r="D21" s="42">
        <v>20</v>
      </c>
      <c r="E21" s="42">
        <v>42</v>
      </c>
      <c r="F21" s="42">
        <v>308</v>
      </c>
      <c r="G21" s="42">
        <v>65</v>
      </c>
      <c r="H21" s="57">
        <v>257</v>
      </c>
      <c r="I21" s="42">
        <v>85</v>
      </c>
      <c r="J21" s="42">
        <v>57</v>
      </c>
      <c r="K21" s="42">
        <v>32</v>
      </c>
      <c r="L21" s="42">
        <v>168</v>
      </c>
      <c r="M21" s="57">
        <v>415</v>
      </c>
      <c r="N21" s="42">
        <v>92</v>
      </c>
      <c r="O21" s="42">
        <v>43</v>
      </c>
      <c r="P21" s="57">
        <v>220</v>
      </c>
      <c r="Q21" s="42">
        <v>466</v>
      </c>
      <c r="R21" s="57">
        <v>438</v>
      </c>
      <c r="S21" s="42">
        <v>436</v>
      </c>
      <c r="T21" s="57">
        <v>165</v>
      </c>
      <c r="U21" s="42">
        <v>202</v>
      </c>
      <c r="V21" s="42">
        <v>222</v>
      </c>
      <c r="W21" s="42">
        <v>291</v>
      </c>
      <c r="X21" s="57">
        <v>184</v>
      </c>
      <c r="Y21" s="42">
        <v>153</v>
      </c>
      <c r="Z21" s="42">
        <v>99</v>
      </c>
      <c r="AA21" s="42">
        <v>327</v>
      </c>
      <c r="AB21" s="42">
        <v>53</v>
      </c>
      <c r="AC21" s="42">
        <v>64</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6" display="Return to index" xr:uid="{5C44237A-37A7-4847-802A-94C0D5B6D40D}"/>
  </hyperlinks>
  <pageMargins left="0.75" right="0.75" top="0.75" bottom="0.5" header="0.5" footer="0.75"/>
  <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0.114172312942315</v>
      </c>
      <c r="C6" s="37">
        <v>5.1623202409647198E-2</v>
      </c>
      <c r="D6" s="37">
        <v>0.33765565602715802</v>
      </c>
      <c r="E6" s="37">
        <v>0.120942222616667</v>
      </c>
      <c r="F6" s="37">
        <v>2.4869816918045601E-2</v>
      </c>
      <c r="G6" s="37">
        <v>5.7407502044033103E-2</v>
      </c>
      <c r="H6" s="50">
        <v>3.5334109710113797E-2</v>
      </c>
      <c r="I6" s="37">
        <v>0.27158343281598202</v>
      </c>
      <c r="J6" s="37">
        <v>0.115527849864855</v>
      </c>
      <c r="K6" s="37">
        <v>7.4785952296726604E-2</v>
      </c>
      <c r="L6" s="37">
        <v>2.6449011675835899E-2</v>
      </c>
      <c r="M6" s="50">
        <v>3.9313093702643999E-2</v>
      </c>
      <c r="N6" s="37">
        <v>0.261964370573945</v>
      </c>
      <c r="O6" s="37">
        <v>0.13046861964541101</v>
      </c>
      <c r="P6" s="50">
        <v>0.167680155708232</v>
      </c>
      <c r="Q6" s="37">
        <v>7.6361973342011405E-2</v>
      </c>
      <c r="R6" s="50">
        <v>0.14383031171963301</v>
      </c>
      <c r="S6" s="37">
        <v>8.7142870466564507E-2</v>
      </c>
      <c r="T6" s="50">
        <v>0.14914668600739101</v>
      </c>
      <c r="U6" s="37">
        <v>9.2554132400644196E-2</v>
      </c>
      <c r="V6" s="37">
        <v>0.117735156264772</v>
      </c>
      <c r="W6" s="37">
        <v>9.2322239046147503E-2</v>
      </c>
      <c r="X6" s="50">
        <v>0.14340968535484</v>
      </c>
      <c r="Y6" s="37">
        <v>0.103400005325473</v>
      </c>
      <c r="Z6" s="37">
        <v>0.13745131687272399</v>
      </c>
      <c r="AA6" s="37">
        <v>9.9668007890926003E-2</v>
      </c>
      <c r="AB6" s="37">
        <v>7.9849306475505796E-2</v>
      </c>
      <c r="AC6" s="37">
        <v>9.1712705946601206E-2</v>
      </c>
      <c r="AD6" s="43">
        <v>0</v>
      </c>
    </row>
    <row r="7" spans="1:30" ht="20.149999999999999" customHeight="1" x14ac:dyDescent="0.25">
      <c r="A7" s="93"/>
      <c r="B7" s="44">
        <v>229</v>
      </c>
      <c r="C7" s="38">
        <v>14</v>
      </c>
      <c r="D7" s="38">
        <v>156</v>
      </c>
      <c r="E7" s="38">
        <v>17</v>
      </c>
      <c r="F7" s="38">
        <v>10</v>
      </c>
      <c r="G7" s="38">
        <v>10</v>
      </c>
      <c r="H7" s="51">
        <v>12</v>
      </c>
      <c r="I7" s="38">
        <v>131</v>
      </c>
      <c r="J7" s="38">
        <v>20</v>
      </c>
      <c r="K7" s="38">
        <v>7</v>
      </c>
      <c r="L7" s="38">
        <v>5</v>
      </c>
      <c r="M7" s="51">
        <v>23</v>
      </c>
      <c r="N7" s="38">
        <v>114</v>
      </c>
      <c r="O7" s="38">
        <v>19</v>
      </c>
      <c r="P7" s="51">
        <v>116</v>
      </c>
      <c r="Q7" s="38">
        <v>54</v>
      </c>
      <c r="R7" s="51">
        <v>139</v>
      </c>
      <c r="S7" s="38">
        <v>90</v>
      </c>
      <c r="T7" s="51">
        <v>82</v>
      </c>
      <c r="U7" s="38">
        <v>45</v>
      </c>
      <c r="V7" s="38">
        <v>59</v>
      </c>
      <c r="W7" s="38">
        <v>44</v>
      </c>
      <c r="X7" s="51">
        <v>69</v>
      </c>
      <c r="Y7" s="38">
        <v>34</v>
      </c>
      <c r="Z7" s="38">
        <v>37</v>
      </c>
      <c r="AA7" s="38">
        <v>66</v>
      </c>
      <c r="AB7" s="38">
        <v>8</v>
      </c>
      <c r="AC7" s="38">
        <v>16</v>
      </c>
      <c r="AD7" s="44">
        <v>0</v>
      </c>
    </row>
    <row r="8" spans="1:30" ht="20.149999999999999" customHeight="1" x14ac:dyDescent="0.25">
      <c r="A8" s="94" t="s">
        <v>324</v>
      </c>
      <c r="B8" s="45">
        <v>0.219659582318769</v>
      </c>
      <c r="C8" s="39">
        <v>0.112401336362454</v>
      </c>
      <c r="D8" s="39">
        <v>0.42120811729198399</v>
      </c>
      <c r="E8" s="39">
        <v>0.38922285964278502</v>
      </c>
      <c r="F8" s="39">
        <v>5.3458938549177701E-2</v>
      </c>
      <c r="G8" s="39">
        <v>0.24378563483461099</v>
      </c>
      <c r="H8" s="52">
        <v>0.101519894211944</v>
      </c>
      <c r="I8" s="39">
        <v>0.373837226733922</v>
      </c>
      <c r="J8" s="39">
        <v>0.387239037804056</v>
      </c>
      <c r="K8" s="39">
        <v>0.26638065554401003</v>
      </c>
      <c r="L8" s="39">
        <v>3.8027798422836302E-2</v>
      </c>
      <c r="M8" s="52">
        <v>0.14383834204670401</v>
      </c>
      <c r="N8" s="39">
        <v>0.31311380680054002</v>
      </c>
      <c r="O8" s="39">
        <v>0.42368894757005598</v>
      </c>
      <c r="P8" s="52">
        <v>0.31096018683902599</v>
      </c>
      <c r="Q8" s="39">
        <v>0.14354800173106899</v>
      </c>
      <c r="R8" s="52">
        <v>0.215853587137387</v>
      </c>
      <c r="S8" s="39">
        <v>0.22472314878077401</v>
      </c>
      <c r="T8" s="52">
        <v>0.23398417314862499</v>
      </c>
      <c r="U8" s="39">
        <v>0.24560821965656901</v>
      </c>
      <c r="V8" s="39">
        <v>0.24271794835788399</v>
      </c>
      <c r="W8" s="39">
        <v>0.15253533921054599</v>
      </c>
      <c r="X8" s="52">
        <v>0.25895308027739899</v>
      </c>
      <c r="Y8" s="39">
        <v>0.18636889482345101</v>
      </c>
      <c r="Z8" s="39">
        <v>0.25326119510517597</v>
      </c>
      <c r="AA8" s="39">
        <v>0.1873965920092</v>
      </c>
      <c r="AB8" s="39">
        <v>0.15046213195170499</v>
      </c>
      <c r="AC8" s="39">
        <v>0.28448401829796699</v>
      </c>
      <c r="AD8" s="45">
        <v>0</v>
      </c>
    </row>
    <row r="9" spans="1:30" ht="20.149999999999999" customHeight="1" x14ac:dyDescent="0.25">
      <c r="A9" s="94"/>
      <c r="B9" s="46">
        <v>442</v>
      </c>
      <c r="C9" s="40">
        <v>30</v>
      </c>
      <c r="D9" s="40">
        <v>194</v>
      </c>
      <c r="E9" s="40">
        <v>54</v>
      </c>
      <c r="F9" s="40">
        <v>21</v>
      </c>
      <c r="G9" s="40">
        <v>41</v>
      </c>
      <c r="H9" s="53">
        <v>34</v>
      </c>
      <c r="I9" s="40">
        <v>181</v>
      </c>
      <c r="J9" s="40">
        <v>68</v>
      </c>
      <c r="K9" s="40">
        <v>26</v>
      </c>
      <c r="L9" s="40">
        <v>8</v>
      </c>
      <c r="M9" s="53">
        <v>83</v>
      </c>
      <c r="N9" s="40">
        <v>137</v>
      </c>
      <c r="O9" s="40">
        <v>61</v>
      </c>
      <c r="P9" s="53">
        <v>215</v>
      </c>
      <c r="Q9" s="40">
        <v>101</v>
      </c>
      <c r="R9" s="53">
        <v>209</v>
      </c>
      <c r="S9" s="40">
        <v>232</v>
      </c>
      <c r="T9" s="53">
        <v>128</v>
      </c>
      <c r="U9" s="40">
        <v>120</v>
      </c>
      <c r="V9" s="40">
        <v>121</v>
      </c>
      <c r="W9" s="40">
        <v>73</v>
      </c>
      <c r="X9" s="53">
        <v>125</v>
      </c>
      <c r="Y9" s="40">
        <v>62</v>
      </c>
      <c r="Z9" s="40">
        <v>68</v>
      </c>
      <c r="AA9" s="40">
        <v>123</v>
      </c>
      <c r="AB9" s="40">
        <v>15</v>
      </c>
      <c r="AC9" s="40">
        <v>49</v>
      </c>
      <c r="AD9" s="46">
        <v>0</v>
      </c>
    </row>
    <row r="10" spans="1:30" ht="20.149999999999999" customHeight="1" x14ac:dyDescent="0.25">
      <c r="A10" s="93" t="s">
        <v>325</v>
      </c>
      <c r="B10" s="47">
        <v>0.21612647084054001</v>
      </c>
      <c r="C10" s="41">
        <v>0.20764034695136999</v>
      </c>
      <c r="D10" s="41">
        <v>0.17443858640333601</v>
      </c>
      <c r="E10" s="41">
        <v>0.27478371932192802</v>
      </c>
      <c r="F10" s="41">
        <v>0.13600338105177001</v>
      </c>
      <c r="G10" s="41">
        <v>0.30770694120222403</v>
      </c>
      <c r="H10" s="54">
        <v>0.17530468207136299</v>
      </c>
      <c r="I10" s="41">
        <v>0.154510194252827</v>
      </c>
      <c r="J10" s="41">
        <v>0.24811029849412</v>
      </c>
      <c r="K10" s="41">
        <v>0.33386190792162102</v>
      </c>
      <c r="L10" s="41">
        <v>0.13683446037667599</v>
      </c>
      <c r="M10" s="54">
        <v>0.162857611890909</v>
      </c>
      <c r="N10" s="41">
        <v>0.206171402161102</v>
      </c>
      <c r="O10" s="41">
        <v>0.21147089581952699</v>
      </c>
      <c r="P10" s="54">
        <v>0.216910970451094</v>
      </c>
      <c r="Q10" s="41">
        <v>0.150479698054582</v>
      </c>
      <c r="R10" s="54">
        <v>0.21477192120442801</v>
      </c>
      <c r="S10" s="41">
        <v>0.21745886536567899</v>
      </c>
      <c r="T10" s="54">
        <v>0.25549955011266801</v>
      </c>
      <c r="U10" s="41">
        <v>0.21457240496504301</v>
      </c>
      <c r="V10" s="41">
        <v>0.195221727410574</v>
      </c>
      <c r="W10" s="41">
        <v>0.19427101159792801</v>
      </c>
      <c r="X10" s="54">
        <v>0.191310199724257</v>
      </c>
      <c r="Y10" s="41">
        <v>0.234906187319849</v>
      </c>
      <c r="Z10" s="41">
        <v>0.227570967869103</v>
      </c>
      <c r="AA10" s="41">
        <v>0.22041487816885</v>
      </c>
      <c r="AB10" s="41">
        <v>0.22259711766800699</v>
      </c>
      <c r="AC10" s="41">
        <v>0.211292329285067</v>
      </c>
      <c r="AD10" s="47">
        <v>0</v>
      </c>
    </row>
    <row r="11" spans="1:30" ht="20.149999999999999" customHeight="1" x14ac:dyDescent="0.25">
      <c r="A11" s="93"/>
      <c r="B11" s="44">
        <v>434</v>
      </c>
      <c r="C11" s="38">
        <v>56</v>
      </c>
      <c r="D11" s="38">
        <v>81</v>
      </c>
      <c r="E11" s="38">
        <v>38</v>
      </c>
      <c r="F11" s="38">
        <v>52</v>
      </c>
      <c r="G11" s="38">
        <v>51</v>
      </c>
      <c r="H11" s="51">
        <v>60</v>
      </c>
      <c r="I11" s="38">
        <v>75</v>
      </c>
      <c r="J11" s="38">
        <v>43</v>
      </c>
      <c r="K11" s="38">
        <v>32</v>
      </c>
      <c r="L11" s="38">
        <v>28</v>
      </c>
      <c r="M11" s="51">
        <v>94</v>
      </c>
      <c r="N11" s="38">
        <v>90</v>
      </c>
      <c r="O11" s="38">
        <v>30</v>
      </c>
      <c r="P11" s="51">
        <v>150</v>
      </c>
      <c r="Q11" s="38">
        <v>106</v>
      </c>
      <c r="R11" s="51">
        <v>208</v>
      </c>
      <c r="S11" s="38">
        <v>225</v>
      </c>
      <c r="T11" s="51">
        <v>140</v>
      </c>
      <c r="U11" s="38">
        <v>105</v>
      </c>
      <c r="V11" s="38">
        <v>97</v>
      </c>
      <c r="W11" s="38">
        <v>93</v>
      </c>
      <c r="X11" s="51">
        <v>92</v>
      </c>
      <c r="Y11" s="38">
        <v>78</v>
      </c>
      <c r="Z11" s="38">
        <v>61</v>
      </c>
      <c r="AA11" s="38">
        <v>145</v>
      </c>
      <c r="AB11" s="38">
        <v>22</v>
      </c>
      <c r="AC11" s="38">
        <v>36</v>
      </c>
      <c r="AD11" s="44">
        <v>0</v>
      </c>
    </row>
    <row r="12" spans="1:30" ht="20.149999999999999" customHeight="1" x14ac:dyDescent="0.25">
      <c r="A12" s="94" t="s">
        <v>326</v>
      </c>
      <c r="B12" s="45">
        <v>0.13023385914529401</v>
      </c>
      <c r="C12" s="39">
        <v>0.194030909382507</v>
      </c>
      <c r="D12" s="39">
        <v>3.7263344612165898E-2</v>
      </c>
      <c r="E12" s="39">
        <v>8.8268206260580795E-2</v>
      </c>
      <c r="F12" s="39">
        <v>0.21654689516897799</v>
      </c>
      <c r="G12" s="39">
        <v>0.134633934566325</v>
      </c>
      <c r="H12" s="52">
        <v>0.195672475871182</v>
      </c>
      <c r="I12" s="39">
        <v>7.5630229021318898E-2</v>
      </c>
      <c r="J12" s="39">
        <v>7.7004157594649195E-2</v>
      </c>
      <c r="K12" s="39">
        <v>9.4752390918990403E-2</v>
      </c>
      <c r="L12" s="39">
        <v>0.21455819756750799</v>
      </c>
      <c r="M12" s="52">
        <v>0.18018170249596699</v>
      </c>
      <c r="N12" s="39">
        <v>7.4037177306568905E-2</v>
      </c>
      <c r="O12" s="39">
        <v>7.7605255262580303E-2</v>
      </c>
      <c r="P12" s="52">
        <v>0.115305727605738</v>
      </c>
      <c r="Q12" s="39">
        <v>0.137759896714789</v>
      </c>
      <c r="R12" s="52">
        <v>0.118738640757511</v>
      </c>
      <c r="S12" s="39">
        <v>0.14029852421130201</v>
      </c>
      <c r="T12" s="52">
        <v>0.14905373641697001</v>
      </c>
      <c r="U12" s="39">
        <v>0.112084173930841</v>
      </c>
      <c r="V12" s="39">
        <v>0.10897102178071399</v>
      </c>
      <c r="W12" s="39">
        <v>0.149372665582683</v>
      </c>
      <c r="X12" s="52">
        <v>0.112519909205579</v>
      </c>
      <c r="Y12" s="39">
        <v>0.106997929072495</v>
      </c>
      <c r="Z12" s="39">
        <v>0.13448463677643299</v>
      </c>
      <c r="AA12" s="39">
        <v>0.15579640679995899</v>
      </c>
      <c r="AB12" s="39">
        <v>0.16295975463409501</v>
      </c>
      <c r="AC12" s="39">
        <v>0.101597034959374</v>
      </c>
      <c r="AD12" s="45">
        <v>0</v>
      </c>
    </row>
    <row r="13" spans="1:30" ht="20.149999999999999" customHeight="1" x14ac:dyDescent="0.25">
      <c r="A13" s="94"/>
      <c r="B13" s="46">
        <v>262</v>
      </c>
      <c r="C13" s="40">
        <v>52</v>
      </c>
      <c r="D13" s="40">
        <v>17</v>
      </c>
      <c r="E13" s="40">
        <v>12</v>
      </c>
      <c r="F13" s="40">
        <v>84</v>
      </c>
      <c r="G13" s="40">
        <v>23</v>
      </c>
      <c r="H13" s="53">
        <v>66</v>
      </c>
      <c r="I13" s="40">
        <v>37</v>
      </c>
      <c r="J13" s="40">
        <v>13</v>
      </c>
      <c r="K13" s="40">
        <v>9</v>
      </c>
      <c r="L13" s="40">
        <v>44</v>
      </c>
      <c r="M13" s="53">
        <v>104</v>
      </c>
      <c r="N13" s="40">
        <v>32</v>
      </c>
      <c r="O13" s="40">
        <v>11</v>
      </c>
      <c r="P13" s="53">
        <v>80</v>
      </c>
      <c r="Q13" s="40">
        <v>97</v>
      </c>
      <c r="R13" s="53">
        <v>115</v>
      </c>
      <c r="S13" s="40">
        <v>145</v>
      </c>
      <c r="T13" s="53">
        <v>82</v>
      </c>
      <c r="U13" s="40">
        <v>55</v>
      </c>
      <c r="V13" s="40">
        <v>54</v>
      </c>
      <c r="W13" s="40">
        <v>71</v>
      </c>
      <c r="X13" s="53">
        <v>54</v>
      </c>
      <c r="Y13" s="40">
        <v>36</v>
      </c>
      <c r="Z13" s="40">
        <v>36</v>
      </c>
      <c r="AA13" s="40">
        <v>103</v>
      </c>
      <c r="AB13" s="40">
        <v>16</v>
      </c>
      <c r="AC13" s="40">
        <v>17</v>
      </c>
      <c r="AD13" s="46">
        <v>0</v>
      </c>
    </row>
    <row r="14" spans="1:30" ht="20.149999999999999" customHeight="1" x14ac:dyDescent="0.25">
      <c r="A14" s="93" t="s">
        <v>327</v>
      </c>
      <c r="B14" s="47">
        <v>0.246690559936207</v>
      </c>
      <c r="C14" s="41">
        <v>0.40400499659960298</v>
      </c>
      <c r="D14" s="41">
        <v>1.3508637256218699E-2</v>
      </c>
      <c r="E14" s="41">
        <v>6.5464510814057894E-2</v>
      </c>
      <c r="F14" s="41">
        <v>0.54384340886154303</v>
      </c>
      <c r="G14" s="41">
        <v>0.21767431826170699</v>
      </c>
      <c r="H14" s="54">
        <v>0.45250477128833499</v>
      </c>
      <c r="I14" s="41">
        <v>9.5088993871387098E-2</v>
      </c>
      <c r="J14" s="41">
        <v>0.11270347957047799</v>
      </c>
      <c r="K14" s="41">
        <v>0.18185319531970201</v>
      </c>
      <c r="L14" s="41">
        <v>0.53963482877882596</v>
      </c>
      <c r="M14" s="54">
        <v>0.435273447106374</v>
      </c>
      <c r="N14" s="41">
        <v>0.109571421870584</v>
      </c>
      <c r="O14" s="41">
        <v>0.106997616939549</v>
      </c>
      <c r="P14" s="54">
        <v>0.13612138196512</v>
      </c>
      <c r="Q14" s="41">
        <v>0.43981138271091802</v>
      </c>
      <c r="R14" s="54">
        <v>0.266701215916959</v>
      </c>
      <c r="S14" s="41">
        <v>0.22580964360713901</v>
      </c>
      <c r="T14" s="54">
        <v>0.14121787959557999</v>
      </c>
      <c r="U14" s="41">
        <v>0.24649176045327401</v>
      </c>
      <c r="V14" s="41">
        <v>0.273511661779827</v>
      </c>
      <c r="W14" s="41">
        <v>0.34019979661982902</v>
      </c>
      <c r="X14" s="54">
        <v>0.224202307231293</v>
      </c>
      <c r="Y14" s="41">
        <v>0.29464048252811897</v>
      </c>
      <c r="Z14" s="41">
        <v>0.19778493624917601</v>
      </c>
      <c r="AA14" s="41">
        <v>0.26376416817807702</v>
      </c>
      <c r="AB14" s="41">
        <v>0.28950227155221903</v>
      </c>
      <c r="AC14" s="41">
        <v>0.20354445988276099</v>
      </c>
      <c r="AD14" s="47">
        <v>0</v>
      </c>
    </row>
    <row r="15" spans="1:30" ht="20.149999999999999" customHeight="1" x14ac:dyDescent="0.25">
      <c r="A15" s="93"/>
      <c r="B15" s="44">
        <v>496</v>
      </c>
      <c r="C15" s="38">
        <v>108</v>
      </c>
      <c r="D15" s="38">
        <v>6</v>
      </c>
      <c r="E15" s="38">
        <v>9</v>
      </c>
      <c r="F15" s="38">
        <v>210</v>
      </c>
      <c r="G15" s="38">
        <v>36</v>
      </c>
      <c r="H15" s="51">
        <v>154</v>
      </c>
      <c r="I15" s="38">
        <v>46</v>
      </c>
      <c r="J15" s="38">
        <v>20</v>
      </c>
      <c r="K15" s="38">
        <v>18</v>
      </c>
      <c r="L15" s="38">
        <v>111</v>
      </c>
      <c r="M15" s="51">
        <v>252</v>
      </c>
      <c r="N15" s="38">
        <v>48</v>
      </c>
      <c r="O15" s="38">
        <v>15</v>
      </c>
      <c r="P15" s="51">
        <v>94</v>
      </c>
      <c r="Q15" s="38">
        <v>310</v>
      </c>
      <c r="R15" s="51">
        <v>258</v>
      </c>
      <c r="S15" s="38">
        <v>233</v>
      </c>
      <c r="T15" s="51">
        <v>77</v>
      </c>
      <c r="U15" s="38">
        <v>120</v>
      </c>
      <c r="V15" s="38">
        <v>136</v>
      </c>
      <c r="W15" s="38">
        <v>162</v>
      </c>
      <c r="X15" s="51">
        <v>108</v>
      </c>
      <c r="Y15" s="38">
        <v>98</v>
      </c>
      <c r="Z15" s="38">
        <v>53</v>
      </c>
      <c r="AA15" s="38">
        <v>174</v>
      </c>
      <c r="AB15" s="38">
        <v>28</v>
      </c>
      <c r="AC15" s="38">
        <v>35</v>
      </c>
      <c r="AD15" s="44">
        <v>0</v>
      </c>
    </row>
    <row r="16" spans="1:30" ht="20.149999999999999" customHeight="1" x14ac:dyDescent="0.25">
      <c r="A16" s="94" t="s">
        <v>328</v>
      </c>
      <c r="B16" s="45">
        <v>7.3117214816876303E-2</v>
      </c>
      <c r="C16" s="39">
        <v>3.02992082944178E-2</v>
      </c>
      <c r="D16" s="39">
        <v>1.59256584091368E-2</v>
      </c>
      <c r="E16" s="39">
        <v>6.1318481343980803E-2</v>
      </c>
      <c r="F16" s="39">
        <v>2.5277559450484901E-2</v>
      </c>
      <c r="G16" s="39">
        <v>3.8791669091099698E-2</v>
      </c>
      <c r="H16" s="52">
        <v>3.9664066847063098E-2</v>
      </c>
      <c r="I16" s="39">
        <v>2.9349923304562299E-2</v>
      </c>
      <c r="J16" s="39">
        <v>5.94151766718417E-2</v>
      </c>
      <c r="K16" s="39">
        <v>4.8365897998949997E-2</v>
      </c>
      <c r="L16" s="39">
        <v>4.4495703178316602E-2</v>
      </c>
      <c r="M16" s="52">
        <v>3.8535802757401399E-2</v>
      </c>
      <c r="N16" s="39">
        <v>3.5141821287259997E-2</v>
      </c>
      <c r="O16" s="39">
        <v>4.9768664762877203E-2</v>
      </c>
      <c r="P16" s="52">
        <v>5.30215774307898E-2</v>
      </c>
      <c r="Q16" s="39">
        <v>5.20390474466303E-2</v>
      </c>
      <c r="R16" s="52">
        <v>4.0104323264081802E-2</v>
      </c>
      <c r="S16" s="39">
        <v>0.104566947568541</v>
      </c>
      <c r="T16" s="52">
        <v>7.1097974718765694E-2</v>
      </c>
      <c r="U16" s="39">
        <v>8.8689308593628002E-2</v>
      </c>
      <c r="V16" s="39">
        <v>6.1842484406229997E-2</v>
      </c>
      <c r="W16" s="39">
        <v>7.1298947942867105E-2</v>
      </c>
      <c r="X16" s="52">
        <v>6.9604818206633695E-2</v>
      </c>
      <c r="Y16" s="39">
        <v>7.36865009306127E-2</v>
      </c>
      <c r="Z16" s="39">
        <v>4.9446947127388299E-2</v>
      </c>
      <c r="AA16" s="39">
        <v>7.2959946952986299E-2</v>
      </c>
      <c r="AB16" s="39">
        <v>9.4629417718469194E-2</v>
      </c>
      <c r="AC16" s="39">
        <v>0.107369451628229</v>
      </c>
      <c r="AD16" s="45">
        <v>0</v>
      </c>
    </row>
    <row r="17" spans="1:30" ht="20.149999999999999" customHeight="1" x14ac:dyDescent="0.25">
      <c r="A17" s="94"/>
      <c r="B17" s="46">
        <v>147</v>
      </c>
      <c r="C17" s="40">
        <v>8</v>
      </c>
      <c r="D17" s="40">
        <v>7</v>
      </c>
      <c r="E17" s="40">
        <v>8</v>
      </c>
      <c r="F17" s="40">
        <v>10</v>
      </c>
      <c r="G17" s="40">
        <v>6</v>
      </c>
      <c r="H17" s="53">
        <v>13</v>
      </c>
      <c r="I17" s="40">
        <v>14</v>
      </c>
      <c r="J17" s="40">
        <v>10</v>
      </c>
      <c r="K17" s="40">
        <v>5</v>
      </c>
      <c r="L17" s="40">
        <v>9</v>
      </c>
      <c r="M17" s="53">
        <v>22</v>
      </c>
      <c r="N17" s="40">
        <v>15</v>
      </c>
      <c r="O17" s="40">
        <v>7</v>
      </c>
      <c r="P17" s="53">
        <v>37</v>
      </c>
      <c r="Q17" s="40">
        <v>37</v>
      </c>
      <c r="R17" s="53">
        <v>39</v>
      </c>
      <c r="S17" s="40">
        <v>108</v>
      </c>
      <c r="T17" s="53">
        <v>39</v>
      </c>
      <c r="U17" s="40">
        <v>43</v>
      </c>
      <c r="V17" s="40">
        <v>31</v>
      </c>
      <c r="W17" s="40">
        <v>34</v>
      </c>
      <c r="X17" s="53">
        <v>34</v>
      </c>
      <c r="Y17" s="40">
        <v>25</v>
      </c>
      <c r="Z17" s="40">
        <v>13</v>
      </c>
      <c r="AA17" s="40">
        <v>48</v>
      </c>
      <c r="AB17" s="40">
        <v>9</v>
      </c>
      <c r="AC17" s="40">
        <v>18</v>
      </c>
      <c r="AD17" s="46">
        <v>0</v>
      </c>
    </row>
    <row r="18" spans="1:30" ht="20.149999999999999" customHeight="1" x14ac:dyDescent="0.25">
      <c r="A18" s="93" t="s">
        <v>350</v>
      </c>
      <c r="B18" s="47">
        <v>0.33383189526108298</v>
      </c>
      <c r="C18" s="41">
        <v>0.16402453877210199</v>
      </c>
      <c r="D18" s="41">
        <v>0.75886377331914301</v>
      </c>
      <c r="E18" s="41">
        <v>0.51016508225945201</v>
      </c>
      <c r="F18" s="41">
        <v>7.8328755467223302E-2</v>
      </c>
      <c r="G18" s="41">
        <v>0.30119313687864402</v>
      </c>
      <c r="H18" s="54">
        <v>0.13685400392205699</v>
      </c>
      <c r="I18" s="41">
        <v>0.64542065954990502</v>
      </c>
      <c r="J18" s="41">
        <v>0.50276688766891198</v>
      </c>
      <c r="K18" s="41">
        <v>0.34116660784073599</v>
      </c>
      <c r="L18" s="41">
        <v>6.4476810098672094E-2</v>
      </c>
      <c r="M18" s="54">
        <v>0.183151435749348</v>
      </c>
      <c r="N18" s="41">
        <v>0.57507817737448397</v>
      </c>
      <c r="O18" s="41">
        <v>0.55415756721546605</v>
      </c>
      <c r="P18" s="54">
        <v>0.47864034254725901</v>
      </c>
      <c r="Q18" s="41">
        <v>0.21990997507307999</v>
      </c>
      <c r="R18" s="54">
        <v>0.35968389885702001</v>
      </c>
      <c r="S18" s="41">
        <v>0.31186601924733898</v>
      </c>
      <c r="T18" s="54">
        <v>0.38313085915601602</v>
      </c>
      <c r="U18" s="41">
        <v>0.33816235205721301</v>
      </c>
      <c r="V18" s="41">
        <v>0.36045310462265601</v>
      </c>
      <c r="W18" s="41">
        <v>0.24485757825669299</v>
      </c>
      <c r="X18" s="54">
        <v>0.40236276563223899</v>
      </c>
      <c r="Y18" s="41">
        <v>0.28976890014892398</v>
      </c>
      <c r="Z18" s="41">
        <v>0.39071251197790002</v>
      </c>
      <c r="AA18" s="41">
        <v>0.28706459990012601</v>
      </c>
      <c r="AB18" s="41">
        <v>0.230311438427211</v>
      </c>
      <c r="AC18" s="41">
        <v>0.37619672424456801</v>
      </c>
      <c r="AD18" s="47">
        <v>0</v>
      </c>
    </row>
    <row r="19" spans="1:30" ht="20.149999999999999" customHeight="1" x14ac:dyDescent="0.25">
      <c r="A19" s="93"/>
      <c r="B19" s="44">
        <v>671</v>
      </c>
      <c r="C19" s="38">
        <v>44</v>
      </c>
      <c r="D19" s="38">
        <v>350</v>
      </c>
      <c r="E19" s="38">
        <v>70</v>
      </c>
      <c r="F19" s="38">
        <v>30</v>
      </c>
      <c r="G19" s="38">
        <v>50</v>
      </c>
      <c r="H19" s="51">
        <v>46</v>
      </c>
      <c r="I19" s="38">
        <v>312</v>
      </c>
      <c r="J19" s="38">
        <v>88</v>
      </c>
      <c r="K19" s="38">
        <v>33</v>
      </c>
      <c r="L19" s="38">
        <v>13</v>
      </c>
      <c r="M19" s="51">
        <v>106</v>
      </c>
      <c r="N19" s="38">
        <v>251</v>
      </c>
      <c r="O19" s="38">
        <v>80</v>
      </c>
      <c r="P19" s="51">
        <v>330</v>
      </c>
      <c r="Q19" s="38">
        <v>155</v>
      </c>
      <c r="R19" s="51">
        <v>349</v>
      </c>
      <c r="S19" s="38">
        <v>322</v>
      </c>
      <c r="T19" s="51">
        <v>210</v>
      </c>
      <c r="U19" s="38">
        <v>165</v>
      </c>
      <c r="V19" s="38">
        <v>180</v>
      </c>
      <c r="W19" s="38">
        <v>117</v>
      </c>
      <c r="X19" s="51">
        <v>194</v>
      </c>
      <c r="Y19" s="38">
        <v>96</v>
      </c>
      <c r="Z19" s="38">
        <v>105</v>
      </c>
      <c r="AA19" s="38">
        <v>189</v>
      </c>
      <c r="AB19" s="38">
        <v>22</v>
      </c>
      <c r="AC19" s="38">
        <v>65</v>
      </c>
      <c r="AD19" s="44">
        <v>0</v>
      </c>
    </row>
    <row r="20" spans="1:30" ht="20.149999999999999" customHeight="1" x14ac:dyDescent="0.25">
      <c r="A20" s="94" t="s">
        <v>330</v>
      </c>
      <c r="B20" s="45">
        <v>0.37692441908150098</v>
      </c>
      <c r="C20" s="39">
        <v>0.59803590598211098</v>
      </c>
      <c r="D20" s="39">
        <v>5.0771981868384601E-2</v>
      </c>
      <c r="E20" s="39">
        <v>0.15373271707463901</v>
      </c>
      <c r="F20" s="39">
        <v>0.76039030403052199</v>
      </c>
      <c r="G20" s="39">
        <v>0.35230825282803202</v>
      </c>
      <c r="H20" s="52">
        <v>0.64817724715951697</v>
      </c>
      <c r="I20" s="39">
        <v>0.170719222892706</v>
      </c>
      <c r="J20" s="39">
        <v>0.18970763716512701</v>
      </c>
      <c r="K20" s="39">
        <v>0.27660558623869202</v>
      </c>
      <c r="L20" s="39">
        <v>0.75419302634633401</v>
      </c>
      <c r="M20" s="52">
        <v>0.61545514960234105</v>
      </c>
      <c r="N20" s="39">
        <v>0.183608599177153</v>
      </c>
      <c r="O20" s="39">
        <v>0.18460287220212901</v>
      </c>
      <c r="P20" s="52">
        <v>0.25142710957085801</v>
      </c>
      <c r="Q20" s="39">
        <v>0.57757127942570696</v>
      </c>
      <c r="R20" s="52">
        <v>0.38543985667447</v>
      </c>
      <c r="S20" s="39">
        <v>0.36610816781844202</v>
      </c>
      <c r="T20" s="52">
        <v>0.29027161601255003</v>
      </c>
      <c r="U20" s="39">
        <v>0.358575934384115</v>
      </c>
      <c r="V20" s="39">
        <v>0.38248268356053999</v>
      </c>
      <c r="W20" s="39">
        <v>0.48957246220251199</v>
      </c>
      <c r="X20" s="52">
        <v>0.336722216436872</v>
      </c>
      <c r="Y20" s="39">
        <v>0.40163841160061398</v>
      </c>
      <c r="Z20" s="39">
        <v>0.332269573025609</v>
      </c>
      <c r="AA20" s="39">
        <v>0.419560574978036</v>
      </c>
      <c r="AB20" s="39">
        <v>0.45246202618631298</v>
      </c>
      <c r="AC20" s="39">
        <v>0.30514149484213499</v>
      </c>
      <c r="AD20" s="45">
        <v>0</v>
      </c>
    </row>
    <row r="21" spans="1:30" ht="20.149999999999999" customHeight="1" x14ac:dyDescent="0.25">
      <c r="A21" s="95"/>
      <c r="B21" s="48">
        <v>758</v>
      </c>
      <c r="C21" s="42">
        <v>160</v>
      </c>
      <c r="D21" s="42">
        <v>23</v>
      </c>
      <c r="E21" s="42">
        <v>21</v>
      </c>
      <c r="F21" s="42">
        <v>293</v>
      </c>
      <c r="G21" s="42">
        <v>59</v>
      </c>
      <c r="H21" s="57">
        <v>220</v>
      </c>
      <c r="I21" s="42">
        <v>82</v>
      </c>
      <c r="J21" s="42">
        <v>33</v>
      </c>
      <c r="K21" s="42">
        <v>27</v>
      </c>
      <c r="L21" s="42">
        <v>154</v>
      </c>
      <c r="M21" s="57">
        <v>357</v>
      </c>
      <c r="N21" s="42">
        <v>80</v>
      </c>
      <c r="O21" s="42">
        <v>27</v>
      </c>
      <c r="P21" s="57">
        <v>173</v>
      </c>
      <c r="Q21" s="42">
        <v>407</v>
      </c>
      <c r="R21" s="57">
        <v>374</v>
      </c>
      <c r="S21" s="42">
        <v>378</v>
      </c>
      <c r="T21" s="57">
        <v>159</v>
      </c>
      <c r="U21" s="42">
        <v>175</v>
      </c>
      <c r="V21" s="42">
        <v>190</v>
      </c>
      <c r="W21" s="42">
        <v>233</v>
      </c>
      <c r="X21" s="57">
        <v>162</v>
      </c>
      <c r="Y21" s="42">
        <v>134</v>
      </c>
      <c r="Z21" s="42">
        <v>89</v>
      </c>
      <c r="AA21" s="42">
        <v>276</v>
      </c>
      <c r="AB21" s="42">
        <v>44</v>
      </c>
      <c r="AC21" s="42">
        <v>52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7" display="Return to index" xr:uid="{D05D2597-51C3-471C-90E2-3D8A9C4D88E0}"/>
  </hyperlinks>
  <pageMargins left="0.75" right="0.75" top="0.75" bottom="0.5" header="0.5" footer="0.75"/>
  <drawing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9.2882729616941495E-2</v>
      </c>
      <c r="C6" s="37">
        <v>3.5970726538785101E-2</v>
      </c>
      <c r="D6" s="37">
        <v>0.25827263756004398</v>
      </c>
      <c r="E6" s="37">
        <v>9.1214288575440006E-2</v>
      </c>
      <c r="F6" s="37">
        <v>3.0111003926474599E-2</v>
      </c>
      <c r="G6" s="37">
        <v>7.7117195802054395E-2</v>
      </c>
      <c r="H6" s="50">
        <v>4.1061473491550697E-2</v>
      </c>
      <c r="I6" s="37">
        <v>0.195419626298619</v>
      </c>
      <c r="J6" s="37">
        <v>7.0683395452818501E-2</v>
      </c>
      <c r="K6" s="37">
        <v>3.6329800945513101E-2</v>
      </c>
      <c r="L6" s="37">
        <v>4.9564198970157E-2</v>
      </c>
      <c r="M6" s="50">
        <v>3.9019522378741497E-2</v>
      </c>
      <c r="N6" s="37">
        <v>0.19037190251198699</v>
      </c>
      <c r="O6" s="37">
        <v>8.5990308898123799E-2</v>
      </c>
      <c r="P6" s="50">
        <v>0.119432266875843</v>
      </c>
      <c r="Q6" s="37">
        <v>6.9676756836627496E-2</v>
      </c>
      <c r="R6" s="50">
        <v>0.107480619490514</v>
      </c>
      <c r="S6" s="37">
        <v>7.9828348222982307E-2</v>
      </c>
      <c r="T6" s="50">
        <v>0.119805079818607</v>
      </c>
      <c r="U6" s="37">
        <v>9.6399716777211694E-2</v>
      </c>
      <c r="V6" s="37">
        <v>7.5312848229329599E-2</v>
      </c>
      <c r="W6" s="37">
        <v>7.6678677434062203E-2</v>
      </c>
      <c r="X6" s="50">
        <v>0.106472043326753</v>
      </c>
      <c r="Y6" s="37">
        <v>8.8114578445703501E-2</v>
      </c>
      <c r="Z6" s="37">
        <v>8.2931977771545706E-2</v>
      </c>
      <c r="AA6" s="37">
        <v>9.09597024775253E-2</v>
      </c>
      <c r="AB6" s="37">
        <v>0.107017339595654</v>
      </c>
      <c r="AC6" s="37">
        <v>7.8955852315366601E-2</v>
      </c>
      <c r="AD6" s="43">
        <v>0</v>
      </c>
    </row>
    <row r="7" spans="1:30" ht="20.149999999999999" customHeight="1" x14ac:dyDescent="0.25">
      <c r="A7" s="93"/>
      <c r="B7" s="44">
        <v>187</v>
      </c>
      <c r="C7" s="38">
        <v>10</v>
      </c>
      <c r="D7" s="38">
        <v>119</v>
      </c>
      <c r="E7" s="38">
        <v>13</v>
      </c>
      <c r="F7" s="38">
        <v>12</v>
      </c>
      <c r="G7" s="38">
        <v>13</v>
      </c>
      <c r="H7" s="51">
        <v>14</v>
      </c>
      <c r="I7" s="38">
        <v>94</v>
      </c>
      <c r="J7" s="38">
        <v>12</v>
      </c>
      <c r="K7" s="38">
        <v>3</v>
      </c>
      <c r="L7" s="38">
        <v>10</v>
      </c>
      <c r="M7" s="51">
        <v>23</v>
      </c>
      <c r="N7" s="38">
        <v>83</v>
      </c>
      <c r="O7" s="38">
        <v>12</v>
      </c>
      <c r="P7" s="51">
        <v>82</v>
      </c>
      <c r="Q7" s="38">
        <v>49</v>
      </c>
      <c r="R7" s="51">
        <v>104</v>
      </c>
      <c r="S7" s="38">
        <v>83</v>
      </c>
      <c r="T7" s="51">
        <v>66</v>
      </c>
      <c r="U7" s="38">
        <v>47</v>
      </c>
      <c r="V7" s="38">
        <v>38</v>
      </c>
      <c r="W7" s="38">
        <v>37</v>
      </c>
      <c r="X7" s="51">
        <v>51</v>
      </c>
      <c r="Y7" s="38">
        <v>29</v>
      </c>
      <c r="Z7" s="38">
        <v>22</v>
      </c>
      <c r="AA7" s="38">
        <v>60</v>
      </c>
      <c r="AB7" s="38">
        <v>10</v>
      </c>
      <c r="AC7" s="38">
        <v>14</v>
      </c>
      <c r="AD7" s="44">
        <v>0</v>
      </c>
    </row>
    <row r="8" spans="1:30" ht="20.149999999999999" customHeight="1" x14ac:dyDescent="0.25">
      <c r="A8" s="94" t="s">
        <v>324</v>
      </c>
      <c r="B8" s="45">
        <v>0.227623613041604</v>
      </c>
      <c r="C8" s="39">
        <v>0.14185061545715399</v>
      </c>
      <c r="D8" s="39">
        <v>0.43499236314171902</v>
      </c>
      <c r="E8" s="39">
        <v>0.40138373274886902</v>
      </c>
      <c r="F8" s="39">
        <v>7.9367353171881899E-2</v>
      </c>
      <c r="G8" s="39">
        <v>0.18880809183745101</v>
      </c>
      <c r="H8" s="52">
        <v>0.14010873589102801</v>
      </c>
      <c r="I8" s="39">
        <v>0.37147238302588598</v>
      </c>
      <c r="J8" s="39">
        <v>0.40010101581376101</v>
      </c>
      <c r="K8" s="39">
        <v>0.23705214865513599</v>
      </c>
      <c r="L8" s="39">
        <v>5.3667938914118203E-2</v>
      </c>
      <c r="M8" s="52">
        <v>0.16307591580640601</v>
      </c>
      <c r="N8" s="39">
        <v>0.33325831441506198</v>
      </c>
      <c r="O8" s="39">
        <v>0.35194133474043099</v>
      </c>
      <c r="P8" s="52">
        <v>0.31296188281690601</v>
      </c>
      <c r="Q8" s="39">
        <v>0.14170720475083701</v>
      </c>
      <c r="R8" s="52">
        <v>0.237540166688578</v>
      </c>
      <c r="S8" s="39">
        <v>0.21987547719897901</v>
      </c>
      <c r="T8" s="52">
        <v>0.27352757334647598</v>
      </c>
      <c r="U8" s="39">
        <v>0.23316715440545799</v>
      </c>
      <c r="V8" s="39">
        <v>0.233410453818332</v>
      </c>
      <c r="W8" s="39">
        <v>0.163093356522344</v>
      </c>
      <c r="X8" s="52">
        <v>0.26753266286110999</v>
      </c>
      <c r="Y8" s="39">
        <v>0.191833566284972</v>
      </c>
      <c r="Z8" s="39">
        <v>0.280760046729708</v>
      </c>
      <c r="AA8" s="39">
        <v>0.18923077674396799</v>
      </c>
      <c r="AB8" s="39">
        <v>0.17050681732852899</v>
      </c>
      <c r="AC8" s="39">
        <v>0.28169028177943101</v>
      </c>
      <c r="AD8" s="45">
        <v>0</v>
      </c>
    </row>
    <row r="9" spans="1:30" ht="20.149999999999999" customHeight="1" x14ac:dyDescent="0.25">
      <c r="A9" s="94"/>
      <c r="B9" s="46">
        <v>458</v>
      </c>
      <c r="C9" s="40">
        <v>38</v>
      </c>
      <c r="D9" s="40">
        <v>201</v>
      </c>
      <c r="E9" s="40">
        <v>55</v>
      </c>
      <c r="F9" s="40">
        <v>31</v>
      </c>
      <c r="G9" s="40">
        <v>32</v>
      </c>
      <c r="H9" s="53">
        <v>48</v>
      </c>
      <c r="I9" s="40">
        <v>179</v>
      </c>
      <c r="J9" s="40">
        <v>70</v>
      </c>
      <c r="K9" s="40">
        <v>23</v>
      </c>
      <c r="L9" s="40">
        <v>11</v>
      </c>
      <c r="M9" s="53">
        <v>95</v>
      </c>
      <c r="N9" s="40">
        <v>145</v>
      </c>
      <c r="O9" s="40">
        <v>51</v>
      </c>
      <c r="P9" s="53">
        <v>216</v>
      </c>
      <c r="Q9" s="40">
        <v>100</v>
      </c>
      <c r="R9" s="53">
        <v>230</v>
      </c>
      <c r="S9" s="40">
        <v>227</v>
      </c>
      <c r="T9" s="53">
        <v>150</v>
      </c>
      <c r="U9" s="40">
        <v>114</v>
      </c>
      <c r="V9" s="40">
        <v>116</v>
      </c>
      <c r="W9" s="40">
        <v>78</v>
      </c>
      <c r="X9" s="53">
        <v>129</v>
      </c>
      <c r="Y9" s="40">
        <v>64</v>
      </c>
      <c r="Z9" s="40">
        <v>75</v>
      </c>
      <c r="AA9" s="40">
        <v>125</v>
      </c>
      <c r="AB9" s="40">
        <v>17</v>
      </c>
      <c r="AC9" s="40">
        <v>48</v>
      </c>
      <c r="AD9" s="46">
        <v>0</v>
      </c>
    </row>
    <row r="10" spans="1:30" ht="20.149999999999999" customHeight="1" x14ac:dyDescent="0.25">
      <c r="A10" s="93" t="s">
        <v>325</v>
      </c>
      <c r="B10" s="47">
        <v>0.22106785407656901</v>
      </c>
      <c r="C10" s="41">
        <v>0.21573142719591401</v>
      </c>
      <c r="D10" s="41">
        <v>0.20249715310225</v>
      </c>
      <c r="E10" s="41">
        <v>0.22777446510087401</v>
      </c>
      <c r="F10" s="41">
        <v>0.167489362480406</v>
      </c>
      <c r="G10" s="41">
        <v>0.31351327823462799</v>
      </c>
      <c r="H10" s="54">
        <v>0.199892374008874</v>
      </c>
      <c r="I10" s="41">
        <v>0.211613860115519</v>
      </c>
      <c r="J10" s="41">
        <v>0.241734263051578</v>
      </c>
      <c r="K10" s="41">
        <v>0.31453161823008902</v>
      </c>
      <c r="L10" s="41">
        <v>0.11509391310640101</v>
      </c>
      <c r="M10" s="54">
        <v>0.187295271258059</v>
      </c>
      <c r="N10" s="41">
        <v>0.222050369528043</v>
      </c>
      <c r="O10" s="41">
        <v>0.258258561743612</v>
      </c>
      <c r="P10" s="54">
        <v>0.26010564714428502</v>
      </c>
      <c r="Q10" s="41">
        <v>0.162028474904783</v>
      </c>
      <c r="R10" s="54">
        <v>0.223072127480021</v>
      </c>
      <c r="S10" s="41">
        <v>0.219284736552779</v>
      </c>
      <c r="T10" s="54">
        <v>0.242546952793357</v>
      </c>
      <c r="U10" s="41">
        <v>0.19947654685357</v>
      </c>
      <c r="V10" s="41">
        <v>0.240061090752169</v>
      </c>
      <c r="W10" s="41">
        <v>0.19858620330987201</v>
      </c>
      <c r="X10" s="54">
        <v>0.21454419565173999</v>
      </c>
      <c r="Y10" s="41">
        <v>0.241661314606578</v>
      </c>
      <c r="Z10" s="41">
        <v>0.20418310224156799</v>
      </c>
      <c r="AA10" s="41">
        <v>0.22664809936115199</v>
      </c>
      <c r="AB10" s="41">
        <v>0.14713375071290799</v>
      </c>
      <c r="AC10" s="41">
        <v>0.246299939110354</v>
      </c>
      <c r="AD10" s="47">
        <v>0</v>
      </c>
    </row>
    <row r="11" spans="1:30" ht="20.149999999999999" customHeight="1" x14ac:dyDescent="0.25">
      <c r="A11" s="93"/>
      <c r="B11" s="44">
        <v>444</v>
      </c>
      <c r="C11" s="38">
        <v>58</v>
      </c>
      <c r="D11" s="38">
        <v>93</v>
      </c>
      <c r="E11" s="38">
        <v>31</v>
      </c>
      <c r="F11" s="38">
        <v>65</v>
      </c>
      <c r="G11" s="38">
        <v>52</v>
      </c>
      <c r="H11" s="51">
        <v>68</v>
      </c>
      <c r="I11" s="38">
        <v>102</v>
      </c>
      <c r="J11" s="38">
        <v>42</v>
      </c>
      <c r="K11" s="38">
        <v>30</v>
      </c>
      <c r="L11" s="38">
        <v>24</v>
      </c>
      <c r="M11" s="51">
        <v>109</v>
      </c>
      <c r="N11" s="38">
        <v>97</v>
      </c>
      <c r="O11" s="38">
        <v>37</v>
      </c>
      <c r="P11" s="51">
        <v>179</v>
      </c>
      <c r="Q11" s="38">
        <v>114</v>
      </c>
      <c r="R11" s="51">
        <v>216</v>
      </c>
      <c r="S11" s="38">
        <v>227</v>
      </c>
      <c r="T11" s="51">
        <v>133</v>
      </c>
      <c r="U11" s="38">
        <v>97</v>
      </c>
      <c r="V11" s="38">
        <v>120</v>
      </c>
      <c r="W11" s="38">
        <v>95</v>
      </c>
      <c r="X11" s="51">
        <v>103</v>
      </c>
      <c r="Y11" s="38">
        <v>80</v>
      </c>
      <c r="Z11" s="38">
        <v>55</v>
      </c>
      <c r="AA11" s="38">
        <v>149</v>
      </c>
      <c r="AB11" s="38">
        <v>14</v>
      </c>
      <c r="AC11" s="38">
        <v>42</v>
      </c>
      <c r="AD11" s="44">
        <v>0</v>
      </c>
    </row>
    <row r="12" spans="1:30" ht="20.149999999999999" customHeight="1" x14ac:dyDescent="0.25">
      <c r="A12" s="94" t="s">
        <v>326</v>
      </c>
      <c r="B12" s="45">
        <v>0.15674785240172501</v>
      </c>
      <c r="C12" s="39">
        <v>0.212975292396579</v>
      </c>
      <c r="D12" s="39">
        <v>4.9166228429190398E-2</v>
      </c>
      <c r="E12" s="39">
        <v>0.13901345114517599</v>
      </c>
      <c r="F12" s="39">
        <v>0.20911799309495299</v>
      </c>
      <c r="G12" s="39">
        <v>0.21838651579587301</v>
      </c>
      <c r="H12" s="52">
        <v>0.18024357224191101</v>
      </c>
      <c r="I12" s="39">
        <v>0.103370103265587</v>
      </c>
      <c r="J12" s="39">
        <v>0.15442939385527499</v>
      </c>
      <c r="K12" s="39">
        <v>0.15901008155913199</v>
      </c>
      <c r="L12" s="39">
        <v>0.25828823853681898</v>
      </c>
      <c r="M12" s="52">
        <v>0.19773776777666799</v>
      </c>
      <c r="N12" s="39">
        <v>0.13024099297505001</v>
      </c>
      <c r="O12" s="39">
        <v>0.109990769323721</v>
      </c>
      <c r="P12" s="52">
        <v>0.15072548560968399</v>
      </c>
      <c r="Q12" s="39">
        <v>0.17264247321394</v>
      </c>
      <c r="R12" s="52">
        <v>0.151098640486376</v>
      </c>
      <c r="S12" s="39">
        <v>0.16022396674422801</v>
      </c>
      <c r="T12" s="52">
        <v>0.15752473293108701</v>
      </c>
      <c r="U12" s="39">
        <v>0.168968355437567</v>
      </c>
      <c r="V12" s="39">
        <v>0.134804018357184</v>
      </c>
      <c r="W12" s="39">
        <v>0.16629359090358001</v>
      </c>
      <c r="X12" s="52">
        <v>0.12208078836382399</v>
      </c>
      <c r="Y12" s="39">
        <v>0.13067526584050801</v>
      </c>
      <c r="Z12" s="39">
        <v>0.16419074392688501</v>
      </c>
      <c r="AA12" s="39">
        <v>0.194951748513326</v>
      </c>
      <c r="AB12" s="39">
        <v>0.18553738838647801</v>
      </c>
      <c r="AC12" s="39">
        <v>0.12984853207091099</v>
      </c>
      <c r="AD12" s="45">
        <v>0</v>
      </c>
    </row>
    <row r="13" spans="1:30" ht="20.149999999999999" customHeight="1" x14ac:dyDescent="0.25">
      <c r="A13" s="94"/>
      <c r="B13" s="46">
        <v>315</v>
      </c>
      <c r="C13" s="40">
        <v>57</v>
      </c>
      <c r="D13" s="40">
        <v>23</v>
      </c>
      <c r="E13" s="40">
        <v>19</v>
      </c>
      <c r="F13" s="40">
        <v>81</v>
      </c>
      <c r="G13" s="40">
        <v>37</v>
      </c>
      <c r="H13" s="53">
        <v>61</v>
      </c>
      <c r="I13" s="40">
        <v>50</v>
      </c>
      <c r="J13" s="40">
        <v>27</v>
      </c>
      <c r="K13" s="40">
        <v>15</v>
      </c>
      <c r="L13" s="40">
        <v>53</v>
      </c>
      <c r="M13" s="53">
        <v>115</v>
      </c>
      <c r="N13" s="40">
        <v>57</v>
      </c>
      <c r="O13" s="40">
        <v>16</v>
      </c>
      <c r="P13" s="53">
        <v>104</v>
      </c>
      <c r="Q13" s="40">
        <v>122</v>
      </c>
      <c r="R13" s="53">
        <v>146</v>
      </c>
      <c r="S13" s="40">
        <v>166</v>
      </c>
      <c r="T13" s="53">
        <v>86</v>
      </c>
      <c r="U13" s="40">
        <v>82</v>
      </c>
      <c r="V13" s="40">
        <v>67</v>
      </c>
      <c r="W13" s="40">
        <v>79</v>
      </c>
      <c r="X13" s="53">
        <v>59</v>
      </c>
      <c r="Y13" s="40">
        <v>43</v>
      </c>
      <c r="Z13" s="40">
        <v>44</v>
      </c>
      <c r="AA13" s="40">
        <v>128</v>
      </c>
      <c r="AB13" s="40">
        <v>18</v>
      </c>
      <c r="AC13" s="40">
        <v>22</v>
      </c>
      <c r="AD13" s="46">
        <v>0</v>
      </c>
    </row>
    <row r="14" spans="1:30" ht="20.149999999999999" customHeight="1" x14ac:dyDescent="0.25">
      <c r="A14" s="93" t="s">
        <v>327</v>
      </c>
      <c r="B14" s="47">
        <v>0.219099900440893</v>
      </c>
      <c r="C14" s="41">
        <v>0.35483746776538799</v>
      </c>
      <c r="D14" s="41">
        <v>2.5019775021812001E-2</v>
      </c>
      <c r="E14" s="41">
        <v>7.0925283475683804E-2</v>
      </c>
      <c r="F14" s="41">
        <v>0.47553287217343898</v>
      </c>
      <c r="G14" s="41">
        <v>0.16689240832534899</v>
      </c>
      <c r="H14" s="54">
        <v>0.40628821606305598</v>
      </c>
      <c r="I14" s="41">
        <v>8.0783625245913801E-2</v>
      </c>
      <c r="J14" s="41">
        <v>5.6946734582872902E-2</v>
      </c>
      <c r="K14" s="41">
        <v>0.20522890751720199</v>
      </c>
      <c r="L14" s="41">
        <v>0.46383974310688902</v>
      </c>
      <c r="M14" s="54">
        <v>0.37383729354317002</v>
      </c>
      <c r="N14" s="41">
        <v>8.9290338281010698E-2</v>
      </c>
      <c r="O14" s="41">
        <v>0.10280221072158301</v>
      </c>
      <c r="P14" s="54">
        <v>0.104228174888452</v>
      </c>
      <c r="Q14" s="41">
        <v>0.39003797899850401</v>
      </c>
      <c r="R14" s="54">
        <v>0.23731146304220899</v>
      </c>
      <c r="S14" s="41">
        <v>0.20100592391361599</v>
      </c>
      <c r="T14" s="54">
        <v>0.133036704774389</v>
      </c>
      <c r="U14" s="41">
        <v>0.20432040735475601</v>
      </c>
      <c r="V14" s="41">
        <v>0.23829756068607</v>
      </c>
      <c r="W14" s="41">
        <v>0.313161443915487</v>
      </c>
      <c r="X14" s="54">
        <v>0.21364541247820501</v>
      </c>
      <c r="Y14" s="41">
        <v>0.25704770050849601</v>
      </c>
      <c r="Z14" s="41">
        <v>0.20162308676128701</v>
      </c>
      <c r="AA14" s="41">
        <v>0.22122640097131799</v>
      </c>
      <c r="AB14" s="41">
        <v>0.283226121555961</v>
      </c>
      <c r="AC14" s="41">
        <v>0.14369023535643699</v>
      </c>
      <c r="AD14" s="47">
        <v>0</v>
      </c>
    </row>
    <row r="15" spans="1:30" ht="20.149999999999999" customHeight="1" x14ac:dyDescent="0.25">
      <c r="A15" s="93"/>
      <c r="B15" s="44">
        <v>440</v>
      </c>
      <c r="C15" s="38">
        <v>95</v>
      </c>
      <c r="D15" s="38">
        <v>12</v>
      </c>
      <c r="E15" s="38">
        <v>10</v>
      </c>
      <c r="F15" s="38">
        <v>183</v>
      </c>
      <c r="G15" s="38">
        <v>28</v>
      </c>
      <c r="H15" s="51">
        <v>138</v>
      </c>
      <c r="I15" s="38">
        <v>39</v>
      </c>
      <c r="J15" s="38">
        <v>10</v>
      </c>
      <c r="K15" s="38">
        <v>20</v>
      </c>
      <c r="L15" s="38">
        <v>95</v>
      </c>
      <c r="M15" s="51">
        <v>217</v>
      </c>
      <c r="N15" s="38">
        <v>39</v>
      </c>
      <c r="O15" s="38">
        <v>15</v>
      </c>
      <c r="P15" s="51">
        <v>72</v>
      </c>
      <c r="Q15" s="38">
        <v>275</v>
      </c>
      <c r="R15" s="51">
        <v>230</v>
      </c>
      <c r="S15" s="38">
        <v>208</v>
      </c>
      <c r="T15" s="51">
        <v>73</v>
      </c>
      <c r="U15" s="38">
        <v>100</v>
      </c>
      <c r="V15" s="38">
        <v>119</v>
      </c>
      <c r="W15" s="38">
        <v>149</v>
      </c>
      <c r="X15" s="51">
        <v>103</v>
      </c>
      <c r="Y15" s="38">
        <v>85</v>
      </c>
      <c r="Z15" s="38">
        <v>54</v>
      </c>
      <c r="AA15" s="38">
        <v>146</v>
      </c>
      <c r="AB15" s="38">
        <v>27</v>
      </c>
      <c r="AC15" s="38">
        <v>25</v>
      </c>
      <c r="AD15" s="44">
        <v>0</v>
      </c>
    </row>
    <row r="16" spans="1:30" ht="20.149999999999999" customHeight="1" x14ac:dyDescent="0.25">
      <c r="A16" s="94" t="s">
        <v>328</v>
      </c>
      <c r="B16" s="45">
        <v>8.2578050422268401E-2</v>
      </c>
      <c r="C16" s="39">
        <v>3.8634470646179503E-2</v>
      </c>
      <c r="D16" s="39">
        <v>3.0051842744983501E-2</v>
      </c>
      <c r="E16" s="39">
        <v>6.9688778953957101E-2</v>
      </c>
      <c r="F16" s="39">
        <v>3.8381415152843698E-2</v>
      </c>
      <c r="G16" s="39">
        <v>3.5282510004643497E-2</v>
      </c>
      <c r="H16" s="52">
        <v>3.2405628303580701E-2</v>
      </c>
      <c r="I16" s="39">
        <v>3.7340402048474899E-2</v>
      </c>
      <c r="J16" s="39">
        <v>7.6105197243695105E-2</v>
      </c>
      <c r="K16" s="39">
        <v>4.7847443092926899E-2</v>
      </c>
      <c r="L16" s="39">
        <v>5.9545967365614898E-2</v>
      </c>
      <c r="M16" s="52">
        <v>3.9034229236954703E-2</v>
      </c>
      <c r="N16" s="39">
        <v>3.4788082288847E-2</v>
      </c>
      <c r="O16" s="39">
        <v>9.10168145725294E-2</v>
      </c>
      <c r="P16" s="52">
        <v>5.25465426648309E-2</v>
      </c>
      <c r="Q16" s="39">
        <v>6.39071112953076E-2</v>
      </c>
      <c r="R16" s="52">
        <v>4.3496982812301702E-2</v>
      </c>
      <c r="S16" s="39">
        <v>0.119781547367415</v>
      </c>
      <c r="T16" s="52">
        <v>7.3558956336084294E-2</v>
      </c>
      <c r="U16" s="39">
        <v>9.7667819171437006E-2</v>
      </c>
      <c r="V16" s="39">
        <v>7.8114028156915705E-2</v>
      </c>
      <c r="W16" s="39">
        <v>8.2186727914654603E-2</v>
      </c>
      <c r="X16" s="52">
        <v>7.5724897318369302E-2</v>
      </c>
      <c r="Y16" s="39">
        <v>9.0667574313741894E-2</v>
      </c>
      <c r="Z16" s="39">
        <v>6.6311042569006995E-2</v>
      </c>
      <c r="AA16" s="39">
        <v>7.6983271932709693E-2</v>
      </c>
      <c r="AB16" s="39">
        <v>0.10657858242047</v>
      </c>
      <c r="AC16" s="39">
        <v>0.119515159367501</v>
      </c>
      <c r="AD16" s="45">
        <v>0</v>
      </c>
    </row>
    <row r="17" spans="1:30" ht="20.149999999999999" customHeight="1" x14ac:dyDescent="0.25">
      <c r="A17" s="94"/>
      <c r="B17" s="46">
        <v>166</v>
      </c>
      <c r="C17" s="40">
        <v>10</v>
      </c>
      <c r="D17" s="40">
        <v>14</v>
      </c>
      <c r="E17" s="40">
        <v>10</v>
      </c>
      <c r="F17" s="40">
        <v>15</v>
      </c>
      <c r="G17" s="40">
        <v>6</v>
      </c>
      <c r="H17" s="53">
        <v>11</v>
      </c>
      <c r="I17" s="40">
        <v>18</v>
      </c>
      <c r="J17" s="40">
        <v>13</v>
      </c>
      <c r="K17" s="40">
        <v>5</v>
      </c>
      <c r="L17" s="40">
        <v>12</v>
      </c>
      <c r="M17" s="53">
        <v>23</v>
      </c>
      <c r="N17" s="40">
        <v>15</v>
      </c>
      <c r="O17" s="40">
        <v>13</v>
      </c>
      <c r="P17" s="53">
        <v>36</v>
      </c>
      <c r="Q17" s="40">
        <v>45</v>
      </c>
      <c r="R17" s="53">
        <v>42</v>
      </c>
      <c r="S17" s="40">
        <v>124</v>
      </c>
      <c r="T17" s="53">
        <v>40</v>
      </c>
      <c r="U17" s="40">
        <v>48</v>
      </c>
      <c r="V17" s="40">
        <v>39</v>
      </c>
      <c r="W17" s="40">
        <v>39</v>
      </c>
      <c r="X17" s="53">
        <v>36</v>
      </c>
      <c r="Y17" s="40">
        <v>30</v>
      </c>
      <c r="Z17" s="40">
        <v>18</v>
      </c>
      <c r="AA17" s="40">
        <v>51</v>
      </c>
      <c r="AB17" s="40">
        <v>10</v>
      </c>
      <c r="AC17" s="40">
        <v>20</v>
      </c>
      <c r="AD17" s="46">
        <v>0</v>
      </c>
    </row>
    <row r="18" spans="1:30" ht="20.149999999999999" customHeight="1" x14ac:dyDescent="0.25">
      <c r="A18" s="93" t="s">
        <v>350</v>
      </c>
      <c r="B18" s="47">
        <v>0.320506342658545</v>
      </c>
      <c r="C18" s="41">
        <v>0.17782134199593999</v>
      </c>
      <c r="D18" s="41">
        <v>0.693265000701764</v>
      </c>
      <c r="E18" s="41">
        <v>0.49259802132430902</v>
      </c>
      <c r="F18" s="41">
        <v>0.109478357098357</v>
      </c>
      <c r="G18" s="41">
        <v>0.26592528763950601</v>
      </c>
      <c r="H18" s="54">
        <v>0.18117020938257899</v>
      </c>
      <c r="I18" s="41">
        <v>0.56689200932450501</v>
      </c>
      <c r="J18" s="41">
        <v>0.47078441126657899</v>
      </c>
      <c r="K18" s="41">
        <v>0.27338194960064999</v>
      </c>
      <c r="L18" s="41">
        <v>0.103232137884275</v>
      </c>
      <c r="M18" s="54">
        <v>0.202095438185147</v>
      </c>
      <c r="N18" s="41">
        <v>0.52363021692705003</v>
      </c>
      <c r="O18" s="41">
        <v>0.43793164363855502</v>
      </c>
      <c r="P18" s="54">
        <v>0.43239414969274897</v>
      </c>
      <c r="Q18" s="41">
        <v>0.211383961587465</v>
      </c>
      <c r="R18" s="54">
        <v>0.34502078617909199</v>
      </c>
      <c r="S18" s="41">
        <v>0.299703825421961</v>
      </c>
      <c r="T18" s="54">
        <v>0.39333265316508398</v>
      </c>
      <c r="U18" s="41">
        <v>0.32956687118266897</v>
      </c>
      <c r="V18" s="41">
        <v>0.30872330204766202</v>
      </c>
      <c r="W18" s="41">
        <v>0.23977203395640601</v>
      </c>
      <c r="X18" s="54">
        <v>0.37400470618786302</v>
      </c>
      <c r="Y18" s="41">
        <v>0.27994814473067597</v>
      </c>
      <c r="Z18" s="41">
        <v>0.36369202450125399</v>
      </c>
      <c r="AA18" s="41">
        <v>0.28019047922149298</v>
      </c>
      <c r="AB18" s="41">
        <v>0.27752415692418397</v>
      </c>
      <c r="AC18" s="41">
        <v>0.36064613409479701</v>
      </c>
      <c r="AD18" s="47">
        <v>0</v>
      </c>
    </row>
    <row r="19" spans="1:30" ht="20.149999999999999" customHeight="1" x14ac:dyDescent="0.25">
      <c r="A19" s="93"/>
      <c r="B19" s="44">
        <v>644</v>
      </c>
      <c r="C19" s="38">
        <v>48</v>
      </c>
      <c r="D19" s="38">
        <v>320</v>
      </c>
      <c r="E19" s="38">
        <v>68</v>
      </c>
      <c r="F19" s="38">
        <v>42</v>
      </c>
      <c r="G19" s="38">
        <v>44</v>
      </c>
      <c r="H19" s="51">
        <v>62</v>
      </c>
      <c r="I19" s="38">
        <v>274</v>
      </c>
      <c r="J19" s="38">
        <v>82</v>
      </c>
      <c r="K19" s="38">
        <v>26</v>
      </c>
      <c r="L19" s="38">
        <v>21</v>
      </c>
      <c r="M19" s="51">
        <v>117</v>
      </c>
      <c r="N19" s="38">
        <v>228</v>
      </c>
      <c r="O19" s="38">
        <v>63</v>
      </c>
      <c r="P19" s="51">
        <v>298</v>
      </c>
      <c r="Q19" s="38">
        <v>149</v>
      </c>
      <c r="R19" s="51">
        <v>334</v>
      </c>
      <c r="S19" s="38">
        <v>310</v>
      </c>
      <c r="T19" s="51">
        <v>216</v>
      </c>
      <c r="U19" s="38">
        <v>161</v>
      </c>
      <c r="V19" s="38">
        <v>154</v>
      </c>
      <c r="W19" s="38">
        <v>114</v>
      </c>
      <c r="X19" s="51">
        <v>180</v>
      </c>
      <c r="Y19" s="38">
        <v>93</v>
      </c>
      <c r="Z19" s="38">
        <v>98</v>
      </c>
      <c r="AA19" s="38">
        <v>185</v>
      </c>
      <c r="AB19" s="38">
        <v>27</v>
      </c>
      <c r="AC19" s="38">
        <v>62</v>
      </c>
      <c r="AD19" s="44">
        <v>0</v>
      </c>
    </row>
    <row r="20" spans="1:30" ht="20.149999999999999" customHeight="1" x14ac:dyDescent="0.25">
      <c r="A20" s="94" t="s">
        <v>330</v>
      </c>
      <c r="B20" s="45">
        <v>0.37584775284261801</v>
      </c>
      <c r="C20" s="39">
        <v>0.56781276016196702</v>
      </c>
      <c r="D20" s="39">
        <v>7.4186003451002305E-2</v>
      </c>
      <c r="E20" s="39">
        <v>0.20993873462085999</v>
      </c>
      <c r="F20" s="39">
        <v>0.68465086526839303</v>
      </c>
      <c r="G20" s="39">
        <v>0.385278924121223</v>
      </c>
      <c r="H20" s="52">
        <v>0.58653178830496699</v>
      </c>
      <c r="I20" s="39">
        <v>0.184153728511501</v>
      </c>
      <c r="J20" s="39">
        <v>0.21137612843814799</v>
      </c>
      <c r="K20" s="39">
        <v>0.36423898907633401</v>
      </c>
      <c r="L20" s="39">
        <v>0.72212798164370795</v>
      </c>
      <c r="M20" s="52">
        <v>0.57157506131983804</v>
      </c>
      <c r="N20" s="39">
        <v>0.219531331256061</v>
      </c>
      <c r="O20" s="39">
        <v>0.212792980045304</v>
      </c>
      <c r="P20" s="52">
        <v>0.254953660498135</v>
      </c>
      <c r="Q20" s="39">
        <v>0.562680452212444</v>
      </c>
      <c r="R20" s="52">
        <v>0.38841010352858502</v>
      </c>
      <c r="S20" s="39">
        <v>0.361229890657844</v>
      </c>
      <c r="T20" s="52">
        <v>0.29056143770547499</v>
      </c>
      <c r="U20" s="39">
        <v>0.37328876279232298</v>
      </c>
      <c r="V20" s="39">
        <v>0.37310157904325397</v>
      </c>
      <c r="W20" s="39">
        <v>0.47945503481906698</v>
      </c>
      <c r="X20" s="52">
        <v>0.33572620084202798</v>
      </c>
      <c r="Y20" s="39">
        <v>0.38772296634900399</v>
      </c>
      <c r="Z20" s="39">
        <v>0.36581383068817103</v>
      </c>
      <c r="AA20" s="39">
        <v>0.41617814948464399</v>
      </c>
      <c r="AB20" s="39">
        <v>0.46876350994243898</v>
      </c>
      <c r="AC20" s="39">
        <v>0.27353876742734701</v>
      </c>
      <c r="AD20" s="45">
        <v>0</v>
      </c>
    </row>
    <row r="21" spans="1:30" ht="20.149999999999999" customHeight="1" x14ac:dyDescent="0.25">
      <c r="A21" s="95"/>
      <c r="B21" s="48">
        <v>755</v>
      </c>
      <c r="C21" s="42">
        <v>152</v>
      </c>
      <c r="D21" s="42">
        <v>34</v>
      </c>
      <c r="E21" s="42">
        <v>29</v>
      </c>
      <c r="F21" s="42">
        <v>264</v>
      </c>
      <c r="G21" s="42">
        <v>64</v>
      </c>
      <c r="H21" s="57">
        <v>199</v>
      </c>
      <c r="I21" s="42">
        <v>89</v>
      </c>
      <c r="J21" s="42">
        <v>37</v>
      </c>
      <c r="K21" s="42">
        <v>35</v>
      </c>
      <c r="L21" s="42">
        <v>148</v>
      </c>
      <c r="M21" s="57">
        <v>331</v>
      </c>
      <c r="N21" s="42">
        <v>96</v>
      </c>
      <c r="O21" s="42">
        <v>31</v>
      </c>
      <c r="P21" s="57">
        <v>176</v>
      </c>
      <c r="Q21" s="42">
        <v>396</v>
      </c>
      <c r="R21" s="57">
        <v>376</v>
      </c>
      <c r="S21" s="42">
        <v>373</v>
      </c>
      <c r="T21" s="57">
        <v>159</v>
      </c>
      <c r="U21" s="42">
        <v>182</v>
      </c>
      <c r="V21" s="42">
        <v>186</v>
      </c>
      <c r="W21" s="42">
        <v>228</v>
      </c>
      <c r="X21" s="57">
        <v>162</v>
      </c>
      <c r="Y21" s="42">
        <v>129</v>
      </c>
      <c r="Z21" s="42">
        <v>98</v>
      </c>
      <c r="AA21" s="42">
        <v>274</v>
      </c>
      <c r="AB21" s="42">
        <v>46</v>
      </c>
      <c r="AC21" s="42">
        <v>47</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8" display="Return to index" xr:uid="{2603A293-3CE6-421F-8E77-44BC423AFDFE}"/>
  </hyperlinks>
  <pageMargins left="0.75" right="0.75" top="0.75" bottom="0.5" header="0.5" footer="0.75"/>
  <drawing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9.8258617718883806E-2</v>
      </c>
      <c r="C6" s="37">
        <v>6.3399039618164801E-2</v>
      </c>
      <c r="D6" s="37">
        <v>0.28208323686373499</v>
      </c>
      <c r="E6" s="37">
        <v>7.2052196602894802E-2</v>
      </c>
      <c r="F6" s="37">
        <v>1.5053996476313E-2</v>
      </c>
      <c r="G6" s="37">
        <v>8.5358780341031101E-2</v>
      </c>
      <c r="H6" s="50">
        <v>6.1491840886075802E-2</v>
      </c>
      <c r="I6" s="37">
        <v>0.20701179076836401</v>
      </c>
      <c r="J6" s="37">
        <v>8.6456682676035498E-2</v>
      </c>
      <c r="K6" s="37">
        <v>6.9170827535163307E-2</v>
      </c>
      <c r="L6" s="37">
        <v>2.9338140444284101E-2</v>
      </c>
      <c r="M6" s="50">
        <v>5.1612932682716502E-2</v>
      </c>
      <c r="N6" s="37">
        <v>0.19856679472167399</v>
      </c>
      <c r="O6" s="37">
        <v>7.2873981127141496E-2</v>
      </c>
      <c r="P6" s="50">
        <v>0.12781390937694501</v>
      </c>
      <c r="Q6" s="37">
        <v>6.6639686933066003E-2</v>
      </c>
      <c r="R6" s="50">
        <v>0.113023162147708</v>
      </c>
      <c r="S6" s="37">
        <v>8.5084577467998204E-2</v>
      </c>
      <c r="T6" s="50">
        <v>0.14633496910003299</v>
      </c>
      <c r="U6" s="37">
        <v>9.5048495060610194E-2</v>
      </c>
      <c r="V6" s="37">
        <v>7.3419691878478105E-2</v>
      </c>
      <c r="W6" s="37">
        <v>7.2196693926739705E-2</v>
      </c>
      <c r="X6" s="50">
        <v>0.11236737644643</v>
      </c>
      <c r="Y6" s="37">
        <v>0.10827837985672301</v>
      </c>
      <c r="Z6" s="37">
        <v>9.7938621711513699E-2</v>
      </c>
      <c r="AA6" s="37">
        <v>8.9433451861497495E-2</v>
      </c>
      <c r="AB6" s="37">
        <v>9.5293700594329594E-2</v>
      </c>
      <c r="AC6" s="37">
        <v>7.5314850099347699E-2</v>
      </c>
      <c r="AD6" s="43">
        <v>0</v>
      </c>
    </row>
    <row r="7" spans="1:30" ht="20.149999999999999" customHeight="1" x14ac:dyDescent="0.25">
      <c r="A7" s="93"/>
      <c r="B7" s="44">
        <v>197</v>
      </c>
      <c r="C7" s="38">
        <v>17</v>
      </c>
      <c r="D7" s="38">
        <v>130</v>
      </c>
      <c r="E7" s="38">
        <v>10</v>
      </c>
      <c r="F7" s="38">
        <v>6</v>
      </c>
      <c r="G7" s="38">
        <v>14</v>
      </c>
      <c r="H7" s="51">
        <v>21</v>
      </c>
      <c r="I7" s="38">
        <v>100</v>
      </c>
      <c r="J7" s="38">
        <v>15</v>
      </c>
      <c r="K7" s="38">
        <v>7</v>
      </c>
      <c r="L7" s="38">
        <v>6</v>
      </c>
      <c r="M7" s="51">
        <v>30</v>
      </c>
      <c r="N7" s="38">
        <v>87</v>
      </c>
      <c r="O7" s="38">
        <v>11</v>
      </c>
      <c r="P7" s="51">
        <v>88</v>
      </c>
      <c r="Q7" s="38">
        <v>47</v>
      </c>
      <c r="R7" s="51">
        <v>110</v>
      </c>
      <c r="S7" s="38">
        <v>88</v>
      </c>
      <c r="T7" s="51">
        <v>80</v>
      </c>
      <c r="U7" s="38">
        <v>46</v>
      </c>
      <c r="V7" s="38">
        <v>37</v>
      </c>
      <c r="W7" s="38">
        <v>34</v>
      </c>
      <c r="X7" s="51">
        <v>54</v>
      </c>
      <c r="Y7" s="38">
        <v>36</v>
      </c>
      <c r="Z7" s="38">
        <v>26</v>
      </c>
      <c r="AA7" s="38">
        <v>59</v>
      </c>
      <c r="AB7" s="38">
        <v>9</v>
      </c>
      <c r="AC7" s="38">
        <v>13</v>
      </c>
      <c r="AD7" s="44">
        <v>0</v>
      </c>
    </row>
    <row r="8" spans="1:30" ht="20.149999999999999" customHeight="1" x14ac:dyDescent="0.25">
      <c r="A8" s="94" t="s">
        <v>324</v>
      </c>
      <c r="B8" s="45">
        <v>0.23434996118887799</v>
      </c>
      <c r="C8" s="39">
        <v>0.14270021328184801</v>
      </c>
      <c r="D8" s="39">
        <v>0.43761120781627399</v>
      </c>
      <c r="E8" s="39">
        <v>0.36754143538362499</v>
      </c>
      <c r="F8" s="39">
        <v>0.123031119075283</v>
      </c>
      <c r="G8" s="39">
        <v>0.168981838539321</v>
      </c>
      <c r="H8" s="52">
        <v>0.14818964290374001</v>
      </c>
      <c r="I8" s="39">
        <v>0.38156726199115099</v>
      </c>
      <c r="J8" s="39">
        <v>0.38099011829519602</v>
      </c>
      <c r="K8" s="39">
        <v>0.181066692023829</v>
      </c>
      <c r="L8" s="39">
        <v>0.103164140539257</v>
      </c>
      <c r="M8" s="52">
        <v>0.184149201269177</v>
      </c>
      <c r="N8" s="39">
        <v>0.336301937465947</v>
      </c>
      <c r="O8" s="39">
        <v>0.38201137964211601</v>
      </c>
      <c r="P8" s="52">
        <v>0.31118465548652502</v>
      </c>
      <c r="Q8" s="39">
        <v>0.177172698999537</v>
      </c>
      <c r="R8" s="52">
        <v>0.25602084067979602</v>
      </c>
      <c r="S8" s="39">
        <v>0.215627054073214</v>
      </c>
      <c r="T8" s="52">
        <v>0.257864959929967</v>
      </c>
      <c r="U8" s="39">
        <v>0.236960790131928</v>
      </c>
      <c r="V8" s="39">
        <v>0.24471458269346699</v>
      </c>
      <c r="W8" s="39">
        <v>0.19379177627899899</v>
      </c>
      <c r="X8" s="52">
        <v>0.28227393666008899</v>
      </c>
      <c r="Y8" s="39">
        <v>0.19757715500527101</v>
      </c>
      <c r="Z8" s="39">
        <v>0.26060514623387399</v>
      </c>
      <c r="AA8" s="39">
        <v>0.20438129665854399</v>
      </c>
      <c r="AB8" s="39">
        <v>0.123060224091822</v>
      </c>
      <c r="AC8" s="39">
        <v>0.30822485297755398</v>
      </c>
      <c r="AD8" s="45">
        <v>0</v>
      </c>
    </row>
    <row r="9" spans="1:30" ht="20.149999999999999" customHeight="1" x14ac:dyDescent="0.25">
      <c r="A9" s="94"/>
      <c r="B9" s="46">
        <v>471</v>
      </c>
      <c r="C9" s="40">
        <v>38</v>
      </c>
      <c r="D9" s="40">
        <v>202</v>
      </c>
      <c r="E9" s="40">
        <v>51</v>
      </c>
      <c r="F9" s="40">
        <v>47</v>
      </c>
      <c r="G9" s="40">
        <v>28</v>
      </c>
      <c r="H9" s="53">
        <v>50</v>
      </c>
      <c r="I9" s="40">
        <v>184</v>
      </c>
      <c r="J9" s="40">
        <v>67</v>
      </c>
      <c r="K9" s="40">
        <v>17</v>
      </c>
      <c r="L9" s="40">
        <v>21</v>
      </c>
      <c r="M9" s="53">
        <v>107</v>
      </c>
      <c r="N9" s="40">
        <v>147</v>
      </c>
      <c r="O9" s="40">
        <v>55</v>
      </c>
      <c r="P9" s="53">
        <v>215</v>
      </c>
      <c r="Q9" s="40">
        <v>125</v>
      </c>
      <c r="R9" s="53">
        <v>248</v>
      </c>
      <c r="S9" s="40">
        <v>223</v>
      </c>
      <c r="T9" s="53">
        <v>141</v>
      </c>
      <c r="U9" s="40">
        <v>115</v>
      </c>
      <c r="V9" s="40">
        <v>122</v>
      </c>
      <c r="W9" s="40">
        <v>92</v>
      </c>
      <c r="X9" s="53">
        <v>136</v>
      </c>
      <c r="Y9" s="40">
        <v>66</v>
      </c>
      <c r="Z9" s="40">
        <v>70</v>
      </c>
      <c r="AA9" s="40">
        <v>135</v>
      </c>
      <c r="AB9" s="40">
        <v>12</v>
      </c>
      <c r="AC9" s="40">
        <v>53</v>
      </c>
      <c r="AD9" s="46">
        <v>0</v>
      </c>
    </row>
    <row r="10" spans="1:30" ht="20.149999999999999" customHeight="1" x14ac:dyDescent="0.25">
      <c r="A10" s="93" t="s">
        <v>325</v>
      </c>
      <c r="B10" s="47">
        <v>0.230015699599638</v>
      </c>
      <c r="C10" s="41">
        <v>0.19818783384222899</v>
      </c>
      <c r="D10" s="41">
        <v>0.19288417215175599</v>
      </c>
      <c r="E10" s="41">
        <v>0.27077918395315997</v>
      </c>
      <c r="F10" s="41">
        <v>0.16660652631760001</v>
      </c>
      <c r="G10" s="41">
        <v>0.28749542342340201</v>
      </c>
      <c r="H10" s="54">
        <v>0.169189085622094</v>
      </c>
      <c r="I10" s="41">
        <v>0.20360767731785501</v>
      </c>
      <c r="J10" s="41">
        <v>0.28265782054330202</v>
      </c>
      <c r="K10" s="41">
        <v>0.302904266276314</v>
      </c>
      <c r="L10" s="41">
        <v>0.133117314061208</v>
      </c>
      <c r="M10" s="54">
        <v>0.17598369002691</v>
      </c>
      <c r="N10" s="41">
        <v>0.21890444355202099</v>
      </c>
      <c r="O10" s="41">
        <v>0.27249691697822198</v>
      </c>
      <c r="P10" s="54">
        <v>0.24746140661948299</v>
      </c>
      <c r="Q10" s="41">
        <v>0.158113487395351</v>
      </c>
      <c r="R10" s="54">
        <v>0.20798498312329999</v>
      </c>
      <c r="S10" s="41">
        <v>0.25082808021758302</v>
      </c>
      <c r="T10" s="54">
        <v>0.25823424738086898</v>
      </c>
      <c r="U10" s="41">
        <v>0.20294695546465399</v>
      </c>
      <c r="V10" s="41">
        <v>0.24901947067508001</v>
      </c>
      <c r="W10" s="41">
        <v>0.205371872285775</v>
      </c>
      <c r="X10" s="54">
        <v>0.22449510168227099</v>
      </c>
      <c r="Y10" s="41">
        <v>0.21459074225914501</v>
      </c>
      <c r="Z10" s="41">
        <v>0.25470538019808397</v>
      </c>
      <c r="AA10" s="41">
        <v>0.23416843080424199</v>
      </c>
      <c r="AB10" s="41">
        <v>0.240185428580515</v>
      </c>
      <c r="AC10" s="41">
        <v>0.215044401628251</v>
      </c>
      <c r="AD10" s="47">
        <v>0</v>
      </c>
    </row>
    <row r="11" spans="1:30" ht="20.149999999999999" customHeight="1" x14ac:dyDescent="0.25">
      <c r="A11" s="93"/>
      <c r="B11" s="44">
        <v>462</v>
      </c>
      <c r="C11" s="38">
        <v>53</v>
      </c>
      <c r="D11" s="38">
        <v>89</v>
      </c>
      <c r="E11" s="38">
        <v>37</v>
      </c>
      <c r="F11" s="38">
        <v>64</v>
      </c>
      <c r="G11" s="38">
        <v>48</v>
      </c>
      <c r="H11" s="51">
        <v>57</v>
      </c>
      <c r="I11" s="38">
        <v>98</v>
      </c>
      <c r="J11" s="38">
        <v>49</v>
      </c>
      <c r="K11" s="38">
        <v>29</v>
      </c>
      <c r="L11" s="38">
        <v>27</v>
      </c>
      <c r="M11" s="51">
        <v>102</v>
      </c>
      <c r="N11" s="38">
        <v>95</v>
      </c>
      <c r="O11" s="38">
        <v>39</v>
      </c>
      <c r="P11" s="51">
        <v>171</v>
      </c>
      <c r="Q11" s="38">
        <v>111</v>
      </c>
      <c r="R11" s="51">
        <v>202</v>
      </c>
      <c r="S11" s="38">
        <v>259</v>
      </c>
      <c r="T11" s="51">
        <v>142</v>
      </c>
      <c r="U11" s="38">
        <v>99</v>
      </c>
      <c r="V11" s="38">
        <v>124</v>
      </c>
      <c r="W11" s="38">
        <v>98</v>
      </c>
      <c r="X11" s="51">
        <v>108</v>
      </c>
      <c r="Y11" s="38">
        <v>71</v>
      </c>
      <c r="Z11" s="38">
        <v>68</v>
      </c>
      <c r="AA11" s="38">
        <v>154</v>
      </c>
      <c r="AB11" s="38">
        <v>23</v>
      </c>
      <c r="AC11" s="38">
        <v>37</v>
      </c>
      <c r="AD11" s="44">
        <v>0</v>
      </c>
    </row>
    <row r="12" spans="1:30" ht="20.149999999999999" customHeight="1" x14ac:dyDescent="0.25">
      <c r="A12" s="94" t="s">
        <v>326</v>
      </c>
      <c r="B12" s="45">
        <v>0.152894530154813</v>
      </c>
      <c r="C12" s="39">
        <v>0.214356398574129</v>
      </c>
      <c r="D12" s="39">
        <v>4.3892513977645299E-2</v>
      </c>
      <c r="E12" s="39">
        <v>0.20442763864444599</v>
      </c>
      <c r="F12" s="39">
        <v>0.202618478172159</v>
      </c>
      <c r="G12" s="39">
        <v>0.206535370350763</v>
      </c>
      <c r="H12" s="52">
        <v>0.203897900062535</v>
      </c>
      <c r="I12" s="39">
        <v>9.0529456648114306E-2</v>
      </c>
      <c r="J12" s="39">
        <v>0.13264074976081</v>
      </c>
      <c r="K12" s="39">
        <v>0.207173902627037</v>
      </c>
      <c r="L12" s="39">
        <v>0.21738363597782101</v>
      </c>
      <c r="M12" s="52">
        <v>0.19287497034540399</v>
      </c>
      <c r="N12" s="39">
        <v>0.112629963291484</v>
      </c>
      <c r="O12" s="39">
        <v>0.148396671027551</v>
      </c>
      <c r="P12" s="52">
        <v>0.16301844731133999</v>
      </c>
      <c r="Q12" s="39">
        <v>0.174234527859637</v>
      </c>
      <c r="R12" s="52">
        <v>0.15945330835124299</v>
      </c>
      <c r="S12" s="39">
        <v>0.14489851627659101</v>
      </c>
      <c r="T12" s="52">
        <v>0.12265470152578301</v>
      </c>
      <c r="U12" s="39">
        <v>0.17617958396304401</v>
      </c>
      <c r="V12" s="39">
        <v>0.14130389256519599</v>
      </c>
      <c r="W12" s="39">
        <v>0.175984530230237</v>
      </c>
      <c r="X12" s="52">
        <v>0.10406740926902799</v>
      </c>
      <c r="Y12" s="39">
        <v>0.16081803816585599</v>
      </c>
      <c r="Z12" s="39">
        <v>0.150035723882256</v>
      </c>
      <c r="AA12" s="39">
        <v>0.18254410056710299</v>
      </c>
      <c r="AB12" s="39">
        <v>0.17308041644780101</v>
      </c>
      <c r="AC12" s="39">
        <v>0.15368615390017501</v>
      </c>
      <c r="AD12" s="45">
        <v>0</v>
      </c>
    </row>
    <row r="13" spans="1:30" ht="20.149999999999999" customHeight="1" x14ac:dyDescent="0.25">
      <c r="A13" s="94"/>
      <c r="B13" s="46">
        <v>307</v>
      </c>
      <c r="C13" s="40">
        <v>57</v>
      </c>
      <c r="D13" s="40">
        <v>20</v>
      </c>
      <c r="E13" s="40">
        <v>28</v>
      </c>
      <c r="F13" s="40">
        <v>78</v>
      </c>
      <c r="G13" s="40">
        <v>35</v>
      </c>
      <c r="H13" s="53">
        <v>69</v>
      </c>
      <c r="I13" s="40">
        <v>44</v>
      </c>
      <c r="J13" s="40">
        <v>23</v>
      </c>
      <c r="K13" s="40">
        <v>20</v>
      </c>
      <c r="L13" s="40">
        <v>45</v>
      </c>
      <c r="M13" s="53">
        <v>112</v>
      </c>
      <c r="N13" s="40">
        <v>49</v>
      </c>
      <c r="O13" s="40">
        <v>21</v>
      </c>
      <c r="P13" s="53">
        <v>112</v>
      </c>
      <c r="Q13" s="40">
        <v>123</v>
      </c>
      <c r="R13" s="53">
        <v>155</v>
      </c>
      <c r="S13" s="40">
        <v>150</v>
      </c>
      <c r="T13" s="53">
        <v>67</v>
      </c>
      <c r="U13" s="40">
        <v>86</v>
      </c>
      <c r="V13" s="40">
        <v>70</v>
      </c>
      <c r="W13" s="40">
        <v>84</v>
      </c>
      <c r="X13" s="53">
        <v>50</v>
      </c>
      <c r="Y13" s="40">
        <v>53</v>
      </c>
      <c r="Z13" s="40">
        <v>40</v>
      </c>
      <c r="AA13" s="40">
        <v>120</v>
      </c>
      <c r="AB13" s="40">
        <v>17</v>
      </c>
      <c r="AC13" s="40">
        <v>26</v>
      </c>
      <c r="AD13" s="46">
        <v>0</v>
      </c>
    </row>
    <row r="14" spans="1:30" ht="20.149999999999999" customHeight="1" x14ac:dyDescent="0.25">
      <c r="A14" s="93" t="s">
        <v>327</v>
      </c>
      <c r="B14" s="47">
        <v>0.20943542627259901</v>
      </c>
      <c r="C14" s="41">
        <v>0.32922434685624302</v>
      </c>
      <c r="D14" s="41">
        <v>2.8177322429127401E-2</v>
      </c>
      <c r="E14" s="41">
        <v>3.7425495462583502E-2</v>
      </c>
      <c r="F14" s="41">
        <v>0.45782465864571298</v>
      </c>
      <c r="G14" s="41">
        <v>0.216429979889003</v>
      </c>
      <c r="H14" s="54">
        <v>0.36604515248714597</v>
      </c>
      <c r="I14" s="41">
        <v>8.8150448006396001E-2</v>
      </c>
      <c r="J14" s="41">
        <v>6.4263129800020705E-2</v>
      </c>
      <c r="K14" s="41">
        <v>0.19131841353870599</v>
      </c>
      <c r="L14" s="41">
        <v>0.45955072106905598</v>
      </c>
      <c r="M14" s="54">
        <v>0.34875112190296997</v>
      </c>
      <c r="N14" s="41">
        <v>0.102967990218937</v>
      </c>
      <c r="O14" s="41">
        <v>7.2758923743166698E-2</v>
      </c>
      <c r="P14" s="54">
        <v>0.105151218938974</v>
      </c>
      <c r="Q14" s="41">
        <v>0.36626254164885502</v>
      </c>
      <c r="R14" s="54">
        <v>0.22734199322878201</v>
      </c>
      <c r="S14" s="41">
        <v>0.19156162244427499</v>
      </c>
      <c r="T14" s="54">
        <v>0.13598745586046801</v>
      </c>
      <c r="U14" s="41">
        <v>0.20344727674621199</v>
      </c>
      <c r="V14" s="41">
        <v>0.23034393739192699</v>
      </c>
      <c r="W14" s="41">
        <v>0.27820327910172199</v>
      </c>
      <c r="X14" s="54">
        <v>0.20274401703571801</v>
      </c>
      <c r="Y14" s="41">
        <v>0.24689227648892301</v>
      </c>
      <c r="Z14" s="41">
        <v>0.192043511083861</v>
      </c>
      <c r="AA14" s="41">
        <v>0.207978299354528</v>
      </c>
      <c r="AB14" s="41">
        <v>0.277970345850516</v>
      </c>
      <c r="AC14" s="41">
        <v>0.14959419127403201</v>
      </c>
      <c r="AD14" s="47">
        <v>0</v>
      </c>
    </row>
    <row r="15" spans="1:30" ht="20.149999999999999" customHeight="1" x14ac:dyDescent="0.25">
      <c r="A15" s="93"/>
      <c r="B15" s="44">
        <v>421</v>
      </c>
      <c r="C15" s="38">
        <v>88</v>
      </c>
      <c r="D15" s="38">
        <v>13</v>
      </c>
      <c r="E15" s="38">
        <v>5</v>
      </c>
      <c r="F15" s="38">
        <v>177</v>
      </c>
      <c r="G15" s="38">
        <v>36</v>
      </c>
      <c r="H15" s="51">
        <v>124</v>
      </c>
      <c r="I15" s="38">
        <v>43</v>
      </c>
      <c r="J15" s="38">
        <v>11</v>
      </c>
      <c r="K15" s="38">
        <v>18</v>
      </c>
      <c r="L15" s="38">
        <v>94</v>
      </c>
      <c r="M15" s="51">
        <v>202</v>
      </c>
      <c r="N15" s="38">
        <v>45</v>
      </c>
      <c r="O15" s="38">
        <v>10</v>
      </c>
      <c r="P15" s="51">
        <v>73</v>
      </c>
      <c r="Q15" s="38">
        <v>258</v>
      </c>
      <c r="R15" s="51">
        <v>220</v>
      </c>
      <c r="S15" s="38">
        <v>198</v>
      </c>
      <c r="T15" s="51">
        <v>75</v>
      </c>
      <c r="U15" s="38">
        <v>99</v>
      </c>
      <c r="V15" s="38">
        <v>115</v>
      </c>
      <c r="W15" s="38">
        <v>133</v>
      </c>
      <c r="X15" s="51">
        <v>98</v>
      </c>
      <c r="Y15" s="38">
        <v>82</v>
      </c>
      <c r="Z15" s="38">
        <v>52</v>
      </c>
      <c r="AA15" s="38">
        <v>137</v>
      </c>
      <c r="AB15" s="38">
        <v>27</v>
      </c>
      <c r="AC15" s="38">
        <v>26</v>
      </c>
      <c r="AD15" s="44">
        <v>0</v>
      </c>
    </row>
    <row r="16" spans="1:30" ht="20.149999999999999" customHeight="1" x14ac:dyDescent="0.25">
      <c r="A16" s="94" t="s">
        <v>328</v>
      </c>
      <c r="B16" s="45">
        <v>7.50457650651883E-2</v>
      </c>
      <c r="C16" s="39">
        <v>5.2132167827386597E-2</v>
      </c>
      <c r="D16" s="39">
        <v>1.5351546761461001E-2</v>
      </c>
      <c r="E16" s="39">
        <v>4.7774049953290001E-2</v>
      </c>
      <c r="F16" s="39">
        <v>3.4865221312932002E-2</v>
      </c>
      <c r="G16" s="39">
        <v>3.5198607456479701E-2</v>
      </c>
      <c r="H16" s="52">
        <v>5.1186378038410502E-2</v>
      </c>
      <c r="I16" s="39">
        <v>2.9133365268119001E-2</v>
      </c>
      <c r="J16" s="39">
        <v>5.2991498924636601E-2</v>
      </c>
      <c r="K16" s="39">
        <v>4.8365897998949997E-2</v>
      </c>
      <c r="L16" s="39">
        <v>5.7446047908373203E-2</v>
      </c>
      <c r="M16" s="52">
        <v>4.6628083772821002E-2</v>
      </c>
      <c r="N16" s="39">
        <v>3.0628870749937202E-2</v>
      </c>
      <c r="O16" s="39">
        <v>5.1462127481802997E-2</v>
      </c>
      <c r="P16" s="52">
        <v>4.5370362266733501E-2</v>
      </c>
      <c r="Q16" s="39">
        <v>5.7577057163554199E-2</v>
      </c>
      <c r="R16" s="52">
        <v>3.6175712469170299E-2</v>
      </c>
      <c r="S16" s="39">
        <v>0.112000149520337</v>
      </c>
      <c r="T16" s="52">
        <v>7.8923666202880494E-2</v>
      </c>
      <c r="U16" s="39">
        <v>8.5416898633551203E-2</v>
      </c>
      <c r="V16" s="39">
        <v>6.1198424795852302E-2</v>
      </c>
      <c r="W16" s="39">
        <v>7.4451848176526794E-2</v>
      </c>
      <c r="X16" s="52">
        <v>7.4052158906465201E-2</v>
      </c>
      <c r="Y16" s="39">
        <v>7.1843408224081695E-2</v>
      </c>
      <c r="Z16" s="39">
        <v>4.4671616890411402E-2</v>
      </c>
      <c r="AA16" s="39">
        <v>8.1494420754085001E-2</v>
      </c>
      <c r="AB16" s="39">
        <v>9.0409884435016796E-2</v>
      </c>
      <c r="AC16" s="39">
        <v>9.8135550120639806E-2</v>
      </c>
      <c r="AD16" s="45">
        <v>0</v>
      </c>
    </row>
    <row r="17" spans="1:30" ht="20.149999999999999" customHeight="1" x14ac:dyDescent="0.25">
      <c r="A17" s="94"/>
      <c r="B17" s="46">
        <v>151</v>
      </c>
      <c r="C17" s="40">
        <v>14</v>
      </c>
      <c r="D17" s="40">
        <v>7</v>
      </c>
      <c r="E17" s="40">
        <v>7</v>
      </c>
      <c r="F17" s="40">
        <v>13</v>
      </c>
      <c r="G17" s="40">
        <v>6</v>
      </c>
      <c r="H17" s="53">
        <v>17</v>
      </c>
      <c r="I17" s="40">
        <v>14</v>
      </c>
      <c r="J17" s="40">
        <v>9</v>
      </c>
      <c r="K17" s="40">
        <v>5</v>
      </c>
      <c r="L17" s="40">
        <v>12</v>
      </c>
      <c r="M17" s="53">
        <v>27</v>
      </c>
      <c r="N17" s="40">
        <v>13</v>
      </c>
      <c r="O17" s="40">
        <v>7</v>
      </c>
      <c r="P17" s="53">
        <v>31</v>
      </c>
      <c r="Q17" s="40">
        <v>41</v>
      </c>
      <c r="R17" s="53">
        <v>35</v>
      </c>
      <c r="S17" s="40">
        <v>116</v>
      </c>
      <c r="T17" s="53">
        <v>43</v>
      </c>
      <c r="U17" s="40">
        <v>42</v>
      </c>
      <c r="V17" s="40">
        <v>30</v>
      </c>
      <c r="W17" s="40">
        <v>35</v>
      </c>
      <c r="X17" s="53">
        <v>36</v>
      </c>
      <c r="Y17" s="40">
        <v>24</v>
      </c>
      <c r="Z17" s="40">
        <v>12</v>
      </c>
      <c r="AA17" s="40">
        <v>54</v>
      </c>
      <c r="AB17" s="40">
        <v>9</v>
      </c>
      <c r="AC17" s="40">
        <v>17</v>
      </c>
      <c r="AD17" s="46">
        <v>0</v>
      </c>
    </row>
    <row r="18" spans="1:30" ht="20.149999999999999" customHeight="1" x14ac:dyDescent="0.25">
      <c r="A18" s="93" t="s">
        <v>350</v>
      </c>
      <c r="B18" s="47">
        <v>0.33260857890776102</v>
      </c>
      <c r="C18" s="41">
        <v>0.20609925290001199</v>
      </c>
      <c r="D18" s="41">
        <v>0.71969444468000898</v>
      </c>
      <c r="E18" s="41">
        <v>0.43959363198652002</v>
      </c>
      <c r="F18" s="41">
        <v>0.138085115551596</v>
      </c>
      <c r="G18" s="41">
        <v>0.25434061888035198</v>
      </c>
      <c r="H18" s="54">
        <v>0.20968148378981599</v>
      </c>
      <c r="I18" s="41">
        <v>0.58857905275951505</v>
      </c>
      <c r="J18" s="41">
        <v>0.46744680097123098</v>
      </c>
      <c r="K18" s="41">
        <v>0.25023751955899198</v>
      </c>
      <c r="L18" s="41">
        <v>0.132502280983542</v>
      </c>
      <c r="M18" s="54">
        <v>0.23576213395189399</v>
      </c>
      <c r="N18" s="41">
        <v>0.53486873218762199</v>
      </c>
      <c r="O18" s="41">
        <v>0.45488536076925701</v>
      </c>
      <c r="P18" s="54">
        <v>0.43899856486347</v>
      </c>
      <c r="Q18" s="41">
        <v>0.24381238593260299</v>
      </c>
      <c r="R18" s="54">
        <v>0.36904400282750399</v>
      </c>
      <c r="S18" s="41">
        <v>0.300711631541212</v>
      </c>
      <c r="T18" s="54">
        <v>0.40419992903000002</v>
      </c>
      <c r="U18" s="41">
        <v>0.33200928519253797</v>
      </c>
      <c r="V18" s="41">
        <v>0.31813427457194499</v>
      </c>
      <c r="W18" s="41">
        <v>0.26598847020573901</v>
      </c>
      <c r="X18" s="54">
        <v>0.39464131310651901</v>
      </c>
      <c r="Y18" s="41">
        <v>0.30585553486199402</v>
      </c>
      <c r="Z18" s="41">
        <v>0.358543767945387</v>
      </c>
      <c r="AA18" s="41">
        <v>0.29381474852004202</v>
      </c>
      <c r="AB18" s="41">
        <v>0.218353924686152</v>
      </c>
      <c r="AC18" s="41">
        <v>0.38353970307690199</v>
      </c>
      <c r="AD18" s="47">
        <v>0</v>
      </c>
    </row>
    <row r="19" spans="1:30" ht="20.149999999999999" customHeight="1" x14ac:dyDescent="0.25">
      <c r="A19" s="93"/>
      <c r="B19" s="44">
        <v>669</v>
      </c>
      <c r="C19" s="38">
        <v>55</v>
      </c>
      <c r="D19" s="38">
        <v>332</v>
      </c>
      <c r="E19" s="38">
        <v>61</v>
      </c>
      <c r="F19" s="38">
        <v>53</v>
      </c>
      <c r="G19" s="38">
        <v>43</v>
      </c>
      <c r="H19" s="51">
        <v>71</v>
      </c>
      <c r="I19" s="38">
        <v>284</v>
      </c>
      <c r="J19" s="38">
        <v>82</v>
      </c>
      <c r="K19" s="38">
        <v>24</v>
      </c>
      <c r="L19" s="38">
        <v>27</v>
      </c>
      <c r="M19" s="51">
        <v>137</v>
      </c>
      <c r="N19" s="38">
        <v>233</v>
      </c>
      <c r="O19" s="38">
        <v>66</v>
      </c>
      <c r="P19" s="51">
        <v>303</v>
      </c>
      <c r="Q19" s="38">
        <v>172</v>
      </c>
      <c r="R19" s="51">
        <v>358</v>
      </c>
      <c r="S19" s="38">
        <v>311</v>
      </c>
      <c r="T19" s="51">
        <v>222</v>
      </c>
      <c r="U19" s="38">
        <v>162</v>
      </c>
      <c r="V19" s="38">
        <v>158</v>
      </c>
      <c r="W19" s="38">
        <v>127</v>
      </c>
      <c r="X19" s="51">
        <v>190</v>
      </c>
      <c r="Y19" s="38">
        <v>102</v>
      </c>
      <c r="Z19" s="38">
        <v>96</v>
      </c>
      <c r="AA19" s="38">
        <v>194</v>
      </c>
      <c r="AB19" s="38">
        <v>21</v>
      </c>
      <c r="AC19" s="38">
        <v>66</v>
      </c>
      <c r="AD19" s="44">
        <v>0</v>
      </c>
    </row>
    <row r="20" spans="1:30" ht="20.149999999999999" customHeight="1" x14ac:dyDescent="0.25">
      <c r="A20" s="94" t="s">
        <v>330</v>
      </c>
      <c r="B20" s="45">
        <v>0.362329956427412</v>
      </c>
      <c r="C20" s="39">
        <v>0.54358074543037105</v>
      </c>
      <c r="D20" s="39">
        <v>7.2069836406772697E-2</v>
      </c>
      <c r="E20" s="39">
        <v>0.24185313410702899</v>
      </c>
      <c r="F20" s="39">
        <v>0.66044313681787203</v>
      </c>
      <c r="G20" s="39">
        <v>0.422965350239767</v>
      </c>
      <c r="H20" s="52">
        <v>0.56994305254968003</v>
      </c>
      <c r="I20" s="39">
        <v>0.17867990465451</v>
      </c>
      <c r="J20" s="39">
        <v>0.19690387956083</v>
      </c>
      <c r="K20" s="39">
        <v>0.39849231616574299</v>
      </c>
      <c r="L20" s="39">
        <v>0.67693435704687599</v>
      </c>
      <c r="M20" s="52">
        <v>0.54162609224837399</v>
      </c>
      <c r="N20" s="39">
        <v>0.21559795351042099</v>
      </c>
      <c r="O20" s="39">
        <v>0.221155594770718</v>
      </c>
      <c r="P20" s="52">
        <v>0.26816966625031402</v>
      </c>
      <c r="Q20" s="39">
        <v>0.54049706950849197</v>
      </c>
      <c r="R20" s="52">
        <v>0.38679530158002501</v>
      </c>
      <c r="S20" s="39">
        <v>0.336460138720867</v>
      </c>
      <c r="T20" s="52">
        <v>0.25864215738625101</v>
      </c>
      <c r="U20" s="39">
        <v>0.379626860709256</v>
      </c>
      <c r="V20" s="39">
        <v>0.37164782995712398</v>
      </c>
      <c r="W20" s="39">
        <v>0.45418780933195901</v>
      </c>
      <c r="X20" s="52">
        <v>0.306811426304746</v>
      </c>
      <c r="Y20" s="39">
        <v>0.40771031465477903</v>
      </c>
      <c r="Z20" s="39">
        <v>0.34207923496611697</v>
      </c>
      <c r="AA20" s="39">
        <v>0.39052239992163101</v>
      </c>
      <c r="AB20" s="39">
        <v>0.45105076229831598</v>
      </c>
      <c r="AC20" s="39">
        <v>0.30328034517420699</v>
      </c>
      <c r="AD20" s="45">
        <v>0</v>
      </c>
    </row>
    <row r="21" spans="1:30" ht="20.149999999999999" customHeight="1" x14ac:dyDescent="0.25">
      <c r="A21" s="95"/>
      <c r="B21" s="48">
        <v>728</v>
      </c>
      <c r="C21" s="42">
        <v>146</v>
      </c>
      <c r="D21" s="42">
        <v>33</v>
      </c>
      <c r="E21" s="42">
        <v>33</v>
      </c>
      <c r="F21" s="42">
        <v>255</v>
      </c>
      <c r="G21" s="42">
        <v>71</v>
      </c>
      <c r="H21" s="57">
        <v>194</v>
      </c>
      <c r="I21" s="42">
        <v>86</v>
      </c>
      <c r="J21" s="42">
        <v>34</v>
      </c>
      <c r="K21" s="42">
        <v>38</v>
      </c>
      <c r="L21" s="42">
        <v>139</v>
      </c>
      <c r="M21" s="57">
        <v>314</v>
      </c>
      <c r="N21" s="42">
        <v>94</v>
      </c>
      <c r="O21" s="42">
        <v>32</v>
      </c>
      <c r="P21" s="57">
        <v>185</v>
      </c>
      <c r="Q21" s="42">
        <v>381</v>
      </c>
      <c r="R21" s="57">
        <v>375</v>
      </c>
      <c r="S21" s="42">
        <v>348</v>
      </c>
      <c r="T21" s="57">
        <v>142</v>
      </c>
      <c r="U21" s="42">
        <v>185</v>
      </c>
      <c r="V21" s="42">
        <v>185</v>
      </c>
      <c r="W21" s="42">
        <v>216</v>
      </c>
      <c r="X21" s="57">
        <v>148</v>
      </c>
      <c r="Y21" s="42">
        <v>136</v>
      </c>
      <c r="Z21" s="42">
        <v>92</v>
      </c>
      <c r="AA21" s="42">
        <v>257</v>
      </c>
      <c r="AB21" s="42">
        <v>44</v>
      </c>
      <c r="AC21" s="42">
        <v>52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9" display="Return to index" xr:uid="{77F898FE-D85F-4F81-B355-9E0C108E2A2B}"/>
  </hyperlinks>
  <pageMargins left="0.75" right="0.75" top="0.75" bottom="0.5" header="0.5" footer="0.75"/>
  <drawing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8.0340009611148303E-2</v>
      </c>
      <c r="C6" s="37">
        <v>2.89337077388368E-2</v>
      </c>
      <c r="D6" s="37">
        <v>0.24400513281136901</v>
      </c>
      <c r="E6" s="37">
        <v>9.5926928963474503E-2</v>
      </c>
      <c r="F6" s="37">
        <v>1.2001655468899501E-2</v>
      </c>
      <c r="G6" s="37">
        <v>5.27285494788369E-2</v>
      </c>
      <c r="H6" s="50">
        <v>2.1809253329434699E-2</v>
      </c>
      <c r="I6" s="37">
        <v>0.209625111891618</v>
      </c>
      <c r="J6" s="37">
        <v>6.0358802598373701E-2</v>
      </c>
      <c r="K6" s="37">
        <v>3.2940790601010003E-2</v>
      </c>
      <c r="L6" s="37">
        <v>2.1494705689477301E-2</v>
      </c>
      <c r="M6" s="50">
        <v>2.46897316689502E-2</v>
      </c>
      <c r="N6" s="37">
        <v>0.18591282263295</v>
      </c>
      <c r="O6" s="37">
        <v>8.1621078518449394E-2</v>
      </c>
      <c r="P6" s="50">
        <v>0.118759515907572</v>
      </c>
      <c r="Q6" s="37">
        <v>4.98880030396062E-2</v>
      </c>
      <c r="R6" s="50">
        <v>9.4658488014679104E-2</v>
      </c>
      <c r="S6" s="37">
        <v>6.7462222416237699E-2</v>
      </c>
      <c r="T6" s="50">
        <v>0.106755669566464</v>
      </c>
      <c r="U6" s="37">
        <v>7.6260357224053901E-2</v>
      </c>
      <c r="V6" s="37">
        <v>7.8968344444824104E-2</v>
      </c>
      <c r="W6" s="37">
        <v>5.5556167968851197E-2</v>
      </c>
      <c r="X6" s="50">
        <v>0.11144399188305799</v>
      </c>
      <c r="Y6" s="37">
        <v>6.7850245943709697E-2</v>
      </c>
      <c r="Z6" s="37">
        <v>7.4239064142971198E-2</v>
      </c>
      <c r="AA6" s="37">
        <v>7.46150730579411E-2</v>
      </c>
      <c r="AB6" s="37">
        <v>6.6903036947072794E-2</v>
      </c>
      <c r="AC6" s="37">
        <v>5.6418725704420303E-2</v>
      </c>
      <c r="AD6" s="43">
        <v>0</v>
      </c>
    </row>
    <row r="7" spans="1:30" ht="20.149999999999999" customHeight="1" x14ac:dyDescent="0.25">
      <c r="A7" s="93"/>
      <c r="B7" s="44">
        <v>161</v>
      </c>
      <c r="C7" s="38">
        <v>8</v>
      </c>
      <c r="D7" s="38">
        <v>113</v>
      </c>
      <c r="E7" s="38">
        <v>13</v>
      </c>
      <c r="F7" s="38">
        <v>5</v>
      </c>
      <c r="G7" s="38">
        <v>9</v>
      </c>
      <c r="H7" s="51">
        <v>7</v>
      </c>
      <c r="I7" s="38">
        <v>101</v>
      </c>
      <c r="J7" s="38">
        <v>11</v>
      </c>
      <c r="K7" s="38">
        <v>3</v>
      </c>
      <c r="L7" s="38">
        <v>4</v>
      </c>
      <c r="M7" s="51">
        <v>14</v>
      </c>
      <c r="N7" s="38">
        <v>81</v>
      </c>
      <c r="O7" s="38">
        <v>12</v>
      </c>
      <c r="P7" s="51">
        <v>82</v>
      </c>
      <c r="Q7" s="38">
        <v>35</v>
      </c>
      <c r="R7" s="51">
        <v>92</v>
      </c>
      <c r="S7" s="38">
        <v>70</v>
      </c>
      <c r="T7" s="51">
        <v>59</v>
      </c>
      <c r="U7" s="38">
        <v>37</v>
      </c>
      <c r="V7" s="38">
        <v>39</v>
      </c>
      <c r="W7" s="38">
        <v>26</v>
      </c>
      <c r="X7" s="51">
        <v>54</v>
      </c>
      <c r="Y7" s="38">
        <v>23</v>
      </c>
      <c r="Z7" s="38">
        <v>20</v>
      </c>
      <c r="AA7" s="38">
        <v>49</v>
      </c>
      <c r="AB7" s="38">
        <v>6</v>
      </c>
      <c r="AC7" s="38">
        <v>10</v>
      </c>
      <c r="AD7" s="44">
        <v>0</v>
      </c>
    </row>
    <row r="8" spans="1:30" ht="20.149999999999999" customHeight="1" x14ac:dyDescent="0.25">
      <c r="A8" s="94" t="s">
        <v>324</v>
      </c>
      <c r="B8" s="45">
        <v>0.203685737246351</v>
      </c>
      <c r="C8" s="39">
        <v>8.9366688823611304E-2</v>
      </c>
      <c r="D8" s="39">
        <v>0.45844806000733501</v>
      </c>
      <c r="E8" s="39">
        <v>0.32185854397184099</v>
      </c>
      <c r="F8" s="39">
        <v>4.04393821173036E-2</v>
      </c>
      <c r="G8" s="39">
        <v>0.21644110546793299</v>
      </c>
      <c r="H8" s="52">
        <v>7.7326587926199203E-2</v>
      </c>
      <c r="I8" s="39">
        <v>0.35849614160868398</v>
      </c>
      <c r="J8" s="39">
        <v>0.33357122897384001</v>
      </c>
      <c r="K8" s="39">
        <v>0.230693891977477</v>
      </c>
      <c r="L8" s="39">
        <v>2.9379492304388001E-2</v>
      </c>
      <c r="M8" s="52">
        <v>9.4973019908927606E-2</v>
      </c>
      <c r="N8" s="39">
        <v>0.32710209449447097</v>
      </c>
      <c r="O8" s="39">
        <v>0.33776779352321801</v>
      </c>
      <c r="P8" s="52">
        <v>0.29137913363477302</v>
      </c>
      <c r="Q8" s="39">
        <v>0.10798375342246</v>
      </c>
      <c r="R8" s="52">
        <v>0.203240205131201</v>
      </c>
      <c r="S8" s="39">
        <v>0.205489889783737</v>
      </c>
      <c r="T8" s="52">
        <v>0.24001759303884199</v>
      </c>
      <c r="U8" s="39">
        <v>0.23690689069752999</v>
      </c>
      <c r="V8" s="39">
        <v>0.20210560756948001</v>
      </c>
      <c r="W8" s="39">
        <v>0.12956000674631399</v>
      </c>
      <c r="X8" s="52">
        <v>0.21914631410222901</v>
      </c>
      <c r="Y8" s="39">
        <v>0.19494872923295201</v>
      </c>
      <c r="Z8" s="39">
        <v>0.26003424610964498</v>
      </c>
      <c r="AA8" s="39">
        <v>0.161435125361272</v>
      </c>
      <c r="AB8" s="39">
        <v>0.16108168356670399</v>
      </c>
      <c r="AC8" s="39">
        <v>0.27548653403623602</v>
      </c>
      <c r="AD8" s="45">
        <v>0</v>
      </c>
    </row>
    <row r="9" spans="1:30" ht="20.149999999999999" customHeight="1" x14ac:dyDescent="0.25">
      <c r="A9" s="94"/>
      <c r="B9" s="46">
        <v>409</v>
      </c>
      <c r="C9" s="40">
        <v>24</v>
      </c>
      <c r="D9" s="40">
        <v>212</v>
      </c>
      <c r="E9" s="40">
        <v>44</v>
      </c>
      <c r="F9" s="40">
        <v>16</v>
      </c>
      <c r="G9" s="40">
        <v>36</v>
      </c>
      <c r="H9" s="53">
        <v>26</v>
      </c>
      <c r="I9" s="40">
        <v>173</v>
      </c>
      <c r="J9" s="40">
        <v>58</v>
      </c>
      <c r="K9" s="40">
        <v>22</v>
      </c>
      <c r="L9" s="40">
        <v>6</v>
      </c>
      <c r="M9" s="53">
        <v>55</v>
      </c>
      <c r="N9" s="40">
        <v>143</v>
      </c>
      <c r="O9" s="40">
        <v>49</v>
      </c>
      <c r="P9" s="53">
        <v>201</v>
      </c>
      <c r="Q9" s="40">
        <v>76</v>
      </c>
      <c r="R9" s="53">
        <v>197</v>
      </c>
      <c r="S9" s="40">
        <v>212</v>
      </c>
      <c r="T9" s="53">
        <v>132</v>
      </c>
      <c r="U9" s="40">
        <v>115</v>
      </c>
      <c r="V9" s="40">
        <v>101</v>
      </c>
      <c r="W9" s="40">
        <v>62</v>
      </c>
      <c r="X9" s="53">
        <v>105</v>
      </c>
      <c r="Y9" s="40">
        <v>65</v>
      </c>
      <c r="Z9" s="40">
        <v>70</v>
      </c>
      <c r="AA9" s="40">
        <v>106</v>
      </c>
      <c r="AB9" s="40">
        <v>16</v>
      </c>
      <c r="AC9" s="40">
        <v>47</v>
      </c>
      <c r="AD9" s="46">
        <v>0</v>
      </c>
    </row>
    <row r="10" spans="1:30" ht="20.149999999999999" customHeight="1" x14ac:dyDescent="0.25">
      <c r="A10" s="93" t="s">
        <v>325</v>
      </c>
      <c r="B10" s="47">
        <v>0.213889312250053</v>
      </c>
      <c r="C10" s="41">
        <v>0.16218350346557001</v>
      </c>
      <c r="D10" s="41">
        <v>0.194589587578161</v>
      </c>
      <c r="E10" s="41">
        <v>0.32960181120545501</v>
      </c>
      <c r="F10" s="41">
        <v>0.107708301399777</v>
      </c>
      <c r="G10" s="41">
        <v>0.27456965545578299</v>
      </c>
      <c r="H10" s="54">
        <v>0.158524425092574</v>
      </c>
      <c r="I10" s="41">
        <v>0.203493157067897</v>
      </c>
      <c r="J10" s="41">
        <v>0.267367778439207</v>
      </c>
      <c r="K10" s="41">
        <v>0.32221142477513198</v>
      </c>
      <c r="L10" s="41">
        <v>0.112952471201159</v>
      </c>
      <c r="M10" s="54">
        <v>0.14759352353131699</v>
      </c>
      <c r="N10" s="41">
        <v>0.22858253368371001</v>
      </c>
      <c r="O10" s="41">
        <v>0.31127723438316002</v>
      </c>
      <c r="P10" s="54">
        <v>0.23967059410702901</v>
      </c>
      <c r="Q10" s="41">
        <v>0.13151711257507101</v>
      </c>
      <c r="R10" s="54">
        <v>0.20171161656759501</v>
      </c>
      <c r="S10" s="41">
        <v>0.22474927527271299</v>
      </c>
      <c r="T10" s="54">
        <v>0.26655119414927803</v>
      </c>
      <c r="U10" s="41">
        <v>0.18691628550391501</v>
      </c>
      <c r="V10" s="41">
        <v>0.22455195243170301</v>
      </c>
      <c r="W10" s="41">
        <v>0.169745595068305</v>
      </c>
      <c r="X10" s="54">
        <v>0.21511379372030101</v>
      </c>
      <c r="Y10" s="41">
        <v>0.202410772029056</v>
      </c>
      <c r="Z10" s="41">
        <v>0.22725432245871799</v>
      </c>
      <c r="AA10" s="41">
        <v>0.22159946717963999</v>
      </c>
      <c r="AB10" s="41">
        <v>0.167504242594674</v>
      </c>
      <c r="AC10" s="41">
        <v>0.20841763174967301</v>
      </c>
      <c r="AD10" s="47">
        <v>0</v>
      </c>
    </row>
    <row r="11" spans="1:30" ht="20.149999999999999" customHeight="1" x14ac:dyDescent="0.25">
      <c r="A11" s="93"/>
      <c r="B11" s="44">
        <v>430</v>
      </c>
      <c r="C11" s="38">
        <v>43</v>
      </c>
      <c r="D11" s="38">
        <v>90</v>
      </c>
      <c r="E11" s="38">
        <v>45</v>
      </c>
      <c r="F11" s="38">
        <v>42</v>
      </c>
      <c r="G11" s="38">
        <v>46</v>
      </c>
      <c r="H11" s="51">
        <v>54</v>
      </c>
      <c r="I11" s="38">
        <v>98</v>
      </c>
      <c r="J11" s="38">
        <v>47</v>
      </c>
      <c r="K11" s="38">
        <v>31</v>
      </c>
      <c r="L11" s="38">
        <v>23</v>
      </c>
      <c r="M11" s="51">
        <v>86</v>
      </c>
      <c r="N11" s="38">
        <v>100</v>
      </c>
      <c r="O11" s="38">
        <v>45</v>
      </c>
      <c r="P11" s="51">
        <v>165</v>
      </c>
      <c r="Q11" s="38">
        <v>93</v>
      </c>
      <c r="R11" s="51">
        <v>196</v>
      </c>
      <c r="S11" s="38">
        <v>232</v>
      </c>
      <c r="T11" s="51">
        <v>146</v>
      </c>
      <c r="U11" s="38">
        <v>91</v>
      </c>
      <c r="V11" s="38">
        <v>112</v>
      </c>
      <c r="W11" s="38">
        <v>81</v>
      </c>
      <c r="X11" s="51">
        <v>104</v>
      </c>
      <c r="Y11" s="38">
        <v>67</v>
      </c>
      <c r="Z11" s="38">
        <v>61</v>
      </c>
      <c r="AA11" s="38">
        <v>146</v>
      </c>
      <c r="AB11" s="38">
        <v>16</v>
      </c>
      <c r="AC11" s="38">
        <v>36</v>
      </c>
      <c r="AD11" s="44">
        <v>0</v>
      </c>
    </row>
    <row r="12" spans="1:30" ht="20.149999999999999" customHeight="1" x14ac:dyDescent="0.25">
      <c r="A12" s="94" t="s">
        <v>326</v>
      </c>
      <c r="B12" s="45">
        <v>0.145656821639501</v>
      </c>
      <c r="C12" s="39">
        <v>0.216504425622038</v>
      </c>
      <c r="D12" s="39">
        <v>4.5508636746166897E-2</v>
      </c>
      <c r="E12" s="39">
        <v>0.105042404431651</v>
      </c>
      <c r="F12" s="39">
        <v>0.203527559760769</v>
      </c>
      <c r="G12" s="39">
        <v>0.207481699286408</v>
      </c>
      <c r="H12" s="52">
        <v>0.19917649524427999</v>
      </c>
      <c r="I12" s="39">
        <v>9.2351937446390697E-2</v>
      </c>
      <c r="J12" s="39">
        <v>0.12712535877628101</v>
      </c>
      <c r="K12" s="39">
        <v>0.14714599433072201</v>
      </c>
      <c r="L12" s="39">
        <v>0.18523961038054501</v>
      </c>
      <c r="M12" s="52">
        <v>0.19758943665732301</v>
      </c>
      <c r="N12" s="39">
        <v>0.12324914831330799</v>
      </c>
      <c r="O12" s="39">
        <v>5.9759253177320802E-2</v>
      </c>
      <c r="P12" s="52">
        <v>0.14499085132169601</v>
      </c>
      <c r="Q12" s="39">
        <v>0.15306257774333801</v>
      </c>
      <c r="R12" s="52">
        <v>0.15671401234413099</v>
      </c>
      <c r="S12" s="39">
        <v>0.136281328134635</v>
      </c>
      <c r="T12" s="52">
        <v>0.15119044625089501</v>
      </c>
      <c r="U12" s="39">
        <v>0.15036807670838201</v>
      </c>
      <c r="V12" s="39">
        <v>0.13681365937964399</v>
      </c>
      <c r="W12" s="39">
        <v>0.143715951035225</v>
      </c>
      <c r="X12" s="52">
        <v>0.117055714698413</v>
      </c>
      <c r="Y12" s="39">
        <v>0.12745498203369901</v>
      </c>
      <c r="Z12" s="39">
        <v>0.11452478994630599</v>
      </c>
      <c r="AA12" s="39">
        <v>0.17816860919599301</v>
      </c>
      <c r="AB12" s="39">
        <v>0.19430994992355</v>
      </c>
      <c r="AC12" s="39">
        <v>0.15750855524548499</v>
      </c>
      <c r="AD12" s="45">
        <v>0</v>
      </c>
    </row>
    <row r="13" spans="1:30" ht="20.149999999999999" customHeight="1" x14ac:dyDescent="0.25">
      <c r="A13" s="94"/>
      <c r="B13" s="46">
        <v>293</v>
      </c>
      <c r="C13" s="40">
        <v>58</v>
      </c>
      <c r="D13" s="40">
        <v>21</v>
      </c>
      <c r="E13" s="40">
        <v>14</v>
      </c>
      <c r="F13" s="40">
        <v>79</v>
      </c>
      <c r="G13" s="40">
        <v>35</v>
      </c>
      <c r="H13" s="53">
        <v>68</v>
      </c>
      <c r="I13" s="40">
        <v>45</v>
      </c>
      <c r="J13" s="40">
        <v>22</v>
      </c>
      <c r="K13" s="40">
        <v>14</v>
      </c>
      <c r="L13" s="40">
        <v>38</v>
      </c>
      <c r="M13" s="53">
        <v>115</v>
      </c>
      <c r="N13" s="40">
        <v>54</v>
      </c>
      <c r="O13" s="40">
        <v>9</v>
      </c>
      <c r="P13" s="53">
        <v>100</v>
      </c>
      <c r="Q13" s="40">
        <v>108</v>
      </c>
      <c r="R13" s="53">
        <v>152</v>
      </c>
      <c r="S13" s="40">
        <v>141</v>
      </c>
      <c r="T13" s="53">
        <v>83</v>
      </c>
      <c r="U13" s="40">
        <v>73</v>
      </c>
      <c r="V13" s="40">
        <v>68</v>
      </c>
      <c r="W13" s="40">
        <v>68</v>
      </c>
      <c r="X13" s="53">
        <v>56</v>
      </c>
      <c r="Y13" s="40">
        <v>42</v>
      </c>
      <c r="Z13" s="40">
        <v>31</v>
      </c>
      <c r="AA13" s="40">
        <v>117</v>
      </c>
      <c r="AB13" s="40">
        <v>19</v>
      </c>
      <c r="AC13" s="40">
        <v>27</v>
      </c>
      <c r="AD13" s="46">
        <v>0</v>
      </c>
    </row>
    <row r="14" spans="1:30" ht="20.149999999999999" customHeight="1" x14ac:dyDescent="0.25">
      <c r="A14" s="93" t="s">
        <v>327</v>
      </c>
      <c r="B14" s="47">
        <v>0.27064894083739899</v>
      </c>
      <c r="C14" s="41">
        <v>0.47330770507313003</v>
      </c>
      <c r="D14" s="41">
        <v>2.1673251938767901E-2</v>
      </c>
      <c r="E14" s="41">
        <v>6.2845007249624205E-2</v>
      </c>
      <c r="F14" s="41">
        <v>0.60394595312044996</v>
      </c>
      <c r="G14" s="41">
        <v>0.216444925790543</v>
      </c>
      <c r="H14" s="54">
        <v>0.50823746021715299</v>
      </c>
      <c r="I14" s="41">
        <v>9.0472595672475994E-2</v>
      </c>
      <c r="J14" s="41">
        <v>0.12374943798073</v>
      </c>
      <c r="K14" s="41">
        <v>0.19424334148572101</v>
      </c>
      <c r="L14" s="41">
        <v>0.61241709245965403</v>
      </c>
      <c r="M14" s="54">
        <v>0.48811658571140998</v>
      </c>
      <c r="N14" s="41">
        <v>9.4057414196623099E-2</v>
      </c>
      <c r="O14" s="41">
        <v>0.12522464578373299</v>
      </c>
      <c r="P14" s="54">
        <v>0.14437842310344901</v>
      </c>
      <c r="Q14" s="41">
        <v>0.48234461381474703</v>
      </c>
      <c r="R14" s="54">
        <v>0.29536337463984802</v>
      </c>
      <c r="S14" s="41">
        <v>0.244526245486203</v>
      </c>
      <c r="T14" s="54">
        <v>0.16477315631727399</v>
      </c>
      <c r="U14" s="41">
        <v>0.254675256864769</v>
      </c>
      <c r="V14" s="41">
        <v>0.28686843046900601</v>
      </c>
      <c r="W14" s="41">
        <v>0.39183887350844498</v>
      </c>
      <c r="X14" s="54">
        <v>0.25370050941660899</v>
      </c>
      <c r="Y14" s="41">
        <v>0.311700234257695</v>
      </c>
      <c r="Z14" s="41">
        <v>0.27275643770824098</v>
      </c>
      <c r="AA14" s="41">
        <v>0.281683531314184</v>
      </c>
      <c r="AB14" s="41">
        <v>0.30974889561368901</v>
      </c>
      <c r="AC14" s="41">
        <v>0.17074572657933301</v>
      </c>
      <c r="AD14" s="47">
        <v>0</v>
      </c>
    </row>
    <row r="15" spans="1:30" ht="20.149999999999999" customHeight="1" x14ac:dyDescent="0.25">
      <c r="A15" s="93"/>
      <c r="B15" s="44">
        <v>544</v>
      </c>
      <c r="C15" s="38">
        <v>127</v>
      </c>
      <c r="D15" s="38">
        <v>10</v>
      </c>
      <c r="E15" s="38">
        <v>9</v>
      </c>
      <c r="F15" s="38">
        <v>233</v>
      </c>
      <c r="G15" s="38">
        <v>36</v>
      </c>
      <c r="H15" s="51">
        <v>173</v>
      </c>
      <c r="I15" s="38">
        <v>44</v>
      </c>
      <c r="J15" s="38">
        <v>22</v>
      </c>
      <c r="K15" s="38">
        <v>19</v>
      </c>
      <c r="L15" s="38">
        <v>125</v>
      </c>
      <c r="M15" s="51">
        <v>283</v>
      </c>
      <c r="N15" s="38">
        <v>41</v>
      </c>
      <c r="O15" s="38">
        <v>18</v>
      </c>
      <c r="P15" s="51">
        <v>100</v>
      </c>
      <c r="Q15" s="38">
        <v>340</v>
      </c>
      <c r="R15" s="51">
        <v>286</v>
      </c>
      <c r="S15" s="38">
        <v>253</v>
      </c>
      <c r="T15" s="51">
        <v>90</v>
      </c>
      <c r="U15" s="38">
        <v>124</v>
      </c>
      <c r="V15" s="38">
        <v>143</v>
      </c>
      <c r="W15" s="38">
        <v>187</v>
      </c>
      <c r="X15" s="51">
        <v>122</v>
      </c>
      <c r="Y15" s="38">
        <v>104</v>
      </c>
      <c r="Z15" s="38">
        <v>73</v>
      </c>
      <c r="AA15" s="38">
        <v>186</v>
      </c>
      <c r="AB15" s="38">
        <v>30</v>
      </c>
      <c r="AC15" s="38">
        <v>29</v>
      </c>
      <c r="AD15" s="44">
        <v>0</v>
      </c>
    </row>
    <row r="16" spans="1:30" ht="20.149999999999999" customHeight="1" x14ac:dyDescent="0.25">
      <c r="A16" s="94" t="s">
        <v>328</v>
      </c>
      <c r="B16" s="45">
        <v>8.5779178415548399E-2</v>
      </c>
      <c r="C16" s="39">
        <v>2.9703969276813801E-2</v>
      </c>
      <c r="D16" s="39">
        <v>3.57753309182001E-2</v>
      </c>
      <c r="E16" s="39">
        <v>8.4725304177953903E-2</v>
      </c>
      <c r="F16" s="39">
        <v>3.2377148132800702E-2</v>
      </c>
      <c r="G16" s="39">
        <v>3.23340645204966E-2</v>
      </c>
      <c r="H16" s="52">
        <v>3.4925778190359302E-2</v>
      </c>
      <c r="I16" s="39">
        <v>4.5561056312933397E-2</v>
      </c>
      <c r="J16" s="39">
        <v>8.7827393231569004E-2</v>
      </c>
      <c r="K16" s="39">
        <v>7.2764556829937502E-2</v>
      </c>
      <c r="L16" s="39">
        <v>3.8516627964775597E-2</v>
      </c>
      <c r="M16" s="52">
        <v>4.7037702522071401E-2</v>
      </c>
      <c r="N16" s="39">
        <v>4.1095986678938302E-2</v>
      </c>
      <c r="O16" s="39">
        <v>8.4349994614118198E-2</v>
      </c>
      <c r="P16" s="52">
        <v>6.0821481925481598E-2</v>
      </c>
      <c r="Q16" s="39">
        <v>7.5203939404778194E-2</v>
      </c>
      <c r="R16" s="52">
        <v>4.8312303302546697E-2</v>
      </c>
      <c r="S16" s="39">
        <v>0.121491038906473</v>
      </c>
      <c r="T16" s="52">
        <v>7.0711940677246801E-2</v>
      </c>
      <c r="U16" s="39">
        <v>9.48731330013491E-2</v>
      </c>
      <c r="V16" s="39">
        <v>7.0692005705343106E-2</v>
      </c>
      <c r="W16" s="39">
        <v>0.10958340567286</v>
      </c>
      <c r="X16" s="52">
        <v>8.3539676179391203E-2</v>
      </c>
      <c r="Y16" s="39">
        <v>9.5635036502888002E-2</v>
      </c>
      <c r="Z16" s="39">
        <v>5.1191139634117401E-2</v>
      </c>
      <c r="AA16" s="39">
        <v>8.2498193890969407E-2</v>
      </c>
      <c r="AB16" s="39">
        <v>0.10045219135431099</v>
      </c>
      <c r="AC16" s="39">
        <v>0.131422826684852</v>
      </c>
      <c r="AD16" s="45">
        <v>0</v>
      </c>
    </row>
    <row r="17" spans="1:30" ht="20.149999999999999" customHeight="1" x14ac:dyDescent="0.25">
      <c r="A17" s="94"/>
      <c r="B17" s="46">
        <v>172</v>
      </c>
      <c r="C17" s="40">
        <v>8</v>
      </c>
      <c r="D17" s="40">
        <v>17</v>
      </c>
      <c r="E17" s="40">
        <v>12</v>
      </c>
      <c r="F17" s="40">
        <v>12</v>
      </c>
      <c r="G17" s="40">
        <v>5</v>
      </c>
      <c r="H17" s="53">
        <v>12</v>
      </c>
      <c r="I17" s="40">
        <v>22</v>
      </c>
      <c r="J17" s="40">
        <v>15</v>
      </c>
      <c r="K17" s="40">
        <v>7</v>
      </c>
      <c r="L17" s="40">
        <v>8</v>
      </c>
      <c r="M17" s="53">
        <v>27</v>
      </c>
      <c r="N17" s="40">
        <v>18</v>
      </c>
      <c r="O17" s="40">
        <v>12</v>
      </c>
      <c r="P17" s="53">
        <v>42</v>
      </c>
      <c r="Q17" s="40">
        <v>53</v>
      </c>
      <c r="R17" s="53">
        <v>47</v>
      </c>
      <c r="S17" s="40">
        <v>126</v>
      </c>
      <c r="T17" s="53">
        <v>39</v>
      </c>
      <c r="U17" s="40">
        <v>46</v>
      </c>
      <c r="V17" s="40">
        <v>35</v>
      </c>
      <c r="W17" s="40">
        <v>52</v>
      </c>
      <c r="X17" s="53">
        <v>40</v>
      </c>
      <c r="Y17" s="40">
        <v>32</v>
      </c>
      <c r="Z17" s="40">
        <v>14</v>
      </c>
      <c r="AA17" s="40">
        <v>54</v>
      </c>
      <c r="AB17" s="40">
        <v>10</v>
      </c>
      <c r="AC17" s="40">
        <v>23</v>
      </c>
      <c r="AD17" s="46">
        <v>0</v>
      </c>
    </row>
    <row r="18" spans="1:30" ht="20.149999999999999" customHeight="1" x14ac:dyDescent="0.25">
      <c r="A18" s="93" t="s">
        <v>350</v>
      </c>
      <c r="B18" s="47">
        <v>0.28402574685749898</v>
      </c>
      <c r="C18" s="41">
        <v>0.11830039656244799</v>
      </c>
      <c r="D18" s="41">
        <v>0.702453192818704</v>
      </c>
      <c r="E18" s="41">
        <v>0.41778547293531498</v>
      </c>
      <c r="F18" s="41">
        <v>5.2441037586202999E-2</v>
      </c>
      <c r="G18" s="41">
        <v>0.26916965494676998</v>
      </c>
      <c r="H18" s="54">
        <v>9.9135841255634002E-2</v>
      </c>
      <c r="I18" s="41">
        <v>0.56812125350030296</v>
      </c>
      <c r="J18" s="41">
        <v>0.39393003157221401</v>
      </c>
      <c r="K18" s="41">
        <v>0.26363468257848699</v>
      </c>
      <c r="L18" s="41">
        <v>5.0874197993865299E-2</v>
      </c>
      <c r="M18" s="54">
        <v>0.11966275157787799</v>
      </c>
      <c r="N18" s="41">
        <v>0.51301491712742098</v>
      </c>
      <c r="O18" s="41">
        <v>0.41938887204166703</v>
      </c>
      <c r="P18" s="54">
        <v>0.41013864954234402</v>
      </c>
      <c r="Q18" s="41">
        <v>0.157871756462066</v>
      </c>
      <c r="R18" s="54">
        <v>0.29789869314588002</v>
      </c>
      <c r="S18" s="41">
        <v>0.27295211219997501</v>
      </c>
      <c r="T18" s="54">
        <v>0.346773262605306</v>
      </c>
      <c r="U18" s="41">
        <v>0.31316724792158401</v>
      </c>
      <c r="V18" s="41">
        <v>0.28107395201430402</v>
      </c>
      <c r="W18" s="41">
        <v>0.185116174715165</v>
      </c>
      <c r="X18" s="54">
        <v>0.33059030598528699</v>
      </c>
      <c r="Y18" s="41">
        <v>0.26279897517666201</v>
      </c>
      <c r="Z18" s="41">
        <v>0.33427331025261697</v>
      </c>
      <c r="AA18" s="41">
        <v>0.23605019841921299</v>
      </c>
      <c r="AB18" s="41">
        <v>0.22798472051377699</v>
      </c>
      <c r="AC18" s="41">
        <v>0.33190525974065699</v>
      </c>
      <c r="AD18" s="47">
        <v>0</v>
      </c>
    </row>
    <row r="19" spans="1:30" ht="20.149999999999999" customHeight="1" x14ac:dyDescent="0.25">
      <c r="A19" s="93"/>
      <c r="B19" s="44">
        <v>571</v>
      </c>
      <c r="C19" s="38">
        <v>32</v>
      </c>
      <c r="D19" s="38">
        <v>324</v>
      </c>
      <c r="E19" s="38">
        <v>58</v>
      </c>
      <c r="F19" s="38">
        <v>20</v>
      </c>
      <c r="G19" s="38">
        <v>45</v>
      </c>
      <c r="H19" s="51">
        <v>34</v>
      </c>
      <c r="I19" s="38">
        <v>275</v>
      </c>
      <c r="J19" s="38">
        <v>69</v>
      </c>
      <c r="K19" s="38">
        <v>25</v>
      </c>
      <c r="L19" s="38">
        <v>10</v>
      </c>
      <c r="M19" s="51">
        <v>69</v>
      </c>
      <c r="N19" s="38">
        <v>224</v>
      </c>
      <c r="O19" s="38">
        <v>60</v>
      </c>
      <c r="P19" s="51">
        <v>283</v>
      </c>
      <c r="Q19" s="38">
        <v>111</v>
      </c>
      <c r="R19" s="51">
        <v>289</v>
      </c>
      <c r="S19" s="38">
        <v>282</v>
      </c>
      <c r="T19" s="51">
        <v>190</v>
      </c>
      <c r="U19" s="38">
        <v>153</v>
      </c>
      <c r="V19" s="38">
        <v>140</v>
      </c>
      <c r="W19" s="38">
        <v>88</v>
      </c>
      <c r="X19" s="51">
        <v>159</v>
      </c>
      <c r="Y19" s="38">
        <v>87</v>
      </c>
      <c r="Z19" s="38">
        <v>90</v>
      </c>
      <c r="AA19" s="38">
        <v>156</v>
      </c>
      <c r="AB19" s="38">
        <v>22</v>
      </c>
      <c r="AC19" s="38">
        <v>57</v>
      </c>
      <c r="AD19" s="44">
        <v>0</v>
      </c>
    </row>
    <row r="20" spans="1:30" ht="20.149999999999999" customHeight="1" x14ac:dyDescent="0.25">
      <c r="A20" s="94" t="s">
        <v>330</v>
      </c>
      <c r="B20" s="45">
        <v>0.41630576247689999</v>
      </c>
      <c r="C20" s="39">
        <v>0.689812130695169</v>
      </c>
      <c r="D20" s="39">
        <v>6.7181888684934896E-2</v>
      </c>
      <c r="E20" s="39">
        <v>0.167887411681275</v>
      </c>
      <c r="F20" s="39">
        <v>0.80747351288121905</v>
      </c>
      <c r="G20" s="39">
        <v>0.423926625076951</v>
      </c>
      <c r="H20" s="52">
        <v>0.70741395546143304</v>
      </c>
      <c r="I20" s="39">
        <v>0.18282453311886701</v>
      </c>
      <c r="J20" s="39">
        <v>0.25087479675701102</v>
      </c>
      <c r="K20" s="39">
        <v>0.34138933581644398</v>
      </c>
      <c r="L20" s="39">
        <v>0.79765670284019896</v>
      </c>
      <c r="M20" s="52">
        <v>0.68570602236873301</v>
      </c>
      <c r="N20" s="39">
        <v>0.21730656250993099</v>
      </c>
      <c r="O20" s="39">
        <v>0.18498389896105399</v>
      </c>
      <c r="P20" s="52">
        <v>0.28936927442514498</v>
      </c>
      <c r="Q20" s="39">
        <v>0.635407191558085</v>
      </c>
      <c r="R20" s="52">
        <v>0.45207738698397798</v>
      </c>
      <c r="S20" s="39">
        <v>0.380807573620838</v>
      </c>
      <c r="T20" s="52">
        <v>0.31596360256816902</v>
      </c>
      <c r="U20" s="39">
        <v>0.40504333357315098</v>
      </c>
      <c r="V20" s="39">
        <v>0.42368208984865002</v>
      </c>
      <c r="W20" s="39">
        <v>0.53555482454366998</v>
      </c>
      <c r="X20" s="52">
        <v>0.37075622411502202</v>
      </c>
      <c r="Y20" s="39">
        <v>0.43915521629139298</v>
      </c>
      <c r="Z20" s="39">
        <v>0.38728122765454698</v>
      </c>
      <c r="AA20" s="39">
        <v>0.45985214051017698</v>
      </c>
      <c r="AB20" s="39">
        <v>0.50405884553723901</v>
      </c>
      <c r="AC20" s="39">
        <v>0.32825428182481797</v>
      </c>
      <c r="AD20" s="45">
        <v>0</v>
      </c>
    </row>
    <row r="21" spans="1:30" ht="20.149999999999999" customHeight="1" x14ac:dyDescent="0.25">
      <c r="A21" s="95"/>
      <c r="B21" s="48">
        <v>837</v>
      </c>
      <c r="C21" s="42">
        <v>185</v>
      </c>
      <c r="D21" s="42">
        <v>31</v>
      </c>
      <c r="E21" s="42">
        <v>23</v>
      </c>
      <c r="F21" s="42">
        <v>312</v>
      </c>
      <c r="G21" s="42">
        <v>71</v>
      </c>
      <c r="H21" s="57">
        <v>240</v>
      </c>
      <c r="I21" s="42">
        <v>88</v>
      </c>
      <c r="J21" s="42">
        <v>44</v>
      </c>
      <c r="K21" s="42">
        <v>33</v>
      </c>
      <c r="L21" s="42">
        <v>163</v>
      </c>
      <c r="M21" s="57">
        <v>397</v>
      </c>
      <c r="N21" s="42">
        <v>95</v>
      </c>
      <c r="O21" s="42">
        <v>27</v>
      </c>
      <c r="P21" s="57">
        <v>200</v>
      </c>
      <c r="Q21" s="42">
        <v>447</v>
      </c>
      <c r="R21" s="57">
        <v>438</v>
      </c>
      <c r="S21" s="42">
        <v>394</v>
      </c>
      <c r="T21" s="57">
        <v>173</v>
      </c>
      <c r="U21" s="42">
        <v>197</v>
      </c>
      <c r="V21" s="42">
        <v>211</v>
      </c>
      <c r="W21" s="42">
        <v>255</v>
      </c>
      <c r="X21" s="57">
        <v>178</v>
      </c>
      <c r="Y21" s="42">
        <v>146</v>
      </c>
      <c r="Z21" s="42">
        <v>104</v>
      </c>
      <c r="AA21" s="42">
        <v>303</v>
      </c>
      <c r="AB21" s="42">
        <v>49</v>
      </c>
      <c r="AC21" s="42">
        <v>56</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0" display="Return to index" xr:uid="{3A094704-63AB-462E-84E2-2EC25263F2E4}"/>
  </hyperlinks>
  <pageMargins left="0.75" right="0.75" top="0.75" bottom="0.5" header="0.5" footer="0.75"/>
  <drawing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8.7331002225000703E-2</v>
      </c>
      <c r="C6" s="37">
        <v>3.34328317176871E-2</v>
      </c>
      <c r="D6" s="37">
        <v>0.24431327962126101</v>
      </c>
      <c r="E6" s="37">
        <v>9.3214471830776205E-2</v>
      </c>
      <c r="F6" s="37">
        <v>1.93964045810569E-2</v>
      </c>
      <c r="G6" s="37">
        <v>6.4436135742559505E-2</v>
      </c>
      <c r="H6" s="50">
        <v>3.7065589562551099E-2</v>
      </c>
      <c r="I6" s="37">
        <v>0.199995850330142</v>
      </c>
      <c r="J6" s="37">
        <v>5.4221396608396498E-2</v>
      </c>
      <c r="K6" s="37">
        <v>4.8115502237417201E-2</v>
      </c>
      <c r="L6" s="37">
        <v>3.3155862633592E-2</v>
      </c>
      <c r="M6" s="50">
        <v>3.3022868885031698E-2</v>
      </c>
      <c r="N6" s="37">
        <v>0.20226810995496</v>
      </c>
      <c r="O6" s="37">
        <v>6.3897812208229404E-2</v>
      </c>
      <c r="P6" s="50">
        <v>0.123338089968794</v>
      </c>
      <c r="Q6" s="37">
        <v>5.1965355266922003E-2</v>
      </c>
      <c r="R6" s="50">
        <v>9.9323815108100094E-2</v>
      </c>
      <c r="S6" s="37">
        <v>7.6681285391103707E-2</v>
      </c>
      <c r="T6" s="50">
        <v>0.11081211384504699</v>
      </c>
      <c r="U6" s="37">
        <v>8.6973013230882704E-2</v>
      </c>
      <c r="V6" s="37">
        <v>9.3166780944303695E-2</v>
      </c>
      <c r="W6" s="37">
        <v>5.4582504997659702E-2</v>
      </c>
      <c r="X6" s="50">
        <v>0.10020550642158001</v>
      </c>
      <c r="Y6" s="37">
        <v>9.9130522984266806E-2</v>
      </c>
      <c r="Z6" s="37">
        <v>7.9985988129745195E-2</v>
      </c>
      <c r="AA6" s="37">
        <v>7.4161273960229299E-2</v>
      </c>
      <c r="AB6" s="37">
        <v>0.106598512431697</v>
      </c>
      <c r="AC6" s="37">
        <v>7.9511100046701394E-2</v>
      </c>
      <c r="AD6" s="43">
        <v>0</v>
      </c>
    </row>
    <row r="7" spans="1:30" ht="20.149999999999999" customHeight="1" x14ac:dyDescent="0.25">
      <c r="A7" s="93"/>
      <c r="B7" s="44">
        <v>176</v>
      </c>
      <c r="C7" s="38">
        <v>9</v>
      </c>
      <c r="D7" s="38">
        <v>113</v>
      </c>
      <c r="E7" s="38">
        <v>13</v>
      </c>
      <c r="F7" s="38">
        <v>7</v>
      </c>
      <c r="G7" s="38">
        <v>11</v>
      </c>
      <c r="H7" s="51">
        <v>13</v>
      </c>
      <c r="I7" s="38">
        <v>97</v>
      </c>
      <c r="J7" s="38">
        <v>9</v>
      </c>
      <c r="K7" s="38">
        <v>5</v>
      </c>
      <c r="L7" s="38">
        <v>7</v>
      </c>
      <c r="M7" s="51">
        <v>19</v>
      </c>
      <c r="N7" s="38">
        <v>88</v>
      </c>
      <c r="O7" s="38">
        <v>9</v>
      </c>
      <c r="P7" s="51">
        <v>85</v>
      </c>
      <c r="Q7" s="38">
        <v>37</v>
      </c>
      <c r="R7" s="51">
        <v>96</v>
      </c>
      <c r="S7" s="38">
        <v>79</v>
      </c>
      <c r="T7" s="51">
        <v>61</v>
      </c>
      <c r="U7" s="38">
        <v>42</v>
      </c>
      <c r="V7" s="38">
        <v>46</v>
      </c>
      <c r="W7" s="38">
        <v>26</v>
      </c>
      <c r="X7" s="51">
        <v>48</v>
      </c>
      <c r="Y7" s="38">
        <v>33</v>
      </c>
      <c r="Z7" s="38">
        <v>21</v>
      </c>
      <c r="AA7" s="38">
        <v>49</v>
      </c>
      <c r="AB7" s="38">
        <v>10</v>
      </c>
      <c r="AC7" s="38">
        <v>14</v>
      </c>
      <c r="AD7" s="44">
        <v>0</v>
      </c>
    </row>
    <row r="8" spans="1:30" ht="20.149999999999999" customHeight="1" x14ac:dyDescent="0.25">
      <c r="A8" s="94" t="s">
        <v>324</v>
      </c>
      <c r="B8" s="45">
        <v>0.219691570031956</v>
      </c>
      <c r="C8" s="39">
        <v>0.133633001120434</v>
      </c>
      <c r="D8" s="39">
        <v>0.46630926271261303</v>
      </c>
      <c r="E8" s="39">
        <v>0.332851648674728</v>
      </c>
      <c r="F8" s="39">
        <v>5.3385271914092897E-2</v>
      </c>
      <c r="G8" s="39">
        <v>0.24061990682864301</v>
      </c>
      <c r="H8" s="52">
        <v>9.9145703700846202E-2</v>
      </c>
      <c r="I8" s="39">
        <v>0.38651864008974202</v>
      </c>
      <c r="J8" s="39">
        <v>0.358769847277012</v>
      </c>
      <c r="K8" s="39">
        <v>0.24442655087352999</v>
      </c>
      <c r="L8" s="39">
        <v>4.610420982604E-2</v>
      </c>
      <c r="M8" s="52">
        <v>0.123096147275416</v>
      </c>
      <c r="N8" s="39">
        <v>0.32897409949492901</v>
      </c>
      <c r="O8" s="39">
        <v>0.38858103026175</v>
      </c>
      <c r="P8" s="52">
        <v>0.30131992499622001</v>
      </c>
      <c r="Q8" s="39">
        <v>0.12375865371330801</v>
      </c>
      <c r="R8" s="52">
        <v>0.230635480657089</v>
      </c>
      <c r="S8" s="39">
        <v>0.21092621928390701</v>
      </c>
      <c r="T8" s="52">
        <v>0.27233238968441698</v>
      </c>
      <c r="U8" s="39">
        <v>0.23414569391979601</v>
      </c>
      <c r="V8" s="39">
        <v>0.22144605853718199</v>
      </c>
      <c r="W8" s="39">
        <v>0.142512132161452</v>
      </c>
      <c r="X8" s="52">
        <v>0.24734527100901199</v>
      </c>
      <c r="Y8" s="39">
        <v>0.188388069208235</v>
      </c>
      <c r="Z8" s="39">
        <v>0.29173564374148597</v>
      </c>
      <c r="AA8" s="39">
        <v>0.17621978828211399</v>
      </c>
      <c r="AB8" s="39">
        <v>0.15256746938590199</v>
      </c>
      <c r="AC8" s="39">
        <v>0.295032000546051</v>
      </c>
      <c r="AD8" s="45">
        <v>0</v>
      </c>
    </row>
    <row r="9" spans="1:30" ht="20.149999999999999" customHeight="1" x14ac:dyDescent="0.25">
      <c r="A9" s="94"/>
      <c r="B9" s="46">
        <v>442</v>
      </c>
      <c r="C9" s="40">
        <v>36</v>
      </c>
      <c r="D9" s="40">
        <v>215</v>
      </c>
      <c r="E9" s="40">
        <v>46</v>
      </c>
      <c r="F9" s="40">
        <v>21</v>
      </c>
      <c r="G9" s="40">
        <v>40</v>
      </c>
      <c r="H9" s="53">
        <v>34</v>
      </c>
      <c r="I9" s="40">
        <v>187</v>
      </c>
      <c r="J9" s="40">
        <v>63</v>
      </c>
      <c r="K9" s="40">
        <v>24</v>
      </c>
      <c r="L9" s="40">
        <v>9</v>
      </c>
      <c r="M9" s="53">
        <v>71</v>
      </c>
      <c r="N9" s="40">
        <v>143</v>
      </c>
      <c r="O9" s="40">
        <v>56</v>
      </c>
      <c r="P9" s="53">
        <v>208</v>
      </c>
      <c r="Q9" s="40">
        <v>87</v>
      </c>
      <c r="R9" s="53">
        <v>224</v>
      </c>
      <c r="S9" s="40">
        <v>218</v>
      </c>
      <c r="T9" s="53">
        <v>149</v>
      </c>
      <c r="U9" s="40">
        <v>114</v>
      </c>
      <c r="V9" s="40">
        <v>110</v>
      </c>
      <c r="W9" s="40">
        <v>68</v>
      </c>
      <c r="X9" s="53">
        <v>119</v>
      </c>
      <c r="Y9" s="40">
        <v>63</v>
      </c>
      <c r="Z9" s="40">
        <v>78</v>
      </c>
      <c r="AA9" s="40">
        <v>116</v>
      </c>
      <c r="AB9" s="40">
        <v>15</v>
      </c>
      <c r="AC9" s="40">
        <v>51</v>
      </c>
      <c r="AD9" s="46">
        <v>0</v>
      </c>
    </row>
    <row r="10" spans="1:30" ht="20.149999999999999" customHeight="1" x14ac:dyDescent="0.25">
      <c r="A10" s="93" t="s">
        <v>325</v>
      </c>
      <c r="B10" s="47">
        <v>0.21263331679917399</v>
      </c>
      <c r="C10" s="41">
        <v>0.15050405715183501</v>
      </c>
      <c r="D10" s="41">
        <v>0.18146082701682201</v>
      </c>
      <c r="E10" s="41">
        <v>0.27534460856092602</v>
      </c>
      <c r="F10" s="41">
        <v>0.12774030759699401</v>
      </c>
      <c r="G10" s="41">
        <v>0.32080651889765899</v>
      </c>
      <c r="H10" s="54">
        <v>0.16674476308258401</v>
      </c>
      <c r="I10" s="41">
        <v>0.203189668675711</v>
      </c>
      <c r="J10" s="41">
        <v>0.251739624808485</v>
      </c>
      <c r="K10" s="41">
        <v>0.30328177068857998</v>
      </c>
      <c r="L10" s="41">
        <v>0.10437310325549699</v>
      </c>
      <c r="M10" s="54">
        <v>0.16286838587293501</v>
      </c>
      <c r="N10" s="41">
        <v>0.232769818862651</v>
      </c>
      <c r="O10" s="41">
        <v>0.23811438286162201</v>
      </c>
      <c r="P10" s="54">
        <v>0.245905700391402</v>
      </c>
      <c r="Q10" s="41">
        <v>0.14545600177694201</v>
      </c>
      <c r="R10" s="54">
        <v>0.19495274390810199</v>
      </c>
      <c r="S10" s="41">
        <v>0.22864408772106801</v>
      </c>
      <c r="T10" s="54">
        <v>0.25560827329139202</v>
      </c>
      <c r="U10" s="41">
        <v>0.185493339923435</v>
      </c>
      <c r="V10" s="41">
        <v>0.22102980818784401</v>
      </c>
      <c r="W10" s="41">
        <v>0.18217375562402999</v>
      </c>
      <c r="X10" s="54">
        <v>0.212703338142611</v>
      </c>
      <c r="Y10" s="41">
        <v>0.20446139764305801</v>
      </c>
      <c r="Z10" s="41">
        <v>0.213063767065443</v>
      </c>
      <c r="AA10" s="41">
        <v>0.22833064709993001</v>
      </c>
      <c r="AB10" s="41">
        <v>0.16474825157151901</v>
      </c>
      <c r="AC10" s="41">
        <v>0.19439882257973301</v>
      </c>
      <c r="AD10" s="47">
        <v>0</v>
      </c>
    </row>
    <row r="11" spans="1:30" ht="20.149999999999999" customHeight="1" x14ac:dyDescent="0.25">
      <c r="A11" s="93"/>
      <c r="B11" s="44">
        <v>427</v>
      </c>
      <c r="C11" s="38">
        <v>40</v>
      </c>
      <c r="D11" s="38">
        <v>84</v>
      </c>
      <c r="E11" s="38">
        <v>38</v>
      </c>
      <c r="F11" s="38">
        <v>49</v>
      </c>
      <c r="G11" s="38">
        <v>54</v>
      </c>
      <c r="H11" s="51">
        <v>57</v>
      </c>
      <c r="I11" s="38">
        <v>98</v>
      </c>
      <c r="J11" s="38">
        <v>44</v>
      </c>
      <c r="K11" s="38">
        <v>29</v>
      </c>
      <c r="L11" s="38">
        <v>21</v>
      </c>
      <c r="M11" s="51">
        <v>94</v>
      </c>
      <c r="N11" s="38">
        <v>102</v>
      </c>
      <c r="O11" s="38">
        <v>34</v>
      </c>
      <c r="P11" s="51">
        <v>170</v>
      </c>
      <c r="Q11" s="38">
        <v>102</v>
      </c>
      <c r="R11" s="51">
        <v>189</v>
      </c>
      <c r="S11" s="38">
        <v>236</v>
      </c>
      <c r="T11" s="51">
        <v>140</v>
      </c>
      <c r="U11" s="38">
        <v>90</v>
      </c>
      <c r="V11" s="38">
        <v>110</v>
      </c>
      <c r="W11" s="38">
        <v>87</v>
      </c>
      <c r="X11" s="51">
        <v>102</v>
      </c>
      <c r="Y11" s="38">
        <v>68</v>
      </c>
      <c r="Z11" s="38">
        <v>57</v>
      </c>
      <c r="AA11" s="38">
        <v>150</v>
      </c>
      <c r="AB11" s="38">
        <v>16</v>
      </c>
      <c r="AC11" s="38">
        <v>33</v>
      </c>
      <c r="AD11" s="44">
        <v>0</v>
      </c>
    </row>
    <row r="12" spans="1:30" ht="20.149999999999999" customHeight="1" x14ac:dyDescent="0.25">
      <c r="A12" s="94" t="s">
        <v>326</v>
      </c>
      <c r="B12" s="45">
        <v>0.141600158791579</v>
      </c>
      <c r="C12" s="39">
        <v>0.21211873002596801</v>
      </c>
      <c r="D12" s="39">
        <v>5.2543107820290799E-2</v>
      </c>
      <c r="E12" s="39">
        <v>0.12187467971874801</v>
      </c>
      <c r="F12" s="39">
        <v>0.20339580354703199</v>
      </c>
      <c r="G12" s="39">
        <v>0.15570119903448501</v>
      </c>
      <c r="H12" s="52">
        <v>0.184186106185835</v>
      </c>
      <c r="I12" s="39">
        <v>7.2946900732027101E-2</v>
      </c>
      <c r="J12" s="39">
        <v>0.135576667367766</v>
      </c>
      <c r="K12" s="39">
        <v>0.16698953219752499</v>
      </c>
      <c r="L12" s="39">
        <v>0.20764851875079701</v>
      </c>
      <c r="M12" s="52">
        <v>0.178359297208144</v>
      </c>
      <c r="N12" s="39">
        <v>9.82859060390011E-2</v>
      </c>
      <c r="O12" s="39">
        <v>8.9796202325511706E-2</v>
      </c>
      <c r="P12" s="52">
        <v>0.13656788930031499</v>
      </c>
      <c r="Q12" s="39">
        <v>0.15062616985413699</v>
      </c>
      <c r="R12" s="52">
        <v>0.13895282609880999</v>
      </c>
      <c r="S12" s="39">
        <v>0.14405134857520999</v>
      </c>
      <c r="T12" s="52">
        <v>0.135078191422531</v>
      </c>
      <c r="U12" s="39">
        <v>0.148793990705824</v>
      </c>
      <c r="V12" s="39">
        <v>0.135771897838352</v>
      </c>
      <c r="W12" s="39">
        <v>0.147838081523054</v>
      </c>
      <c r="X12" s="52">
        <v>0.117544985231228</v>
      </c>
      <c r="Y12" s="39">
        <v>0.13352157168647799</v>
      </c>
      <c r="Z12" s="39">
        <v>0.13416125025501599</v>
      </c>
      <c r="AA12" s="39">
        <v>0.179027173336537</v>
      </c>
      <c r="AB12" s="39">
        <v>0.119322856143697</v>
      </c>
      <c r="AC12" s="39">
        <v>0.105218693840234</v>
      </c>
      <c r="AD12" s="45">
        <v>0</v>
      </c>
    </row>
    <row r="13" spans="1:30" ht="20.149999999999999" customHeight="1" x14ac:dyDescent="0.25">
      <c r="A13" s="94"/>
      <c r="B13" s="46">
        <v>285</v>
      </c>
      <c r="C13" s="40">
        <v>57</v>
      </c>
      <c r="D13" s="40">
        <v>24</v>
      </c>
      <c r="E13" s="40">
        <v>17</v>
      </c>
      <c r="F13" s="40">
        <v>78</v>
      </c>
      <c r="G13" s="40">
        <v>26</v>
      </c>
      <c r="H13" s="53">
        <v>63</v>
      </c>
      <c r="I13" s="40">
        <v>35</v>
      </c>
      <c r="J13" s="40">
        <v>24</v>
      </c>
      <c r="K13" s="40">
        <v>16</v>
      </c>
      <c r="L13" s="40">
        <v>43</v>
      </c>
      <c r="M13" s="53">
        <v>103</v>
      </c>
      <c r="N13" s="40">
        <v>43</v>
      </c>
      <c r="O13" s="40">
        <v>13</v>
      </c>
      <c r="P13" s="53">
        <v>94</v>
      </c>
      <c r="Q13" s="40">
        <v>106</v>
      </c>
      <c r="R13" s="53">
        <v>135</v>
      </c>
      <c r="S13" s="40">
        <v>149</v>
      </c>
      <c r="T13" s="53">
        <v>74</v>
      </c>
      <c r="U13" s="40">
        <v>73</v>
      </c>
      <c r="V13" s="40">
        <v>68</v>
      </c>
      <c r="W13" s="40">
        <v>70</v>
      </c>
      <c r="X13" s="53">
        <v>57</v>
      </c>
      <c r="Y13" s="40">
        <v>44</v>
      </c>
      <c r="Z13" s="40">
        <v>36</v>
      </c>
      <c r="AA13" s="40">
        <v>118</v>
      </c>
      <c r="AB13" s="40">
        <v>12</v>
      </c>
      <c r="AC13" s="40">
        <v>18</v>
      </c>
      <c r="AD13" s="46">
        <v>0</v>
      </c>
    </row>
    <row r="14" spans="1:30" ht="20.149999999999999" customHeight="1" x14ac:dyDescent="0.25">
      <c r="A14" s="93" t="s">
        <v>327</v>
      </c>
      <c r="B14" s="47">
        <v>0.25152934660483001</v>
      </c>
      <c r="C14" s="41">
        <v>0.42816998232896902</v>
      </c>
      <c r="D14" s="41">
        <v>2.1213083049264399E-2</v>
      </c>
      <c r="E14" s="41">
        <v>9.3429707998968006E-2</v>
      </c>
      <c r="F14" s="41">
        <v>0.56284755542617504</v>
      </c>
      <c r="G14" s="41">
        <v>0.17414541608169401</v>
      </c>
      <c r="H14" s="54">
        <v>0.47600172436342197</v>
      </c>
      <c r="I14" s="41">
        <v>8.6677171851187396E-2</v>
      </c>
      <c r="J14" s="41">
        <v>0.115439508392446</v>
      </c>
      <c r="K14" s="41">
        <v>0.19096130689184301</v>
      </c>
      <c r="L14" s="41">
        <v>0.57020167756929796</v>
      </c>
      <c r="M14" s="54">
        <v>0.45821076549731998</v>
      </c>
      <c r="N14" s="41">
        <v>9.4757175284433504E-2</v>
      </c>
      <c r="O14" s="41">
        <v>0.140894688812467</v>
      </c>
      <c r="P14" s="54">
        <v>0.128432137863465</v>
      </c>
      <c r="Q14" s="41">
        <v>0.46167448775092201</v>
      </c>
      <c r="R14" s="54">
        <v>0.28505271354380002</v>
      </c>
      <c r="S14" s="41">
        <v>0.218012193918489</v>
      </c>
      <c r="T14" s="54">
        <v>0.14480106748039401</v>
      </c>
      <c r="U14" s="41">
        <v>0.23934561320640699</v>
      </c>
      <c r="V14" s="41">
        <v>0.26071780403681899</v>
      </c>
      <c r="W14" s="41">
        <v>0.37717346742665903</v>
      </c>
      <c r="X14" s="54">
        <v>0.23048767549808799</v>
      </c>
      <c r="Y14" s="41">
        <v>0.28216783309112797</v>
      </c>
      <c r="Z14" s="41">
        <v>0.21651571147784099</v>
      </c>
      <c r="AA14" s="41">
        <v>0.26980374891002201</v>
      </c>
      <c r="AB14" s="41">
        <v>0.33559044673482702</v>
      </c>
      <c r="AC14" s="41">
        <v>0.188170816236435</v>
      </c>
      <c r="AD14" s="47">
        <v>0</v>
      </c>
    </row>
    <row r="15" spans="1:30" ht="20.149999999999999" customHeight="1" x14ac:dyDescent="0.25">
      <c r="A15" s="93"/>
      <c r="B15" s="44">
        <v>506</v>
      </c>
      <c r="C15" s="38">
        <v>115</v>
      </c>
      <c r="D15" s="38">
        <v>10</v>
      </c>
      <c r="E15" s="38">
        <v>13</v>
      </c>
      <c r="F15" s="38">
        <v>217</v>
      </c>
      <c r="G15" s="38">
        <v>29</v>
      </c>
      <c r="H15" s="51">
        <v>162</v>
      </c>
      <c r="I15" s="38">
        <v>42</v>
      </c>
      <c r="J15" s="38">
        <v>20</v>
      </c>
      <c r="K15" s="38">
        <v>18</v>
      </c>
      <c r="L15" s="38">
        <v>117</v>
      </c>
      <c r="M15" s="51">
        <v>266</v>
      </c>
      <c r="N15" s="38">
        <v>41</v>
      </c>
      <c r="O15" s="38">
        <v>20</v>
      </c>
      <c r="P15" s="51">
        <v>89</v>
      </c>
      <c r="Q15" s="38">
        <v>325</v>
      </c>
      <c r="R15" s="51">
        <v>276</v>
      </c>
      <c r="S15" s="38">
        <v>225</v>
      </c>
      <c r="T15" s="51">
        <v>79</v>
      </c>
      <c r="U15" s="38">
        <v>117</v>
      </c>
      <c r="V15" s="38">
        <v>130</v>
      </c>
      <c r="W15" s="38">
        <v>180</v>
      </c>
      <c r="X15" s="51">
        <v>111</v>
      </c>
      <c r="Y15" s="38">
        <v>94</v>
      </c>
      <c r="Z15" s="38">
        <v>58</v>
      </c>
      <c r="AA15" s="38">
        <v>178</v>
      </c>
      <c r="AB15" s="38">
        <v>33</v>
      </c>
      <c r="AC15" s="38">
        <v>32</v>
      </c>
      <c r="AD15" s="44">
        <v>0</v>
      </c>
    </row>
    <row r="16" spans="1:30" ht="20.149999999999999" customHeight="1" x14ac:dyDescent="0.25">
      <c r="A16" s="94" t="s">
        <v>328</v>
      </c>
      <c r="B16" s="45">
        <v>8.7214605547460994E-2</v>
      </c>
      <c r="C16" s="39">
        <v>4.2141397655106702E-2</v>
      </c>
      <c r="D16" s="39">
        <v>3.4160439779747802E-2</v>
      </c>
      <c r="E16" s="39">
        <v>8.3284883215852895E-2</v>
      </c>
      <c r="F16" s="39">
        <v>3.32346569346482E-2</v>
      </c>
      <c r="G16" s="39">
        <v>4.4290823414960601E-2</v>
      </c>
      <c r="H16" s="52">
        <v>3.6856113104761799E-2</v>
      </c>
      <c r="I16" s="39">
        <v>5.0671768321190497E-2</v>
      </c>
      <c r="J16" s="39">
        <v>8.4252955545893807E-2</v>
      </c>
      <c r="K16" s="39">
        <v>4.6225337111104797E-2</v>
      </c>
      <c r="L16" s="39">
        <v>3.8516627964775597E-2</v>
      </c>
      <c r="M16" s="52">
        <v>4.4442535261152299E-2</v>
      </c>
      <c r="N16" s="39">
        <v>4.29448903640261E-2</v>
      </c>
      <c r="O16" s="39">
        <v>7.8715883530419403E-2</v>
      </c>
      <c r="P16" s="52">
        <v>6.4436257479802694E-2</v>
      </c>
      <c r="Q16" s="39">
        <v>6.6519331637768395E-2</v>
      </c>
      <c r="R16" s="52">
        <v>5.1082420684098503E-2</v>
      </c>
      <c r="S16" s="39">
        <v>0.12168486511022</v>
      </c>
      <c r="T16" s="52">
        <v>8.1367964276218299E-2</v>
      </c>
      <c r="U16" s="39">
        <v>0.105248349013655</v>
      </c>
      <c r="V16" s="39">
        <v>6.7867650455500403E-2</v>
      </c>
      <c r="W16" s="39">
        <v>9.5720058267145497E-2</v>
      </c>
      <c r="X16" s="52">
        <v>9.1713223697482998E-2</v>
      </c>
      <c r="Y16" s="39">
        <v>9.2330605386833603E-2</v>
      </c>
      <c r="Z16" s="39">
        <v>6.4537639330468494E-2</v>
      </c>
      <c r="AA16" s="39">
        <v>7.2457368411166304E-2</v>
      </c>
      <c r="AB16" s="39">
        <v>0.121172463732358</v>
      </c>
      <c r="AC16" s="39">
        <v>0.13766856675084499</v>
      </c>
      <c r="AD16" s="45">
        <v>0</v>
      </c>
    </row>
    <row r="17" spans="1:30" ht="20.149999999999999" customHeight="1" x14ac:dyDescent="0.25">
      <c r="A17" s="94"/>
      <c r="B17" s="46">
        <v>175</v>
      </c>
      <c r="C17" s="40">
        <v>11</v>
      </c>
      <c r="D17" s="40">
        <v>16</v>
      </c>
      <c r="E17" s="40">
        <v>11</v>
      </c>
      <c r="F17" s="40">
        <v>13</v>
      </c>
      <c r="G17" s="40">
        <v>7</v>
      </c>
      <c r="H17" s="53">
        <v>13</v>
      </c>
      <c r="I17" s="40">
        <v>24</v>
      </c>
      <c r="J17" s="40">
        <v>15</v>
      </c>
      <c r="K17" s="40">
        <v>4</v>
      </c>
      <c r="L17" s="40">
        <v>8</v>
      </c>
      <c r="M17" s="53">
        <v>26</v>
      </c>
      <c r="N17" s="40">
        <v>19</v>
      </c>
      <c r="O17" s="40">
        <v>11</v>
      </c>
      <c r="P17" s="53">
        <v>44</v>
      </c>
      <c r="Q17" s="40">
        <v>47</v>
      </c>
      <c r="R17" s="53">
        <v>50</v>
      </c>
      <c r="S17" s="40">
        <v>126</v>
      </c>
      <c r="T17" s="53">
        <v>45</v>
      </c>
      <c r="U17" s="40">
        <v>51</v>
      </c>
      <c r="V17" s="40">
        <v>34</v>
      </c>
      <c r="W17" s="40">
        <v>46</v>
      </c>
      <c r="X17" s="53">
        <v>44</v>
      </c>
      <c r="Y17" s="40">
        <v>31</v>
      </c>
      <c r="Z17" s="40">
        <v>17</v>
      </c>
      <c r="AA17" s="40">
        <v>48</v>
      </c>
      <c r="AB17" s="40">
        <v>12</v>
      </c>
      <c r="AC17" s="40">
        <v>24</v>
      </c>
      <c r="AD17" s="46">
        <v>0</v>
      </c>
    </row>
    <row r="18" spans="1:30" ht="20.149999999999999" customHeight="1" x14ac:dyDescent="0.25">
      <c r="A18" s="93" t="s">
        <v>350</v>
      </c>
      <c r="B18" s="47">
        <v>0.30702257225695601</v>
      </c>
      <c r="C18" s="41">
        <v>0.16706583283812099</v>
      </c>
      <c r="D18" s="41">
        <v>0.71062254233387501</v>
      </c>
      <c r="E18" s="41">
        <v>0.42606612050550402</v>
      </c>
      <c r="F18" s="41">
        <v>7.27816764951498E-2</v>
      </c>
      <c r="G18" s="41">
        <v>0.305056042571203</v>
      </c>
      <c r="H18" s="54">
        <v>0.13621129326339701</v>
      </c>
      <c r="I18" s="41">
        <v>0.58651449041988402</v>
      </c>
      <c r="J18" s="41">
        <v>0.41299124388540898</v>
      </c>
      <c r="K18" s="41">
        <v>0.292542053110948</v>
      </c>
      <c r="L18" s="41">
        <v>7.9260072459632E-2</v>
      </c>
      <c r="M18" s="54">
        <v>0.15611901616044799</v>
      </c>
      <c r="N18" s="41">
        <v>0.53124220944988898</v>
      </c>
      <c r="O18" s="41">
        <v>0.45247884246997999</v>
      </c>
      <c r="P18" s="54">
        <v>0.42465801496501498</v>
      </c>
      <c r="Q18" s="41">
        <v>0.17572400898023</v>
      </c>
      <c r="R18" s="54">
        <v>0.32995929576519001</v>
      </c>
      <c r="S18" s="41">
        <v>0.28760750467501101</v>
      </c>
      <c r="T18" s="54">
        <v>0.383144503529464</v>
      </c>
      <c r="U18" s="41">
        <v>0.32111870715067897</v>
      </c>
      <c r="V18" s="41">
        <v>0.314612839481485</v>
      </c>
      <c r="W18" s="41">
        <v>0.19709463715911199</v>
      </c>
      <c r="X18" s="54">
        <v>0.34755077743059098</v>
      </c>
      <c r="Y18" s="41">
        <v>0.28751859219250198</v>
      </c>
      <c r="Z18" s="41">
        <v>0.37172163187123097</v>
      </c>
      <c r="AA18" s="41">
        <v>0.25038106224234302</v>
      </c>
      <c r="AB18" s="41">
        <v>0.25916598181759898</v>
      </c>
      <c r="AC18" s="41">
        <v>0.37454310059275198</v>
      </c>
      <c r="AD18" s="47">
        <v>0</v>
      </c>
    </row>
    <row r="19" spans="1:30" ht="20.149999999999999" customHeight="1" x14ac:dyDescent="0.25">
      <c r="A19" s="93"/>
      <c r="B19" s="44">
        <v>617</v>
      </c>
      <c r="C19" s="38">
        <v>45</v>
      </c>
      <c r="D19" s="38">
        <v>328</v>
      </c>
      <c r="E19" s="38">
        <v>59</v>
      </c>
      <c r="F19" s="38">
        <v>28</v>
      </c>
      <c r="G19" s="38">
        <v>51</v>
      </c>
      <c r="H19" s="51">
        <v>46</v>
      </c>
      <c r="I19" s="38">
        <v>283</v>
      </c>
      <c r="J19" s="38">
        <v>72</v>
      </c>
      <c r="K19" s="38">
        <v>28</v>
      </c>
      <c r="L19" s="38">
        <v>16</v>
      </c>
      <c r="M19" s="51">
        <v>90</v>
      </c>
      <c r="N19" s="38">
        <v>232</v>
      </c>
      <c r="O19" s="38">
        <v>65</v>
      </c>
      <c r="P19" s="51">
        <v>293</v>
      </c>
      <c r="Q19" s="38">
        <v>124</v>
      </c>
      <c r="R19" s="51">
        <v>320</v>
      </c>
      <c r="S19" s="38">
        <v>297</v>
      </c>
      <c r="T19" s="51">
        <v>210</v>
      </c>
      <c r="U19" s="38">
        <v>156</v>
      </c>
      <c r="V19" s="38">
        <v>157</v>
      </c>
      <c r="W19" s="38">
        <v>94</v>
      </c>
      <c r="X19" s="51">
        <v>167</v>
      </c>
      <c r="Y19" s="38">
        <v>96</v>
      </c>
      <c r="Z19" s="38">
        <v>100</v>
      </c>
      <c r="AA19" s="38">
        <v>165</v>
      </c>
      <c r="AB19" s="38">
        <v>25</v>
      </c>
      <c r="AC19" s="38">
        <v>64</v>
      </c>
      <c r="AD19" s="44">
        <v>0</v>
      </c>
    </row>
    <row r="20" spans="1:30" ht="20.149999999999999" customHeight="1" x14ac:dyDescent="0.25">
      <c r="A20" s="94" t="s">
        <v>330</v>
      </c>
      <c r="B20" s="45">
        <v>0.39312950539640901</v>
      </c>
      <c r="C20" s="39">
        <v>0.64028871235493701</v>
      </c>
      <c r="D20" s="39">
        <v>7.3756190869555205E-2</v>
      </c>
      <c r="E20" s="39">
        <v>0.21530438771771601</v>
      </c>
      <c r="F20" s="39">
        <v>0.76624335897320806</v>
      </c>
      <c r="G20" s="39">
        <v>0.32984661511617802</v>
      </c>
      <c r="H20" s="52">
        <v>0.660187830549257</v>
      </c>
      <c r="I20" s="39">
        <v>0.15962407258321501</v>
      </c>
      <c r="J20" s="39">
        <v>0.25101617576021301</v>
      </c>
      <c r="K20" s="39">
        <v>0.35795083908936798</v>
      </c>
      <c r="L20" s="39">
        <v>0.777850196320095</v>
      </c>
      <c r="M20" s="52">
        <v>0.63657006270546301</v>
      </c>
      <c r="N20" s="39">
        <v>0.19304308132343501</v>
      </c>
      <c r="O20" s="39">
        <v>0.230690891137978</v>
      </c>
      <c r="P20" s="52">
        <v>0.26500002716378002</v>
      </c>
      <c r="Q20" s="39">
        <v>0.61230065760505903</v>
      </c>
      <c r="R20" s="52">
        <v>0.42400553964261001</v>
      </c>
      <c r="S20" s="39">
        <v>0.36206354249369899</v>
      </c>
      <c r="T20" s="52">
        <v>0.27987925890292498</v>
      </c>
      <c r="U20" s="39">
        <v>0.38813960391223001</v>
      </c>
      <c r="V20" s="39">
        <v>0.39648970187517002</v>
      </c>
      <c r="W20" s="39">
        <v>0.52501154894971303</v>
      </c>
      <c r="X20" s="52">
        <v>0.34803266072931599</v>
      </c>
      <c r="Y20" s="39">
        <v>0.41568940477760602</v>
      </c>
      <c r="Z20" s="39">
        <v>0.35067696173285701</v>
      </c>
      <c r="AA20" s="39">
        <v>0.44883092224655902</v>
      </c>
      <c r="AB20" s="39">
        <v>0.454913302878524</v>
      </c>
      <c r="AC20" s="39">
        <v>0.29338951007666902</v>
      </c>
      <c r="AD20" s="45">
        <v>0</v>
      </c>
    </row>
    <row r="21" spans="1:30" ht="20.149999999999999" customHeight="1" x14ac:dyDescent="0.25">
      <c r="A21" s="95"/>
      <c r="B21" s="48">
        <v>790</v>
      </c>
      <c r="C21" s="42">
        <v>172</v>
      </c>
      <c r="D21" s="42">
        <v>34</v>
      </c>
      <c r="E21" s="42">
        <v>30</v>
      </c>
      <c r="F21" s="42">
        <v>296</v>
      </c>
      <c r="G21" s="42">
        <v>55</v>
      </c>
      <c r="H21" s="57">
        <v>224</v>
      </c>
      <c r="I21" s="42">
        <v>77</v>
      </c>
      <c r="J21" s="42">
        <v>44</v>
      </c>
      <c r="K21" s="42">
        <v>34</v>
      </c>
      <c r="L21" s="42">
        <v>159</v>
      </c>
      <c r="M21" s="57">
        <v>369</v>
      </c>
      <c r="N21" s="42">
        <v>84</v>
      </c>
      <c r="O21" s="42">
        <v>33</v>
      </c>
      <c r="P21" s="57">
        <v>183</v>
      </c>
      <c r="Q21" s="42">
        <v>431</v>
      </c>
      <c r="R21" s="57">
        <v>411</v>
      </c>
      <c r="S21" s="42">
        <v>374</v>
      </c>
      <c r="T21" s="57">
        <v>153</v>
      </c>
      <c r="U21" s="42">
        <v>189</v>
      </c>
      <c r="V21" s="42">
        <v>197</v>
      </c>
      <c r="W21" s="42">
        <v>250</v>
      </c>
      <c r="X21" s="57">
        <v>168</v>
      </c>
      <c r="Y21" s="42">
        <v>138</v>
      </c>
      <c r="Z21" s="42">
        <v>94</v>
      </c>
      <c r="AA21" s="42">
        <v>296</v>
      </c>
      <c r="AB21" s="42">
        <v>44</v>
      </c>
      <c r="AC21" s="42">
        <v>50</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1" display="Return to index" xr:uid="{8BBC002C-3A3D-4B75-9A83-6E49167AAD72}"/>
  </hyperlinks>
  <pageMargins left="0.75" right="0.75" top="0.75" bottom="0.5" header="0.5" footer="0.75"/>
  <drawing r:id="rId1"/>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359</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9.4414865526256997E-2</v>
      </c>
      <c r="C6" s="37">
        <v>5.03456888177716E-2</v>
      </c>
      <c r="D6" s="37">
        <v>0.26555356228111998</v>
      </c>
      <c r="E6" s="37">
        <v>0.105992705916886</v>
      </c>
      <c r="F6" s="37">
        <v>2.69316086364698E-2</v>
      </c>
      <c r="G6" s="37">
        <v>6.8001245532430393E-2</v>
      </c>
      <c r="H6" s="50">
        <v>5.0138334618331497E-2</v>
      </c>
      <c r="I6" s="37">
        <v>0.20950622576030001</v>
      </c>
      <c r="J6" s="37">
        <v>9.3738075223057202E-2</v>
      </c>
      <c r="K6" s="37">
        <v>2.7211432106903102E-2</v>
      </c>
      <c r="L6" s="37">
        <v>2.85246907170939E-2</v>
      </c>
      <c r="M6" s="50">
        <v>3.8314287395169198E-2</v>
      </c>
      <c r="N6" s="37">
        <v>0.19585086937200599</v>
      </c>
      <c r="O6" s="37">
        <v>9.8634028216797606E-2</v>
      </c>
      <c r="P6" s="50">
        <v>0.13640141990832899</v>
      </c>
      <c r="Q6" s="37">
        <v>6.0652988858074901E-2</v>
      </c>
      <c r="R6" s="50">
        <v>0.11738514830360899</v>
      </c>
      <c r="S6" s="37">
        <v>7.3521171222972304E-2</v>
      </c>
      <c r="T6" s="50">
        <v>0.122187876174528</v>
      </c>
      <c r="U6" s="37">
        <v>0.106401548492631</v>
      </c>
      <c r="V6" s="37">
        <v>8.1927996076862394E-2</v>
      </c>
      <c r="W6" s="37">
        <v>6.3255821928517905E-2</v>
      </c>
      <c r="X6" s="50">
        <v>0.118671644959705</v>
      </c>
      <c r="Y6" s="37">
        <v>9.1151725539157694E-2</v>
      </c>
      <c r="Z6" s="37">
        <v>0.108646493896374</v>
      </c>
      <c r="AA6" s="37">
        <v>7.6825589470667296E-2</v>
      </c>
      <c r="AB6" s="37">
        <v>0.110341584402655</v>
      </c>
      <c r="AC6" s="37">
        <v>6.8943547160425694E-2</v>
      </c>
      <c r="AD6" s="43">
        <v>0</v>
      </c>
    </row>
    <row r="7" spans="1:30" ht="20.149999999999999" customHeight="1" x14ac:dyDescent="0.25">
      <c r="A7" s="93"/>
      <c r="B7" s="44">
        <v>190</v>
      </c>
      <c r="C7" s="38">
        <v>14</v>
      </c>
      <c r="D7" s="38">
        <v>123</v>
      </c>
      <c r="E7" s="38">
        <v>15</v>
      </c>
      <c r="F7" s="38">
        <v>10</v>
      </c>
      <c r="G7" s="38">
        <v>11</v>
      </c>
      <c r="H7" s="51">
        <v>17</v>
      </c>
      <c r="I7" s="38">
        <v>101</v>
      </c>
      <c r="J7" s="38">
        <v>16</v>
      </c>
      <c r="K7" s="38">
        <v>3</v>
      </c>
      <c r="L7" s="38">
        <v>6</v>
      </c>
      <c r="M7" s="51">
        <v>22</v>
      </c>
      <c r="N7" s="38">
        <v>85</v>
      </c>
      <c r="O7" s="38">
        <v>14</v>
      </c>
      <c r="P7" s="51">
        <v>94</v>
      </c>
      <c r="Q7" s="38">
        <v>43</v>
      </c>
      <c r="R7" s="51">
        <v>114</v>
      </c>
      <c r="S7" s="38">
        <v>76</v>
      </c>
      <c r="T7" s="51">
        <v>67</v>
      </c>
      <c r="U7" s="38">
        <v>52</v>
      </c>
      <c r="V7" s="38">
        <v>41</v>
      </c>
      <c r="W7" s="38">
        <v>30</v>
      </c>
      <c r="X7" s="51">
        <v>57</v>
      </c>
      <c r="Y7" s="38">
        <v>30</v>
      </c>
      <c r="Z7" s="38">
        <v>29</v>
      </c>
      <c r="AA7" s="38">
        <v>51</v>
      </c>
      <c r="AB7" s="38">
        <v>11</v>
      </c>
      <c r="AC7" s="38">
        <v>12</v>
      </c>
      <c r="AD7" s="44">
        <v>0</v>
      </c>
    </row>
    <row r="8" spans="1:30" ht="20.149999999999999" customHeight="1" x14ac:dyDescent="0.25">
      <c r="A8" s="94" t="s">
        <v>324</v>
      </c>
      <c r="B8" s="45">
        <v>0.205264890880794</v>
      </c>
      <c r="C8" s="39">
        <v>0.14787308301064001</v>
      </c>
      <c r="D8" s="39">
        <v>0.39787969273336199</v>
      </c>
      <c r="E8" s="39">
        <v>0.26780259472749701</v>
      </c>
      <c r="F8" s="39">
        <v>8.3366046462919799E-2</v>
      </c>
      <c r="G8" s="39">
        <v>0.196976008213084</v>
      </c>
      <c r="H8" s="52">
        <v>0.147448103263387</v>
      </c>
      <c r="I8" s="39">
        <v>0.32930762111960299</v>
      </c>
      <c r="J8" s="39">
        <v>0.30806494029660098</v>
      </c>
      <c r="K8" s="39">
        <v>0.20686805311445999</v>
      </c>
      <c r="L8" s="39">
        <v>7.0607958180148894E-2</v>
      </c>
      <c r="M8" s="52">
        <v>0.158799912359223</v>
      </c>
      <c r="N8" s="39">
        <v>0.29999087449651801</v>
      </c>
      <c r="O8" s="39">
        <v>0.29974971324272098</v>
      </c>
      <c r="P8" s="52">
        <v>0.25844108209712702</v>
      </c>
      <c r="Q8" s="39">
        <v>0.152576324998215</v>
      </c>
      <c r="R8" s="52">
        <v>0.21282934708870899</v>
      </c>
      <c r="S8" s="39">
        <v>0.19956983182395699</v>
      </c>
      <c r="T8" s="52">
        <v>0.243550945061216</v>
      </c>
      <c r="U8" s="39">
        <v>0.19180829276566499</v>
      </c>
      <c r="V8" s="39">
        <v>0.209844573777487</v>
      </c>
      <c r="W8" s="39">
        <v>0.170194164799887</v>
      </c>
      <c r="X8" s="52">
        <v>0.23263963688195299</v>
      </c>
      <c r="Y8" s="39">
        <v>0.187054153045253</v>
      </c>
      <c r="Z8" s="39">
        <v>0.206562150389282</v>
      </c>
      <c r="AA8" s="39">
        <v>0.18479614619357601</v>
      </c>
      <c r="AB8" s="39">
        <v>0.13853480128044199</v>
      </c>
      <c r="AC8" s="39">
        <v>0.27816631102870398</v>
      </c>
      <c r="AD8" s="45">
        <v>0</v>
      </c>
    </row>
    <row r="9" spans="1:30" ht="20.149999999999999" customHeight="1" x14ac:dyDescent="0.25">
      <c r="A9" s="94"/>
      <c r="B9" s="46">
        <v>413</v>
      </c>
      <c r="C9" s="40">
        <v>40</v>
      </c>
      <c r="D9" s="40">
        <v>184</v>
      </c>
      <c r="E9" s="40">
        <v>37</v>
      </c>
      <c r="F9" s="40">
        <v>32</v>
      </c>
      <c r="G9" s="40">
        <v>33</v>
      </c>
      <c r="H9" s="53">
        <v>50</v>
      </c>
      <c r="I9" s="40">
        <v>159</v>
      </c>
      <c r="J9" s="40">
        <v>54</v>
      </c>
      <c r="K9" s="40">
        <v>20</v>
      </c>
      <c r="L9" s="40">
        <v>14</v>
      </c>
      <c r="M9" s="53">
        <v>92</v>
      </c>
      <c r="N9" s="40">
        <v>131</v>
      </c>
      <c r="O9" s="40">
        <v>43</v>
      </c>
      <c r="P9" s="53">
        <v>178</v>
      </c>
      <c r="Q9" s="40">
        <v>107</v>
      </c>
      <c r="R9" s="53">
        <v>206</v>
      </c>
      <c r="S9" s="40">
        <v>206</v>
      </c>
      <c r="T9" s="53">
        <v>134</v>
      </c>
      <c r="U9" s="40">
        <v>93</v>
      </c>
      <c r="V9" s="40">
        <v>105</v>
      </c>
      <c r="W9" s="40">
        <v>81</v>
      </c>
      <c r="X9" s="53">
        <v>112</v>
      </c>
      <c r="Y9" s="40">
        <v>62</v>
      </c>
      <c r="Z9" s="40">
        <v>55</v>
      </c>
      <c r="AA9" s="40">
        <v>122</v>
      </c>
      <c r="AB9" s="40">
        <v>13</v>
      </c>
      <c r="AC9" s="40">
        <v>48</v>
      </c>
      <c r="AD9" s="46">
        <v>0</v>
      </c>
    </row>
    <row r="10" spans="1:30" ht="20.149999999999999" customHeight="1" x14ac:dyDescent="0.25">
      <c r="A10" s="93" t="s">
        <v>325</v>
      </c>
      <c r="B10" s="47">
        <v>0.22929507500725199</v>
      </c>
      <c r="C10" s="41">
        <v>0.22445982791736099</v>
      </c>
      <c r="D10" s="41">
        <v>0.19642817582012401</v>
      </c>
      <c r="E10" s="41">
        <v>0.275410019559716</v>
      </c>
      <c r="F10" s="41">
        <v>0.16207443759484899</v>
      </c>
      <c r="G10" s="41">
        <v>0.27737952624599999</v>
      </c>
      <c r="H10" s="54">
        <v>0.19100475497095601</v>
      </c>
      <c r="I10" s="41">
        <v>0.20958201330405701</v>
      </c>
      <c r="J10" s="41">
        <v>0.246693163042951</v>
      </c>
      <c r="K10" s="41">
        <v>0.23472183388114601</v>
      </c>
      <c r="L10" s="41">
        <v>0.17654317712687501</v>
      </c>
      <c r="M10" s="54">
        <v>0.20455754353438699</v>
      </c>
      <c r="N10" s="41">
        <v>0.212793087643975</v>
      </c>
      <c r="O10" s="41">
        <v>0.23677727782288599</v>
      </c>
      <c r="P10" s="54">
        <v>0.242193856964589</v>
      </c>
      <c r="Q10" s="41">
        <v>0.17869526044665099</v>
      </c>
      <c r="R10" s="54">
        <v>0.220100570106259</v>
      </c>
      <c r="S10" s="41">
        <v>0.23806764642089501</v>
      </c>
      <c r="T10" s="54">
        <v>0.241227697102813</v>
      </c>
      <c r="U10" s="41">
        <v>0.19971696215764101</v>
      </c>
      <c r="V10" s="41">
        <v>0.245846478838362</v>
      </c>
      <c r="W10" s="41">
        <v>0.228517851624568</v>
      </c>
      <c r="X10" s="54">
        <v>0.204032753637296</v>
      </c>
      <c r="Y10" s="41">
        <v>0.25198297255347102</v>
      </c>
      <c r="Z10" s="41">
        <v>0.26185658052855298</v>
      </c>
      <c r="AA10" s="41">
        <v>0.23335774916230501</v>
      </c>
      <c r="AB10" s="41">
        <v>0.191975610396246</v>
      </c>
      <c r="AC10" s="41">
        <v>0.21072200734242699</v>
      </c>
      <c r="AD10" s="47">
        <v>0</v>
      </c>
    </row>
    <row r="11" spans="1:30" ht="20.149999999999999" customHeight="1" x14ac:dyDescent="0.25">
      <c r="A11" s="93"/>
      <c r="B11" s="44">
        <v>461</v>
      </c>
      <c r="C11" s="38">
        <v>60</v>
      </c>
      <c r="D11" s="38">
        <v>91</v>
      </c>
      <c r="E11" s="38">
        <v>38</v>
      </c>
      <c r="F11" s="38">
        <v>63</v>
      </c>
      <c r="G11" s="38">
        <v>46</v>
      </c>
      <c r="H11" s="51">
        <v>65</v>
      </c>
      <c r="I11" s="38">
        <v>101</v>
      </c>
      <c r="J11" s="38">
        <v>43</v>
      </c>
      <c r="K11" s="38">
        <v>23</v>
      </c>
      <c r="L11" s="38">
        <v>36</v>
      </c>
      <c r="M11" s="51">
        <v>119</v>
      </c>
      <c r="N11" s="38">
        <v>93</v>
      </c>
      <c r="O11" s="38">
        <v>34</v>
      </c>
      <c r="P11" s="51">
        <v>167</v>
      </c>
      <c r="Q11" s="38">
        <v>126</v>
      </c>
      <c r="R11" s="51">
        <v>213</v>
      </c>
      <c r="S11" s="38">
        <v>246</v>
      </c>
      <c r="T11" s="51">
        <v>132</v>
      </c>
      <c r="U11" s="38">
        <v>97</v>
      </c>
      <c r="V11" s="38">
        <v>122</v>
      </c>
      <c r="W11" s="38">
        <v>109</v>
      </c>
      <c r="X11" s="51">
        <v>98</v>
      </c>
      <c r="Y11" s="38">
        <v>84</v>
      </c>
      <c r="Z11" s="38">
        <v>70</v>
      </c>
      <c r="AA11" s="38">
        <v>154</v>
      </c>
      <c r="AB11" s="38">
        <v>19</v>
      </c>
      <c r="AC11" s="38">
        <v>36</v>
      </c>
      <c r="AD11" s="44">
        <v>0</v>
      </c>
    </row>
    <row r="12" spans="1:30" ht="20.149999999999999" customHeight="1" x14ac:dyDescent="0.25">
      <c r="A12" s="94" t="s">
        <v>326</v>
      </c>
      <c r="B12" s="45">
        <v>0.181628772013364</v>
      </c>
      <c r="C12" s="39">
        <v>0.26085285673444802</v>
      </c>
      <c r="D12" s="39">
        <v>8.4884960958131195E-2</v>
      </c>
      <c r="E12" s="39">
        <v>0.20347463540152999</v>
      </c>
      <c r="F12" s="39">
        <v>0.219893758573044</v>
      </c>
      <c r="G12" s="39">
        <v>0.25623529643682502</v>
      </c>
      <c r="H12" s="52">
        <v>0.22573308883401799</v>
      </c>
      <c r="I12" s="39">
        <v>0.142376032740647</v>
      </c>
      <c r="J12" s="39">
        <v>0.17830938815373301</v>
      </c>
      <c r="K12" s="39">
        <v>0.31160041037334002</v>
      </c>
      <c r="L12" s="39">
        <v>0.236508368049475</v>
      </c>
      <c r="M12" s="52">
        <v>0.223857707124409</v>
      </c>
      <c r="N12" s="39">
        <v>0.15052607280722899</v>
      </c>
      <c r="O12" s="39">
        <v>0.203547721006057</v>
      </c>
      <c r="P12" s="52">
        <v>0.19301820004104001</v>
      </c>
      <c r="Q12" s="39">
        <v>0.195189304776344</v>
      </c>
      <c r="R12" s="52">
        <v>0.18692933980808099</v>
      </c>
      <c r="S12" s="39">
        <v>0.17500801018203799</v>
      </c>
      <c r="T12" s="52">
        <v>0.16257228128166701</v>
      </c>
      <c r="U12" s="39">
        <v>0.197985739370586</v>
      </c>
      <c r="V12" s="39">
        <v>0.17095231424149299</v>
      </c>
      <c r="W12" s="39">
        <v>0.197983159351658</v>
      </c>
      <c r="X12" s="52">
        <v>0.15280352280970999</v>
      </c>
      <c r="Y12" s="39">
        <v>0.15534327986330801</v>
      </c>
      <c r="Z12" s="39">
        <v>0.18902208891371899</v>
      </c>
      <c r="AA12" s="39">
        <v>0.21281777715040601</v>
      </c>
      <c r="AB12" s="39">
        <v>0.18766448619673901</v>
      </c>
      <c r="AC12" s="39">
        <v>0.178666350044274</v>
      </c>
      <c r="AD12" s="45">
        <v>0</v>
      </c>
    </row>
    <row r="13" spans="1:30" ht="20.149999999999999" customHeight="1" x14ac:dyDescent="0.25">
      <c r="A13" s="94"/>
      <c r="B13" s="46">
        <v>365</v>
      </c>
      <c r="C13" s="40">
        <v>70</v>
      </c>
      <c r="D13" s="40">
        <v>39</v>
      </c>
      <c r="E13" s="40">
        <v>28</v>
      </c>
      <c r="F13" s="40">
        <v>85</v>
      </c>
      <c r="G13" s="40">
        <v>43</v>
      </c>
      <c r="H13" s="53">
        <v>77</v>
      </c>
      <c r="I13" s="40">
        <v>69</v>
      </c>
      <c r="J13" s="40">
        <v>31</v>
      </c>
      <c r="K13" s="40">
        <v>30</v>
      </c>
      <c r="L13" s="40">
        <v>48</v>
      </c>
      <c r="M13" s="53">
        <v>130</v>
      </c>
      <c r="N13" s="40">
        <v>66</v>
      </c>
      <c r="O13" s="40">
        <v>29</v>
      </c>
      <c r="P13" s="53">
        <v>133</v>
      </c>
      <c r="Q13" s="40">
        <v>137</v>
      </c>
      <c r="R13" s="53">
        <v>181</v>
      </c>
      <c r="S13" s="40">
        <v>181</v>
      </c>
      <c r="T13" s="53">
        <v>89</v>
      </c>
      <c r="U13" s="40">
        <v>96</v>
      </c>
      <c r="V13" s="40">
        <v>85</v>
      </c>
      <c r="W13" s="40">
        <v>94</v>
      </c>
      <c r="X13" s="53">
        <v>74</v>
      </c>
      <c r="Y13" s="40">
        <v>52</v>
      </c>
      <c r="Z13" s="40">
        <v>51</v>
      </c>
      <c r="AA13" s="40">
        <v>140</v>
      </c>
      <c r="AB13" s="40">
        <v>18</v>
      </c>
      <c r="AC13" s="40">
        <v>31</v>
      </c>
      <c r="AD13" s="46">
        <v>0</v>
      </c>
    </row>
    <row r="14" spans="1:30" ht="20.149999999999999" customHeight="1" x14ac:dyDescent="0.25">
      <c r="A14" s="93" t="s">
        <v>327</v>
      </c>
      <c r="B14" s="47">
        <v>0.19644532049077901</v>
      </c>
      <c r="C14" s="41">
        <v>0.27933607135263</v>
      </c>
      <c r="D14" s="41">
        <v>2.0552084682123498E-2</v>
      </c>
      <c r="E14" s="41">
        <v>6.4643894735203794E-2</v>
      </c>
      <c r="F14" s="41">
        <v>0.45983819244329099</v>
      </c>
      <c r="G14" s="41">
        <v>0.16497078981897201</v>
      </c>
      <c r="H14" s="54">
        <v>0.33559626731967901</v>
      </c>
      <c r="I14" s="41">
        <v>7.4833525069965795E-2</v>
      </c>
      <c r="J14" s="41">
        <v>7.1272556421311806E-2</v>
      </c>
      <c r="K14" s="41">
        <v>0.171593638618903</v>
      </c>
      <c r="L14" s="41">
        <v>0.42869762919771498</v>
      </c>
      <c r="M14" s="54">
        <v>0.31243070180022597</v>
      </c>
      <c r="N14" s="41">
        <v>9.9299653852443007E-2</v>
      </c>
      <c r="O14" s="41">
        <v>6.5517949890328303E-2</v>
      </c>
      <c r="P14" s="54">
        <v>0.108545145909424</v>
      </c>
      <c r="Q14" s="41">
        <v>0.33598283045655197</v>
      </c>
      <c r="R14" s="54">
        <v>0.21369267924747501</v>
      </c>
      <c r="S14" s="41">
        <v>0.179101153341853</v>
      </c>
      <c r="T14" s="54">
        <v>0.144392275710787</v>
      </c>
      <c r="U14" s="41">
        <v>0.19933898114231299</v>
      </c>
      <c r="V14" s="41">
        <v>0.203170694313033</v>
      </c>
      <c r="W14" s="41">
        <v>0.24634077779539101</v>
      </c>
      <c r="X14" s="54">
        <v>0.20415572414625899</v>
      </c>
      <c r="Y14" s="41">
        <v>0.21030954473934299</v>
      </c>
      <c r="Z14" s="41">
        <v>0.17647032981033001</v>
      </c>
      <c r="AA14" s="41">
        <v>0.195631813924459</v>
      </c>
      <c r="AB14" s="41">
        <v>0.288863144397973</v>
      </c>
      <c r="AC14" s="41">
        <v>0.129986853738913</v>
      </c>
      <c r="AD14" s="47">
        <v>0</v>
      </c>
    </row>
    <row r="15" spans="1:30" ht="20.149999999999999" customHeight="1" x14ac:dyDescent="0.25">
      <c r="A15" s="93"/>
      <c r="B15" s="44">
        <v>395</v>
      </c>
      <c r="C15" s="38">
        <v>75</v>
      </c>
      <c r="D15" s="38">
        <v>9</v>
      </c>
      <c r="E15" s="38">
        <v>9</v>
      </c>
      <c r="F15" s="38">
        <v>177</v>
      </c>
      <c r="G15" s="38">
        <v>28</v>
      </c>
      <c r="H15" s="51">
        <v>114</v>
      </c>
      <c r="I15" s="38">
        <v>36</v>
      </c>
      <c r="J15" s="38">
        <v>12</v>
      </c>
      <c r="K15" s="38">
        <v>17</v>
      </c>
      <c r="L15" s="38">
        <v>88</v>
      </c>
      <c r="M15" s="51">
        <v>181</v>
      </c>
      <c r="N15" s="38">
        <v>43</v>
      </c>
      <c r="O15" s="38">
        <v>9</v>
      </c>
      <c r="P15" s="51">
        <v>75</v>
      </c>
      <c r="Q15" s="38">
        <v>237</v>
      </c>
      <c r="R15" s="51">
        <v>207</v>
      </c>
      <c r="S15" s="38">
        <v>185</v>
      </c>
      <c r="T15" s="51">
        <v>79</v>
      </c>
      <c r="U15" s="38">
        <v>97</v>
      </c>
      <c r="V15" s="38">
        <v>101</v>
      </c>
      <c r="W15" s="38">
        <v>117</v>
      </c>
      <c r="X15" s="51">
        <v>98</v>
      </c>
      <c r="Y15" s="38">
        <v>70</v>
      </c>
      <c r="Z15" s="38">
        <v>47</v>
      </c>
      <c r="AA15" s="38">
        <v>129</v>
      </c>
      <c r="AB15" s="38">
        <v>28</v>
      </c>
      <c r="AC15" s="38">
        <v>22</v>
      </c>
      <c r="AD15" s="44">
        <v>0</v>
      </c>
    </row>
    <row r="16" spans="1:30" ht="20.149999999999999" customHeight="1" x14ac:dyDescent="0.25">
      <c r="A16" s="94" t="s">
        <v>328</v>
      </c>
      <c r="B16" s="45">
        <v>9.2951076081555506E-2</v>
      </c>
      <c r="C16" s="39">
        <v>3.7132472167148697E-2</v>
      </c>
      <c r="D16" s="39">
        <v>3.4701523525138597E-2</v>
      </c>
      <c r="E16" s="39">
        <v>8.2676149659166406E-2</v>
      </c>
      <c r="F16" s="39">
        <v>4.7895956289424897E-2</v>
      </c>
      <c r="G16" s="39">
        <v>3.6437133752688401E-2</v>
      </c>
      <c r="H16" s="52">
        <v>5.00794509936291E-2</v>
      </c>
      <c r="I16" s="39">
        <v>3.4394582005426999E-2</v>
      </c>
      <c r="J16" s="39">
        <v>0.10192187686234599</v>
      </c>
      <c r="K16" s="39">
        <v>4.8004631905247598E-2</v>
      </c>
      <c r="L16" s="39">
        <v>5.9118176728692497E-2</v>
      </c>
      <c r="M16" s="52">
        <v>6.2039847786584501E-2</v>
      </c>
      <c r="N16" s="39">
        <v>4.1539441827829197E-2</v>
      </c>
      <c r="O16" s="39">
        <v>9.5773309821209698E-2</v>
      </c>
      <c r="P16" s="52">
        <v>6.14002950794902E-2</v>
      </c>
      <c r="Q16" s="39">
        <v>7.6903290464161805E-2</v>
      </c>
      <c r="R16" s="52">
        <v>4.9062915445866703E-2</v>
      </c>
      <c r="S16" s="39">
        <v>0.13473218700828399</v>
      </c>
      <c r="T16" s="52">
        <v>8.6068924668988606E-2</v>
      </c>
      <c r="U16" s="39">
        <v>0.104748476071164</v>
      </c>
      <c r="V16" s="39">
        <v>8.82579427527624E-2</v>
      </c>
      <c r="W16" s="39">
        <v>9.3708224499976206E-2</v>
      </c>
      <c r="X16" s="52">
        <v>8.7696717565077603E-2</v>
      </c>
      <c r="Y16" s="39">
        <v>0.104158324259467</v>
      </c>
      <c r="Z16" s="39">
        <v>5.7442356461741798E-2</v>
      </c>
      <c r="AA16" s="39">
        <v>9.6570924098585906E-2</v>
      </c>
      <c r="AB16" s="39">
        <v>8.2620373325944907E-2</v>
      </c>
      <c r="AC16" s="39">
        <v>0.133514930685255</v>
      </c>
      <c r="AD16" s="45">
        <v>0</v>
      </c>
    </row>
    <row r="17" spans="1:30" ht="20.149999999999999" customHeight="1" x14ac:dyDescent="0.25">
      <c r="A17" s="94"/>
      <c r="B17" s="46">
        <v>187</v>
      </c>
      <c r="C17" s="40">
        <v>10</v>
      </c>
      <c r="D17" s="40">
        <v>16</v>
      </c>
      <c r="E17" s="40">
        <v>11</v>
      </c>
      <c r="F17" s="40">
        <v>18</v>
      </c>
      <c r="G17" s="40">
        <v>6</v>
      </c>
      <c r="H17" s="53">
        <v>17</v>
      </c>
      <c r="I17" s="40">
        <v>17</v>
      </c>
      <c r="J17" s="40">
        <v>18</v>
      </c>
      <c r="K17" s="40">
        <v>5</v>
      </c>
      <c r="L17" s="40">
        <v>12</v>
      </c>
      <c r="M17" s="53">
        <v>36</v>
      </c>
      <c r="N17" s="40">
        <v>18</v>
      </c>
      <c r="O17" s="40">
        <v>14</v>
      </c>
      <c r="P17" s="53">
        <v>42</v>
      </c>
      <c r="Q17" s="40">
        <v>54</v>
      </c>
      <c r="R17" s="53">
        <v>48</v>
      </c>
      <c r="S17" s="40">
        <v>139</v>
      </c>
      <c r="T17" s="53">
        <v>47</v>
      </c>
      <c r="U17" s="40">
        <v>51</v>
      </c>
      <c r="V17" s="40">
        <v>44</v>
      </c>
      <c r="W17" s="40">
        <v>45</v>
      </c>
      <c r="X17" s="53">
        <v>42</v>
      </c>
      <c r="Y17" s="40">
        <v>35</v>
      </c>
      <c r="Z17" s="40">
        <v>15</v>
      </c>
      <c r="AA17" s="40">
        <v>64</v>
      </c>
      <c r="AB17" s="40">
        <v>8</v>
      </c>
      <c r="AC17" s="40">
        <v>23</v>
      </c>
      <c r="AD17" s="46">
        <v>0</v>
      </c>
    </row>
    <row r="18" spans="1:30" ht="20.149999999999999" customHeight="1" x14ac:dyDescent="0.25">
      <c r="A18" s="93" t="s">
        <v>350</v>
      </c>
      <c r="B18" s="47">
        <v>0.29967975640705102</v>
      </c>
      <c r="C18" s="41">
        <v>0.19821877182841199</v>
      </c>
      <c r="D18" s="41">
        <v>0.66343325501448203</v>
      </c>
      <c r="E18" s="41">
        <v>0.37379530064438299</v>
      </c>
      <c r="F18" s="41">
        <v>0.11029765509939</v>
      </c>
      <c r="G18" s="41">
        <v>0.26497725374551401</v>
      </c>
      <c r="H18" s="54">
        <v>0.19758643788171801</v>
      </c>
      <c r="I18" s="41">
        <v>0.53881384687990397</v>
      </c>
      <c r="J18" s="41">
        <v>0.40180301551965802</v>
      </c>
      <c r="K18" s="41">
        <v>0.23407948522136299</v>
      </c>
      <c r="L18" s="41">
        <v>9.9132648897242798E-2</v>
      </c>
      <c r="M18" s="54">
        <v>0.19711419975439201</v>
      </c>
      <c r="N18" s="41">
        <v>0.49584174386852398</v>
      </c>
      <c r="O18" s="41">
        <v>0.39838374145951899</v>
      </c>
      <c r="P18" s="54">
        <v>0.39484250200545601</v>
      </c>
      <c r="Q18" s="41">
        <v>0.21322931385628999</v>
      </c>
      <c r="R18" s="54">
        <v>0.33021449539231901</v>
      </c>
      <c r="S18" s="41">
        <v>0.27309100304692902</v>
      </c>
      <c r="T18" s="54">
        <v>0.36573882123574403</v>
      </c>
      <c r="U18" s="41">
        <v>0.29820984125829503</v>
      </c>
      <c r="V18" s="41">
        <v>0.29177256985435002</v>
      </c>
      <c r="W18" s="41">
        <v>0.233449986728405</v>
      </c>
      <c r="X18" s="54">
        <v>0.351311281841658</v>
      </c>
      <c r="Y18" s="41">
        <v>0.27820587858441098</v>
      </c>
      <c r="Z18" s="41">
        <v>0.31520864428565598</v>
      </c>
      <c r="AA18" s="41">
        <v>0.26162173566424302</v>
      </c>
      <c r="AB18" s="41">
        <v>0.248876385683097</v>
      </c>
      <c r="AC18" s="41">
        <v>0.34710985818912998</v>
      </c>
      <c r="AD18" s="47">
        <v>0</v>
      </c>
    </row>
    <row r="19" spans="1:30" ht="20.149999999999999" customHeight="1" x14ac:dyDescent="0.25">
      <c r="A19" s="93"/>
      <c r="B19" s="44">
        <v>602</v>
      </c>
      <c r="C19" s="38">
        <v>53</v>
      </c>
      <c r="D19" s="38">
        <v>306</v>
      </c>
      <c r="E19" s="38">
        <v>52</v>
      </c>
      <c r="F19" s="38">
        <v>43</v>
      </c>
      <c r="G19" s="38">
        <v>44</v>
      </c>
      <c r="H19" s="51">
        <v>67</v>
      </c>
      <c r="I19" s="38">
        <v>260</v>
      </c>
      <c r="J19" s="38">
        <v>70</v>
      </c>
      <c r="K19" s="38">
        <v>23</v>
      </c>
      <c r="L19" s="38">
        <v>20</v>
      </c>
      <c r="M19" s="51">
        <v>114</v>
      </c>
      <c r="N19" s="38">
        <v>216</v>
      </c>
      <c r="O19" s="38">
        <v>57</v>
      </c>
      <c r="P19" s="51">
        <v>272</v>
      </c>
      <c r="Q19" s="38">
        <v>150</v>
      </c>
      <c r="R19" s="51">
        <v>320</v>
      </c>
      <c r="S19" s="38">
        <v>282</v>
      </c>
      <c r="T19" s="51">
        <v>200</v>
      </c>
      <c r="U19" s="38">
        <v>145</v>
      </c>
      <c r="V19" s="38">
        <v>145</v>
      </c>
      <c r="W19" s="38">
        <v>111</v>
      </c>
      <c r="X19" s="51">
        <v>169</v>
      </c>
      <c r="Y19" s="38">
        <v>93</v>
      </c>
      <c r="Z19" s="38">
        <v>85</v>
      </c>
      <c r="AA19" s="38">
        <v>172</v>
      </c>
      <c r="AB19" s="38">
        <v>24</v>
      </c>
      <c r="AC19" s="38">
        <v>60</v>
      </c>
      <c r="AD19" s="44">
        <v>0</v>
      </c>
    </row>
    <row r="20" spans="1:30" ht="20.149999999999999" customHeight="1" x14ac:dyDescent="0.25">
      <c r="A20" s="94" t="s">
        <v>330</v>
      </c>
      <c r="B20" s="45">
        <v>0.37807409250414298</v>
      </c>
      <c r="C20" s="39">
        <v>0.54018892808707797</v>
      </c>
      <c r="D20" s="39">
        <v>0.10543704564025499</v>
      </c>
      <c r="E20" s="39">
        <v>0.26811853013673398</v>
      </c>
      <c r="F20" s="39">
        <v>0.67973195101633599</v>
      </c>
      <c r="G20" s="39">
        <v>0.42120608625579697</v>
      </c>
      <c r="H20" s="52">
        <v>0.56132935615369695</v>
      </c>
      <c r="I20" s="39">
        <v>0.21720955781061299</v>
      </c>
      <c r="J20" s="39">
        <v>0.24958194457504501</v>
      </c>
      <c r="K20" s="39">
        <v>0.483194048992243</v>
      </c>
      <c r="L20" s="39">
        <v>0.66520599724718898</v>
      </c>
      <c r="M20" s="52">
        <v>0.53628840892463503</v>
      </c>
      <c r="N20" s="39">
        <v>0.24982572665967201</v>
      </c>
      <c r="O20" s="39">
        <v>0.269065670896386</v>
      </c>
      <c r="P20" s="52">
        <v>0.30156334595046402</v>
      </c>
      <c r="Q20" s="39">
        <v>0.53117213523289697</v>
      </c>
      <c r="R20" s="52">
        <v>0.400622019055556</v>
      </c>
      <c r="S20" s="39">
        <v>0.35410916352389099</v>
      </c>
      <c r="T20" s="52">
        <v>0.30696455699245401</v>
      </c>
      <c r="U20" s="39">
        <v>0.39732472051289802</v>
      </c>
      <c r="V20" s="39">
        <v>0.37412300855452701</v>
      </c>
      <c r="W20" s="39">
        <v>0.44432393714704999</v>
      </c>
      <c r="X20" s="52">
        <v>0.35695924695596898</v>
      </c>
      <c r="Y20" s="39">
        <v>0.36565282460265103</v>
      </c>
      <c r="Z20" s="39">
        <v>0.36549241872404897</v>
      </c>
      <c r="AA20" s="39">
        <v>0.408449591074864</v>
      </c>
      <c r="AB20" s="39">
        <v>0.47652763059471198</v>
      </c>
      <c r="AC20" s="39">
        <v>0.308653203783188</v>
      </c>
      <c r="AD20" s="45">
        <v>0</v>
      </c>
    </row>
    <row r="21" spans="1:30" ht="20.149999999999999" customHeight="1" x14ac:dyDescent="0.25">
      <c r="A21" s="95"/>
      <c r="B21" s="48">
        <v>760</v>
      </c>
      <c r="C21" s="42">
        <v>145</v>
      </c>
      <c r="D21" s="42">
        <v>49</v>
      </c>
      <c r="E21" s="42">
        <v>37</v>
      </c>
      <c r="F21" s="42">
        <v>262</v>
      </c>
      <c r="G21" s="42">
        <v>70</v>
      </c>
      <c r="H21" s="57">
        <v>191</v>
      </c>
      <c r="I21" s="42">
        <v>105</v>
      </c>
      <c r="J21" s="42">
        <v>44</v>
      </c>
      <c r="K21" s="42">
        <v>47</v>
      </c>
      <c r="L21" s="42">
        <v>136</v>
      </c>
      <c r="M21" s="57">
        <v>311</v>
      </c>
      <c r="N21" s="42">
        <v>109</v>
      </c>
      <c r="O21" s="42">
        <v>39</v>
      </c>
      <c r="P21" s="57">
        <v>208</v>
      </c>
      <c r="Q21" s="42">
        <v>374</v>
      </c>
      <c r="R21" s="57">
        <v>388</v>
      </c>
      <c r="S21" s="42">
        <v>366</v>
      </c>
      <c r="T21" s="57">
        <v>168</v>
      </c>
      <c r="U21" s="42">
        <v>194</v>
      </c>
      <c r="V21" s="42">
        <v>186</v>
      </c>
      <c r="W21" s="42">
        <v>212</v>
      </c>
      <c r="X21" s="57">
        <v>172</v>
      </c>
      <c r="Y21" s="42">
        <v>122</v>
      </c>
      <c r="Z21" s="42">
        <v>98</v>
      </c>
      <c r="AA21" s="42">
        <v>269</v>
      </c>
      <c r="AB21" s="42">
        <v>46</v>
      </c>
      <c r="AC21" s="42">
        <v>53</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2" display="Return to index" xr:uid="{F6ECDF4D-DB28-4735-AC7E-1BD2092245F0}"/>
  </hyperlinks>
  <pageMargins left="0.75" right="0.75" top="0.75" bottom="0.5" header="0.5" footer="0.75"/>
  <drawing r:id="rId1"/>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360</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323</v>
      </c>
      <c r="B6" s="43">
        <v>0.102717329770896</v>
      </c>
      <c r="C6" s="37">
        <v>5.3398006129645903E-2</v>
      </c>
      <c r="D6" s="37">
        <v>0.28156347460227799</v>
      </c>
      <c r="E6" s="37">
        <v>0.100581819142826</v>
      </c>
      <c r="F6" s="37">
        <v>2.8902232217394099E-2</v>
      </c>
      <c r="G6" s="37">
        <v>5.6944329601452098E-2</v>
      </c>
      <c r="H6" s="50">
        <v>5.22591155575622E-2</v>
      </c>
      <c r="I6" s="37">
        <v>0.22100301775632</v>
      </c>
      <c r="J6" s="37">
        <v>9.8490596303534503E-2</v>
      </c>
      <c r="K6" s="37">
        <v>5.6164223553771299E-2</v>
      </c>
      <c r="L6" s="37">
        <v>3.1165015903796899E-2</v>
      </c>
      <c r="M6" s="50">
        <v>4.0112466981415601E-2</v>
      </c>
      <c r="N6" s="37">
        <v>0.19705391045124099</v>
      </c>
      <c r="O6" s="37">
        <v>0.12976718452074401</v>
      </c>
      <c r="P6" s="50">
        <v>0.133938224268741</v>
      </c>
      <c r="Q6" s="37">
        <v>6.4689934219239298E-2</v>
      </c>
      <c r="R6" s="50">
        <v>0.12050239010908501</v>
      </c>
      <c r="S6" s="37">
        <v>8.6741680184802397E-2</v>
      </c>
      <c r="T6" s="50">
        <v>0.13593808560434101</v>
      </c>
      <c r="U6" s="37">
        <v>0.11079169121197199</v>
      </c>
      <c r="V6" s="37">
        <v>0.10476823611074799</v>
      </c>
      <c r="W6" s="37">
        <v>5.4095479736758198E-2</v>
      </c>
      <c r="X6" s="50">
        <v>0.11700268109647</v>
      </c>
      <c r="Y6" s="37">
        <v>9.1194733070518605E-2</v>
      </c>
      <c r="Z6" s="37">
        <v>0.122484747033639</v>
      </c>
      <c r="AA6" s="37">
        <v>9.2665105743808499E-2</v>
      </c>
      <c r="AB6" s="37">
        <v>9.4488753195637598E-2</v>
      </c>
      <c r="AC6" s="37">
        <v>9.7299464953540998E-2</v>
      </c>
      <c r="AD6" s="43">
        <v>0</v>
      </c>
    </row>
    <row r="7" spans="1:30" ht="20.149999999999999" customHeight="1" x14ac:dyDescent="0.25">
      <c r="A7" s="93"/>
      <c r="B7" s="44">
        <v>206</v>
      </c>
      <c r="C7" s="38">
        <v>14</v>
      </c>
      <c r="D7" s="38">
        <v>130</v>
      </c>
      <c r="E7" s="38">
        <v>14</v>
      </c>
      <c r="F7" s="38">
        <v>11</v>
      </c>
      <c r="G7" s="38">
        <v>10</v>
      </c>
      <c r="H7" s="51">
        <v>18</v>
      </c>
      <c r="I7" s="38">
        <v>107</v>
      </c>
      <c r="J7" s="38">
        <v>17</v>
      </c>
      <c r="K7" s="38">
        <v>5</v>
      </c>
      <c r="L7" s="38">
        <v>6</v>
      </c>
      <c r="M7" s="51">
        <v>23</v>
      </c>
      <c r="N7" s="38">
        <v>86</v>
      </c>
      <c r="O7" s="38">
        <v>19</v>
      </c>
      <c r="P7" s="51">
        <v>92</v>
      </c>
      <c r="Q7" s="38">
        <v>46</v>
      </c>
      <c r="R7" s="51">
        <v>117</v>
      </c>
      <c r="S7" s="38">
        <v>90</v>
      </c>
      <c r="T7" s="51">
        <v>75</v>
      </c>
      <c r="U7" s="38">
        <v>54</v>
      </c>
      <c r="V7" s="38">
        <v>52</v>
      </c>
      <c r="W7" s="38">
        <v>26</v>
      </c>
      <c r="X7" s="51">
        <v>56</v>
      </c>
      <c r="Y7" s="38">
        <v>30</v>
      </c>
      <c r="Z7" s="38">
        <v>33</v>
      </c>
      <c r="AA7" s="38">
        <v>61</v>
      </c>
      <c r="AB7" s="38">
        <v>9</v>
      </c>
      <c r="AC7" s="38">
        <v>17</v>
      </c>
      <c r="AD7" s="44">
        <v>0</v>
      </c>
    </row>
    <row r="8" spans="1:30" ht="20.149999999999999" customHeight="1" x14ac:dyDescent="0.25">
      <c r="A8" s="94" t="s">
        <v>324</v>
      </c>
      <c r="B8" s="45">
        <v>0.22641850825354701</v>
      </c>
      <c r="C8" s="39">
        <v>0.126837317952748</v>
      </c>
      <c r="D8" s="39">
        <v>0.44265378746259498</v>
      </c>
      <c r="E8" s="39">
        <v>0.368199448414949</v>
      </c>
      <c r="F8" s="39">
        <v>8.73680224458558E-2</v>
      </c>
      <c r="G8" s="39">
        <v>0.26701910505767701</v>
      </c>
      <c r="H8" s="52">
        <v>0.110588574393947</v>
      </c>
      <c r="I8" s="39">
        <v>0.37494715359425401</v>
      </c>
      <c r="J8" s="39">
        <v>0.32891018631401298</v>
      </c>
      <c r="K8" s="39">
        <v>0.28535565225788601</v>
      </c>
      <c r="L8" s="39">
        <v>7.7561332986779905E-2</v>
      </c>
      <c r="M8" s="52">
        <v>0.138227014226151</v>
      </c>
      <c r="N8" s="39">
        <v>0.35997582125477301</v>
      </c>
      <c r="O8" s="39">
        <v>0.346731324101831</v>
      </c>
      <c r="P8" s="52">
        <v>0.29106702861879202</v>
      </c>
      <c r="Q8" s="39">
        <v>0.158724174951413</v>
      </c>
      <c r="R8" s="52">
        <v>0.237126400769648</v>
      </c>
      <c r="S8" s="39">
        <v>0.21792023048152001</v>
      </c>
      <c r="T8" s="52">
        <v>0.263047587023093</v>
      </c>
      <c r="U8" s="39">
        <v>0.25049222129056697</v>
      </c>
      <c r="V8" s="39">
        <v>0.21936381546585701</v>
      </c>
      <c r="W8" s="39">
        <v>0.16702967057624701</v>
      </c>
      <c r="X8" s="52">
        <v>0.27182113057300999</v>
      </c>
      <c r="Y8" s="39">
        <v>0.19183809512484101</v>
      </c>
      <c r="Z8" s="39">
        <v>0.24758212068440799</v>
      </c>
      <c r="AA8" s="39">
        <v>0.197297566715155</v>
      </c>
      <c r="AB8" s="39">
        <v>0.16585081428785201</v>
      </c>
      <c r="AC8" s="39">
        <v>0.27911320171051801</v>
      </c>
      <c r="AD8" s="45">
        <v>0</v>
      </c>
    </row>
    <row r="9" spans="1:30" ht="20.149999999999999" customHeight="1" x14ac:dyDescent="0.25">
      <c r="A9" s="94"/>
      <c r="B9" s="46">
        <v>455</v>
      </c>
      <c r="C9" s="40">
        <v>34</v>
      </c>
      <c r="D9" s="40">
        <v>204</v>
      </c>
      <c r="E9" s="40">
        <v>51</v>
      </c>
      <c r="F9" s="40">
        <v>34</v>
      </c>
      <c r="G9" s="40">
        <v>45</v>
      </c>
      <c r="H9" s="53">
        <v>38</v>
      </c>
      <c r="I9" s="40">
        <v>181</v>
      </c>
      <c r="J9" s="40">
        <v>58</v>
      </c>
      <c r="K9" s="40">
        <v>27</v>
      </c>
      <c r="L9" s="40">
        <v>16</v>
      </c>
      <c r="M9" s="53">
        <v>80</v>
      </c>
      <c r="N9" s="40">
        <v>157</v>
      </c>
      <c r="O9" s="40">
        <v>50</v>
      </c>
      <c r="P9" s="53">
        <v>201</v>
      </c>
      <c r="Q9" s="40">
        <v>112</v>
      </c>
      <c r="R9" s="53">
        <v>230</v>
      </c>
      <c r="S9" s="40">
        <v>225</v>
      </c>
      <c r="T9" s="53">
        <v>144</v>
      </c>
      <c r="U9" s="40">
        <v>122</v>
      </c>
      <c r="V9" s="40">
        <v>109</v>
      </c>
      <c r="W9" s="40">
        <v>80</v>
      </c>
      <c r="X9" s="53">
        <v>131</v>
      </c>
      <c r="Y9" s="40">
        <v>64</v>
      </c>
      <c r="Z9" s="40">
        <v>66</v>
      </c>
      <c r="AA9" s="40">
        <v>130</v>
      </c>
      <c r="AB9" s="40">
        <v>16</v>
      </c>
      <c r="AC9" s="40">
        <v>48</v>
      </c>
      <c r="AD9" s="46">
        <v>0</v>
      </c>
    </row>
    <row r="10" spans="1:30" ht="20.149999999999999" customHeight="1" x14ac:dyDescent="0.25">
      <c r="A10" s="93" t="s">
        <v>325</v>
      </c>
      <c r="B10" s="47">
        <v>0.227203236653303</v>
      </c>
      <c r="C10" s="41">
        <v>0.19626494935414801</v>
      </c>
      <c r="D10" s="41">
        <v>0.185571657939016</v>
      </c>
      <c r="E10" s="41">
        <v>0.21696787880944399</v>
      </c>
      <c r="F10" s="41">
        <v>0.19541086942292199</v>
      </c>
      <c r="G10" s="41">
        <v>0.26339368884339398</v>
      </c>
      <c r="H10" s="54">
        <v>0.187489014406056</v>
      </c>
      <c r="I10" s="41">
        <v>0.20914071729927899</v>
      </c>
      <c r="J10" s="41">
        <v>0.24864680527285901</v>
      </c>
      <c r="K10" s="41">
        <v>0.204662181520749</v>
      </c>
      <c r="L10" s="41">
        <v>0.17882066669480001</v>
      </c>
      <c r="M10" s="54">
        <v>0.199246181212409</v>
      </c>
      <c r="N10" s="41">
        <v>0.20564337431967</v>
      </c>
      <c r="O10" s="41">
        <v>0.200961875356645</v>
      </c>
      <c r="P10" s="54">
        <v>0.24892006574178099</v>
      </c>
      <c r="Q10" s="41">
        <v>0.16826093955492699</v>
      </c>
      <c r="R10" s="54">
        <v>0.21773311189637101</v>
      </c>
      <c r="S10" s="41">
        <v>0.23561527456860601</v>
      </c>
      <c r="T10" s="54">
        <v>0.24997879225168099</v>
      </c>
      <c r="U10" s="41">
        <v>0.20920421979027301</v>
      </c>
      <c r="V10" s="41">
        <v>0.226180791591793</v>
      </c>
      <c r="W10" s="41">
        <v>0.22047899380689401</v>
      </c>
      <c r="X10" s="54">
        <v>0.20184800501772299</v>
      </c>
      <c r="Y10" s="41">
        <v>0.25927508160116303</v>
      </c>
      <c r="Z10" s="41">
        <v>0.252118900014979</v>
      </c>
      <c r="AA10" s="41">
        <v>0.23012011454485101</v>
      </c>
      <c r="AB10" s="41">
        <v>0.21130676180319999</v>
      </c>
      <c r="AC10" s="41">
        <v>0.19493640760214001</v>
      </c>
      <c r="AD10" s="47">
        <v>0</v>
      </c>
    </row>
    <row r="11" spans="1:30" ht="20.149999999999999" customHeight="1" x14ac:dyDescent="0.25">
      <c r="A11" s="93"/>
      <c r="B11" s="44">
        <v>457</v>
      </c>
      <c r="C11" s="38">
        <v>53</v>
      </c>
      <c r="D11" s="38">
        <v>86</v>
      </c>
      <c r="E11" s="38">
        <v>30</v>
      </c>
      <c r="F11" s="38">
        <v>75</v>
      </c>
      <c r="G11" s="38">
        <v>44</v>
      </c>
      <c r="H11" s="51">
        <v>64</v>
      </c>
      <c r="I11" s="38">
        <v>101</v>
      </c>
      <c r="J11" s="38">
        <v>44</v>
      </c>
      <c r="K11" s="38">
        <v>20</v>
      </c>
      <c r="L11" s="38">
        <v>37</v>
      </c>
      <c r="M11" s="51">
        <v>115</v>
      </c>
      <c r="N11" s="38">
        <v>90</v>
      </c>
      <c r="O11" s="38">
        <v>29</v>
      </c>
      <c r="P11" s="51">
        <v>172</v>
      </c>
      <c r="Q11" s="38">
        <v>118</v>
      </c>
      <c r="R11" s="51">
        <v>211</v>
      </c>
      <c r="S11" s="38">
        <v>244</v>
      </c>
      <c r="T11" s="51">
        <v>137</v>
      </c>
      <c r="U11" s="38">
        <v>102</v>
      </c>
      <c r="V11" s="38">
        <v>113</v>
      </c>
      <c r="W11" s="38">
        <v>105</v>
      </c>
      <c r="X11" s="51">
        <v>97</v>
      </c>
      <c r="Y11" s="38">
        <v>86</v>
      </c>
      <c r="Z11" s="38">
        <v>68</v>
      </c>
      <c r="AA11" s="38">
        <v>152</v>
      </c>
      <c r="AB11" s="38">
        <v>21</v>
      </c>
      <c r="AC11" s="38">
        <v>33</v>
      </c>
      <c r="AD11" s="44">
        <v>0</v>
      </c>
    </row>
    <row r="12" spans="1:30" ht="20.149999999999999" customHeight="1" x14ac:dyDescent="0.25">
      <c r="A12" s="94" t="s">
        <v>326</v>
      </c>
      <c r="B12" s="45">
        <v>0.13294523150965501</v>
      </c>
      <c r="C12" s="39">
        <v>0.18702238519600101</v>
      </c>
      <c r="D12" s="39">
        <v>4.4506681471347599E-2</v>
      </c>
      <c r="E12" s="39">
        <v>0.15768825410461601</v>
      </c>
      <c r="F12" s="39">
        <v>0.15803038269535299</v>
      </c>
      <c r="G12" s="39">
        <v>0.19593585922422499</v>
      </c>
      <c r="H12" s="52">
        <v>0.17357399619209599</v>
      </c>
      <c r="I12" s="39">
        <v>6.9952064401119701E-2</v>
      </c>
      <c r="J12" s="39">
        <v>0.15835086903416701</v>
      </c>
      <c r="K12" s="39">
        <v>0.19171340137262999</v>
      </c>
      <c r="L12" s="39">
        <v>0.18154263314751501</v>
      </c>
      <c r="M12" s="52">
        <v>0.17143910199867901</v>
      </c>
      <c r="N12" s="39">
        <v>0.10505862724996</v>
      </c>
      <c r="O12" s="39">
        <v>0.12657320019113399</v>
      </c>
      <c r="P12" s="52">
        <v>0.13038833489446899</v>
      </c>
      <c r="Q12" s="39">
        <v>0.15507942145984599</v>
      </c>
      <c r="R12" s="52">
        <v>0.13362610009977899</v>
      </c>
      <c r="S12" s="39">
        <v>0.13092911519939399</v>
      </c>
      <c r="T12" s="52">
        <v>0.122585230735943</v>
      </c>
      <c r="U12" s="39">
        <v>0.13965527566255301</v>
      </c>
      <c r="V12" s="39">
        <v>0.114016209031024</v>
      </c>
      <c r="W12" s="39">
        <v>0.15778824316786499</v>
      </c>
      <c r="X12" s="52">
        <v>0.111546156651863</v>
      </c>
      <c r="Y12" s="39">
        <v>0.11611871904578799</v>
      </c>
      <c r="Z12" s="39">
        <v>9.7075683836982493E-2</v>
      </c>
      <c r="AA12" s="39">
        <v>0.173691114598616</v>
      </c>
      <c r="AB12" s="39">
        <v>0.145868765728913</v>
      </c>
      <c r="AC12" s="39">
        <v>0.1179171687317</v>
      </c>
      <c r="AD12" s="45">
        <v>0</v>
      </c>
    </row>
    <row r="13" spans="1:30" ht="20.149999999999999" customHeight="1" x14ac:dyDescent="0.25">
      <c r="A13" s="94"/>
      <c r="B13" s="46">
        <v>267</v>
      </c>
      <c r="C13" s="40">
        <v>50</v>
      </c>
      <c r="D13" s="40">
        <v>21</v>
      </c>
      <c r="E13" s="40">
        <v>22</v>
      </c>
      <c r="F13" s="40">
        <v>61</v>
      </c>
      <c r="G13" s="40">
        <v>33</v>
      </c>
      <c r="H13" s="53">
        <v>59</v>
      </c>
      <c r="I13" s="40">
        <v>34</v>
      </c>
      <c r="J13" s="40">
        <v>28</v>
      </c>
      <c r="K13" s="40">
        <v>18</v>
      </c>
      <c r="L13" s="40">
        <v>37</v>
      </c>
      <c r="M13" s="53">
        <v>99</v>
      </c>
      <c r="N13" s="40">
        <v>46</v>
      </c>
      <c r="O13" s="40">
        <v>18</v>
      </c>
      <c r="P13" s="53">
        <v>90</v>
      </c>
      <c r="Q13" s="40">
        <v>109</v>
      </c>
      <c r="R13" s="53">
        <v>130</v>
      </c>
      <c r="S13" s="40">
        <v>135</v>
      </c>
      <c r="T13" s="53">
        <v>67</v>
      </c>
      <c r="U13" s="40">
        <v>68</v>
      </c>
      <c r="V13" s="40">
        <v>57</v>
      </c>
      <c r="W13" s="40">
        <v>75</v>
      </c>
      <c r="X13" s="53">
        <v>54</v>
      </c>
      <c r="Y13" s="40">
        <v>39</v>
      </c>
      <c r="Z13" s="40">
        <v>26</v>
      </c>
      <c r="AA13" s="40">
        <v>114</v>
      </c>
      <c r="AB13" s="40">
        <v>14</v>
      </c>
      <c r="AC13" s="40">
        <v>20</v>
      </c>
      <c r="AD13" s="46">
        <v>0</v>
      </c>
    </row>
    <row r="14" spans="1:30" ht="20.149999999999999" customHeight="1" x14ac:dyDescent="0.25">
      <c r="A14" s="93" t="s">
        <v>327</v>
      </c>
      <c r="B14" s="47">
        <v>0.21674504966399999</v>
      </c>
      <c r="C14" s="41">
        <v>0.35319705817046398</v>
      </c>
      <c r="D14" s="41">
        <v>1.84472739916842E-2</v>
      </c>
      <c r="E14" s="41">
        <v>5.24809212741865E-2</v>
      </c>
      <c r="F14" s="41">
        <v>0.48319625815353801</v>
      </c>
      <c r="G14" s="41">
        <v>0.17625290115554401</v>
      </c>
      <c r="H14" s="54">
        <v>0.395238364957261</v>
      </c>
      <c r="I14" s="41">
        <v>7.42660316728391E-2</v>
      </c>
      <c r="J14" s="41">
        <v>8.07317359374424E-2</v>
      </c>
      <c r="K14" s="41">
        <v>0.19861670547678301</v>
      </c>
      <c r="L14" s="41">
        <v>0.45854396776437001</v>
      </c>
      <c r="M14" s="54">
        <v>0.37075131581002602</v>
      </c>
      <c r="N14" s="41">
        <v>9.0320494663887294E-2</v>
      </c>
      <c r="O14" s="41">
        <v>9.7161151874242804E-2</v>
      </c>
      <c r="P14" s="54">
        <v>0.116336664371471</v>
      </c>
      <c r="Q14" s="41">
        <v>0.37356371083067202</v>
      </c>
      <c r="R14" s="54">
        <v>0.236855921798521</v>
      </c>
      <c r="S14" s="41">
        <v>0.19685430020657299</v>
      </c>
      <c r="T14" s="54">
        <v>0.158300208721633</v>
      </c>
      <c r="U14" s="41">
        <v>0.19780991495942199</v>
      </c>
      <c r="V14" s="41">
        <v>0.23130663698843201</v>
      </c>
      <c r="W14" s="41">
        <v>0.28812922186219803</v>
      </c>
      <c r="X14" s="54">
        <v>0.20290915027750001</v>
      </c>
      <c r="Y14" s="41">
        <v>0.25194617046673501</v>
      </c>
      <c r="Z14" s="41">
        <v>0.217080429359714</v>
      </c>
      <c r="AA14" s="41">
        <v>0.21606980582763699</v>
      </c>
      <c r="AB14" s="41">
        <v>0.27451977401584299</v>
      </c>
      <c r="AC14" s="41">
        <v>0.156658240154744</v>
      </c>
      <c r="AD14" s="47">
        <v>0</v>
      </c>
    </row>
    <row r="15" spans="1:30" ht="20.149999999999999" customHeight="1" x14ac:dyDescent="0.25">
      <c r="A15" s="93"/>
      <c r="B15" s="44">
        <v>436</v>
      </c>
      <c r="C15" s="38">
        <v>95</v>
      </c>
      <c r="D15" s="38">
        <v>9</v>
      </c>
      <c r="E15" s="38">
        <v>7</v>
      </c>
      <c r="F15" s="38">
        <v>186</v>
      </c>
      <c r="G15" s="38">
        <v>29</v>
      </c>
      <c r="H15" s="51">
        <v>134</v>
      </c>
      <c r="I15" s="38">
        <v>36</v>
      </c>
      <c r="J15" s="38">
        <v>14</v>
      </c>
      <c r="K15" s="38">
        <v>19</v>
      </c>
      <c r="L15" s="38">
        <v>94</v>
      </c>
      <c r="M15" s="51">
        <v>215</v>
      </c>
      <c r="N15" s="38">
        <v>39</v>
      </c>
      <c r="O15" s="38">
        <v>14</v>
      </c>
      <c r="P15" s="51">
        <v>80</v>
      </c>
      <c r="Q15" s="38">
        <v>263</v>
      </c>
      <c r="R15" s="51">
        <v>230</v>
      </c>
      <c r="S15" s="38">
        <v>203</v>
      </c>
      <c r="T15" s="51">
        <v>87</v>
      </c>
      <c r="U15" s="38">
        <v>96</v>
      </c>
      <c r="V15" s="38">
        <v>115</v>
      </c>
      <c r="W15" s="38">
        <v>137</v>
      </c>
      <c r="X15" s="51">
        <v>98</v>
      </c>
      <c r="Y15" s="38">
        <v>84</v>
      </c>
      <c r="Z15" s="38">
        <v>58</v>
      </c>
      <c r="AA15" s="38">
        <v>142</v>
      </c>
      <c r="AB15" s="38">
        <v>27</v>
      </c>
      <c r="AC15" s="38">
        <v>27</v>
      </c>
      <c r="AD15" s="44">
        <v>0</v>
      </c>
    </row>
    <row r="16" spans="1:30" ht="20.149999999999999" customHeight="1" x14ac:dyDescent="0.25">
      <c r="A16" s="94" t="s">
        <v>328</v>
      </c>
      <c r="B16" s="45">
        <v>9.3970644148599805E-2</v>
      </c>
      <c r="C16" s="39">
        <v>8.3280283196993196E-2</v>
      </c>
      <c r="D16" s="39">
        <v>2.7257124533079598E-2</v>
      </c>
      <c r="E16" s="39">
        <v>0.104081678253978</v>
      </c>
      <c r="F16" s="39">
        <v>4.7092235064937003E-2</v>
      </c>
      <c r="G16" s="39">
        <v>4.0454116117707599E-2</v>
      </c>
      <c r="H16" s="52">
        <v>8.0850934493078494E-2</v>
      </c>
      <c r="I16" s="39">
        <v>5.0691015276187197E-2</v>
      </c>
      <c r="J16" s="39">
        <v>8.4869807137984907E-2</v>
      </c>
      <c r="K16" s="39">
        <v>6.3487835818180793E-2</v>
      </c>
      <c r="L16" s="39">
        <v>7.2366383502737899E-2</v>
      </c>
      <c r="M16" s="52">
        <v>8.0223919771318694E-2</v>
      </c>
      <c r="N16" s="39">
        <v>4.1947772060468499E-2</v>
      </c>
      <c r="O16" s="39">
        <v>9.8805263955401998E-2</v>
      </c>
      <c r="P16" s="52">
        <v>7.9349682104746702E-2</v>
      </c>
      <c r="Q16" s="39">
        <v>7.9681818983903099E-2</v>
      </c>
      <c r="R16" s="52">
        <v>5.4156075326596401E-2</v>
      </c>
      <c r="S16" s="39">
        <v>0.13193939935910401</v>
      </c>
      <c r="T16" s="52">
        <v>7.0150095663309597E-2</v>
      </c>
      <c r="U16" s="39">
        <v>9.2046677085213399E-2</v>
      </c>
      <c r="V16" s="39">
        <v>0.104364310812147</v>
      </c>
      <c r="W16" s="39">
        <v>0.112478390850038</v>
      </c>
      <c r="X16" s="52">
        <v>9.4872876383434807E-2</v>
      </c>
      <c r="Y16" s="39">
        <v>8.9627200690954006E-2</v>
      </c>
      <c r="Z16" s="39">
        <v>6.36581190702767E-2</v>
      </c>
      <c r="AA16" s="39">
        <v>9.0156292569931407E-2</v>
      </c>
      <c r="AB16" s="39">
        <v>0.10796513096855501</v>
      </c>
      <c r="AC16" s="39">
        <v>0.15407551684735701</v>
      </c>
      <c r="AD16" s="45">
        <v>0</v>
      </c>
    </row>
    <row r="17" spans="1:30" ht="20.149999999999999" customHeight="1" x14ac:dyDescent="0.25">
      <c r="A17" s="94"/>
      <c r="B17" s="46">
        <v>189</v>
      </c>
      <c r="C17" s="40">
        <v>22</v>
      </c>
      <c r="D17" s="40">
        <v>13</v>
      </c>
      <c r="E17" s="40">
        <v>14</v>
      </c>
      <c r="F17" s="40">
        <v>18</v>
      </c>
      <c r="G17" s="40">
        <v>7</v>
      </c>
      <c r="H17" s="53">
        <v>27</v>
      </c>
      <c r="I17" s="40">
        <v>24</v>
      </c>
      <c r="J17" s="40">
        <v>15</v>
      </c>
      <c r="K17" s="40">
        <v>6</v>
      </c>
      <c r="L17" s="40">
        <v>15</v>
      </c>
      <c r="M17" s="53">
        <v>46</v>
      </c>
      <c r="N17" s="40">
        <v>18</v>
      </c>
      <c r="O17" s="40">
        <v>14</v>
      </c>
      <c r="P17" s="53">
        <v>55</v>
      </c>
      <c r="Q17" s="40">
        <v>56</v>
      </c>
      <c r="R17" s="53">
        <v>52</v>
      </c>
      <c r="S17" s="40">
        <v>136</v>
      </c>
      <c r="T17" s="53">
        <v>38</v>
      </c>
      <c r="U17" s="40">
        <v>45</v>
      </c>
      <c r="V17" s="40">
        <v>52</v>
      </c>
      <c r="W17" s="40">
        <v>54</v>
      </c>
      <c r="X17" s="53">
        <v>46</v>
      </c>
      <c r="Y17" s="40">
        <v>30</v>
      </c>
      <c r="Z17" s="40">
        <v>17</v>
      </c>
      <c r="AA17" s="40">
        <v>59</v>
      </c>
      <c r="AB17" s="40">
        <v>10</v>
      </c>
      <c r="AC17" s="40">
        <v>26</v>
      </c>
      <c r="AD17" s="46">
        <v>0</v>
      </c>
    </row>
    <row r="18" spans="1:30" ht="20.149999999999999" customHeight="1" x14ac:dyDescent="0.25">
      <c r="A18" s="93" t="s">
        <v>350</v>
      </c>
      <c r="B18" s="47">
        <v>0.32913583802444202</v>
      </c>
      <c r="C18" s="41">
        <v>0.18023532408239401</v>
      </c>
      <c r="D18" s="41">
        <v>0.72421726206487302</v>
      </c>
      <c r="E18" s="41">
        <v>0.46878126755777499</v>
      </c>
      <c r="F18" s="41">
        <v>0.11627025466325</v>
      </c>
      <c r="G18" s="41">
        <v>0.32396343465913002</v>
      </c>
      <c r="H18" s="54">
        <v>0.162847689951509</v>
      </c>
      <c r="I18" s="41">
        <v>0.59595017135057404</v>
      </c>
      <c r="J18" s="41">
        <v>0.42740078261754699</v>
      </c>
      <c r="K18" s="41">
        <v>0.34151987581165699</v>
      </c>
      <c r="L18" s="41">
        <v>0.108726348890577</v>
      </c>
      <c r="M18" s="54">
        <v>0.17833948120756701</v>
      </c>
      <c r="N18" s="41">
        <v>0.557029731706014</v>
      </c>
      <c r="O18" s="41">
        <v>0.47649850862257598</v>
      </c>
      <c r="P18" s="54">
        <v>0.42500525288753299</v>
      </c>
      <c r="Q18" s="41">
        <v>0.22341410917065199</v>
      </c>
      <c r="R18" s="54">
        <v>0.357628790878733</v>
      </c>
      <c r="S18" s="41">
        <v>0.30466191066632298</v>
      </c>
      <c r="T18" s="54">
        <v>0.39898567262743401</v>
      </c>
      <c r="U18" s="41">
        <v>0.361283912502538</v>
      </c>
      <c r="V18" s="41">
        <v>0.32413205157660502</v>
      </c>
      <c r="W18" s="41">
        <v>0.221125150313005</v>
      </c>
      <c r="X18" s="54">
        <v>0.38882381166947999</v>
      </c>
      <c r="Y18" s="41">
        <v>0.28303282819535902</v>
      </c>
      <c r="Z18" s="41">
        <v>0.37006686771804698</v>
      </c>
      <c r="AA18" s="41">
        <v>0.28996267245896301</v>
      </c>
      <c r="AB18" s="41">
        <v>0.26033956748348902</v>
      </c>
      <c r="AC18" s="41">
        <v>0.37641266666405898</v>
      </c>
      <c r="AD18" s="47">
        <v>0</v>
      </c>
    </row>
    <row r="19" spans="1:30" ht="20.149999999999999" customHeight="1" x14ac:dyDescent="0.25">
      <c r="A19" s="93"/>
      <c r="B19" s="44">
        <v>662</v>
      </c>
      <c r="C19" s="38">
        <v>48</v>
      </c>
      <c r="D19" s="38">
        <v>334</v>
      </c>
      <c r="E19" s="38">
        <v>65</v>
      </c>
      <c r="F19" s="38">
        <v>45</v>
      </c>
      <c r="G19" s="38">
        <v>54</v>
      </c>
      <c r="H19" s="51">
        <v>55</v>
      </c>
      <c r="I19" s="38">
        <v>288</v>
      </c>
      <c r="J19" s="38">
        <v>75</v>
      </c>
      <c r="K19" s="38">
        <v>33</v>
      </c>
      <c r="L19" s="38">
        <v>22</v>
      </c>
      <c r="M19" s="51">
        <v>103</v>
      </c>
      <c r="N19" s="38">
        <v>243</v>
      </c>
      <c r="O19" s="38">
        <v>69</v>
      </c>
      <c r="P19" s="51">
        <v>293</v>
      </c>
      <c r="Q19" s="38">
        <v>157</v>
      </c>
      <c r="R19" s="51">
        <v>347</v>
      </c>
      <c r="S19" s="38">
        <v>315</v>
      </c>
      <c r="T19" s="51">
        <v>219</v>
      </c>
      <c r="U19" s="38">
        <v>176</v>
      </c>
      <c r="V19" s="38">
        <v>161</v>
      </c>
      <c r="W19" s="38">
        <v>105</v>
      </c>
      <c r="X19" s="51">
        <v>187</v>
      </c>
      <c r="Y19" s="38">
        <v>94</v>
      </c>
      <c r="Z19" s="38">
        <v>99</v>
      </c>
      <c r="AA19" s="38">
        <v>191</v>
      </c>
      <c r="AB19" s="38">
        <v>25</v>
      </c>
      <c r="AC19" s="38">
        <v>65</v>
      </c>
      <c r="AD19" s="44">
        <v>0</v>
      </c>
    </row>
    <row r="20" spans="1:30" ht="20.149999999999999" customHeight="1" x14ac:dyDescent="0.25">
      <c r="A20" s="94" t="s">
        <v>330</v>
      </c>
      <c r="B20" s="45">
        <v>0.34969028117365603</v>
      </c>
      <c r="C20" s="39">
        <v>0.54021944336646399</v>
      </c>
      <c r="D20" s="39">
        <v>6.2953955463031799E-2</v>
      </c>
      <c r="E20" s="39">
        <v>0.210169175378802</v>
      </c>
      <c r="F20" s="39">
        <v>0.64122664084889103</v>
      </c>
      <c r="G20" s="39">
        <v>0.372188760379769</v>
      </c>
      <c r="H20" s="52">
        <v>0.56881236114935796</v>
      </c>
      <c r="I20" s="39">
        <v>0.144218096073959</v>
      </c>
      <c r="J20" s="39">
        <v>0.23908260497160999</v>
      </c>
      <c r="K20" s="39">
        <v>0.39033010684941299</v>
      </c>
      <c r="L20" s="39">
        <v>0.64008660091188496</v>
      </c>
      <c r="M20" s="52">
        <v>0.54219041780870503</v>
      </c>
      <c r="N20" s="39">
        <v>0.19537912191384699</v>
      </c>
      <c r="O20" s="39">
        <v>0.22373435206537701</v>
      </c>
      <c r="P20" s="52">
        <v>0.24672499926593999</v>
      </c>
      <c r="Q20" s="39">
        <v>0.52864313229051796</v>
      </c>
      <c r="R20" s="52">
        <v>0.37048202189829998</v>
      </c>
      <c r="S20" s="39">
        <v>0.32778341540596601</v>
      </c>
      <c r="T20" s="52">
        <v>0.28088543945757599</v>
      </c>
      <c r="U20" s="39">
        <v>0.337465190621974</v>
      </c>
      <c r="V20" s="39">
        <v>0.34532284601945601</v>
      </c>
      <c r="W20" s="39">
        <v>0.44591746503006202</v>
      </c>
      <c r="X20" s="52">
        <v>0.31445530692936302</v>
      </c>
      <c r="Y20" s="39">
        <v>0.36806488951252297</v>
      </c>
      <c r="Z20" s="39">
        <v>0.31415611319669701</v>
      </c>
      <c r="AA20" s="39">
        <v>0.38976092042625299</v>
      </c>
      <c r="AB20" s="39">
        <v>0.42038853974475598</v>
      </c>
      <c r="AC20" s="39">
        <v>0.27457540888644399</v>
      </c>
      <c r="AD20" s="45">
        <v>0</v>
      </c>
    </row>
    <row r="21" spans="1:30" ht="20.149999999999999" customHeight="1" x14ac:dyDescent="0.25">
      <c r="A21" s="95"/>
      <c r="B21" s="48">
        <v>703</v>
      </c>
      <c r="C21" s="42">
        <v>145</v>
      </c>
      <c r="D21" s="42">
        <v>29</v>
      </c>
      <c r="E21" s="42">
        <v>29</v>
      </c>
      <c r="F21" s="42">
        <v>247</v>
      </c>
      <c r="G21" s="42">
        <v>62</v>
      </c>
      <c r="H21" s="57">
        <v>193</v>
      </c>
      <c r="I21" s="42">
        <v>70</v>
      </c>
      <c r="J21" s="42">
        <v>42</v>
      </c>
      <c r="K21" s="42">
        <v>38</v>
      </c>
      <c r="L21" s="42">
        <v>131</v>
      </c>
      <c r="M21" s="57">
        <v>314</v>
      </c>
      <c r="N21" s="42">
        <v>85</v>
      </c>
      <c r="O21" s="42">
        <v>32</v>
      </c>
      <c r="P21" s="57">
        <v>170</v>
      </c>
      <c r="Q21" s="42">
        <v>372</v>
      </c>
      <c r="R21" s="57">
        <v>359</v>
      </c>
      <c r="S21" s="42">
        <v>339</v>
      </c>
      <c r="T21" s="57">
        <v>154</v>
      </c>
      <c r="U21" s="42">
        <v>164</v>
      </c>
      <c r="V21" s="42">
        <v>172</v>
      </c>
      <c r="W21" s="42">
        <v>212</v>
      </c>
      <c r="X21" s="57">
        <v>151</v>
      </c>
      <c r="Y21" s="42">
        <v>122</v>
      </c>
      <c r="Z21" s="42">
        <v>84</v>
      </c>
      <c r="AA21" s="42">
        <v>257</v>
      </c>
      <c r="AB21" s="42">
        <v>41</v>
      </c>
      <c r="AC21" s="42">
        <v>47</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3" display="Return to index" xr:uid="{13D04394-D004-4FCA-96D0-7F854ACE6563}"/>
  </hyperlinks>
  <pageMargins left="0.75" right="0.75" top="0.75" bottom="0.5" header="0.5" footer="0.75"/>
  <drawing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AD23"/>
  <sheetViews>
    <sheetView showGridLines="0" workbookViewId="0">
      <pane xSplit="2" ySplit="5" topLeftCell="C11" activePane="bottomRight" state="frozen"/>
      <selection pane="topRight" activeCell="C1" sqref="C1"/>
      <selection pane="bottomLeft" activeCell="A6" sqref="A6"/>
      <selection pane="bottomRight" activeCell="D18" sqref="D18"/>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361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362</v>
      </c>
      <c r="B6" s="43">
        <v>4.7720522027495001E-2</v>
      </c>
      <c r="C6" s="37">
        <v>6.1077657306227502E-2</v>
      </c>
      <c r="D6" s="37">
        <v>6.5538777094157494E-2</v>
      </c>
      <c r="E6" s="37">
        <v>7.0157982047368894E-2</v>
      </c>
      <c r="F6" s="37">
        <v>3.2855710515072897E-2</v>
      </c>
      <c r="G6" s="37">
        <v>2.6356015446264199E-2</v>
      </c>
      <c r="H6" s="50">
        <v>5.4458479259112201E-2</v>
      </c>
      <c r="I6" s="37">
        <v>4.6083361510539399E-2</v>
      </c>
      <c r="J6" s="37">
        <v>9.4818285171011402E-2</v>
      </c>
      <c r="K6" s="37">
        <v>4.5260001512814098E-2</v>
      </c>
      <c r="L6" s="37">
        <v>3.1532278685307502E-2</v>
      </c>
      <c r="M6" s="50">
        <v>5.65267829359756E-2</v>
      </c>
      <c r="N6" s="37">
        <v>5.2468010196003702E-2</v>
      </c>
      <c r="O6" s="37">
        <v>7.9538720325776593E-2</v>
      </c>
      <c r="P6" s="50">
        <v>5.8835211137588501E-2</v>
      </c>
      <c r="Q6" s="37">
        <v>4.4171947645268397E-2</v>
      </c>
      <c r="R6" s="50">
        <v>6.45699343966116E-2</v>
      </c>
      <c r="S6" s="37">
        <v>3.2247763877004003E-2</v>
      </c>
      <c r="T6" s="50">
        <v>6.7578824844714905E-2</v>
      </c>
      <c r="U6" s="37">
        <v>4.1082866179303602E-2</v>
      </c>
      <c r="V6" s="37">
        <v>3.70302473559454E-2</v>
      </c>
      <c r="W6" s="37">
        <v>4.2838160281592902E-2</v>
      </c>
      <c r="X6" s="50">
        <v>4.1174300308099598E-2</v>
      </c>
      <c r="Y6" s="37">
        <v>4.9151915494682299E-2</v>
      </c>
      <c r="Z6" s="37">
        <v>9.8740503482337302E-2</v>
      </c>
      <c r="AA6" s="37">
        <v>3.5809969568530997E-2</v>
      </c>
      <c r="AB6" s="37">
        <v>4.5431723545080599E-2</v>
      </c>
      <c r="AC6" s="37">
        <v>3.0483514897631001E-2</v>
      </c>
      <c r="AD6" s="43">
        <v>0</v>
      </c>
    </row>
    <row r="7" spans="1:30" ht="20.149999999999999" customHeight="1" x14ac:dyDescent="0.25">
      <c r="A7" s="93"/>
      <c r="B7" s="44">
        <v>96</v>
      </c>
      <c r="C7" s="38">
        <v>16</v>
      </c>
      <c r="D7" s="38">
        <v>30</v>
      </c>
      <c r="E7" s="38">
        <v>10</v>
      </c>
      <c r="F7" s="38">
        <v>13</v>
      </c>
      <c r="G7" s="38">
        <v>4</v>
      </c>
      <c r="H7" s="51">
        <v>18</v>
      </c>
      <c r="I7" s="38">
        <v>22</v>
      </c>
      <c r="J7" s="38">
        <v>17</v>
      </c>
      <c r="K7" s="38">
        <v>4</v>
      </c>
      <c r="L7" s="38">
        <v>6</v>
      </c>
      <c r="M7" s="51">
        <v>33</v>
      </c>
      <c r="N7" s="38">
        <v>23</v>
      </c>
      <c r="O7" s="38">
        <v>11</v>
      </c>
      <c r="P7" s="51">
        <v>41</v>
      </c>
      <c r="Q7" s="38">
        <v>31</v>
      </c>
      <c r="R7" s="51">
        <v>63</v>
      </c>
      <c r="S7" s="38">
        <v>33</v>
      </c>
      <c r="T7" s="51">
        <v>37</v>
      </c>
      <c r="U7" s="38">
        <v>20</v>
      </c>
      <c r="V7" s="38">
        <v>18</v>
      </c>
      <c r="W7" s="38">
        <v>20</v>
      </c>
      <c r="X7" s="51">
        <v>20</v>
      </c>
      <c r="Y7" s="38">
        <v>16</v>
      </c>
      <c r="Z7" s="38">
        <v>27</v>
      </c>
      <c r="AA7" s="38">
        <v>24</v>
      </c>
      <c r="AB7" s="38">
        <v>4</v>
      </c>
      <c r="AC7" s="38">
        <v>5</v>
      </c>
      <c r="AD7" s="44">
        <v>0</v>
      </c>
    </row>
    <row r="8" spans="1:30" ht="20.149999999999999" customHeight="1" x14ac:dyDescent="0.25">
      <c r="A8" s="94" t="s">
        <v>363</v>
      </c>
      <c r="B8" s="45">
        <v>0.29843917949486698</v>
      </c>
      <c r="C8" s="39">
        <v>0.36491062939380797</v>
      </c>
      <c r="D8" s="39">
        <v>0.33295190052249801</v>
      </c>
      <c r="E8" s="39">
        <v>0.37212913498189598</v>
      </c>
      <c r="F8" s="39">
        <v>0.26404422629798402</v>
      </c>
      <c r="G8" s="39">
        <v>0.23828649357243301</v>
      </c>
      <c r="H8" s="52">
        <v>0.36815527962705402</v>
      </c>
      <c r="I8" s="39">
        <v>0.32411966496837402</v>
      </c>
      <c r="J8" s="39">
        <v>0.39221794169845497</v>
      </c>
      <c r="K8" s="39">
        <v>0.30950390577574299</v>
      </c>
      <c r="L8" s="39">
        <v>0.31272741148752897</v>
      </c>
      <c r="M8" s="52">
        <v>0.347528278880602</v>
      </c>
      <c r="N8" s="39">
        <v>0.291367859207113</v>
      </c>
      <c r="O8" s="39">
        <v>0.43597673834524903</v>
      </c>
      <c r="P8" s="52">
        <v>0.33062672196451498</v>
      </c>
      <c r="Q8" s="39">
        <v>0.31605156445570198</v>
      </c>
      <c r="R8" s="52">
        <v>0.31920761330259501</v>
      </c>
      <c r="S8" s="39">
        <v>0.28012294042993202</v>
      </c>
      <c r="T8" s="52">
        <v>0.22172280906910599</v>
      </c>
      <c r="U8" s="39">
        <v>0.26111304540626601</v>
      </c>
      <c r="V8" s="39">
        <v>0.31284498365722102</v>
      </c>
      <c r="W8" s="39">
        <v>0.40981746855262502</v>
      </c>
      <c r="X8" s="52">
        <v>0.311212316205981</v>
      </c>
      <c r="Y8" s="39">
        <v>0.24236584106289299</v>
      </c>
      <c r="Z8" s="39">
        <v>0.32716170092531499</v>
      </c>
      <c r="AA8" s="39">
        <v>0.29832267788544398</v>
      </c>
      <c r="AB8" s="39">
        <v>0.26129451652186397</v>
      </c>
      <c r="AC8" s="39">
        <v>0.34784535632202102</v>
      </c>
      <c r="AD8" s="45">
        <v>0</v>
      </c>
    </row>
    <row r="9" spans="1:30" ht="20.149999999999999" customHeight="1" x14ac:dyDescent="0.25">
      <c r="A9" s="94"/>
      <c r="B9" s="46">
        <v>600</v>
      </c>
      <c r="C9" s="40">
        <v>98</v>
      </c>
      <c r="D9" s="40">
        <v>154</v>
      </c>
      <c r="E9" s="40">
        <v>51</v>
      </c>
      <c r="F9" s="40">
        <v>102</v>
      </c>
      <c r="G9" s="40">
        <v>40</v>
      </c>
      <c r="H9" s="53">
        <v>125</v>
      </c>
      <c r="I9" s="40">
        <v>157</v>
      </c>
      <c r="J9" s="40">
        <v>69</v>
      </c>
      <c r="K9" s="40">
        <v>30</v>
      </c>
      <c r="L9" s="40">
        <v>64</v>
      </c>
      <c r="M9" s="53">
        <v>201</v>
      </c>
      <c r="N9" s="40">
        <v>127</v>
      </c>
      <c r="O9" s="40">
        <v>63</v>
      </c>
      <c r="P9" s="53">
        <v>228</v>
      </c>
      <c r="Q9" s="40">
        <v>223</v>
      </c>
      <c r="R9" s="53">
        <v>309</v>
      </c>
      <c r="S9" s="40">
        <v>290</v>
      </c>
      <c r="T9" s="53">
        <v>122</v>
      </c>
      <c r="U9" s="40">
        <v>127</v>
      </c>
      <c r="V9" s="40">
        <v>156</v>
      </c>
      <c r="W9" s="40">
        <v>195</v>
      </c>
      <c r="X9" s="53">
        <v>150</v>
      </c>
      <c r="Y9" s="40">
        <v>81</v>
      </c>
      <c r="Z9" s="40">
        <v>88</v>
      </c>
      <c r="AA9" s="40">
        <v>197</v>
      </c>
      <c r="AB9" s="40">
        <v>25</v>
      </c>
      <c r="AC9" s="40">
        <v>60</v>
      </c>
      <c r="AD9" s="46">
        <v>0</v>
      </c>
    </row>
    <row r="10" spans="1:30" ht="20.149999999999999" customHeight="1" x14ac:dyDescent="0.25">
      <c r="A10" s="93" t="s">
        <v>364</v>
      </c>
      <c r="B10" s="47">
        <v>0.44766135320670902</v>
      </c>
      <c r="C10" s="41">
        <v>0.46594933888568202</v>
      </c>
      <c r="D10" s="41">
        <v>0.44062072552271703</v>
      </c>
      <c r="E10" s="41">
        <v>0.40518697277207899</v>
      </c>
      <c r="F10" s="41">
        <v>0.47727340040531901</v>
      </c>
      <c r="G10" s="41">
        <v>0.45030764374513499</v>
      </c>
      <c r="H10" s="54">
        <v>0.481822823593412</v>
      </c>
      <c r="I10" s="41">
        <v>0.44391458215478002</v>
      </c>
      <c r="J10" s="41">
        <v>0.37752784845669102</v>
      </c>
      <c r="K10" s="41">
        <v>0.40350620381672803</v>
      </c>
      <c r="L10" s="41">
        <v>0.44931006525797301</v>
      </c>
      <c r="M10" s="54">
        <v>0.47226893590899299</v>
      </c>
      <c r="N10" s="41">
        <v>0.427144627885573</v>
      </c>
      <c r="O10" s="41">
        <v>0.36610563087678399</v>
      </c>
      <c r="P10" s="54">
        <v>0.43493606309623201</v>
      </c>
      <c r="Q10" s="41">
        <v>0.4636319475972</v>
      </c>
      <c r="R10" s="54">
        <v>0.44799997465538399</v>
      </c>
      <c r="S10" s="41">
        <v>0.448982268276298</v>
      </c>
      <c r="T10" s="54">
        <v>0.44716268049484398</v>
      </c>
      <c r="U10" s="41">
        <v>0.42982464364816497</v>
      </c>
      <c r="V10" s="41">
        <v>0.459338562484777</v>
      </c>
      <c r="W10" s="41">
        <v>0.45427193886183098</v>
      </c>
      <c r="X10" s="54">
        <v>0.41764972356384</v>
      </c>
      <c r="Y10" s="41">
        <v>0.466799619149178</v>
      </c>
      <c r="Z10" s="41">
        <v>0.38919092984788101</v>
      </c>
      <c r="AA10" s="41">
        <v>0.47586205951002902</v>
      </c>
      <c r="AB10" s="41">
        <v>0.48518949694156499</v>
      </c>
      <c r="AC10" s="41">
        <v>0.45672968814387099</v>
      </c>
      <c r="AD10" s="47">
        <v>0</v>
      </c>
    </row>
    <row r="11" spans="1:30" ht="20.149999999999999" customHeight="1" x14ac:dyDescent="0.25">
      <c r="A11" s="93"/>
      <c r="B11" s="44">
        <v>900</v>
      </c>
      <c r="C11" s="38">
        <v>125</v>
      </c>
      <c r="D11" s="38">
        <v>203</v>
      </c>
      <c r="E11" s="38">
        <v>56</v>
      </c>
      <c r="F11" s="38">
        <v>184</v>
      </c>
      <c r="G11" s="38">
        <v>75</v>
      </c>
      <c r="H11" s="51">
        <v>164</v>
      </c>
      <c r="I11" s="38">
        <v>215</v>
      </c>
      <c r="J11" s="38">
        <v>66</v>
      </c>
      <c r="K11" s="38">
        <v>39</v>
      </c>
      <c r="L11" s="38">
        <v>92</v>
      </c>
      <c r="M11" s="51">
        <v>274</v>
      </c>
      <c r="N11" s="38">
        <v>186</v>
      </c>
      <c r="O11" s="38">
        <v>53</v>
      </c>
      <c r="P11" s="51">
        <v>300</v>
      </c>
      <c r="Q11" s="38">
        <v>326</v>
      </c>
      <c r="R11" s="51">
        <v>434</v>
      </c>
      <c r="S11" s="38">
        <v>464</v>
      </c>
      <c r="T11" s="51">
        <v>245</v>
      </c>
      <c r="U11" s="38">
        <v>209</v>
      </c>
      <c r="V11" s="38">
        <v>229</v>
      </c>
      <c r="W11" s="38">
        <v>216</v>
      </c>
      <c r="X11" s="51">
        <v>201</v>
      </c>
      <c r="Y11" s="38">
        <v>155</v>
      </c>
      <c r="Z11" s="38">
        <v>105</v>
      </c>
      <c r="AA11" s="38">
        <v>314</v>
      </c>
      <c r="AB11" s="38">
        <v>47</v>
      </c>
      <c r="AC11" s="38">
        <v>78</v>
      </c>
      <c r="AD11" s="44">
        <v>0</v>
      </c>
    </row>
    <row r="12" spans="1:30" ht="20.149999999999999" customHeight="1" x14ac:dyDescent="0.25">
      <c r="A12" s="94" t="s">
        <v>365</v>
      </c>
      <c r="B12" s="45">
        <v>0.141357254394118</v>
      </c>
      <c r="C12" s="39">
        <v>9.23809058171077E-2</v>
      </c>
      <c r="D12" s="39">
        <v>0.113572227143958</v>
      </c>
      <c r="E12" s="39">
        <v>0.11609537577786</v>
      </c>
      <c r="F12" s="39">
        <v>0.16689742854871401</v>
      </c>
      <c r="G12" s="39">
        <v>0.203357709450283</v>
      </c>
      <c r="H12" s="52">
        <v>8.04652034531326E-2</v>
      </c>
      <c r="I12" s="39">
        <v>0.12667072084221201</v>
      </c>
      <c r="J12" s="39">
        <v>0.118153816145947</v>
      </c>
      <c r="K12" s="39">
        <v>0.19172301822652499</v>
      </c>
      <c r="L12" s="39">
        <v>0.15233392619438199</v>
      </c>
      <c r="M12" s="52">
        <v>9.47171189275169E-2</v>
      </c>
      <c r="N12" s="39">
        <v>0.14944817326701901</v>
      </c>
      <c r="O12" s="39">
        <v>9.5374444227299002E-2</v>
      </c>
      <c r="P12" s="52">
        <v>0.12521436987616699</v>
      </c>
      <c r="Q12" s="39">
        <v>0.13377902901921801</v>
      </c>
      <c r="R12" s="52">
        <v>0.125177504985201</v>
      </c>
      <c r="S12" s="39">
        <v>0.15362978186503101</v>
      </c>
      <c r="T12" s="52">
        <v>0.18285109268524499</v>
      </c>
      <c r="U12" s="39">
        <v>0.176275698966256</v>
      </c>
      <c r="V12" s="39">
        <v>0.12582963822679</v>
      </c>
      <c r="W12" s="39">
        <v>7.4136666098961898E-2</v>
      </c>
      <c r="X12" s="52">
        <v>0.16971290242140499</v>
      </c>
      <c r="Y12" s="39">
        <v>0.17110883693941001</v>
      </c>
      <c r="Z12" s="39">
        <v>0.111311632086561</v>
      </c>
      <c r="AA12" s="39">
        <v>0.12261244634001001</v>
      </c>
      <c r="AB12" s="39">
        <v>0.12935480015998399</v>
      </c>
      <c r="AC12" s="39">
        <v>0.129944716937026</v>
      </c>
      <c r="AD12" s="45">
        <v>0</v>
      </c>
    </row>
    <row r="13" spans="1:30" ht="20.149999999999999" customHeight="1" x14ac:dyDescent="0.25">
      <c r="A13" s="94"/>
      <c r="B13" s="46">
        <v>284</v>
      </c>
      <c r="C13" s="40">
        <v>25</v>
      </c>
      <c r="D13" s="40">
        <v>52</v>
      </c>
      <c r="E13" s="40">
        <v>16</v>
      </c>
      <c r="F13" s="40">
        <v>64</v>
      </c>
      <c r="G13" s="40">
        <v>34</v>
      </c>
      <c r="H13" s="53">
        <v>27</v>
      </c>
      <c r="I13" s="40">
        <v>61</v>
      </c>
      <c r="J13" s="40">
        <v>21</v>
      </c>
      <c r="K13" s="40">
        <v>18</v>
      </c>
      <c r="L13" s="40">
        <v>31</v>
      </c>
      <c r="M13" s="53">
        <v>55</v>
      </c>
      <c r="N13" s="40">
        <v>65</v>
      </c>
      <c r="O13" s="40">
        <v>14</v>
      </c>
      <c r="P13" s="53">
        <v>86</v>
      </c>
      <c r="Q13" s="40">
        <v>94</v>
      </c>
      <c r="R13" s="53">
        <v>121</v>
      </c>
      <c r="S13" s="40">
        <v>159</v>
      </c>
      <c r="T13" s="53">
        <v>100</v>
      </c>
      <c r="U13" s="40">
        <v>86</v>
      </c>
      <c r="V13" s="40">
        <v>63</v>
      </c>
      <c r="W13" s="40">
        <v>35</v>
      </c>
      <c r="X13" s="53">
        <v>82</v>
      </c>
      <c r="Y13" s="40">
        <v>57</v>
      </c>
      <c r="Z13" s="40">
        <v>30</v>
      </c>
      <c r="AA13" s="40">
        <v>81</v>
      </c>
      <c r="AB13" s="40">
        <v>13</v>
      </c>
      <c r="AC13" s="40">
        <v>22</v>
      </c>
      <c r="AD13" s="46">
        <v>0</v>
      </c>
    </row>
    <row r="14" spans="1:30" ht="20.149999999999999" customHeight="1" x14ac:dyDescent="0.25">
      <c r="A14" s="93" t="s">
        <v>366</v>
      </c>
      <c r="B14" s="47">
        <v>5.3629535987049101E-2</v>
      </c>
      <c r="C14" s="41">
        <v>1.4114218425124E-2</v>
      </c>
      <c r="D14" s="41">
        <v>4.6074634750069399E-2</v>
      </c>
      <c r="E14" s="41">
        <v>3.6430534420795101E-2</v>
      </c>
      <c r="F14" s="41">
        <v>5.3021773645060701E-2</v>
      </c>
      <c r="G14" s="41">
        <v>8.1692137785884703E-2</v>
      </c>
      <c r="H14" s="54">
        <v>1.5098214067289799E-2</v>
      </c>
      <c r="I14" s="41">
        <v>5.9211670524093998E-2</v>
      </c>
      <c r="J14" s="41">
        <v>1.72821085278962E-2</v>
      </c>
      <c r="K14" s="41">
        <v>5.0006870668189998E-2</v>
      </c>
      <c r="L14" s="41">
        <v>5.1985214166706602E-2</v>
      </c>
      <c r="M14" s="54">
        <v>2.8958883346911501E-2</v>
      </c>
      <c r="N14" s="41">
        <v>7.8257074062983004E-2</v>
      </c>
      <c r="O14" s="41">
        <v>2.00050022218109E-2</v>
      </c>
      <c r="P14" s="54">
        <v>5.0387633925498297E-2</v>
      </c>
      <c r="Q14" s="41">
        <v>4.0211773845927501E-2</v>
      </c>
      <c r="R14" s="54">
        <v>3.2123207506493397E-2</v>
      </c>
      <c r="S14" s="41">
        <v>7.4158361812753801E-2</v>
      </c>
      <c r="T14" s="54">
        <v>6.7114505530023294E-2</v>
      </c>
      <c r="U14" s="41">
        <v>7.44787509786905E-2</v>
      </c>
      <c r="V14" s="41">
        <v>5.5459761741532498E-2</v>
      </c>
      <c r="W14" s="41">
        <v>1.4877567496723899E-2</v>
      </c>
      <c r="X14" s="54">
        <v>4.6098488513837799E-2</v>
      </c>
      <c r="Y14" s="41">
        <v>6.0995954765367899E-2</v>
      </c>
      <c r="Z14" s="41">
        <v>5.9336014345783603E-2</v>
      </c>
      <c r="AA14" s="41">
        <v>5.6960142686673501E-2</v>
      </c>
      <c r="AB14" s="41">
        <v>7.8729462831505795E-2</v>
      </c>
      <c r="AC14" s="41">
        <v>2.4530111269717499E-2</v>
      </c>
      <c r="AD14" s="47">
        <v>0</v>
      </c>
    </row>
    <row r="15" spans="1:30" ht="20.149999999999999" customHeight="1" x14ac:dyDescent="0.25">
      <c r="A15" s="93"/>
      <c r="B15" s="44">
        <v>108</v>
      </c>
      <c r="C15" s="38">
        <v>4</v>
      </c>
      <c r="D15" s="38">
        <v>21</v>
      </c>
      <c r="E15" s="38">
        <v>5</v>
      </c>
      <c r="F15" s="38">
        <v>20</v>
      </c>
      <c r="G15" s="38">
        <v>14</v>
      </c>
      <c r="H15" s="51">
        <v>5</v>
      </c>
      <c r="I15" s="38">
        <v>29</v>
      </c>
      <c r="J15" s="38">
        <v>3</v>
      </c>
      <c r="K15" s="38">
        <v>5</v>
      </c>
      <c r="L15" s="38">
        <v>11</v>
      </c>
      <c r="M15" s="51">
        <v>17</v>
      </c>
      <c r="N15" s="38">
        <v>34</v>
      </c>
      <c r="O15" s="38">
        <v>3</v>
      </c>
      <c r="P15" s="51">
        <v>35</v>
      </c>
      <c r="Q15" s="38">
        <v>28</v>
      </c>
      <c r="R15" s="51">
        <v>31</v>
      </c>
      <c r="S15" s="38">
        <v>77</v>
      </c>
      <c r="T15" s="51">
        <v>37</v>
      </c>
      <c r="U15" s="38">
        <v>36</v>
      </c>
      <c r="V15" s="38">
        <v>28</v>
      </c>
      <c r="W15" s="38">
        <v>7</v>
      </c>
      <c r="X15" s="51">
        <v>22</v>
      </c>
      <c r="Y15" s="38">
        <v>20</v>
      </c>
      <c r="Z15" s="38">
        <v>16</v>
      </c>
      <c r="AA15" s="38">
        <v>38</v>
      </c>
      <c r="AB15" s="38">
        <v>8</v>
      </c>
      <c r="AC15" s="38">
        <v>4</v>
      </c>
      <c r="AD15" s="44">
        <v>0</v>
      </c>
    </row>
    <row r="16" spans="1:30" ht="20.149999999999999" customHeight="1" x14ac:dyDescent="0.25">
      <c r="A16" s="94" t="s">
        <v>305</v>
      </c>
      <c r="B16" s="45">
        <v>1.11921548897615E-2</v>
      </c>
      <c r="C16" s="39">
        <v>1.5672501720507201E-3</v>
      </c>
      <c r="D16" s="39">
        <v>1.24173496659997E-3</v>
      </c>
      <c r="E16" s="39">
        <v>0</v>
      </c>
      <c r="F16" s="39">
        <v>5.9074605878496004E-3</v>
      </c>
      <c r="G16" s="39">
        <v>0</v>
      </c>
      <c r="H16" s="52">
        <v>0</v>
      </c>
      <c r="I16" s="39">
        <v>0</v>
      </c>
      <c r="J16" s="39">
        <v>0</v>
      </c>
      <c r="K16" s="39">
        <v>0</v>
      </c>
      <c r="L16" s="39">
        <v>2.11110420810097E-3</v>
      </c>
      <c r="M16" s="52">
        <v>0</v>
      </c>
      <c r="N16" s="39">
        <v>1.3142553813089699E-3</v>
      </c>
      <c r="O16" s="39">
        <v>2.9994640030799498E-3</v>
      </c>
      <c r="P16" s="52">
        <v>0</v>
      </c>
      <c r="Q16" s="39">
        <v>2.1537374366830501E-3</v>
      </c>
      <c r="R16" s="52">
        <v>1.09217651537148E-2</v>
      </c>
      <c r="S16" s="39">
        <v>1.0858883738980699E-2</v>
      </c>
      <c r="T16" s="52">
        <v>1.35700873760669E-2</v>
      </c>
      <c r="U16" s="39">
        <v>1.7224994821318201E-2</v>
      </c>
      <c r="V16" s="39">
        <v>9.4968065337346207E-3</v>
      </c>
      <c r="W16" s="39">
        <v>4.0581987082648199E-3</v>
      </c>
      <c r="X16" s="52">
        <v>1.4152268986836801E-2</v>
      </c>
      <c r="Y16" s="39">
        <v>9.5778325884681506E-3</v>
      </c>
      <c r="Z16" s="39">
        <v>1.4259219312120999E-2</v>
      </c>
      <c r="AA16" s="39">
        <v>1.0432704009311299E-2</v>
      </c>
      <c r="AB16" s="39">
        <v>0</v>
      </c>
      <c r="AC16" s="39">
        <v>1.0466612429733299E-2</v>
      </c>
      <c r="AD16" s="45">
        <v>0</v>
      </c>
    </row>
    <row r="17" spans="1:30" ht="20.149999999999999" customHeight="1" x14ac:dyDescent="0.25">
      <c r="A17" s="94"/>
      <c r="B17" s="46">
        <v>22</v>
      </c>
      <c r="C17" s="40">
        <v>0</v>
      </c>
      <c r="D17" s="40">
        <v>1</v>
      </c>
      <c r="E17" s="40">
        <v>0</v>
      </c>
      <c r="F17" s="40">
        <v>2</v>
      </c>
      <c r="G17" s="40">
        <v>0</v>
      </c>
      <c r="H17" s="53">
        <v>0</v>
      </c>
      <c r="I17" s="40">
        <v>0</v>
      </c>
      <c r="J17" s="40">
        <v>0</v>
      </c>
      <c r="K17" s="40">
        <v>0</v>
      </c>
      <c r="L17" s="40">
        <v>0</v>
      </c>
      <c r="M17" s="53">
        <v>0</v>
      </c>
      <c r="N17" s="40">
        <v>1</v>
      </c>
      <c r="O17" s="40">
        <v>0</v>
      </c>
      <c r="P17" s="53">
        <v>0</v>
      </c>
      <c r="Q17" s="40">
        <v>2</v>
      </c>
      <c r="R17" s="53">
        <v>11</v>
      </c>
      <c r="S17" s="40">
        <v>11</v>
      </c>
      <c r="T17" s="53">
        <v>7</v>
      </c>
      <c r="U17" s="40">
        <v>8</v>
      </c>
      <c r="V17" s="40">
        <v>5</v>
      </c>
      <c r="W17" s="40">
        <v>2</v>
      </c>
      <c r="X17" s="53">
        <v>7</v>
      </c>
      <c r="Y17" s="40">
        <v>3</v>
      </c>
      <c r="Z17" s="40">
        <v>4</v>
      </c>
      <c r="AA17" s="40">
        <v>7</v>
      </c>
      <c r="AB17" s="40">
        <v>0</v>
      </c>
      <c r="AC17" s="40">
        <v>2</v>
      </c>
      <c r="AD17" s="46">
        <v>0</v>
      </c>
    </row>
    <row r="18" spans="1:30" ht="20.149999999999999" customHeight="1" x14ac:dyDescent="0.25">
      <c r="A18" s="93" t="s">
        <v>367</v>
      </c>
      <c r="B18" s="47">
        <v>0.34615970152236197</v>
      </c>
      <c r="C18" s="41">
        <v>0.42598828670003502</v>
      </c>
      <c r="D18" s="41">
        <v>0.39849067761665602</v>
      </c>
      <c r="E18" s="41">
        <v>0.44228711702926499</v>
      </c>
      <c r="F18" s="41">
        <v>0.29689993681305599</v>
      </c>
      <c r="G18" s="41">
        <v>0.26464250901869701</v>
      </c>
      <c r="H18" s="54">
        <v>0.42261375888616598</v>
      </c>
      <c r="I18" s="41">
        <v>0.37020302647891301</v>
      </c>
      <c r="J18" s="41">
        <v>0.48703622686946701</v>
      </c>
      <c r="K18" s="41">
        <v>0.354763907288557</v>
      </c>
      <c r="L18" s="41">
        <v>0.34425969017283697</v>
      </c>
      <c r="M18" s="54">
        <v>0.40405506181657802</v>
      </c>
      <c r="N18" s="41">
        <v>0.343835869403117</v>
      </c>
      <c r="O18" s="41">
        <v>0.51551545867102599</v>
      </c>
      <c r="P18" s="54">
        <v>0.38946193310210298</v>
      </c>
      <c r="Q18" s="41">
        <v>0.36022351210097098</v>
      </c>
      <c r="R18" s="54">
        <v>0.38377754769920702</v>
      </c>
      <c r="S18" s="41">
        <v>0.31237070430693598</v>
      </c>
      <c r="T18" s="54">
        <v>0.28930163391382102</v>
      </c>
      <c r="U18" s="41">
        <v>0.30219591158556902</v>
      </c>
      <c r="V18" s="41">
        <v>0.34987523101316698</v>
      </c>
      <c r="W18" s="41">
        <v>0.452655628834218</v>
      </c>
      <c r="X18" s="54">
        <v>0.35238661651408099</v>
      </c>
      <c r="Y18" s="41">
        <v>0.291517756557576</v>
      </c>
      <c r="Z18" s="41">
        <v>0.42590220440765297</v>
      </c>
      <c r="AA18" s="41">
        <v>0.33413264745397497</v>
      </c>
      <c r="AB18" s="41">
        <v>0.30672624006694499</v>
      </c>
      <c r="AC18" s="41">
        <v>0.37832887121965197</v>
      </c>
      <c r="AD18" s="47">
        <v>0</v>
      </c>
    </row>
    <row r="19" spans="1:30" ht="20.149999999999999" customHeight="1" x14ac:dyDescent="0.25">
      <c r="A19" s="93"/>
      <c r="B19" s="44">
        <v>696</v>
      </c>
      <c r="C19" s="38">
        <v>114</v>
      </c>
      <c r="D19" s="38">
        <v>184</v>
      </c>
      <c r="E19" s="38">
        <v>61</v>
      </c>
      <c r="F19" s="38">
        <v>115</v>
      </c>
      <c r="G19" s="38">
        <v>44</v>
      </c>
      <c r="H19" s="51">
        <v>144</v>
      </c>
      <c r="I19" s="38">
        <v>179</v>
      </c>
      <c r="J19" s="38">
        <v>85</v>
      </c>
      <c r="K19" s="38">
        <v>34</v>
      </c>
      <c r="L19" s="38">
        <v>71</v>
      </c>
      <c r="M19" s="51">
        <v>234</v>
      </c>
      <c r="N19" s="38">
        <v>150</v>
      </c>
      <c r="O19" s="38">
        <v>74</v>
      </c>
      <c r="P19" s="51">
        <v>269</v>
      </c>
      <c r="Q19" s="38">
        <v>254</v>
      </c>
      <c r="R19" s="51">
        <v>372</v>
      </c>
      <c r="S19" s="38">
        <v>323</v>
      </c>
      <c r="T19" s="51">
        <v>159</v>
      </c>
      <c r="U19" s="38">
        <v>147</v>
      </c>
      <c r="V19" s="38">
        <v>174</v>
      </c>
      <c r="W19" s="38">
        <v>216</v>
      </c>
      <c r="X19" s="51">
        <v>170</v>
      </c>
      <c r="Y19" s="38">
        <v>97</v>
      </c>
      <c r="Z19" s="38">
        <v>114</v>
      </c>
      <c r="AA19" s="38">
        <v>220</v>
      </c>
      <c r="AB19" s="38">
        <v>30</v>
      </c>
      <c r="AC19" s="38">
        <v>65</v>
      </c>
      <c r="AD19" s="44">
        <v>0</v>
      </c>
    </row>
    <row r="20" spans="1:30" ht="20.149999999999999" customHeight="1" x14ac:dyDescent="0.25">
      <c r="A20" s="94" t="s">
        <v>368</v>
      </c>
      <c r="B20" s="45">
        <v>0.19498679038116701</v>
      </c>
      <c r="C20" s="39">
        <v>0.10649512424223199</v>
      </c>
      <c r="D20" s="39">
        <v>0.15964686189402699</v>
      </c>
      <c r="E20" s="39">
        <v>0.152525910198655</v>
      </c>
      <c r="F20" s="39">
        <v>0.219919202193774</v>
      </c>
      <c r="G20" s="39">
        <v>0.285049847236168</v>
      </c>
      <c r="H20" s="52">
        <v>9.5563417520422397E-2</v>
      </c>
      <c r="I20" s="39">
        <v>0.18588239136630599</v>
      </c>
      <c r="J20" s="39">
        <v>0.13543592467384299</v>
      </c>
      <c r="K20" s="39">
        <v>0.241729888894715</v>
      </c>
      <c r="L20" s="39">
        <v>0.204319140361089</v>
      </c>
      <c r="M20" s="52">
        <v>0.123676002274428</v>
      </c>
      <c r="N20" s="39">
        <v>0.227705247330002</v>
      </c>
      <c r="O20" s="39">
        <v>0.11537944644911</v>
      </c>
      <c r="P20" s="52">
        <v>0.17560200380166599</v>
      </c>
      <c r="Q20" s="39">
        <v>0.17399080286514601</v>
      </c>
      <c r="R20" s="52">
        <v>0.157300712491695</v>
      </c>
      <c r="S20" s="39">
        <v>0.22778814367778499</v>
      </c>
      <c r="T20" s="52">
        <v>0.24996559821526801</v>
      </c>
      <c r="U20" s="39">
        <v>0.250754449944946</v>
      </c>
      <c r="V20" s="39">
        <v>0.181289399968322</v>
      </c>
      <c r="W20" s="39">
        <v>8.9014233595685804E-2</v>
      </c>
      <c r="X20" s="52">
        <v>0.21581139093524301</v>
      </c>
      <c r="Y20" s="39">
        <v>0.23210479170477799</v>
      </c>
      <c r="Z20" s="39">
        <v>0.17064764643234501</v>
      </c>
      <c r="AA20" s="39">
        <v>0.17957258902668399</v>
      </c>
      <c r="AB20" s="39">
        <v>0.20808426299148999</v>
      </c>
      <c r="AC20" s="39">
        <v>0.15447482820674299</v>
      </c>
      <c r="AD20" s="45">
        <v>0</v>
      </c>
    </row>
    <row r="21" spans="1:30" ht="20.149999999999999" customHeight="1" x14ac:dyDescent="0.25">
      <c r="A21" s="95"/>
      <c r="B21" s="48">
        <v>392</v>
      </c>
      <c r="C21" s="42">
        <v>29</v>
      </c>
      <c r="D21" s="42">
        <v>74</v>
      </c>
      <c r="E21" s="42">
        <v>21</v>
      </c>
      <c r="F21" s="42">
        <v>85</v>
      </c>
      <c r="G21" s="42">
        <v>48</v>
      </c>
      <c r="H21" s="57">
        <v>32</v>
      </c>
      <c r="I21" s="42">
        <v>90</v>
      </c>
      <c r="J21" s="42">
        <v>24</v>
      </c>
      <c r="K21" s="42">
        <v>23</v>
      </c>
      <c r="L21" s="42">
        <v>42</v>
      </c>
      <c r="M21" s="57">
        <v>72</v>
      </c>
      <c r="N21" s="42">
        <v>99</v>
      </c>
      <c r="O21" s="42">
        <v>17</v>
      </c>
      <c r="P21" s="57">
        <v>121</v>
      </c>
      <c r="Q21" s="42">
        <v>123</v>
      </c>
      <c r="R21" s="57">
        <v>152</v>
      </c>
      <c r="S21" s="42">
        <v>235</v>
      </c>
      <c r="T21" s="57">
        <v>137</v>
      </c>
      <c r="U21" s="42">
        <v>122</v>
      </c>
      <c r="V21" s="42">
        <v>90</v>
      </c>
      <c r="W21" s="42">
        <v>42</v>
      </c>
      <c r="X21" s="57">
        <v>104</v>
      </c>
      <c r="Y21" s="42">
        <v>77</v>
      </c>
      <c r="Z21" s="42">
        <v>46</v>
      </c>
      <c r="AA21" s="42">
        <v>118</v>
      </c>
      <c r="AB21" s="42">
        <v>20</v>
      </c>
      <c r="AC21" s="42">
        <v>26</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4" display="Return to index" xr:uid="{444B2041-8B0F-41F9-88B3-FFAF67F82863}"/>
  </hyperlinks>
  <pageMargins left="0.75" right="0.75" top="0.75" bottom="0.5" header="0.5" footer="0.75"/>
  <drawing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C22"/>
  <sheetViews>
    <sheetView showGridLines="0" workbookViewId="0">
      <pane xSplit="1" ySplit="4" topLeftCell="B20" activePane="bottomRight" state="frozen"/>
      <selection pane="topRight" activeCell="B1" sqref="B1"/>
      <selection pane="bottomLeft" activeCell="A5" sqref="A5"/>
      <selection pane="bottomRight" activeCell="A2" sqref="A2"/>
    </sheetView>
  </sheetViews>
  <sheetFormatPr defaultRowHeight="12.5" x14ac:dyDescent="0.25"/>
  <cols>
    <col min="1" max="1" width="35.54296875" customWidth="1"/>
    <col min="2" max="2" width="10.54296875" customWidth="1"/>
    <col min="3" max="3" width="14.7265625" customWidth="1"/>
  </cols>
  <sheetData>
    <row r="1" spans="1:3" ht="45" customHeight="1" x14ac:dyDescent="0.25">
      <c r="A1" s="78" t="s">
        <v>369</v>
      </c>
      <c r="B1" s="78"/>
      <c r="C1" s="78"/>
    </row>
    <row r="2" spans="1:3" s="25" customFormat="1" ht="37.5" x14ac:dyDescent="0.25">
      <c r="A2" s="61"/>
      <c r="B2" s="29" t="s">
        <v>370</v>
      </c>
      <c r="C2" s="62" t="s">
        <v>371</v>
      </c>
    </row>
    <row r="3" spans="1:3" ht="24" customHeight="1" x14ac:dyDescent="0.25">
      <c r="A3" s="34" t="s">
        <v>283</v>
      </c>
      <c r="B3" s="63">
        <v>2010</v>
      </c>
      <c r="C3" s="64">
        <v>2010</v>
      </c>
    </row>
    <row r="4" spans="1:3" s="24" customFormat="1" ht="24" customHeight="1" x14ac:dyDescent="0.25">
      <c r="A4" s="32" t="s">
        <v>284</v>
      </c>
      <c r="B4" s="55">
        <v>2010</v>
      </c>
      <c r="C4" s="65">
        <v>2010</v>
      </c>
    </row>
    <row r="5" spans="1:3" ht="20.149999999999999" customHeight="1" x14ac:dyDescent="0.25">
      <c r="A5" s="79" t="s">
        <v>372</v>
      </c>
      <c r="B5" s="37">
        <v>2.3423831743292201E-2</v>
      </c>
      <c r="C5" s="66">
        <v>4.9215534356563201E-2</v>
      </c>
    </row>
    <row r="6" spans="1:3" ht="20.149999999999999" customHeight="1" x14ac:dyDescent="0.25">
      <c r="A6" s="75"/>
      <c r="B6" s="38">
        <v>47</v>
      </c>
      <c r="C6" s="67">
        <v>99</v>
      </c>
    </row>
    <row r="7" spans="1:3" ht="20.149999999999999" customHeight="1" x14ac:dyDescent="0.25">
      <c r="A7" s="76" t="s">
        <v>373</v>
      </c>
      <c r="B7" s="39">
        <v>0.100782824487538</v>
      </c>
      <c r="C7" s="68">
        <v>0.13747891087625599</v>
      </c>
    </row>
    <row r="8" spans="1:3" ht="20.149999999999999" customHeight="1" x14ac:dyDescent="0.25">
      <c r="A8" s="76"/>
      <c r="B8" s="40">
        <v>203</v>
      </c>
      <c r="C8" s="69">
        <v>276</v>
      </c>
    </row>
    <row r="9" spans="1:3" ht="20.149999999999999" customHeight="1" x14ac:dyDescent="0.25">
      <c r="A9" s="75" t="s">
        <v>374</v>
      </c>
      <c r="B9" s="41">
        <v>0.22929212316655201</v>
      </c>
      <c r="C9" s="70">
        <v>0.39333418204686599</v>
      </c>
    </row>
    <row r="10" spans="1:3" ht="20.149999999999999" customHeight="1" x14ac:dyDescent="0.25">
      <c r="A10" s="75"/>
      <c r="B10" s="38">
        <v>461</v>
      </c>
      <c r="C10" s="67">
        <v>791</v>
      </c>
    </row>
    <row r="11" spans="1:3" ht="20.149999999999999" customHeight="1" x14ac:dyDescent="0.25">
      <c r="A11" s="76" t="s">
        <v>375</v>
      </c>
      <c r="B11" s="39">
        <v>0.312135473056945</v>
      </c>
      <c r="C11" s="68">
        <v>0.25549072109882798</v>
      </c>
    </row>
    <row r="12" spans="1:3" ht="20.149999999999999" customHeight="1" x14ac:dyDescent="0.25">
      <c r="A12" s="76"/>
      <c r="B12" s="40">
        <v>627</v>
      </c>
      <c r="C12" s="69">
        <v>514</v>
      </c>
    </row>
    <row r="13" spans="1:3" ht="20.149999999999999" customHeight="1" x14ac:dyDescent="0.25">
      <c r="A13" s="75" t="s">
        <v>376</v>
      </c>
      <c r="B13" s="41">
        <v>0.27008060226331898</v>
      </c>
      <c r="C13" s="70">
        <v>0.13296595726354701</v>
      </c>
    </row>
    <row r="14" spans="1:3" ht="20.149999999999999" customHeight="1" x14ac:dyDescent="0.25">
      <c r="A14" s="75"/>
      <c r="B14" s="38">
        <v>543</v>
      </c>
      <c r="C14" s="67">
        <v>267</v>
      </c>
    </row>
    <row r="15" spans="1:3" ht="20.149999999999999" customHeight="1" x14ac:dyDescent="0.25">
      <c r="A15" s="76" t="s">
        <v>377</v>
      </c>
      <c r="B15" s="39">
        <v>6.4285145282353698E-2</v>
      </c>
      <c r="C15" s="68">
        <v>3.1514694357939403E-2</v>
      </c>
    </row>
    <row r="16" spans="1:3" ht="20.149999999999999" customHeight="1" x14ac:dyDescent="0.25">
      <c r="A16" s="76"/>
      <c r="B16" s="40">
        <v>129</v>
      </c>
      <c r="C16" s="69">
        <v>63</v>
      </c>
    </row>
    <row r="17" spans="1:3" ht="20.149999999999999" customHeight="1" x14ac:dyDescent="0.25">
      <c r="A17" s="75" t="s">
        <v>378</v>
      </c>
      <c r="B17" s="41">
        <v>0.12420665623083101</v>
      </c>
      <c r="C17" s="70">
        <v>0.18669444523282</v>
      </c>
    </row>
    <row r="18" spans="1:3" ht="20.149999999999999" customHeight="1" x14ac:dyDescent="0.25">
      <c r="A18" s="75"/>
      <c r="B18" s="38">
        <v>250</v>
      </c>
      <c r="C18" s="67">
        <v>375</v>
      </c>
    </row>
    <row r="19" spans="1:3" ht="20.149999999999999" customHeight="1" x14ac:dyDescent="0.25">
      <c r="A19" s="76" t="s">
        <v>379</v>
      </c>
      <c r="B19" s="39">
        <v>0.58221607532026498</v>
      </c>
      <c r="C19" s="68">
        <v>0.38845667836237502</v>
      </c>
    </row>
    <row r="20" spans="1:3" ht="20.149999999999999" customHeight="1" x14ac:dyDescent="0.25">
      <c r="A20" s="77"/>
      <c r="B20" s="42">
        <v>1170</v>
      </c>
      <c r="C20" s="71">
        <v>781</v>
      </c>
    </row>
    <row r="22" spans="1:3" x14ac:dyDescent="0.25">
      <c r="A22" s="26" t="s">
        <v>252</v>
      </c>
    </row>
  </sheetData>
  <mergeCells count="9">
    <mergeCell ref="A13:A14"/>
    <mergeCell ref="A15:A16"/>
    <mergeCell ref="A17:A18"/>
    <mergeCell ref="A19:A20"/>
    <mergeCell ref="A1:C1"/>
    <mergeCell ref="A5:A6"/>
    <mergeCell ref="A7:A8"/>
    <mergeCell ref="A9:A10"/>
    <mergeCell ref="A11:A12"/>
  </mergeCells>
  <hyperlinks>
    <hyperlink ref="A22" location="'Index'!B55" display="Return to index" xr:uid="{084D2DAD-6C07-4F30-BAE5-13AF750FB931}"/>
  </hyperlinks>
  <pageMargins left="0.75" right="0.75" top="0.75" bottom="0.5" header="0.5" footer="0.75"/>
  <drawing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380</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372</v>
      </c>
      <c r="B6" s="43">
        <v>2.3423831743292201E-2</v>
      </c>
      <c r="C6" s="37">
        <v>2.2974954511874701E-2</v>
      </c>
      <c r="D6" s="37">
        <v>4.0019911458203203E-2</v>
      </c>
      <c r="E6" s="37">
        <v>1.05196505998932E-2</v>
      </c>
      <c r="F6" s="37">
        <v>2.6840145322572502E-3</v>
      </c>
      <c r="G6" s="37">
        <v>3.1211412327752201E-2</v>
      </c>
      <c r="H6" s="50">
        <v>1.45284856409689E-2</v>
      </c>
      <c r="I6" s="37">
        <v>2.6528474497469399E-2</v>
      </c>
      <c r="J6" s="37">
        <v>8.2871790424747394E-3</v>
      </c>
      <c r="K6" s="37">
        <v>3.61011427443442E-2</v>
      </c>
      <c r="L6" s="37">
        <v>5.0561638813664597E-3</v>
      </c>
      <c r="M6" s="50">
        <v>1.06859993006614E-2</v>
      </c>
      <c r="N6" s="37">
        <v>2.5316777924704999E-2</v>
      </c>
      <c r="O6" s="37">
        <v>1.00643673861078E-2</v>
      </c>
      <c r="P6" s="50">
        <v>1.8900700534438E-2</v>
      </c>
      <c r="Q6" s="37">
        <v>1.23107356613395E-2</v>
      </c>
      <c r="R6" s="50">
        <v>2.0881887064912501E-2</v>
      </c>
      <c r="S6" s="37">
        <v>2.5966533752144801E-2</v>
      </c>
      <c r="T6" s="50">
        <v>6.1331026525116003E-2</v>
      </c>
      <c r="U6" s="37">
        <v>2.47312798968367E-2</v>
      </c>
      <c r="V6" s="37">
        <v>2.8329100693230001E-3</v>
      </c>
      <c r="W6" s="37">
        <v>0</v>
      </c>
      <c r="X6" s="50">
        <v>2.16053065130795E-2</v>
      </c>
      <c r="Y6" s="37">
        <v>3.0029360524163402E-2</v>
      </c>
      <c r="Z6" s="37">
        <v>5.2391420807736601E-2</v>
      </c>
      <c r="AA6" s="37">
        <v>1.3834958753794801E-2</v>
      </c>
      <c r="AB6" s="37">
        <v>4.93485632444226E-3</v>
      </c>
      <c r="AC6" s="37">
        <v>1.76685917785935E-2</v>
      </c>
      <c r="AD6" s="43">
        <v>0</v>
      </c>
    </row>
    <row r="7" spans="1:30" ht="20.149999999999999" customHeight="1" x14ac:dyDescent="0.25">
      <c r="A7" s="93"/>
      <c r="B7" s="44">
        <v>47</v>
      </c>
      <c r="C7" s="38">
        <v>6</v>
      </c>
      <c r="D7" s="38">
        <v>18</v>
      </c>
      <c r="E7" s="38">
        <v>1</v>
      </c>
      <c r="F7" s="38">
        <v>1</v>
      </c>
      <c r="G7" s="38">
        <v>5</v>
      </c>
      <c r="H7" s="51">
        <v>5</v>
      </c>
      <c r="I7" s="38">
        <v>13</v>
      </c>
      <c r="J7" s="38">
        <v>1</v>
      </c>
      <c r="K7" s="38">
        <v>3</v>
      </c>
      <c r="L7" s="38">
        <v>1</v>
      </c>
      <c r="M7" s="51">
        <v>6</v>
      </c>
      <c r="N7" s="38">
        <v>11</v>
      </c>
      <c r="O7" s="38">
        <v>1</v>
      </c>
      <c r="P7" s="51">
        <v>13</v>
      </c>
      <c r="Q7" s="38">
        <v>9</v>
      </c>
      <c r="R7" s="51">
        <v>20</v>
      </c>
      <c r="S7" s="38">
        <v>27</v>
      </c>
      <c r="T7" s="51">
        <v>34</v>
      </c>
      <c r="U7" s="38">
        <v>12</v>
      </c>
      <c r="V7" s="38">
        <v>1</v>
      </c>
      <c r="W7" s="38">
        <v>0</v>
      </c>
      <c r="X7" s="51">
        <v>10</v>
      </c>
      <c r="Y7" s="38">
        <v>10</v>
      </c>
      <c r="Z7" s="38">
        <v>14</v>
      </c>
      <c r="AA7" s="38">
        <v>9</v>
      </c>
      <c r="AB7" s="38">
        <v>0</v>
      </c>
      <c r="AC7" s="38">
        <v>3</v>
      </c>
      <c r="AD7" s="44">
        <v>0</v>
      </c>
    </row>
    <row r="8" spans="1:30" ht="20.149999999999999" customHeight="1" x14ac:dyDescent="0.25">
      <c r="A8" s="94" t="s">
        <v>373</v>
      </c>
      <c r="B8" s="45">
        <v>0.100782824487538</v>
      </c>
      <c r="C8" s="39">
        <v>6.2723986561885506E-2</v>
      </c>
      <c r="D8" s="39">
        <v>0.22077130274265</v>
      </c>
      <c r="E8" s="39">
        <v>0.135051809083441</v>
      </c>
      <c r="F8" s="39">
        <v>4.2390984906483499E-2</v>
      </c>
      <c r="G8" s="39">
        <v>7.4255719249287699E-2</v>
      </c>
      <c r="H8" s="52">
        <v>6.5758068909711503E-2</v>
      </c>
      <c r="I8" s="39">
        <v>0.16944943818321001</v>
      </c>
      <c r="J8" s="39">
        <v>0.14533556060526501</v>
      </c>
      <c r="K8" s="39">
        <v>6.4597037090320594E-2</v>
      </c>
      <c r="L8" s="39">
        <v>3.9773322604596997E-2</v>
      </c>
      <c r="M8" s="52">
        <v>5.14286394260327E-2</v>
      </c>
      <c r="N8" s="39">
        <v>0.168366686319632</v>
      </c>
      <c r="O8" s="39">
        <v>0.13161397701847899</v>
      </c>
      <c r="P8" s="52">
        <v>0.12212793238898099</v>
      </c>
      <c r="Q8" s="39">
        <v>5.7008879461335003E-2</v>
      </c>
      <c r="R8" s="52">
        <v>0.112267702388943</v>
      </c>
      <c r="S8" s="39">
        <v>9.0700897387292506E-2</v>
      </c>
      <c r="T8" s="52">
        <v>0.15363690031455801</v>
      </c>
      <c r="U8" s="39">
        <v>9.9073765418633206E-2</v>
      </c>
      <c r="V8" s="39">
        <v>7.4815616104705496E-2</v>
      </c>
      <c r="W8" s="39">
        <v>6.8868416163779894E-2</v>
      </c>
      <c r="X8" s="52">
        <v>0.12751607482211899</v>
      </c>
      <c r="Y8" s="39">
        <v>7.5075818718713203E-2</v>
      </c>
      <c r="Z8" s="39">
        <v>0.106452311816566</v>
      </c>
      <c r="AA8" s="39">
        <v>9.2083779260162105E-2</v>
      </c>
      <c r="AB8" s="39">
        <v>5.5588259513205097E-2</v>
      </c>
      <c r="AC8" s="39">
        <v>0.125747747382456</v>
      </c>
      <c r="AD8" s="45">
        <v>0</v>
      </c>
    </row>
    <row r="9" spans="1:30" ht="20.149999999999999" customHeight="1" x14ac:dyDescent="0.25">
      <c r="A9" s="94"/>
      <c r="B9" s="46">
        <v>203</v>
      </c>
      <c r="C9" s="40">
        <v>17</v>
      </c>
      <c r="D9" s="40">
        <v>102</v>
      </c>
      <c r="E9" s="40">
        <v>19</v>
      </c>
      <c r="F9" s="40">
        <v>16</v>
      </c>
      <c r="G9" s="40">
        <v>12</v>
      </c>
      <c r="H9" s="53">
        <v>22</v>
      </c>
      <c r="I9" s="40">
        <v>82</v>
      </c>
      <c r="J9" s="40">
        <v>25</v>
      </c>
      <c r="K9" s="40">
        <v>6</v>
      </c>
      <c r="L9" s="40">
        <v>8</v>
      </c>
      <c r="M9" s="53">
        <v>30</v>
      </c>
      <c r="N9" s="40">
        <v>73</v>
      </c>
      <c r="O9" s="40">
        <v>19</v>
      </c>
      <c r="P9" s="53">
        <v>84</v>
      </c>
      <c r="Q9" s="40">
        <v>40</v>
      </c>
      <c r="R9" s="53">
        <v>109</v>
      </c>
      <c r="S9" s="40">
        <v>94</v>
      </c>
      <c r="T9" s="53">
        <v>84</v>
      </c>
      <c r="U9" s="40">
        <v>48</v>
      </c>
      <c r="V9" s="40">
        <v>37</v>
      </c>
      <c r="W9" s="40">
        <v>33</v>
      </c>
      <c r="X9" s="53">
        <v>61</v>
      </c>
      <c r="Y9" s="40">
        <v>25</v>
      </c>
      <c r="Z9" s="40">
        <v>29</v>
      </c>
      <c r="AA9" s="40">
        <v>61</v>
      </c>
      <c r="AB9" s="40">
        <v>5</v>
      </c>
      <c r="AC9" s="40">
        <v>22</v>
      </c>
      <c r="AD9" s="46">
        <v>0</v>
      </c>
    </row>
    <row r="10" spans="1:30" ht="20.149999999999999" customHeight="1" x14ac:dyDescent="0.25">
      <c r="A10" s="93" t="s">
        <v>374</v>
      </c>
      <c r="B10" s="47">
        <v>0.22929212316655201</v>
      </c>
      <c r="C10" s="41">
        <v>0.15855271135398499</v>
      </c>
      <c r="D10" s="41">
        <v>0.32218486201211699</v>
      </c>
      <c r="E10" s="41">
        <v>0.29878695906076902</v>
      </c>
      <c r="F10" s="41">
        <v>0.12855736101458401</v>
      </c>
      <c r="G10" s="41">
        <v>0.27996652460057397</v>
      </c>
      <c r="H10" s="54">
        <v>0.16637097360851599</v>
      </c>
      <c r="I10" s="41">
        <v>0.29227641015370998</v>
      </c>
      <c r="J10" s="41">
        <v>0.27747806935852698</v>
      </c>
      <c r="K10" s="41">
        <v>0.25307462245262802</v>
      </c>
      <c r="L10" s="41">
        <v>0.15970897226169301</v>
      </c>
      <c r="M10" s="54">
        <v>0.18273172701561199</v>
      </c>
      <c r="N10" s="41">
        <v>0.28647577523617801</v>
      </c>
      <c r="O10" s="41">
        <v>0.26181126033923802</v>
      </c>
      <c r="P10" s="54">
        <v>0.27126953241545099</v>
      </c>
      <c r="Q10" s="41">
        <v>0.18836077415958499</v>
      </c>
      <c r="R10" s="54">
        <v>0.26739578443829698</v>
      </c>
      <c r="S10" s="41">
        <v>0.193719121975442</v>
      </c>
      <c r="T10" s="54">
        <v>0.22939806566138399</v>
      </c>
      <c r="U10" s="41">
        <v>0.28049497356618902</v>
      </c>
      <c r="V10" s="41">
        <v>0.23682388716112199</v>
      </c>
      <c r="W10" s="41">
        <v>0.16892635626896299</v>
      </c>
      <c r="X10" s="54">
        <v>0.22101410028035401</v>
      </c>
      <c r="Y10" s="41">
        <v>0.23600022955414601</v>
      </c>
      <c r="Z10" s="41">
        <v>0.265551984648419</v>
      </c>
      <c r="AA10" s="41">
        <v>0.21667483787632</v>
      </c>
      <c r="AB10" s="41">
        <v>0.28757020972807401</v>
      </c>
      <c r="AC10" s="41">
        <v>0.198218595731284</v>
      </c>
      <c r="AD10" s="47">
        <v>0</v>
      </c>
    </row>
    <row r="11" spans="1:30" ht="20.149999999999999" customHeight="1" x14ac:dyDescent="0.25">
      <c r="A11" s="93"/>
      <c r="B11" s="44">
        <v>461</v>
      </c>
      <c r="C11" s="38">
        <v>43</v>
      </c>
      <c r="D11" s="38">
        <v>149</v>
      </c>
      <c r="E11" s="38">
        <v>41</v>
      </c>
      <c r="F11" s="38">
        <v>50</v>
      </c>
      <c r="G11" s="38">
        <v>47</v>
      </c>
      <c r="H11" s="51">
        <v>57</v>
      </c>
      <c r="I11" s="38">
        <v>141</v>
      </c>
      <c r="J11" s="38">
        <v>49</v>
      </c>
      <c r="K11" s="38">
        <v>24</v>
      </c>
      <c r="L11" s="38">
        <v>33</v>
      </c>
      <c r="M11" s="51">
        <v>106</v>
      </c>
      <c r="N11" s="38">
        <v>125</v>
      </c>
      <c r="O11" s="38">
        <v>38</v>
      </c>
      <c r="P11" s="51">
        <v>187</v>
      </c>
      <c r="Q11" s="38">
        <v>133</v>
      </c>
      <c r="R11" s="51">
        <v>259</v>
      </c>
      <c r="S11" s="38">
        <v>200</v>
      </c>
      <c r="T11" s="51">
        <v>126</v>
      </c>
      <c r="U11" s="38">
        <v>137</v>
      </c>
      <c r="V11" s="38">
        <v>118</v>
      </c>
      <c r="W11" s="38">
        <v>80</v>
      </c>
      <c r="X11" s="51">
        <v>106</v>
      </c>
      <c r="Y11" s="38">
        <v>78</v>
      </c>
      <c r="Z11" s="38">
        <v>71</v>
      </c>
      <c r="AA11" s="38">
        <v>143</v>
      </c>
      <c r="AB11" s="38">
        <v>28</v>
      </c>
      <c r="AC11" s="38">
        <v>34</v>
      </c>
      <c r="AD11" s="44">
        <v>0</v>
      </c>
    </row>
    <row r="12" spans="1:30" ht="20.149999999999999" customHeight="1" x14ac:dyDescent="0.25">
      <c r="A12" s="94" t="s">
        <v>375</v>
      </c>
      <c r="B12" s="45">
        <v>0.312135473056945</v>
      </c>
      <c r="C12" s="39">
        <v>0.35445731419816001</v>
      </c>
      <c r="D12" s="39">
        <v>0.26131657257560598</v>
      </c>
      <c r="E12" s="39">
        <v>0.30965342130123102</v>
      </c>
      <c r="F12" s="39">
        <v>0.35686241363596199</v>
      </c>
      <c r="G12" s="39">
        <v>0.35345291495855202</v>
      </c>
      <c r="H12" s="52">
        <v>0.29512225745873399</v>
      </c>
      <c r="I12" s="39">
        <v>0.30623073856609201</v>
      </c>
      <c r="J12" s="39">
        <v>0.28409726381545403</v>
      </c>
      <c r="K12" s="39">
        <v>0.32486490583639999</v>
      </c>
      <c r="L12" s="39">
        <v>0.32161887832492603</v>
      </c>
      <c r="M12" s="52">
        <v>0.33873294460357001</v>
      </c>
      <c r="N12" s="39">
        <v>0.29562621422247998</v>
      </c>
      <c r="O12" s="39">
        <v>0.29176338573041199</v>
      </c>
      <c r="P12" s="52">
        <v>0.31296452104675698</v>
      </c>
      <c r="Q12" s="39">
        <v>0.314267078066016</v>
      </c>
      <c r="R12" s="52">
        <v>0.29669746045207102</v>
      </c>
      <c r="S12" s="39">
        <v>0.32873438000086203</v>
      </c>
      <c r="T12" s="52">
        <v>0.32196799535056397</v>
      </c>
      <c r="U12" s="39">
        <v>0.244453785089533</v>
      </c>
      <c r="V12" s="39">
        <v>0.34317701408394102</v>
      </c>
      <c r="W12" s="39">
        <v>0.33759986042872497</v>
      </c>
      <c r="X12" s="52">
        <v>0.29266696515417001</v>
      </c>
      <c r="Y12" s="39">
        <v>0.33929737254342401</v>
      </c>
      <c r="Z12" s="39">
        <v>0.249472613148573</v>
      </c>
      <c r="AA12" s="39">
        <v>0.323698025634028</v>
      </c>
      <c r="AB12" s="39">
        <v>0.31158934424217499</v>
      </c>
      <c r="AC12" s="39">
        <v>0.368116255281696</v>
      </c>
      <c r="AD12" s="45">
        <v>0</v>
      </c>
    </row>
    <row r="13" spans="1:30" ht="20.149999999999999" customHeight="1" x14ac:dyDescent="0.25">
      <c r="A13" s="94"/>
      <c r="B13" s="46">
        <v>627</v>
      </c>
      <c r="C13" s="40">
        <v>95</v>
      </c>
      <c r="D13" s="40">
        <v>121</v>
      </c>
      <c r="E13" s="40">
        <v>43</v>
      </c>
      <c r="F13" s="40">
        <v>138</v>
      </c>
      <c r="G13" s="40">
        <v>59</v>
      </c>
      <c r="H13" s="53">
        <v>100</v>
      </c>
      <c r="I13" s="40">
        <v>148</v>
      </c>
      <c r="J13" s="40">
        <v>50</v>
      </c>
      <c r="K13" s="40">
        <v>31</v>
      </c>
      <c r="L13" s="40">
        <v>66</v>
      </c>
      <c r="M13" s="53">
        <v>196</v>
      </c>
      <c r="N13" s="40">
        <v>129</v>
      </c>
      <c r="O13" s="40">
        <v>42</v>
      </c>
      <c r="P13" s="53">
        <v>216</v>
      </c>
      <c r="Q13" s="40">
        <v>221</v>
      </c>
      <c r="R13" s="53">
        <v>288</v>
      </c>
      <c r="S13" s="40">
        <v>340</v>
      </c>
      <c r="T13" s="53">
        <v>176</v>
      </c>
      <c r="U13" s="40">
        <v>119</v>
      </c>
      <c r="V13" s="40">
        <v>171</v>
      </c>
      <c r="W13" s="40">
        <v>161</v>
      </c>
      <c r="X13" s="53">
        <v>141</v>
      </c>
      <c r="Y13" s="40">
        <v>113</v>
      </c>
      <c r="Z13" s="40">
        <v>67</v>
      </c>
      <c r="AA13" s="40">
        <v>213</v>
      </c>
      <c r="AB13" s="40">
        <v>30</v>
      </c>
      <c r="AC13" s="40">
        <v>63</v>
      </c>
      <c r="AD13" s="46">
        <v>0</v>
      </c>
    </row>
    <row r="14" spans="1:30" ht="20.149999999999999" customHeight="1" x14ac:dyDescent="0.25">
      <c r="A14" s="93" t="s">
        <v>376</v>
      </c>
      <c r="B14" s="47">
        <v>0.27008060226331898</v>
      </c>
      <c r="C14" s="41">
        <v>0.38875822676371602</v>
      </c>
      <c r="D14" s="41">
        <v>9.9752544456012407E-2</v>
      </c>
      <c r="E14" s="41">
        <v>0.15923877616701301</v>
      </c>
      <c r="F14" s="41">
        <v>0.42855976128700002</v>
      </c>
      <c r="G14" s="41">
        <v>0.20719917132410701</v>
      </c>
      <c r="H14" s="54">
        <v>0.425718069767548</v>
      </c>
      <c r="I14" s="41">
        <v>0.14874629231835099</v>
      </c>
      <c r="J14" s="41">
        <v>0.216769272715091</v>
      </c>
      <c r="K14" s="41">
        <v>0.27593844851775701</v>
      </c>
      <c r="L14" s="41">
        <v>0.44459519476689702</v>
      </c>
      <c r="M14" s="54">
        <v>0.38469670249110999</v>
      </c>
      <c r="N14" s="41">
        <v>0.176792340454765</v>
      </c>
      <c r="O14" s="41">
        <v>0.21162432723309901</v>
      </c>
      <c r="P14" s="54">
        <v>0.22452162498271799</v>
      </c>
      <c r="Q14" s="41">
        <v>0.38178253119211902</v>
      </c>
      <c r="R14" s="54">
        <v>0.248501184281024</v>
      </c>
      <c r="S14" s="41">
        <v>0.28772525258720799</v>
      </c>
      <c r="T14" s="54">
        <v>0.18717447656859501</v>
      </c>
      <c r="U14" s="41">
        <v>0.27726808195666702</v>
      </c>
      <c r="V14" s="41">
        <v>0.26070074300296397</v>
      </c>
      <c r="W14" s="41">
        <v>0.36791523798543002</v>
      </c>
      <c r="X14" s="54">
        <v>0.26931893668539503</v>
      </c>
      <c r="Y14" s="41">
        <v>0.27230501564945297</v>
      </c>
      <c r="Z14" s="41">
        <v>0.253056471494637</v>
      </c>
      <c r="AA14" s="41">
        <v>0.28807596912074201</v>
      </c>
      <c r="AB14" s="41">
        <v>0.29959493455633601</v>
      </c>
      <c r="AC14" s="41">
        <v>0.20869204064365801</v>
      </c>
      <c r="AD14" s="47">
        <v>0</v>
      </c>
    </row>
    <row r="15" spans="1:30" ht="20.149999999999999" customHeight="1" x14ac:dyDescent="0.25">
      <c r="A15" s="93"/>
      <c r="B15" s="44">
        <v>543</v>
      </c>
      <c r="C15" s="38">
        <v>104</v>
      </c>
      <c r="D15" s="38">
        <v>46</v>
      </c>
      <c r="E15" s="38">
        <v>22</v>
      </c>
      <c r="F15" s="38">
        <v>165</v>
      </c>
      <c r="G15" s="38">
        <v>35</v>
      </c>
      <c r="H15" s="51">
        <v>145</v>
      </c>
      <c r="I15" s="38">
        <v>72</v>
      </c>
      <c r="J15" s="38">
        <v>38</v>
      </c>
      <c r="K15" s="38">
        <v>27</v>
      </c>
      <c r="L15" s="38">
        <v>91</v>
      </c>
      <c r="M15" s="51">
        <v>223</v>
      </c>
      <c r="N15" s="38">
        <v>77</v>
      </c>
      <c r="O15" s="38">
        <v>31</v>
      </c>
      <c r="P15" s="51">
        <v>155</v>
      </c>
      <c r="Q15" s="38">
        <v>269</v>
      </c>
      <c r="R15" s="51">
        <v>241</v>
      </c>
      <c r="S15" s="38">
        <v>297</v>
      </c>
      <c r="T15" s="51">
        <v>103</v>
      </c>
      <c r="U15" s="38">
        <v>135</v>
      </c>
      <c r="V15" s="38">
        <v>130</v>
      </c>
      <c r="W15" s="38">
        <v>175</v>
      </c>
      <c r="X15" s="51">
        <v>130</v>
      </c>
      <c r="Y15" s="38">
        <v>91</v>
      </c>
      <c r="Z15" s="38">
        <v>68</v>
      </c>
      <c r="AA15" s="38">
        <v>190</v>
      </c>
      <c r="AB15" s="38">
        <v>29</v>
      </c>
      <c r="AC15" s="38">
        <v>36</v>
      </c>
      <c r="AD15" s="44">
        <v>0</v>
      </c>
    </row>
    <row r="16" spans="1:30" ht="20.149999999999999" customHeight="1" x14ac:dyDescent="0.25">
      <c r="A16" s="94" t="s">
        <v>377</v>
      </c>
      <c r="B16" s="45">
        <v>6.4285145282353698E-2</v>
      </c>
      <c r="C16" s="39">
        <v>1.25328066103783E-2</v>
      </c>
      <c r="D16" s="39">
        <v>5.5954806755411701E-2</v>
      </c>
      <c r="E16" s="39">
        <v>8.6749383787652401E-2</v>
      </c>
      <c r="F16" s="39">
        <v>4.0945464623713297E-2</v>
      </c>
      <c r="G16" s="39">
        <v>5.3914257539727797E-2</v>
      </c>
      <c r="H16" s="52">
        <v>3.2502144614521201E-2</v>
      </c>
      <c r="I16" s="39">
        <v>5.67686462811672E-2</v>
      </c>
      <c r="J16" s="39">
        <v>6.8032654463189193E-2</v>
      </c>
      <c r="K16" s="39">
        <v>4.5423843358549598E-2</v>
      </c>
      <c r="L16" s="39">
        <v>2.9247468160520599E-2</v>
      </c>
      <c r="M16" s="52">
        <v>3.1723987163012397E-2</v>
      </c>
      <c r="N16" s="39">
        <v>4.7422205842240502E-2</v>
      </c>
      <c r="O16" s="39">
        <v>9.3122682292663198E-2</v>
      </c>
      <c r="P16" s="52">
        <v>5.0215688631655001E-2</v>
      </c>
      <c r="Q16" s="39">
        <v>4.62700014596047E-2</v>
      </c>
      <c r="R16" s="52">
        <v>5.4255981374751003E-2</v>
      </c>
      <c r="S16" s="39">
        <v>7.31538142970488E-2</v>
      </c>
      <c r="T16" s="52">
        <v>4.6491535579783798E-2</v>
      </c>
      <c r="U16" s="39">
        <v>7.3978114072139695E-2</v>
      </c>
      <c r="V16" s="39">
        <v>8.1649829577945199E-2</v>
      </c>
      <c r="W16" s="39">
        <v>5.6690129153101301E-2</v>
      </c>
      <c r="X16" s="52">
        <v>6.7878616544883502E-2</v>
      </c>
      <c r="Y16" s="39">
        <v>4.72922030100996E-2</v>
      </c>
      <c r="Z16" s="39">
        <v>7.3075198084068593E-2</v>
      </c>
      <c r="AA16" s="39">
        <v>6.5632429354951102E-2</v>
      </c>
      <c r="AB16" s="39">
        <v>4.0722395635768599E-2</v>
      </c>
      <c r="AC16" s="39">
        <v>8.1556769182312305E-2</v>
      </c>
      <c r="AD16" s="45">
        <v>0</v>
      </c>
    </row>
    <row r="17" spans="1:30" ht="20.149999999999999" customHeight="1" x14ac:dyDescent="0.25">
      <c r="A17" s="94"/>
      <c r="B17" s="46">
        <v>129</v>
      </c>
      <c r="C17" s="40">
        <v>3</v>
      </c>
      <c r="D17" s="40">
        <v>26</v>
      </c>
      <c r="E17" s="40">
        <v>12</v>
      </c>
      <c r="F17" s="40">
        <v>16</v>
      </c>
      <c r="G17" s="40">
        <v>9</v>
      </c>
      <c r="H17" s="53">
        <v>11</v>
      </c>
      <c r="I17" s="40">
        <v>27</v>
      </c>
      <c r="J17" s="40">
        <v>12</v>
      </c>
      <c r="K17" s="40">
        <v>4</v>
      </c>
      <c r="L17" s="40">
        <v>6</v>
      </c>
      <c r="M17" s="53">
        <v>18</v>
      </c>
      <c r="N17" s="40">
        <v>21</v>
      </c>
      <c r="O17" s="40">
        <v>13</v>
      </c>
      <c r="P17" s="53">
        <v>35</v>
      </c>
      <c r="Q17" s="40">
        <v>33</v>
      </c>
      <c r="R17" s="53">
        <v>53</v>
      </c>
      <c r="S17" s="40">
        <v>76</v>
      </c>
      <c r="T17" s="53">
        <v>25</v>
      </c>
      <c r="U17" s="40">
        <v>36</v>
      </c>
      <c r="V17" s="40">
        <v>41</v>
      </c>
      <c r="W17" s="40">
        <v>27</v>
      </c>
      <c r="X17" s="53">
        <v>33</v>
      </c>
      <c r="Y17" s="40">
        <v>16</v>
      </c>
      <c r="Z17" s="40">
        <v>20</v>
      </c>
      <c r="AA17" s="40">
        <v>43</v>
      </c>
      <c r="AB17" s="40">
        <v>4</v>
      </c>
      <c r="AC17" s="40">
        <v>14</v>
      </c>
      <c r="AD17" s="46">
        <v>0</v>
      </c>
    </row>
    <row r="18" spans="1:30" ht="20.149999999999999" customHeight="1" x14ac:dyDescent="0.25">
      <c r="A18" s="93" t="s">
        <v>378</v>
      </c>
      <c r="B18" s="47">
        <v>0.12420665623083101</v>
      </c>
      <c r="C18" s="41">
        <v>8.5698941073760304E-2</v>
      </c>
      <c r="D18" s="41">
        <v>0.26079121420085299</v>
      </c>
      <c r="E18" s="41">
        <v>0.14557145968333501</v>
      </c>
      <c r="F18" s="41">
        <v>4.5074999438740701E-2</v>
      </c>
      <c r="G18" s="41">
        <v>0.10546713157704</v>
      </c>
      <c r="H18" s="54">
        <v>8.02865545506804E-2</v>
      </c>
      <c r="I18" s="41">
        <v>0.19597791268067899</v>
      </c>
      <c r="J18" s="41">
        <v>0.15362273964774001</v>
      </c>
      <c r="K18" s="41">
        <v>0.100698179834665</v>
      </c>
      <c r="L18" s="41">
        <v>4.4829486485963403E-2</v>
      </c>
      <c r="M18" s="54">
        <v>6.2114638726694101E-2</v>
      </c>
      <c r="N18" s="41">
        <v>0.19368346424433699</v>
      </c>
      <c r="O18" s="41">
        <v>0.14167834440458699</v>
      </c>
      <c r="P18" s="54">
        <v>0.141028632923419</v>
      </c>
      <c r="Q18" s="41">
        <v>6.9319615122674497E-2</v>
      </c>
      <c r="R18" s="54">
        <v>0.13314958945385599</v>
      </c>
      <c r="S18" s="41">
        <v>0.11666743113943701</v>
      </c>
      <c r="T18" s="54">
        <v>0.214967926839674</v>
      </c>
      <c r="U18" s="41">
        <v>0.12380504531547</v>
      </c>
      <c r="V18" s="41">
        <v>7.7648526174028495E-2</v>
      </c>
      <c r="W18" s="41">
        <v>6.8868416163779894E-2</v>
      </c>
      <c r="X18" s="54">
        <v>0.14912138133519801</v>
      </c>
      <c r="Y18" s="41">
        <v>0.105105179242877</v>
      </c>
      <c r="Z18" s="41">
        <v>0.15884373262430199</v>
      </c>
      <c r="AA18" s="41">
        <v>0.105918738013957</v>
      </c>
      <c r="AB18" s="41">
        <v>6.0523115837647398E-2</v>
      </c>
      <c r="AC18" s="41">
        <v>0.14341633916105001</v>
      </c>
      <c r="AD18" s="47">
        <v>0</v>
      </c>
    </row>
    <row r="19" spans="1:30" ht="20.149999999999999" customHeight="1" x14ac:dyDescent="0.25">
      <c r="A19" s="93"/>
      <c r="B19" s="44">
        <v>250</v>
      </c>
      <c r="C19" s="38">
        <v>23</v>
      </c>
      <c r="D19" s="38">
        <v>120</v>
      </c>
      <c r="E19" s="38">
        <v>20</v>
      </c>
      <c r="F19" s="38">
        <v>17</v>
      </c>
      <c r="G19" s="38">
        <v>18</v>
      </c>
      <c r="H19" s="51">
        <v>27</v>
      </c>
      <c r="I19" s="38">
        <v>95</v>
      </c>
      <c r="J19" s="38">
        <v>27</v>
      </c>
      <c r="K19" s="38">
        <v>10</v>
      </c>
      <c r="L19" s="38">
        <v>9</v>
      </c>
      <c r="M19" s="51">
        <v>36</v>
      </c>
      <c r="N19" s="38">
        <v>84</v>
      </c>
      <c r="O19" s="38">
        <v>20</v>
      </c>
      <c r="P19" s="51">
        <v>97</v>
      </c>
      <c r="Q19" s="38">
        <v>49</v>
      </c>
      <c r="R19" s="51">
        <v>129</v>
      </c>
      <c r="S19" s="38">
        <v>121</v>
      </c>
      <c r="T19" s="51">
        <v>118</v>
      </c>
      <c r="U19" s="38">
        <v>60</v>
      </c>
      <c r="V19" s="38">
        <v>39</v>
      </c>
      <c r="W19" s="38">
        <v>33</v>
      </c>
      <c r="X19" s="51">
        <v>72</v>
      </c>
      <c r="Y19" s="38">
        <v>35</v>
      </c>
      <c r="Z19" s="38">
        <v>43</v>
      </c>
      <c r="AA19" s="38">
        <v>70</v>
      </c>
      <c r="AB19" s="38">
        <v>6</v>
      </c>
      <c r="AC19" s="38">
        <v>25</v>
      </c>
      <c r="AD19" s="44">
        <v>0</v>
      </c>
    </row>
    <row r="20" spans="1:30" ht="20.149999999999999" customHeight="1" x14ac:dyDescent="0.25">
      <c r="A20" s="94" t="s">
        <v>379</v>
      </c>
      <c r="B20" s="45">
        <v>0.58221607532026498</v>
      </c>
      <c r="C20" s="39">
        <v>0.74321554096187703</v>
      </c>
      <c r="D20" s="39">
        <v>0.36106911703161798</v>
      </c>
      <c r="E20" s="39">
        <v>0.46889219746824301</v>
      </c>
      <c r="F20" s="39">
        <v>0.78542217492296196</v>
      </c>
      <c r="G20" s="39">
        <v>0.56065208628265895</v>
      </c>
      <c r="H20" s="52">
        <v>0.720840327226283</v>
      </c>
      <c r="I20" s="39">
        <v>0.45497703088444302</v>
      </c>
      <c r="J20" s="39">
        <v>0.50086653653054503</v>
      </c>
      <c r="K20" s="39">
        <v>0.60080335435415699</v>
      </c>
      <c r="L20" s="39">
        <v>0.76621407309182299</v>
      </c>
      <c r="M20" s="52">
        <v>0.72342964709468005</v>
      </c>
      <c r="N20" s="39">
        <v>0.47241855467724497</v>
      </c>
      <c r="O20" s="39">
        <v>0.50338771296351204</v>
      </c>
      <c r="P20" s="52">
        <v>0.53748614602947498</v>
      </c>
      <c r="Q20" s="39">
        <v>0.69604960925813497</v>
      </c>
      <c r="R20" s="52">
        <v>0.54519864473309598</v>
      </c>
      <c r="S20" s="39">
        <v>0.61645963258807102</v>
      </c>
      <c r="T20" s="52">
        <v>0.50914247191915796</v>
      </c>
      <c r="U20" s="39">
        <v>0.52172186704620005</v>
      </c>
      <c r="V20" s="39">
        <v>0.60387775708690405</v>
      </c>
      <c r="W20" s="39">
        <v>0.70551509841415605</v>
      </c>
      <c r="X20" s="52">
        <v>0.56198590183956498</v>
      </c>
      <c r="Y20" s="39">
        <v>0.61160238819287704</v>
      </c>
      <c r="Z20" s="39">
        <v>0.50252908464321</v>
      </c>
      <c r="AA20" s="39">
        <v>0.61177399475477101</v>
      </c>
      <c r="AB20" s="39">
        <v>0.61118427879851001</v>
      </c>
      <c r="AC20" s="39">
        <v>0.57680829592535399</v>
      </c>
      <c r="AD20" s="45">
        <v>0</v>
      </c>
    </row>
    <row r="21" spans="1:30" ht="20.149999999999999" customHeight="1" x14ac:dyDescent="0.25">
      <c r="A21" s="95"/>
      <c r="B21" s="48">
        <v>1170</v>
      </c>
      <c r="C21" s="42">
        <v>199</v>
      </c>
      <c r="D21" s="42">
        <v>167</v>
      </c>
      <c r="E21" s="42">
        <v>65</v>
      </c>
      <c r="F21" s="42">
        <v>303</v>
      </c>
      <c r="G21" s="42">
        <v>94</v>
      </c>
      <c r="H21" s="57">
        <v>245</v>
      </c>
      <c r="I21" s="42">
        <v>220</v>
      </c>
      <c r="J21" s="42">
        <v>88</v>
      </c>
      <c r="K21" s="42">
        <v>58</v>
      </c>
      <c r="L21" s="42">
        <v>157</v>
      </c>
      <c r="M21" s="57">
        <v>419</v>
      </c>
      <c r="N21" s="42">
        <v>206</v>
      </c>
      <c r="O21" s="42">
        <v>73</v>
      </c>
      <c r="P21" s="57">
        <v>371</v>
      </c>
      <c r="Q21" s="42">
        <v>490</v>
      </c>
      <c r="R21" s="57">
        <v>528</v>
      </c>
      <c r="S21" s="42">
        <v>637</v>
      </c>
      <c r="T21" s="57">
        <v>279</v>
      </c>
      <c r="U21" s="42">
        <v>254</v>
      </c>
      <c r="V21" s="42">
        <v>301</v>
      </c>
      <c r="W21" s="42">
        <v>336</v>
      </c>
      <c r="X21" s="57">
        <v>270</v>
      </c>
      <c r="Y21" s="42">
        <v>203</v>
      </c>
      <c r="Z21" s="42">
        <v>135</v>
      </c>
      <c r="AA21" s="42">
        <v>403</v>
      </c>
      <c r="AB21" s="42">
        <v>59</v>
      </c>
      <c r="AC21" s="42">
        <v>99</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6" display="Return to index" xr:uid="{08A37DD8-A101-4E72-BCA9-FCC271B0AA88}"/>
  </hyperlinks>
  <pageMargins left="0.75" right="0.75" top="0.75" bottom="0.5" header="0.5" footer="0.75"/>
  <drawing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381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372</v>
      </c>
      <c r="B6" s="43">
        <v>4.9215534356563201E-2</v>
      </c>
      <c r="C6" s="37">
        <v>4.4386208373867399E-2</v>
      </c>
      <c r="D6" s="37">
        <v>7.8144888887500194E-2</v>
      </c>
      <c r="E6" s="37">
        <v>1.89187656490074E-2</v>
      </c>
      <c r="F6" s="37">
        <v>3.1983412780660497E-2</v>
      </c>
      <c r="G6" s="37">
        <v>5.2418660036838198E-2</v>
      </c>
      <c r="H6" s="50">
        <v>4.7096016432387797E-2</v>
      </c>
      <c r="I6" s="37">
        <v>4.2143415570914403E-2</v>
      </c>
      <c r="J6" s="37">
        <v>3.7029607081384898E-2</v>
      </c>
      <c r="K6" s="37">
        <v>3.3870738066043897E-2</v>
      </c>
      <c r="L6" s="37">
        <v>3.08109308296288E-2</v>
      </c>
      <c r="M6" s="50">
        <v>3.0505664151240799E-2</v>
      </c>
      <c r="N6" s="37">
        <v>4.8082220069608501E-2</v>
      </c>
      <c r="O6" s="37">
        <v>2.9586257245272699E-2</v>
      </c>
      <c r="P6" s="50">
        <v>4.0681321897053299E-2</v>
      </c>
      <c r="Q6" s="37">
        <v>1.8239501111395499E-2</v>
      </c>
      <c r="R6" s="50">
        <v>4.9068119554348602E-2</v>
      </c>
      <c r="S6" s="37">
        <v>4.96887433677526E-2</v>
      </c>
      <c r="T6" s="50">
        <v>0.125244584698952</v>
      </c>
      <c r="U6" s="37">
        <v>4.4278158625401999E-2</v>
      </c>
      <c r="V6" s="37">
        <v>1.4196918730962901E-2</v>
      </c>
      <c r="W6" s="37">
        <v>3.4027692874414699E-3</v>
      </c>
      <c r="X6" s="50">
        <v>5.8422429432993701E-2</v>
      </c>
      <c r="Y6" s="37">
        <v>5.9166239508881703E-2</v>
      </c>
      <c r="Z6" s="37">
        <v>9.0133041639855402E-2</v>
      </c>
      <c r="AA6" s="37">
        <v>2.5109209439072001E-2</v>
      </c>
      <c r="AB6" s="37">
        <v>1.7325775320319099E-2</v>
      </c>
      <c r="AC6" s="37">
        <v>5.0688540742394698E-2</v>
      </c>
      <c r="AD6" s="43">
        <v>0</v>
      </c>
    </row>
    <row r="7" spans="1:30" ht="20.149999999999999" customHeight="1" x14ac:dyDescent="0.25">
      <c r="A7" s="93"/>
      <c r="B7" s="44">
        <v>99</v>
      </c>
      <c r="C7" s="38">
        <v>12</v>
      </c>
      <c r="D7" s="38">
        <v>36</v>
      </c>
      <c r="E7" s="38">
        <v>3</v>
      </c>
      <c r="F7" s="38">
        <v>12</v>
      </c>
      <c r="G7" s="38">
        <v>9</v>
      </c>
      <c r="H7" s="51">
        <v>16</v>
      </c>
      <c r="I7" s="38">
        <v>20</v>
      </c>
      <c r="J7" s="38">
        <v>6</v>
      </c>
      <c r="K7" s="38">
        <v>3</v>
      </c>
      <c r="L7" s="38">
        <v>6</v>
      </c>
      <c r="M7" s="51">
        <v>18</v>
      </c>
      <c r="N7" s="38">
        <v>21</v>
      </c>
      <c r="O7" s="38">
        <v>4</v>
      </c>
      <c r="P7" s="51">
        <v>28</v>
      </c>
      <c r="Q7" s="38">
        <v>13</v>
      </c>
      <c r="R7" s="51">
        <v>48</v>
      </c>
      <c r="S7" s="38">
        <v>51</v>
      </c>
      <c r="T7" s="51">
        <v>69</v>
      </c>
      <c r="U7" s="38">
        <v>22</v>
      </c>
      <c r="V7" s="38">
        <v>7</v>
      </c>
      <c r="W7" s="38">
        <v>2</v>
      </c>
      <c r="X7" s="51">
        <v>28</v>
      </c>
      <c r="Y7" s="38">
        <v>20</v>
      </c>
      <c r="Z7" s="38">
        <v>24</v>
      </c>
      <c r="AA7" s="38">
        <v>17</v>
      </c>
      <c r="AB7" s="38">
        <v>2</v>
      </c>
      <c r="AC7" s="38">
        <v>9</v>
      </c>
      <c r="AD7" s="44">
        <v>0</v>
      </c>
    </row>
    <row r="8" spans="1:30" ht="20.149999999999999" customHeight="1" x14ac:dyDescent="0.25">
      <c r="A8" s="94" t="s">
        <v>373</v>
      </c>
      <c r="B8" s="45">
        <v>0.13747891087625599</v>
      </c>
      <c r="C8" s="39">
        <v>0.10472903297422501</v>
      </c>
      <c r="D8" s="39">
        <v>0.205561306492897</v>
      </c>
      <c r="E8" s="39">
        <v>0.104900907968049</v>
      </c>
      <c r="F8" s="39">
        <v>7.8556233546886595E-2</v>
      </c>
      <c r="G8" s="39">
        <v>0.225607367366714</v>
      </c>
      <c r="H8" s="52">
        <v>0.12019522141916</v>
      </c>
      <c r="I8" s="39">
        <v>0.142253317545733</v>
      </c>
      <c r="J8" s="39">
        <v>0.113591706148346</v>
      </c>
      <c r="K8" s="39">
        <v>0.15254219926086701</v>
      </c>
      <c r="L8" s="39">
        <v>4.9323047500760601E-2</v>
      </c>
      <c r="M8" s="52">
        <v>9.4443834768822205E-2</v>
      </c>
      <c r="N8" s="39">
        <v>0.153367899163765</v>
      </c>
      <c r="O8" s="39">
        <v>0.139449488150344</v>
      </c>
      <c r="P8" s="52">
        <v>0.123868898634806</v>
      </c>
      <c r="Q8" s="39">
        <v>7.6250957264638902E-2</v>
      </c>
      <c r="R8" s="52">
        <v>0.139125082517116</v>
      </c>
      <c r="S8" s="39">
        <v>0.135462573384419</v>
      </c>
      <c r="T8" s="52">
        <v>0.262439291654609</v>
      </c>
      <c r="U8" s="39">
        <v>0.1212302536244</v>
      </c>
      <c r="V8" s="39">
        <v>8.1056390255857702E-2</v>
      </c>
      <c r="W8" s="39">
        <v>6.9315759076178596E-2</v>
      </c>
      <c r="X8" s="52">
        <v>0.136345310905711</v>
      </c>
      <c r="Y8" s="39">
        <v>0.11703881054151601</v>
      </c>
      <c r="Z8" s="39">
        <v>0.17326606481384399</v>
      </c>
      <c r="AA8" s="39">
        <v>0.13154263878485201</v>
      </c>
      <c r="AB8" s="39">
        <v>0.18460865129441201</v>
      </c>
      <c r="AC8" s="39">
        <v>0.120385809313737</v>
      </c>
      <c r="AD8" s="45">
        <v>0</v>
      </c>
    </row>
    <row r="9" spans="1:30" ht="20.149999999999999" customHeight="1" x14ac:dyDescent="0.25">
      <c r="A9" s="94"/>
      <c r="B9" s="46">
        <v>276</v>
      </c>
      <c r="C9" s="40">
        <v>28</v>
      </c>
      <c r="D9" s="40">
        <v>95</v>
      </c>
      <c r="E9" s="40">
        <v>14</v>
      </c>
      <c r="F9" s="40">
        <v>30</v>
      </c>
      <c r="G9" s="40">
        <v>38</v>
      </c>
      <c r="H9" s="53">
        <v>41</v>
      </c>
      <c r="I9" s="40">
        <v>69</v>
      </c>
      <c r="J9" s="40">
        <v>20</v>
      </c>
      <c r="K9" s="40">
        <v>15</v>
      </c>
      <c r="L9" s="40">
        <v>10</v>
      </c>
      <c r="M9" s="53">
        <v>55</v>
      </c>
      <c r="N9" s="40">
        <v>67</v>
      </c>
      <c r="O9" s="40">
        <v>20</v>
      </c>
      <c r="P9" s="53">
        <v>85</v>
      </c>
      <c r="Q9" s="40">
        <v>54</v>
      </c>
      <c r="R9" s="53">
        <v>135</v>
      </c>
      <c r="S9" s="40">
        <v>140</v>
      </c>
      <c r="T9" s="53">
        <v>144</v>
      </c>
      <c r="U9" s="40">
        <v>59</v>
      </c>
      <c r="V9" s="40">
        <v>40</v>
      </c>
      <c r="W9" s="40">
        <v>33</v>
      </c>
      <c r="X9" s="53">
        <v>66</v>
      </c>
      <c r="Y9" s="40">
        <v>39</v>
      </c>
      <c r="Z9" s="40">
        <v>47</v>
      </c>
      <c r="AA9" s="40">
        <v>87</v>
      </c>
      <c r="AB9" s="40">
        <v>18</v>
      </c>
      <c r="AC9" s="40">
        <v>21</v>
      </c>
      <c r="AD9" s="46">
        <v>0</v>
      </c>
    </row>
    <row r="10" spans="1:30" ht="20.149999999999999" customHeight="1" x14ac:dyDescent="0.25">
      <c r="A10" s="93" t="s">
        <v>374</v>
      </c>
      <c r="B10" s="47">
        <v>0.39333418204686599</v>
      </c>
      <c r="C10" s="41">
        <v>0.41304327646464101</v>
      </c>
      <c r="D10" s="41">
        <v>0.41996637583791402</v>
      </c>
      <c r="E10" s="41">
        <v>0.49341393888309398</v>
      </c>
      <c r="F10" s="41">
        <v>0.364243943025579</v>
      </c>
      <c r="G10" s="41">
        <v>0.33217442106966499</v>
      </c>
      <c r="H10" s="54">
        <v>0.39384805621698199</v>
      </c>
      <c r="I10" s="41">
        <v>0.45590893563593499</v>
      </c>
      <c r="J10" s="41">
        <v>0.48606992181868602</v>
      </c>
      <c r="K10" s="41">
        <v>0.38632036971802902</v>
      </c>
      <c r="L10" s="41">
        <v>0.398759906412751</v>
      </c>
      <c r="M10" s="54">
        <v>0.41771769712545898</v>
      </c>
      <c r="N10" s="41">
        <v>0.42010838967488501</v>
      </c>
      <c r="O10" s="41">
        <v>0.47399747796643599</v>
      </c>
      <c r="P10" s="54">
        <v>0.435492586035028</v>
      </c>
      <c r="Q10" s="41">
        <v>0.42649743987715599</v>
      </c>
      <c r="R10" s="54">
        <v>0.42448931933728501</v>
      </c>
      <c r="S10" s="41">
        <v>0.36592555937634302</v>
      </c>
      <c r="T10" s="54">
        <v>0.30036592518259198</v>
      </c>
      <c r="U10" s="41">
        <v>0.38803315263751498</v>
      </c>
      <c r="V10" s="41">
        <v>0.43340035809064398</v>
      </c>
      <c r="W10" s="41">
        <v>0.46383048130024102</v>
      </c>
      <c r="X10" s="54">
        <v>0.37914983665971003</v>
      </c>
      <c r="Y10" s="41">
        <v>0.39040182366438603</v>
      </c>
      <c r="Z10" s="41">
        <v>0.38642107190383801</v>
      </c>
      <c r="AA10" s="41">
        <v>0.38568717335866398</v>
      </c>
      <c r="AB10" s="41">
        <v>0.40290671096452202</v>
      </c>
      <c r="AC10" s="41">
        <v>0.473638372295699</v>
      </c>
      <c r="AD10" s="47">
        <v>0</v>
      </c>
    </row>
    <row r="11" spans="1:30" ht="20.149999999999999" customHeight="1" x14ac:dyDescent="0.25">
      <c r="A11" s="93"/>
      <c r="B11" s="44">
        <v>791</v>
      </c>
      <c r="C11" s="38">
        <v>111</v>
      </c>
      <c r="D11" s="38">
        <v>194</v>
      </c>
      <c r="E11" s="38">
        <v>68</v>
      </c>
      <c r="F11" s="38">
        <v>141</v>
      </c>
      <c r="G11" s="38">
        <v>56</v>
      </c>
      <c r="H11" s="51">
        <v>134</v>
      </c>
      <c r="I11" s="38">
        <v>220</v>
      </c>
      <c r="J11" s="38">
        <v>85</v>
      </c>
      <c r="K11" s="38">
        <v>37</v>
      </c>
      <c r="L11" s="38">
        <v>82</v>
      </c>
      <c r="M11" s="51">
        <v>242</v>
      </c>
      <c r="N11" s="38">
        <v>183</v>
      </c>
      <c r="O11" s="38">
        <v>68</v>
      </c>
      <c r="P11" s="51">
        <v>301</v>
      </c>
      <c r="Q11" s="38">
        <v>300</v>
      </c>
      <c r="R11" s="51">
        <v>411</v>
      </c>
      <c r="S11" s="38">
        <v>378</v>
      </c>
      <c r="T11" s="51">
        <v>165</v>
      </c>
      <c r="U11" s="38">
        <v>189</v>
      </c>
      <c r="V11" s="38">
        <v>216</v>
      </c>
      <c r="W11" s="38">
        <v>221</v>
      </c>
      <c r="X11" s="51">
        <v>182</v>
      </c>
      <c r="Y11" s="38">
        <v>130</v>
      </c>
      <c r="Z11" s="38">
        <v>104</v>
      </c>
      <c r="AA11" s="38">
        <v>254</v>
      </c>
      <c r="AB11" s="38">
        <v>39</v>
      </c>
      <c r="AC11" s="38">
        <v>81</v>
      </c>
      <c r="AD11" s="44">
        <v>0</v>
      </c>
    </row>
    <row r="12" spans="1:30" ht="20.149999999999999" customHeight="1" x14ac:dyDescent="0.25">
      <c r="A12" s="94" t="s">
        <v>375</v>
      </c>
      <c r="B12" s="45">
        <v>0.25549072109882798</v>
      </c>
      <c r="C12" s="39">
        <v>0.288197318651149</v>
      </c>
      <c r="D12" s="39">
        <v>0.20757076418081</v>
      </c>
      <c r="E12" s="39">
        <v>0.24204904104738401</v>
      </c>
      <c r="F12" s="39">
        <v>0.31649615215033799</v>
      </c>
      <c r="G12" s="39">
        <v>0.27148431836609599</v>
      </c>
      <c r="H12" s="52">
        <v>0.27571703424157901</v>
      </c>
      <c r="I12" s="39">
        <v>0.22598261511548501</v>
      </c>
      <c r="J12" s="39">
        <v>0.211946502912985</v>
      </c>
      <c r="K12" s="39">
        <v>0.29797043320250499</v>
      </c>
      <c r="L12" s="39">
        <v>0.291272619286988</v>
      </c>
      <c r="M12" s="52">
        <v>0.28390252101108698</v>
      </c>
      <c r="N12" s="39">
        <v>0.24706296191310101</v>
      </c>
      <c r="O12" s="39">
        <v>0.21146963411884401</v>
      </c>
      <c r="P12" s="52">
        <v>0.250868149789919</v>
      </c>
      <c r="Q12" s="39">
        <v>0.301340262447582</v>
      </c>
      <c r="R12" s="52">
        <v>0.25624827746553203</v>
      </c>
      <c r="S12" s="39">
        <v>0.25554752066564301</v>
      </c>
      <c r="T12" s="52">
        <v>0.18991435449553201</v>
      </c>
      <c r="U12" s="39">
        <v>0.240716189252969</v>
      </c>
      <c r="V12" s="39">
        <v>0.28481674615772501</v>
      </c>
      <c r="W12" s="39">
        <v>0.31539016279848497</v>
      </c>
      <c r="X12" s="52">
        <v>0.265140519672524</v>
      </c>
      <c r="Y12" s="39">
        <v>0.25470627023543901</v>
      </c>
      <c r="Z12" s="39">
        <v>0.179392595390723</v>
      </c>
      <c r="AA12" s="39">
        <v>0.27844976207380501</v>
      </c>
      <c r="AB12" s="39">
        <v>0.28172096330124102</v>
      </c>
      <c r="AC12" s="39">
        <v>0.246018286947291</v>
      </c>
      <c r="AD12" s="45">
        <v>0</v>
      </c>
    </row>
    <row r="13" spans="1:30" ht="20.149999999999999" customHeight="1" x14ac:dyDescent="0.25">
      <c r="A13" s="94"/>
      <c r="B13" s="46">
        <v>514</v>
      </c>
      <c r="C13" s="40">
        <v>77</v>
      </c>
      <c r="D13" s="40">
        <v>96</v>
      </c>
      <c r="E13" s="40">
        <v>33</v>
      </c>
      <c r="F13" s="40">
        <v>122</v>
      </c>
      <c r="G13" s="40">
        <v>45</v>
      </c>
      <c r="H13" s="53">
        <v>94</v>
      </c>
      <c r="I13" s="40">
        <v>109</v>
      </c>
      <c r="J13" s="40">
        <v>37</v>
      </c>
      <c r="K13" s="40">
        <v>29</v>
      </c>
      <c r="L13" s="40">
        <v>60</v>
      </c>
      <c r="M13" s="53">
        <v>165</v>
      </c>
      <c r="N13" s="40">
        <v>108</v>
      </c>
      <c r="O13" s="40">
        <v>30</v>
      </c>
      <c r="P13" s="53">
        <v>173</v>
      </c>
      <c r="Q13" s="40">
        <v>212</v>
      </c>
      <c r="R13" s="53">
        <v>248</v>
      </c>
      <c r="S13" s="40">
        <v>264</v>
      </c>
      <c r="T13" s="53">
        <v>104</v>
      </c>
      <c r="U13" s="40">
        <v>117</v>
      </c>
      <c r="V13" s="40">
        <v>142</v>
      </c>
      <c r="W13" s="40">
        <v>150</v>
      </c>
      <c r="X13" s="53">
        <v>128</v>
      </c>
      <c r="Y13" s="40">
        <v>85</v>
      </c>
      <c r="Z13" s="40">
        <v>48</v>
      </c>
      <c r="AA13" s="40">
        <v>183</v>
      </c>
      <c r="AB13" s="40">
        <v>27</v>
      </c>
      <c r="AC13" s="40">
        <v>42</v>
      </c>
      <c r="AD13" s="46">
        <v>0</v>
      </c>
    </row>
    <row r="14" spans="1:30" ht="20.149999999999999" customHeight="1" x14ac:dyDescent="0.25">
      <c r="A14" s="93" t="s">
        <v>376</v>
      </c>
      <c r="B14" s="47">
        <v>0.13296595726354701</v>
      </c>
      <c r="C14" s="41">
        <v>0.147697917281743</v>
      </c>
      <c r="D14" s="41">
        <v>7.1675748707679607E-2</v>
      </c>
      <c r="E14" s="41">
        <v>0.11537775007774501</v>
      </c>
      <c r="F14" s="41">
        <v>0.193478417066626</v>
      </c>
      <c r="G14" s="41">
        <v>9.6604211742868401E-2</v>
      </c>
      <c r="H14" s="54">
        <v>0.15486387864081599</v>
      </c>
      <c r="I14" s="41">
        <v>0.10540270321077599</v>
      </c>
      <c r="J14" s="41">
        <v>0.13430800760696299</v>
      </c>
      <c r="K14" s="41">
        <v>9.4225896319216296E-2</v>
      </c>
      <c r="L14" s="41">
        <v>0.222125249725454</v>
      </c>
      <c r="M14" s="54">
        <v>0.165171025243042</v>
      </c>
      <c r="N14" s="41">
        <v>0.106748787825841</v>
      </c>
      <c r="O14" s="41">
        <v>0.126355524679853</v>
      </c>
      <c r="P14" s="54">
        <v>0.12879888588528801</v>
      </c>
      <c r="Q14" s="41">
        <v>0.161468299610532</v>
      </c>
      <c r="R14" s="54">
        <v>0.105847467876683</v>
      </c>
      <c r="S14" s="41">
        <v>0.15640924095016101</v>
      </c>
      <c r="T14" s="54">
        <v>9.6234483964515394E-2</v>
      </c>
      <c r="U14" s="41">
        <v>0.16119747953222699</v>
      </c>
      <c r="V14" s="41">
        <v>0.14576958113664801</v>
      </c>
      <c r="W14" s="41">
        <v>0.13296484990403901</v>
      </c>
      <c r="X14" s="54">
        <v>0.12638039970477299</v>
      </c>
      <c r="Y14" s="41">
        <v>0.15424689519253201</v>
      </c>
      <c r="Z14" s="41">
        <v>0.13850727140081101</v>
      </c>
      <c r="AA14" s="41">
        <v>0.14701683990601799</v>
      </c>
      <c r="AB14" s="41">
        <v>0.106207953479151</v>
      </c>
      <c r="AC14" s="41">
        <v>6.2643430977927697E-2</v>
      </c>
      <c r="AD14" s="47">
        <v>0</v>
      </c>
    </row>
    <row r="15" spans="1:30" ht="20.149999999999999" customHeight="1" x14ac:dyDescent="0.25">
      <c r="A15" s="93"/>
      <c r="B15" s="44">
        <v>267</v>
      </c>
      <c r="C15" s="38">
        <v>40</v>
      </c>
      <c r="D15" s="38">
        <v>33</v>
      </c>
      <c r="E15" s="38">
        <v>16</v>
      </c>
      <c r="F15" s="38">
        <v>75</v>
      </c>
      <c r="G15" s="38">
        <v>16</v>
      </c>
      <c r="H15" s="51">
        <v>53</v>
      </c>
      <c r="I15" s="38">
        <v>51</v>
      </c>
      <c r="J15" s="38">
        <v>24</v>
      </c>
      <c r="K15" s="38">
        <v>9</v>
      </c>
      <c r="L15" s="38">
        <v>45</v>
      </c>
      <c r="M15" s="51">
        <v>96</v>
      </c>
      <c r="N15" s="38">
        <v>47</v>
      </c>
      <c r="O15" s="38">
        <v>18</v>
      </c>
      <c r="P15" s="51">
        <v>89</v>
      </c>
      <c r="Q15" s="38">
        <v>114</v>
      </c>
      <c r="R15" s="51">
        <v>103</v>
      </c>
      <c r="S15" s="38">
        <v>162</v>
      </c>
      <c r="T15" s="51">
        <v>53</v>
      </c>
      <c r="U15" s="38">
        <v>79</v>
      </c>
      <c r="V15" s="38">
        <v>73</v>
      </c>
      <c r="W15" s="38">
        <v>63</v>
      </c>
      <c r="X15" s="51">
        <v>61</v>
      </c>
      <c r="Y15" s="38">
        <v>51</v>
      </c>
      <c r="Z15" s="38">
        <v>37</v>
      </c>
      <c r="AA15" s="38">
        <v>97</v>
      </c>
      <c r="AB15" s="38">
        <v>10</v>
      </c>
      <c r="AC15" s="38">
        <v>11</v>
      </c>
      <c r="AD15" s="44">
        <v>0</v>
      </c>
    </row>
    <row r="16" spans="1:30" ht="20.149999999999999" customHeight="1" x14ac:dyDescent="0.25">
      <c r="A16" s="94" t="s">
        <v>377</v>
      </c>
      <c r="B16" s="45">
        <v>3.1514694357939403E-2</v>
      </c>
      <c r="C16" s="39">
        <v>1.94624625437451E-3</v>
      </c>
      <c r="D16" s="39">
        <v>1.7080915893198802E-2</v>
      </c>
      <c r="E16" s="39">
        <v>2.5339596374720001E-2</v>
      </c>
      <c r="F16" s="39">
        <v>1.5241841429909499E-2</v>
      </c>
      <c r="G16" s="39">
        <v>2.17110214178176E-2</v>
      </c>
      <c r="H16" s="52">
        <v>8.2797930490751195E-3</v>
      </c>
      <c r="I16" s="39">
        <v>2.8309012921155799E-2</v>
      </c>
      <c r="J16" s="39">
        <v>1.7054254431635898E-2</v>
      </c>
      <c r="K16" s="39">
        <v>3.5070363433337602E-2</v>
      </c>
      <c r="L16" s="39">
        <v>7.7082462444172401E-3</v>
      </c>
      <c r="M16" s="52">
        <v>8.2592577003472705E-3</v>
      </c>
      <c r="N16" s="39">
        <v>2.46297413528003E-2</v>
      </c>
      <c r="O16" s="39">
        <v>1.9141617839249801E-2</v>
      </c>
      <c r="P16" s="52">
        <v>2.0290157757906001E-2</v>
      </c>
      <c r="Q16" s="39">
        <v>1.6203539688695701E-2</v>
      </c>
      <c r="R16" s="52">
        <v>2.52217332490366E-2</v>
      </c>
      <c r="S16" s="39">
        <v>3.6966362255681E-2</v>
      </c>
      <c r="T16" s="52">
        <v>2.58013600037993E-2</v>
      </c>
      <c r="U16" s="39">
        <v>4.4544766327484803E-2</v>
      </c>
      <c r="V16" s="39">
        <v>4.0760005628163697E-2</v>
      </c>
      <c r="W16" s="39">
        <v>1.5095977633613899E-2</v>
      </c>
      <c r="X16" s="52">
        <v>3.45615036242891E-2</v>
      </c>
      <c r="Y16" s="39">
        <v>2.4439960857245299E-2</v>
      </c>
      <c r="Z16" s="39">
        <v>3.2279954850928001E-2</v>
      </c>
      <c r="AA16" s="39">
        <v>3.2194376437588497E-2</v>
      </c>
      <c r="AB16" s="39">
        <v>7.2299456403552504E-3</v>
      </c>
      <c r="AC16" s="39">
        <v>4.6625559722950197E-2</v>
      </c>
      <c r="AD16" s="45">
        <v>0</v>
      </c>
    </row>
    <row r="17" spans="1:30" ht="20.149999999999999" customHeight="1" x14ac:dyDescent="0.25">
      <c r="A17" s="94"/>
      <c r="B17" s="46">
        <v>63</v>
      </c>
      <c r="C17" s="40">
        <v>1</v>
      </c>
      <c r="D17" s="40">
        <v>8</v>
      </c>
      <c r="E17" s="40">
        <v>3</v>
      </c>
      <c r="F17" s="40">
        <v>6</v>
      </c>
      <c r="G17" s="40">
        <v>4</v>
      </c>
      <c r="H17" s="53">
        <v>3</v>
      </c>
      <c r="I17" s="40">
        <v>14</v>
      </c>
      <c r="J17" s="40">
        <v>3</v>
      </c>
      <c r="K17" s="40">
        <v>3</v>
      </c>
      <c r="L17" s="40">
        <v>2</v>
      </c>
      <c r="M17" s="53">
        <v>5</v>
      </c>
      <c r="N17" s="40">
        <v>11</v>
      </c>
      <c r="O17" s="40">
        <v>3</v>
      </c>
      <c r="P17" s="53">
        <v>14</v>
      </c>
      <c r="Q17" s="40">
        <v>11</v>
      </c>
      <c r="R17" s="53">
        <v>24</v>
      </c>
      <c r="S17" s="40">
        <v>38</v>
      </c>
      <c r="T17" s="53">
        <v>14</v>
      </c>
      <c r="U17" s="40">
        <v>22</v>
      </c>
      <c r="V17" s="40">
        <v>20</v>
      </c>
      <c r="W17" s="40">
        <v>7</v>
      </c>
      <c r="X17" s="53">
        <v>17</v>
      </c>
      <c r="Y17" s="40">
        <v>8</v>
      </c>
      <c r="Z17" s="40">
        <v>9</v>
      </c>
      <c r="AA17" s="40">
        <v>21</v>
      </c>
      <c r="AB17" s="40">
        <v>1</v>
      </c>
      <c r="AC17" s="40">
        <v>8</v>
      </c>
      <c r="AD17" s="46">
        <v>0</v>
      </c>
    </row>
    <row r="18" spans="1:30" ht="20.149999999999999" customHeight="1" x14ac:dyDescent="0.25">
      <c r="A18" s="93" t="s">
        <v>378</v>
      </c>
      <c r="B18" s="47">
        <v>0.18669444523282</v>
      </c>
      <c r="C18" s="41">
        <v>0.14911524134809301</v>
      </c>
      <c r="D18" s="41">
        <v>0.28370619538039699</v>
      </c>
      <c r="E18" s="41">
        <v>0.12381967361705599</v>
      </c>
      <c r="F18" s="41">
        <v>0.11053964632754699</v>
      </c>
      <c r="G18" s="41">
        <v>0.27802602740355198</v>
      </c>
      <c r="H18" s="54">
        <v>0.16729123785154801</v>
      </c>
      <c r="I18" s="41">
        <v>0.184396733116647</v>
      </c>
      <c r="J18" s="41">
        <v>0.15062131322973099</v>
      </c>
      <c r="K18" s="41">
        <v>0.186412937326911</v>
      </c>
      <c r="L18" s="41">
        <v>8.0133978330389294E-2</v>
      </c>
      <c r="M18" s="54">
        <v>0.124949498920063</v>
      </c>
      <c r="N18" s="41">
        <v>0.201450119233374</v>
      </c>
      <c r="O18" s="41">
        <v>0.169035745395617</v>
      </c>
      <c r="P18" s="54">
        <v>0.164550220531859</v>
      </c>
      <c r="Q18" s="41">
        <v>9.4490458376034397E-2</v>
      </c>
      <c r="R18" s="54">
        <v>0.18819320207146401</v>
      </c>
      <c r="S18" s="41">
        <v>0.185151316752172</v>
      </c>
      <c r="T18" s="54">
        <v>0.387683876353561</v>
      </c>
      <c r="U18" s="41">
        <v>0.16550841224980201</v>
      </c>
      <c r="V18" s="41">
        <v>9.5253308986820606E-2</v>
      </c>
      <c r="W18" s="41">
        <v>7.2718528363620097E-2</v>
      </c>
      <c r="X18" s="54">
        <v>0.194767740338705</v>
      </c>
      <c r="Y18" s="41">
        <v>0.17620505005039799</v>
      </c>
      <c r="Z18" s="41">
        <v>0.26339910645369902</v>
      </c>
      <c r="AA18" s="41">
        <v>0.156651848223924</v>
      </c>
      <c r="AB18" s="41">
        <v>0.20193442661473099</v>
      </c>
      <c r="AC18" s="41">
        <v>0.171074350056132</v>
      </c>
      <c r="AD18" s="47">
        <v>0</v>
      </c>
    </row>
    <row r="19" spans="1:30" ht="20.149999999999999" customHeight="1" x14ac:dyDescent="0.25">
      <c r="A19" s="93"/>
      <c r="B19" s="44">
        <v>375</v>
      </c>
      <c r="C19" s="38">
        <v>40</v>
      </c>
      <c r="D19" s="38">
        <v>131</v>
      </c>
      <c r="E19" s="38">
        <v>17</v>
      </c>
      <c r="F19" s="38">
        <v>43</v>
      </c>
      <c r="G19" s="38">
        <v>47</v>
      </c>
      <c r="H19" s="51">
        <v>57</v>
      </c>
      <c r="I19" s="38">
        <v>89</v>
      </c>
      <c r="J19" s="38">
        <v>26</v>
      </c>
      <c r="K19" s="38">
        <v>18</v>
      </c>
      <c r="L19" s="38">
        <v>16</v>
      </c>
      <c r="M19" s="51">
        <v>72</v>
      </c>
      <c r="N19" s="38">
        <v>88</v>
      </c>
      <c r="O19" s="38">
        <v>24</v>
      </c>
      <c r="P19" s="51">
        <v>114</v>
      </c>
      <c r="Q19" s="38">
        <v>67</v>
      </c>
      <c r="R19" s="51">
        <v>182</v>
      </c>
      <c r="S19" s="38">
        <v>191</v>
      </c>
      <c r="T19" s="51">
        <v>213</v>
      </c>
      <c r="U19" s="38">
        <v>81</v>
      </c>
      <c r="V19" s="38">
        <v>47</v>
      </c>
      <c r="W19" s="38">
        <v>35</v>
      </c>
      <c r="X19" s="51">
        <v>94</v>
      </c>
      <c r="Y19" s="38">
        <v>59</v>
      </c>
      <c r="Z19" s="38">
        <v>71</v>
      </c>
      <c r="AA19" s="38">
        <v>103</v>
      </c>
      <c r="AB19" s="38">
        <v>20</v>
      </c>
      <c r="AC19" s="38">
        <v>29</v>
      </c>
      <c r="AD19" s="44">
        <v>0</v>
      </c>
    </row>
    <row r="20" spans="1:30" ht="20.149999999999999" customHeight="1" x14ac:dyDescent="0.25">
      <c r="A20" s="94" t="s">
        <v>379</v>
      </c>
      <c r="B20" s="45">
        <v>0.38845667836237502</v>
      </c>
      <c r="C20" s="39">
        <v>0.43589523593289198</v>
      </c>
      <c r="D20" s="39">
        <v>0.27924651288849001</v>
      </c>
      <c r="E20" s="39">
        <v>0.35742679112512898</v>
      </c>
      <c r="F20" s="39">
        <v>0.50997456921696405</v>
      </c>
      <c r="G20" s="39">
        <v>0.36808853010896497</v>
      </c>
      <c r="H20" s="52">
        <v>0.43058091288239497</v>
      </c>
      <c r="I20" s="39">
        <v>0.331385318326261</v>
      </c>
      <c r="J20" s="39">
        <v>0.34625451051994799</v>
      </c>
      <c r="K20" s="39">
        <v>0.39219632952172201</v>
      </c>
      <c r="L20" s="39">
        <v>0.513397869012442</v>
      </c>
      <c r="M20" s="52">
        <v>0.44907354625412899</v>
      </c>
      <c r="N20" s="39">
        <v>0.35381174973894203</v>
      </c>
      <c r="O20" s="39">
        <v>0.33782515879869701</v>
      </c>
      <c r="P20" s="52">
        <v>0.37966703567520799</v>
      </c>
      <c r="Q20" s="39">
        <v>0.46280856205811299</v>
      </c>
      <c r="R20" s="52">
        <v>0.362095745342215</v>
      </c>
      <c r="S20" s="39">
        <v>0.41195676161580402</v>
      </c>
      <c r="T20" s="52">
        <v>0.28614883846004802</v>
      </c>
      <c r="U20" s="39">
        <v>0.40191366878519602</v>
      </c>
      <c r="V20" s="39">
        <v>0.43058632729437202</v>
      </c>
      <c r="W20" s="39">
        <v>0.44835501270252398</v>
      </c>
      <c r="X20" s="52">
        <v>0.39152091937729699</v>
      </c>
      <c r="Y20" s="39">
        <v>0.408953165427971</v>
      </c>
      <c r="Z20" s="39">
        <v>0.31789986679153398</v>
      </c>
      <c r="AA20" s="39">
        <v>0.425466601979823</v>
      </c>
      <c r="AB20" s="39">
        <v>0.38792891678039199</v>
      </c>
      <c r="AC20" s="39">
        <v>0.30866171792521901</v>
      </c>
      <c r="AD20" s="45">
        <v>0</v>
      </c>
    </row>
    <row r="21" spans="1:30" ht="20.149999999999999" customHeight="1" x14ac:dyDescent="0.25">
      <c r="A21" s="95"/>
      <c r="B21" s="48">
        <v>781</v>
      </c>
      <c r="C21" s="42">
        <v>117</v>
      </c>
      <c r="D21" s="42">
        <v>129</v>
      </c>
      <c r="E21" s="42">
        <v>49</v>
      </c>
      <c r="F21" s="42">
        <v>197</v>
      </c>
      <c r="G21" s="42">
        <v>62</v>
      </c>
      <c r="H21" s="57">
        <v>146</v>
      </c>
      <c r="I21" s="42">
        <v>160</v>
      </c>
      <c r="J21" s="42">
        <v>61</v>
      </c>
      <c r="K21" s="42">
        <v>38</v>
      </c>
      <c r="L21" s="42">
        <v>105</v>
      </c>
      <c r="M21" s="57">
        <v>260</v>
      </c>
      <c r="N21" s="42">
        <v>154</v>
      </c>
      <c r="O21" s="42">
        <v>49</v>
      </c>
      <c r="P21" s="57">
        <v>262</v>
      </c>
      <c r="Q21" s="42">
        <v>326</v>
      </c>
      <c r="R21" s="57">
        <v>351</v>
      </c>
      <c r="S21" s="42">
        <v>426</v>
      </c>
      <c r="T21" s="57">
        <v>157</v>
      </c>
      <c r="U21" s="42">
        <v>196</v>
      </c>
      <c r="V21" s="42">
        <v>214</v>
      </c>
      <c r="W21" s="42">
        <v>214</v>
      </c>
      <c r="X21" s="57">
        <v>188</v>
      </c>
      <c r="Y21" s="42">
        <v>136</v>
      </c>
      <c r="Z21" s="42">
        <v>85</v>
      </c>
      <c r="AA21" s="42">
        <v>280</v>
      </c>
      <c r="AB21" s="42">
        <v>38</v>
      </c>
      <c r="AC21" s="42">
        <v>53</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7" display="Return to index" xr:uid="{7B1AE8E0-12F9-41E4-983F-F66FAB7A46E2}"/>
  </hyperlinks>
  <pageMargins left="0.75" right="0.75" top="0.75" bottom="0.5" header="0.5" footer="0.75"/>
  <drawing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E22"/>
  <sheetViews>
    <sheetView showGridLines="0" workbookViewId="0">
      <pane xSplit="1" ySplit="4" topLeftCell="B16" activePane="bottomRight" state="frozen"/>
      <selection pane="topRight" activeCell="B1" sqref="B1"/>
      <selection pane="bottomLeft" activeCell="A5" sqref="A5"/>
      <selection pane="bottomRight" activeCell="C5" sqref="C5"/>
    </sheetView>
  </sheetViews>
  <sheetFormatPr defaultRowHeight="12.5" x14ac:dyDescent="0.25"/>
  <cols>
    <col min="1" max="1" width="35.54296875" customWidth="1"/>
    <col min="2" max="2" width="10.54296875" customWidth="1"/>
    <col min="3" max="5" width="14.7265625" customWidth="1"/>
  </cols>
  <sheetData>
    <row r="1" spans="1:5" ht="45" customHeight="1" x14ac:dyDescent="0.25">
      <c r="A1" s="78" t="s">
        <v>382</v>
      </c>
      <c r="B1" s="78"/>
      <c r="C1" s="78"/>
      <c r="D1" s="78"/>
      <c r="E1" s="78"/>
    </row>
    <row r="2" spans="1:5" s="25" customFormat="1" ht="37.5" x14ac:dyDescent="0.25">
      <c r="A2" s="61"/>
      <c r="B2" s="29" t="s">
        <v>383</v>
      </c>
      <c r="C2" s="29" t="s">
        <v>384</v>
      </c>
      <c r="D2" s="29" t="s">
        <v>385</v>
      </c>
      <c r="E2" s="62" t="s">
        <v>386</v>
      </c>
    </row>
    <row r="3" spans="1:5" ht="24" customHeight="1" x14ac:dyDescent="0.25">
      <c r="A3" s="34" t="s">
        <v>283</v>
      </c>
      <c r="B3" s="63">
        <v>2010</v>
      </c>
      <c r="C3" s="63">
        <v>2010</v>
      </c>
      <c r="D3" s="63">
        <v>2010</v>
      </c>
      <c r="E3" s="64">
        <v>2010</v>
      </c>
    </row>
    <row r="4" spans="1:5" s="24" customFormat="1" ht="24" customHeight="1" x14ac:dyDescent="0.25">
      <c r="A4" s="32" t="s">
        <v>284</v>
      </c>
      <c r="B4" s="55">
        <v>2010</v>
      </c>
      <c r="C4" s="55">
        <v>2010</v>
      </c>
      <c r="D4" s="55">
        <v>2010</v>
      </c>
      <c r="E4" s="65">
        <v>2010</v>
      </c>
    </row>
    <row r="5" spans="1:5" ht="20.149999999999999" customHeight="1" x14ac:dyDescent="0.25">
      <c r="A5" s="79" t="s">
        <v>387</v>
      </c>
      <c r="B5" s="37">
        <v>0.52041049549103602</v>
      </c>
      <c r="C5" s="50">
        <v>0.48282081719227798</v>
      </c>
      <c r="D5" s="50">
        <v>0.53657697131608695</v>
      </c>
      <c r="E5" s="66">
        <v>0.36435285279134699</v>
      </c>
    </row>
    <row r="6" spans="1:5" ht="20.149999999999999" customHeight="1" x14ac:dyDescent="0.25">
      <c r="A6" s="75"/>
      <c r="B6" s="38">
        <v>1046</v>
      </c>
      <c r="C6" s="51">
        <v>970</v>
      </c>
      <c r="D6" s="51">
        <v>1079</v>
      </c>
      <c r="E6" s="67">
        <v>732</v>
      </c>
    </row>
    <row r="7" spans="1:5" ht="20.149999999999999" customHeight="1" x14ac:dyDescent="0.25">
      <c r="A7" s="76" t="s">
        <v>388</v>
      </c>
      <c r="B7" s="39">
        <v>0.30076821124217401</v>
      </c>
      <c r="C7" s="52">
        <v>0.34680343910855599</v>
      </c>
      <c r="D7" s="52">
        <v>0.33628122213579698</v>
      </c>
      <c r="E7" s="68">
        <v>0.415405582242311</v>
      </c>
    </row>
    <row r="8" spans="1:5" ht="20.149999999999999" customHeight="1" x14ac:dyDescent="0.25">
      <c r="A8" s="76"/>
      <c r="B8" s="40">
        <v>605</v>
      </c>
      <c r="C8" s="53">
        <v>697</v>
      </c>
      <c r="D8" s="53">
        <v>676</v>
      </c>
      <c r="E8" s="69">
        <v>835</v>
      </c>
    </row>
    <row r="9" spans="1:5" ht="20.149999999999999" customHeight="1" x14ac:dyDescent="0.25">
      <c r="A9" s="75" t="s">
        <v>389</v>
      </c>
      <c r="B9" s="41">
        <v>8.4368464584557296E-2</v>
      </c>
      <c r="C9" s="54">
        <v>0.10617729097272301</v>
      </c>
      <c r="D9" s="54">
        <v>8.1045653760170797E-2</v>
      </c>
      <c r="E9" s="70">
        <v>0.13222483551835701</v>
      </c>
    </row>
    <row r="10" spans="1:5" ht="20.149999999999999" customHeight="1" x14ac:dyDescent="0.25">
      <c r="A10" s="75"/>
      <c r="B10" s="38">
        <v>170</v>
      </c>
      <c r="C10" s="51">
        <v>213</v>
      </c>
      <c r="D10" s="51">
        <v>163</v>
      </c>
      <c r="E10" s="67">
        <v>266</v>
      </c>
    </row>
    <row r="11" spans="1:5" ht="20.149999999999999" customHeight="1" x14ac:dyDescent="0.25">
      <c r="A11" s="76" t="s">
        <v>390</v>
      </c>
      <c r="B11" s="39">
        <v>3.7200336048625597E-2</v>
      </c>
      <c r="C11" s="52">
        <v>2.5409128222824099E-2</v>
      </c>
      <c r="D11" s="52">
        <v>1.9147461450332501E-2</v>
      </c>
      <c r="E11" s="68">
        <v>1.9954403883687601E-2</v>
      </c>
    </row>
    <row r="12" spans="1:5" ht="20.149999999999999" customHeight="1" x14ac:dyDescent="0.25">
      <c r="A12" s="76"/>
      <c r="B12" s="40">
        <v>75</v>
      </c>
      <c r="C12" s="53">
        <v>51</v>
      </c>
      <c r="D12" s="53">
        <v>38</v>
      </c>
      <c r="E12" s="69">
        <v>40</v>
      </c>
    </row>
    <row r="13" spans="1:5" ht="20.149999999999999" customHeight="1" x14ac:dyDescent="0.25">
      <c r="A13" s="75" t="s">
        <v>391</v>
      </c>
      <c r="B13" s="41">
        <v>3.11088517195953E-2</v>
      </c>
      <c r="C13" s="54">
        <v>1.00406128347128E-2</v>
      </c>
      <c r="D13" s="54">
        <v>1.0398101304453599E-2</v>
      </c>
      <c r="E13" s="70">
        <v>1.23596953792135E-2</v>
      </c>
    </row>
    <row r="14" spans="1:5" ht="20.149999999999999" customHeight="1" x14ac:dyDescent="0.25">
      <c r="A14" s="75"/>
      <c r="B14" s="38">
        <v>63</v>
      </c>
      <c r="C14" s="51">
        <v>20</v>
      </c>
      <c r="D14" s="51">
        <v>21</v>
      </c>
      <c r="E14" s="67">
        <v>25</v>
      </c>
    </row>
    <row r="15" spans="1:5" ht="20.149999999999999" customHeight="1" x14ac:dyDescent="0.25">
      <c r="A15" s="76" t="s">
        <v>377</v>
      </c>
      <c r="B15" s="39">
        <v>2.6143640914013399E-2</v>
      </c>
      <c r="C15" s="52">
        <v>2.8748711668907499E-2</v>
      </c>
      <c r="D15" s="52">
        <v>1.6550590033159101E-2</v>
      </c>
      <c r="E15" s="68">
        <v>5.5702630185084097E-2</v>
      </c>
    </row>
    <row r="16" spans="1:5" ht="20.149999999999999" customHeight="1" x14ac:dyDescent="0.25">
      <c r="A16" s="76"/>
      <c r="B16" s="40">
        <v>53</v>
      </c>
      <c r="C16" s="53">
        <v>58</v>
      </c>
      <c r="D16" s="53">
        <v>33</v>
      </c>
      <c r="E16" s="69">
        <v>112</v>
      </c>
    </row>
    <row r="17" spans="1:5" ht="20.149999999999999" customHeight="1" x14ac:dyDescent="0.25">
      <c r="A17" s="75" t="s">
        <v>392</v>
      </c>
      <c r="B17" s="41">
        <v>0.82117870673320903</v>
      </c>
      <c r="C17" s="54">
        <v>0.82962425630083303</v>
      </c>
      <c r="D17" s="54">
        <v>0.87285819345188498</v>
      </c>
      <c r="E17" s="70">
        <v>0.77975843503365805</v>
      </c>
    </row>
    <row r="18" spans="1:5" ht="20.149999999999999" customHeight="1" x14ac:dyDescent="0.25">
      <c r="A18" s="75"/>
      <c r="B18" s="38">
        <v>1651</v>
      </c>
      <c r="C18" s="51">
        <v>1668</v>
      </c>
      <c r="D18" s="51">
        <v>1754</v>
      </c>
      <c r="E18" s="67">
        <v>1567</v>
      </c>
    </row>
    <row r="19" spans="1:5" ht="20.149999999999999" customHeight="1" x14ac:dyDescent="0.25">
      <c r="A19" s="76" t="s">
        <v>393</v>
      </c>
      <c r="B19" s="39">
        <v>6.83091877682208E-2</v>
      </c>
      <c r="C19" s="52">
        <v>3.5449741057536899E-2</v>
      </c>
      <c r="D19" s="52">
        <v>2.9545562754786099E-2</v>
      </c>
      <c r="E19" s="68">
        <v>3.23140992629012E-2</v>
      </c>
    </row>
    <row r="20" spans="1:5" ht="20.149999999999999" customHeight="1" x14ac:dyDescent="0.25">
      <c r="A20" s="77"/>
      <c r="B20" s="42">
        <v>137</v>
      </c>
      <c r="C20" s="57">
        <v>71</v>
      </c>
      <c r="D20" s="57">
        <v>59</v>
      </c>
      <c r="E20" s="71">
        <v>65</v>
      </c>
    </row>
    <row r="22" spans="1:5" x14ac:dyDescent="0.25">
      <c r="A22" s="26" t="s">
        <v>252</v>
      </c>
    </row>
  </sheetData>
  <mergeCells count="9">
    <mergeCell ref="A13:A14"/>
    <mergeCell ref="A15:A16"/>
    <mergeCell ref="A17:A18"/>
    <mergeCell ref="A19:A20"/>
    <mergeCell ref="A1:E1"/>
    <mergeCell ref="A5:A6"/>
    <mergeCell ref="A7:A8"/>
    <mergeCell ref="A9:A10"/>
    <mergeCell ref="A11:A12"/>
  </mergeCells>
  <hyperlinks>
    <hyperlink ref="A22" location="'Index'!B58" display="Return to index" xr:uid="{069AA142-EC85-4C9C-AA4E-408DF292E4DA}"/>
  </hyperlinks>
  <pageMargins left="0.75" right="0.75" top="0.75" bottom="0.5" header="0.5" footer="0.75"/>
  <drawing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394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387</v>
      </c>
      <c r="B6" s="43">
        <v>0.52041049549103602</v>
      </c>
      <c r="C6" s="37">
        <v>0.55057779180288202</v>
      </c>
      <c r="D6" s="37">
        <v>0.370316145799854</v>
      </c>
      <c r="E6" s="37">
        <v>0.47532205243918402</v>
      </c>
      <c r="F6" s="37">
        <v>0.63390774602696898</v>
      </c>
      <c r="G6" s="37">
        <v>0.51173517763336795</v>
      </c>
      <c r="H6" s="50">
        <v>0.57643973750994604</v>
      </c>
      <c r="I6" s="37">
        <v>0.43526934760164598</v>
      </c>
      <c r="J6" s="37">
        <v>0.47000313491648299</v>
      </c>
      <c r="K6" s="37">
        <v>0.51143206196746205</v>
      </c>
      <c r="L6" s="37">
        <v>0.63824373188028705</v>
      </c>
      <c r="M6" s="50">
        <v>0.59241486877823202</v>
      </c>
      <c r="N6" s="37">
        <v>0.493251144123175</v>
      </c>
      <c r="O6" s="37">
        <v>0.398954602954046</v>
      </c>
      <c r="P6" s="50">
        <v>0.47282660613992</v>
      </c>
      <c r="Q6" s="37">
        <v>0.62561909829576401</v>
      </c>
      <c r="R6" s="50">
        <v>0.48758980394059298</v>
      </c>
      <c r="S6" s="37">
        <v>0.54791790322615197</v>
      </c>
      <c r="T6" s="50">
        <v>0.42244608568124398</v>
      </c>
      <c r="U6" s="37">
        <v>0.53054530272089295</v>
      </c>
      <c r="V6" s="37">
        <v>0.54876688540074203</v>
      </c>
      <c r="W6" s="37">
        <v>0.59310751856900501</v>
      </c>
      <c r="X6" s="50">
        <v>0.49431992389148099</v>
      </c>
      <c r="Y6" s="37">
        <v>0.52170602381727005</v>
      </c>
      <c r="Z6" s="37">
        <v>0.46218709582385498</v>
      </c>
      <c r="AA6" s="37">
        <v>0.554090506854788</v>
      </c>
      <c r="AB6" s="37">
        <v>0.55072949378276903</v>
      </c>
      <c r="AC6" s="37">
        <v>0.53571836947373497</v>
      </c>
      <c r="AD6" s="43">
        <v>0</v>
      </c>
    </row>
    <row r="7" spans="1:30" ht="20.149999999999999" customHeight="1" x14ac:dyDescent="0.25">
      <c r="A7" s="93"/>
      <c r="B7" s="44">
        <v>1046</v>
      </c>
      <c r="C7" s="38">
        <v>148</v>
      </c>
      <c r="D7" s="38">
        <v>171</v>
      </c>
      <c r="E7" s="38">
        <v>66</v>
      </c>
      <c r="F7" s="38">
        <v>245</v>
      </c>
      <c r="G7" s="38">
        <v>86</v>
      </c>
      <c r="H7" s="51">
        <v>196</v>
      </c>
      <c r="I7" s="38">
        <v>210</v>
      </c>
      <c r="J7" s="38">
        <v>82</v>
      </c>
      <c r="K7" s="38">
        <v>49</v>
      </c>
      <c r="L7" s="38">
        <v>131</v>
      </c>
      <c r="M7" s="51">
        <v>343</v>
      </c>
      <c r="N7" s="38">
        <v>215</v>
      </c>
      <c r="O7" s="38">
        <v>58</v>
      </c>
      <c r="P7" s="51">
        <v>326</v>
      </c>
      <c r="Q7" s="38">
        <v>441</v>
      </c>
      <c r="R7" s="51">
        <v>473</v>
      </c>
      <c r="S7" s="38">
        <v>566</v>
      </c>
      <c r="T7" s="51">
        <v>232</v>
      </c>
      <c r="U7" s="38">
        <v>259</v>
      </c>
      <c r="V7" s="38">
        <v>273</v>
      </c>
      <c r="W7" s="38">
        <v>283</v>
      </c>
      <c r="X7" s="51">
        <v>238</v>
      </c>
      <c r="Y7" s="38">
        <v>174</v>
      </c>
      <c r="Z7" s="38">
        <v>124</v>
      </c>
      <c r="AA7" s="38">
        <v>365</v>
      </c>
      <c r="AB7" s="38">
        <v>53</v>
      </c>
      <c r="AC7" s="38">
        <v>92</v>
      </c>
      <c r="AD7" s="44">
        <v>0</v>
      </c>
    </row>
    <row r="8" spans="1:30" ht="20.149999999999999" customHeight="1" x14ac:dyDescent="0.25">
      <c r="A8" s="94" t="s">
        <v>388</v>
      </c>
      <c r="B8" s="45">
        <v>0.30076821124217401</v>
      </c>
      <c r="C8" s="39">
        <v>0.33645740835024401</v>
      </c>
      <c r="D8" s="39">
        <v>0.41273078268788999</v>
      </c>
      <c r="E8" s="39">
        <v>0.33982711838186502</v>
      </c>
      <c r="F8" s="39">
        <v>0.241212255421036</v>
      </c>
      <c r="G8" s="39">
        <v>0.28312424343734099</v>
      </c>
      <c r="H8" s="52">
        <v>0.32268027590312898</v>
      </c>
      <c r="I8" s="39">
        <v>0.364203992500093</v>
      </c>
      <c r="J8" s="39">
        <v>0.365167480717693</v>
      </c>
      <c r="K8" s="39">
        <v>0.312422136633078</v>
      </c>
      <c r="L8" s="39">
        <v>0.24069395409049099</v>
      </c>
      <c r="M8" s="52">
        <v>0.31218708529915201</v>
      </c>
      <c r="N8" s="39">
        <v>0.33242043759016399</v>
      </c>
      <c r="O8" s="39">
        <v>0.41978725893432101</v>
      </c>
      <c r="P8" s="52">
        <v>0.35850784265034102</v>
      </c>
      <c r="Q8" s="39">
        <v>0.27150817141424599</v>
      </c>
      <c r="R8" s="52">
        <v>0.31918594332554701</v>
      </c>
      <c r="S8" s="39">
        <v>0.285547462874154</v>
      </c>
      <c r="T8" s="52">
        <v>0.26685166101746299</v>
      </c>
      <c r="U8" s="39">
        <v>0.26259664134720101</v>
      </c>
      <c r="V8" s="39">
        <v>0.34886482526017798</v>
      </c>
      <c r="W8" s="39">
        <v>0.32855306037895299</v>
      </c>
      <c r="X8" s="52">
        <v>0.31131323267460298</v>
      </c>
      <c r="Y8" s="39">
        <v>0.29423209218721902</v>
      </c>
      <c r="Z8" s="39">
        <v>0.29204196973240298</v>
      </c>
      <c r="AA8" s="39">
        <v>0.30126619106243402</v>
      </c>
      <c r="AB8" s="39">
        <v>0.25792531050645501</v>
      </c>
      <c r="AC8" s="39">
        <v>0.31985833875557002</v>
      </c>
      <c r="AD8" s="45">
        <v>0</v>
      </c>
    </row>
    <row r="9" spans="1:30" ht="20.149999999999999" customHeight="1" x14ac:dyDescent="0.25">
      <c r="A9" s="94"/>
      <c r="B9" s="46">
        <v>605</v>
      </c>
      <c r="C9" s="40">
        <v>90</v>
      </c>
      <c r="D9" s="40">
        <v>191</v>
      </c>
      <c r="E9" s="40">
        <v>47</v>
      </c>
      <c r="F9" s="40">
        <v>93</v>
      </c>
      <c r="G9" s="40">
        <v>47</v>
      </c>
      <c r="H9" s="53">
        <v>110</v>
      </c>
      <c r="I9" s="40">
        <v>176</v>
      </c>
      <c r="J9" s="40">
        <v>64</v>
      </c>
      <c r="K9" s="40">
        <v>30</v>
      </c>
      <c r="L9" s="40">
        <v>49</v>
      </c>
      <c r="M9" s="53">
        <v>181</v>
      </c>
      <c r="N9" s="40">
        <v>145</v>
      </c>
      <c r="O9" s="40">
        <v>61</v>
      </c>
      <c r="P9" s="53">
        <v>247</v>
      </c>
      <c r="Q9" s="40">
        <v>191</v>
      </c>
      <c r="R9" s="53">
        <v>309</v>
      </c>
      <c r="S9" s="40">
        <v>295</v>
      </c>
      <c r="T9" s="53">
        <v>146</v>
      </c>
      <c r="U9" s="40">
        <v>128</v>
      </c>
      <c r="V9" s="40">
        <v>174</v>
      </c>
      <c r="W9" s="40">
        <v>157</v>
      </c>
      <c r="X9" s="53">
        <v>150</v>
      </c>
      <c r="Y9" s="40">
        <v>98</v>
      </c>
      <c r="Z9" s="40">
        <v>78</v>
      </c>
      <c r="AA9" s="40">
        <v>199</v>
      </c>
      <c r="AB9" s="40">
        <v>25</v>
      </c>
      <c r="AC9" s="40">
        <v>55</v>
      </c>
      <c r="AD9" s="46">
        <v>0</v>
      </c>
    </row>
    <row r="10" spans="1:30" ht="20.149999999999999" customHeight="1" x14ac:dyDescent="0.25">
      <c r="A10" s="93" t="s">
        <v>389</v>
      </c>
      <c r="B10" s="47">
        <v>8.4368464584557296E-2</v>
      </c>
      <c r="C10" s="41">
        <v>5.7628802707306102E-2</v>
      </c>
      <c r="D10" s="41">
        <v>0.11330843317709199</v>
      </c>
      <c r="E10" s="41">
        <v>0.113235959461083</v>
      </c>
      <c r="F10" s="41">
        <v>5.4838845449352802E-2</v>
      </c>
      <c r="G10" s="41">
        <v>0.107715181925203</v>
      </c>
      <c r="H10" s="54">
        <v>4.3436857343615597E-2</v>
      </c>
      <c r="I10" s="41">
        <v>9.6899485529704399E-2</v>
      </c>
      <c r="J10" s="41">
        <v>0.105549326924049</v>
      </c>
      <c r="K10" s="41">
        <v>0.102594300246119</v>
      </c>
      <c r="L10" s="41">
        <v>6.5869605778487994E-2</v>
      </c>
      <c r="M10" s="54">
        <v>4.48459925007718E-2</v>
      </c>
      <c r="N10" s="41">
        <v>9.1224670496839702E-2</v>
      </c>
      <c r="O10" s="41">
        <v>8.3223355612517799E-2</v>
      </c>
      <c r="P10" s="54">
        <v>9.0942392100291897E-2</v>
      </c>
      <c r="Q10" s="41">
        <v>5.2590081705507198E-2</v>
      </c>
      <c r="R10" s="54">
        <v>0.109509035514454</v>
      </c>
      <c r="S10" s="41">
        <v>6.1371580444394197E-2</v>
      </c>
      <c r="T10" s="54">
        <v>0.13910873529666701</v>
      </c>
      <c r="U10" s="41">
        <v>0.106979817758001</v>
      </c>
      <c r="V10" s="41">
        <v>4.9245576970733597E-2</v>
      </c>
      <c r="W10" s="41">
        <v>3.4979739918170799E-2</v>
      </c>
      <c r="X10" s="54">
        <v>7.7898602534309594E-2</v>
      </c>
      <c r="Y10" s="41">
        <v>7.7455828302860893E-2</v>
      </c>
      <c r="Z10" s="41">
        <v>0.13235954931018701</v>
      </c>
      <c r="AA10" s="41">
        <v>6.9091545958758799E-2</v>
      </c>
      <c r="AB10" s="41">
        <v>0.11392201987966701</v>
      </c>
      <c r="AC10" s="41">
        <v>8.2753529830487102E-2</v>
      </c>
      <c r="AD10" s="47">
        <v>0</v>
      </c>
    </row>
    <row r="11" spans="1:30" ht="20.149999999999999" customHeight="1" x14ac:dyDescent="0.25">
      <c r="A11" s="93"/>
      <c r="B11" s="44">
        <v>170</v>
      </c>
      <c r="C11" s="38">
        <v>15</v>
      </c>
      <c r="D11" s="38">
        <v>52</v>
      </c>
      <c r="E11" s="38">
        <v>16</v>
      </c>
      <c r="F11" s="38">
        <v>21</v>
      </c>
      <c r="G11" s="38">
        <v>18</v>
      </c>
      <c r="H11" s="51">
        <v>15</v>
      </c>
      <c r="I11" s="38">
        <v>47</v>
      </c>
      <c r="J11" s="38">
        <v>18</v>
      </c>
      <c r="K11" s="38">
        <v>10</v>
      </c>
      <c r="L11" s="38">
        <v>13</v>
      </c>
      <c r="M11" s="51">
        <v>26</v>
      </c>
      <c r="N11" s="38">
        <v>40</v>
      </c>
      <c r="O11" s="38">
        <v>12</v>
      </c>
      <c r="P11" s="51">
        <v>63</v>
      </c>
      <c r="Q11" s="38">
        <v>37</v>
      </c>
      <c r="R11" s="51">
        <v>106</v>
      </c>
      <c r="S11" s="38">
        <v>63</v>
      </c>
      <c r="T11" s="51">
        <v>76</v>
      </c>
      <c r="U11" s="38">
        <v>52</v>
      </c>
      <c r="V11" s="38">
        <v>25</v>
      </c>
      <c r="W11" s="38">
        <v>17</v>
      </c>
      <c r="X11" s="51">
        <v>37</v>
      </c>
      <c r="Y11" s="38">
        <v>26</v>
      </c>
      <c r="Z11" s="38">
        <v>36</v>
      </c>
      <c r="AA11" s="38">
        <v>46</v>
      </c>
      <c r="AB11" s="38">
        <v>11</v>
      </c>
      <c r="AC11" s="38">
        <v>14</v>
      </c>
      <c r="AD11" s="44">
        <v>0</v>
      </c>
    </row>
    <row r="12" spans="1:30" ht="20.149999999999999" customHeight="1" x14ac:dyDescent="0.25">
      <c r="A12" s="94" t="s">
        <v>390</v>
      </c>
      <c r="B12" s="45">
        <v>3.7200336048625597E-2</v>
      </c>
      <c r="C12" s="39">
        <v>2.4340607583690801E-2</v>
      </c>
      <c r="D12" s="39">
        <v>6.4986552601493899E-2</v>
      </c>
      <c r="E12" s="39">
        <v>2.8723459319247802E-2</v>
      </c>
      <c r="F12" s="39">
        <v>2.31394918120526E-2</v>
      </c>
      <c r="G12" s="39">
        <v>4.2247271427689401E-2</v>
      </c>
      <c r="H12" s="52">
        <v>1.7206456501090601E-2</v>
      </c>
      <c r="I12" s="39">
        <v>5.6063896904695203E-2</v>
      </c>
      <c r="J12" s="39">
        <v>4.0626558511564298E-2</v>
      </c>
      <c r="K12" s="39">
        <v>1.6705239413614899E-2</v>
      </c>
      <c r="L12" s="39">
        <v>2.0603042876881399E-2</v>
      </c>
      <c r="M12" s="52">
        <v>1.7377110881458099E-2</v>
      </c>
      <c r="N12" s="39">
        <v>4.1875240447696603E-2</v>
      </c>
      <c r="O12" s="39">
        <v>5.4560631252706999E-2</v>
      </c>
      <c r="P12" s="52">
        <v>2.8099553252389501E-2</v>
      </c>
      <c r="Q12" s="39">
        <v>2.0741363460023501E-2</v>
      </c>
      <c r="R12" s="52">
        <v>3.6408999403991602E-2</v>
      </c>
      <c r="S12" s="39">
        <v>3.8195485569332603E-2</v>
      </c>
      <c r="T12" s="52">
        <v>8.4245070406632303E-2</v>
      </c>
      <c r="U12" s="39">
        <v>2.8052449798264201E-2</v>
      </c>
      <c r="V12" s="39">
        <v>1.3376269895555499E-2</v>
      </c>
      <c r="W12" s="39">
        <v>1.7337570654738999E-2</v>
      </c>
      <c r="X12" s="52">
        <v>5.2108651051831198E-2</v>
      </c>
      <c r="Y12" s="39">
        <v>2.68083500096645E-2</v>
      </c>
      <c r="Z12" s="39">
        <v>4.06461017996659E-2</v>
      </c>
      <c r="AA12" s="39">
        <v>3.3810384677498799E-2</v>
      </c>
      <c r="AB12" s="39">
        <v>3.9174887292296401E-2</v>
      </c>
      <c r="AC12" s="39">
        <v>2.20210333877153E-2</v>
      </c>
      <c r="AD12" s="45">
        <v>0</v>
      </c>
    </row>
    <row r="13" spans="1:30" ht="20.149999999999999" customHeight="1" x14ac:dyDescent="0.25">
      <c r="A13" s="94"/>
      <c r="B13" s="46">
        <v>75</v>
      </c>
      <c r="C13" s="40">
        <v>7</v>
      </c>
      <c r="D13" s="40">
        <v>30</v>
      </c>
      <c r="E13" s="40">
        <v>4</v>
      </c>
      <c r="F13" s="40">
        <v>9</v>
      </c>
      <c r="G13" s="40">
        <v>7</v>
      </c>
      <c r="H13" s="53">
        <v>6</v>
      </c>
      <c r="I13" s="40">
        <v>27</v>
      </c>
      <c r="J13" s="40">
        <v>7</v>
      </c>
      <c r="K13" s="40">
        <v>2</v>
      </c>
      <c r="L13" s="40">
        <v>4</v>
      </c>
      <c r="M13" s="53">
        <v>10</v>
      </c>
      <c r="N13" s="40">
        <v>18</v>
      </c>
      <c r="O13" s="40">
        <v>8</v>
      </c>
      <c r="P13" s="53">
        <v>19</v>
      </c>
      <c r="Q13" s="40">
        <v>15</v>
      </c>
      <c r="R13" s="53">
        <v>35</v>
      </c>
      <c r="S13" s="40">
        <v>39</v>
      </c>
      <c r="T13" s="53">
        <v>46</v>
      </c>
      <c r="U13" s="40">
        <v>14</v>
      </c>
      <c r="V13" s="40">
        <v>7</v>
      </c>
      <c r="W13" s="40">
        <v>8</v>
      </c>
      <c r="X13" s="53">
        <v>25</v>
      </c>
      <c r="Y13" s="40">
        <v>9</v>
      </c>
      <c r="Z13" s="40">
        <v>11</v>
      </c>
      <c r="AA13" s="40">
        <v>22</v>
      </c>
      <c r="AB13" s="40">
        <v>4</v>
      </c>
      <c r="AC13" s="40">
        <v>4</v>
      </c>
      <c r="AD13" s="46">
        <v>0</v>
      </c>
    </row>
    <row r="14" spans="1:30" ht="20.149999999999999" customHeight="1" x14ac:dyDescent="0.25">
      <c r="A14" s="93" t="s">
        <v>391</v>
      </c>
      <c r="B14" s="47">
        <v>3.11088517195953E-2</v>
      </c>
      <c r="C14" s="41">
        <v>2.83144138569607E-2</v>
      </c>
      <c r="D14" s="41">
        <v>2.1105817256082401E-2</v>
      </c>
      <c r="E14" s="41">
        <v>2.28537587470867E-2</v>
      </c>
      <c r="F14" s="41">
        <v>3.4301878670325602E-2</v>
      </c>
      <c r="G14" s="41">
        <v>3.9669390562089901E-2</v>
      </c>
      <c r="H14" s="54">
        <v>3.4310292498012797E-2</v>
      </c>
      <c r="I14" s="41">
        <v>3.3759391572933999E-2</v>
      </c>
      <c r="J14" s="41">
        <v>6.6166617939819499E-3</v>
      </c>
      <c r="K14" s="41">
        <v>3.7409083714452403E-2</v>
      </c>
      <c r="L14" s="41">
        <v>2.4479138732547399E-2</v>
      </c>
      <c r="M14" s="54">
        <v>2.7485227584485801E-2</v>
      </c>
      <c r="N14" s="41">
        <v>3.2438491605167798E-2</v>
      </c>
      <c r="O14" s="41">
        <v>2.56185033015013E-2</v>
      </c>
      <c r="P14" s="54">
        <v>3.8053491652892901E-2</v>
      </c>
      <c r="Q14" s="41">
        <v>2.0405063756999901E-2</v>
      </c>
      <c r="R14" s="54">
        <v>2.46450710483598E-2</v>
      </c>
      <c r="S14" s="41">
        <v>3.73808768090736E-2</v>
      </c>
      <c r="T14" s="54">
        <v>5.1463879639732403E-2</v>
      </c>
      <c r="U14" s="41">
        <v>3.6193820437979203E-2</v>
      </c>
      <c r="V14" s="41">
        <v>1.5652958361923801E-2</v>
      </c>
      <c r="W14" s="41">
        <v>1.8646723486113799E-2</v>
      </c>
      <c r="X14" s="54">
        <v>3.8349196918659199E-2</v>
      </c>
      <c r="Y14" s="41">
        <v>5.7100622793531397E-2</v>
      </c>
      <c r="Z14" s="41">
        <v>3.4738988338483101E-2</v>
      </c>
      <c r="AA14" s="41">
        <v>1.5019239088493499E-2</v>
      </c>
      <c r="AB14" s="41">
        <v>3.1018342898456699E-2</v>
      </c>
      <c r="AC14" s="41">
        <v>1.6569984696855701E-2</v>
      </c>
      <c r="AD14" s="47">
        <v>0</v>
      </c>
    </row>
    <row r="15" spans="1:30" ht="20.149999999999999" customHeight="1" x14ac:dyDescent="0.25">
      <c r="A15" s="93"/>
      <c r="B15" s="44">
        <v>63</v>
      </c>
      <c r="C15" s="38">
        <v>8</v>
      </c>
      <c r="D15" s="38">
        <v>10</v>
      </c>
      <c r="E15" s="38">
        <v>3</v>
      </c>
      <c r="F15" s="38">
        <v>13</v>
      </c>
      <c r="G15" s="38">
        <v>7</v>
      </c>
      <c r="H15" s="51">
        <v>12</v>
      </c>
      <c r="I15" s="38">
        <v>16</v>
      </c>
      <c r="J15" s="38">
        <v>1</v>
      </c>
      <c r="K15" s="38">
        <v>4</v>
      </c>
      <c r="L15" s="38">
        <v>5</v>
      </c>
      <c r="M15" s="51">
        <v>16</v>
      </c>
      <c r="N15" s="38">
        <v>14</v>
      </c>
      <c r="O15" s="38">
        <v>4</v>
      </c>
      <c r="P15" s="51">
        <v>26</v>
      </c>
      <c r="Q15" s="38">
        <v>14</v>
      </c>
      <c r="R15" s="51">
        <v>24</v>
      </c>
      <c r="S15" s="38">
        <v>39</v>
      </c>
      <c r="T15" s="51">
        <v>28</v>
      </c>
      <c r="U15" s="38">
        <v>18</v>
      </c>
      <c r="V15" s="38">
        <v>8</v>
      </c>
      <c r="W15" s="38">
        <v>9</v>
      </c>
      <c r="X15" s="51">
        <v>18</v>
      </c>
      <c r="Y15" s="38">
        <v>19</v>
      </c>
      <c r="Z15" s="38">
        <v>9</v>
      </c>
      <c r="AA15" s="38">
        <v>10</v>
      </c>
      <c r="AB15" s="38">
        <v>3</v>
      </c>
      <c r="AC15" s="38">
        <v>3</v>
      </c>
      <c r="AD15" s="44">
        <v>0</v>
      </c>
    </row>
    <row r="16" spans="1:30" ht="20.149999999999999" customHeight="1" x14ac:dyDescent="0.25">
      <c r="A16" s="94" t="s">
        <v>377</v>
      </c>
      <c r="B16" s="45">
        <v>2.6143640914013399E-2</v>
      </c>
      <c r="C16" s="39">
        <v>2.6809756989161402E-3</v>
      </c>
      <c r="D16" s="39">
        <v>1.7552268477586602E-2</v>
      </c>
      <c r="E16" s="39">
        <v>2.0037651651531999E-2</v>
      </c>
      <c r="F16" s="39">
        <v>1.25997826202639E-2</v>
      </c>
      <c r="G16" s="39">
        <v>1.55087350143094E-2</v>
      </c>
      <c r="H16" s="52">
        <v>5.9263802442059699E-3</v>
      </c>
      <c r="I16" s="39">
        <v>1.3803885890926799E-2</v>
      </c>
      <c r="J16" s="39">
        <v>1.20368371362296E-2</v>
      </c>
      <c r="K16" s="39">
        <v>1.9437178025272599E-2</v>
      </c>
      <c r="L16" s="39">
        <v>1.0110526641305399E-2</v>
      </c>
      <c r="M16" s="52">
        <v>5.6897149558996002E-3</v>
      </c>
      <c r="N16" s="39">
        <v>8.7900157369572608E-3</v>
      </c>
      <c r="O16" s="39">
        <v>1.7855647944907099E-2</v>
      </c>
      <c r="P16" s="52">
        <v>1.1570114204164801E-2</v>
      </c>
      <c r="Q16" s="39">
        <v>9.1362213674593008E-3</v>
      </c>
      <c r="R16" s="52">
        <v>2.2661146767054299E-2</v>
      </c>
      <c r="S16" s="39">
        <v>2.9586691076893702E-2</v>
      </c>
      <c r="T16" s="52">
        <v>3.5884567958261802E-2</v>
      </c>
      <c r="U16" s="39">
        <v>3.5631967937659201E-2</v>
      </c>
      <c r="V16" s="39">
        <v>2.4093484110867602E-2</v>
      </c>
      <c r="W16" s="39">
        <v>7.3753869930186702E-3</v>
      </c>
      <c r="X16" s="52">
        <v>2.60103929291166E-2</v>
      </c>
      <c r="Y16" s="39">
        <v>2.2697082889453098E-2</v>
      </c>
      <c r="Z16" s="39">
        <v>3.8026294995405503E-2</v>
      </c>
      <c r="AA16" s="39">
        <v>2.6722132358025799E-2</v>
      </c>
      <c r="AB16" s="39">
        <v>7.2299456403552504E-3</v>
      </c>
      <c r="AC16" s="39">
        <v>2.3078743855637001E-2</v>
      </c>
      <c r="AD16" s="45">
        <v>0</v>
      </c>
    </row>
    <row r="17" spans="1:30" ht="20.149999999999999" customHeight="1" x14ac:dyDescent="0.25">
      <c r="A17" s="94"/>
      <c r="B17" s="46">
        <v>53</v>
      </c>
      <c r="C17" s="40">
        <v>1</v>
      </c>
      <c r="D17" s="40">
        <v>8</v>
      </c>
      <c r="E17" s="40">
        <v>3</v>
      </c>
      <c r="F17" s="40">
        <v>5</v>
      </c>
      <c r="G17" s="40">
        <v>3</v>
      </c>
      <c r="H17" s="53">
        <v>2</v>
      </c>
      <c r="I17" s="40">
        <v>7</v>
      </c>
      <c r="J17" s="40">
        <v>2</v>
      </c>
      <c r="K17" s="40">
        <v>2</v>
      </c>
      <c r="L17" s="40">
        <v>2</v>
      </c>
      <c r="M17" s="53">
        <v>3</v>
      </c>
      <c r="N17" s="40">
        <v>4</v>
      </c>
      <c r="O17" s="40">
        <v>3</v>
      </c>
      <c r="P17" s="53">
        <v>8</v>
      </c>
      <c r="Q17" s="40">
        <v>6</v>
      </c>
      <c r="R17" s="53">
        <v>22</v>
      </c>
      <c r="S17" s="40">
        <v>31</v>
      </c>
      <c r="T17" s="53">
        <v>20</v>
      </c>
      <c r="U17" s="40">
        <v>17</v>
      </c>
      <c r="V17" s="40">
        <v>12</v>
      </c>
      <c r="W17" s="40">
        <v>4</v>
      </c>
      <c r="X17" s="53">
        <v>13</v>
      </c>
      <c r="Y17" s="40">
        <v>8</v>
      </c>
      <c r="Z17" s="40">
        <v>10</v>
      </c>
      <c r="AA17" s="40">
        <v>18</v>
      </c>
      <c r="AB17" s="40">
        <v>1</v>
      </c>
      <c r="AC17" s="40">
        <v>4</v>
      </c>
      <c r="AD17" s="46">
        <v>0</v>
      </c>
    </row>
    <row r="18" spans="1:30" ht="20.149999999999999" customHeight="1" x14ac:dyDescent="0.25">
      <c r="A18" s="93" t="s">
        <v>392</v>
      </c>
      <c r="B18" s="47">
        <v>0.82117870673320903</v>
      </c>
      <c r="C18" s="41">
        <v>0.88703520015312698</v>
      </c>
      <c r="D18" s="41">
        <v>0.78304692848774504</v>
      </c>
      <c r="E18" s="41">
        <v>0.81514917082104998</v>
      </c>
      <c r="F18" s="41">
        <v>0.87512000144800495</v>
      </c>
      <c r="G18" s="41">
        <v>0.79485942107070895</v>
      </c>
      <c r="H18" s="54">
        <v>0.89912001341307501</v>
      </c>
      <c r="I18" s="41">
        <v>0.79947334010173998</v>
      </c>
      <c r="J18" s="41">
        <v>0.83517061563417605</v>
      </c>
      <c r="K18" s="41">
        <v>0.82385419860054099</v>
      </c>
      <c r="L18" s="41">
        <v>0.87893768597077804</v>
      </c>
      <c r="M18" s="54">
        <v>0.90460195407738397</v>
      </c>
      <c r="N18" s="41">
        <v>0.82567158171333899</v>
      </c>
      <c r="O18" s="41">
        <v>0.81874186188836695</v>
      </c>
      <c r="P18" s="54">
        <v>0.83133444879026097</v>
      </c>
      <c r="Q18" s="41">
        <v>0.89712726971001</v>
      </c>
      <c r="R18" s="54">
        <v>0.80677574726614099</v>
      </c>
      <c r="S18" s="41">
        <v>0.83346536610030497</v>
      </c>
      <c r="T18" s="54">
        <v>0.68929774669870603</v>
      </c>
      <c r="U18" s="41">
        <v>0.79314194406809602</v>
      </c>
      <c r="V18" s="41">
        <v>0.89763171066091996</v>
      </c>
      <c r="W18" s="41">
        <v>0.92166057894795805</v>
      </c>
      <c r="X18" s="54">
        <v>0.80563315656608403</v>
      </c>
      <c r="Y18" s="41">
        <v>0.81593811600448996</v>
      </c>
      <c r="Z18" s="41">
        <v>0.75422906555625802</v>
      </c>
      <c r="AA18" s="41">
        <v>0.85535669791722302</v>
      </c>
      <c r="AB18" s="41">
        <v>0.80865480428922498</v>
      </c>
      <c r="AC18" s="41">
        <v>0.85557670822930498</v>
      </c>
      <c r="AD18" s="47">
        <v>0</v>
      </c>
    </row>
    <row r="19" spans="1:30" ht="20.149999999999999" customHeight="1" x14ac:dyDescent="0.25">
      <c r="A19" s="93"/>
      <c r="B19" s="44">
        <v>1651</v>
      </c>
      <c r="C19" s="38">
        <v>238</v>
      </c>
      <c r="D19" s="38">
        <v>361</v>
      </c>
      <c r="E19" s="38">
        <v>112</v>
      </c>
      <c r="F19" s="38">
        <v>338</v>
      </c>
      <c r="G19" s="38">
        <v>133</v>
      </c>
      <c r="H19" s="51">
        <v>305</v>
      </c>
      <c r="I19" s="38">
        <v>386</v>
      </c>
      <c r="J19" s="38">
        <v>146</v>
      </c>
      <c r="K19" s="38">
        <v>79</v>
      </c>
      <c r="L19" s="38">
        <v>180</v>
      </c>
      <c r="M19" s="51">
        <v>524</v>
      </c>
      <c r="N19" s="38">
        <v>360</v>
      </c>
      <c r="O19" s="38">
        <v>118</v>
      </c>
      <c r="P19" s="51">
        <v>574</v>
      </c>
      <c r="Q19" s="38">
        <v>632</v>
      </c>
      <c r="R19" s="51">
        <v>782</v>
      </c>
      <c r="S19" s="38">
        <v>862</v>
      </c>
      <c r="T19" s="51">
        <v>378</v>
      </c>
      <c r="U19" s="38">
        <v>387</v>
      </c>
      <c r="V19" s="38">
        <v>447</v>
      </c>
      <c r="W19" s="38">
        <v>439</v>
      </c>
      <c r="X19" s="51">
        <v>388</v>
      </c>
      <c r="Y19" s="38">
        <v>271</v>
      </c>
      <c r="Z19" s="38">
        <v>203</v>
      </c>
      <c r="AA19" s="38">
        <v>564</v>
      </c>
      <c r="AB19" s="38">
        <v>79</v>
      </c>
      <c r="AC19" s="38">
        <v>147</v>
      </c>
      <c r="AD19" s="44">
        <v>0</v>
      </c>
    </row>
    <row r="20" spans="1:30" ht="20.149999999999999" customHeight="1" x14ac:dyDescent="0.25">
      <c r="A20" s="94" t="s">
        <v>393</v>
      </c>
      <c r="B20" s="45">
        <v>6.83091877682208E-2</v>
      </c>
      <c r="C20" s="39">
        <v>5.2655021440651602E-2</v>
      </c>
      <c r="D20" s="39">
        <v>8.6092369857576401E-2</v>
      </c>
      <c r="E20" s="39">
        <v>5.1577218066334501E-2</v>
      </c>
      <c r="F20" s="39">
        <v>5.7441370482378101E-2</v>
      </c>
      <c r="G20" s="39">
        <v>8.1916661989779205E-2</v>
      </c>
      <c r="H20" s="52">
        <v>5.1516748999103398E-2</v>
      </c>
      <c r="I20" s="39">
        <v>8.9823288477629201E-2</v>
      </c>
      <c r="J20" s="39">
        <v>4.7243220305546202E-2</v>
      </c>
      <c r="K20" s="39">
        <v>5.4114323128067299E-2</v>
      </c>
      <c r="L20" s="39">
        <v>4.5082181609428798E-2</v>
      </c>
      <c r="M20" s="52">
        <v>4.4862338465943903E-2</v>
      </c>
      <c r="N20" s="39">
        <v>7.4313732052864498E-2</v>
      </c>
      <c r="O20" s="39">
        <v>8.0179134554208303E-2</v>
      </c>
      <c r="P20" s="52">
        <v>6.6153044905282399E-2</v>
      </c>
      <c r="Q20" s="39">
        <v>4.1146427217023399E-2</v>
      </c>
      <c r="R20" s="52">
        <v>6.1054070452351401E-2</v>
      </c>
      <c r="S20" s="39">
        <v>7.5576362378406106E-2</v>
      </c>
      <c r="T20" s="52">
        <v>0.13570895004636499</v>
      </c>
      <c r="U20" s="39">
        <v>6.4246270236243394E-2</v>
      </c>
      <c r="V20" s="39">
        <v>2.9029228257479198E-2</v>
      </c>
      <c r="W20" s="39">
        <v>3.5984294140852802E-2</v>
      </c>
      <c r="X20" s="52">
        <v>9.0457847970490404E-2</v>
      </c>
      <c r="Y20" s="39">
        <v>8.3908972803195897E-2</v>
      </c>
      <c r="Z20" s="39">
        <v>7.5385090138148994E-2</v>
      </c>
      <c r="AA20" s="39">
        <v>4.88296237659923E-2</v>
      </c>
      <c r="AB20" s="39">
        <v>7.01932301907532E-2</v>
      </c>
      <c r="AC20" s="39">
        <v>3.8591018084571001E-2</v>
      </c>
      <c r="AD20" s="45">
        <v>0</v>
      </c>
    </row>
    <row r="21" spans="1:30" ht="20.149999999999999" customHeight="1" x14ac:dyDescent="0.25">
      <c r="A21" s="95"/>
      <c r="B21" s="48">
        <v>137</v>
      </c>
      <c r="C21" s="42">
        <v>14</v>
      </c>
      <c r="D21" s="42">
        <v>40</v>
      </c>
      <c r="E21" s="42">
        <v>7</v>
      </c>
      <c r="F21" s="42">
        <v>22</v>
      </c>
      <c r="G21" s="42">
        <v>14</v>
      </c>
      <c r="H21" s="57">
        <v>17</v>
      </c>
      <c r="I21" s="42">
        <v>43</v>
      </c>
      <c r="J21" s="42">
        <v>8</v>
      </c>
      <c r="K21" s="42">
        <v>5</v>
      </c>
      <c r="L21" s="42">
        <v>9</v>
      </c>
      <c r="M21" s="57">
        <v>26</v>
      </c>
      <c r="N21" s="42">
        <v>32</v>
      </c>
      <c r="O21" s="42">
        <v>12</v>
      </c>
      <c r="P21" s="57">
        <v>46</v>
      </c>
      <c r="Q21" s="42">
        <v>29</v>
      </c>
      <c r="R21" s="57">
        <v>59</v>
      </c>
      <c r="S21" s="42">
        <v>78</v>
      </c>
      <c r="T21" s="57">
        <v>74</v>
      </c>
      <c r="U21" s="42">
        <v>31</v>
      </c>
      <c r="V21" s="42">
        <v>14</v>
      </c>
      <c r="W21" s="42">
        <v>17</v>
      </c>
      <c r="X21" s="57">
        <v>44</v>
      </c>
      <c r="Y21" s="42">
        <v>28</v>
      </c>
      <c r="Z21" s="42">
        <v>20</v>
      </c>
      <c r="AA21" s="42">
        <v>32</v>
      </c>
      <c r="AB21" s="42">
        <v>7</v>
      </c>
      <c r="AC21" s="42">
        <v>7</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9" display="Return to index" xr:uid="{D846823A-14B9-4E18-9490-7F101A136C2D}"/>
  </hyperlinks>
  <pageMargins left="0.75" right="0.75" top="0.75" bottom="0.5" header="0.5" footer="0.75"/>
  <drawing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395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387</v>
      </c>
      <c r="B6" s="43">
        <v>0.48282081719227798</v>
      </c>
      <c r="C6" s="37">
        <v>0.50293401938403404</v>
      </c>
      <c r="D6" s="37">
        <v>0.38371797847429501</v>
      </c>
      <c r="E6" s="37">
        <v>0.44093837436195898</v>
      </c>
      <c r="F6" s="37">
        <v>0.59729847837330996</v>
      </c>
      <c r="G6" s="37">
        <v>0.41680313060913199</v>
      </c>
      <c r="H6" s="50">
        <v>0.51251718670285895</v>
      </c>
      <c r="I6" s="37">
        <v>0.44362695417248099</v>
      </c>
      <c r="J6" s="37">
        <v>0.40045279306271098</v>
      </c>
      <c r="K6" s="37">
        <v>0.42256184805890201</v>
      </c>
      <c r="L6" s="37">
        <v>0.58195722852013798</v>
      </c>
      <c r="M6" s="50">
        <v>0.55082229820470197</v>
      </c>
      <c r="N6" s="37">
        <v>0.48400155846861798</v>
      </c>
      <c r="O6" s="37">
        <v>0.38695103305712503</v>
      </c>
      <c r="P6" s="50">
        <v>0.45955682374333101</v>
      </c>
      <c r="Q6" s="37">
        <v>0.56767209551810505</v>
      </c>
      <c r="R6" s="50">
        <v>0.45266530712529501</v>
      </c>
      <c r="S6" s="37">
        <v>0.50958697555314103</v>
      </c>
      <c r="T6" s="50">
        <v>0.39766193233838998</v>
      </c>
      <c r="U6" s="37">
        <v>0.47296015240197198</v>
      </c>
      <c r="V6" s="37">
        <v>0.51294653694038705</v>
      </c>
      <c r="W6" s="37">
        <v>0.55938744595716094</v>
      </c>
      <c r="X6" s="50">
        <v>0.45408927022235201</v>
      </c>
      <c r="Y6" s="37">
        <v>0.50624918399074803</v>
      </c>
      <c r="Z6" s="37">
        <v>0.425825456857581</v>
      </c>
      <c r="AA6" s="37">
        <v>0.51032622245535397</v>
      </c>
      <c r="AB6" s="37">
        <v>0.55546848820255801</v>
      </c>
      <c r="AC6" s="37">
        <v>0.46044899945421802</v>
      </c>
      <c r="AD6" s="43">
        <v>0</v>
      </c>
    </row>
    <row r="7" spans="1:30" ht="20.149999999999999" customHeight="1" x14ac:dyDescent="0.25">
      <c r="A7" s="93"/>
      <c r="B7" s="44">
        <v>970</v>
      </c>
      <c r="C7" s="38">
        <v>135</v>
      </c>
      <c r="D7" s="38">
        <v>177</v>
      </c>
      <c r="E7" s="38">
        <v>61</v>
      </c>
      <c r="F7" s="38">
        <v>230</v>
      </c>
      <c r="G7" s="38">
        <v>70</v>
      </c>
      <c r="H7" s="51">
        <v>174</v>
      </c>
      <c r="I7" s="38">
        <v>214</v>
      </c>
      <c r="J7" s="38">
        <v>70</v>
      </c>
      <c r="K7" s="38">
        <v>41</v>
      </c>
      <c r="L7" s="38">
        <v>119</v>
      </c>
      <c r="M7" s="51">
        <v>319</v>
      </c>
      <c r="N7" s="38">
        <v>211</v>
      </c>
      <c r="O7" s="38">
        <v>56</v>
      </c>
      <c r="P7" s="51">
        <v>317</v>
      </c>
      <c r="Q7" s="38">
        <v>400</v>
      </c>
      <c r="R7" s="51">
        <v>439</v>
      </c>
      <c r="S7" s="38">
        <v>527</v>
      </c>
      <c r="T7" s="51">
        <v>218</v>
      </c>
      <c r="U7" s="38">
        <v>230</v>
      </c>
      <c r="V7" s="38">
        <v>255</v>
      </c>
      <c r="W7" s="38">
        <v>267</v>
      </c>
      <c r="X7" s="51">
        <v>219</v>
      </c>
      <c r="Y7" s="38">
        <v>168</v>
      </c>
      <c r="Z7" s="38">
        <v>114</v>
      </c>
      <c r="AA7" s="38">
        <v>336</v>
      </c>
      <c r="AB7" s="38">
        <v>54</v>
      </c>
      <c r="AC7" s="38">
        <v>79</v>
      </c>
      <c r="AD7" s="44">
        <v>0</v>
      </c>
    </row>
    <row r="8" spans="1:30" ht="20.149999999999999" customHeight="1" x14ac:dyDescent="0.25">
      <c r="A8" s="94" t="s">
        <v>388</v>
      </c>
      <c r="B8" s="45">
        <v>0.34680343910855599</v>
      </c>
      <c r="C8" s="39">
        <v>0.371472566186617</v>
      </c>
      <c r="D8" s="39">
        <v>0.37960239473935198</v>
      </c>
      <c r="E8" s="39">
        <v>0.35114794114974501</v>
      </c>
      <c r="F8" s="39">
        <v>0.30614242031990402</v>
      </c>
      <c r="G8" s="39">
        <v>0.40538667395967098</v>
      </c>
      <c r="H8" s="52">
        <v>0.38685677720218797</v>
      </c>
      <c r="I8" s="39">
        <v>0.379904237367718</v>
      </c>
      <c r="J8" s="39">
        <v>0.42917299319917002</v>
      </c>
      <c r="K8" s="39">
        <v>0.41848605710265602</v>
      </c>
      <c r="L8" s="39">
        <v>0.30325155923767599</v>
      </c>
      <c r="M8" s="52">
        <v>0.36739184366562</v>
      </c>
      <c r="N8" s="39">
        <v>0.333214519906744</v>
      </c>
      <c r="O8" s="39">
        <v>0.40802580753482898</v>
      </c>
      <c r="P8" s="52">
        <v>0.38648167003890899</v>
      </c>
      <c r="Q8" s="39">
        <v>0.32604402705636498</v>
      </c>
      <c r="R8" s="52">
        <v>0.33808934452551498</v>
      </c>
      <c r="S8" s="39">
        <v>0.35532072825247302</v>
      </c>
      <c r="T8" s="52">
        <v>0.33794597771760299</v>
      </c>
      <c r="U8" s="39">
        <v>0.31986184755548702</v>
      </c>
      <c r="V8" s="39">
        <v>0.37232337087550399</v>
      </c>
      <c r="W8" s="39">
        <v>0.35787275911677002</v>
      </c>
      <c r="X8" s="52">
        <v>0.37452099595987898</v>
      </c>
      <c r="Y8" s="39">
        <v>0.338237221771163</v>
      </c>
      <c r="Z8" s="39">
        <v>0.353078580421472</v>
      </c>
      <c r="AA8" s="39">
        <v>0.323198024762473</v>
      </c>
      <c r="AB8" s="39">
        <v>0.31778570922788502</v>
      </c>
      <c r="AC8" s="39">
        <v>0.38293817808918801</v>
      </c>
      <c r="AD8" s="45">
        <v>0</v>
      </c>
    </row>
    <row r="9" spans="1:30" ht="20.149999999999999" customHeight="1" x14ac:dyDescent="0.25">
      <c r="A9" s="94"/>
      <c r="B9" s="46">
        <v>697</v>
      </c>
      <c r="C9" s="40">
        <v>100</v>
      </c>
      <c r="D9" s="40">
        <v>175</v>
      </c>
      <c r="E9" s="40">
        <v>48</v>
      </c>
      <c r="F9" s="40">
        <v>118</v>
      </c>
      <c r="G9" s="40">
        <v>68</v>
      </c>
      <c r="H9" s="53">
        <v>131</v>
      </c>
      <c r="I9" s="40">
        <v>184</v>
      </c>
      <c r="J9" s="40">
        <v>75</v>
      </c>
      <c r="K9" s="40">
        <v>40</v>
      </c>
      <c r="L9" s="40">
        <v>62</v>
      </c>
      <c r="M9" s="53">
        <v>213</v>
      </c>
      <c r="N9" s="40">
        <v>145</v>
      </c>
      <c r="O9" s="40">
        <v>59</v>
      </c>
      <c r="P9" s="53">
        <v>267</v>
      </c>
      <c r="Q9" s="40">
        <v>230</v>
      </c>
      <c r="R9" s="53">
        <v>328</v>
      </c>
      <c r="S9" s="40">
        <v>367</v>
      </c>
      <c r="T9" s="53">
        <v>185</v>
      </c>
      <c r="U9" s="40">
        <v>156</v>
      </c>
      <c r="V9" s="40">
        <v>185</v>
      </c>
      <c r="W9" s="40">
        <v>171</v>
      </c>
      <c r="X9" s="53">
        <v>180</v>
      </c>
      <c r="Y9" s="40">
        <v>112</v>
      </c>
      <c r="Z9" s="40">
        <v>95</v>
      </c>
      <c r="AA9" s="40">
        <v>213</v>
      </c>
      <c r="AB9" s="40">
        <v>31</v>
      </c>
      <c r="AC9" s="40">
        <v>66</v>
      </c>
      <c r="AD9" s="46">
        <v>0</v>
      </c>
    </row>
    <row r="10" spans="1:30" ht="20.149999999999999" customHeight="1" x14ac:dyDescent="0.25">
      <c r="A10" s="93" t="s">
        <v>389</v>
      </c>
      <c r="B10" s="47">
        <v>0.10617729097272301</v>
      </c>
      <c r="C10" s="41">
        <v>8.3315893920275594E-2</v>
      </c>
      <c r="D10" s="41">
        <v>0.157142793166128</v>
      </c>
      <c r="E10" s="41">
        <v>0.14290830144762001</v>
      </c>
      <c r="F10" s="41">
        <v>5.0632212158828002E-2</v>
      </c>
      <c r="G10" s="41">
        <v>0.126411232013316</v>
      </c>
      <c r="H10" s="54">
        <v>7.2500553051811106E-2</v>
      </c>
      <c r="I10" s="41">
        <v>0.10903236495228701</v>
      </c>
      <c r="J10" s="41">
        <v>0.1288666112795</v>
      </c>
      <c r="K10" s="41">
        <v>0.13010259591478501</v>
      </c>
      <c r="L10" s="41">
        <v>7.3042317499552006E-2</v>
      </c>
      <c r="M10" s="54">
        <v>5.3979061775012702E-2</v>
      </c>
      <c r="N10" s="41">
        <v>0.121712759841197</v>
      </c>
      <c r="O10" s="41">
        <v>0.14870121011346801</v>
      </c>
      <c r="P10" s="54">
        <v>0.11129844109592001</v>
      </c>
      <c r="Q10" s="41">
        <v>6.7665318617140702E-2</v>
      </c>
      <c r="R10" s="54">
        <v>0.13443272995139599</v>
      </c>
      <c r="S10" s="41">
        <v>8.0408432815949601E-2</v>
      </c>
      <c r="T10" s="54">
        <v>0.14248663445389301</v>
      </c>
      <c r="U10" s="41">
        <v>0.14012861633262699</v>
      </c>
      <c r="V10" s="41">
        <v>7.9566109843691293E-2</v>
      </c>
      <c r="W10" s="41">
        <v>5.7496555252793603E-2</v>
      </c>
      <c r="X10" s="54">
        <v>0.11173355509267199</v>
      </c>
      <c r="Y10" s="41">
        <v>8.5019544859013099E-2</v>
      </c>
      <c r="Z10" s="41">
        <v>0.133606903738483</v>
      </c>
      <c r="AA10" s="41">
        <v>0.105300014282946</v>
      </c>
      <c r="AB10" s="41">
        <v>7.0199296323349397E-2</v>
      </c>
      <c r="AC10" s="41">
        <v>0.112403532428556</v>
      </c>
      <c r="AD10" s="47">
        <v>0</v>
      </c>
    </row>
    <row r="11" spans="1:30" ht="20.149999999999999" customHeight="1" x14ac:dyDescent="0.25">
      <c r="A11" s="93"/>
      <c r="B11" s="44">
        <v>213</v>
      </c>
      <c r="C11" s="38">
        <v>22</v>
      </c>
      <c r="D11" s="38">
        <v>73</v>
      </c>
      <c r="E11" s="38">
        <v>20</v>
      </c>
      <c r="F11" s="38">
        <v>20</v>
      </c>
      <c r="G11" s="38">
        <v>21</v>
      </c>
      <c r="H11" s="51">
        <v>25</v>
      </c>
      <c r="I11" s="38">
        <v>53</v>
      </c>
      <c r="J11" s="38">
        <v>23</v>
      </c>
      <c r="K11" s="38">
        <v>13</v>
      </c>
      <c r="L11" s="38">
        <v>15</v>
      </c>
      <c r="M11" s="51">
        <v>31</v>
      </c>
      <c r="N11" s="38">
        <v>53</v>
      </c>
      <c r="O11" s="38">
        <v>21</v>
      </c>
      <c r="P11" s="51">
        <v>77</v>
      </c>
      <c r="Q11" s="38">
        <v>48</v>
      </c>
      <c r="R11" s="51">
        <v>130</v>
      </c>
      <c r="S11" s="38">
        <v>83</v>
      </c>
      <c r="T11" s="51">
        <v>78</v>
      </c>
      <c r="U11" s="38">
        <v>68</v>
      </c>
      <c r="V11" s="38">
        <v>40</v>
      </c>
      <c r="W11" s="38">
        <v>27</v>
      </c>
      <c r="X11" s="51">
        <v>54</v>
      </c>
      <c r="Y11" s="38">
        <v>28</v>
      </c>
      <c r="Z11" s="38">
        <v>36</v>
      </c>
      <c r="AA11" s="38">
        <v>69</v>
      </c>
      <c r="AB11" s="38">
        <v>7</v>
      </c>
      <c r="AC11" s="38">
        <v>19</v>
      </c>
      <c r="AD11" s="44">
        <v>0</v>
      </c>
    </row>
    <row r="12" spans="1:30" ht="20.149999999999999" customHeight="1" x14ac:dyDescent="0.25">
      <c r="A12" s="94" t="s">
        <v>390</v>
      </c>
      <c r="B12" s="45">
        <v>2.5409128222824099E-2</v>
      </c>
      <c r="C12" s="39">
        <v>2.8213022917881799E-2</v>
      </c>
      <c r="D12" s="39">
        <v>4.3351099001040998E-2</v>
      </c>
      <c r="E12" s="39">
        <v>1.6686900151186498E-2</v>
      </c>
      <c r="F12" s="39">
        <v>2.7652834601140298E-2</v>
      </c>
      <c r="G12" s="39">
        <v>2.80019603795373E-2</v>
      </c>
      <c r="H12" s="52">
        <v>1.7147522240031798E-2</v>
      </c>
      <c r="I12" s="39">
        <v>2.8805900068129001E-2</v>
      </c>
      <c r="J12" s="39">
        <v>2.46354181008402E-2</v>
      </c>
      <c r="K12" s="39">
        <v>2.1210404411039101E-2</v>
      </c>
      <c r="L12" s="39">
        <v>2.7920240260068299E-2</v>
      </c>
      <c r="M12" s="52">
        <v>1.4096591387512101E-2</v>
      </c>
      <c r="N12" s="39">
        <v>3.3641674349608297E-2</v>
      </c>
      <c r="O12" s="39">
        <v>3.1096964931754002E-2</v>
      </c>
      <c r="P12" s="52">
        <v>2.0768549885717701E-2</v>
      </c>
      <c r="Q12" s="39">
        <v>1.48615678341659E-2</v>
      </c>
      <c r="R12" s="52">
        <v>3.2779662641558398E-2</v>
      </c>
      <c r="S12" s="39">
        <v>1.86716563842498E-2</v>
      </c>
      <c r="T12" s="52">
        <v>6.5888585309178099E-2</v>
      </c>
      <c r="U12" s="39">
        <v>1.4436154306178599E-2</v>
      </c>
      <c r="V12" s="39">
        <v>7.0092181627400899E-3</v>
      </c>
      <c r="W12" s="39">
        <v>9.2961435908952197E-3</v>
      </c>
      <c r="X12" s="52">
        <v>2.65853413512675E-2</v>
      </c>
      <c r="Y12" s="39">
        <v>3.1558926983870299E-2</v>
      </c>
      <c r="Z12" s="39">
        <v>3.6993711677181997E-2</v>
      </c>
      <c r="AA12" s="39">
        <v>2.0395733759188201E-2</v>
      </c>
      <c r="AB12" s="39">
        <v>3.9418082313107602E-2</v>
      </c>
      <c r="AC12" s="39">
        <v>3.36940246031166E-3</v>
      </c>
      <c r="AD12" s="45">
        <v>0</v>
      </c>
    </row>
    <row r="13" spans="1:30" ht="20.149999999999999" customHeight="1" x14ac:dyDescent="0.25">
      <c r="A13" s="94"/>
      <c r="B13" s="46">
        <v>51</v>
      </c>
      <c r="C13" s="40">
        <v>8</v>
      </c>
      <c r="D13" s="40">
        <v>20</v>
      </c>
      <c r="E13" s="40">
        <v>2</v>
      </c>
      <c r="F13" s="40">
        <v>11</v>
      </c>
      <c r="G13" s="40">
        <v>5</v>
      </c>
      <c r="H13" s="53">
        <v>6</v>
      </c>
      <c r="I13" s="40">
        <v>14</v>
      </c>
      <c r="J13" s="40">
        <v>4</v>
      </c>
      <c r="K13" s="40">
        <v>2</v>
      </c>
      <c r="L13" s="40">
        <v>6</v>
      </c>
      <c r="M13" s="53">
        <v>8</v>
      </c>
      <c r="N13" s="40">
        <v>15</v>
      </c>
      <c r="O13" s="40">
        <v>4</v>
      </c>
      <c r="P13" s="53">
        <v>14</v>
      </c>
      <c r="Q13" s="40">
        <v>10</v>
      </c>
      <c r="R13" s="53">
        <v>32</v>
      </c>
      <c r="S13" s="40">
        <v>19</v>
      </c>
      <c r="T13" s="53">
        <v>36</v>
      </c>
      <c r="U13" s="40">
        <v>7</v>
      </c>
      <c r="V13" s="40">
        <v>3</v>
      </c>
      <c r="W13" s="40">
        <v>4</v>
      </c>
      <c r="X13" s="53">
        <v>13</v>
      </c>
      <c r="Y13" s="40">
        <v>10</v>
      </c>
      <c r="Z13" s="40">
        <v>10</v>
      </c>
      <c r="AA13" s="40">
        <v>13</v>
      </c>
      <c r="AB13" s="40">
        <v>4</v>
      </c>
      <c r="AC13" s="40">
        <v>1</v>
      </c>
      <c r="AD13" s="46">
        <v>0</v>
      </c>
    </row>
    <row r="14" spans="1:30" ht="20.149999999999999" customHeight="1" x14ac:dyDescent="0.25">
      <c r="A14" s="93" t="s">
        <v>391</v>
      </c>
      <c r="B14" s="47">
        <v>1.00406128347128E-2</v>
      </c>
      <c r="C14" s="41">
        <v>7.5867537892210599E-3</v>
      </c>
      <c r="D14" s="41">
        <v>1.18270145691542E-2</v>
      </c>
      <c r="E14" s="41">
        <v>6.1668585959001399E-3</v>
      </c>
      <c r="F14" s="41">
        <v>5.3031774473109904E-3</v>
      </c>
      <c r="G14" s="41">
        <v>1.05133534656372E-2</v>
      </c>
      <c r="H14" s="54">
        <v>2.0092428131570999E-3</v>
      </c>
      <c r="I14" s="41">
        <v>1.9363290948865599E-2</v>
      </c>
      <c r="J14" s="41">
        <v>0</v>
      </c>
      <c r="K14" s="41">
        <v>0</v>
      </c>
      <c r="L14" s="41">
        <v>9.9901598681065105E-3</v>
      </c>
      <c r="M14" s="54">
        <v>4.1049786143175096E-3</v>
      </c>
      <c r="N14" s="41">
        <v>1.4588179762737401E-2</v>
      </c>
      <c r="O14" s="41">
        <v>4.7345543730165102E-3</v>
      </c>
      <c r="P14" s="54">
        <v>9.3840403846620294E-3</v>
      </c>
      <c r="Q14" s="41">
        <v>5.93534380817143E-3</v>
      </c>
      <c r="R14" s="54">
        <v>1.1737203871893901E-2</v>
      </c>
      <c r="S14" s="41">
        <v>8.5182761131907501E-3</v>
      </c>
      <c r="T14" s="54">
        <v>1.7818558833333598E-2</v>
      </c>
      <c r="U14" s="41">
        <v>1.14937101873061E-2</v>
      </c>
      <c r="V14" s="41">
        <v>5.8638553251350303E-3</v>
      </c>
      <c r="W14" s="41">
        <v>3.9722151625354004E-3</v>
      </c>
      <c r="X14" s="54">
        <v>1.04130448113524E-2</v>
      </c>
      <c r="Y14" s="41">
        <v>1.2806810272246699E-2</v>
      </c>
      <c r="Z14" s="41">
        <v>1.9652056024561399E-2</v>
      </c>
      <c r="AA14" s="41">
        <v>5.3382659792833497E-3</v>
      </c>
      <c r="AB14" s="41">
        <v>6.6949783828644796E-3</v>
      </c>
      <c r="AC14" s="41">
        <v>8.5428704507111292E-3</v>
      </c>
      <c r="AD14" s="47">
        <v>0</v>
      </c>
    </row>
    <row r="15" spans="1:30" ht="20.149999999999999" customHeight="1" x14ac:dyDescent="0.25">
      <c r="A15" s="93"/>
      <c r="B15" s="44">
        <v>20</v>
      </c>
      <c r="C15" s="38">
        <v>2</v>
      </c>
      <c r="D15" s="38">
        <v>5</v>
      </c>
      <c r="E15" s="38">
        <v>1</v>
      </c>
      <c r="F15" s="38">
        <v>2</v>
      </c>
      <c r="G15" s="38">
        <v>2</v>
      </c>
      <c r="H15" s="51">
        <v>1</v>
      </c>
      <c r="I15" s="38">
        <v>9</v>
      </c>
      <c r="J15" s="38">
        <v>0</v>
      </c>
      <c r="K15" s="38">
        <v>0</v>
      </c>
      <c r="L15" s="38">
        <v>2</v>
      </c>
      <c r="M15" s="51">
        <v>2</v>
      </c>
      <c r="N15" s="38">
        <v>6</v>
      </c>
      <c r="O15" s="38">
        <v>1</v>
      </c>
      <c r="P15" s="51">
        <v>6</v>
      </c>
      <c r="Q15" s="38">
        <v>4</v>
      </c>
      <c r="R15" s="51">
        <v>11</v>
      </c>
      <c r="S15" s="38">
        <v>9</v>
      </c>
      <c r="T15" s="51">
        <v>10</v>
      </c>
      <c r="U15" s="38">
        <v>6</v>
      </c>
      <c r="V15" s="38">
        <v>3</v>
      </c>
      <c r="W15" s="38">
        <v>2</v>
      </c>
      <c r="X15" s="51">
        <v>5</v>
      </c>
      <c r="Y15" s="38">
        <v>4</v>
      </c>
      <c r="Z15" s="38">
        <v>5</v>
      </c>
      <c r="AA15" s="38">
        <v>4</v>
      </c>
      <c r="AB15" s="38">
        <v>1</v>
      </c>
      <c r="AC15" s="38">
        <v>1</v>
      </c>
      <c r="AD15" s="44">
        <v>0</v>
      </c>
    </row>
    <row r="16" spans="1:30" ht="20.149999999999999" customHeight="1" x14ac:dyDescent="0.25">
      <c r="A16" s="94" t="s">
        <v>377</v>
      </c>
      <c r="B16" s="45">
        <v>2.8748711668907499E-2</v>
      </c>
      <c r="C16" s="39">
        <v>6.4777438019711798E-3</v>
      </c>
      <c r="D16" s="39">
        <v>2.4358720050029599E-2</v>
      </c>
      <c r="E16" s="39">
        <v>4.2151624293589103E-2</v>
      </c>
      <c r="F16" s="39">
        <v>1.29708770995064E-2</v>
      </c>
      <c r="G16" s="39">
        <v>1.2883649572707099E-2</v>
      </c>
      <c r="H16" s="52">
        <v>8.9687179899536808E-3</v>
      </c>
      <c r="I16" s="39">
        <v>1.9267252490518999E-2</v>
      </c>
      <c r="J16" s="39">
        <v>1.6872184357778802E-2</v>
      </c>
      <c r="K16" s="39">
        <v>7.6390945126171101E-3</v>
      </c>
      <c r="L16" s="39">
        <v>3.83849461445941E-3</v>
      </c>
      <c r="M16" s="52">
        <v>9.6052263528348097E-3</v>
      </c>
      <c r="N16" s="39">
        <v>1.28413076710955E-2</v>
      </c>
      <c r="O16" s="39">
        <v>2.04904299898074E-2</v>
      </c>
      <c r="P16" s="52">
        <v>1.2510474851460699E-2</v>
      </c>
      <c r="Q16" s="39">
        <v>1.7821647166051301E-2</v>
      </c>
      <c r="R16" s="52">
        <v>3.0295751884342598E-2</v>
      </c>
      <c r="S16" s="39">
        <v>2.7493930880995301E-2</v>
      </c>
      <c r="T16" s="52">
        <v>3.8198311347602001E-2</v>
      </c>
      <c r="U16" s="39">
        <v>4.11195192164285E-2</v>
      </c>
      <c r="V16" s="39">
        <v>2.2290908852542899E-2</v>
      </c>
      <c r="W16" s="39">
        <v>1.19748809198443E-2</v>
      </c>
      <c r="X16" s="52">
        <v>2.26577925624783E-2</v>
      </c>
      <c r="Y16" s="39">
        <v>2.61283121229594E-2</v>
      </c>
      <c r="Z16" s="39">
        <v>3.0843291280720098E-2</v>
      </c>
      <c r="AA16" s="39">
        <v>3.5441738760754501E-2</v>
      </c>
      <c r="AB16" s="39">
        <v>1.04334455502356E-2</v>
      </c>
      <c r="AC16" s="39">
        <v>3.2297017117014097E-2</v>
      </c>
      <c r="AD16" s="45">
        <v>0</v>
      </c>
    </row>
    <row r="17" spans="1:30" ht="20.149999999999999" customHeight="1" x14ac:dyDescent="0.25">
      <c r="A17" s="94"/>
      <c r="B17" s="46">
        <v>58</v>
      </c>
      <c r="C17" s="40">
        <v>2</v>
      </c>
      <c r="D17" s="40">
        <v>11</v>
      </c>
      <c r="E17" s="40">
        <v>6</v>
      </c>
      <c r="F17" s="40">
        <v>5</v>
      </c>
      <c r="G17" s="40">
        <v>2</v>
      </c>
      <c r="H17" s="53">
        <v>3</v>
      </c>
      <c r="I17" s="40">
        <v>9</v>
      </c>
      <c r="J17" s="40">
        <v>3</v>
      </c>
      <c r="K17" s="40">
        <v>1</v>
      </c>
      <c r="L17" s="40">
        <v>1</v>
      </c>
      <c r="M17" s="53">
        <v>6</v>
      </c>
      <c r="N17" s="40">
        <v>6</v>
      </c>
      <c r="O17" s="40">
        <v>3</v>
      </c>
      <c r="P17" s="53">
        <v>9</v>
      </c>
      <c r="Q17" s="40">
        <v>13</v>
      </c>
      <c r="R17" s="53">
        <v>29</v>
      </c>
      <c r="S17" s="40">
        <v>28</v>
      </c>
      <c r="T17" s="53">
        <v>21</v>
      </c>
      <c r="U17" s="40">
        <v>20</v>
      </c>
      <c r="V17" s="40">
        <v>11</v>
      </c>
      <c r="W17" s="40">
        <v>6</v>
      </c>
      <c r="X17" s="53">
        <v>11</v>
      </c>
      <c r="Y17" s="40">
        <v>9</v>
      </c>
      <c r="Z17" s="40">
        <v>8</v>
      </c>
      <c r="AA17" s="40">
        <v>23</v>
      </c>
      <c r="AB17" s="40">
        <v>1</v>
      </c>
      <c r="AC17" s="40">
        <v>6</v>
      </c>
      <c r="AD17" s="46">
        <v>0</v>
      </c>
    </row>
    <row r="18" spans="1:30" ht="20.149999999999999" customHeight="1" x14ac:dyDescent="0.25">
      <c r="A18" s="93" t="s">
        <v>392</v>
      </c>
      <c r="B18" s="47">
        <v>0.82962425630083303</v>
      </c>
      <c r="C18" s="41">
        <v>0.87440658557065098</v>
      </c>
      <c r="D18" s="41">
        <v>0.76332037321364699</v>
      </c>
      <c r="E18" s="41">
        <v>0.79208631551170405</v>
      </c>
      <c r="F18" s="41">
        <v>0.90344089869321498</v>
      </c>
      <c r="G18" s="41">
        <v>0.82218980456880297</v>
      </c>
      <c r="H18" s="54">
        <v>0.89937396390504598</v>
      </c>
      <c r="I18" s="41">
        <v>0.82353119154019905</v>
      </c>
      <c r="J18" s="41">
        <v>0.82962578626188099</v>
      </c>
      <c r="K18" s="41">
        <v>0.84104790516155903</v>
      </c>
      <c r="L18" s="41">
        <v>0.88520878775781398</v>
      </c>
      <c r="M18" s="54">
        <v>0.91821414187032202</v>
      </c>
      <c r="N18" s="41">
        <v>0.81721607837536303</v>
      </c>
      <c r="O18" s="41">
        <v>0.79497684059195395</v>
      </c>
      <c r="P18" s="54">
        <v>0.84603849378223905</v>
      </c>
      <c r="Q18" s="41">
        <v>0.89371612257447097</v>
      </c>
      <c r="R18" s="54">
        <v>0.79075465165080905</v>
      </c>
      <c r="S18" s="41">
        <v>0.86490770380561299</v>
      </c>
      <c r="T18" s="54">
        <v>0.73560791005599302</v>
      </c>
      <c r="U18" s="41">
        <v>0.79282199995746006</v>
      </c>
      <c r="V18" s="41">
        <v>0.88526990781589099</v>
      </c>
      <c r="W18" s="41">
        <v>0.91726020507393102</v>
      </c>
      <c r="X18" s="54">
        <v>0.82861026618222999</v>
      </c>
      <c r="Y18" s="41">
        <v>0.84448640576191003</v>
      </c>
      <c r="Z18" s="41">
        <v>0.778904037279054</v>
      </c>
      <c r="AA18" s="41">
        <v>0.83352424721782803</v>
      </c>
      <c r="AB18" s="41">
        <v>0.87325419743044297</v>
      </c>
      <c r="AC18" s="41">
        <v>0.84338717754340697</v>
      </c>
      <c r="AD18" s="47">
        <v>0</v>
      </c>
    </row>
    <row r="19" spans="1:30" ht="20.149999999999999" customHeight="1" x14ac:dyDescent="0.25">
      <c r="A19" s="93"/>
      <c r="B19" s="44">
        <v>1668</v>
      </c>
      <c r="C19" s="38">
        <v>234</v>
      </c>
      <c r="D19" s="38">
        <v>352</v>
      </c>
      <c r="E19" s="38">
        <v>109</v>
      </c>
      <c r="F19" s="38">
        <v>349</v>
      </c>
      <c r="G19" s="38">
        <v>138</v>
      </c>
      <c r="H19" s="51">
        <v>306</v>
      </c>
      <c r="I19" s="38">
        <v>398</v>
      </c>
      <c r="J19" s="38">
        <v>145</v>
      </c>
      <c r="K19" s="38">
        <v>81</v>
      </c>
      <c r="L19" s="38">
        <v>181</v>
      </c>
      <c r="M19" s="51">
        <v>532</v>
      </c>
      <c r="N19" s="38">
        <v>356</v>
      </c>
      <c r="O19" s="38">
        <v>115</v>
      </c>
      <c r="P19" s="51">
        <v>584</v>
      </c>
      <c r="Q19" s="38">
        <v>629</v>
      </c>
      <c r="R19" s="51">
        <v>766</v>
      </c>
      <c r="S19" s="38">
        <v>894</v>
      </c>
      <c r="T19" s="51">
        <v>403</v>
      </c>
      <c r="U19" s="38">
        <v>386</v>
      </c>
      <c r="V19" s="38">
        <v>441</v>
      </c>
      <c r="W19" s="38">
        <v>437</v>
      </c>
      <c r="X19" s="51">
        <v>399</v>
      </c>
      <c r="Y19" s="38">
        <v>281</v>
      </c>
      <c r="Z19" s="38">
        <v>209</v>
      </c>
      <c r="AA19" s="38">
        <v>549</v>
      </c>
      <c r="AB19" s="38">
        <v>85</v>
      </c>
      <c r="AC19" s="38">
        <v>145</v>
      </c>
      <c r="AD19" s="44">
        <v>0</v>
      </c>
    </row>
    <row r="20" spans="1:30" ht="20.149999999999999" customHeight="1" x14ac:dyDescent="0.25">
      <c r="A20" s="94" t="s">
        <v>393</v>
      </c>
      <c r="B20" s="45">
        <v>3.5449741057536899E-2</v>
      </c>
      <c r="C20" s="39">
        <v>3.5799776707102902E-2</v>
      </c>
      <c r="D20" s="39">
        <v>5.5178113570195197E-2</v>
      </c>
      <c r="E20" s="39">
        <v>2.28537587470867E-2</v>
      </c>
      <c r="F20" s="39">
        <v>3.2956012048451298E-2</v>
      </c>
      <c r="G20" s="39">
        <v>3.8515313845174502E-2</v>
      </c>
      <c r="H20" s="52">
        <v>1.91567650531889E-2</v>
      </c>
      <c r="I20" s="39">
        <v>4.81691910169946E-2</v>
      </c>
      <c r="J20" s="39">
        <v>2.46354181008402E-2</v>
      </c>
      <c r="K20" s="39">
        <v>2.1210404411039101E-2</v>
      </c>
      <c r="L20" s="39">
        <v>3.7910400128174801E-2</v>
      </c>
      <c r="M20" s="52">
        <v>1.8201570001829599E-2</v>
      </c>
      <c r="N20" s="39">
        <v>4.8229854112345698E-2</v>
      </c>
      <c r="O20" s="39">
        <v>3.58315193047705E-2</v>
      </c>
      <c r="P20" s="52">
        <v>3.0152590270379701E-2</v>
      </c>
      <c r="Q20" s="39">
        <v>2.0796911642337299E-2</v>
      </c>
      <c r="R20" s="52">
        <v>4.4516866513452297E-2</v>
      </c>
      <c r="S20" s="39">
        <v>2.7189932497440499E-2</v>
      </c>
      <c r="T20" s="52">
        <v>8.3707144142511694E-2</v>
      </c>
      <c r="U20" s="39">
        <v>2.5929864493484701E-2</v>
      </c>
      <c r="V20" s="39">
        <v>1.28730734878751E-2</v>
      </c>
      <c r="W20" s="39">
        <v>1.32683587534306E-2</v>
      </c>
      <c r="X20" s="52">
        <v>3.6998386162619898E-2</v>
      </c>
      <c r="Y20" s="39">
        <v>4.4365737256117102E-2</v>
      </c>
      <c r="Z20" s="39">
        <v>5.6645767701743399E-2</v>
      </c>
      <c r="AA20" s="39">
        <v>2.57339997384715E-2</v>
      </c>
      <c r="AB20" s="39">
        <v>4.6113060695972097E-2</v>
      </c>
      <c r="AC20" s="39">
        <v>1.19122729110228E-2</v>
      </c>
      <c r="AD20" s="45">
        <v>0</v>
      </c>
    </row>
    <row r="21" spans="1:30" ht="20.149999999999999" customHeight="1" x14ac:dyDescent="0.25">
      <c r="A21" s="95"/>
      <c r="B21" s="48">
        <v>71</v>
      </c>
      <c r="C21" s="42">
        <v>10</v>
      </c>
      <c r="D21" s="42">
        <v>25</v>
      </c>
      <c r="E21" s="42">
        <v>3</v>
      </c>
      <c r="F21" s="42">
        <v>13</v>
      </c>
      <c r="G21" s="42">
        <v>6</v>
      </c>
      <c r="H21" s="57">
        <v>7</v>
      </c>
      <c r="I21" s="42">
        <v>23</v>
      </c>
      <c r="J21" s="42">
        <v>4</v>
      </c>
      <c r="K21" s="42">
        <v>2</v>
      </c>
      <c r="L21" s="42">
        <v>8</v>
      </c>
      <c r="M21" s="57">
        <v>11</v>
      </c>
      <c r="N21" s="42">
        <v>21</v>
      </c>
      <c r="O21" s="42">
        <v>5</v>
      </c>
      <c r="P21" s="57">
        <v>21</v>
      </c>
      <c r="Q21" s="42">
        <v>15</v>
      </c>
      <c r="R21" s="57">
        <v>43</v>
      </c>
      <c r="S21" s="42">
        <v>28</v>
      </c>
      <c r="T21" s="57">
        <v>46</v>
      </c>
      <c r="U21" s="42">
        <v>13</v>
      </c>
      <c r="V21" s="42">
        <v>6</v>
      </c>
      <c r="W21" s="42">
        <v>6</v>
      </c>
      <c r="X21" s="57">
        <v>18</v>
      </c>
      <c r="Y21" s="42">
        <v>15</v>
      </c>
      <c r="Z21" s="42">
        <v>15</v>
      </c>
      <c r="AA21" s="42">
        <v>17</v>
      </c>
      <c r="AB21" s="42">
        <v>4</v>
      </c>
      <c r="AC21" s="42">
        <v>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0" display="Return to index" xr:uid="{B22EA985-54B6-4AAA-9ADC-CEA7E162ADE9}"/>
  </hyperlinks>
  <pageMargins left="0.75" right="0.75" top="0.75" bottom="0.5" header="0.5" footer="0.75"/>
  <drawing r:id="rId1"/>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396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387</v>
      </c>
      <c r="B6" s="43">
        <v>0.53657697131608695</v>
      </c>
      <c r="C6" s="37">
        <v>0.53784230115214304</v>
      </c>
      <c r="D6" s="37">
        <v>0.39596695567374801</v>
      </c>
      <c r="E6" s="37">
        <v>0.46647195109601503</v>
      </c>
      <c r="F6" s="37">
        <v>0.65189062438398104</v>
      </c>
      <c r="G6" s="37">
        <v>0.56329479451435005</v>
      </c>
      <c r="H6" s="50">
        <v>0.58299073255239597</v>
      </c>
      <c r="I6" s="37">
        <v>0.48052955211489201</v>
      </c>
      <c r="J6" s="37">
        <v>0.470466823368899</v>
      </c>
      <c r="K6" s="37">
        <v>0.61882749217510202</v>
      </c>
      <c r="L6" s="37">
        <v>0.63785272583626496</v>
      </c>
      <c r="M6" s="50">
        <v>0.61000775263013696</v>
      </c>
      <c r="N6" s="37">
        <v>0.51478070013960897</v>
      </c>
      <c r="O6" s="37">
        <v>0.437804500105484</v>
      </c>
      <c r="P6" s="50">
        <v>0.51862411554328502</v>
      </c>
      <c r="Q6" s="37">
        <v>0.62226453393681203</v>
      </c>
      <c r="R6" s="50">
        <v>0.47178352092319797</v>
      </c>
      <c r="S6" s="37">
        <v>0.59545921972564797</v>
      </c>
      <c r="T6" s="50">
        <v>0.43421570283380301</v>
      </c>
      <c r="U6" s="37">
        <v>0.55349506252689196</v>
      </c>
      <c r="V6" s="37">
        <v>0.580813154528252</v>
      </c>
      <c r="W6" s="37">
        <v>0.59079469372951798</v>
      </c>
      <c r="X6" s="50">
        <v>0.52284699828633696</v>
      </c>
      <c r="Y6" s="37">
        <v>0.54308601055402295</v>
      </c>
      <c r="Z6" s="37">
        <v>0.47022928152249499</v>
      </c>
      <c r="AA6" s="37">
        <v>0.56598407307343701</v>
      </c>
      <c r="AB6" s="37">
        <v>0.570757156323494</v>
      </c>
      <c r="AC6" s="37">
        <v>0.53403354847960105</v>
      </c>
      <c r="AD6" s="43">
        <v>0</v>
      </c>
    </row>
    <row r="7" spans="1:30" ht="20.149999999999999" customHeight="1" x14ac:dyDescent="0.25">
      <c r="A7" s="93"/>
      <c r="B7" s="44">
        <v>1079</v>
      </c>
      <c r="C7" s="38">
        <v>144</v>
      </c>
      <c r="D7" s="38">
        <v>183</v>
      </c>
      <c r="E7" s="38">
        <v>64</v>
      </c>
      <c r="F7" s="38">
        <v>252</v>
      </c>
      <c r="G7" s="38">
        <v>94</v>
      </c>
      <c r="H7" s="51">
        <v>198</v>
      </c>
      <c r="I7" s="38">
        <v>232</v>
      </c>
      <c r="J7" s="38">
        <v>82</v>
      </c>
      <c r="K7" s="38">
        <v>60</v>
      </c>
      <c r="L7" s="38">
        <v>131</v>
      </c>
      <c r="M7" s="51">
        <v>354</v>
      </c>
      <c r="N7" s="38">
        <v>225</v>
      </c>
      <c r="O7" s="38">
        <v>63</v>
      </c>
      <c r="P7" s="51">
        <v>358</v>
      </c>
      <c r="Q7" s="38">
        <v>438</v>
      </c>
      <c r="R7" s="51">
        <v>457</v>
      </c>
      <c r="S7" s="38">
        <v>616</v>
      </c>
      <c r="T7" s="51">
        <v>238</v>
      </c>
      <c r="U7" s="38">
        <v>270</v>
      </c>
      <c r="V7" s="38">
        <v>289</v>
      </c>
      <c r="W7" s="38">
        <v>281</v>
      </c>
      <c r="X7" s="51">
        <v>252</v>
      </c>
      <c r="Y7" s="38">
        <v>181</v>
      </c>
      <c r="Z7" s="38">
        <v>126</v>
      </c>
      <c r="AA7" s="38">
        <v>373</v>
      </c>
      <c r="AB7" s="38">
        <v>55</v>
      </c>
      <c r="AC7" s="38">
        <v>92</v>
      </c>
      <c r="AD7" s="44">
        <v>0</v>
      </c>
    </row>
    <row r="8" spans="1:30" ht="20.149999999999999" customHeight="1" x14ac:dyDescent="0.25">
      <c r="A8" s="94" t="s">
        <v>388</v>
      </c>
      <c r="B8" s="45">
        <v>0.33628122213579698</v>
      </c>
      <c r="C8" s="39">
        <v>0.40254161590762999</v>
      </c>
      <c r="D8" s="39">
        <v>0.44193190060015503</v>
      </c>
      <c r="E8" s="39">
        <v>0.41566736058855602</v>
      </c>
      <c r="F8" s="39">
        <v>0.25005612039682201</v>
      </c>
      <c r="G8" s="39">
        <v>0.28270907425150799</v>
      </c>
      <c r="H8" s="52">
        <v>0.34768942656812901</v>
      </c>
      <c r="I8" s="39">
        <v>0.39608759863579901</v>
      </c>
      <c r="J8" s="39">
        <v>0.46433926062973302</v>
      </c>
      <c r="K8" s="39">
        <v>0.247600027814045</v>
      </c>
      <c r="L8" s="39">
        <v>0.26607623573078798</v>
      </c>
      <c r="M8" s="52">
        <v>0.33530878354912402</v>
      </c>
      <c r="N8" s="39">
        <v>0.36068679413675597</v>
      </c>
      <c r="O8" s="39">
        <v>0.44228677559545798</v>
      </c>
      <c r="P8" s="52">
        <v>0.36767664276833401</v>
      </c>
      <c r="Q8" s="39">
        <v>0.31653800193136999</v>
      </c>
      <c r="R8" s="52">
        <v>0.37202859957365297</v>
      </c>
      <c r="S8" s="39">
        <v>0.303766410391348</v>
      </c>
      <c r="T8" s="52">
        <v>0.33441592693223199</v>
      </c>
      <c r="U8" s="39">
        <v>0.28365738110746103</v>
      </c>
      <c r="V8" s="39">
        <v>0.35373234085908301</v>
      </c>
      <c r="W8" s="39">
        <v>0.37400890137660198</v>
      </c>
      <c r="X8" s="52">
        <v>0.34860658759880397</v>
      </c>
      <c r="Y8" s="39">
        <v>0.32904075800274502</v>
      </c>
      <c r="Z8" s="39">
        <v>0.32773411456184098</v>
      </c>
      <c r="AA8" s="39">
        <v>0.33411632789780898</v>
      </c>
      <c r="AB8" s="39">
        <v>0.33514722648932999</v>
      </c>
      <c r="AC8" s="39">
        <v>0.338075402973463</v>
      </c>
      <c r="AD8" s="45">
        <v>0</v>
      </c>
    </row>
    <row r="9" spans="1:30" ht="20.149999999999999" customHeight="1" x14ac:dyDescent="0.25">
      <c r="A9" s="94"/>
      <c r="B9" s="46">
        <v>676</v>
      </c>
      <c r="C9" s="40">
        <v>108</v>
      </c>
      <c r="D9" s="40">
        <v>204</v>
      </c>
      <c r="E9" s="40">
        <v>57</v>
      </c>
      <c r="F9" s="40">
        <v>96</v>
      </c>
      <c r="G9" s="40">
        <v>47</v>
      </c>
      <c r="H9" s="53">
        <v>118</v>
      </c>
      <c r="I9" s="40">
        <v>191</v>
      </c>
      <c r="J9" s="40">
        <v>81</v>
      </c>
      <c r="K9" s="40">
        <v>24</v>
      </c>
      <c r="L9" s="40">
        <v>54</v>
      </c>
      <c r="M9" s="53">
        <v>194</v>
      </c>
      <c r="N9" s="40">
        <v>157</v>
      </c>
      <c r="O9" s="40">
        <v>64</v>
      </c>
      <c r="P9" s="53">
        <v>254</v>
      </c>
      <c r="Q9" s="40">
        <v>223</v>
      </c>
      <c r="R9" s="53">
        <v>361</v>
      </c>
      <c r="S9" s="40">
        <v>314</v>
      </c>
      <c r="T9" s="53">
        <v>183</v>
      </c>
      <c r="U9" s="40">
        <v>138</v>
      </c>
      <c r="V9" s="40">
        <v>176</v>
      </c>
      <c r="W9" s="40">
        <v>178</v>
      </c>
      <c r="X9" s="53">
        <v>168</v>
      </c>
      <c r="Y9" s="40">
        <v>109</v>
      </c>
      <c r="Z9" s="40">
        <v>88</v>
      </c>
      <c r="AA9" s="40">
        <v>220</v>
      </c>
      <c r="AB9" s="40">
        <v>33</v>
      </c>
      <c r="AC9" s="40">
        <v>58</v>
      </c>
      <c r="AD9" s="46">
        <v>0</v>
      </c>
    </row>
    <row r="10" spans="1:30" ht="20.149999999999999" customHeight="1" x14ac:dyDescent="0.25">
      <c r="A10" s="93" t="s">
        <v>389</v>
      </c>
      <c r="B10" s="47">
        <v>8.1045653760170797E-2</v>
      </c>
      <c r="C10" s="41">
        <v>3.8098197959090203E-2</v>
      </c>
      <c r="D10" s="41">
        <v>0.117427610275297</v>
      </c>
      <c r="E10" s="41">
        <v>7.7922472269880194E-2</v>
      </c>
      <c r="F10" s="41">
        <v>7.0143421102226905E-2</v>
      </c>
      <c r="G10" s="41">
        <v>8.9212407047737502E-2</v>
      </c>
      <c r="H10" s="54">
        <v>3.5903843432075797E-2</v>
      </c>
      <c r="I10" s="41">
        <v>8.8067095709316506E-2</v>
      </c>
      <c r="J10" s="41">
        <v>4.4126869305003397E-2</v>
      </c>
      <c r="K10" s="41">
        <v>8.7022605862518504E-2</v>
      </c>
      <c r="L10" s="41">
        <v>8.9296508778271194E-2</v>
      </c>
      <c r="M10" s="54">
        <v>3.1681408700721003E-2</v>
      </c>
      <c r="N10" s="41">
        <v>0.10297244058782599</v>
      </c>
      <c r="O10" s="41">
        <v>7.0349267466344595E-2</v>
      </c>
      <c r="P10" s="54">
        <v>8.3266359422658198E-2</v>
      </c>
      <c r="Q10" s="41">
        <v>4.1110921818667399E-2</v>
      </c>
      <c r="R10" s="54">
        <v>0.10752292466633399</v>
      </c>
      <c r="S10" s="41">
        <v>5.6772896401418901E-2</v>
      </c>
      <c r="T10" s="54">
        <v>0.146480576874881</v>
      </c>
      <c r="U10" s="41">
        <v>0.107429647124994</v>
      </c>
      <c r="V10" s="41">
        <v>3.9087652008408399E-2</v>
      </c>
      <c r="W10" s="41">
        <v>2.2639388977072E-2</v>
      </c>
      <c r="X10" s="54">
        <v>6.5831755128852101E-2</v>
      </c>
      <c r="Y10" s="41">
        <v>8.2686449017707303E-2</v>
      </c>
      <c r="Z10" s="41">
        <v>0.12738532003619801</v>
      </c>
      <c r="AA10" s="41">
        <v>6.7087949674622505E-2</v>
      </c>
      <c r="AB10" s="41">
        <v>9.4095617187176503E-2</v>
      </c>
      <c r="AC10" s="41">
        <v>9.4247340349025904E-2</v>
      </c>
      <c r="AD10" s="47">
        <v>0</v>
      </c>
    </row>
    <row r="11" spans="1:30" ht="20.149999999999999" customHeight="1" x14ac:dyDescent="0.25">
      <c r="A11" s="93"/>
      <c r="B11" s="44">
        <v>163</v>
      </c>
      <c r="C11" s="38">
        <v>10</v>
      </c>
      <c r="D11" s="38">
        <v>54</v>
      </c>
      <c r="E11" s="38">
        <v>11</v>
      </c>
      <c r="F11" s="38">
        <v>27</v>
      </c>
      <c r="G11" s="38">
        <v>15</v>
      </c>
      <c r="H11" s="51">
        <v>12</v>
      </c>
      <c r="I11" s="38">
        <v>43</v>
      </c>
      <c r="J11" s="38">
        <v>8</v>
      </c>
      <c r="K11" s="38">
        <v>8</v>
      </c>
      <c r="L11" s="38">
        <v>18</v>
      </c>
      <c r="M11" s="51">
        <v>18</v>
      </c>
      <c r="N11" s="38">
        <v>45</v>
      </c>
      <c r="O11" s="38">
        <v>10</v>
      </c>
      <c r="P11" s="51">
        <v>57</v>
      </c>
      <c r="Q11" s="38">
        <v>29</v>
      </c>
      <c r="R11" s="51">
        <v>104</v>
      </c>
      <c r="S11" s="38">
        <v>59</v>
      </c>
      <c r="T11" s="51">
        <v>80</v>
      </c>
      <c r="U11" s="38">
        <v>52</v>
      </c>
      <c r="V11" s="38">
        <v>19</v>
      </c>
      <c r="W11" s="38">
        <v>11</v>
      </c>
      <c r="X11" s="51">
        <v>32</v>
      </c>
      <c r="Y11" s="38">
        <v>28</v>
      </c>
      <c r="Z11" s="38">
        <v>34</v>
      </c>
      <c r="AA11" s="38">
        <v>44</v>
      </c>
      <c r="AB11" s="38">
        <v>9</v>
      </c>
      <c r="AC11" s="38">
        <v>16</v>
      </c>
      <c r="AD11" s="44">
        <v>0</v>
      </c>
    </row>
    <row r="12" spans="1:30" ht="20.149999999999999" customHeight="1" x14ac:dyDescent="0.25">
      <c r="A12" s="94" t="s">
        <v>390</v>
      </c>
      <c r="B12" s="45">
        <v>1.9147461450332501E-2</v>
      </c>
      <c r="C12" s="39">
        <v>1.3536138128959801E-2</v>
      </c>
      <c r="D12" s="39">
        <v>2.6170396318873301E-2</v>
      </c>
      <c r="E12" s="39">
        <v>2.0221713967013701E-2</v>
      </c>
      <c r="F12" s="39">
        <v>8.5896341495105399E-3</v>
      </c>
      <c r="G12" s="39">
        <v>4.5964972408171698E-2</v>
      </c>
      <c r="H12" s="52">
        <v>1.7575842370724501E-2</v>
      </c>
      <c r="I12" s="39">
        <v>1.6623656605034301E-2</v>
      </c>
      <c r="J12" s="39">
        <v>1.3517342455925299E-2</v>
      </c>
      <c r="K12" s="39">
        <v>8.7681230768583002E-3</v>
      </c>
      <c r="L12" s="39">
        <v>2.99768329574988E-3</v>
      </c>
      <c r="M12" s="52">
        <v>1.30663622618059E-2</v>
      </c>
      <c r="N12" s="39">
        <v>1.1714429659449001E-2</v>
      </c>
      <c r="O12" s="39">
        <v>3.2461620483074202E-2</v>
      </c>
      <c r="P12" s="52">
        <v>1.5987368801790101E-2</v>
      </c>
      <c r="Q12" s="39">
        <v>7.6612079667795503E-3</v>
      </c>
      <c r="R12" s="52">
        <v>2.7000492112474302E-2</v>
      </c>
      <c r="S12" s="39">
        <v>1.1914992007773101E-2</v>
      </c>
      <c r="T12" s="52">
        <v>4.5512206248324701E-2</v>
      </c>
      <c r="U12" s="39">
        <v>1.4382030686095599E-2</v>
      </c>
      <c r="V12" s="39">
        <v>7.9964754569357196E-3</v>
      </c>
      <c r="W12" s="39">
        <v>5.3463150427783901E-3</v>
      </c>
      <c r="X12" s="52">
        <v>2.7503756294512301E-2</v>
      </c>
      <c r="Y12" s="39">
        <v>1.5550521617858901E-2</v>
      </c>
      <c r="Z12" s="39">
        <v>4.5937203924913399E-2</v>
      </c>
      <c r="AA12" s="39">
        <v>8.2285232856608298E-3</v>
      </c>
      <c r="AB12" s="39">
        <v>0</v>
      </c>
      <c r="AC12" s="39">
        <v>1.35153461625776E-2</v>
      </c>
      <c r="AD12" s="45">
        <v>0</v>
      </c>
    </row>
    <row r="13" spans="1:30" ht="20.149999999999999" customHeight="1" x14ac:dyDescent="0.25">
      <c r="A13" s="94"/>
      <c r="B13" s="46">
        <v>38</v>
      </c>
      <c r="C13" s="40">
        <v>4</v>
      </c>
      <c r="D13" s="40">
        <v>12</v>
      </c>
      <c r="E13" s="40">
        <v>3</v>
      </c>
      <c r="F13" s="40">
        <v>3</v>
      </c>
      <c r="G13" s="40">
        <v>8</v>
      </c>
      <c r="H13" s="53">
        <v>6</v>
      </c>
      <c r="I13" s="40">
        <v>8</v>
      </c>
      <c r="J13" s="40">
        <v>2</v>
      </c>
      <c r="K13" s="40">
        <v>1</v>
      </c>
      <c r="L13" s="40">
        <v>1</v>
      </c>
      <c r="M13" s="53">
        <v>8</v>
      </c>
      <c r="N13" s="40">
        <v>5</v>
      </c>
      <c r="O13" s="40">
        <v>5</v>
      </c>
      <c r="P13" s="53">
        <v>11</v>
      </c>
      <c r="Q13" s="40">
        <v>5</v>
      </c>
      <c r="R13" s="53">
        <v>26</v>
      </c>
      <c r="S13" s="40">
        <v>12</v>
      </c>
      <c r="T13" s="53">
        <v>25</v>
      </c>
      <c r="U13" s="40">
        <v>7</v>
      </c>
      <c r="V13" s="40">
        <v>4</v>
      </c>
      <c r="W13" s="40">
        <v>3</v>
      </c>
      <c r="X13" s="53">
        <v>13</v>
      </c>
      <c r="Y13" s="40">
        <v>5</v>
      </c>
      <c r="Z13" s="40">
        <v>12</v>
      </c>
      <c r="AA13" s="40">
        <v>5</v>
      </c>
      <c r="AB13" s="40">
        <v>0</v>
      </c>
      <c r="AC13" s="40">
        <v>2</v>
      </c>
      <c r="AD13" s="46">
        <v>0</v>
      </c>
    </row>
    <row r="14" spans="1:30" ht="20.149999999999999" customHeight="1" x14ac:dyDescent="0.25">
      <c r="A14" s="93" t="s">
        <v>391</v>
      </c>
      <c r="B14" s="47">
        <v>1.0398101304453599E-2</v>
      </c>
      <c r="C14" s="41">
        <v>5.3007711532613204E-3</v>
      </c>
      <c r="D14" s="41">
        <v>7.6087406327763202E-3</v>
      </c>
      <c r="E14" s="41">
        <v>1.4454643697972501E-2</v>
      </c>
      <c r="F14" s="41">
        <v>1.1012407321415301E-2</v>
      </c>
      <c r="G14" s="41">
        <v>1.8818751778232602E-2</v>
      </c>
      <c r="H14" s="54">
        <v>1.37237596665456E-2</v>
      </c>
      <c r="I14" s="41">
        <v>1.0793910849498701E-2</v>
      </c>
      <c r="J14" s="41">
        <v>0</v>
      </c>
      <c r="K14" s="41">
        <v>3.1377598991488502E-2</v>
      </c>
      <c r="L14" s="41">
        <v>3.7768463589252202E-3</v>
      </c>
      <c r="M14" s="54">
        <v>8.0431644484767403E-3</v>
      </c>
      <c r="N14" s="41">
        <v>4.9967822245256099E-3</v>
      </c>
      <c r="O14" s="41">
        <v>7.9290954858533304E-3</v>
      </c>
      <c r="P14" s="54">
        <v>1.28460386470676E-2</v>
      </c>
      <c r="Q14" s="41">
        <v>6.8182084167996704E-3</v>
      </c>
      <c r="R14" s="54">
        <v>8.7594921513650809E-3</v>
      </c>
      <c r="S14" s="41">
        <v>1.2005196419611199E-2</v>
      </c>
      <c r="T14" s="54">
        <v>2.06041865938414E-2</v>
      </c>
      <c r="U14" s="41">
        <v>1.24027754397791E-2</v>
      </c>
      <c r="V14" s="41">
        <v>5.7315324115223597E-3</v>
      </c>
      <c r="W14" s="41">
        <v>1.4840670422453901E-3</v>
      </c>
      <c r="X14" s="54">
        <v>1.34621941810854E-2</v>
      </c>
      <c r="Y14" s="41">
        <v>1.18911881979728E-2</v>
      </c>
      <c r="Z14" s="41">
        <v>2.1665655392018601E-2</v>
      </c>
      <c r="AA14" s="41">
        <v>7.0522290581963298E-3</v>
      </c>
      <c r="AB14" s="41">
        <v>0</v>
      </c>
      <c r="AC14" s="41">
        <v>0</v>
      </c>
      <c r="AD14" s="47">
        <v>0</v>
      </c>
    </row>
    <row r="15" spans="1:30" ht="20.149999999999999" customHeight="1" x14ac:dyDescent="0.25">
      <c r="A15" s="93"/>
      <c r="B15" s="44">
        <v>21</v>
      </c>
      <c r="C15" s="38">
        <v>1</v>
      </c>
      <c r="D15" s="38">
        <v>4</v>
      </c>
      <c r="E15" s="38">
        <v>2</v>
      </c>
      <c r="F15" s="38">
        <v>4</v>
      </c>
      <c r="G15" s="38">
        <v>3</v>
      </c>
      <c r="H15" s="51">
        <v>5</v>
      </c>
      <c r="I15" s="38">
        <v>5</v>
      </c>
      <c r="J15" s="38">
        <v>0</v>
      </c>
      <c r="K15" s="38">
        <v>3</v>
      </c>
      <c r="L15" s="38">
        <v>1</v>
      </c>
      <c r="M15" s="51">
        <v>5</v>
      </c>
      <c r="N15" s="38">
        <v>2</v>
      </c>
      <c r="O15" s="38">
        <v>1</v>
      </c>
      <c r="P15" s="51">
        <v>9</v>
      </c>
      <c r="Q15" s="38">
        <v>5</v>
      </c>
      <c r="R15" s="51">
        <v>8</v>
      </c>
      <c r="S15" s="38">
        <v>12</v>
      </c>
      <c r="T15" s="51">
        <v>11</v>
      </c>
      <c r="U15" s="38">
        <v>6</v>
      </c>
      <c r="V15" s="38">
        <v>3</v>
      </c>
      <c r="W15" s="38">
        <v>1</v>
      </c>
      <c r="X15" s="51">
        <v>6</v>
      </c>
      <c r="Y15" s="38">
        <v>4</v>
      </c>
      <c r="Z15" s="38">
        <v>6</v>
      </c>
      <c r="AA15" s="38">
        <v>5</v>
      </c>
      <c r="AB15" s="38">
        <v>0</v>
      </c>
      <c r="AC15" s="38">
        <v>0</v>
      </c>
      <c r="AD15" s="44">
        <v>0</v>
      </c>
    </row>
    <row r="16" spans="1:30" ht="20.149999999999999" customHeight="1" x14ac:dyDescent="0.25">
      <c r="A16" s="94" t="s">
        <v>377</v>
      </c>
      <c r="B16" s="45">
        <v>1.6550590033159101E-2</v>
      </c>
      <c r="C16" s="39">
        <v>2.6809756989161402E-3</v>
      </c>
      <c r="D16" s="39">
        <v>1.0894396499149901E-2</v>
      </c>
      <c r="E16" s="39">
        <v>5.2618583805627396E-3</v>
      </c>
      <c r="F16" s="39">
        <v>8.3077926460433903E-3</v>
      </c>
      <c r="G16" s="39">
        <v>0</v>
      </c>
      <c r="H16" s="52">
        <v>2.1163954101298902E-3</v>
      </c>
      <c r="I16" s="39">
        <v>7.8981860854594101E-3</v>
      </c>
      <c r="J16" s="39">
        <v>7.5497042404393498E-3</v>
      </c>
      <c r="K16" s="39">
        <v>6.4041520799881799E-3</v>
      </c>
      <c r="L16" s="39">
        <v>0</v>
      </c>
      <c r="M16" s="52">
        <v>1.89252840973454E-3</v>
      </c>
      <c r="N16" s="39">
        <v>4.8488532518348301E-3</v>
      </c>
      <c r="O16" s="39">
        <v>9.1687408637846305E-3</v>
      </c>
      <c r="P16" s="52">
        <v>1.5994748168653801E-3</v>
      </c>
      <c r="Q16" s="39">
        <v>5.6071259295716403E-3</v>
      </c>
      <c r="R16" s="52">
        <v>1.2904970572976401E-2</v>
      </c>
      <c r="S16" s="39">
        <v>2.0081285054199899E-2</v>
      </c>
      <c r="T16" s="52">
        <v>1.8771400516918599E-2</v>
      </c>
      <c r="U16" s="39">
        <v>2.8633103114777701E-2</v>
      </c>
      <c r="V16" s="39">
        <v>1.2638844735800099E-2</v>
      </c>
      <c r="W16" s="39">
        <v>5.7266338317838797E-3</v>
      </c>
      <c r="X16" s="52">
        <v>2.17487085104104E-2</v>
      </c>
      <c r="Y16" s="39">
        <v>1.7745072609692901E-2</v>
      </c>
      <c r="Z16" s="39">
        <v>7.04842456253401E-3</v>
      </c>
      <c r="AA16" s="39">
        <v>1.7530897010273501E-2</v>
      </c>
      <c r="AB16" s="39">
        <v>0</v>
      </c>
      <c r="AC16" s="39">
        <v>2.0128362035332598E-2</v>
      </c>
      <c r="AD16" s="45">
        <v>0</v>
      </c>
    </row>
    <row r="17" spans="1:30" ht="20.149999999999999" customHeight="1" x14ac:dyDescent="0.25">
      <c r="A17" s="94"/>
      <c r="B17" s="46">
        <v>33</v>
      </c>
      <c r="C17" s="40">
        <v>1</v>
      </c>
      <c r="D17" s="40">
        <v>5</v>
      </c>
      <c r="E17" s="40">
        <v>1</v>
      </c>
      <c r="F17" s="40">
        <v>3</v>
      </c>
      <c r="G17" s="40">
        <v>0</v>
      </c>
      <c r="H17" s="53">
        <v>1</v>
      </c>
      <c r="I17" s="40">
        <v>4</v>
      </c>
      <c r="J17" s="40">
        <v>1</v>
      </c>
      <c r="K17" s="40">
        <v>1</v>
      </c>
      <c r="L17" s="40">
        <v>0</v>
      </c>
      <c r="M17" s="53">
        <v>1</v>
      </c>
      <c r="N17" s="40">
        <v>2</v>
      </c>
      <c r="O17" s="40">
        <v>1</v>
      </c>
      <c r="P17" s="53">
        <v>1</v>
      </c>
      <c r="Q17" s="40">
        <v>4</v>
      </c>
      <c r="R17" s="53">
        <v>13</v>
      </c>
      <c r="S17" s="40">
        <v>21</v>
      </c>
      <c r="T17" s="53">
        <v>10</v>
      </c>
      <c r="U17" s="40">
        <v>14</v>
      </c>
      <c r="V17" s="40">
        <v>6</v>
      </c>
      <c r="W17" s="40">
        <v>3</v>
      </c>
      <c r="X17" s="53">
        <v>10</v>
      </c>
      <c r="Y17" s="40">
        <v>6</v>
      </c>
      <c r="Z17" s="40">
        <v>2</v>
      </c>
      <c r="AA17" s="40">
        <v>12</v>
      </c>
      <c r="AB17" s="40">
        <v>0</v>
      </c>
      <c r="AC17" s="40">
        <v>3</v>
      </c>
      <c r="AD17" s="46">
        <v>0</v>
      </c>
    </row>
    <row r="18" spans="1:30" ht="20.149999999999999" customHeight="1" x14ac:dyDescent="0.25">
      <c r="A18" s="93" t="s">
        <v>392</v>
      </c>
      <c r="B18" s="47">
        <v>0.87285819345188498</v>
      </c>
      <c r="C18" s="41">
        <v>0.94038391705977298</v>
      </c>
      <c r="D18" s="41">
        <v>0.83789885627390304</v>
      </c>
      <c r="E18" s="41">
        <v>0.88213931168457105</v>
      </c>
      <c r="F18" s="41">
        <v>0.90194674478080405</v>
      </c>
      <c r="G18" s="41">
        <v>0.84600386876585798</v>
      </c>
      <c r="H18" s="54">
        <v>0.93068015912052404</v>
      </c>
      <c r="I18" s="41">
        <v>0.87661715075069102</v>
      </c>
      <c r="J18" s="41">
        <v>0.93480608399863196</v>
      </c>
      <c r="K18" s="41">
        <v>0.86642751998914702</v>
      </c>
      <c r="L18" s="41">
        <v>0.90392896156705305</v>
      </c>
      <c r="M18" s="54">
        <v>0.94531653617926104</v>
      </c>
      <c r="N18" s="41">
        <v>0.87546749427636505</v>
      </c>
      <c r="O18" s="41">
        <v>0.88009127570094303</v>
      </c>
      <c r="P18" s="54">
        <v>0.88630075831161803</v>
      </c>
      <c r="Q18" s="41">
        <v>0.93880253586818196</v>
      </c>
      <c r="R18" s="54">
        <v>0.84381212049685095</v>
      </c>
      <c r="S18" s="41">
        <v>0.89922563011699597</v>
      </c>
      <c r="T18" s="54">
        <v>0.76863162976603405</v>
      </c>
      <c r="U18" s="41">
        <v>0.83715244363435404</v>
      </c>
      <c r="V18" s="41">
        <v>0.934545495387334</v>
      </c>
      <c r="W18" s="41">
        <v>0.96480359510612002</v>
      </c>
      <c r="X18" s="54">
        <v>0.87145358588513999</v>
      </c>
      <c r="Y18" s="41">
        <v>0.87212676855676796</v>
      </c>
      <c r="Z18" s="41">
        <v>0.79796339608433597</v>
      </c>
      <c r="AA18" s="41">
        <v>0.90010040097124699</v>
      </c>
      <c r="AB18" s="41">
        <v>0.90590438281282404</v>
      </c>
      <c r="AC18" s="41">
        <v>0.872108951453063</v>
      </c>
      <c r="AD18" s="47">
        <v>0</v>
      </c>
    </row>
    <row r="19" spans="1:30" ht="20.149999999999999" customHeight="1" x14ac:dyDescent="0.25">
      <c r="A19" s="93"/>
      <c r="B19" s="44">
        <v>1754</v>
      </c>
      <c r="C19" s="38">
        <v>252</v>
      </c>
      <c r="D19" s="38">
        <v>387</v>
      </c>
      <c r="E19" s="38">
        <v>122</v>
      </c>
      <c r="F19" s="38">
        <v>348</v>
      </c>
      <c r="G19" s="38">
        <v>142</v>
      </c>
      <c r="H19" s="51">
        <v>316</v>
      </c>
      <c r="I19" s="38">
        <v>424</v>
      </c>
      <c r="J19" s="38">
        <v>164</v>
      </c>
      <c r="K19" s="38">
        <v>83</v>
      </c>
      <c r="L19" s="38">
        <v>185</v>
      </c>
      <c r="M19" s="51">
        <v>548</v>
      </c>
      <c r="N19" s="38">
        <v>382</v>
      </c>
      <c r="O19" s="38">
        <v>127</v>
      </c>
      <c r="P19" s="51">
        <v>612</v>
      </c>
      <c r="Q19" s="38">
        <v>661</v>
      </c>
      <c r="R19" s="51">
        <v>818</v>
      </c>
      <c r="S19" s="38">
        <v>930</v>
      </c>
      <c r="T19" s="51">
        <v>421</v>
      </c>
      <c r="U19" s="38">
        <v>408</v>
      </c>
      <c r="V19" s="38">
        <v>465</v>
      </c>
      <c r="W19" s="38">
        <v>460</v>
      </c>
      <c r="X19" s="51">
        <v>419</v>
      </c>
      <c r="Y19" s="38">
        <v>290</v>
      </c>
      <c r="Z19" s="38">
        <v>214</v>
      </c>
      <c r="AA19" s="38">
        <v>593</v>
      </c>
      <c r="AB19" s="38">
        <v>88</v>
      </c>
      <c r="AC19" s="38">
        <v>150</v>
      </c>
      <c r="AD19" s="44">
        <v>0</v>
      </c>
    </row>
    <row r="20" spans="1:30" ht="20.149999999999999" customHeight="1" x14ac:dyDescent="0.25">
      <c r="A20" s="94" t="s">
        <v>393</v>
      </c>
      <c r="B20" s="45">
        <v>2.9545562754786099E-2</v>
      </c>
      <c r="C20" s="39">
        <v>1.88369092822211E-2</v>
      </c>
      <c r="D20" s="39">
        <v>3.3779136951649601E-2</v>
      </c>
      <c r="E20" s="39">
        <v>3.4676357664986203E-2</v>
      </c>
      <c r="F20" s="39">
        <v>1.96020414709259E-2</v>
      </c>
      <c r="G20" s="39">
        <v>6.4783724186404296E-2</v>
      </c>
      <c r="H20" s="52">
        <v>3.1299602037270099E-2</v>
      </c>
      <c r="I20" s="39">
        <v>2.7417567454533099E-2</v>
      </c>
      <c r="J20" s="39">
        <v>1.3517342455925299E-2</v>
      </c>
      <c r="K20" s="39">
        <v>4.0145722068346802E-2</v>
      </c>
      <c r="L20" s="39">
        <v>6.7745296546751002E-3</v>
      </c>
      <c r="M20" s="52">
        <v>2.11095267102826E-2</v>
      </c>
      <c r="N20" s="39">
        <v>1.6711211883974599E-2</v>
      </c>
      <c r="O20" s="39">
        <v>4.0390715968927501E-2</v>
      </c>
      <c r="P20" s="52">
        <v>2.8833407448857699E-2</v>
      </c>
      <c r="Q20" s="39">
        <v>1.44794163835792E-2</v>
      </c>
      <c r="R20" s="52">
        <v>3.5759984263839403E-2</v>
      </c>
      <c r="S20" s="39">
        <v>2.39201884273843E-2</v>
      </c>
      <c r="T20" s="52">
        <v>6.6116392842166194E-2</v>
      </c>
      <c r="U20" s="39">
        <v>2.6784806125874701E-2</v>
      </c>
      <c r="V20" s="39">
        <v>1.3728007868458099E-2</v>
      </c>
      <c r="W20" s="39">
        <v>6.8303820850237904E-3</v>
      </c>
      <c r="X20" s="52">
        <v>4.0965950475597701E-2</v>
      </c>
      <c r="Y20" s="39">
        <v>2.7441709815831699E-2</v>
      </c>
      <c r="Z20" s="39">
        <v>6.7602859316931996E-2</v>
      </c>
      <c r="AA20" s="39">
        <v>1.52807523438572E-2</v>
      </c>
      <c r="AB20" s="39">
        <v>0</v>
      </c>
      <c r="AC20" s="39">
        <v>1.35153461625776E-2</v>
      </c>
      <c r="AD20" s="45">
        <v>0</v>
      </c>
    </row>
    <row r="21" spans="1:30" ht="20.149999999999999" customHeight="1" x14ac:dyDescent="0.25">
      <c r="A21" s="95"/>
      <c r="B21" s="48">
        <v>59</v>
      </c>
      <c r="C21" s="42">
        <v>5</v>
      </c>
      <c r="D21" s="42">
        <v>16</v>
      </c>
      <c r="E21" s="42">
        <v>5</v>
      </c>
      <c r="F21" s="42">
        <v>8</v>
      </c>
      <c r="G21" s="42">
        <v>11</v>
      </c>
      <c r="H21" s="57">
        <v>11</v>
      </c>
      <c r="I21" s="42">
        <v>13</v>
      </c>
      <c r="J21" s="42">
        <v>2</v>
      </c>
      <c r="K21" s="42">
        <v>4</v>
      </c>
      <c r="L21" s="42">
        <v>1</v>
      </c>
      <c r="M21" s="57">
        <v>12</v>
      </c>
      <c r="N21" s="42">
        <v>7</v>
      </c>
      <c r="O21" s="42">
        <v>6</v>
      </c>
      <c r="P21" s="57">
        <v>20</v>
      </c>
      <c r="Q21" s="42">
        <v>10</v>
      </c>
      <c r="R21" s="57">
        <v>35</v>
      </c>
      <c r="S21" s="42">
        <v>25</v>
      </c>
      <c r="T21" s="57">
        <v>36</v>
      </c>
      <c r="U21" s="42">
        <v>13</v>
      </c>
      <c r="V21" s="42">
        <v>7</v>
      </c>
      <c r="W21" s="42">
        <v>3</v>
      </c>
      <c r="X21" s="57">
        <v>20</v>
      </c>
      <c r="Y21" s="42">
        <v>9</v>
      </c>
      <c r="Z21" s="42">
        <v>18</v>
      </c>
      <c r="AA21" s="42">
        <v>10</v>
      </c>
      <c r="AB21" s="42">
        <v>0</v>
      </c>
      <c r="AC21" s="42">
        <v>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1" display="Return to index" xr:uid="{B4951613-D2BD-4DA5-8B70-9F843D247C49}"/>
  </hyperlinks>
  <pageMargins left="0.75" right="0.75" top="0.75" bottom="0.5" header="0.5" footer="0.75"/>
  <drawing r:id="rId1"/>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397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387</v>
      </c>
      <c r="B6" s="43">
        <v>0.36435285279134699</v>
      </c>
      <c r="C6" s="37">
        <v>0.417345920037688</v>
      </c>
      <c r="D6" s="37">
        <v>0.276889072323596</v>
      </c>
      <c r="E6" s="37">
        <v>0.27697734439160399</v>
      </c>
      <c r="F6" s="37">
        <v>0.46758052615250001</v>
      </c>
      <c r="G6" s="37">
        <v>0.34121831091133897</v>
      </c>
      <c r="H6" s="50">
        <v>0.42230891482279698</v>
      </c>
      <c r="I6" s="37">
        <v>0.308306091627498</v>
      </c>
      <c r="J6" s="37">
        <v>0.31836493221737799</v>
      </c>
      <c r="K6" s="37">
        <v>0.35384920167038098</v>
      </c>
      <c r="L6" s="37">
        <v>0.43186934746212702</v>
      </c>
      <c r="M6" s="50">
        <v>0.44741217831164598</v>
      </c>
      <c r="N6" s="37">
        <v>0.33967600101685402</v>
      </c>
      <c r="O6" s="37">
        <v>0.255540980151088</v>
      </c>
      <c r="P6" s="50">
        <v>0.33010588917538197</v>
      </c>
      <c r="Q6" s="37">
        <v>0.45211876679118002</v>
      </c>
      <c r="R6" s="50">
        <v>0.322675562567458</v>
      </c>
      <c r="S6" s="37">
        <v>0.40277283777062101</v>
      </c>
      <c r="T6" s="50">
        <v>0.284363015244329</v>
      </c>
      <c r="U6" s="37">
        <v>0.38954974401418002</v>
      </c>
      <c r="V6" s="37">
        <v>0.376467836687013</v>
      </c>
      <c r="W6" s="37">
        <v>0.41794284951266802</v>
      </c>
      <c r="X6" s="50">
        <v>0.34245733592963101</v>
      </c>
      <c r="Y6" s="37">
        <v>0.40118275099022699</v>
      </c>
      <c r="Z6" s="37">
        <v>0.35324889756829903</v>
      </c>
      <c r="AA6" s="37">
        <v>0.36600879779662598</v>
      </c>
      <c r="AB6" s="37">
        <v>0.44490696309910299</v>
      </c>
      <c r="AC6" s="37">
        <v>0.31978986195605502</v>
      </c>
      <c r="AD6" s="43">
        <v>0</v>
      </c>
    </row>
    <row r="7" spans="1:30" ht="20.149999999999999" customHeight="1" x14ac:dyDescent="0.25">
      <c r="A7" s="93"/>
      <c r="B7" s="44">
        <v>732</v>
      </c>
      <c r="C7" s="38">
        <v>112</v>
      </c>
      <c r="D7" s="38">
        <v>128</v>
      </c>
      <c r="E7" s="38">
        <v>38</v>
      </c>
      <c r="F7" s="38">
        <v>180</v>
      </c>
      <c r="G7" s="38">
        <v>57</v>
      </c>
      <c r="H7" s="51">
        <v>143</v>
      </c>
      <c r="I7" s="38">
        <v>149</v>
      </c>
      <c r="J7" s="38">
        <v>56</v>
      </c>
      <c r="K7" s="38">
        <v>34</v>
      </c>
      <c r="L7" s="38">
        <v>88</v>
      </c>
      <c r="M7" s="51">
        <v>259</v>
      </c>
      <c r="N7" s="38">
        <v>148</v>
      </c>
      <c r="O7" s="38">
        <v>37</v>
      </c>
      <c r="P7" s="51">
        <v>228</v>
      </c>
      <c r="Q7" s="38">
        <v>318</v>
      </c>
      <c r="R7" s="51">
        <v>313</v>
      </c>
      <c r="S7" s="38">
        <v>416</v>
      </c>
      <c r="T7" s="51">
        <v>156</v>
      </c>
      <c r="U7" s="38">
        <v>190</v>
      </c>
      <c r="V7" s="38">
        <v>188</v>
      </c>
      <c r="W7" s="38">
        <v>199</v>
      </c>
      <c r="X7" s="51">
        <v>165</v>
      </c>
      <c r="Y7" s="38">
        <v>133</v>
      </c>
      <c r="Z7" s="38">
        <v>95</v>
      </c>
      <c r="AA7" s="38">
        <v>241</v>
      </c>
      <c r="AB7" s="38">
        <v>43</v>
      </c>
      <c r="AC7" s="38">
        <v>55</v>
      </c>
      <c r="AD7" s="44">
        <v>0</v>
      </c>
    </row>
    <row r="8" spans="1:30" ht="20.149999999999999" customHeight="1" x14ac:dyDescent="0.25">
      <c r="A8" s="94" t="s">
        <v>388</v>
      </c>
      <c r="B8" s="45">
        <v>0.415405582242311</v>
      </c>
      <c r="C8" s="39">
        <v>0.42083583045338002</v>
      </c>
      <c r="D8" s="39">
        <v>0.45822230837723998</v>
      </c>
      <c r="E8" s="39">
        <v>0.51750869560742496</v>
      </c>
      <c r="F8" s="39">
        <v>0.38639815336581101</v>
      </c>
      <c r="G8" s="39">
        <v>0.34604006324544001</v>
      </c>
      <c r="H8" s="52">
        <v>0.41883508201317998</v>
      </c>
      <c r="I8" s="39">
        <v>0.467973991339591</v>
      </c>
      <c r="J8" s="39">
        <v>0.54759566477571897</v>
      </c>
      <c r="K8" s="39">
        <v>0.40183043249054001</v>
      </c>
      <c r="L8" s="39">
        <v>0.43435292136652498</v>
      </c>
      <c r="M8" s="52">
        <v>0.43017549478596701</v>
      </c>
      <c r="N8" s="39">
        <v>0.43252588397399</v>
      </c>
      <c r="O8" s="39">
        <v>0.57575733935722295</v>
      </c>
      <c r="P8" s="52">
        <v>0.48936557933908198</v>
      </c>
      <c r="Q8" s="39">
        <v>0.39922961904002802</v>
      </c>
      <c r="R8" s="52">
        <v>0.43172018479211699</v>
      </c>
      <c r="S8" s="39">
        <v>0.39987059048735901</v>
      </c>
      <c r="T8" s="52">
        <v>0.36978579392254401</v>
      </c>
      <c r="U8" s="39">
        <v>0.36600775537465102</v>
      </c>
      <c r="V8" s="39">
        <v>0.48151772188803899</v>
      </c>
      <c r="W8" s="39">
        <v>0.44930461653623299</v>
      </c>
      <c r="X8" s="52">
        <v>0.4397776041466</v>
      </c>
      <c r="Y8" s="39">
        <v>0.36321942615959002</v>
      </c>
      <c r="Z8" s="39">
        <v>0.34505227753689499</v>
      </c>
      <c r="AA8" s="39">
        <v>0.446925123281395</v>
      </c>
      <c r="AB8" s="39">
        <v>0.35629711281177801</v>
      </c>
      <c r="AC8" s="39">
        <v>0.470736320374879</v>
      </c>
      <c r="AD8" s="45">
        <v>0</v>
      </c>
    </row>
    <row r="9" spans="1:30" ht="20.149999999999999" customHeight="1" x14ac:dyDescent="0.25">
      <c r="A9" s="94"/>
      <c r="B9" s="46">
        <v>835</v>
      </c>
      <c r="C9" s="40">
        <v>113</v>
      </c>
      <c r="D9" s="40">
        <v>212</v>
      </c>
      <c r="E9" s="40">
        <v>71</v>
      </c>
      <c r="F9" s="40">
        <v>149</v>
      </c>
      <c r="G9" s="40">
        <v>58</v>
      </c>
      <c r="H9" s="53">
        <v>142</v>
      </c>
      <c r="I9" s="40">
        <v>226</v>
      </c>
      <c r="J9" s="40">
        <v>96</v>
      </c>
      <c r="K9" s="40">
        <v>39</v>
      </c>
      <c r="L9" s="40">
        <v>89</v>
      </c>
      <c r="M9" s="53">
        <v>249</v>
      </c>
      <c r="N9" s="40">
        <v>189</v>
      </c>
      <c r="O9" s="40">
        <v>83</v>
      </c>
      <c r="P9" s="53">
        <v>338</v>
      </c>
      <c r="Q9" s="40">
        <v>281</v>
      </c>
      <c r="R9" s="53">
        <v>418</v>
      </c>
      <c r="S9" s="40">
        <v>413</v>
      </c>
      <c r="T9" s="53">
        <v>203</v>
      </c>
      <c r="U9" s="40">
        <v>178</v>
      </c>
      <c r="V9" s="40">
        <v>240</v>
      </c>
      <c r="W9" s="40">
        <v>214</v>
      </c>
      <c r="X9" s="53">
        <v>212</v>
      </c>
      <c r="Y9" s="40">
        <v>121</v>
      </c>
      <c r="Z9" s="40">
        <v>93</v>
      </c>
      <c r="AA9" s="40">
        <v>295</v>
      </c>
      <c r="AB9" s="40">
        <v>35</v>
      </c>
      <c r="AC9" s="40">
        <v>81</v>
      </c>
      <c r="AD9" s="46">
        <v>0</v>
      </c>
    </row>
    <row r="10" spans="1:30" ht="20.149999999999999" customHeight="1" x14ac:dyDescent="0.25">
      <c r="A10" s="93" t="s">
        <v>389</v>
      </c>
      <c r="B10" s="47">
        <v>0.13222483551835701</v>
      </c>
      <c r="C10" s="41">
        <v>0.111098866972081</v>
      </c>
      <c r="D10" s="41">
        <v>0.188560417954315</v>
      </c>
      <c r="E10" s="41">
        <v>0.12089946213858301</v>
      </c>
      <c r="F10" s="41">
        <v>7.6859957494055706E-2</v>
      </c>
      <c r="G10" s="41">
        <v>0.18430570102218599</v>
      </c>
      <c r="H10" s="54">
        <v>9.2198486413734806E-2</v>
      </c>
      <c r="I10" s="41">
        <v>0.14945159186408999</v>
      </c>
      <c r="J10" s="41">
        <v>9.5154361357406694E-2</v>
      </c>
      <c r="K10" s="41">
        <v>0.17972724502242199</v>
      </c>
      <c r="L10" s="41">
        <v>8.3330453461437901E-2</v>
      </c>
      <c r="M10" s="54">
        <v>6.92924275913228E-2</v>
      </c>
      <c r="N10" s="41">
        <v>0.15863892887700101</v>
      </c>
      <c r="O10" s="41">
        <v>0.10623288074596</v>
      </c>
      <c r="P10" s="54">
        <v>0.116141633045627</v>
      </c>
      <c r="Q10" s="41">
        <v>9.1336065800064301E-2</v>
      </c>
      <c r="R10" s="54">
        <v>0.15767307708337999</v>
      </c>
      <c r="S10" s="41">
        <v>0.108660523389272</v>
      </c>
      <c r="T10" s="54">
        <v>0.201305281484318</v>
      </c>
      <c r="U10" s="41">
        <v>0.161007241880606</v>
      </c>
      <c r="V10" s="41">
        <v>8.0485961337737902E-2</v>
      </c>
      <c r="W10" s="41">
        <v>7.7395718228068303E-2</v>
      </c>
      <c r="X10" s="54">
        <v>0.14142600467917901</v>
      </c>
      <c r="Y10" s="41">
        <v>0.121110910668618</v>
      </c>
      <c r="Z10" s="41">
        <v>0.183030097830719</v>
      </c>
      <c r="AA10" s="41">
        <v>0.105714906125535</v>
      </c>
      <c r="AB10" s="41">
        <v>0.116424431403076</v>
      </c>
      <c r="AC10" s="41">
        <v>0.15921456959774699</v>
      </c>
      <c r="AD10" s="47">
        <v>0</v>
      </c>
    </row>
    <row r="11" spans="1:30" ht="20.149999999999999" customHeight="1" x14ac:dyDescent="0.25">
      <c r="A11" s="93"/>
      <c r="B11" s="44">
        <v>266</v>
      </c>
      <c r="C11" s="38">
        <v>30</v>
      </c>
      <c r="D11" s="38">
        <v>87</v>
      </c>
      <c r="E11" s="38">
        <v>17</v>
      </c>
      <c r="F11" s="38">
        <v>30</v>
      </c>
      <c r="G11" s="38">
        <v>31</v>
      </c>
      <c r="H11" s="51">
        <v>31</v>
      </c>
      <c r="I11" s="38">
        <v>72</v>
      </c>
      <c r="J11" s="38">
        <v>17</v>
      </c>
      <c r="K11" s="38">
        <v>17</v>
      </c>
      <c r="L11" s="38">
        <v>17</v>
      </c>
      <c r="M11" s="51">
        <v>40</v>
      </c>
      <c r="N11" s="38">
        <v>69</v>
      </c>
      <c r="O11" s="38">
        <v>15</v>
      </c>
      <c r="P11" s="51">
        <v>80</v>
      </c>
      <c r="Q11" s="38">
        <v>64</v>
      </c>
      <c r="R11" s="51">
        <v>153</v>
      </c>
      <c r="S11" s="38">
        <v>112</v>
      </c>
      <c r="T11" s="51">
        <v>110</v>
      </c>
      <c r="U11" s="38">
        <v>78</v>
      </c>
      <c r="V11" s="38">
        <v>40</v>
      </c>
      <c r="W11" s="38">
        <v>37</v>
      </c>
      <c r="X11" s="51">
        <v>68</v>
      </c>
      <c r="Y11" s="38">
        <v>40</v>
      </c>
      <c r="Z11" s="38">
        <v>49</v>
      </c>
      <c r="AA11" s="38">
        <v>70</v>
      </c>
      <c r="AB11" s="38">
        <v>11</v>
      </c>
      <c r="AC11" s="38">
        <v>27</v>
      </c>
      <c r="AD11" s="44">
        <v>0</v>
      </c>
    </row>
    <row r="12" spans="1:30" ht="20.149999999999999" customHeight="1" x14ac:dyDescent="0.25">
      <c r="A12" s="94" t="s">
        <v>390</v>
      </c>
      <c r="B12" s="45">
        <v>1.9954403883687601E-2</v>
      </c>
      <c r="C12" s="39">
        <v>1.10033589898324E-2</v>
      </c>
      <c r="D12" s="39">
        <v>1.6613748832536201E-2</v>
      </c>
      <c r="E12" s="39">
        <v>1.52105032383442E-2</v>
      </c>
      <c r="F12" s="39">
        <v>2.1121409250319401E-2</v>
      </c>
      <c r="G12" s="39">
        <v>6.3364493156582699E-2</v>
      </c>
      <c r="H12" s="52">
        <v>8.6861878201683895E-3</v>
      </c>
      <c r="I12" s="39">
        <v>1.55138686558869E-2</v>
      </c>
      <c r="J12" s="39">
        <v>1.4462152676841899E-2</v>
      </c>
      <c r="K12" s="39">
        <v>1.9388904545940201E-2</v>
      </c>
      <c r="L12" s="39">
        <v>2.02004849089908E-2</v>
      </c>
      <c r="M12" s="52">
        <v>1.08206627372454E-2</v>
      </c>
      <c r="N12" s="39">
        <v>1.15802650266555E-2</v>
      </c>
      <c r="O12" s="39">
        <v>1.4552203161560501E-2</v>
      </c>
      <c r="P12" s="52">
        <v>1.4543137733927E-2</v>
      </c>
      <c r="Q12" s="39">
        <v>5.7585451397536101E-3</v>
      </c>
      <c r="R12" s="52">
        <v>2.7010009190605401E-2</v>
      </c>
      <c r="S12" s="39">
        <v>1.3475072722375501E-2</v>
      </c>
      <c r="T12" s="52">
        <v>5.4134014800316897E-2</v>
      </c>
      <c r="U12" s="39">
        <v>1.5300050537237301E-2</v>
      </c>
      <c r="V12" s="39">
        <v>4.2435163327887802E-3</v>
      </c>
      <c r="W12" s="39">
        <v>1.81552712680742E-3</v>
      </c>
      <c r="X12" s="52">
        <v>2.3090581814315302E-2</v>
      </c>
      <c r="Y12" s="39">
        <v>2.3667130734532402E-2</v>
      </c>
      <c r="Z12" s="39">
        <v>4.2100729123710399E-2</v>
      </c>
      <c r="AA12" s="39">
        <v>1.15445743191497E-2</v>
      </c>
      <c r="AB12" s="39">
        <v>1.05966772742901E-2</v>
      </c>
      <c r="AC12" s="39">
        <v>6.8831054165511404E-3</v>
      </c>
      <c r="AD12" s="45">
        <v>0</v>
      </c>
    </row>
    <row r="13" spans="1:30" ht="20.149999999999999" customHeight="1" x14ac:dyDescent="0.25">
      <c r="A13" s="94"/>
      <c r="B13" s="46">
        <v>40</v>
      </c>
      <c r="C13" s="40">
        <v>3</v>
      </c>
      <c r="D13" s="40">
        <v>8</v>
      </c>
      <c r="E13" s="40">
        <v>2</v>
      </c>
      <c r="F13" s="40">
        <v>8</v>
      </c>
      <c r="G13" s="40">
        <v>11</v>
      </c>
      <c r="H13" s="53">
        <v>3</v>
      </c>
      <c r="I13" s="40">
        <v>7</v>
      </c>
      <c r="J13" s="40">
        <v>3</v>
      </c>
      <c r="K13" s="40">
        <v>2</v>
      </c>
      <c r="L13" s="40">
        <v>4</v>
      </c>
      <c r="M13" s="53">
        <v>6</v>
      </c>
      <c r="N13" s="40">
        <v>5</v>
      </c>
      <c r="O13" s="40">
        <v>2</v>
      </c>
      <c r="P13" s="53">
        <v>10</v>
      </c>
      <c r="Q13" s="40">
        <v>4</v>
      </c>
      <c r="R13" s="53">
        <v>26</v>
      </c>
      <c r="S13" s="40">
        <v>14</v>
      </c>
      <c r="T13" s="53">
        <v>30</v>
      </c>
      <c r="U13" s="40">
        <v>7</v>
      </c>
      <c r="V13" s="40">
        <v>2</v>
      </c>
      <c r="W13" s="40">
        <v>1</v>
      </c>
      <c r="X13" s="53">
        <v>11</v>
      </c>
      <c r="Y13" s="40">
        <v>8</v>
      </c>
      <c r="Z13" s="40">
        <v>11</v>
      </c>
      <c r="AA13" s="40">
        <v>8</v>
      </c>
      <c r="AB13" s="40">
        <v>1</v>
      </c>
      <c r="AC13" s="40">
        <v>1</v>
      </c>
      <c r="AD13" s="46">
        <v>0</v>
      </c>
    </row>
    <row r="14" spans="1:30" ht="20.149999999999999" customHeight="1" x14ac:dyDescent="0.25">
      <c r="A14" s="93" t="s">
        <v>391</v>
      </c>
      <c r="B14" s="47">
        <v>1.23596953792135E-2</v>
      </c>
      <c r="C14" s="41">
        <v>9.0073562767773903E-3</v>
      </c>
      <c r="D14" s="41">
        <v>1.41250414646216E-2</v>
      </c>
      <c r="E14" s="41">
        <v>8.3730336731248599E-3</v>
      </c>
      <c r="F14" s="41">
        <v>1.9380194273015999E-2</v>
      </c>
      <c r="G14" s="41">
        <v>6.7961803205863203E-3</v>
      </c>
      <c r="H14" s="54">
        <v>1.27326745221665E-2</v>
      </c>
      <c r="I14" s="41">
        <v>1.6553208040320299E-2</v>
      </c>
      <c r="J14" s="41">
        <v>0</v>
      </c>
      <c r="K14" s="41">
        <v>0</v>
      </c>
      <c r="L14" s="41">
        <v>7.7240890175785497E-3</v>
      </c>
      <c r="M14" s="54">
        <v>6.2847446168723701E-3</v>
      </c>
      <c r="N14" s="41">
        <v>1.3300592490382899E-2</v>
      </c>
      <c r="O14" s="41">
        <v>4.7345543730165102E-3</v>
      </c>
      <c r="P14" s="54">
        <v>1.1305747647436901E-2</v>
      </c>
      <c r="Q14" s="41">
        <v>6.0842229856490704E-3</v>
      </c>
      <c r="R14" s="54">
        <v>1.54496790188759E-2</v>
      </c>
      <c r="S14" s="41">
        <v>9.5467347031606194E-3</v>
      </c>
      <c r="T14" s="54">
        <v>2.7283546222178899E-2</v>
      </c>
      <c r="U14" s="41">
        <v>9.9125819517585194E-3</v>
      </c>
      <c r="V14" s="41">
        <v>8.7332412499884094E-3</v>
      </c>
      <c r="W14" s="41">
        <v>1.4840670422453901E-3</v>
      </c>
      <c r="X14" s="54">
        <v>1.42275193172596E-2</v>
      </c>
      <c r="Y14" s="41">
        <v>2.0256377998382698E-2</v>
      </c>
      <c r="Z14" s="41">
        <v>1.7327256791724501E-2</v>
      </c>
      <c r="AA14" s="41">
        <v>6.6295014849803496E-3</v>
      </c>
      <c r="AB14" s="41">
        <v>2.30288298106252E-2</v>
      </c>
      <c r="AC14" s="41">
        <v>0</v>
      </c>
      <c r="AD14" s="47">
        <v>0</v>
      </c>
    </row>
    <row r="15" spans="1:30" ht="20.149999999999999" customHeight="1" x14ac:dyDescent="0.25">
      <c r="A15" s="93"/>
      <c r="B15" s="44">
        <v>25</v>
      </c>
      <c r="C15" s="38">
        <v>2</v>
      </c>
      <c r="D15" s="38">
        <v>7</v>
      </c>
      <c r="E15" s="38">
        <v>1</v>
      </c>
      <c r="F15" s="38">
        <v>7</v>
      </c>
      <c r="G15" s="38">
        <v>1</v>
      </c>
      <c r="H15" s="51">
        <v>4</v>
      </c>
      <c r="I15" s="38">
        <v>8</v>
      </c>
      <c r="J15" s="38">
        <v>0</v>
      </c>
      <c r="K15" s="38">
        <v>0</v>
      </c>
      <c r="L15" s="38">
        <v>2</v>
      </c>
      <c r="M15" s="51">
        <v>4</v>
      </c>
      <c r="N15" s="38">
        <v>6</v>
      </c>
      <c r="O15" s="38">
        <v>1</v>
      </c>
      <c r="P15" s="51">
        <v>8</v>
      </c>
      <c r="Q15" s="38">
        <v>4</v>
      </c>
      <c r="R15" s="51">
        <v>15</v>
      </c>
      <c r="S15" s="38">
        <v>10</v>
      </c>
      <c r="T15" s="51">
        <v>15</v>
      </c>
      <c r="U15" s="38">
        <v>5</v>
      </c>
      <c r="V15" s="38">
        <v>4</v>
      </c>
      <c r="W15" s="38">
        <v>1</v>
      </c>
      <c r="X15" s="51">
        <v>7</v>
      </c>
      <c r="Y15" s="38">
        <v>7</v>
      </c>
      <c r="Z15" s="38">
        <v>5</v>
      </c>
      <c r="AA15" s="38">
        <v>4</v>
      </c>
      <c r="AB15" s="38">
        <v>2</v>
      </c>
      <c r="AC15" s="38">
        <v>0</v>
      </c>
      <c r="AD15" s="44">
        <v>0</v>
      </c>
    </row>
    <row r="16" spans="1:30" ht="20.149999999999999" customHeight="1" x14ac:dyDescent="0.25">
      <c r="A16" s="94" t="s">
        <v>377</v>
      </c>
      <c r="B16" s="45">
        <v>5.5702630185084097E-2</v>
      </c>
      <c r="C16" s="39">
        <v>3.0708667270241002E-2</v>
      </c>
      <c r="D16" s="39">
        <v>4.5589411047690202E-2</v>
      </c>
      <c r="E16" s="39">
        <v>6.1030960950918298E-2</v>
      </c>
      <c r="F16" s="39">
        <v>2.8659759464297101E-2</v>
      </c>
      <c r="G16" s="39">
        <v>5.8275251343866998E-2</v>
      </c>
      <c r="H16" s="52">
        <v>4.5238654407954E-2</v>
      </c>
      <c r="I16" s="39">
        <v>4.2201248472613098E-2</v>
      </c>
      <c r="J16" s="39">
        <v>2.44228889726547E-2</v>
      </c>
      <c r="K16" s="39">
        <v>4.5204216270716101E-2</v>
      </c>
      <c r="L16" s="39">
        <v>2.25227037833397E-2</v>
      </c>
      <c r="M16" s="52">
        <v>3.6014491956945602E-2</v>
      </c>
      <c r="N16" s="39">
        <v>4.4278328615117303E-2</v>
      </c>
      <c r="O16" s="39">
        <v>4.3182042211152002E-2</v>
      </c>
      <c r="P16" s="52">
        <v>3.8538013058545401E-2</v>
      </c>
      <c r="Q16" s="39">
        <v>4.5472780243324601E-2</v>
      </c>
      <c r="R16" s="52">
        <v>4.5471487347563899E-2</v>
      </c>
      <c r="S16" s="39">
        <v>6.5674240927211594E-2</v>
      </c>
      <c r="T16" s="52">
        <v>6.3128348326313394E-2</v>
      </c>
      <c r="U16" s="39">
        <v>5.8222626241565399E-2</v>
      </c>
      <c r="V16" s="39">
        <v>4.8551722504433702E-2</v>
      </c>
      <c r="W16" s="39">
        <v>5.2057221553977698E-2</v>
      </c>
      <c r="X16" s="52">
        <v>3.9020954113015802E-2</v>
      </c>
      <c r="Y16" s="39">
        <v>7.0563403448650197E-2</v>
      </c>
      <c r="Z16" s="39">
        <v>5.9240741148651598E-2</v>
      </c>
      <c r="AA16" s="39">
        <v>6.3177096992312595E-2</v>
      </c>
      <c r="AB16" s="39">
        <v>4.87459856011268E-2</v>
      </c>
      <c r="AC16" s="39">
        <v>4.3376142654767399E-2</v>
      </c>
      <c r="AD16" s="45">
        <v>0</v>
      </c>
    </row>
    <row r="17" spans="1:30" ht="20.149999999999999" customHeight="1" x14ac:dyDescent="0.25">
      <c r="A17" s="94"/>
      <c r="B17" s="46">
        <v>112</v>
      </c>
      <c r="C17" s="40">
        <v>8</v>
      </c>
      <c r="D17" s="40">
        <v>21</v>
      </c>
      <c r="E17" s="40">
        <v>8</v>
      </c>
      <c r="F17" s="40">
        <v>11</v>
      </c>
      <c r="G17" s="40">
        <v>10</v>
      </c>
      <c r="H17" s="53">
        <v>15</v>
      </c>
      <c r="I17" s="40">
        <v>20</v>
      </c>
      <c r="J17" s="40">
        <v>4</v>
      </c>
      <c r="K17" s="40">
        <v>4</v>
      </c>
      <c r="L17" s="40">
        <v>5</v>
      </c>
      <c r="M17" s="53">
        <v>21</v>
      </c>
      <c r="N17" s="40">
        <v>19</v>
      </c>
      <c r="O17" s="40">
        <v>6</v>
      </c>
      <c r="P17" s="53">
        <v>27</v>
      </c>
      <c r="Q17" s="40">
        <v>32</v>
      </c>
      <c r="R17" s="53">
        <v>44</v>
      </c>
      <c r="S17" s="40">
        <v>68</v>
      </c>
      <c r="T17" s="53">
        <v>35</v>
      </c>
      <c r="U17" s="40">
        <v>28</v>
      </c>
      <c r="V17" s="40">
        <v>24</v>
      </c>
      <c r="W17" s="40">
        <v>25</v>
      </c>
      <c r="X17" s="53">
        <v>19</v>
      </c>
      <c r="Y17" s="40">
        <v>23</v>
      </c>
      <c r="Z17" s="40">
        <v>16</v>
      </c>
      <c r="AA17" s="40">
        <v>42</v>
      </c>
      <c r="AB17" s="40">
        <v>5</v>
      </c>
      <c r="AC17" s="40">
        <v>7</v>
      </c>
      <c r="AD17" s="46">
        <v>0</v>
      </c>
    </row>
    <row r="18" spans="1:30" ht="20.149999999999999" customHeight="1" x14ac:dyDescent="0.25">
      <c r="A18" s="93" t="s">
        <v>392</v>
      </c>
      <c r="B18" s="47">
        <v>0.77975843503365805</v>
      </c>
      <c r="C18" s="41">
        <v>0.83818175049106802</v>
      </c>
      <c r="D18" s="41">
        <v>0.73511138070083704</v>
      </c>
      <c r="E18" s="41">
        <v>0.79448603999903</v>
      </c>
      <c r="F18" s="41">
        <v>0.85397867951831097</v>
      </c>
      <c r="G18" s="41">
        <v>0.68725837415677804</v>
      </c>
      <c r="H18" s="54">
        <v>0.84114399683597696</v>
      </c>
      <c r="I18" s="41">
        <v>0.77628008296708995</v>
      </c>
      <c r="J18" s="41">
        <v>0.86596059699309702</v>
      </c>
      <c r="K18" s="41">
        <v>0.75567963416092099</v>
      </c>
      <c r="L18" s="41">
        <v>0.86622226882865305</v>
      </c>
      <c r="M18" s="54">
        <v>0.87758767309761299</v>
      </c>
      <c r="N18" s="41">
        <v>0.77220188499084397</v>
      </c>
      <c r="O18" s="41">
        <v>0.83129831950831101</v>
      </c>
      <c r="P18" s="54">
        <v>0.81947146851446295</v>
      </c>
      <c r="Q18" s="41">
        <v>0.85134838583120898</v>
      </c>
      <c r="R18" s="54">
        <v>0.75439574735957404</v>
      </c>
      <c r="S18" s="41">
        <v>0.80264342825797896</v>
      </c>
      <c r="T18" s="54">
        <v>0.65414880916687301</v>
      </c>
      <c r="U18" s="41">
        <v>0.75555749938883199</v>
      </c>
      <c r="V18" s="41">
        <v>0.85798555857505199</v>
      </c>
      <c r="W18" s="41">
        <v>0.86724746604890102</v>
      </c>
      <c r="X18" s="54">
        <v>0.78223494007623096</v>
      </c>
      <c r="Y18" s="41">
        <v>0.76440217714981695</v>
      </c>
      <c r="Z18" s="41">
        <v>0.69830117510519396</v>
      </c>
      <c r="AA18" s="41">
        <v>0.81293392107802198</v>
      </c>
      <c r="AB18" s="41">
        <v>0.80120407591088205</v>
      </c>
      <c r="AC18" s="41">
        <v>0.79052618233093497</v>
      </c>
      <c r="AD18" s="47">
        <v>0</v>
      </c>
    </row>
    <row r="19" spans="1:30" ht="20.149999999999999" customHeight="1" x14ac:dyDescent="0.25">
      <c r="A19" s="93"/>
      <c r="B19" s="44">
        <v>1567</v>
      </c>
      <c r="C19" s="38">
        <v>225</v>
      </c>
      <c r="D19" s="38">
        <v>339</v>
      </c>
      <c r="E19" s="38">
        <v>110</v>
      </c>
      <c r="F19" s="38">
        <v>329</v>
      </c>
      <c r="G19" s="38">
        <v>115</v>
      </c>
      <c r="H19" s="51">
        <v>286</v>
      </c>
      <c r="I19" s="38">
        <v>375</v>
      </c>
      <c r="J19" s="38">
        <v>152</v>
      </c>
      <c r="K19" s="38">
        <v>73</v>
      </c>
      <c r="L19" s="38">
        <v>177</v>
      </c>
      <c r="M19" s="51">
        <v>509</v>
      </c>
      <c r="N19" s="38">
        <v>337</v>
      </c>
      <c r="O19" s="38">
        <v>120</v>
      </c>
      <c r="P19" s="51">
        <v>565</v>
      </c>
      <c r="Q19" s="38">
        <v>599</v>
      </c>
      <c r="R19" s="51">
        <v>731</v>
      </c>
      <c r="S19" s="38">
        <v>830</v>
      </c>
      <c r="T19" s="51">
        <v>359</v>
      </c>
      <c r="U19" s="38">
        <v>368</v>
      </c>
      <c r="V19" s="38">
        <v>427</v>
      </c>
      <c r="W19" s="38">
        <v>413</v>
      </c>
      <c r="X19" s="51">
        <v>377</v>
      </c>
      <c r="Y19" s="38">
        <v>254</v>
      </c>
      <c r="Z19" s="38">
        <v>188</v>
      </c>
      <c r="AA19" s="38">
        <v>536</v>
      </c>
      <c r="AB19" s="38">
        <v>78</v>
      </c>
      <c r="AC19" s="38">
        <v>136</v>
      </c>
      <c r="AD19" s="44">
        <v>0</v>
      </c>
    </row>
    <row r="20" spans="1:30" ht="20.149999999999999" customHeight="1" x14ac:dyDescent="0.25">
      <c r="A20" s="94" t="s">
        <v>393</v>
      </c>
      <c r="B20" s="45">
        <v>3.23140992629012E-2</v>
      </c>
      <c r="C20" s="39">
        <v>2.0010715266609799E-2</v>
      </c>
      <c r="D20" s="39">
        <v>3.07387902971577E-2</v>
      </c>
      <c r="E20" s="39">
        <v>2.3583536911469E-2</v>
      </c>
      <c r="F20" s="39">
        <v>4.05016035233354E-2</v>
      </c>
      <c r="G20" s="39">
        <v>7.0160673477169005E-2</v>
      </c>
      <c r="H20" s="52">
        <v>2.14188623423349E-2</v>
      </c>
      <c r="I20" s="39">
        <v>3.2067076696207203E-2</v>
      </c>
      <c r="J20" s="39">
        <v>1.4462152676841899E-2</v>
      </c>
      <c r="K20" s="39">
        <v>1.9388904545940201E-2</v>
      </c>
      <c r="L20" s="39">
        <v>2.7924573926569399E-2</v>
      </c>
      <c r="M20" s="52">
        <v>1.71054073541177E-2</v>
      </c>
      <c r="N20" s="39">
        <v>2.4880857517038401E-2</v>
      </c>
      <c r="O20" s="39">
        <v>1.9286757534576999E-2</v>
      </c>
      <c r="P20" s="52">
        <v>2.5848885381363901E-2</v>
      </c>
      <c r="Q20" s="39">
        <v>1.18427681254027E-2</v>
      </c>
      <c r="R20" s="52">
        <v>4.2459688209481303E-2</v>
      </c>
      <c r="S20" s="39">
        <v>2.3021807425536101E-2</v>
      </c>
      <c r="T20" s="52">
        <v>8.1417561022495699E-2</v>
      </c>
      <c r="U20" s="39">
        <v>2.5212632488995801E-2</v>
      </c>
      <c r="V20" s="39">
        <v>1.29767575827772E-2</v>
      </c>
      <c r="W20" s="39">
        <v>3.2995941690528198E-3</v>
      </c>
      <c r="X20" s="52">
        <v>3.7318101131574903E-2</v>
      </c>
      <c r="Y20" s="39">
        <v>4.3923508732915097E-2</v>
      </c>
      <c r="Z20" s="39">
        <v>5.9427985915434897E-2</v>
      </c>
      <c r="AA20" s="39">
        <v>1.8174075804130101E-2</v>
      </c>
      <c r="AB20" s="39">
        <v>3.36255070849154E-2</v>
      </c>
      <c r="AC20" s="39">
        <v>6.8831054165511404E-3</v>
      </c>
      <c r="AD20" s="45">
        <v>0</v>
      </c>
    </row>
    <row r="21" spans="1:30" ht="20.149999999999999" customHeight="1" x14ac:dyDescent="0.25">
      <c r="A21" s="95"/>
      <c r="B21" s="48">
        <v>65</v>
      </c>
      <c r="C21" s="42">
        <v>5</v>
      </c>
      <c r="D21" s="42">
        <v>14</v>
      </c>
      <c r="E21" s="42">
        <v>3</v>
      </c>
      <c r="F21" s="42">
        <v>16</v>
      </c>
      <c r="G21" s="42">
        <v>12</v>
      </c>
      <c r="H21" s="57">
        <v>7</v>
      </c>
      <c r="I21" s="42">
        <v>15</v>
      </c>
      <c r="J21" s="42">
        <v>3</v>
      </c>
      <c r="K21" s="42">
        <v>2</v>
      </c>
      <c r="L21" s="42">
        <v>6</v>
      </c>
      <c r="M21" s="57">
        <v>10</v>
      </c>
      <c r="N21" s="42">
        <v>11</v>
      </c>
      <c r="O21" s="42">
        <v>3</v>
      </c>
      <c r="P21" s="57">
        <v>18</v>
      </c>
      <c r="Q21" s="42">
        <v>8</v>
      </c>
      <c r="R21" s="57">
        <v>41</v>
      </c>
      <c r="S21" s="42">
        <v>24</v>
      </c>
      <c r="T21" s="57">
        <v>45</v>
      </c>
      <c r="U21" s="42">
        <v>12</v>
      </c>
      <c r="V21" s="42">
        <v>6</v>
      </c>
      <c r="W21" s="42">
        <v>2</v>
      </c>
      <c r="X21" s="57">
        <v>18</v>
      </c>
      <c r="Y21" s="42">
        <v>15</v>
      </c>
      <c r="Z21" s="42">
        <v>16</v>
      </c>
      <c r="AA21" s="42">
        <v>12</v>
      </c>
      <c r="AB21" s="42">
        <v>3</v>
      </c>
      <c r="AC21" s="42">
        <v>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2" display="Return to index" xr:uid="{E77370C4-1564-40B8-9DD8-4B371F2040C4}"/>
  </hyperlinks>
  <pageMargins left="0.75" right="0.75" top="0.75" bottom="0.5" header="0.5" footer="0.75"/>
  <drawing r:id="rId1"/>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A1:G14"/>
  <sheetViews>
    <sheetView showGridLines="0" workbookViewId="0">
      <pane xSplit="1" ySplit="4" topLeftCell="B5" activePane="bottomRight" state="frozen"/>
      <selection pane="topRight" activeCell="B1" sqref="B1"/>
      <selection pane="bottomLeft" activeCell="A5" sqref="A5"/>
      <selection pane="bottomRight" activeCell="E15" sqref="E15"/>
    </sheetView>
  </sheetViews>
  <sheetFormatPr defaultRowHeight="12.5" x14ac:dyDescent="0.25"/>
  <cols>
    <col min="1" max="1" width="35.54296875" customWidth="1"/>
    <col min="2" max="2" width="10.54296875" customWidth="1"/>
    <col min="3" max="7" width="14.7265625" customWidth="1"/>
  </cols>
  <sheetData>
    <row r="1" spans="1:7" ht="45" customHeight="1" x14ac:dyDescent="0.25">
      <c r="A1" s="78" t="s">
        <v>398</v>
      </c>
      <c r="B1" s="78"/>
      <c r="C1" s="78"/>
      <c r="D1" s="78"/>
      <c r="E1" s="78"/>
      <c r="F1" s="78"/>
      <c r="G1" s="78"/>
    </row>
    <row r="2" spans="1:7" s="25" customFormat="1" ht="50" x14ac:dyDescent="0.25">
      <c r="A2" s="61"/>
      <c r="B2" s="29" t="s">
        <v>399</v>
      </c>
      <c r="C2" s="29" t="s">
        <v>400</v>
      </c>
      <c r="D2" s="29" t="s">
        <v>401</v>
      </c>
      <c r="E2" s="29" t="s">
        <v>402</v>
      </c>
      <c r="F2" s="29" t="s">
        <v>403</v>
      </c>
      <c r="G2" s="62" t="s">
        <v>404</v>
      </c>
    </row>
    <row r="3" spans="1:7" ht="24" customHeight="1" x14ac:dyDescent="0.25">
      <c r="A3" s="34" t="s">
        <v>283</v>
      </c>
      <c r="B3" s="63">
        <v>2010</v>
      </c>
      <c r="C3" s="63">
        <v>2010</v>
      </c>
      <c r="D3" s="63">
        <v>2010</v>
      </c>
      <c r="E3" s="63">
        <v>2010</v>
      </c>
      <c r="F3" s="63">
        <v>2010</v>
      </c>
      <c r="G3" s="64">
        <v>2010</v>
      </c>
    </row>
    <row r="4" spans="1:7" s="24" customFormat="1" ht="24" customHeight="1" x14ac:dyDescent="0.25">
      <c r="A4" s="32" t="s">
        <v>284</v>
      </c>
      <c r="B4" s="55">
        <v>2010</v>
      </c>
      <c r="C4" s="55">
        <v>2010</v>
      </c>
      <c r="D4" s="55">
        <v>2010</v>
      </c>
      <c r="E4" s="55">
        <v>2010</v>
      </c>
      <c r="F4" s="55">
        <v>2010</v>
      </c>
      <c r="G4" s="65">
        <v>2010</v>
      </c>
    </row>
    <row r="5" spans="1:7" ht="20.149999999999999" customHeight="1" x14ac:dyDescent="0.25">
      <c r="A5" s="79" t="s">
        <v>405</v>
      </c>
      <c r="B5" s="37">
        <v>0.30672754663621099</v>
      </c>
      <c r="C5" s="50">
        <v>0.30639630135357199</v>
      </c>
      <c r="D5" s="50">
        <v>0.25747211529095898</v>
      </c>
      <c r="E5" s="50">
        <v>0.25676985452899598</v>
      </c>
      <c r="F5" s="50">
        <v>0.37020401942234099</v>
      </c>
      <c r="G5" s="66">
        <v>0.27870870328314301</v>
      </c>
    </row>
    <row r="6" spans="1:7" ht="20.149999999999999" customHeight="1" x14ac:dyDescent="0.25">
      <c r="A6" s="75"/>
      <c r="B6" s="38">
        <v>617</v>
      </c>
      <c r="C6" s="51">
        <v>616</v>
      </c>
      <c r="D6" s="51">
        <v>518</v>
      </c>
      <c r="E6" s="51">
        <v>516</v>
      </c>
      <c r="F6" s="51">
        <v>744</v>
      </c>
      <c r="G6" s="67">
        <v>560</v>
      </c>
    </row>
    <row r="7" spans="1:7" ht="20.149999999999999" customHeight="1" x14ac:dyDescent="0.25">
      <c r="A7" s="76" t="s">
        <v>406</v>
      </c>
      <c r="B7" s="39">
        <v>0.209524777317598</v>
      </c>
      <c r="C7" s="52">
        <v>0.23150116326849701</v>
      </c>
      <c r="D7" s="52">
        <v>0.186171374019027</v>
      </c>
      <c r="E7" s="52">
        <v>0.21404065912081899</v>
      </c>
      <c r="F7" s="52">
        <v>0.15455071175816301</v>
      </c>
      <c r="G7" s="68">
        <v>0.22332817879754999</v>
      </c>
    </row>
    <row r="8" spans="1:7" ht="20.149999999999999" customHeight="1" x14ac:dyDescent="0.25">
      <c r="A8" s="76"/>
      <c r="B8" s="40">
        <v>421</v>
      </c>
      <c r="C8" s="53">
        <v>465</v>
      </c>
      <c r="D8" s="53">
        <v>374</v>
      </c>
      <c r="E8" s="53">
        <v>430</v>
      </c>
      <c r="F8" s="53">
        <v>311</v>
      </c>
      <c r="G8" s="69">
        <v>449</v>
      </c>
    </row>
    <row r="9" spans="1:7" ht="20.149999999999999" customHeight="1" x14ac:dyDescent="0.25">
      <c r="A9" s="75" t="s">
        <v>407</v>
      </c>
      <c r="B9" s="41">
        <v>0.33155584788495501</v>
      </c>
      <c r="C9" s="54">
        <v>0.29119646923452902</v>
      </c>
      <c r="D9" s="54">
        <v>0.38435275168001498</v>
      </c>
      <c r="E9" s="54">
        <v>0.35243613357593401</v>
      </c>
      <c r="F9" s="54">
        <v>0.313052045241699</v>
      </c>
      <c r="G9" s="70">
        <v>0.31034876427348801</v>
      </c>
    </row>
    <row r="10" spans="1:7" ht="20.149999999999999" customHeight="1" x14ac:dyDescent="0.25">
      <c r="A10" s="75"/>
      <c r="B10" s="38">
        <v>666</v>
      </c>
      <c r="C10" s="51">
        <v>585</v>
      </c>
      <c r="D10" s="51">
        <v>773</v>
      </c>
      <c r="E10" s="51">
        <v>708</v>
      </c>
      <c r="F10" s="51">
        <v>629</v>
      </c>
      <c r="G10" s="67">
        <v>624</v>
      </c>
    </row>
    <row r="11" spans="1:7" ht="20.149999999999999" customHeight="1" x14ac:dyDescent="0.25">
      <c r="A11" s="76" t="s">
        <v>408</v>
      </c>
      <c r="B11" s="39">
        <v>0.152191828161236</v>
      </c>
      <c r="C11" s="52">
        <v>0.17090606614340201</v>
      </c>
      <c r="D11" s="52">
        <v>0.17200375900999901</v>
      </c>
      <c r="E11" s="52">
        <v>0.176753352774251</v>
      </c>
      <c r="F11" s="52">
        <v>0.162193223577797</v>
      </c>
      <c r="G11" s="68">
        <v>0.18761435364581899</v>
      </c>
    </row>
    <row r="12" spans="1:7" ht="20.149999999999999" customHeight="1" x14ac:dyDescent="0.25">
      <c r="A12" s="77"/>
      <c r="B12" s="42">
        <v>306</v>
      </c>
      <c r="C12" s="57">
        <v>344</v>
      </c>
      <c r="D12" s="57">
        <v>346</v>
      </c>
      <c r="E12" s="57">
        <v>355</v>
      </c>
      <c r="F12" s="57">
        <v>326</v>
      </c>
      <c r="G12" s="71">
        <v>377</v>
      </c>
    </row>
    <row r="13" spans="1:7" x14ac:dyDescent="0.25">
      <c r="B13" s="74"/>
      <c r="C13" s="74"/>
      <c r="D13" s="74"/>
      <c r="E13" s="74"/>
      <c r="F13" s="74"/>
      <c r="G13" s="74"/>
    </row>
    <row r="14" spans="1:7" x14ac:dyDescent="0.25">
      <c r="A14" s="26" t="s">
        <v>252</v>
      </c>
    </row>
  </sheetData>
  <mergeCells count="5">
    <mergeCell ref="A11:A12"/>
    <mergeCell ref="A1:G1"/>
    <mergeCell ref="A5:A6"/>
    <mergeCell ref="A7:A8"/>
    <mergeCell ref="A9:A10"/>
  </mergeCells>
  <hyperlinks>
    <hyperlink ref="A14" location="'Index'!B63" display="Return to index" xr:uid="{1ADF6355-00EA-4DA1-A28E-0F342F969FF3}"/>
  </hyperlinks>
  <pageMargins left="0.75" right="0.75" top="0.75" bottom="0.5" header="0.5" footer="0.75"/>
  <drawing r:id="rId1"/>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409</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405</v>
      </c>
      <c r="B6" s="43">
        <v>0.30672754663621099</v>
      </c>
      <c r="C6" s="37">
        <v>5.8700325439017501E-2</v>
      </c>
      <c r="D6" s="37">
        <v>0.70651232510645001</v>
      </c>
      <c r="E6" s="37">
        <v>0.45213004693155701</v>
      </c>
      <c r="F6" s="37">
        <v>7.2251003707692496E-2</v>
      </c>
      <c r="G6" s="37">
        <v>0.449443849403864</v>
      </c>
      <c r="H6" s="50">
        <v>7.3342152781807293E-2</v>
      </c>
      <c r="I6" s="37">
        <v>0.60222219926546905</v>
      </c>
      <c r="J6" s="37">
        <v>0.42867225687756699</v>
      </c>
      <c r="K6" s="37">
        <v>0.38319443184567298</v>
      </c>
      <c r="L6" s="37">
        <v>8.7148730223039206E-2</v>
      </c>
      <c r="M6" s="50">
        <v>9.6634698894833101E-2</v>
      </c>
      <c r="N6" s="37">
        <v>0.60130468256944203</v>
      </c>
      <c r="O6" s="37">
        <v>0.47180950189494703</v>
      </c>
      <c r="P6" s="50">
        <v>0.44807843840885397</v>
      </c>
      <c r="Q6" s="37">
        <v>0.15663181195280601</v>
      </c>
      <c r="R6" s="50">
        <v>0.33260261046369899</v>
      </c>
      <c r="S6" s="37">
        <v>0.28314684777682703</v>
      </c>
      <c r="T6" s="50">
        <v>0.40065341704382101</v>
      </c>
      <c r="U6" s="37">
        <v>0.33277770579980098</v>
      </c>
      <c r="V6" s="37">
        <v>0.29455414195024399</v>
      </c>
      <c r="W6" s="37">
        <v>0.18474979886814699</v>
      </c>
      <c r="X6" s="50">
        <v>0.36422898500595302</v>
      </c>
      <c r="Y6" s="37">
        <v>0.27743860955901201</v>
      </c>
      <c r="Z6" s="37">
        <v>0.352897435159025</v>
      </c>
      <c r="AA6" s="37">
        <v>0.27684580735474301</v>
      </c>
      <c r="AB6" s="37">
        <v>0.27626986888138999</v>
      </c>
      <c r="AC6" s="37">
        <v>0.26190169173314598</v>
      </c>
      <c r="AD6" s="43">
        <v>0</v>
      </c>
    </row>
    <row r="7" spans="1:30" ht="20.149999999999999" customHeight="1" x14ac:dyDescent="0.25">
      <c r="A7" s="93"/>
      <c r="B7" s="44">
        <v>617</v>
      </c>
      <c r="C7" s="38">
        <v>16</v>
      </c>
      <c r="D7" s="38">
        <v>326</v>
      </c>
      <c r="E7" s="38">
        <v>62</v>
      </c>
      <c r="F7" s="38">
        <v>28</v>
      </c>
      <c r="G7" s="38">
        <v>75</v>
      </c>
      <c r="H7" s="51">
        <v>25</v>
      </c>
      <c r="I7" s="38">
        <v>291</v>
      </c>
      <c r="J7" s="38">
        <v>75</v>
      </c>
      <c r="K7" s="38">
        <v>37</v>
      </c>
      <c r="L7" s="38">
        <v>18</v>
      </c>
      <c r="M7" s="51">
        <v>56</v>
      </c>
      <c r="N7" s="38">
        <v>262</v>
      </c>
      <c r="O7" s="38">
        <v>68</v>
      </c>
      <c r="P7" s="51">
        <v>309</v>
      </c>
      <c r="Q7" s="38">
        <v>110</v>
      </c>
      <c r="R7" s="51">
        <v>322</v>
      </c>
      <c r="S7" s="38">
        <v>293</v>
      </c>
      <c r="T7" s="51">
        <v>220</v>
      </c>
      <c r="U7" s="38">
        <v>162</v>
      </c>
      <c r="V7" s="38">
        <v>147</v>
      </c>
      <c r="W7" s="38">
        <v>88</v>
      </c>
      <c r="X7" s="51">
        <v>175</v>
      </c>
      <c r="Y7" s="38">
        <v>92</v>
      </c>
      <c r="Z7" s="38">
        <v>95</v>
      </c>
      <c r="AA7" s="38">
        <v>182</v>
      </c>
      <c r="AB7" s="38">
        <v>27</v>
      </c>
      <c r="AC7" s="38">
        <v>45</v>
      </c>
      <c r="AD7" s="44">
        <v>0</v>
      </c>
    </row>
    <row r="8" spans="1:30" ht="20.149999999999999" customHeight="1" x14ac:dyDescent="0.25">
      <c r="A8" s="94" t="s">
        <v>406</v>
      </c>
      <c r="B8" s="45">
        <v>0.209524777317598</v>
      </c>
      <c r="C8" s="39">
        <v>0.69106865978715004</v>
      </c>
      <c r="D8" s="39">
        <v>5.5888905335683497E-2</v>
      </c>
      <c r="E8" s="39">
        <v>0.10428158375343</v>
      </c>
      <c r="F8" s="39">
        <v>0.31440821530062502</v>
      </c>
      <c r="G8" s="39">
        <v>4.14742928529492E-2</v>
      </c>
      <c r="H8" s="52">
        <v>0.59968904611012996</v>
      </c>
      <c r="I8" s="39">
        <v>8.6054269296546096E-2</v>
      </c>
      <c r="J8" s="39">
        <v>0.140486334411622</v>
      </c>
      <c r="K8" s="39">
        <v>7.3910289526826295E-2</v>
      </c>
      <c r="L8" s="39">
        <v>0.32233822746538698</v>
      </c>
      <c r="M8" s="52">
        <v>0.48326255986466798</v>
      </c>
      <c r="N8" s="39">
        <v>6.1051944037030202E-2</v>
      </c>
      <c r="O8" s="39">
        <v>0.10979635890657501</v>
      </c>
      <c r="P8" s="52">
        <v>0.165458269723114</v>
      </c>
      <c r="Q8" s="39">
        <v>0.32855943251043201</v>
      </c>
      <c r="R8" s="52">
        <v>0.22928009386669801</v>
      </c>
      <c r="S8" s="39">
        <v>0.19242887486400501</v>
      </c>
      <c r="T8" s="52">
        <v>0.15844261247692201</v>
      </c>
      <c r="U8" s="39">
        <v>0.178292553987455</v>
      </c>
      <c r="V8" s="39">
        <v>0.18998851956773599</v>
      </c>
      <c r="W8" s="39">
        <v>0.32065975811328001</v>
      </c>
      <c r="X8" s="52">
        <v>0.163445043031999</v>
      </c>
      <c r="Y8" s="39">
        <v>0.19484282905163999</v>
      </c>
      <c r="Z8" s="39">
        <v>0.24388065955119101</v>
      </c>
      <c r="AA8" s="39">
        <v>0.23515674758736499</v>
      </c>
      <c r="AB8" s="39">
        <v>0.19896453118968299</v>
      </c>
      <c r="AC8" s="39">
        <v>0.22101697307419499</v>
      </c>
      <c r="AD8" s="45">
        <v>0</v>
      </c>
    </row>
    <row r="9" spans="1:30" ht="20.149999999999999" customHeight="1" x14ac:dyDescent="0.25">
      <c r="A9" s="94"/>
      <c r="B9" s="46">
        <v>421</v>
      </c>
      <c r="C9" s="40">
        <v>185</v>
      </c>
      <c r="D9" s="40">
        <v>26</v>
      </c>
      <c r="E9" s="40">
        <v>14</v>
      </c>
      <c r="F9" s="40">
        <v>121</v>
      </c>
      <c r="G9" s="40">
        <v>7</v>
      </c>
      <c r="H9" s="53">
        <v>204</v>
      </c>
      <c r="I9" s="40">
        <v>42</v>
      </c>
      <c r="J9" s="40">
        <v>25</v>
      </c>
      <c r="K9" s="40">
        <v>7</v>
      </c>
      <c r="L9" s="40">
        <v>66</v>
      </c>
      <c r="M9" s="53">
        <v>280</v>
      </c>
      <c r="N9" s="40">
        <v>27</v>
      </c>
      <c r="O9" s="40">
        <v>16</v>
      </c>
      <c r="P9" s="53">
        <v>114</v>
      </c>
      <c r="Q9" s="40">
        <v>231</v>
      </c>
      <c r="R9" s="53">
        <v>222</v>
      </c>
      <c r="S9" s="40">
        <v>199</v>
      </c>
      <c r="T9" s="53">
        <v>87</v>
      </c>
      <c r="U9" s="40">
        <v>87</v>
      </c>
      <c r="V9" s="40">
        <v>95</v>
      </c>
      <c r="W9" s="40">
        <v>153</v>
      </c>
      <c r="X9" s="53">
        <v>79</v>
      </c>
      <c r="Y9" s="40">
        <v>65</v>
      </c>
      <c r="Z9" s="40">
        <v>65</v>
      </c>
      <c r="AA9" s="40">
        <v>155</v>
      </c>
      <c r="AB9" s="40">
        <v>19</v>
      </c>
      <c r="AC9" s="40">
        <v>38</v>
      </c>
      <c r="AD9" s="46">
        <v>0</v>
      </c>
    </row>
    <row r="10" spans="1:30" ht="20.149999999999999" customHeight="1" x14ac:dyDescent="0.25">
      <c r="A10" s="93" t="s">
        <v>407</v>
      </c>
      <c r="B10" s="47">
        <v>0.33155584788495501</v>
      </c>
      <c r="C10" s="41">
        <v>0.17793320541080901</v>
      </c>
      <c r="D10" s="41">
        <v>0.119186782680925</v>
      </c>
      <c r="E10" s="41">
        <v>0.32273935488486999</v>
      </c>
      <c r="F10" s="41">
        <v>0.54506756320754501</v>
      </c>
      <c r="G10" s="41">
        <v>0.41249792901211502</v>
      </c>
      <c r="H10" s="54">
        <v>0.26875915147916202</v>
      </c>
      <c r="I10" s="41">
        <v>0.177008998512271</v>
      </c>
      <c r="J10" s="41">
        <v>0.27770400958868802</v>
      </c>
      <c r="K10" s="41">
        <v>0.450959828631742</v>
      </c>
      <c r="L10" s="41">
        <v>0.50338159243179204</v>
      </c>
      <c r="M10" s="54">
        <v>0.32531902792907402</v>
      </c>
      <c r="N10" s="41">
        <v>0.238852013514541</v>
      </c>
      <c r="O10" s="41">
        <v>0.27548961820471801</v>
      </c>
      <c r="P10" s="54">
        <v>0.25761019917418099</v>
      </c>
      <c r="Q10" s="41">
        <v>0.40824036794367002</v>
      </c>
      <c r="R10" s="54">
        <v>0.33581207645126199</v>
      </c>
      <c r="S10" s="41">
        <v>0.32442411078275302</v>
      </c>
      <c r="T10" s="54">
        <v>0.28155667669208601</v>
      </c>
      <c r="U10" s="41">
        <v>0.33903116472904399</v>
      </c>
      <c r="V10" s="41">
        <v>0.34228094379868701</v>
      </c>
      <c r="W10" s="41">
        <v>0.370221173743154</v>
      </c>
      <c r="X10" s="54">
        <v>0.31508285840796901</v>
      </c>
      <c r="Y10" s="41">
        <v>0.36087990763250199</v>
      </c>
      <c r="Z10" s="41">
        <v>0.27734455440544797</v>
      </c>
      <c r="AA10" s="41">
        <v>0.34023127875803999</v>
      </c>
      <c r="AB10" s="41">
        <v>0.368962072334175</v>
      </c>
      <c r="AC10" s="41">
        <v>0.35130146803835499</v>
      </c>
      <c r="AD10" s="47">
        <v>0</v>
      </c>
    </row>
    <row r="11" spans="1:30" ht="20.149999999999999" customHeight="1" x14ac:dyDescent="0.25">
      <c r="A11" s="93"/>
      <c r="B11" s="44">
        <v>666</v>
      </c>
      <c r="C11" s="38">
        <v>48</v>
      </c>
      <c r="D11" s="38">
        <v>55</v>
      </c>
      <c r="E11" s="38">
        <v>45</v>
      </c>
      <c r="F11" s="38">
        <v>210</v>
      </c>
      <c r="G11" s="38">
        <v>69</v>
      </c>
      <c r="H11" s="51">
        <v>91</v>
      </c>
      <c r="I11" s="38">
        <v>86</v>
      </c>
      <c r="J11" s="38">
        <v>49</v>
      </c>
      <c r="K11" s="38">
        <v>43</v>
      </c>
      <c r="L11" s="38">
        <v>103</v>
      </c>
      <c r="M11" s="51">
        <v>189</v>
      </c>
      <c r="N11" s="38">
        <v>104</v>
      </c>
      <c r="O11" s="38">
        <v>40</v>
      </c>
      <c r="P11" s="51">
        <v>178</v>
      </c>
      <c r="Q11" s="38">
        <v>287</v>
      </c>
      <c r="R11" s="51">
        <v>325</v>
      </c>
      <c r="S11" s="38">
        <v>335</v>
      </c>
      <c r="T11" s="51">
        <v>154</v>
      </c>
      <c r="U11" s="38">
        <v>165</v>
      </c>
      <c r="V11" s="38">
        <v>170</v>
      </c>
      <c r="W11" s="38">
        <v>176</v>
      </c>
      <c r="X11" s="51">
        <v>152</v>
      </c>
      <c r="Y11" s="38">
        <v>120</v>
      </c>
      <c r="Z11" s="38">
        <v>74</v>
      </c>
      <c r="AA11" s="38">
        <v>224</v>
      </c>
      <c r="AB11" s="38">
        <v>36</v>
      </c>
      <c r="AC11" s="38">
        <v>60</v>
      </c>
      <c r="AD11" s="44">
        <v>0</v>
      </c>
    </row>
    <row r="12" spans="1:30" ht="20.149999999999999" customHeight="1" x14ac:dyDescent="0.25">
      <c r="A12" s="94" t="s">
        <v>408</v>
      </c>
      <c r="B12" s="45">
        <v>0.152191828161236</v>
      </c>
      <c r="C12" s="39">
        <v>7.2297809363024504E-2</v>
      </c>
      <c r="D12" s="39">
        <v>0.118411986876942</v>
      </c>
      <c r="E12" s="39">
        <v>0.120849014430142</v>
      </c>
      <c r="F12" s="39">
        <v>6.82732177841361E-2</v>
      </c>
      <c r="G12" s="39">
        <v>9.6583928731072105E-2</v>
      </c>
      <c r="H12" s="52">
        <v>5.8209649628901898E-2</v>
      </c>
      <c r="I12" s="39">
        <v>0.134714532925713</v>
      </c>
      <c r="J12" s="39">
        <v>0.15313739912212301</v>
      </c>
      <c r="K12" s="39">
        <v>9.1935449995758006E-2</v>
      </c>
      <c r="L12" s="39">
        <v>8.71314498797819E-2</v>
      </c>
      <c r="M12" s="52">
        <v>9.4783713311424295E-2</v>
      </c>
      <c r="N12" s="39">
        <v>9.8791359878988197E-2</v>
      </c>
      <c r="O12" s="39">
        <v>0.142904520993759</v>
      </c>
      <c r="P12" s="52">
        <v>0.12885309269385201</v>
      </c>
      <c r="Q12" s="39">
        <v>0.10656838759309201</v>
      </c>
      <c r="R12" s="52">
        <v>0.102305219218341</v>
      </c>
      <c r="S12" s="39">
        <v>0.20000016657641501</v>
      </c>
      <c r="T12" s="52">
        <v>0.159347293787171</v>
      </c>
      <c r="U12" s="39">
        <v>0.149898575483699</v>
      </c>
      <c r="V12" s="39">
        <v>0.17317639468333401</v>
      </c>
      <c r="W12" s="39">
        <v>0.124369269275418</v>
      </c>
      <c r="X12" s="52">
        <v>0.15724311355407899</v>
      </c>
      <c r="Y12" s="39">
        <v>0.16683865375684601</v>
      </c>
      <c r="Z12" s="39">
        <v>0.12587735088433499</v>
      </c>
      <c r="AA12" s="39">
        <v>0.14776616629985001</v>
      </c>
      <c r="AB12" s="39">
        <v>0.155803527594751</v>
      </c>
      <c r="AC12" s="39">
        <v>0.16577986715430401</v>
      </c>
      <c r="AD12" s="45">
        <v>0</v>
      </c>
    </row>
    <row r="13" spans="1:30" ht="20.149999999999999" customHeight="1" x14ac:dyDescent="0.25">
      <c r="A13" s="95"/>
      <c r="B13" s="48">
        <v>306</v>
      </c>
      <c r="C13" s="42">
        <v>19</v>
      </c>
      <c r="D13" s="42">
        <v>55</v>
      </c>
      <c r="E13" s="42">
        <v>17</v>
      </c>
      <c r="F13" s="42">
        <v>26</v>
      </c>
      <c r="G13" s="42">
        <v>16</v>
      </c>
      <c r="H13" s="57">
        <v>20</v>
      </c>
      <c r="I13" s="42">
        <v>65</v>
      </c>
      <c r="J13" s="42">
        <v>27</v>
      </c>
      <c r="K13" s="42">
        <v>9</v>
      </c>
      <c r="L13" s="42">
        <v>18</v>
      </c>
      <c r="M13" s="57">
        <v>55</v>
      </c>
      <c r="N13" s="42">
        <v>43</v>
      </c>
      <c r="O13" s="42">
        <v>21</v>
      </c>
      <c r="P13" s="57">
        <v>89</v>
      </c>
      <c r="Q13" s="42">
        <v>75</v>
      </c>
      <c r="R13" s="57">
        <v>99</v>
      </c>
      <c r="S13" s="42">
        <v>207</v>
      </c>
      <c r="T13" s="57">
        <v>87</v>
      </c>
      <c r="U13" s="42">
        <v>73</v>
      </c>
      <c r="V13" s="42">
        <v>86</v>
      </c>
      <c r="W13" s="42">
        <v>59</v>
      </c>
      <c r="X13" s="57">
        <v>76</v>
      </c>
      <c r="Y13" s="42">
        <v>55</v>
      </c>
      <c r="Z13" s="42">
        <v>34</v>
      </c>
      <c r="AA13" s="42">
        <v>97</v>
      </c>
      <c r="AB13" s="42">
        <v>15</v>
      </c>
      <c r="AC13" s="42">
        <v>28</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64" display="Return to index" xr:uid="{314E5918-7DF4-4A1C-BABC-9A988AF5A3FB}"/>
  </hyperlinks>
  <pageMargins left="0.75" right="0.75" top="0.75" bottom="0.5" header="0.5" footer="0.75"/>
  <drawing r:id="rId1"/>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410</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405</v>
      </c>
      <c r="B6" s="43">
        <v>0.30639630135357199</v>
      </c>
      <c r="C6" s="37">
        <v>4.5443667019880299E-2</v>
      </c>
      <c r="D6" s="37">
        <v>0.71460693231232697</v>
      </c>
      <c r="E6" s="37">
        <v>0.44628780590135098</v>
      </c>
      <c r="F6" s="37">
        <v>6.9263689475099297E-2</v>
      </c>
      <c r="G6" s="37">
        <v>0.483146374268906</v>
      </c>
      <c r="H6" s="50">
        <v>6.3792253251211101E-2</v>
      </c>
      <c r="I6" s="37">
        <v>0.602888584563813</v>
      </c>
      <c r="J6" s="37">
        <v>0.421118723462378</v>
      </c>
      <c r="K6" s="37">
        <v>0.40011880521250498</v>
      </c>
      <c r="L6" s="37">
        <v>9.2163955351507898E-2</v>
      </c>
      <c r="M6" s="50">
        <v>0.10669811286743</v>
      </c>
      <c r="N6" s="37">
        <v>0.58691447110416395</v>
      </c>
      <c r="O6" s="37">
        <v>0.46331190513627801</v>
      </c>
      <c r="P6" s="50">
        <v>0.448500247247546</v>
      </c>
      <c r="Q6" s="37">
        <v>0.16002155514071001</v>
      </c>
      <c r="R6" s="50">
        <v>0.32974119392690998</v>
      </c>
      <c r="S6" s="37">
        <v>0.28518557174048798</v>
      </c>
      <c r="T6" s="50">
        <v>0.39214792714487601</v>
      </c>
      <c r="U6" s="37">
        <v>0.32595938196154001</v>
      </c>
      <c r="V6" s="37">
        <v>0.29847710727982801</v>
      </c>
      <c r="W6" s="37">
        <v>0.196010707679764</v>
      </c>
      <c r="X6" s="50">
        <v>0.361404410831204</v>
      </c>
      <c r="Y6" s="37">
        <v>0.27470062171008203</v>
      </c>
      <c r="Z6" s="37">
        <v>0.32743584304329798</v>
      </c>
      <c r="AA6" s="37">
        <v>0.26421197760863102</v>
      </c>
      <c r="AB6" s="37">
        <v>0.28278955183848198</v>
      </c>
      <c r="AC6" s="37">
        <v>0.35600277754362097</v>
      </c>
      <c r="AD6" s="43">
        <v>0</v>
      </c>
    </row>
    <row r="7" spans="1:30" ht="20.149999999999999" customHeight="1" x14ac:dyDescent="0.25">
      <c r="A7" s="93"/>
      <c r="B7" s="44">
        <v>616</v>
      </c>
      <c r="C7" s="38">
        <v>12</v>
      </c>
      <c r="D7" s="38">
        <v>330</v>
      </c>
      <c r="E7" s="38">
        <v>62</v>
      </c>
      <c r="F7" s="38">
        <v>27</v>
      </c>
      <c r="G7" s="38">
        <v>81</v>
      </c>
      <c r="H7" s="51">
        <v>22</v>
      </c>
      <c r="I7" s="38">
        <v>291</v>
      </c>
      <c r="J7" s="38">
        <v>74</v>
      </c>
      <c r="K7" s="38">
        <v>39</v>
      </c>
      <c r="L7" s="38">
        <v>19</v>
      </c>
      <c r="M7" s="51">
        <v>62</v>
      </c>
      <c r="N7" s="38">
        <v>256</v>
      </c>
      <c r="O7" s="38">
        <v>67</v>
      </c>
      <c r="P7" s="51">
        <v>309</v>
      </c>
      <c r="Q7" s="38">
        <v>113</v>
      </c>
      <c r="R7" s="51">
        <v>320</v>
      </c>
      <c r="S7" s="38">
        <v>295</v>
      </c>
      <c r="T7" s="51">
        <v>215</v>
      </c>
      <c r="U7" s="38">
        <v>159</v>
      </c>
      <c r="V7" s="38">
        <v>149</v>
      </c>
      <c r="W7" s="38">
        <v>93</v>
      </c>
      <c r="X7" s="51">
        <v>174</v>
      </c>
      <c r="Y7" s="38">
        <v>91</v>
      </c>
      <c r="Z7" s="38">
        <v>88</v>
      </c>
      <c r="AA7" s="38">
        <v>174</v>
      </c>
      <c r="AB7" s="38">
        <v>27</v>
      </c>
      <c r="AC7" s="38">
        <v>61</v>
      </c>
      <c r="AD7" s="44">
        <v>0</v>
      </c>
    </row>
    <row r="8" spans="1:30" ht="20.149999999999999" customHeight="1" x14ac:dyDescent="0.25">
      <c r="A8" s="94" t="s">
        <v>406</v>
      </c>
      <c r="B8" s="45">
        <v>0.23150116326849701</v>
      </c>
      <c r="C8" s="39">
        <v>0.74187442344833698</v>
      </c>
      <c r="D8" s="39">
        <v>6.0487800690604901E-2</v>
      </c>
      <c r="E8" s="39">
        <v>0.13357815127876299</v>
      </c>
      <c r="F8" s="39">
        <v>0.32490126751714099</v>
      </c>
      <c r="G8" s="39">
        <v>7.1804220444648001E-2</v>
      </c>
      <c r="H8" s="52">
        <v>0.65392374069124903</v>
      </c>
      <c r="I8" s="39">
        <v>8.6630093581221396E-2</v>
      </c>
      <c r="J8" s="39">
        <v>0.15367899989885001</v>
      </c>
      <c r="K8" s="39">
        <v>0.10336105764287901</v>
      </c>
      <c r="L8" s="39">
        <v>0.33992977619772902</v>
      </c>
      <c r="M8" s="52">
        <v>0.51628665076559099</v>
      </c>
      <c r="N8" s="39">
        <v>5.9508943188782498E-2</v>
      </c>
      <c r="O8" s="39">
        <v>0.15880173303460299</v>
      </c>
      <c r="P8" s="52">
        <v>0.18517344247300299</v>
      </c>
      <c r="Q8" s="39">
        <v>0.35541314551262199</v>
      </c>
      <c r="R8" s="52">
        <v>0.24551499506136701</v>
      </c>
      <c r="S8" s="39">
        <v>0.219937917511074</v>
      </c>
      <c r="T8" s="52">
        <v>0.18307380948952101</v>
      </c>
      <c r="U8" s="39">
        <v>0.17238146316429001</v>
      </c>
      <c r="V8" s="39">
        <v>0.22001472104212499</v>
      </c>
      <c r="W8" s="39">
        <v>0.35969059549083598</v>
      </c>
      <c r="X8" s="52">
        <v>0.19259447371549199</v>
      </c>
      <c r="Y8" s="39">
        <v>0.228944570524865</v>
      </c>
      <c r="Z8" s="39">
        <v>0.24868531254742501</v>
      </c>
      <c r="AA8" s="39">
        <v>0.25868470330430299</v>
      </c>
      <c r="AB8" s="39">
        <v>0.23509082899586201</v>
      </c>
      <c r="AC8" s="39">
        <v>0.212256154305417</v>
      </c>
      <c r="AD8" s="45">
        <v>0</v>
      </c>
    </row>
    <row r="9" spans="1:30" ht="20.149999999999999" customHeight="1" x14ac:dyDescent="0.25">
      <c r="A9" s="94"/>
      <c r="B9" s="46">
        <v>465</v>
      </c>
      <c r="C9" s="40">
        <v>199</v>
      </c>
      <c r="D9" s="40">
        <v>28</v>
      </c>
      <c r="E9" s="40">
        <v>18</v>
      </c>
      <c r="F9" s="40">
        <v>125</v>
      </c>
      <c r="G9" s="40">
        <v>12</v>
      </c>
      <c r="H9" s="53">
        <v>222</v>
      </c>
      <c r="I9" s="40">
        <v>42</v>
      </c>
      <c r="J9" s="40">
        <v>27</v>
      </c>
      <c r="K9" s="40">
        <v>10</v>
      </c>
      <c r="L9" s="40">
        <v>70</v>
      </c>
      <c r="M9" s="53">
        <v>299</v>
      </c>
      <c r="N9" s="40">
        <v>26</v>
      </c>
      <c r="O9" s="40">
        <v>23</v>
      </c>
      <c r="P9" s="53">
        <v>128</v>
      </c>
      <c r="Q9" s="40">
        <v>250</v>
      </c>
      <c r="R9" s="53">
        <v>238</v>
      </c>
      <c r="S9" s="40">
        <v>227</v>
      </c>
      <c r="T9" s="53">
        <v>100</v>
      </c>
      <c r="U9" s="40">
        <v>84</v>
      </c>
      <c r="V9" s="40">
        <v>110</v>
      </c>
      <c r="W9" s="40">
        <v>171</v>
      </c>
      <c r="X9" s="53">
        <v>93</v>
      </c>
      <c r="Y9" s="40">
        <v>76</v>
      </c>
      <c r="Z9" s="40">
        <v>67</v>
      </c>
      <c r="AA9" s="40">
        <v>170</v>
      </c>
      <c r="AB9" s="40">
        <v>23</v>
      </c>
      <c r="AC9" s="40">
        <v>36</v>
      </c>
      <c r="AD9" s="46">
        <v>0</v>
      </c>
    </row>
    <row r="10" spans="1:30" ht="20.149999999999999" customHeight="1" x14ac:dyDescent="0.25">
      <c r="A10" s="93" t="s">
        <v>407</v>
      </c>
      <c r="B10" s="47">
        <v>0.29119646923452902</v>
      </c>
      <c r="C10" s="41">
        <v>0.135426628407045</v>
      </c>
      <c r="D10" s="41">
        <v>0.100562217144459</v>
      </c>
      <c r="E10" s="41">
        <v>0.28022995921660099</v>
      </c>
      <c r="F10" s="41">
        <v>0.53055759214454601</v>
      </c>
      <c r="G10" s="41">
        <v>0.34064997038246297</v>
      </c>
      <c r="H10" s="54">
        <v>0.192470838869748</v>
      </c>
      <c r="I10" s="41">
        <v>0.18436122846251901</v>
      </c>
      <c r="J10" s="41">
        <v>0.23335660807851599</v>
      </c>
      <c r="K10" s="41">
        <v>0.37579028088302302</v>
      </c>
      <c r="L10" s="41">
        <v>0.46661794116921301</v>
      </c>
      <c r="M10" s="54">
        <v>0.261471121340829</v>
      </c>
      <c r="N10" s="41">
        <v>0.24010565568321801</v>
      </c>
      <c r="O10" s="41">
        <v>0.22575830331965199</v>
      </c>
      <c r="P10" s="54">
        <v>0.21649264261545001</v>
      </c>
      <c r="Q10" s="41">
        <v>0.35895747241447401</v>
      </c>
      <c r="R10" s="54">
        <v>0.30441496412643798</v>
      </c>
      <c r="S10" s="41">
        <v>0.27538722490742501</v>
      </c>
      <c r="T10" s="54">
        <v>0.26593471743182501</v>
      </c>
      <c r="U10" s="41">
        <v>0.320768983316575</v>
      </c>
      <c r="V10" s="41">
        <v>0.29014247554987799</v>
      </c>
      <c r="W10" s="41">
        <v>0.29111412896677702</v>
      </c>
      <c r="X10" s="54">
        <v>0.270215266000008</v>
      </c>
      <c r="Y10" s="41">
        <v>0.33199457064540999</v>
      </c>
      <c r="Z10" s="41">
        <v>0.28306076362149901</v>
      </c>
      <c r="AA10" s="41">
        <v>0.29819144869078401</v>
      </c>
      <c r="AB10" s="41">
        <v>0.309558233367347</v>
      </c>
      <c r="AC10" s="41">
        <v>0.24641776334691901</v>
      </c>
      <c r="AD10" s="47">
        <v>0</v>
      </c>
    </row>
    <row r="11" spans="1:30" ht="20.149999999999999" customHeight="1" x14ac:dyDescent="0.25">
      <c r="A11" s="93"/>
      <c r="B11" s="44">
        <v>585</v>
      </c>
      <c r="C11" s="38">
        <v>36</v>
      </c>
      <c r="D11" s="38">
        <v>46</v>
      </c>
      <c r="E11" s="38">
        <v>39</v>
      </c>
      <c r="F11" s="38">
        <v>205</v>
      </c>
      <c r="G11" s="38">
        <v>57</v>
      </c>
      <c r="H11" s="51">
        <v>65</v>
      </c>
      <c r="I11" s="38">
        <v>89</v>
      </c>
      <c r="J11" s="38">
        <v>41</v>
      </c>
      <c r="K11" s="38">
        <v>36</v>
      </c>
      <c r="L11" s="38">
        <v>96</v>
      </c>
      <c r="M11" s="51">
        <v>152</v>
      </c>
      <c r="N11" s="38">
        <v>105</v>
      </c>
      <c r="O11" s="38">
        <v>33</v>
      </c>
      <c r="P11" s="51">
        <v>149</v>
      </c>
      <c r="Q11" s="38">
        <v>253</v>
      </c>
      <c r="R11" s="51">
        <v>295</v>
      </c>
      <c r="S11" s="38">
        <v>285</v>
      </c>
      <c r="T11" s="51">
        <v>146</v>
      </c>
      <c r="U11" s="38">
        <v>156</v>
      </c>
      <c r="V11" s="38">
        <v>145</v>
      </c>
      <c r="W11" s="38">
        <v>139</v>
      </c>
      <c r="X11" s="51">
        <v>130</v>
      </c>
      <c r="Y11" s="38">
        <v>110</v>
      </c>
      <c r="Z11" s="38">
        <v>76</v>
      </c>
      <c r="AA11" s="38">
        <v>197</v>
      </c>
      <c r="AB11" s="38">
        <v>30</v>
      </c>
      <c r="AC11" s="38">
        <v>42</v>
      </c>
      <c r="AD11" s="44">
        <v>0</v>
      </c>
    </row>
    <row r="12" spans="1:30" ht="20.149999999999999" customHeight="1" x14ac:dyDescent="0.25">
      <c r="A12" s="94" t="s">
        <v>408</v>
      </c>
      <c r="B12" s="45">
        <v>0.17090606614340201</v>
      </c>
      <c r="C12" s="39">
        <v>7.7255281124737799E-2</v>
      </c>
      <c r="D12" s="39">
        <v>0.12434304985260899</v>
      </c>
      <c r="E12" s="39">
        <v>0.13990408360328499</v>
      </c>
      <c r="F12" s="39">
        <v>7.5277450863213094E-2</v>
      </c>
      <c r="G12" s="39">
        <v>0.104399434903983</v>
      </c>
      <c r="H12" s="52">
        <v>8.9813167187792295E-2</v>
      </c>
      <c r="I12" s="39">
        <v>0.12612009339244601</v>
      </c>
      <c r="J12" s="39">
        <v>0.191845668560257</v>
      </c>
      <c r="K12" s="39">
        <v>0.12072985626159401</v>
      </c>
      <c r="L12" s="39">
        <v>0.10128832728155</v>
      </c>
      <c r="M12" s="52">
        <v>0.11554411502615</v>
      </c>
      <c r="N12" s="39">
        <v>0.113470930023835</v>
      </c>
      <c r="O12" s="39">
        <v>0.15212805850946601</v>
      </c>
      <c r="P12" s="52">
        <v>0.149833667664001</v>
      </c>
      <c r="Q12" s="39">
        <v>0.125607826932193</v>
      </c>
      <c r="R12" s="52">
        <v>0.120328846885285</v>
      </c>
      <c r="S12" s="39">
        <v>0.21948928584101199</v>
      </c>
      <c r="T12" s="52">
        <v>0.158843545933778</v>
      </c>
      <c r="U12" s="39">
        <v>0.18089017155759299</v>
      </c>
      <c r="V12" s="39">
        <v>0.19136569612817</v>
      </c>
      <c r="W12" s="39">
        <v>0.15318456786262299</v>
      </c>
      <c r="X12" s="52">
        <v>0.17578584945329601</v>
      </c>
      <c r="Y12" s="39">
        <v>0.16436023711964301</v>
      </c>
      <c r="Z12" s="39">
        <v>0.14081808078777699</v>
      </c>
      <c r="AA12" s="39">
        <v>0.17891187039628201</v>
      </c>
      <c r="AB12" s="39">
        <v>0.17256138579830901</v>
      </c>
      <c r="AC12" s="39">
        <v>0.18532330480404299</v>
      </c>
      <c r="AD12" s="45">
        <v>0</v>
      </c>
    </row>
    <row r="13" spans="1:30" ht="20.149999999999999" customHeight="1" x14ac:dyDescent="0.25">
      <c r="A13" s="95"/>
      <c r="B13" s="48">
        <v>344</v>
      </c>
      <c r="C13" s="42">
        <v>21</v>
      </c>
      <c r="D13" s="42">
        <v>57</v>
      </c>
      <c r="E13" s="42">
        <v>19</v>
      </c>
      <c r="F13" s="42">
        <v>29</v>
      </c>
      <c r="G13" s="42">
        <v>17</v>
      </c>
      <c r="H13" s="57">
        <v>31</v>
      </c>
      <c r="I13" s="42">
        <v>61</v>
      </c>
      <c r="J13" s="42">
        <v>34</v>
      </c>
      <c r="K13" s="42">
        <v>12</v>
      </c>
      <c r="L13" s="42">
        <v>21</v>
      </c>
      <c r="M13" s="57">
        <v>67</v>
      </c>
      <c r="N13" s="42">
        <v>49</v>
      </c>
      <c r="O13" s="42">
        <v>22</v>
      </c>
      <c r="P13" s="57">
        <v>103</v>
      </c>
      <c r="Q13" s="42">
        <v>88</v>
      </c>
      <c r="R13" s="57">
        <v>117</v>
      </c>
      <c r="S13" s="42">
        <v>227</v>
      </c>
      <c r="T13" s="57">
        <v>87</v>
      </c>
      <c r="U13" s="42">
        <v>88</v>
      </c>
      <c r="V13" s="42">
        <v>95</v>
      </c>
      <c r="W13" s="42">
        <v>73</v>
      </c>
      <c r="X13" s="57">
        <v>85</v>
      </c>
      <c r="Y13" s="42">
        <v>55</v>
      </c>
      <c r="Z13" s="42">
        <v>38</v>
      </c>
      <c r="AA13" s="42">
        <v>118</v>
      </c>
      <c r="AB13" s="42">
        <v>17</v>
      </c>
      <c r="AC13" s="42">
        <v>32</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65" display="Return to index" xr:uid="{AB43A7AE-EA2B-4B70-BFD1-6BF3A9F552E0}"/>
  </hyperlinks>
  <pageMargins left="0.75" right="0.75" top="0.75" bottom="0.5" header="0.5" footer="0.75"/>
  <drawing r:id="rId1"/>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405</v>
      </c>
      <c r="B6" s="43">
        <v>0.25747211529095898</v>
      </c>
      <c r="C6" s="37">
        <v>5.5569642867674698E-2</v>
      </c>
      <c r="D6" s="37">
        <v>0.61902101760914197</v>
      </c>
      <c r="E6" s="37">
        <v>0.37740323236151702</v>
      </c>
      <c r="F6" s="37">
        <v>5.5414671131779399E-2</v>
      </c>
      <c r="G6" s="37">
        <v>0.39589152400295002</v>
      </c>
      <c r="H6" s="50">
        <v>5.7184981965319001E-2</v>
      </c>
      <c r="I6" s="37">
        <v>0.495689416492334</v>
      </c>
      <c r="J6" s="37">
        <v>0.31990356132009201</v>
      </c>
      <c r="K6" s="37">
        <v>0.37149458213028003</v>
      </c>
      <c r="L6" s="37">
        <v>6.8159136338054496E-2</v>
      </c>
      <c r="M6" s="50">
        <v>8.1081664623224206E-2</v>
      </c>
      <c r="N6" s="37">
        <v>0.50625686514355295</v>
      </c>
      <c r="O6" s="37">
        <v>0.37038471667067002</v>
      </c>
      <c r="P6" s="50">
        <v>0.361028985966588</v>
      </c>
      <c r="Q6" s="37">
        <v>0.13653617601669599</v>
      </c>
      <c r="R6" s="50">
        <v>0.28037192519258303</v>
      </c>
      <c r="S6" s="37">
        <v>0.23634567029266301</v>
      </c>
      <c r="T6" s="50">
        <v>0.34523789614427303</v>
      </c>
      <c r="U6" s="37">
        <v>0.299921601621292</v>
      </c>
      <c r="V6" s="37">
        <v>0.23391730018538601</v>
      </c>
      <c r="W6" s="37">
        <v>0.137705435396521</v>
      </c>
      <c r="X6" s="50">
        <v>0.31275198084297601</v>
      </c>
      <c r="Y6" s="37">
        <v>0.21133668964663699</v>
      </c>
      <c r="Z6" s="37">
        <v>0.29371916604349502</v>
      </c>
      <c r="AA6" s="37">
        <v>0.22671196934099599</v>
      </c>
      <c r="AB6" s="37">
        <v>0.24143656042845399</v>
      </c>
      <c r="AC6" s="37">
        <v>0.26231173558100102</v>
      </c>
      <c r="AD6" s="43">
        <v>0</v>
      </c>
    </row>
    <row r="7" spans="1:30" ht="20.149999999999999" customHeight="1" x14ac:dyDescent="0.25">
      <c r="A7" s="93"/>
      <c r="B7" s="44">
        <v>518</v>
      </c>
      <c r="C7" s="38">
        <v>15</v>
      </c>
      <c r="D7" s="38">
        <v>286</v>
      </c>
      <c r="E7" s="38">
        <v>52</v>
      </c>
      <c r="F7" s="38">
        <v>21</v>
      </c>
      <c r="G7" s="38">
        <v>66</v>
      </c>
      <c r="H7" s="51">
        <v>19</v>
      </c>
      <c r="I7" s="38">
        <v>240</v>
      </c>
      <c r="J7" s="38">
        <v>56</v>
      </c>
      <c r="K7" s="38">
        <v>36</v>
      </c>
      <c r="L7" s="38">
        <v>14</v>
      </c>
      <c r="M7" s="51">
        <v>47</v>
      </c>
      <c r="N7" s="38">
        <v>221</v>
      </c>
      <c r="O7" s="38">
        <v>53</v>
      </c>
      <c r="P7" s="51">
        <v>249</v>
      </c>
      <c r="Q7" s="38">
        <v>96</v>
      </c>
      <c r="R7" s="51">
        <v>272</v>
      </c>
      <c r="S7" s="38">
        <v>244</v>
      </c>
      <c r="T7" s="51">
        <v>189</v>
      </c>
      <c r="U7" s="38">
        <v>146</v>
      </c>
      <c r="V7" s="38">
        <v>117</v>
      </c>
      <c r="W7" s="38">
        <v>66</v>
      </c>
      <c r="X7" s="51">
        <v>151</v>
      </c>
      <c r="Y7" s="38">
        <v>70</v>
      </c>
      <c r="Z7" s="38">
        <v>79</v>
      </c>
      <c r="AA7" s="38">
        <v>149</v>
      </c>
      <c r="AB7" s="38">
        <v>23</v>
      </c>
      <c r="AC7" s="38">
        <v>45</v>
      </c>
      <c r="AD7" s="44">
        <v>0</v>
      </c>
    </row>
    <row r="8" spans="1:30" ht="20.149999999999999" customHeight="1" x14ac:dyDescent="0.25">
      <c r="A8" s="94" t="s">
        <v>406</v>
      </c>
      <c r="B8" s="45">
        <v>0.186171374019027</v>
      </c>
      <c r="C8" s="39">
        <v>0.63798452581668696</v>
      </c>
      <c r="D8" s="39">
        <v>6.8649620449535695E-2</v>
      </c>
      <c r="E8" s="39">
        <v>7.7500761762940004E-2</v>
      </c>
      <c r="F8" s="39">
        <v>0.271829482970603</v>
      </c>
      <c r="G8" s="39">
        <v>5.11733421886802E-2</v>
      </c>
      <c r="H8" s="52">
        <v>0.56959248592026601</v>
      </c>
      <c r="I8" s="39">
        <v>8.4281540351512502E-2</v>
      </c>
      <c r="J8" s="39">
        <v>0.10068382092134</v>
      </c>
      <c r="K8" s="39">
        <v>6.7903424760319006E-2</v>
      </c>
      <c r="L8" s="39">
        <v>0.25056075122980698</v>
      </c>
      <c r="M8" s="52">
        <v>0.43100162282491999</v>
      </c>
      <c r="N8" s="39">
        <v>5.8762115162011297E-2</v>
      </c>
      <c r="O8" s="39">
        <v>0.102928494938361</v>
      </c>
      <c r="P8" s="52">
        <v>0.145377615587447</v>
      </c>
      <c r="Q8" s="39">
        <v>0.29451118568354201</v>
      </c>
      <c r="R8" s="52">
        <v>0.20831475289291301</v>
      </c>
      <c r="S8" s="39">
        <v>0.16667752510796899</v>
      </c>
      <c r="T8" s="52">
        <v>0.14182891543912901</v>
      </c>
      <c r="U8" s="39">
        <v>0.157940432965368</v>
      </c>
      <c r="V8" s="39">
        <v>0.18651710251570799</v>
      </c>
      <c r="W8" s="39">
        <v>0.265699395504707</v>
      </c>
      <c r="X8" s="52">
        <v>0.164302517290319</v>
      </c>
      <c r="Y8" s="39">
        <v>0.18115674854281499</v>
      </c>
      <c r="Z8" s="39">
        <v>0.22277730387908801</v>
      </c>
      <c r="AA8" s="39">
        <v>0.196983730802124</v>
      </c>
      <c r="AB8" s="39">
        <v>0.180842846809667</v>
      </c>
      <c r="AC8" s="39">
        <v>0.16141666416051201</v>
      </c>
      <c r="AD8" s="45">
        <v>0</v>
      </c>
    </row>
    <row r="9" spans="1:30" ht="20.149999999999999" customHeight="1" x14ac:dyDescent="0.25">
      <c r="A9" s="94"/>
      <c r="B9" s="46">
        <v>374</v>
      </c>
      <c r="C9" s="40">
        <v>171</v>
      </c>
      <c r="D9" s="40">
        <v>32</v>
      </c>
      <c r="E9" s="40">
        <v>11</v>
      </c>
      <c r="F9" s="40">
        <v>105</v>
      </c>
      <c r="G9" s="40">
        <v>9</v>
      </c>
      <c r="H9" s="53">
        <v>193</v>
      </c>
      <c r="I9" s="40">
        <v>41</v>
      </c>
      <c r="J9" s="40">
        <v>18</v>
      </c>
      <c r="K9" s="40">
        <v>7</v>
      </c>
      <c r="L9" s="40">
        <v>51</v>
      </c>
      <c r="M9" s="53">
        <v>250</v>
      </c>
      <c r="N9" s="40">
        <v>26</v>
      </c>
      <c r="O9" s="40">
        <v>15</v>
      </c>
      <c r="P9" s="53">
        <v>100</v>
      </c>
      <c r="Q9" s="40">
        <v>207</v>
      </c>
      <c r="R9" s="53">
        <v>202</v>
      </c>
      <c r="S9" s="40">
        <v>172</v>
      </c>
      <c r="T9" s="53">
        <v>78</v>
      </c>
      <c r="U9" s="40">
        <v>77</v>
      </c>
      <c r="V9" s="40">
        <v>93</v>
      </c>
      <c r="W9" s="40">
        <v>127</v>
      </c>
      <c r="X9" s="53">
        <v>79</v>
      </c>
      <c r="Y9" s="40">
        <v>60</v>
      </c>
      <c r="Z9" s="40">
        <v>60</v>
      </c>
      <c r="AA9" s="40">
        <v>130</v>
      </c>
      <c r="AB9" s="40">
        <v>18</v>
      </c>
      <c r="AC9" s="40">
        <v>28</v>
      </c>
      <c r="AD9" s="46">
        <v>0</v>
      </c>
    </row>
    <row r="10" spans="1:30" ht="20.149999999999999" customHeight="1" x14ac:dyDescent="0.25">
      <c r="A10" s="93" t="s">
        <v>407</v>
      </c>
      <c r="B10" s="47">
        <v>0.38435275168001498</v>
      </c>
      <c r="C10" s="41">
        <v>0.20771781771050099</v>
      </c>
      <c r="D10" s="41">
        <v>0.18819583867378301</v>
      </c>
      <c r="E10" s="41">
        <v>0.398882164235148</v>
      </c>
      <c r="F10" s="41">
        <v>0.59233693698106804</v>
      </c>
      <c r="G10" s="41">
        <v>0.461549904493671</v>
      </c>
      <c r="H10" s="54">
        <v>0.27134622264694602</v>
      </c>
      <c r="I10" s="41">
        <v>0.275923251322931</v>
      </c>
      <c r="J10" s="41">
        <v>0.36163069888550597</v>
      </c>
      <c r="K10" s="41">
        <v>0.46126882196159602</v>
      </c>
      <c r="L10" s="41">
        <v>0.59521666787313898</v>
      </c>
      <c r="M10" s="54">
        <v>0.36764434978919303</v>
      </c>
      <c r="N10" s="41">
        <v>0.33543490639451401</v>
      </c>
      <c r="O10" s="41">
        <v>0.3503670409054</v>
      </c>
      <c r="P10" s="54">
        <v>0.344867111359067</v>
      </c>
      <c r="Q10" s="41">
        <v>0.43754620050778198</v>
      </c>
      <c r="R10" s="54">
        <v>0.385210866669154</v>
      </c>
      <c r="S10" s="41">
        <v>0.38076637313146899</v>
      </c>
      <c r="T10" s="54">
        <v>0.32475746887446499</v>
      </c>
      <c r="U10" s="41">
        <v>0.38496082492384398</v>
      </c>
      <c r="V10" s="41">
        <v>0.39434287076706998</v>
      </c>
      <c r="W10" s="41">
        <v>0.44185027020309797</v>
      </c>
      <c r="X10" s="54">
        <v>0.345825487588727</v>
      </c>
      <c r="Y10" s="41">
        <v>0.42497260677288901</v>
      </c>
      <c r="Z10" s="41">
        <v>0.36754546062870602</v>
      </c>
      <c r="AA10" s="41">
        <v>0.40632783454254001</v>
      </c>
      <c r="AB10" s="41">
        <v>0.39058647716674699</v>
      </c>
      <c r="AC10" s="41">
        <v>0.35205086809796798</v>
      </c>
      <c r="AD10" s="47">
        <v>0</v>
      </c>
    </row>
    <row r="11" spans="1:30" ht="20.149999999999999" customHeight="1" x14ac:dyDescent="0.25">
      <c r="A11" s="93"/>
      <c r="B11" s="44">
        <v>773</v>
      </c>
      <c r="C11" s="38">
        <v>56</v>
      </c>
      <c r="D11" s="38">
        <v>87</v>
      </c>
      <c r="E11" s="38">
        <v>55</v>
      </c>
      <c r="F11" s="38">
        <v>229</v>
      </c>
      <c r="G11" s="38">
        <v>77</v>
      </c>
      <c r="H11" s="51">
        <v>92</v>
      </c>
      <c r="I11" s="38">
        <v>133</v>
      </c>
      <c r="J11" s="38">
        <v>63</v>
      </c>
      <c r="K11" s="38">
        <v>44</v>
      </c>
      <c r="L11" s="38">
        <v>122</v>
      </c>
      <c r="M11" s="51">
        <v>213</v>
      </c>
      <c r="N11" s="38">
        <v>146</v>
      </c>
      <c r="O11" s="38">
        <v>51</v>
      </c>
      <c r="P11" s="51">
        <v>238</v>
      </c>
      <c r="Q11" s="38">
        <v>308</v>
      </c>
      <c r="R11" s="51">
        <v>373</v>
      </c>
      <c r="S11" s="38">
        <v>394</v>
      </c>
      <c r="T11" s="51">
        <v>178</v>
      </c>
      <c r="U11" s="38">
        <v>188</v>
      </c>
      <c r="V11" s="38">
        <v>196</v>
      </c>
      <c r="W11" s="38">
        <v>211</v>
      </c>
      <c r="X11" s="51">
        <v>166</v>
      </c>
      <c r="Y11" s="38">
        <v>141</v>
      </c>
      <c r="Z11" s="38">
        <v>99</v>
      </c>
      <c r="AA11" s="38">
        <v>268</v>
      </c>
      <c r="AB11" s="38">
        <v>38</v>
      </c>
      <c r="AC11" s="38">
        <v>60</v>
      </c>
      <c r="AD11" s="44">
        <v>0</v>
      </c>
    </row>
    <row r="12" spans="1:30" ht="20.149999999999999" customHeight="1" x14ac:dyDescent="0.25">
      <c r="A12" s="94" t="s">
        <v>408</v>
      </c>
      <c r="B12" s="45">
        <v>0.17200375900999901</v>
      </c>
      <c r="C12" s="39">
        <v>9.8728013605136902E-2</v>
      </c>
      <c r="D12" s="39">
        <v>0.124133523267538</v>
      </c>
      <c r="E12" s="39">
        <v>0.146213841640394</v>
      </c>
      <c r="F12" s="39">
        <v>8.0418908916548903E-2</v>
      </c>
      <c r="G12" s="39">
        <v>9.1385229314699001E-2</v>
      </c>
      <c r="H12" s="52">
        <v>0.10187630946747001</v>
      </c>
      <c r="I12" s="39">
        <v>0.144105791833221</v>
      </c>
      <c r="J12" s="39">
        <v>0.217781918873062</v>
      </c>
      <c r="K12" s="39">
        <v>9.9333171147805294E-2</v>
      </c>
      <c r="L12" s="39">
        <v>8.6063444558999697E-2</v>
      </c>
      <c r="M12" s="52">
        <v>0.120272362762662</v>
      </c>
      <c r="N12" s="39">
        <v>9.9546113299922204E-2</v>
      </c>
      <c r="O12" s="39">
        <v>0.176319747485569</v>
      </c>
      <c r="P12" s="52">
        <v>0.148726287086899</v>
      </c>
      <c r="Q12" s="39">
        <v>0.13140643779198</v>
      </c>
      <c r="R12" s="52">
        <v>0.12610245524534999</v>
      </c>
      <c r="S12" s="39">
        <v>0.21621043146789801</v>
      </c>
      <c r="T12" s="52">
        <v>0.188175719542132</v>
      </c>
      <c r="U12" s="39">
        <v>0.15717714048949399</v>
      </c>
      <c r="V12" s="39">
        <v>0.185222726531836</v>
      </c>
      <c r="W12" s="39">
        <v>0.154744898895674</v>
      </c>
      <c r="X12" s="52">
        <v>0.17712001427797899</v>
      </c>
      <c r="Y12" s="39">
        <v>0.18253395503765801</v>
      </c>
      <c r="Z12" s="39">
        <v>0.115958069448711</v>
      </c>
      <c r="AA12" s="39">
        <v>0.16997646531433899</v>
      </c>
      <c r="AB12" s="39">
        <v>0.18713411559513099</v>
      </c>
      <c r="AC12" s="39">
        <v>0.22422073216051799</v>
      </c>
      <c r="AD12" s="45">
        <v>0</v>
      </c>
    </row>
    <row r="13" spans="1:30" ht="20.149999999999999" customHeight="1" x14ac:dyDescent="0.25">
      <c r="A13" s="95"/>
      <c r="B13" s="48">
        <v>346</v>
      </c>
      <c r="C13" s="42">
        <v>26</v>
      </c>
      <c r="D13" s="42">
        <v>57</v>
      </c>
      <c r="E13" s="42">
        <v>20</v>
      </c>
      <c r="F13" s="42">
        <v>31</v>
      </c>
      <c r="G13" s="42">
        <v>15</v>
      </c>
      <c r="H13" s="57">
        <v>35</v>
      </c>
      <c r="I13" s="42">
        <v>70</v>
      </c>
      <c r="J13" s="42">
        <v>38</v>
      </c>
      <c r="K13" s="42">
        <v>10</v>
      </c>
      <c r="L13" s="42">
        <v>18</v>
      </c>
      <c r="M13" s="57">
        <v>70</v>
      </c>
      <c r="N13" s="42">
        <v>43</v>
      </c>
      <c r="O13" s="42">
        <v>25</v>
      </c>
      <c r="P13" s="57">
        <v>103</v>
      </c>
      <c r="Q13" s="42">
        <v>93</v>
      </c>
      <c r="R13" s="57">
        <v>122</v>
      </c>
      <c r="S13" s="42">
        <v>224</v>
      </c>
      <c r="T13" s="57">
        <v>103</v>
      </c>
      <c r="U13" s="42">
        <v>77</v>
      </c>
      <c r="V13" s="42">
        <v>92</v>
      </c>
      <c r="W13" s="42">
        <v>74</v>
      </c>
      <c r="X13" s="57">
        <v>85</v>
      </c>
      <c r="Y13" s="42">
        <v>61</v>
      </c>
      <c r="Z13" s="42">
        <v>31</v>
      </c>
      <c r="AA13" s="42">
        <v>112</v>
      </c>
      <c r="AB13" s="42">
        <v>18</v>
      </c>
      <c r="AC13" s="42">
        <v>38</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66" display="Return to index" xr:uid="{63B1F3E0-FDEB-4C22-B7B5-FEEE6B7D2CD1}"/>
  </hyperlinks>
  <pageMargins left="0.75" right="0.75" top="0.75" bottom="0.5" header="0.5" footer="0.75"/>
  <drawing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405</v>
      </c>
      <c r="B6" s="43">
        <v>0.25676985452899598</v>
      </c>
      <c r="C6" s="37">
        <v>4.19216681095557E-2</v>
      </c>
      <c r="D6" s="37">
        <v>0.617097806433345</v>
      </c>
      <c r="E6" s="37">
        <v>0.35926641966958101</v>
      </c>
      <c r="F6" s="37">
        <v>5.6323990145367299E-2</v>
      </c>
      <c r="G6" s="37">
        <v>0.41122813071162301</v>
      </c>
      <c r="H6" s="50">
        <v>4.1374961326213197E-2</v>
      </c>
      <c r="I6" s="37">
        <v>0.519229961974358</v>
      </c>
      <c r="J6" s="37">
        <v>0.32790103204711102</v>
      </c>
      <c r="K6" s="37">
        <v>0.31855531951503802</v>
      </c>
      <c r="L6" s="37">
        <v>4.3420438079212698E-2</v>
      </c>
      <c r="M6" s="50">
        <v>7.5217794859722603E-2</v>
      </c>
      <c r="N6" s="37">
        <v>0.51412126756541598</v>
      </c>
      <c r="O6" s="37">
        <v>0.368342828963934</v>
      </c>
      <c r="P6" s="50">
        <v>0.37161078083006199</v>
      </c>
      <c r="Q6" s="37">
        <v>0.12933672522204401</v>
      </c>
      <c r="R6" s="50">
        <v>0.27763884478176598</v>
      </c>
      <c r="S6" s="37">
        <v>0.237542674065614</v>
      </c>
      <c r="T6" s="50">
        <v>0.36593401660441399</v>
      </c>
      <c r="U6" s="37">
        <v>0.27698682261905899</v>
      </c>
      <c r="V6" s="37">
        <v>0.231545917534137</v>
      </c>
      <c r="W6" s="37">
        <v>0.13686937956765599</v>
      </c>
      <c r="X6" s="50">
        <v>0.30817208162642201</v>
      </c>
      <c r="Y6" s="37">
        <v>0.20748752872586901</v>
      </c>
      <c r="Z6" s="37">
        <v>0.28350773574250898</v>
      </c>
      <c r="AA6" s="37">
        <v>0.230720509337876</v>
      </c>
      <c r="AB6" s="37">
        <v>0.23389451767403399</v>
      </c>
      <c r="AC6" s="37">
        <v>0.27926055356778601</v>
      </c>
      <c r="AD6" s="43">
        <v>0</v>
      </c>
    </row>
    <row r="7" spans="1:30" ht="20.149999999999999" customHeight="1" x14ac:dyDescent="0.25">
      <c r="A7" s="93"/>
      <c r="B7" s="44">
        <v>516</v>
      </c>
      <c r="C7" s="38">
        <v>11</v>
      </c>
      <c r="D7" s="38">
        <v>285</v>
      </c>
      <c r="E7" s="38">
        <v>50</v>
      </c>
      <c r="F7" s="38">
        <v>22</v>
      </c>
      <c r="G7" s="38">
        <v>69</v>
      </c>
      <c r="H7" s="51">
        <v>14</v>
      </c>
      <c r="I7" s="38">
        <v>251</v>
      </c>
      <c r="J7" s="38">
        <v>57</v>
      </c>
      <c r="K7" s="38">
        <v>31</v>
      </c>
      <c r="L7" s="38">
        <v>9</v>
      </c>
      <c r="M7" s="51">
        <v>44</v>
      </c>
      <c r="N7" s="38">
        <v>224</v>
      </c>
      <c r="O7" s="38">
        <v>53</v>
      </c>
      <c r="P7" s="51">
        <v>256</v>
      </c>
      <c r="Q7" s="38">
        <v>91</v>
      </c>
      <c r="R7" s="51">
        <v>269</v>
      </c>
      <c r="S7" s="38">
        <v>246</v>
      </c>
      <c r="T7" s="51">
        <v>201</v>
      </c>
      <c r="U7" s="38">
        <v>135</v>
      </c>
      <c r="V7" s="38">
        <v>115</v>
      </c>
      <c r="W7" s="38">
        <v>65</v>
      </c>
      <c r="X7" s="51">
        <v>148</v>
      </c>
      <c r="Y7" s="38">
        <v>69</v>
      </c>
      <c r="Z7" s="38">
        <v>76</v>
      </c>
      <c r="AA7" s="38">
        <v>152</v>
      </c>
      <c r="AB7" s="38">
        <v>23</v>
      </c>
      <c r="AC7" s="38">
        <v>48</v>
      </c>
      <c r="AD7" s="44">
        <v>0</v>
      </c>
    </row>
    <row r="8" spans="1:30" ht="20.149999999999999" customHeight="1" x14ac:dyDescent="0.25">
      <c r="A8" s="94" t="s">
        <v>406</v>
      </c>
      <c r="B8" s="45">
        <v>0.21404065912081899</v>
      </c>
      <c r="C8" s="39">
        <v>0.700143730064131</v>
      </c>
      <c r="D8" s="39">
        <v>7.82296162710749E-2</v>
      </c>
      <c r="E8" s="39">
        <v>0.100704165578427</v>
      </c>
      <c r="F8" s="39">
        <v>0.325048420277467</v>
      </c>
      <c r="G8" s="39">
        <v>5.1363595666695197E-2</v>
      </c>
      <c r="H8" s="52">
        <v>0.61220161603193701</v>
      </c>
      <c r="I8" s="39">
        <v>8.9576079039364903E-2</v>
      </c>
      <c r="J8" s="39">
        <v>0.117710250415336</v>
      </c>
      <c r="K8" s="39">
        <v>8.2545392918567204E-2</v>
      </c>
      <c r="L8" s="39">
        <v>0.29024034856643799</v>
      </c>
      <c r="M8" s="52">
        <v>0.473566717081086</v>
      </c>
      <c r="N8" s="39">
        <v>6.1079989128006197E-2</v>
      </c>
      <c r="O8" s="39">
        <v>0.15401541172730801</v>
      </c>
      <c r="P8" s="52">
        <v>0.161155730338568</v>
      </c>
      <c r="Q8" s="39">
        <v>0.33943713342098097</v>
      </c>
      <c r="R8" s="52">
        <v>0.236299817792297</v>
      </c>
      <c r="S8" s="39">
        <v>0.19462795661663099</v>
      </c>
      <c r="T8" s="52">
        <v>0.16321165408910501</v>
      </c>
      <c r="U8" s="39">
        <v>0.17185029750028399</v>
      </c>
      <c r="V8" s="39">
        <v>0.20875048929505099</v>
      </c>
      <c r="W8" s="39">
        <v>0.321200466300543</v>
      </c>
      <c r="X8" s="52">
        <v>0.15602654612803901</v>
      </c>
      <c r="Y8" s="39">
        <v>0.24633366686972799</v>
      </c>
      <c r="Z8" s="39">
        <v>0.23608350917323301</v>
      </c>
      <c r="AA8" s="39">
        <v>0.23529937931168701</v>
      </c>
      <c r="AB8" s="39">
        <v>0.23503577871702</v>
      </c>
      <c r="AC8" s="39">
        <v>0.18614020013041099</v>
      </c>
      <c r="AD8" s="45">
        <v>0</v>
      </c>
    </row>
    <row r="9" spans="1:30" ht="20.149999999999999" customHeight="1" x14ac:dyDescent="0.25">
      <c r="A9" s="94"/>
      <c r="B9" s="46">
        <v>430</v>
      </c>
      <c r="C9" s="40">
        <v>188</v>
      </c>
      <c r="D9" s="40">
        <v>36</v>
      </c>
      <c r="E9" s="40">
        <v>14</v>
      </c>
      <c r="F9" s="40">
        <v>125</v>
      </c>
      <c r="G9" s="40">
        <v>9</v>
      </c>
      <c r="H9" s="53">
        <v>208</v>
      </c>
      <c r="I9" s="40">
        <v>43</v>
      </c>
      <c r="J9" s="40">
        <v>21</v>
      </c>
      <c r="K9" s="40">
        <v>8</v>
      </c>
      <c r="L9" s="40">
        <v>59</v>
      </c>
      <c r="M9" s="53">
        <v>274</v>
      </c>
      <c r="N9" s="40">
        <v>27</v>
      </c>
      <c r="O9" s="40">
        <v>22</v>
      </c>
      <c r="P9" s="53">
        <v>111</v>
      </c>
      <c r="Q9" s="40">
        <v>239</v>
      </c>
      <c r="R9" s="53">
        <v>229</v>
      </c>
      <c r="S9" s="40">
        <v>201</v>
      </c>
      <c r="T9" s="53">
        <v>89</v>
      </c>
      <c r="U9" s="40">
        <v>84</v>
      </c>
      <c r="V9" s="40">
        <v>104</v>
      </c>
      <c r="W9" s="40">
        <v>153</v>
      </c>
      <c r="X9" s="53">
        <v>75</v>
      </c>
      <c r="Y9" s="40">
        <v>82</v>
      </c>
      <c r="Z9" s="40">
        <v>63</v>
      </c>
      <c r="AA9" s="40">
        <v>155</v>
      </c>
      <c r="AB9" s="40">
        <v>23</v>
      </c>
      <c r="AC9" s="40">
        <v>32</v>
      </c>
      <c r="AD9" s="46">
        <v>0</v>
      </c>
    </row>
    <row r="10" spans="1:30" ht="20.149999999999999" customHeight="1" x14ac:dyDescent="0.25">
      <c r="A10" s="93" t="s">
        <v>407</v>
      </c>
      <c r="B10" s="47">
        <v>0.35243613357593401</v>
      </c>
      <c r="C10" s="41">
        <v>0.18072187549958299</v>
      </c>
      <c r="D10" s="41">
        <v>0.15090322318587299</v>
      </c>
      <c r="E10" s="41">
        <v>0.37249685867964399</v>
      </c>
      <c r="F10" s="41">
        <v>0.53431836737471805</v>
      </c>
      <c r="G10" s="41">
        <v>0.445204166508955</v>
      </c>
      <c r="H10" s="54">
        <v>0.26736963905383898</v>
      </c>
      <c r="I10" s="41">
        <v>0.22575232241258</v>
      </c>
      <c r="J10" s="41">
        <v>0.32956326687938198</v>
      </c>
      <c r="K10" s="41">
        <v>0.49812639634094602</v>
      </c>
      <c r="L10" s="41">
        <v>0.55684797739000502</v>
      </c>
      <c r="M10" s="54">
        <v>0.32026174798026402</v>
      </c>
      <c r="N10" s="41">
        <v>0.30690292838312899</v>
      </c>
      <c r="O10" s="41">
        <v>0.28547842696155601</v>
      </c>
      <c r="P10" s="54">
        <v>0.28849997307286002</v>
      </c>
      <c r="Q10" s="41">
        <v>0.41548169393600098</v>
      </c>
      <c r="R10" s="54">
        <v>0.35231214575796399</v>
      </c>
      <c r="S10" s="41">
        <v>0.34955330185976602</v>
      </c>
      <c r="T10" s="54">
        <v>0.29898690863046001</v>
      </c>
      <c r="U10" s="41">
        <v>0.36982351744201503</v>
      </c>
      <c r="V10" s="41">
        <v>0.37176178335037902</v>
      </c>
      <c r="W10" s="41">
        <v>0.37594201633533803</v>
      </c>
      <c r="X10" s="54">
        <v>0.35690657744448701</v>
      </c>
      <c r="Y10" s="41">
        <v>0.352577413138563</v>
      </c>
      <c r="Z10" s="41">
        <v>0.33918560019655303</v>
      </c>
      <c r="AA10" s="41">
        <v>0.36146416827064698</v>
      </c>
      <c r="AB10" s="41">
        <v>0.33001622932281699</v>
      </c>
      <c r="AC10" s="41">
        <v>0.33836358180424497</v>
      </c>
      <c r="AD10" s="47">
        <v>0</v>
      </c>
    </row>
    <row r="11" spans="1:30" ht="20.149999999999999" customHeight="1" x14ac:dyDescent="0.25">
      <c r="A11" s="93"/>
      <c r="B11" s="44">
        <v>708</v>
      </c>
      <c r="C11" s="38">
        <v>48</v>
      </c>
      <c r="D11" s="38">
        <v>70</v>
      </c>
      <c r="E11" s="38">
        <v>51</v>
      </c>
      <c r="F11" s="38">
        <v>206</v>
      </c>
      <c r="G11" s="38">
        <v>74</v>
      </c>
      <c r="H11" s="51">
        <v>91</v>
      </c>
      <c r="I11" s="38">
        <v>109</v>
      </c>
      <c r="J11" s="38">
        <v>58</v>
      </c>
      <c r="K11" s="38">
        <v>48</v>
      </c>
      <c r="L11" s="38">
        <v>114</v>
      </c>
      <c r="M11" s="51">
        <v>186</v>
      </c>
      <c r="N11" s="38">
        <v>134</v>
      </c>
      <c r="O11" s="38">
        <v>41</v>
      </c>
      <c r="P11" s="51">
        <v>199</v>
      </c>
      <c r="Q11" s="38">
        <v>293</v>
      </c>
      <c r="R11" s="51">
        <v>341</v>
      </c>
      <c r="S11" s="38">
        <v>361</v>
      </c>
      <c r="T11" s="51">
        <v>164</v>
      </c>
      <c r="U11" s="38">
        <v>180</v>
      </c>
      <c r="V11" s="38">
        <v>185</v>
      </c>
      <c r="W11" s="38">
        <v>179</v>
      </c>
      <c r="X11" s="51">
        <v>172</v>
      </c>
      <c r="Y11" s="38">
        <v>117</v>
      </c>
      <c r="Z11" s="38">
        <v>91</v>
      </c>
      <c r="AA11" s="38">
        <v>238</v>
      </c>
      <c r="AB11" s="38">
        <v>32</v>
      </c>
      <c r="AC11" s="38">
        <v>58</v>
      </c>
      <c r="AD11" s="44">
        <v>0</v>
      </c>
    </row>
    <row r="12" spans="1:30" ht="20.149999999999999" customHeight="1" x14ac:dyDescent="0.25">
      <c r="A12" s="94" t="s">
        <v>408</v>
      </c>
      <c r="B12" s="45">
        <v>0.176753352774251</v>
      </c>
      <c r="C12" s="39">
        <v>7.7212726326730305E-2</v>
      </c>
      <c r="D12" s="39">
        <v>0.15376935410970699</v>
      </c>
      <c r="E12" s="39">
        <v>0.16753255607234699</v>
      </c>
      <c r="F12" s="39">
        <v>8.4309222202446799E-2</v>
      </c>
      <c r="G12" s="39">
        <v>9.2204107112727404E-2</v>
      </c>
      <c r="H12" s="52">
        <v>7.9053783588011295E-2</v>
      </c>
      <c r="I12" s="39">
        <v>0.16544163657369601</v>
      </c>
      <c r="J12" s="39">
        <v>0.224825450658172</v>
      </c>
      <c r="K12" s="39">
        <v>0.10077289122545</v>
      </c>
      <c r="L12" s="39">
        <v>0.109491235964344</v>
      </c>
      <c r="M12" s="52">
        <v>0.13095374007892699</v>
      </c>
      <c r="N12" s="39">
        <v>0.11789581492345</v>
      </c>
      <c r="O12" s="39">
        <v>0.19216333234720201</v>
      </c>
      <c r="P12" s="52">
        <v>0.17873351575850999</v>
      </c>
      <c r="Q12" s="39">
        <v>0.11574444742097401</v>
      </c>
      <c r="R12" s="52">
        <v>0.133749191667973</v>
      </c>
      <c r="S12" s="39">
        <v>0.218276067457988</v>
      </c>
      <c r="T12" s="52">
        <v>0.17186742067602101</v>
      </c>
      <c r="U12" s="39">
        <v>0.18133936243864099</v>
      </c>
      <c r="V12" s="39">
        <v>0.18794180982043401</v>
      </c>
      <c r="W12" s="39">
        <v>0.16598813779646299</v>
      </c>
      <c r="X12" s="52">
        <v>0.178894794801053</v>
      </c>
      <c r="Y12" s="39">
        <v>0.19360139126584</v>
      </c>
      <c r="Z12" s="39">
        <v>0.14122315488770401</v>
      </c>
      <c r="AA12" s="39">
        <v>0.17251594307978799</v>
      </c>
      <c r="AB12" s="39">
        <v>0.20105347428612799</v>
      </c>
      <c r="AC12" s="39">
        <v>0.196235664497558</v>
      </c>
      <c r="AD12" s="45">
        <v>0</v>
      </c>
    </row>
    <row r="13" spans="1:30" ht="20.149999999999999" customHeight="1" x14ac:dyDescent="0.25">
      <c r="A13" s="95"/>
      <c r="B13" s="48">
        <v>355</v>
      </c>
      <c r="C13" s="42">
        <v>21</v>
      </c>
      <c r="D13" s="42">
        <v>71</v>
      </c>
      <c r="E13" s="42">
        <v>23</v>
      </c>
      <c r="F13" s="42">
        <v>33</v>
      </c>
      <c r="G13" s="42">
        <v>15</v>
      </c>
      <c r="H13" s="57">
        <v>27</v>
      </c>
      <c r="I13" s="42">
        <v>80</v>
      </c>
      <c r="J13" s="42">
        <v>39</v>
      </c>
      <c r="K13" s="42">
        <v>10</v>
      </c>
      <c r="L13" s="42">
        <v>22</v>
      </c>
      <c r="M13" s="57">
        <v>76</v>
      </c>
      <c r="N13" s="42">
        <v>51</v>
      </c>
      <c r="O13" s="42">
        <v>28</v>
      </c>
      <c r="P13" s="57">
        <v>123</v>
      </c>
      <c r="Q13" s="42">
        <v>81</v>
      </c>
      <c r="R13" s="57">
        <v>130</v>
      </c>
      <c r="S13" s="42">
        <v>226</v>
      </c>
      <c r="T13" s="57">
        <v>94</v>
      </c>
      <c r="U13" s="42">
        <v>88</v>
      </c>
      <c r="V13" s="42">
        <v>94</v>
      </c>
      <c r="W13" s="42">
        <v>79</v>
      </c>
      <c r="X13" s="57">
        <v>86</v>
      </c>
      <c r="Y13" s="42">
        <v>64</v>
      </c>
      <c r="Z13" s="42">
        <v>38</v>
      </c>
      <c r="AA13" s="42">
        <v>114</v>
      </c>
      <c r="AB13" s="42">
        <v>20</v>
      </c>
      <c r="AC13" s="42">
        <v>34</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67" display="Return to index" xr:uid="{D3A045F0-75D1-4145-861D-B8885DCCEDE7}"/>
  </hyperlinks>
  <pageMargins left="0.75" right="0.75" top="0.75" bottom="0.5" header="0.5" footer="0.75"/>
  <drawing r:id="rId1"/>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405</v>
      </c>
      <c r="B6" s="43">
        <v>0.37020401942234099</v>
      </c>
      <c r="C6" s="37">
        <v>0.104400397758422</v>
      </c>
      <c r="D6" s="37">
        <v>0.75564445647482503</v>
      </c>
      <c r="E6" s="37">
        <v>0.587960656994854</v>
      </c>
      <c r="F6" s="37">
        <v>0.13458674701065099</v>
      </c>
      <c r="G6" s="37">
        <v>0.51625133598890605</v>
      </c>
      <c r="H6" s="50">
        <v>0.12424425679206801</v>
      </c>
      <c r="I6" s="37">
        <v>0.66924275064793004</v>
      </c>
      <c r="J6" s="37">
        <v>0.58068876525117497</v>
      </c>
      <c r="K6" s="37">
        <v>0.519644994780745</v>
      </c>
      <c r="L6" s="37">
        <v>0.11659368002967101</v>
      </c>
      <c r="M6" s="50">
        <v>0.162903930591001</v>
      </c>
      <c r="N6" s="37">
        <v>0.66665559807032304</v>
      </c>
      <c r="O6" s="37">
        <v>0.63184198892805798</v>
      </c>
      <c r="P6" s="50">
        <v>0.54332715946655297</v>
      </c>
      <c r="Q6" s="37">
        <v>0.222328841766712</v>
      </c>
      <c r="R6" s="50">
        <v>0.40131833794751998</v>
      </c>
      <c r="S6" s="37">
        <v>0.34153848707323298</v>
      </c>
      <c r="T6" s="50">
        <v>0.43836011835247302</v>
      </c>
      <c r="U6" s="37">
        <v>0.389771998193292</v>
      </c>
      <c r="V6" s="37">
        <v>0.37989406271878201</v>
      </c>
      <c r="W6" s="37">
        <v>0.26164890856689499</v>
      </c>
      <c r="X6" s="50">
        <v>0.44955120248868002</v>
      </c>
      <c r="Y6" s="37">
        <v>0.34135273276655098</v>
      </c>
      <c r="Z6" s="37">
        <v>0.39099562672768901</v>
      </c>
      <c r="AA6" s="37">
        <v>0.32334958161417998</v>
      </c>
      <c r="AB6" s="37">
        <v>0.298313287487877</v>
      </c>
      <c r="AC6" s="37">
        <v>0.39164659270384</v>
      </c>
      <c r="AD6" s="43">
        <v>0</v>
      </c>
    </row>
    <row r="7" spans="1:30" ht="20.149999999999999" customHeight="1" x14ac:dyDescent="0.25">
      <c r="A7" s="93"/>
      <c r="B7" s="44">
        <v>744</v>
      </c>
      <c r="C7" s="38">
        <v>28</v>
      </c>
      <c r="D7" s="38">
        <v>349</v>
      </c>
      <c r="E7" s="38">
        <v>81</v>
      </c>
      <c r="F7" s="38">
        <v>52</v>
      </c>
      <c r="G7" s="38">
        <v>86</v>
      </c>
      <c r="H7" s="51">
        <v>42</v>
      </c>
      <c r="I7" s="38">
        <v>323</v>
      </c>
      <c r="J7" s="38">
        <v>102</v>
      </c>
      <c r="K7" s="38">
        <v>50</v>
      </c>
      <c r="L7" s="38">
        <v>24</v>
      </c>
      <c r="M7" s="51">
        <v>94</v>
      </c>
      <c r="N7" s="38">
        <v>291</v>
      </c>
      <c r="O7" s="38">
        <v>91</v>
      </c>
      <c r="P7" s="51">
        <v>375</v>
      </c>
      <c r="Q7" s="38">
        <v>157</v>
      </c>
      <c r="R7" s="51">
        <v>389</v>
      </c>
      <c r="S7" s="38">
        <v>353</v>
      </c>
      <c r="T7" s="51">
        <v>240</v>
      </c>
      <c r="U7" s="38">
        <v>190</v>
      </c>
      <c r="V7" s="38">
        <v>189</v>
      </c>
      <c r="W7" s="38">
        <v>125</v>
      </c>
      <c r="X7" s="51">
        <v>216</v>
      </c>
      <c r="Y7" s="38">
        <v>114</v>
      </c>
      <c r="Z7" s="38">
        <v>105</v>
      </c>
      <c r="AA7" s="38">
        <v>213</v>
      </c>
      <c r="AB7" s="38">
        <v>29</v>
      </c>
      <c r="AC7" s="38">
        <v>67</v>
      </c>
      <c r="AD7" s="44">
        <v>0</v>
      </c>
    </row>
    <row r="8" spans="1:30" ht="20.149999999999999" customHeight="1" x14ac:dyDescent="0.25">
      <c r="A8" s="94" t="s">
        <v>406</v>
      </c>
      <c r="B8" s="45">
        <v>0.15455071175816301</v>
      </c>
      <c r="C8" s="39">
        <v>0.53748405456981097</v>
      </c>
      <c r="D8" s="39">
        <v>5.0836030538962802E-2</v>
      </c>
      <c r="E8" s="39">
        <v>5.1580782135591599E-2</v>
      </c>
      <c r="F8" s="39">
        <v>0.22059309658398099</v>
      </c>
      <c r="G8" s="39">
        <v>6.6859003838508693E-2</v>
      </c>
      <c r="H8" s="52">
        <v>0.46175884370334802</v>
      </c>
      <c r="I8" s="39">
        <v>6.6745402329059705E-2</v>
      </c>
      <c r="J8" s="39">
        <v>4.5797696716024197E-2</v>
      </c>
      <c r="K8" s="39">
        <v>2.7468966596789299E-2</v>
      </c>
      <c r="L8" s="39">
        <v>0.208884427761133</v>
      </c>
      <c r="M8" s="52">
        <v>0.35509839376258101</v>
      </c>
      <c r="N8" s="39">
        <v>4.2796995995622797E-2</v>
      </c>
      <c r="O8" s="39">
        <v>2.2114266603148299E-2</v>
      </c>
      <c r="P8" s="52">
        <v>0.101911819332305</v>
      </c>
      <c r="Q8" s="39">
        <v>0.24454894294066101</v>
      </c>
      <c r="R8" s="52">
        <v>0.16505514024856999</v>
      </c>
      <c r="S8" s="39">
        <v>0.145754012259903</v>
      </c>
      <c r="T8" s="52">
        <v>0.13626842778312001</v>
      </c>
      <c r="U8" s="39">
        <v>0.13935467594488499</v>
      </c>
      <c r="V8" s="39">
        <v>0.14799371752871099</v>
      </c>
      <c r="W8" s="39">
        <v>0.19798080172103999</v>
      </c>
      <c r="X8" s="52">
        <v>0.105223308270112</v>
      </c>
      <c r="Y8" s="39">
        <v>0.15317947286657499</v>
      </c>
      <c r="Z8" s="39">
        <v>0.18447283421671501</v>
      </c>
      <c r="AA8" s="39">
        <v>0.17988326702562299</v>
      </c>
      <c r="AB8" s="39">
        <v>0.17105856951523599</v>
      </c>
      <c r="AC8" s="39">
        <v>0.14210780447845001</v>
      </c>
      <c r="AD8" s="45">
        <v>0</v>
      </c>
    </row>
    <row r="9" spans="1:30" ht="20.149999999999999" customHeight="1" x14ac:dyDescent="0.25">
      <c r="A9" s="94"/>
      <c r="B9" s="46">
        <v>311</v>
      </c>
      <c r="C9" s="40">
        <v>144</v>
      </c>
      <c r="D9" s="40">
        <v>23</v>
      </c>
      <c r="E9" s="40">
        <v>7</v>
      </c>
      <c r="F9" s="40">
        <v>85</v>
      </c>
      <c r="G9" s="40">
        <v>11</v>
      </c>
      <c r="H9" s="53">
        <v>157</v>
      </c>
      <c r="I9" s="40">
        <v>32</v>
      </c>
      <c r="J9" s="40">
        <v>8</v>
      </c>
      <c r="K9" s="40">
        <v>3</v>
      </c>
      <c r="L9" s="40">
        <v>43</v>
      </c>
      <c r="M9" s="53">
        <v>206</v>
      </c>
      <c r="N9" s="40">
        <v>19</v>
      </c>
      <c r="O9" s="40">
        <v>3</v>
      </c>
      <c r="P9" s="53">
        <v>70</v>
      </c>
      <c r="Q9" s="40">
        <v>172</v>
      </c>
      <c r="R9" s="53">
        <v>160</v>
      </c>
      <c r="S9" s="40">
        <v>151</v>
      </c>
      <c r="T9" s="53">
        <v>75</v>
      </c>
      <c r="U9" s="40">
        <v>68</v>
      </c>
      <c r="V9" s="40">
        <v>74</v>
      </c>
      <c r="W9" s="40">
        <v>94</v>
      </c>
      <c r="X9" s="53">
        <v>51</v>
      </c>
      <c r="Y9" s="40">
        <v>51</v>
      </c>
      <c r="Z9" s="40">
        <v>50</v>
      </c>
      <c r="AA9" s="40">
        <v>119</v>
      </c>
      <c r="AB9" s="40">
        <v>17</v>
      </c>
      <c r="AC9" s="40">
        <v>24</v>
      </c>
      <c r="AD9" s="46">
        <v>0</v>
      </c>
    </row>
    <row r="10" spans="1:30" ht="20.149999999999999" customHeight="1" x14ac:dyDescent="0.25">
      <c r="A10" s="93" t="s">
        <v>407</v>
      </c>
      <c r="B10" s="47">
        <v>0.313052045241699</v>
      </c>
      <c r="C10" s="41">
        <v>0.237389842979424</v>
      </c>
      <c r="D10" s="41">
        <v>9.5128946000649806E-2</v>
      </c>
      <c r="E10" s="41">
        <v>0.27232169897543501</v>
      </c>
      <c r="F10" s="41">
        <v>0.55426265039617195</v>
      </c>
      <c r="G10" s="41">
        <v>0.33807693168347203</v>
      </c>
      <c r="H10" s="54">
        <v>0.29123524380285998</v>
      </c>
      <c r="I10" s="41">
        <v>0.169153716198889</v>
      </c>
      <c r="J10" s="41">
        <v>0.25107625461306099</v>
      </c>
      <c r="K10" s="41">
        <v>0.33952640817365998</v>
      </c>
      <c r="L10" s="41">
        <v>0.55315063008417198</v>
      </c>
      <c r="M10" s="54">
        <v>0.349644414036339</v>
      </c>
      <c r="N10" s="41">
        <v>0.214961787271508</v>
      </c>
      <c r="O10" s="41">
        <v>0.25643133073442598</v>
      </c>
      <c r="P10" s="54">
        <v>0.23413186046679199</v>
      </c>
      <c r="Q10" s="41">
        <v>0.40643749754349001</v>
      </c>
      <c r="R10" s="54">
        <v>0.32574047736085598</v>
      </c>
      <c r="S10" s="41">
        <v>0.29849324821400702</v>
      </c>
      <c r="T10" s="54">
        <v>0.250230532708903</v>
      </c>
      <c r="U10" s="41">
        <v>0.32743934785909601</v>
      </c>
      <c r="V10" s="41">
        <v>0.319399187869923</v>
      </c>
      <c r="W10" s="41">
        <v>0.36397588963736599</v>
      </c>
      <c r="X10" s="54">
        <v>0.28947492660563101</v>
      </c>
      <c r="Y10" s="41">
        <v>0.34420018076793202</v>
      </c>
      <c r="Z10" s="41">
        <v>0.27861169235334299</v>
      </c>
      <c r="AA10" s="41">
        <v>0.32439257185704701</v>
      </c>
      <c r="AB10" s="41">
        <v>0.375379789957897</v>
      </c>
      <c r="AC10" s="41">
        <v>0.29388093896494499</v>
      </c>
      <c r="AD10" s="47">
        <v>0</v>
      </c>
    </row>
    <row r="11" spans="1:30" ht="20.149999999999999" customHeight="1" x14ac:dyDescent="0.25">
      <c r="A11" s="93"/>
      <c r="B11" s="44">
        <v>629</v>
      </c>
      <c r="C11" s="38">
        <v>64</v>
      </c>
      <c r="D11" s="38">
        <v>44</v>
      </c>
      <c r="E11" s="38">
        <v>38</v>
      </c>
      <c r="F11" s="38">
        <v>214</v>
      </c>
      <c r="G11" s="38">
        <v>57</v>
      </c>
      <c r="H11" s="51">
        <v>99</v>
      </c>
      <c r="I11" s="38">
        <v>82</v>
      </c>
      <c r="J11" s="38">
        <v>44</v>
      </c>
      <c r="K11" s="38">
        <v>33</v>
      </c>
      <c r="L11" s="38">
        <v>113</v>
      </c>
      <c r="M11" s="51">
        <v>203</v>
      </c>
      <c r="N11" s="38">
        <v>94</v>
      </c>
      <c r="O11" s="38">
        <v>37</v>
      </c>
      <c r="P11" s="51">
        <v>162</v>
      </c>
      <c r="Q11" s="38">
        <v>286</v>
      </c>
      <c r="R11" s="51">
        <v>316</v>
      </c>
      <c r="S11" s="38">
        <v>309</v>
      </c>
      <c r="T11" s="51">
        <v>137</v>
      </c>
      <c r="U11" s="38">
        <v>160</v>
      </c>
      <c r="V11" s="38">
        <v>159</v>
      </c>
      <c r="W11" s="38">
        <v>173</v>
      </c>
      <c r="X11" s="51">
        <v>139</v>
      </c>
      <c r="Y11" s="38">
        <v>114</v>
      </c>
      <c r="Z11" s="38">
        <v>75</v>
      </c>
      <c r="AA11" s="38">
        <v>214</v>
      </c>
      <c r="AB11" s="38">
        <v>36</v>
      </c>
      <c r="AC11" s="38">
        <v>50</v>
      </c>
      <c r="AD11" s="44">
        <v>0</v>
      </c>
    </row>
    <row r="12" spans="1:30" ht="20.149999999999999" customHeight="1" x14ac:dyDescent="0.25">
      <c r="A12" s="94" t="s">
        <v>408</v>
      </c>
      <c r="B12" s="45">
        <v>0.162193223577797</v>
      </c>
      <c r="C12" s="39">
        <v>0.12072570469234201</v>
      </c>
      <c r="D12" s="39">
        <v>9.8390566985562103E-2</v>
      </c>
      <c r="E12" s="39">
        <v>8.8136861894118596E-2</v>
      </c>
      <c r="F12" s="39">
        <v>9.0557506009194905E-2</v>
      </c>
      <c r="G12" s="39">
        <v>7.8812728489113304E-2</v>
      </c>
      <c r="H12" s="52">
        <v>0.12276165570172499</v>
      </c>
      <c r="I12" s="39">
        <v>9.4858130824121104E-2</v>
      </c>
      <c r="J12" s="39">
        <v>0.12243728341974</v>
      </c>
      <c r="K12" s="39">
        <v>0.113359630448806</v>
      </c>
      <c r="L12" s="39">
        <v>0.121371262125024</v>
      </c>
      <c r="M12" s="52">
        <v>0.13235326161007799</v>
      </c>
      <c r="N12" s="39">
        <v>7.5585618662546997E-2</v>
      </c>
      <c r="O12" s="39">
        <v>8.9612413734367805E-2</v>
      </c>
      <c r="P12" s="52">
        <v>0.120629160734351</v>
      </c>
      <c r="Q12" s="39">
        <v>0.126684717749138</v>
      </c>
      <c r="R12" s="52">
        <v>0.107886044443054</v>
      </c>
      <c r="S12" s="39">
        <v>0.214214252452856</v>
      </c>
      <c r="T12" s="52">
        <v>0.175140921155504</v>
      </c>
      <c r="U12" s="39">
        <v>0.143433978002726</v>
      </c>
      <c r="V12" s="39">
        <v>0.152713031882585</v>
      </c>
      <c r="W12" s="39">
        <v>0.176394400074699</v>
      </c>
      <c r="X12" s="52">
        <v>0.15575056263557799</v>
      </c>
      <c r="Y12" s="39">
        <v>0.16126761359894201</v>
      </c>
      <c r="Z12" s="39">
        <v>0.145919846702253</v>
      </c>
      <c r="AA12" s="39">
        <v>0.17237457950314899</v>
      </c>
      <c r="AB12" s="39">
        <v>0.15524835303899001</v>
      </c>
      <c r="AC12" s="39">
        <v>0.172364663852764</v>
      </c>
      <c r="AD12" s="45">
        <v>0</v>
      </c>
    </row>
    <row r="13" spans="1:30" ht="20.149999999999999" customHeight="1" x14ac:dyDescent="0.25">
      <c r="A13" s="95"/>
      <c r="B13" s="48">
        <v>326</v>
      </c>
      <c r="C13" s="42">
        <v>32</v>
      </c>
      <c r="D13" s="42">
        <v>45</v>
      </c>
      <c r="E13" s="42">
        <v>12</v>
      </c>
      <c r="F13" s="42">
        <v>35</v>
      </c>
      <c r="G13" s="42">
        <v>13</v>
      </c>
      <c r="H13" s="57">
        <v>42</v>
      </c>
      <c r="I13" s="42">
        <v>46</v>
      </c>
      <c r="J13" s="42">
        <v>21</v>
      </c>
      <c r="K13" s="42">
        <v>11</v>
      </c>
      <c r="L13" s="42">
        <v>25</v>
      </c>
      <c r="M13" s="57">
        <v>77</v>
      </c>
      <c r="N13" s="42">
        <v>33</v>
      </c>
      <c r="O13" s="42">
        <v>13</v>
      </c>
      <c r="P13" s="57">
        <v>83</v>
      </c>
      <c r="Q13" s="42">
        <v>89</v>
      </c>
      <c r="R13" s="57">
        <v>105</v>
      </c>
      <c r="S13" s="42">
        <v>221</v>
      </c>
      <c r="T13" s="57">
        <v>96</v>
      </c>
      <c r="U13" s="42">
        <v>70</v>
      </c>
      <c r="V13" s="42">
        <v>76</v>
      </c>
      <c r="W13" s="42">
        <v>84</v>
      </c>
      <c r="X13" s="57">
        <v>75</v>
      </c>
      <c r="Y13" s="42">
        <v>54</v>
      </c>
      <c r="Z13" s="42">
        <v>39</v>
      </c>
      <c r="AA13" s="42">
        <v>114</v>
      </c>
      <c r="AB13" s="42">
        <v>15</v>
      </c>
      <c r="AC13" s="42">
        <v>30</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68" display="Return to index" xr:uid="{CB7E9113-D0B7-4EDC-B412-D84F67E255DC}"/>
  </hyperlinks>
  <pageMargins left="0.75" right="0.75" top="0.75" bottom="0.5" header="0.5" footer="0.75"/>
  <drawing r:id="rId1"/>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283</v>
      </c>
      <c r="B4" s="35">
        <v>2010</v>
      </c>
      <c r="C4" s="49">
        <v>265</v>
      </c>
      <c r="D4" s="35">
        <v>484</v>
      </c>
      <c r="E4" s="35">
        <v>122</v>
      </c>
      <c r="F4" s="35">
        <v>386</v>
      </c>
      <c r="G4" s="35">
        <v>159</v>
      </c>
      <c r="H4" s="49">
        <v>324</v>
      </c>
      <c r="I4" s="35">
        <v>530</v>
      </c>
      <c r="J4" s="35">
        <v>150</v>
      </c>
      <c r="K4" s="35">
        <v>97</v>
      </c>
      <c r="L4" s="35">
        <v>232</v>
      </c>
      <c r="M4" s="49">
        <v>568</v>
      </c>
      <c r="N4" s="35">
        <v>462</v>
      </c>
      <c r="O4" s="35">
        <v>139</v>
      </c>
      <c r="P4" s="49">
        <v>682</v>
      </c>
      <c r="Q4" s="35">
        <v>676</v>
      </c>
      <c r="R4" s="49">
        <v>903</v>
      </c>
      <c r="S4" s="35">
        <v>1100</v>
      </c>
      <c r="T4" s="49">
        <v>502</v>
      </c>
      <c r="U4" s="35">
        <v>485</v>
      </c>
      <c r="V4" s="35">
        <v>485</v>
      </c>
      <c r="W4" s="35">
        <v>538</v>
      </c>
      <c r="X4" s="49">
        <v>518</v>
      </c>
      <c r="Y4" s="35">
        <v>355</v>
      </c>
      <c r="Z4" s="35">
        <v>253</v>
      </c>
      <c r="AA4" s="35">
        <v>628</v>
      </c>
      <c r="AB4" s="35">
        <v>95</v>
      </c>
      <c r="AC4" s="35">
        <v>161</v>
      </c>
      <c r="AD4" s="36">
        <v>0</v>
      </c>
    </row>
    <row r="5" spans="1:30" s="24" customFormat="1" ht="24" customHeight="1" x14ac:dyDescent="0.25">
      <c r="A5" s="32" t="s">
        <v>284</v>
      </c>
      <c r="B5" s="31">
        <v>2010</v>
      </c>
      <c r="C5" s="55">
        <v>268</v>
      </c>
      <c r="D5" s="31">
        <v>462</v>
      </c>
      <c r="E5" s="31">
        <v>138</v>
      </c>
      <c r="F5" s="31">
        <v>386</v>
      </c>
      <c r="G5" s="31">
        <v>167</v>
      </c>
      <c r="H5" s="55">
        <v>340</v>
      </c>
      <c r="I5" s="31">
        <v>483</v>
      </c>
      <c r="J5" s="31">
        <v>175</v>
      </c>
      <c r="K5" s="31">
        <v>96</v>
      </c>
      <c r="L5" s="31">
        <v>205</v>
      </c>
      <c r="M5" s="55">
        <v>580</v>
      </c>
      <c r="N5" s="31">
        <v>436</v>
      </c>
      <c r="O5" s="31">
        <v>144</v>
      </c>
      <c r="P5" s="55">
        <v>690</v>
      </c>
      <c r="Q5" s="31">
        <v>704</v>
      </c>
      <c r="R5" s="55">
        <v>969</v>
      </c>
      <c r="S5" s="31">
        <v>1034</v>
      </c>
      <c r="T5" s="55">
        <v>548</v>
      </c>
      <c r="U5" s="31">
        <v>487</v>
      </c>
      <c r="V5" s="31">
        <v>498</v>
      </c>
      <c r="W5" s="31">
        <v>476</v>
      </c>
      <c r="X5" s="55">
        <v>481</v>
      </c>
      <c r="Y5" s="31">
        <v>333</v>
      </c>
      <c r="Z5" s="31">
        <v>269</v>
      </c>
      <c r="AA5" s="31">
        <v>659</v>
      </c>
      <c r="AB5" s="31">
        <v>97</v>
      </c>
      <c r="AC5" s="31">
        <v>171</v>
      </c>
      <c r="AD5" s="56">
        <v>0</v>
      </c>
    </row>
    <row r="6" spans="1:30" ht="20.149999999999999" customHeight="1" x14ac:dyDescent="0.25">
      <c r="A6" s="92" t="s">
        <v>405</v>
      </c>
      <c r="B6" s="43">
        <v>0.27870870328314301</v>
      </c>
      <c r="C6" s="37">
        <v>4.7146411070907397E-2</v>
      </c>
      <c r="D6" s="37">
        <v>0.66307346551774005</v>
      </c>
      <c r="E6" s="37">
        <v>0.447544591473027</v>
      </c>
      <c r="F6" s="37">
        <v>5.2574763014459902E-2</v>
      </c>
      <c r="G6" s="37">
        <v>0.41067139773785999</v>
      </c>
      <c r="H6" s="50">
        <v>6.8188027285408903E-2</v>
      </c>
      <c r="I6" s="37">
        <v>0.54216010086622202</v>
      </c>
      <c r="J6" s="37">
        <v>0.42540471977952199</v>
      </c>
      <c r="K6" s="37">
        <v>0.39530054211538002</v>
      </c>
      <c r="L6" s="37">
        <v>5.9625702865785897E-2</v>
      </c>
      <c r="M6" s="50">
        <v>0.10238866065065599</v>
      </c>
      <c r="N6" s="37">
        <v>0.55825582389621298</v>
      </c>
      <c r="O6" s="37">
        <v>0.43080329247393501</v>
      </c>
      <c r="P6" s="50">
        <v>0.42172024491679599</v>
      </c>
      <c r="Q6" s="37">
        <v>0.137856090744924</v>
      </c>
      <c r="R6" s="50">
        <v>0.29786171502110598</v>
      </c>
      <c r="S6" s="37">
        <v>0.261239712178159</v>
      </c>
      <c r="T6" s="50">
        <v>0.351502289310611</v>
      </c>
      <c r="U6" s="37">
        <v>0.31166710360349997</v>
      </c>
      <c r="V6" s="37">
        <v>0.27159793826578799</v>
      </c>
      <c r="W6" s="37">
        <v>0.16868501991781501</v>
      </c>
      <c r="X6" s="50">
        <v>0.31769177434271501</v>
      </c>
      <c r="Y6" s="37">
        <v>0.25630903723085802</v>
      </c>
      <c r="Z6" s="37">
        <v>0.30769224824227198</v>
      </c>
      <c r="AA6" s="37">
        <v>0.24594206178905301</v>
      </c>
      <c r="AB6" s="37">
        <v>0.28837636704373798</v>
      </c>
      <c r="AC6" s="37">
        <v>0.28778898463157498</v>
      </c>
      <c r="AD6" s="43">
        <v>0</v>
      </c>
    </row>
    <row r="7" spans="1:30" ht="20.149999999999999" customHeight="1" x14ac:dyDescent="0.25">
      <c r="A7" s="93"/>
      <c r="B7" s="44">
        <v>560</v>
      </c>
      <c r="C7" s="38">
        <v>13</v>
      </c>
      <c r="D7" s="38">
        <v>306</v>
      </c>
      <c r="E7" s="38">
        <v>62</v>
      </c>
      <c r="F7" s="38">
        <v>20</v>
      </c>
      <c r="G7" s="38">
        <v>69</v>
      </c>
      <c r="H7" s="51">
        <v>23</v>
      </c>
      <c r="I7" s="38">
        <v>262</v>
      </c>
      <c r="J7" s="38">
        <v>74</v>
      </c>
      <c r="K7" s="38">
        <v>38</v>
      </c>
      <c r="L7" s="38">
        <v>12</v>
      </c>
      <c r="M7" s="51">
        <v>59</v>
      </c>
      <c r="N7" s="38">
        <v>243</v>
      </c>
      <c r="O7" s="38">
        <v>62</v>
      </c>
      <c r="P7" s="51">
        <v>291</v>
      </c>
      <c r="Q7" s="38">
        <v>97</v>
      </c>
      <c r="R7" s="51">
        <v>289</v>
      </c>
      <c r="S7" s="38">
        <v>270</v>
      </c>
      <c r="T7" s="51">
        <v>193</v>
      </c>
      <c r="U7" s="38">
        <v>152</v>
      </c>
      <c r="V7" s="38">
        <v>135</v>
      </c>
      <c r="W7" s="38">
        <v>80</v>
      </c>
      <c r="X7" s="51">
        <v>153</v>
      </c>
      <c r="Y7" s="38">
        <v>85</v>
      </c>
      <c r="Z7" s="38">
        <v>83</v>
      </c>
      <c r="AA7" s="38">
        <v>162</v>
      </c>
      <c r="AB7" s="38">
        <v>28</v>
      </c>
      <c r="AC7" s="38">
        <v>49</v>
      </c>
      <c r="AD7" s="44">
        <v>0</v>
      </c>
    </row>
    <row r="8" spans="1:30" ht="20.149999999999999" customHeight="1" x14ac:dyDescent="0.25">
      <c r="A8" s="94" t="s">
        <v>406</v>
      </c>
      <c r="B8" s="45">
        <v>0.22332817879754999</v>
      </c>
      <c r="C8" s="39">
        <v>0.72846788455774403</v>
      </c>
      <c r="D8" s="39">
        <v>6.2219735585844899E-2</v>
      </c>
      <c r="E8" s="39">
        <v>9.2771333132694395E-2</v>
      </c>
      <c r="F8" s="39">
        <v>0.313809327347784</v>
      </c>
      <c r="G8" s="39">
        <v>0.113863860651222</v>
      </c>
      <c r="H8" s="52">
        <v>0.62726636577963701</v>
      </c>
      <c r="I8" s="39">
        <v>0.101320983464979</v>
      </c>
      <c r="J8" s="39">
        <v>0.124460719136504</v>
      </c>
      <c r="K8" s="39">
        <v>9.3258259796022605E-2</v>
      </c>
      <c r="L8" s="39">
        <v>0.303260742116993</v>
      </c>
      <c r="M8" s="52">
        <v>0.48613151369812602</v>
      </c>
      <c r="N8" s="39">
        <v>7.2467912439023105E-2</v>
      </c>
      <c r="O8" s="39">
        <v>0.10535764133305001</v>
      </c>
      <c r="P8" s="52">
        <v>0.16710956320658599</v>
      </c>
      <c r="Q8" s="39">
        <v>0.337062564851906</v>
      </c>
      <c r="R8" s="52">
        <v>0.245690162990327</v>
      </c>
      <c r="S8" s="39">
        <v>0.203882287312736</v>
      </c>
      <c r="T8" s="52">
        <v>0.19290045766733399</v>
      </c>
      <c r="U8" s="39">
        <v>0.16451619974522999</v>
      </c>
      <c r="V8" s="39">
        <v>0.22172221452950999</v>
      </c>
      <c r="W8" s="39">
        <v>0.32016641196765699</v>
      </c>
      <c r="X8" s="52">
        <v>0.204829096178377</v>
      </c>
      <c r="Y8" s="39">
        <v>0.20144526355954401</v>
      </c>
      <c r="Z8" s="39">
        <v>0.20719843518117401</v>
      </c>
      <c r="AA8" s="39">
        <v>0.24466139824580699</v>
      </c>
      <c r="AB8" s="39">
        <v>0.261828660079654</v>
      </c>
      <c r="AC8" s="39">
        <v>0.239176860539104</v>
      </c>
      <c r="AD8" s="45">
        <v>0</v>
      </c>
    </row>
    <row r="9" spans="1:30" ht="20.149999999999999" customHeight="1" x14ac:dyDescent="0.25">
      <c r="A9" s="94"/>
      <c r="B9" s="46">
        <v>449</v>
      </c>
      <c r="C9" s="40">
        <v>195</v>
      </c>
      <c r="D9" s="40">
        <v>29</v>
      </c>
      <c r="E9" s="40">
        <v>13</v>
      </c>
      <c r="F9" s="40">
        <v>121</v>
      </c>
      <c r="G9" s="40">
        <v>19</v>
      </c>
      <c r="H9" s="53">
        <v>213</v>
      </c>
      <c r="I9" s="40">
        <v>49</v>
      </c>
      <c r="J9" s="40">
        <v>22</v>
      </c>
      <c r="K9" s="40">
        <v>9</v>
      </c>
      <c r="L9" s="40">
        <v>62</v>
      </c>
      <c r="M9" s="53">
        <v>282</v>
      </c>
      <c r="N9" s="40">
        <v>32</v>
      </c>
      <c r="O9" s="40">
        <v>15</v>
      </c>
      <c r="P9" s="53">
        <v>115</v>
      </c>
      <c r="Q9" s="40">
        <v>237</v>
      </c>
      <c r="R9" s="53">
        <v>238</v>
      </c>
      <c r="S9" s="40">
        <v>211</v>
      </c>
      <c r="T9" s="53">
        <v>106</v>
      </c>
      <c r="U9" s="40">
        <v>80</v>
      </c>
      <c r="V9" s="40">
        <v>110</v>
      </c>
      <c r="W9" s="40">
        <v>153</v>
      </c>
      <c r="X9" s="53">
        <v>99</v>
      </c>
      <c r="Y9" s="40">
        <v>67</v>
      </c>
      <c r="Z9" s="40">
        <v>56</v>
      </c>
      <c r="AA9" s="40">
        <v>161</v>
      </c>
      <c r="AB9" s="40">
        <v>25</v>
      </c>
      <c r="AC9" s="40">
        <v>41</v>
      </c>
      <c r="AD9" s="46">
        <v>0</v>
      </c>
    </row>
    <row r="10" spans="1:30" ht="20.149999999999999" customHeight="1" x14ac:dyDescent="0.25">
      <c r="A10" s="93" t="s">
        <v>407</v>
      </c>
      <c r="B10" s="47">
        <v>0.31034876427348801</v>
      </c>
      <c r="C10" s="41">
        <v>0.114789057427193</v>
      </c>
      <c r="D10" s="41">
        <v>0.12333244990018501</v>
      </c>
      <c r="E10" s="41">
        <v>0.31219964880656698</v>
      </c>
      <c r="F10" s="41">
        <v>0.53299618540538896</v>
      </c>
      <c r="G10" s="41">
        <v>0.39459430196266199</v>
      </c>
      <c r="H10" s="54">
        <v>0.20150531762128901</v>
      </c>
      <c r="I10" s="41">
        <v>0.18199407530882999</v>
      </c>
      <c r="J10" s="41">
        <v>0.236562642625608</v>
      </c>
      <c r="K10" s="41">
        <v>0.397604207223897</v>
      </c>
      <c r="L10" s="41">
        <v>0.53362590807457699</v>
      </c>
      <c r="M10" s="54">
        <v>0.27285515390387599</v>
      </c>
      <c r="N10" s="41">
        <v>0.24738189477790101</v>
      </c>
      <c r="O10" s="41">
        <v>0.27408973048139201</v>
      </c>
      <c r="P10" s="54">
        <v>0.24243235838777699</v>
      </c>
      <c r="Q10" s="41">
        <v>0.37625898251901602</v>
      </c>
      <c r="R10" s="54">
        <v>0.310336822260668</v>
      </c>
      <c r="S10" s="41">
        <v>0.307074404080876</v>
      </c>
      <c r="T10" s="54">
        <v>0.283965862681473</v>
      </c>
      <c r="U10" s="41">
        <v>0.32340157723220098</v>
      </c>
      <c r="V10" s="41">
        <v>0.30498577022948398</v>
      </c>
      <c r="W10" s="41">
        <v>0.33295710384520599</v>
      </c>
      <c r="X10" s="54">
        <v>0.29725892970491402</v>
      </c>
      <c r="Y10" s="41">
        <v>0.33253970595734</v>
      </c>
      <c r="Z10" s="41">
        <v>0.33430567903521602</v>
      </c>
      <c r="AA10" s="41">
        <v>0.31281177668571902</v>
      </c>
      <c r="AB10" s="41">
        <v>0.27479474875466797</v>
      </c>
      <c r="AC10" s="41">
        <v>0.277194073137284</v>
      </c>
      <c r="AD10" s="47">
        <v>0</v>
      </c>
    </row>
    <row r="11" spans="1:30" ht="20.149999999999999" customHeight="1" x14ac:dyDescent="0.25">
      <c r="A11" s="93"/>
      <c r="B11" s="44">
        <v>624</v>
      </c>
      <c r="C11" s="38">
        <v>31</v>
      </c>
      <c r="D11" s="38">
        <v>57</v>
      </c>
      <c r="E11" s="38">
        <v>43</v>
      </c>
      <c r="F11" s="38">
        <v>206</v>
      </c>
      <c r="G11" s="38">
        <v>66</v>
      </c>
      <c r="H11" s="51">
        <v>68</v>
      </c>
      <c r="I11" s="38">
        <v>88</v>
      </c>
      <c r="J11" s="38">
        <v>41</v>
      </c>
      <c r="K11" s="38">
        <v>38</v>
      </c>
      <c r="L11" s="38">
        <v>109</v>
      </c>
      <c r="M11" s="51">
        <v>158</v>
      </c>
      <c r="N11" s="38">
        <v>108</v>
      </c>
      <c r="O11" s="38">
        <v>40</v>
      </c>
      <c r="P11" s="51">
        <v>167</v>
      </c>
      <c r="Q11" s="38">
        <v>265</v>
      </c>
      <c r="R11" s="51">
        <v>301</v>
      </c>
      <c r="S11" s="38">
        <v>317</v>
      </c>
      <c r="T11" s="51">
        <v>156</v>
      </c>
      <c r="U11" s="38">
        <v>158</v>
      </c>
      <c r="V11" s="38">
        <v>152</v>
      </c>
      <c r="W11" s="38">
        <v>159</v>
      </c>
      <c r="X11" s="51">
        <v>143</v>
      </c>
      <c r="Y11" s="38">
        <v>111</v>
      </c>
      <c r="Z11" s="38">
        <v>90</v>
      </c>
      <c r="AA11" s="38">
        <v>206</v>
      </c>
      <c r="AB11" s="38">
        <v>27</v>
      </c>
      <c r="AC11" s="38">
        <v>48</v>
      </c>
      <c r="AD11" s="44">
        <v>0</v>
      </c>
    </row>
    <row r="12" spans="1:30" ht="20.149999999999999" customHeight="1" x14ac:dyDescent="0.25">
      <c r="A12" s="94" t="s">
        <v>408</v>
      </c>
      <c r="B12" s="45">
        <v>0.18761435364581899</v>
      </c>
      <c r="C12" s="39">
        <v>0.109596646944155</v>
      </c>
      <c r="D12" s="39">
        <v>0.15137434899622901</v>
      </c>
      <c r="E12" s="39">
        <v>0.14748442658771099</v>
      </c>
      <c r="F12" s="39">
        <v>0.10061972423236699</v>
      </c>
      <c r="G12" s="39">
        <v>8.0870439648255493E-2</v>
      </c>
      <c r="H12" s="52">
        <v>0.103040289313665</v>
      </c>
      <c r="I12" s="39">
        <v>0.17452484035996799</v>
      </c>
      <c r="J12" s="39">
        <v>0.21357191845836601</v>
      </c>
      <c r="K12" s="39">
        <v>0.11383699086470001</v>
      </c>
      <c r="L12" s="39">
        <v>0.10348764694264399</v>
      </c>
      <c r="M12" s="52">
        <v>0.138624671747342</v>
      </c>
      <c r="N12" s="39">
        <v>0.121894368886863</v>
      </c>
      <c r="O12" s="39">
        <v>0.189749335711623</v>
      </c>
      <c r="P12" s="52">
        <v>0.168737833488841</v>
      </c>
      <c r="Q12" s="39">
        <v>0.14882236188415399</v>
      </c>
      <c r="R12" s="52">
        <v>0.14611129972789799</v>
      </c>
      <c r="S12" s="39">
        <v>0.22780359642822801</v>
      </c>
      <c r="T12" s="52">
        <v>0.171631390340582</v>
      </c>
      <c r="U12" s="39">
        <v>0.20041511941906701</v>
      </c>
      <c r="V12" s="39">
        <v>0.20169407697521899</v>
      </c>
      <c r="W12" s="39">
        <v>0.178191464269322</v>
      </c>
      <c r="X12" s="52">
        <v>0.180220199773995</v>
      </c>
      <c r="Y12" s="39">
        <v>0.209705993252258</v>
      </c>
      <c r="Z12" s="39">
        <v>0.15080363754133699</v>
      </c>
      <c r="AA12" s="39">
        <v>0.19658476327942001</v>
      </c>
      <c r="AB12" s="39">
        <v>0.17500022412194</v>
      </c>
      <c r="AC12" s="39">
        <v>0.19584008169203801</v>
      </c>
      <c r="AD12" s="45">
        <v>0</v>
      </c>
    </row>
    <row r="13" spans="1:30" ht="20.149999999999999" customHeight="1" x14ac:dyDescent="0.25">
      <c r="A13" s="95"/>
      <c r="B13" s="48">
        <v>377</v>
      </c>
      <c r="C13" s="42">
        <v>29</v>
      </c>
      <c r="D13" s="42">
        <v>70</v>
      </c>
      <c r="E13" s="42">
        <v>20</v>
      </c>
      <c r="F13" s="42">
        <v>39</v>
      </c>
      <c r="G13" s="42">
        <v>14</v>
      </c>
      <c r="H13" s="57">
        <v>35</v>
      </c>
      <c r="I13" s="42">
        <v>84</v>
      </c>
      <c r="J13" s="42">
        <v>37</v>
      </c>
      <c r="K13" s="42">
        <v>11</v>
      </c>
      <c r="L13" s="42">
        <v>21</v>
      </c>
      <c r="M13" s="57">
        <v>80</v>
      </c>
      <c r="N13" s="42">
        <v>53</v>
      </c>
      <c r="O13" s="42">
        <v>27</v>
      </c>
      <c r="P13" s="57">
        <v>116</v>
      </c>
      <c r="Q13" s="42">
        <v>105</v>
      </c>
      <c r="R13" s="57">
        <v>142</v>
      </c>
      <c r="S13" s="42">
        <v>235</v>
      </c>
      <c r="T13" s="57">
        <v>94</v>
      </c>
      <c r="U13" s="42">
        <v>98</v>
      </c>
      <c r="V13" s="42">
        <v>100</v>
      </c>
      <c r="W13" s="42">
        <v>85</v>
      </c>
      <c r="X13" s="57">
        <v>87</v>
      </c>
      <c r="Y13" s="42">
        <v>70</v>
      </c>
      <c r="Z13" s="42">
        <v>40</v>
      </c>
      <c r="AA13" s="42">
        <v>130</v>
      </c>
      <c r="AB13" s="42">
        <v>17</v>
      </c>
      <c r="AC13" s="42">
        <v>34</v>
      </c>
      <c r="AD13" s="48">
        <v>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69" display="Return to index" xr:uid="{BA27C4DB-5408-429F-9B4C-C011A6E99698}"/>
  </hyperlinks>
  <pageMargins left="0.75" right="0.75" top="0.75" bottom="0.5" header="0.5" footer="0.75"/>
  <drawing r:id="rId1"/>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F1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54296875" customWidth="1"/>
    <col min="2" max="2" width="10.54296875" customWidth="1"/>
    <col min="3" max="6" width="14.7265625" customWidth="1"/>
  </cols>
  <sheetData>
    <row r="1" spans="1:6" ht="45" customHeight="1" x14ac:dyDescent="0.25">
      <c r="A1" s="78" t="s">
        <v>415</v>
      </c>
      <c r="B1" s="78"/>
      <c r="C1" s="78"/>
      <c r="D1" s="78"/>
      <c r="E1" s="78"/>
      <c r="F1" s="78"/>
    </row>
    <row r="2" spans="1:6" s="25" customFormat="1" ht="25" x14ac:dyDescent="0.25">
      <c r="A2" s="61"/>
      <c r="B2" s="29" t="s">
        <v>416</v>
      </c>
      <c r="C2" s="29" t="s">
        <v>417</v>
      </c>
      <c r="D2" s="29" t="s">
        <v>418</v>
      </c>
      <c r="E2" s="29" t="s">
        <v>228</v>
      </c>
      <c r="F2" s="62" t="s">
        <v>419</v>
      </c>
    </row>
    <row r="3" spans="1:6" ht="24" customHeight="1" x14ac:dyDescent="0.25">
      <c r="A3" s="34" t="s">
        <v>420</v>
      </c>
      <c r="B3" s="63">
        <v>2050</v>
      </c>
      <c r="C3" s="63">
        <v>2050</v>
      </c>
      <c r="D3" s="63">
        <v>2050</v>
      </c>
      <c r="E3" s="63">
        <v>2050</v>
      </c>
      <c r="F3" s="64">
        <v>2050</v>
      </c>
    </row>
    <row r="4" spans="1:6" s="24" customFormat="1" ht="24" customHeight="1" x14ac:dyDescent="0.25">
      <c r="A4" s="32" t="s">
        <v>421</v>
      </c>
      <c r="B4" s="55">
        <v>2050</v>
      </c>
      <c r="C4" s="55">
        <v>2050</v>
      </c>
      <c r="D4" s="55">
        <v>2050</v>
      </c>
      <c r="E4" s="55">
        <v>2050</v>
      </c>
      <c r="F4" s="65">
        <v>2050</v>
      </c>
    </row>
    <row r="5" spans="1:6" ht="20.149999999999999" customHeight="1" x14ac:dyDescent="0.25">
      <c r="A5" s="79" t="s">
        <v>422</v>
      </c>
      <c r="B5" s="37">
        <v>0.206010007220809</v>
      </c>
      <c r="C5" s="50">
        <v>0.39248294251987698</v>
      </c>
      <c r="D5" s="50">
        <v>0.144974647246565</v>
      </c>
      <c r="E5" s="50">
        <v>0.194467220758997</v>
      </c>
      <c r="F5" s="66">
        <v>0.13917243551334699</v>
      </c>
    </row>
    <row r="6" spans="1:6" ht="20.149999999999999" customHeight="1" x14ac:dyDescent="0.25">
      <c r="A6" s="75"/>
      <c r="B6" s="38">
        <v>422</v>
      </c>
      <c r="C6" s="51">
        <v>805</v>
      </c>
      <c r="D6" s="51">
        <v>297</v>
      </c>
      <c r="E6" s="51">
        <v>399</v>
      </c>
      <c r="F6" s="67">
        <v>285</v>
      </c>
    </row>
    <row r="7" spans="1:6" ht="20.149999999999999" customHeight="1" x14ac:dyDescent="0.25">
      <c r="A7" s="76" t="s">
        <v>423</v>
      </c>
      <c r="B7" s="39">
        <v>0.225108649902001</v>
      </c>
      <c r="C7" s="52">
        <v>0.25745839521575198</v>
      </c>
      <c r="D7" s="52">
        <v>0.215857911444964</v>
      </c>
      <c r="E7" s="52">
        <v>0.34050931626725101</v>
      </c>
      <c r="F7" s="68">
        <v>0.23636743185932499</v>
      </c>
    </row>
    <row r="8" spans="1:6" ht="20.149999999999999" customHeight="1" x14ac:dyDescent="0.25">
      <c r="A8" s="76"/>
      <c r="B8" s="40">
        <v>461</v>
      </c>
      <c r="C8" s="53">
        <v>528</v>
      </c>
      <c r="D8" s="53">
        <v>443</v>
      </c>
      <c r="E8" s="53">
        <v>698</v>
      </c>
      <c r="F8" s="69">
        <v>485</v>
      </c>
    </row>
    <row r="9" spans="1:6" ht="20.149999999999999" customHeight="1" x14ac:dyDescent="0.25">
      <c r="A9" s="75" t="s">
        <v>250</v>
      </c>
      <c r="B9" s="41">
        <v>0.56888134287718695</v>
      </c>
      <c r="C9" s="54">
        <v>0.35005866226436799</v>
      </c>
      <c r="D9" s="54">
        <v>0.63916744130846803</v>
      </c>
      <c r="E9" s="54">
        <v>0.46502346297374803</v>
      </c>
      <c r="F9" s="70">
        <v>0.62446013262732603</v>
      </c>
    </row>
    <row r="10" spans="1:6" ht="20.149999999999999" customHeight="1" x14ac:dyDescent="0.25">
      <c r="A10" s="97"/>
      <c r="B10" s="58">
        <v>1166</v>
      </c>
      <c r="C10" s="60">
        <v>718</v>
      </c>
      <c r="D10" s="60">
        <v>1310</v>
      </c>
      <c r="E10" s="60">
        <v>953</v>
      </c>
      <c r="F10" s="72">
        <v>1280</v>
      </c>
    </row>
    <row r="12" spans="1:6" x14ac:dyDescent="0.25">
      <c r="A12" s="26" t="s">
        <v>252</v>
      </c>
    </row>
  </sheetData>
  <mergeCells count="4">
    <mergeCell ref="A1:F1"/>
    <mergeCell ref="A5:A6"/>
    <mergeCell ref="A7:A8"/>
    <mergeCell ref="A9:A10"/>
  </mergeCells>
  <hyperlinks>
    <hyperlink ref="A12" location="'Index'!B70" display="Return to index" xr:uid="{06DB6F6A-4689-488C-8C9E-D21642AA51A0}"/>
  </hyperlinks>
  <pageMargins left="0.75" right="0.75" top="0.75" bottom="0.5" header="0.5" footer="0.75"/>
  <drawing r:id="rId1"/>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AD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422</v>
      </c>
      <c r="B6" s="43">
        <v>0.206010007220809</v>
      </c>
      <c r="C6" s="37">
        <v>0.43085041220043102</v>
      </c>
      <c r="D6" s="37">
        <v>0.194571768852525</v>
      </c>
      <c r="E6" s="37">
        <v>0.13054400811759601</v>
      </c>
      <c r="F6" s="37">
        <v>0.25919883811904898</v>
      </c>
      <c r="G6" s="37">
        <v>9.7453677475065906E-2</v>
      </c>
      <c r="H6" s="50">
        <v>0.40073834237600697</v>
      </c>
      <c r="I6" s="37">
        <v>0.16467679377935099</v>
      </c>
      <c r="J6" s="37">
        <v>0.123000861273481</v>
      </c>
      <c r="K6" s="37">
        <v>0.12778931772590801</v>
      </c>
      <c r="L6" s="37">
        <v>0.20486466790941801</v>
      </c>
      <c r="M6" s="50">
        <v>0.31739343519918201</v>
      </c>
      <c r="N6" s="37">
        <v>0.13679892450418099</v>
      </c>
      <c r="O6" s="37">
        <v>8.7912758982551298E-2</v>
      </c>
      <c r="P6" s="50">
        <v>0.15466396725436801</v>
      </c>
      <c r="Q6" s="37">
        <v>0.25417528827973801</v>
      </c>
      <c r="R6" s="50">
        <v>0.22365988741482101</v>
      </c>
      <c r="S6" s="37">
        <v>0.19083001709010999</v>
      </c>
      <c r="T6" s="50">
        <v>0.286371649725152</v>
      </c>
      <c r="U6" s="37">
        <v>0.17066478632187099</v>
      </c>
      <c r="V6" s="37">
        <v>0.14424034281678499</v>
      </c>
      <c r="W6" s="37">
        <v>0.21428401067841801</v>
      </c>
      <c r="X6" s="50">
        <v>0.19786691452850699</v>
      </c>
      <c r="Y6" s="37">
        <v>0.19512645328999001</v>
      </c>
      <c r="Z6" s="37">
        <v>0.26973666530247797</v>
      </c>
      <c r="AA6" s="37">
        <v>0.180834811130892</v>
      </c>
      <c r="AB6" s="37">
        <v>0.178448601743214</v>
      </c>
      <c r="AC6" s="37">
        <v>0.230384076811153</v>
      </c>
      <c r="AD6" s="43">
        <v>0.304841818458713</v>
      </c>
    </row>
    <row r="7" spans="1:30" ht="20.149999999999999" customHeight="1" x14ac:dyDescent="0.25">
      <c r="A7" s="93"/>
      <c r="B7" s="44">
        <v>422</v>
      </c>
      <c r="C7" s="38">
        <v>114</v>
      </c>
      <c r="D7" s="38">
        <v>89</v>
      </c>
      <c r="E7" s="38">
        <v>18</v>
      </c>
      <c r="F7" s="38">
        <v>99</v>
      </c>
      <c r="G7" s="38">
        <v>16</v>
      </c>
      <c r="H7" s="51">
        <v>133</v>
      </c>
      <c r="I7" s="38">
        <v>78</v>
      </c>
      <c r="J7" s="38">
        <v>21</v>
      </c>
      <c r="K7" s="38">
        <v>12</v>
      </c>
      <c r="L7" s="38">
        <v>41</v>
      </c>
      <c r="M7" s="51">
        <v>181</v>
      </c>
      <c r="N7" s="38">
        <v>59</v>
      </c>
      <c r="O7" s="38">
        <v>12</v>
      </c>
      <c r="P7" s="51">
        <v>109</v>
      </c>
      <c r="Q7" s="38">
        <v>183</v>
      </c>
      <c r="R7" s="51">
        <v>221</v>
      </c>
      <c r="S7" s="38">
        <v>201</v>
      </c>
      <c r="T7" s="51">
        <v>160</v>
      </c>
      <c r="U7" s="38">
        <v>85</v>
      </c>
      <c r="V7" s="38">
        <v>73</v>
      </c>
      <c r="W7" s="38">
        <v>104</v>
      </c>
      <c r="X7" s="51">
        <v>95</v>
      </c>
      <c r="Y7" s="38">
        <v>64</v>
      </c>
      <c r="Z7" s="38">
        <v>72</v>
      </c>
      <c r="AA7" s="38">
        <v>118</v>
      </c>
      <c r="AB7" s="38">
        <v>17</v>
      </c>
      <c r="AC7" s="38">
        <v>39</v>
      </c>
      <c r="AD7" s="44">
        <v>17</v>
      </c>
    </row>
    <row r="8" spans="1:30" ht="20.149999999999999" customHeight="1" x14ac:dyDescent="0.25">
      <c r="A8" s="94" t="s">
        <v>423</v>
      </c>
      <c r="B8" s="45">
        <v>0.225108649902001</v>
      </c>
      <c r="C8" s="39">
        <v>6.4555610258745399E-2</v>
      </c>
      <c r="D8" s="39">
        <v>0.29735513836631999</v>
      </c>
      <c r="E8" s="39">
        <v>0.26712139932383999</v>
      </c>
      <c r="F8" s="39">
        <v>0.25874967591856002</v>
      </c>
      <c r="G8" s="39">
        <v>0.397933652091782</v>
      </c>
      <c r="H8" s="52">
        <v>9.4603800249864298E-2</v>
      </c>
      <c r="I8" s="39">
        <v>0.29647471486268401</v>
      </c>
      <c r="J8" s="39">
        <v>0.180421592434237</v>
      </c>
      <c r="K8" s="39">
        <v>0.37822333275519499</v>
      </c>
      <c r="L8" s="39">
        <v>0.26828477915707699</v>
      </c>
      <c r="M8" s="52">
        <v>0.12676621521206199</v>
      </c>
      <c r="N8" s="39">
        <v>0.32951579319232499</v>
      </c>
      <c r="O8" s="39">
        <v>0.23728132930877899</v>
      </c>
      <c r="P8" s="52">
        <v>0.256069397869016</v>
      </c>
      <c r="Q8" s="39">
        <v>0.185261082208384</v>
      </c>
      <c r="R8" s="52">
        <v>0.27020636893063699</v>
      </c>
      <c r="S8" s="39">
        <v>0.183740249139172</v>
      </c>
      <c r="T8" s="52">
        <v>0.29852305850470801</v>
      </c>
      <c r="U8" s="39">
        <v>0.21769242847889</v>
      </c>
      <c r="V8" s="39">
        <v>0.21782526504986399</v>
      </c>
      <c r="W8" s="39">
        <v>0.15588285284415501</v>
      </c>
      <c r="X8" s="52">
        <v>0.25367080538957798</v>
      </c>
      <c r="Y8" s="39">
        <v>0.21329142616486599</v>
      </c>
      <c r="Z8" s="39">
        <v>0.23431314857551999</v>
      </c>
      <c r="AA8" s="39">
        <v>0.209262520078391</v>
      </c>
      <c r="AB8" s="39">
        <v>0.202366161662344</v>
      </c>
      <c r="AC8" s="39">
        <v>0.230422630316586</v>
      </c>
      <c r="AD8" s="45">
        <v>0.21524869408896799</v>
      </c>
    </row>
    <row r="9" spans="1:30" ht="20.149999999999999" customHeight="1" x14ac:dyDescent="0.25">
      <c r="A9" s="94"/>
      <c r="B9" s="46">
        <v>461</v>
      </c>
      <c r="C9" s="40">
        <v>17</v>
      </c>
      <c r="D9" s="40">
        <v>136</v>
      </c>
      <c r="E9" s="40">
        <v>36</v>
      </c>
      <c r="F9" s="40">
        <v>98</v>
      </c>
      <c r="G9" s="40">
        <v>66</v>
      </c>
      <c r="H9" s="53">
        <v>31</v>
      </c>
      <c r="I9" s="40">
        <v>140</v>
      </c>
      <c r="J9" s="40">
        <v>31</v>
      </c>
      <c r="K9" s="40">
        <v>36</v>
      </c>
      <c r="L9" s="40">
        <v>54</v>
      </c>
      <c r="M9" s="53">
        <v>72</v>
      </c>
      <c r="N9" s="40">
        <v>142</v>
      </c>
      <c r="O9" s="40">
        <v>34</v>
      </c>
      <c r="P9" s="53">
        <v>180</v>
      </c>
      <c r="Q9" s="40">
        <v>133</v>
      </c>
      <c r="R9" s="53">
        <v>267</v>
      </c>
      <c r="S9" s="40">
        <v>194</v>
      </c>
      <c r="T9" s="53">
        <v>167</v>
      </c>
      <c r="U9" s="40">
        <v>108</v>
      </c>
      <c r="V9" s="40">
        <v>111</v>
      </c>
      <c r="W9" s="40">
        <v>76</v>
      </c>
      <c r="X9" s="53">
        <v>121</v>
      </c>
      <c r="Y9" s="40">
        <v>70</v>
      </c>
      <c r="Z9" s="40">
        <v>62</v>
      </c>
      <c r="AA9" s="40">
        <v>137</v>
      </c>
      <c r="AB9" s="40">
        <v>19</v>
      </c>
      <c r="AC9" s="40">
        <v>39</v>
      </c>
      <c r="AD9" s="46">
        <v>12</v>
      </c>
    </row>
    <row r="10" spans="1:30" ht="20.149999999999999" customHeight="1" x14ac:dyDescent="0.25">
      <c r="A10" s="93" t="s">
        <v>250</v>
      </c>
      <c r="B10" s="47">
        <v>0.56888134287718695</v>
      </c>
      <c r="C10" s="41">
        <v>0.50459397754082402</v>
      </c>
      <c r="D10" s="41">
        <v>0.50807309278115498</v>
      </c>
      <c r="E10" s="41">
        <v>0.60233459255856503</v>
      </c>
      <c r="F10" s="41">
        <v>0.482051485962392</v>
      </c>
      <c r="G10" s="41">
        <v>0.50461267043315206</v>
      </c>
      <c r="H10" s="54">
        <v>0.50465785737412705</v>
      </c>
      <c r="I10" s="41">
        <v>0.53884849135796398</v>
      </c>
      <c r="J10" s="41">
        <v>0.69657754629228197</v>
      </c>
      <c r="K10" s="41">
        <v>0.493987349518897</v>
      </c>
      <c r="L10" s="41">
        <v>0.52685055293350502</v>
      </c>
      <c r="M10" s="54">
        <v>0.55584034958875606</v>
      </c>
      <c r="N10" s="41">
        <v>0.53368528230349399</v>
      </c>
      <c r="O10" s="41">
        <v>0.67480591170867099</v>
      </c>
      <c r="P10" s="54">
        <v>0.58926663487661701</v>
      </c>
      <c r="Q10" s="41">
        <v>0.56056362951187999</v>
      </c>
      <c r="R10" s="54">
        <v>0.506133743654544</v>
      </c>
      <c r="S10" s="41">
        <v>0.62542973377071598</v>
      </c>
      <c r="T10" s="54">
        <v>0.41510529177014099</v>
      </c>
      <c r="U10" s="41">
        <v>0.61164278519923898</v>
      </c>
      <c r="V10" s="41">
        <v>0.63793439213335201</v>
      </c>
      <c r="W10" s="41">
        <v>0.629833136477426</v>
      </c>
      <c r="X10" s="54">
        <v>0.548462280081916</v>
      </c>
      <c r="Y10" s="41">
        <v>0.59158212054514403</v>
      </c>
      <c r="Z10" s="41">
        <v>0.49595018612200098</v>
      </c>
      <c r="AA10" s="41">
        <v>0.60990266879071797</v>
      </c>
      <c r="AB10" s="41">
        <v>0.61918523659444102</v>
      </c>
      <c r="AC10" s="41">
        <v>0.53919329287225903</v>
      </c>
      <c r="AD10" s="47">
        <v>0.47990948745231898</v>
      </c>
    </row>
    <row r="11" spans="1:30" ht="20.149999999999999" customHeight="1" x14ac:dyDescent="0.25">
      <c r="A11" s="96"/>
      <c r="B11" s="59">
        <v>1166</v>
      </c>
      <c r="C11" s="58">
        <v>133</v>
      </c>
      <c r="D11" s="58">
        <v>232</v>
      </c>
      <c r="E11" s="58">
        <v>82</v>
      </c>
      <c r="F11" s="58">
        <v>183</v>
      </c>
      <c r="G11" s="58">
        <v>84</v>
      </c>
      <c r="H11" s="60">
        <v>168</v>
      </c>
      <c r="I11" s="58">
        <v>255</v>
      </c>
      <c r="J11" s="58">
        <v>120</v>
      </c>
      <c r="K11" s="58">
        <v>47</v>
      </c>
      <c r="L11" s="58">
        <v>106</v>
      </c>
      <c r="M11" s="60">
        <v>317</v>
      </c>
      <c r="N11" s="58">
        <v>230</v>
      </c>
      <c r="O11" s="58">
        <v>96</v>
      </c>
      <c r="P11" s="60">
        <v>415</v>
      </c>
      <c r="Q11" s="58">
        <v>403</v>
      </c>
      <c r="R11" s="60">
        <v>500</v>
      </c>
      <c r="S11" s="58">
        <v>660</v>
      </c>
      <c r="T11" s="60">
        <v>232</v>
      </c>
      <c r="U11" s="58">
        <v>304</v>
      </c>
      <c r="V11" s="58">
        <v>324</v>
      </c>
      <c r="W11" s="58">
        <v>306</v>
      </c>
      <c r="X11" s="60">
        <v>262</v>
      </c>
      <c r="Y11" s="58">
        <v>195</v>
      </c>
      <c r="Z11" s="58">
        <v>132</v>
      </c>
      <c r="AA11" s="58">
        <v>399</v>
      </c>
      <c r="AB11" s="58">
        <v>60</v>
      </c>
      <c r="AC11" s="58">
        <v>92</v>
      </c>
      <c r="AD11" s="59">
        <v>27</v>
      </c>
    </row>
    <row r="13" spans="1:30" x14ac:dyDescent="0.25">
      <c r="A13" s="26" t="s">
        <v>252</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1" display="Return to index" xr:uid="{1251A16C-5BB5-4560-B3D1-4FD1DB2D6E2C}"/>
  </hyperlinks>
  <pageMargins left="0.75" right="0.75" top="0.75" bottom="0.5" header="0.5" footer="0.75"/>
  <drawing r:id="rId1"/>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AD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422</v>
      </c>
      <c r="B6" s="43">
        <v>0.39248294251987698</v>
      </c>
      <c r="C6" s="37">
        <v>0.28777832025864603</v>
      </c>
      <c r="D6" s="37">
        <v>0.74378854312871001</v>
      </c>
      <c r="E6" s="37">
        <v>0.56350410767056303</v>
      </c>
      <c r="F6" s="37">
        <v>0.18546413934535899</v>
      </c>
      <c r="G6" s="37">
        <v>0.42748208771245599</v>
      </c>
      <c r="H6" s="50">
        <v>0.272151274506092</v>
      </c>
      <c r="I6" s="37">
        <v>0.60943588178843699</v>
      </c>
      <c r="J6" s="37">
        <v>0.56766127943549904</v>
      </c>
      <c r="K6" s="37">
        <v>0.50567945593159902</v>
      </c>
      <c r="L6" s="37">
        <v>0.192077063288598</v>
      </c>
      <c r="M6" s="50">
        <v>0.298277960523254</v>
      </c>
      <c r="N6" s="37">
        <v>0.59422153590438398</v>
      </c>
      <c r="O6" s="37">
        <v>0.54398144045114505</v>
      </c>
      <c r="P6" s="50">
        <v>0.53630090745869097</v>
      </c>
      <c r="Q6" s="37">
        <v>0.27944028170697399</v>
      </c>
      <c r="R6" s="50">
        <v>0.404843914911652</v>
      </c>
      <c r="S6" s="37">
        <v>0.38213919537289098</v>
      </c>
      <c r="T6" s="50">
        <v>0.43048594267812401</v>
      </c>
      <c r="U6" s="37">
        <v>0.34801181648861101</v>
      </c>
      <c r="V6" s="37">
        <v>0.408474312400814</v>
      </c>
      <c r="W6" s="37">
        <v>0.37754685444441299</v>
      </c>
      <c r="X6" s="50">
        <v>0.44719813369342898</v>
      </c>
      <c r="Y6" s="37">
        <v>0.33073786963639401</v>
      </c>
      <c r="Z6" s="37">
        <v>0.43592569591459501</v>
      </c>
      <c r="AA6" s="37">
        <v>0.37644180872246202</v>
      </c>
      <c r="AB6" s="37">
        <v>0.27358446385462698</v>
      </c>
      <c r="AC6" s="37">
        <v>0.38858292881424</v>
      </c>
      <c r="AD6" s="43">
        <v>0.48781044793942102</v>
      </c>
    </row>
    <row r="7" spans="1:30" ht="20.149999999999999" customHeight="1" x14ac:dyDescent="0.25">
      <c r="A7" s="93"/>
      <c r="B7" s="44">
        <v>805</v>
      </c>
      <c r="C7" s="38">
        <v>76</v>
      </c>
      <c r="D7" s="38">
        <v>339</v>
      </c>
      <c r="E7" s="38">
        <v>76</v>
      </c>
      <c r="F7" s="38">
        <v>71</v>
      </c>
      <c r="G7" s="38">
        <v>71</v>
      </c>
      <c r="H7" s="51">
        <v>91</v>
      </c>
      <c r="I7" s="38">
        <v>289</v>
      </c>
      <c r="J7" s="38">
        <v>97</v>
      </c>
      <c r="K7" s="38">
        <v>48</v>
      </c>
      <c r="L7" s="38">
        <v>39</v>
      </c>
      <c r="M7" s="51">
        <v>170</v>
      </c>
      <c r="N7" s="38">
        <v>256</v>
      </c>
      <c r="O7" s="38">
        <v>77</v>
      </c>
      <c r="P7" s="51">
        <v>377</v>
      </c>
      <c r="Q7" s="38">
        <v>201</v>
      </c>
      <c r="R7" s="51">
        <v>400</v>
      </c>
      <c r="S7" s="38">
        <v>403</v>
      </c>
      <c r="T7" s="51">
        <v>241</v>
      </c>
      <c r="U7" s="38">
        <v>173</v>
      </c>
      <c r="V7" s="38">
        <v>207</v>
      </c>
      <c r="W7" s="38">
        <v>184</v>
      </c>
      <c r="X7" s="51">
        <v>214</v>
      </c>
      <c r="Y7" s="38">
        <v>109</v>
      </c>
      <c r="Z7" s="38">
        <v>116</v>
      </c>
      <c r="AA7" s="38">
        <v>246</v>
      </c>
      <c r="AB7" s="38">
        <v>26</v>
      </c>
      <c r="AC7" s="38">
        <v>66</v>
      </c>
      <c r="AD7" s="44">
        <v>27</v>
      </c>
    </row>
    <row r="8" spans="1:30" ht="20.149999999999999" customHeight="1" x14ac:dyDescent="0.25">
      <c r="A8" s="94" t="s">
        <v>423</v>
      </c>
      <c r="B8" s="45">
        <v>0.25745839521575198</v>
      </c>
      <c r="C8" s="39">
        <v>0.35611238139430101</v>
      </c>
      <c r="D8" s="39">
        <v>5.7767251223947699E-2</v>
      </c>
      <c r="E8" s="39">
        <v>0.112282059056152</v>
      </c>
      <c r="F8" s="39">
        <v>0.55912050441635397</v>
      </c>
      <c r="G8" s="39">
        <v>0.19389577070858199</v>
      </c>
      <c r="H8" s="52">
        <v>0.40456076965198401</v>
      </c>
      <c r="I8" s="39">
        <v>0.13446026921326501</v>
      </c>
      <c r="J8" s="39">
        <v>0.135930269910333</v>
      </c>
      <c r="K8" s="39">
        <v>0.19589344456552499</v>
      </c>
      <c r="L8" s="39">
        <v>0.52057573654768796</v>
      </c>
      <c r="M8" s="52">
        <v>0.39528052705789601</v>
      </c>
      <c r="N8" s="39">
        <v>0.135294454480473</v>
      </c>
      <c r="O8" s="39">
        <v>0.105682518394402</v>
      </c>
      <c r="P8" s="52">
        <v>0.147338975417169</v>
      </c>
      <c r="Q8" s="39">
        <v>0.39787872722957501</v>
      </c>
      <c r="R8" s="52">
        <v>0.29953967444056301</v>
      </c>
      <c r="S8" s="39">
        <v>0.215424253197053</v>
      </c>
      <c r="T8" s="52">
        <v>0.26572881918726599</v>
      </c>
      <c r="U8" s="39">
        <v>0.24250269776139899</v>
      </c>
      <c r="V8" s="39">
        <v>0.23080602440305001</v>
      </c>
      <c r="W8" s="39">
        <v>0.29108869454937197</v>
      </c>
      <c r="X8" s="52">
        <v>0.238631707042046</v>
      </c>
      <c r="Y8" s="39">
        <v>0.282669775604524</v>
      </c>
      <c r="Z8" s="39">
        <v>0.25556356752923398</v>
      </c>
      <c r="AA8" s="39">
        <v>0.266098994405497</v>
      </c>
      <c r="AB8" s="39">
        <v>0.22168665766029999</v>
      </c>
      <c r="AC8" s="39">
        <v>0.251267392358139</v>
      </c>
      <c r="AD8" s="45">
        <v>0.257928041023888</v>
      </c>
    </row>
    <row r="9" spans="1:30" ht="20.149999999999999" customHeight="1" x14ac:dyDescent="0.25">
      <c r="A9" s="94"/>
      <c r="B9" s="46">
        <v>528</v>
      </c>
      <c r="C9" s="40">
        <v>94</v>
      </c>
      <c r="D9" s="40">
        <v>26</v>
      </c>
      <c r="E9" s="40">
        <v>15</v>
      </c>
      <c r="F9" s="40">
        <v>213</v>
      </c>
      <c r="G9" s="40">
        <v>32</v>
      </c>
      <c r="H9" s="53">
        <v>135</v>
      </c>
      <c r="I9" s="40">
        <v>64</v>
      </c>
      <c r="J9" s="40">
        <v>23</v>
      </c>
      <c r="K9" s="40">
        <v>18</v>
      </c>
      <c r="L9" s="40">
        <v>105</v>
      </c>
      <c r="M9" s="53">
        <v>226</v>
      </c>
      <c r="N9" s="40">
        <v>58</v>
      </c>
      <c r="O9" s="40">
        <v>15</v>
      </c>
      <c r="P9" s="53">
        <v>104</v>
      </c>
      <c r="Q9" s="40">
        <v>286</v>
      </c>
      <c r="R9" s="53">
        <v>296</v>
      </c>
      <c r="S9" s="40">
        <v>227</v>
      </c>
      <c r="T9" s="53">
        <v>149</v>
      </c>
      <c r="U9" s="40">
        <v>121</v>
      </c>
      <c r="V9" s="40">
        <v>117</v>
      </c>
      <c r="W9" s="40">
        <v>141</v>
      </c>
      <c r="X9" s="53">
        <v>114</v>
      </c>
      <c r="Y9" s="40">
        <v>93</v>
      </c>
      <c r="Z9" s="40">
        <v>68</v>
      </c>
      <c r="AA9" s="40">
        <v>174</v>
      </c>
      <c r="AB9" s="40">
        <v>21</v>
      </c>
      <c r="AC9" s="40">
        <v>43</v>
      </c>
      <c r="AD9" s="46">
        <v>14</v>
      </c>
    </row>
    <row r="10" spans="1:30" ht="20.149999999999999" customHeight="1" x14ac:dyDescent="0.25">
      <c r="A10" s="93" t="s">
        <v>250</v>
      </c>
      <c r="B10" s="47">
        <v>0.35005866226436799</v>
      </c>
      <c r="C10" s="41">
        <v>0.35610929834705302</v>
      </c>
      <c r="D10" s="41">
        <v>0.198444205647342</v>
      </c>
      <c r="E10" s="41">
        <v>0.32421383327328501</v>
      </c>
      <c r="F10" s="41">
        <v>0.25541535623828798</v>
      </c>
      <c r="G10" s="41">
        <v>0.37862214157896201</v>
      </c>
      <c r="H10" s="54">
        <v>0.32328795584192199</v>
      </c>
      <c r="I10" s="41">
        <v>0.25610384899829702</v>
      </c>
      <c r="J10" s="41">
        <v>0.29640845065416799</v>
      </c>
      <c r="K10" s="41">
        <v>0.29842709950287699</v>
      </c>
      <c r="L10" s="41">
        <v>0.28734720016371501</v>
      </c>
      <c r="M10" s="54">
        <v>0.30644151241884998</v>
      </c>
      <c r="N10" s="41">
        <v>0.27048400961514302</v>
      </c>
      <c r="O10" s="41">
        <v>0.35033604115445399</v>
      </c>
      <c r="P10" s="54">
        <v>0.31636011712414103</v>
      </c>
      <c r="Q10" s="41">
        <v>0.32268099106345199</v>
      </c>
      <c r="R10" s="54">
        <v>0.29561641064778699</v>
      </c>
      <c r="S10" s="41">
        <v>0.40243655143005502</v>
      </c>
      <c r="T10" s="54">
        <v>0.30378523813461</v>
      </c>
      <c r="U10" s="41">
        <v>0.409485485749989</v>
      </c>
      <c r="V10" s="41">
        <v>0.36071966319613702</v>
      </c>
      <c r="W10" s="41">
        <v>0.33136445100621398</v>
      </c>
      <c r="X10" s="54">
        <v>0.31417015926452502</v>
      </c>
      <c r="Y10" s="41">
        <v>0.38659235475908199</v>
      </c>
      <c r="Z10" s="41">
        <v>0.30851073655617001</v>
      </c>
      <c r="AA10" s="41">
        <v>0.35745919687204197</v>
      </c>
      <c r="AB10" s="41">
        <v>0.50472887848507197</v>
      </c>
      <c r="AC10" s="41">
        <v>0.36014967882762</v>
      </c>
      <c r="AD10" s="47">
        <v>0.25426151103669098</v>
      </c>
    </row>
    <row r="11" spans="1:30" ht="20.149999999999999" customHeight="1" x14ac:dyDescent="0.25">
      <c r="A11" s="96"/>
      <c r="B11" s="59">
        <v>718</v>
      </c>
      <c r="C11" s="58">
        <v>94</v>
      </c>
      <c r="D11" s="58">
        <v>90</v>
      </c>
      <c r="E11" s="58">
        <v>44</v>
      </c>
      <c r="F11" s="58">
        <v>97</v>
      </c>
      <c r="G11" s="58">
        <v>63</v>
      </c>
      <c r="H11" s="60">
        <v>108</v>
      </c>
      <c r="I11" s="58">
        <v>121</v>
      </c>
      <c r="J11" s="58">
        <v>51</v>
      </c>
      <c r="K11" s="58">
        <v>28</v>
      </c>
      <c r="L11" s="58">
        <v>58</v>
      </c>
      <c r="M11" s="60">
        <v>175</v>
      </c>
      <c r="N11" s="58">
        <v>117</v>
      </c>
      <c r="O11" s="58">
        <v>50</v>
      </c>
      <c r="P11" s="60">
        <v>223</v>
      </c>
      <c r="Q11" s="58">
        <v>232</v>
      </c>
      <c r="R11" s="60">
        <v>292</v>
      </c>
      <c r="S11" s="58">
        <v>424</v>
      </c>
      <c r="T11" s="60">
        <v>170</v>
      </c>
      <c r="U11" s="58">
        <v>204</v>
      </c>
      <c r="V11" s="58">
        <v>183</v>
      </c>
      <c r="W11" s="58">
        <v>161</v>
      </c>
      <c r="X11" s="60">
        <v>150</v>
      </c>
      <c r="Y11" s="58">
        <v>128</v>
      </c>
      <c r="Z11" s="58">
        <v>82</v>
      </c>
      <c r="AA11" s="58">
        <v>234</v>
      </c>
      <c r="AB11" s="58">
        <v>49</v>
      </c>
      <c r="AC11" s="58">
        <v>61</v>
      </c>
      <c r="AD11" s="59">
        <v>14</v>
      </c>
    </row>
    <row r="13" spans="1:30" x14ac:dyDescent="0.25">
      <c r="A13" s="26" t="s">
        <v>252</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2" display="Return to index" xr:uid="{7AF9E359-56BF-434F-93D4-EB77478EDF1A}"/>
  </hyperlinks>
  <pageMargins left="0.75" right="0.75" top="0.75" bottom="0.5" header="0.5" footer="0.75"/>
  <drawing r:id="rId1"/>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AD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422</v>
      </c>
      <c r="B6" s="43">
        <v>0.144974647246565</v>
      </c>
      <c r="C6" s="37">
        <v>0.10695027065568</v>
      </c>
      <c r="D6" s="37">
        <v>0.20935272789282999</v>
      </c>
      <c r="E6" s="37">
        <v>0.39429552269158202</v>
      </c>
      <c r="F6" s="37">
        <v>7.09958180561132E-2</v>
      </c>
      <c r="G6" s="37">
        <v>0.18408138220387399</v>
      </c>
      <c r="H6" s="50">
        <v>9.4219699040757193E-2</v>
      </c>
      <c r="I6" s="37">
        <v>0.20323852296862299</v>
      </c>
      <c r="J6" s="37">
        <v>0.27280736047648702</v>
      </c>
      <c r="K6" s="37">
        <v>0.187125604296461</v>
      </c>
      <c r="L6" s="37">
        <v>4.69901721326976E-2</v>
      </c>
      <c r="M6" s="50">
        <v>9.8723923938308603E-2</v>
      </c>
      <c r="N6" s="37">
        <v>0.19023304357600501</v>
      </c>
      <c r="O6" s="37">
        <v>0.279212764868429</v>
      </c>
      <c r="P6" s="50">
        <v>0.18311993944428201</v>
      </c>
      <c r="Q6" s="37">
        <v>7.9453528637595097E-2</v>
      </c>
      <c r="R6" s="50">
        <v>0.16233183373548701</v>
      </c>
      <c r="S6" s="37">
        <v>0.12966554920600401</v>
      </c>
      <c r="T6" s="50">
        <v>0.23012286861773101</v>
      </c>
      <c r="U6" s="37">
        <v>0.121299449707703</v>
      </c>
      <c r="V6" s="37">
        <v>0.109516692721547</v>
      </c>
      <c r="W6" s="37">
        <v>0.10831971130073199</v>
      </c>
      <c r="X6" s="50">
        <v>0.12930683093728201</v>
      </c>
      <c r="Y6" s="37">
        <v>0.12619859209405501</v>
      </c>
      <c r="Z6" s="37">
        <v>0.264290317869325</v>
      </c>
      <c r="AA6" s="37">
        <v>0.13885883354786099</v>
      </c>
      <c r="AB6" s="37">
        <v>7.9151774520352894E-2</v>
      </c>
      <c r="AC6" s="37">
        <v>0.124195131941971</v>
      </c>
      <c r="AD6" s="43">
        <v>6.8380322468359594E-2</v>
      </c>
    </row>
    <row r="7" spans="1:30" ht="20.149999999999999" customHeight="1" x14ac:dyDescent="0.25">
      <c r="A7" s="93"/>
      <c r="B7" s="44">
        <v>297</v>
      </c>
      <c r="C7" s="38">
        <v>28</v>
      </c>
      <c r="D7" s="38">
        <v>95</v>
      </c>
      <c r="E7" s="38">
        <v>53</v>
      </c>
      <c r="F7" s="38">
        <v>27</v>
      </c>
      <c r="G7" s="38">
        <v>31</v>
      </c>
      <c r="H7" s="51">
        <v>31</v>
      </c>
      <c r="I7" s="38">
        <v>96</v>
      </c>
      <c r="J7" s="38">
        <v>47</v>
      </c>
      <c r="K7" s="38">
        <v>18</v>
      </c>
      <c r="L7" s="38">
        <v>9</v>
      </c>
      <c r="M7" s="51">
        <v>56</v>
      </c>
      <c r="N7" s="38">
        <v>82</v>
      </c>
      <c r="O7" s="38">
        <v>40</v>
      </c>
      <c r="P7" s="51">
        <v>129</v>
      </c>
      <c r="Q7" s="38">
        <v>57</v>
      </c>
      <c r="R7" s="51">
        <v>160</v>
      </c>
      <c r="S7" s="38">
        <v>137</v>
      </c>
      <c r="T7" s="51">
        <v>129</v>
      </c>
      <c r="U7" s="38">
        <v>60</v>
      </c>
      <c r="V7" s="38">
        <v>56</v>
      </c>
      <c r="W7" s="38">
        <v>53</v>
      </c>
      <c r="X7" s="51">
        <v>62</v>
      </c>
      <c r="Y7" s="38">
        <v>42</v>
      </c>
      <c r="Z7" s="38">
        <v>70</v>
      </c>
      <c r="AA7" s="38">
        <v>91</v>
      </c>
      <c r="AB7" s="38">
        <v>8</v>
      </c>
      <c r="AC7" s="38">
        <v>21</v>
      </c>
      <c r="AD7" s="44">
        <v>4</v>
      </c>
    </row>
    <row r="8" spans="1:30" ht="20.149999999999999" customHeight="1" x14ac:dyDescent="0.25">
      <c r="A8" s="94" t="s">
        <v>423</v>
      </c>
      <c r="B8" s="45">
        <v>0.215857911444964</v>
      </c>
      <c r="C8" s="39">
        <v>0.24519573698501099</v>
      </c>
      <c r="D8" s="39">
        <v>0.20040474452888499</v>
      </c>
      <c r="E8" s="39">
        <v>2.5645666743813599E-2</v>
      </c>
      <c r="F8" s="39">
        <v>0.34870947466598201</v>
      </c>
      <c r="G8" s="39">
        <v>0.209988443847096</v>
      </c>
      <c r="H8" s="52">
        <v>0.24645682758491899</v>
      </c>
      <c r="I8" s="39">
        <v>0.18590698221028401</v>
      </c>
      <c r="J8" s="39">
        <v>9.0633817338150402E-2</v>
      </c>
      <c r="K8" s="39">
        <v>0.239012727805751</v>
      </c>
      <c r="L8" s="39">
        <v>0.374734363041963</v>
      </c>
      <c r="M8" s="52">
        <v>0.25561034488364798</v>
      </c>
      <c r="N8" s="39">
        <v>0.187942101014172</v>
      </c>
      <c r="O8" s="39">
        <v>8.5200793861076804E-2</v>
      </c>
      <c r="P8" s="52">
        <v>0.17281784899847799</v>
      </c>
      <c r="Q8" s="39">
        <v>0.27311388096085998</v>
      </c>
      <c r="R8" s="52">
        <v>0.26405987853188601</v>
      </c>
      <c r="S8" s="39">
        <v>0.17210928515465099</v>
      </c>
      <c r="T8" s="52">
        <v>0.26206719748415103</v>
      </c>
      <c r="U8" s="39">
        <v>0.22021309848165299</v>
      </c>
      <c r="V8" s="39">
        <v>0.17655289693725601</v>
      </c>
      <c r="W8" s="39">
        <v>0.19933702490143301</v>
      </c>
      <c r="X8" s="52">
        <v>0.22910580663608199</v>
      </c>
      <c r="Y8" s="39">
        <v>0.247059540565367</v>
      </c>
      <c r="Z8" s="39">
        <v>0.208018228852628</v>
      </c>
      <c r="AA8" s="39">
        <v>0.182368192223995</v>
      </c>
      <c r="AB8" s="39">
        <v>0.23123763227882099</v>
      </c>
      <c r="AC8" s="39">
        <v>0.229043659922293</v>
      </c>
      <c r="AD8" s="45">
        <v>0.28159614929299798</v>
      </c>
    </row>
    <row r="9" spans="1:30" ht="20.149999999999999" customHeight="1" x14ac:dyDescent="0.25">
      <c r="A9" s="94"/>
      <c r="B9" s="46">
        <v>443</v>
      </c>
      <c r="C9" s="40">
        <v>65</v>
      </c>
      <c r="D9" s="40">
        <v>91</v>
      </c>
      <c r="E9" s="40">
        <v>3</v>
      </c>
      <c r="F9" s="40">
        <v>133</v>
      </c>
      <c r="G9" s="40">
        <v>35</v>
      </c>
      <c r="H9" s="53">
        <v>82</v>
      </c>
      <c r="I9" s="40">
        <v>88</v>
      </c>
      <c r="J9" s="40">
        <v>16</v>
      </c>
      <c r="K9" s="40">
        <v>23</v>
      </c>
      <c r="L9" s="40">
        <v>75</v>
      </c>
      <c r="M9" s="53">
        <v>146</v>
      </c>
      <c r="N9" s="40">
        <v>81</v>
      </c>
      <c r="O9" s="40">
        <v>12</v>
      </c>
      <c r="P9" s="53">
        <v>122</v>
      </c>
      <c r="Q9" s="40">
        <v>196</v>
      </c>
      <c r="R9" s="53">
        <v>261</v>
      </c>
      <c r="S9" s="40">
        <v>182</v>
      </c>
      <c r="T9" s="53">
        <v>146</v>
      </c>
      <c r="U9" s="40">
        <v>109</v>
      </c>
      <c r="V9" s="40">
        <v>90</v>
      </c>
      <c r="W9" s="40">
        <v>97</v>
      </c>
      <c r="X9" s="53">
        <v>109</v>
      </c>
      <c r="Y9" s="40">
        <v>82</v>
      </c>
      <c r="Z9" s="40">
        <v>55</v>
      </c>
      <c r="AA9" s="40">
        <v>119</v>
      </c>
      <c r="AB9" s="40">
        <v>22</v>
      </c>
      <c r="AC9" s="40">
        <v>39</v>
      </c>
      <c r="AD9" s="46">
        <v>16</v>
      </c>
    </row>
    <row r="10" spans="1:30" ht="20.149999999999999" customHeight="1" x14ac:dyDescent="0.25">
      <c r="A10" s="93" t="s">
        <v>250</v>
      </c>
      <c r="B10" s="47">
        <v>0.63916744130846803</v>
      </c>
      <c r="C10" s="41">
        <v>0.64785399235930896</v>
      </c>
      <c r="D10" s="41">
        <v>0.59024252757828399</v>
      </c>
      <c r="E10" s="41">
        <v>0.58005881056460495</v>
      </c>
      <c r="F10" s="41">
        <v>0.580294707277906</v>
      </c>
      <c r="G10" s="41">
        <v>0.60593017394902904</v>
      </c>
      <c r="H10" s="54">
        <v>0.65932347337432196</v>
      </c>
      <c r="I10" s="41">
        <v>0.610854494821093</v>
      </c>
      <c r="J10" s="41">
        <v>0.63655882218536297</v>
      </c>
      <c r="K10" s="41">
        <v>0.57386166789778703</v>
      </c>
      <c r="L10" s="41">
        <v>0.57827546482533898</v>
      </c>
      <c r="M10" s="54">
        <v>0.64566573117804504</v>
      </c>
      <c r="N10" s="41">
        <v>0.62182485540982202</v>
      </c>
      <c r="O10" s="41">
        <v>0.63558644127049502</v>
      </c>
      <c r="P10" s="54">
        <v>0.64406221155723997</v>
      </c>
      <c r="Q10" s="41">
        <v>0.64743259040154599</v>
      </c>
      <c r="R10" s="54">
        <v>0.57360828773262795</v>
      </c>
      <c r="S10" s="41">
        <v>0.698225165639344</v>
      </c>
      <c r="T10" s="54">
        <v>0.50780993389811802</v>
      </c>
      <c r="U10" s="41">
        <v>0.65848745181064305</v>
      </c>
      <c r="V10" s="41">
        <v>0.71393041034119697</v>
      </c>
      <c r="W10" s="41">
        <v>0.69234326379783395</v>
      </c>
      <c r="X10" s="54">
        <v>0.64158736242663605</v>
      </c>
      <c r="Y10" s="41">
        <v>0.62674186734057802</v>
      </c>
      <c r="Z10" s="41">
        <v>0.52769145327804501</v>
      </c>
      <c r="AA10" s="41">
        <v>0.67877297422814498</v>
      </c>
      <c r="AB10" s="41">
        <v>0.68961059320082596</v>
      </c>
      <c r="AC10" s="41">
        <v>0.64676120813573601</v>
      </c>
      <c r="AD10" s="47">
        <v>0.65002352823864296</v>
      </c>
    </row>
    <row r="11" spans="1:30" ht="20.149999999999999" customHeight="1" x14ac:dyDescent="0.25">
      <c r="A11" s="96"/>
      <c r="B11" s="59">
        <v>1310</v>
      </c>
      <c r="C11" s="58">
        <v>171</v>
      </c>
      <c r="D11" s="58">
        <v>269</v>
      </c>
      <c r="E11" s="58">
        <v>79</v>
      </c>
      <c r="F11" s="58">
        <v>221</v>
      </c>
      <c r="G11" s="58">
        <v>101</v>
      </c>
      <c r="H11" s="60">
        <v>220</v>
      </c>
      <c r="I11" s="58">
        <v>289</v>
      </c>
      <c r="J11" s="58">
        <v>109</v>
      </c>
      <c r="K11" s="58">
        <v>54</v>
      </c>
      <c r="L11" s="58">
        <v>116</v>
      </c>
      <c r="M11" s="60">
        <v>369</v>
      </c>
      <c r="N11" s="58">
        <v>268</v>
      </c>
      <c r="O11" s="58">
        <v>90</v>
      </c>
      <c r="P11" s="60">
        <v>453</v>
      </c>
      <c r="Q11" s="58">
        <v>465</v>
      </c>
      <c r="R11" s="60">
        <v>567</v>
      </c>
      <c r="S11" s="58">
        <v>736</v>
      </c>
      <c r="T11" s="60">
        <v>284</v>
      </c>
      <c r="U11" s="58">
        <v>327</v>
      </c>
      <c r="V11" s="58">
        <v>363</v>
      </c>
      <c r="W11" s="58">
        <v>337</v>
      </c>
      <c r="X11" s="60">
        <v>306</v>
      </c>
      <c r="Y11" s="58">
        <v>207</v>
      </c>
      <c r="Z11" s="58">
        <v>141</v>
      </c>
      <c r="AA11" s="58">
        <v>444</v>
      </c>
      <c r="AB11" s="58">
        <v>66</v>
      </c>
      <c r="AC11" s="58">
        <v>110</v>
      </c>
      <c r="AD11" s="59">
        <v>36</v>
      </c>
    </row>
    <row r="13" spans="1:30" x14ac:dyDescent="0.25">
      <c r="A13" s="26" t="s">
        <v>252</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3" display="Return to index" xr:uid="{DC2B5E19-2662-420E-952E-A17610810886}"/>
  </hyperlinks>
  <pageMargins left="0.75" right="0.75" top="0.75" bottom="0.5" header="0.5" footer="0.75"/>
  <drawing r:id="rId1"/>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AD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422</v>
      </c>
      <c r="B6" s="43">
        <v>0.194467220758997</v>
      </c>
      <c r="C6" s="37">
        <v>0.143627333147957</v>
      </c>
      <c r="D6" s="37">
        <v>0.13261590341483301</v>
      </c>
      <c r="E6" s="37">
        <v>3.0312829559332299E-2</v>
      </c>
      <c r="F6" s="37">
        <v>0.56569478680807805</v>
      </c>
      <c r="G6" s="37">
        <v>7.69379778741138E-2</v>
      </c>
      <c r="H6" s="50">
        <v>0.23773118383596301</v>
      </c>
      <c r="I6" s="37">
        <v>0.15488406044646899</v>
      </c>
      <c r="J6" s="37">
        <v>4.7267144759423903E-2</v>
      </c>
      <c r="K6" s="37">
        <v>0.116980358594267</v>
      </c>
      <c r="L6" s="37">
        <v>0.482558410991903</v>
      </c>
      <c r="M6" s="50">
        <v>0.26125410221953399</v>
      </c>
      <c r="N6" s="37">
        <v>0.13719414194944901</v>
      </c>
      <c r="O6" s="37">
        <v>5.34385572061074E-2</v>
      </c>
      <c r="P6" s="50">
        <v>0.11122197856942299</v>
      </c>
      <c r="Q6" s="37">
        <v>0.261122943121605</v>
      </c>
      <c r="R6" s="50">
        <v>0.224234450816308</v>
      </c>
      <c r="S6" s="37">
        <v>0.167020444365472</v>
      </c>
      <c r="T6" s="50">
        <v>0.30276818801898397</v>
      </c>
      <c r="U6" s="37">
        <v>0.17207549047194701</v>
      </c>
      <c r="V6" s="37">
        <v>0.12868116842036401</v>
      </c>
      <c r="W6" s="37">
        <v>0.161565306224841</v>
      </c>
      <c r="X6" s="50">
        <v>0.19090058799378601</v>
      </c>
      <c r="Y6" s="37">
        <v>0.213380449143416</v>
      </c>
      <c r="Z6" s="37">
        <v>0.23309640621107899</v>
      </c>
      <c r="AA6" s="37">
        <v>0.178431231257108</v>
      </c>
      <c r="AB6" s="37">
        <v>0.21011600367702801</v>
      </c>
      <c r="AC6" s="37">
        <v>0.18045419234722199</v>
      </c>
      <c r="AD6" s="43">
        <v>0.13177576796815901</v>
      </c>
    </row>
    <row r="7" spans="1:30" ht="20.149999999999999" customHeight="1" x14ac:dyDescent="0.25">
      <c r="A7" s="93"/>
      <c r="B7" s="44">
        <v>399</v>
      </c>
      <c r="C7" s="38">
        <v>38</v>
      </c>
      <c r="D7" s="38">
        <v>60</v>
      </c>
      <c r="E7" s="38">
        <v>4</v>
      </c>
      <c r="F7" s="38">
        <v>215</v>
      </c>
      <c r="G7" s="38">
        <v>13</v>
      </c>
      <c r="H7" s="51">
        <v>79</v>
      </c>
      <c r="I7" s="38">
        <v>73</v>
      </c>
      <c r="J7" s="38">
        <v>8</v>
      </c>
      <c r="K7" s="38">
        <v>11</v>
      </c>
      <c r="L7" s="38">
        <v>97</v>
      </c>
      <c r="M7" s="51">
        <v>149</v>
      </c>
      <c r="N7" s="38">
        <v>59</v>
      </c>
      <c r="O7" s="38">
        <v>8</v>
      </c>
      <c r="P7" s="51">
        <v>78</v>
      </c>
      <c r="Q7" s="38">
        <v>188</v>
      </c>
      <c r="R7" s="51">
        <v>222</v>
      </c>
      <c r="S7" s="38">
        <v>176</v>
      </c>
      <c r="T7" s="51">
        <v>169</v>
      </c>
      <c r="U7" s="38">
        <v>86</v>
      </c>
      <c r="V7" s="38">
        <v>65</v>
      </c>
      <c r="W7" s="38">
        <v>79</v>
      </c>
      <c r="X7" s="51">
        <v>91</v>
      </c>
      <c r="Y7" s="38">
        <v>70</v>
      </c>
      <c r="Z7" s="38">
        <v>62</v>
      </c>
      <c r="AA7" s="38">
        <v>117</v>
      </c>
      <c r="AB7" s="38">
        <v>20</v>
      </c>
      <c r="AC7" s="38">
        <v>31</v>
      </c>
      <c r="AD7" s="44">
        <v>7</v>
      </c>
    </row>
    <row r="8" spans="1:30" ht="20.149999999999999" customHeight="1" x14ac:dyDescent="0.25">
      <c r="A8" s="94" t="s">
        <v>423</v>
      </c>
      <c r="B8" s="45">
        <v>0.34050931626725101</v>
      </c>
      <c r="C8" s="39">
        <v>0.33973907619383098</v>
      </c>
      <c r="D8" s="39">
        <v>0.51554968841217697</v>
      </c>
      <c r="E8" s="39">
        <v>0.47521165167774498</v>
      </c>
      <c r="F8" s="39">
        <v>7.7540240002375499E-2</v>
      </c>
      <c r="G8" s="39">
        <v>0.61860148179937502</v>
      </c>
      <c r="H8" s="52">
        <v>0.27074471484509599</v>
      </c>
      <c r="I8" s="39">
        <v>0.46618349115551699</v>
      </c>
      <c r="J8" s="39">
        <v>0.48697620870219399</v>
      </c>
      <c r="K8" s="39">
        <v>0.55065477187482803</v>
      </c>
      <c r="L8" s="39">
        <v>0.102952746326247</v>
      </c>
      <c r="M8" s="52">
        <v>0.26968024862054102</v>
      </c>
      <c r="N8" s="39">
        <v>0.49520302166240598</v>
      </c>
      <c r="O8" s="39">
        <v>0.435678031470072</v>
      </c>
      <c r="P8" s="52">
        <v>0.444146452583568</v>
      </c>
      <c r="Q8" s="39">
        <v>0.25927547443319698</v>
      </c>
      <c r="R8" s="52">
        <v>0.37186307010212799</v>
      </c>
      <c r="S8" s="39">
        <v>0.31156062193260498</v>
      </c>
      <c r="T8" s="52">
        <v>0.34699752309498999</v>
      </c>
      <c r="U8" s="39">
        <v>0.34586254809091499</v>
      </c>
      <c r="V8" s="39">
        <v>0.34379968247680098</v>
      </c>
      <c r="W8" s="39">
        <v>0.32413681144573098</v>
      </c>
      <c r="X8" s="52">
        <v>0.335521298673571</v>
      </c>
      <c r="Y8" s="39">
        <v>0.29745359205160099</v>
      </c>
      <c r="Z8" s="39">
        <v>0.40511207041845398</v>
      </c>
      <c r="AA8" s="39">
        <v>0.34175563954256299</v>
      </c>
      <c r="AB8" s="39">
        <v>0.259757574547822</v>
      </c>
      <c r="AC8" s="39">
        <v>0.418739541041587</v>
      </c>
      <c r="AD8" s="45">
        <v>0.214604816185757</v>
      </c>
    </row>
    <row r="9" spans="1:30" ht="20.149999999999999" customHeight="1" x14ac:dyDescent="0.25">
      <c r="A9" s="94"/>
      <c r="B9" s="46">
        <v>698</v>
      </c>
      <c r="C9" s="40">
        <v>90</v>
      </c>
      <c r="D9" s="40">
        <v>235</v>
      </c>
      <c r="E9" s="40">
        <v>64</v>
      </c>
      <c r="F9" s="40">
        <v>30</v>
      </c>
      <c r="G9" s="40">
        <v>103</v>
      </c>
      <c r="H9" s="53">
        <v>90</v>
      </c>
      <c r="I9" s="40">
        <v>221</v>
      </c>
      <c r="J9" s="40">
        <v>84</v>
      </c>
      <c r="K9" s="40">
        <v>52</v>
      </c>
      <c r="L9" s="40">
        <v>21</v>
      </c>
      <c r="M9" s="53">
        <v>154</v>
      </c>
      <c r="N9" s="40">
        <v>214</v>
      </c>
      <c r="O9" s="40">
        <v>62</v>
      </c>
      <c r="P9" s="53">
        <v>313</v>
      </c>
      <c r="Q9" s="40">
        <v>186</v>
      </c>
      <c r="R9" s="53">
        <v>368</v>
      </c>
      <c r="S9" s="40">
        <v>329</v>
      </c>
      <c r="T9" s="53">
        <v>194</v>
      </c>
      <c r="U9" s="40">
        <v>172</v>
      </c>
      <c r="V9" s="40">
        <v>175</v>
      </c>
      <c r="W9" s="40">
        <v>158</v>
      </c>
      <c r="X9" s="53">
        <v>160</v>
      </c>
      <c r="Y9" s="40">
        <v>98</v>
      </c>
      <c r="Z9" s="40">
        <v>108</v>
      </c>
      <c r="AA9" s="40">
        <v>223</v>
      </c>
      <c r="AB9" s="40">
        <v>25</v>
      </c>
      <c r="AC9" s="40">
        <v>71</v>
      </c>
      <c r="AD9" s="46">
        <v>12</v>
      </c>
    </row>
    <row r="10" spans="1:30" ht="20.149999999999999" customHeight="1" x14ac:dyDescent="0.25">
      <c r="A10" s="93" t="s">
        <v>250</v>
      </c>
      <c r="B10" s="47">
        <v>0.46502346297374803</v>
      </c>
      <c r="C10" s="41">
        <v>0.51663359065821302</v>
      </c>
      <c r="D10" s="41">
        <v>0.351834408172989</v>
      </c>
      <c r="E10" s="41">
        <v>0.494475518762924</v>
      </c>
      <c r="F10" s="41">
        <v>0.35676497318954697</v>
      </c>
      <c r="G10" s="41">
        <v>0.30446054032651099</v>
      </c>
      <c r="H10" s="54">
        <v>0.49152410131893898</v>
      </c>
      <c r="I10" s="41">
        <v>0.37893244839801299</v>
      </c>
      <c r="J10" s="41">
        <v>0.465756646538382</v>
      </c>
      <c r="K10" s="41">
        <v>0.33236486953090599</v>
      </c>
      <c r="L10" s="41">
        <v>0.41448884268184999</v>
      </c>
      <c r="M10" s="54">
        <v>0.46906564915992599</v>
      </c>
      <c r="N10" s="41">
        <v>0.36760283638814401</v>
      </c>
      <c r="O10" s="41">
        <v>0.51088341132382198</v>
      </c>
      <c r="P10" s="54">
        <v>0.44463156884700999</v>
      </c>
      <c r="Q10" s="41">
        <v>0.47960158244519902</v>
      </c>
      <c r="R10" s="54">
        <v>0.40390247908156601</v>
      </c>
      <c r="S10" s="41">
        <v>0.52141893370192205</v>
      </c>
      <c r="T10" s="54">
        <v>0.35023428888602598</v>
      </c>
      <c r="U10" s="41">
        <v>0.48206196143713698</v>
      </c>
      <c r="V10" s="41">
        <v>0.52751914910283604</v>
      </c>
      <c r="W10" s="41">
        <v>0.51429788232942597</v>
      </c>
      <c r="X10" s="54">
        <v>0.47357811333264399</v>
      </c>
      <c r="Y10" s="41">
        <v>0.48916595880498298</v>
      </c>
      <c r="Z10" s="41">
        <v>0.36179152337046599</v>
      </c>
      <c r="AA10" s="41">
        <v>0.47981312920033098</v>
      </c>
      <c r="AB10" s="41">
        <v>0.53012642177514901</v>
      </c>
      <c r="AC10" s="41">
        <v>0.40080626661119101</v>
      </c>
      <c r="AD10" s="47">
        <v>0.65361941584608396</v>
      </c>
    </row>
    <row r="11" spans="1:30" ht="20.149999999999999" customHeight="1" x14ac:dyDescent="0.25">
      <c r="A11" s="96"/>
      <c r="B11" s="59">
        <v>953</v>
      </c>
      <c r="C11" s="58">
        <v>137</v>
      </c>
      <c r="D11" s="58">
        <v>160</v>
      </c>
      <c r="E11" s="58">
        <v>67</v>
      </c>
      <c r="F11" s="58">
        <v>136</v>
      </c>
      <c r="G11" s="58">
        <v>51</v>
      </c>
      <c r="H11" s="60">
        <v>164</v>
      </c>
      <c r="I11" s="58">
        <v>179</v>
      </c>
      <c r="J11" s="58">
        <v>80</v>
      </c>
      <c r="K11" s="58">
        <v>31</v>
      </c>
      <c r="L11" s="58">
        <v>83</v>
      </c>
      <c r="M11" s="60">
        <v>268</v>
      </c>
      <c r="N11" s="58">
        <v>159</v>
      </c>
      <c r="O11" s="58">
        <v>72</v>
      </c>
      <c r="P11" s="60">
        <v>313</v>
      </c>
      <c r="Q11" s="58">
        <v>344</v>
      </c>
      <c r="R11" s="60">
        <v>399</v>
      </c>
      <c r="S11" s="58">
        <v>550</v>
      </c>
      <c r="T11" s="60">
        <v>196</v>
      </c>
      <c r="U11" s="58">
        <v>240</v>
      </c>
      <c r="V11" s="58">
        <v>268</v>
      </c>
      <c r="W11" s="58">
        <v>250</v>
      </c>
      <c r="X11" s="60">
        <v>226</v>
      </c>
      <c r="Y11" s="58">
        <v>161</v>
      </c>
      <c r="Z11" s="58">
        <v>96</v>
      </c>
      <c r="AA11" s="58">
        <v>314</v>
      </c>
      <c r="AB11" s="58">
        <v>51</v>
      </c>
      <c r="AC11" s="58">
        <v>68</v>
      </c>
      <c r="AD11" s="59">
        <v>36</v>
      </c>
    </row>
    <row r="13" spans="1:30" x14ac:dyDescent="0.25">
      <c r="A13" s="26" t="s">
        <v>252</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4" display="Return to index" xr:uid="{B6CDA9C8-B9EB-403F-8F47-E65264DE51C6}"/>
  </hyperlinks>
  <pageMargins left="0.75" right="0.75" top="0.75" bottom="0.5" header="0.5" footer="0.75"/>
  <drawing r:id="rId1"/>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AD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422</v>
      </c>
      <c r="B6" s="43">
        <v>0.13917243551334699</v>
      </c>
      <c r="C6" s="37">
        <v>4.3740155341936197E-2</v>
      </c>
      <c r="D6" s="37">
        <v>0.21078479199281999</v>
      </c>
      <c r="E6" s="37">
        <v>0.15718851317987401</v>
      </c>
      <c r="F6" s="37">
        <v>6.7214265916264004E-2</v>
      </c>
      <c r="G6" s="37">
        <v>0.480172728182301</v>
      </c>
      <c r="H6" s="50">
        <v>5.6204434016329401E-2</v>
      </c>
      <c r="I6" s="37">
        <v>0.16966054847960799</v>
      </c>
      <c r="J6" s="37">
        <v>0.152002111254428</v>
      </c>
      <c r="K6" s="37">
        <v>0.41540238298532201</v>
      </c>
      <c r="L6" s="37">
        <v>3.1769107090448799E-2</v>
      </c>
      <c r="M6" s="50">
        <v>5.5393960000798298E-2</v>
      </c>
      <c r="N6" s="37">
        <v>0.19029766436092899</v>
      </c>
      <c r="O6" s="37">
        <v>0.11314405919123199</v>
      </c>
      <c r="P6" s="50">
        <v>0.15089119779360899</v>
      </c>
      <c r="Q6" s="37">
        <v>5.84023143422122E-2</v>
      </c>
      <c r="R6" s="50">
        <v>0.13985765673362599</v>
      </c>
      <c r="S6" s="37">
        <v>0.13809702325124201</v>
      </c>
      <c r="T6" s="50">
        <v>0.30853248914808401</v>
      </c>
      <c r="U6" s="37">
        <v>0.11614361695122299</v>
      </c>
      <c r="V6" s="37">
        <v>8.0342495961545898E-2</v>
      </c>
      <c r="W6" s="37">
        <v>2.94420256660189E-2</v>
      </c>
      <c r="X6" s="50">
        <v>0.13114994850512199</v>
      </c>
      <c r="Y6" s="37">
        <v>0.104595422108253</v>
      </c>
      <c r="Z6" s="37">
        <v>0.26907582824356502</v>
      </c>
      <c r="AA6" s="37">
        <v>0.13182310262758901</v>
      </c>
      <c r="AB6" s="37">
        <v>7.0921879262194801E-2</v>
      </c>
      <c r="AC6" s="37">
        <v>0.12746637840880001</v>
      </c>
      <c r="AD6" s="43">
        <v>3.0752190275377601E-2</v>
      </c>
    </row>
    <row r="7" spans="1:30" ht="20.149999999999999" customHeight="1" x14ac:dyDescent="0.25">
      <c r="A7" s="93"/>
      <c r="B7" s="44">
        <v>285</v>
      </c>
      <c r="C7" s="38">
        <v>12</v>
      </c>
      <c r="D7" s="38">
        <v>96</v>
      </c>
      <c r="E7" s="38">
        <v>21</v>
      </c>
      <c r="F7" s="38">
        <v>26</v>
      </c>
      <c r="G7" s="38">
        <v>80</v>
      </c>
      <c r="H7" s="51">
        <v>19</v>
      </c>
      <c r="I7" s="38">
        <v>80</v>
      </c>
      <c r="J7" s="38">
        <v>26</v>
      </c>
      <c r="K7" s="38">
        <v>39</v>
      </c>
      <c r="L7" s="38">
        <v>6</v>
      </c>
      <c r="M7" s="51">
        <v>32</v>
      </c>
      <c r="N7" s="38">
        <v>82</v>
      </c>
      <c r="O7" s="38">
        <v>16</v>
      </c>
      <c r="P7" s="51">
        <v>106</v>
      </c>
      <c r="Q7" s="38">
        <v>42</v>
      </c>
      <c r="R7" s="51">
        <v>138</v>
      </c>
      <c r="S7" s="38">
        <v>146</v>
      </c>
      <c r="T7" s="51">
        <v>172</v>
      </c>
      <c r="U7" s="38">
        <v>58</v>
      </c>
      <c r="V7" s="38">
        <v>41</v>
      </c>
      <c r="W7" s="38">
        <v>14</v>
      </c>
      <c r="X7" s="51">
        <v>63</v>
      </c>
      <c r="Y7" s="38">
        <v>35</v>
      </c>
      <c r="Z7" s="38">
        <v>72</v>
      </c>
      <c r="AA7" s="38">
        <v>86</v>
      </c>
      <c r="AB7" s="38">
        <v>7</v>
      </c>
      <c r="AC7" s="38">
        <v>22</v>
      </c>
      <c r="AD7" s="44">
        <v>2</v>
      </c>
    </row>
    <row r="8" spans="1:30" ht="20.149999999999999" customHeight="1" x14ac:dyDescent="0.25">
      <c r="A8" s="94" t="s">
        <v>423</v>
      </c>
      <c r="B8" s="45">
        <v>0.23636743185932499</v>
      </c>
      <c r="C8" s="39">
        <v>0.32965505890399599</v>
      </c>
      <c r="D8" s="39">
        <v>0.20310066734068799</v>
      </c>
      <c r="E8" s="39">
        <v>0.123252418769321</v>
      </c>
      <c r="F8" s="39">
        <v>0.40120401737551098</v>
      </c>
      <c r="G8" s="39">
        <v>8.5192629621917301E-2</v>
      </c>
      <c r="H8" s="52">
        <v>0.34266518154981201</v>
      </c>
      <c r="I8" s="39">
        <v>0.181416691440454</v>
      </c>
      <c r="J8" s="39">
        <v>0.15201255138179801</v>
      </c>
      <c r="K8" s="39">
        <v>0.12665719397561201</v>
      </c>
      <c r="L8" s="39">
        <v>0.38595702427912199</v>
      </c>
      <c r="M8" s="52">
        <v>0.32262342362266999</v>
      </c>
      <c r="N8" s="39">
        <v>0.18925016728466401</v>
      </c>
      <c r="O8" s="39">
        <v>0.146282819758106</v>
      </c>
      <c r="P8" s="52">
        <v>0.18461592799847501</v>
      </c>
      <c r="Q8" s="39">
        <v>0.31171377314480297</v>
      </c>
      <c r="R8" s="52">
        <v>0.29388428349763202</v>
      </c>
      <c r="S8" s="39">
        <v>0.18097503136627699</v>
      </c>
      <c r="T8" s="52">
        <v>0.24536284761942201</v>
      </c>
      <c r="U8" s="39">
        <v>0.229086530641957</v>
      </c>
      <c r="V8" s="39">
        <v>0.19941147443741999</v>
      </c>
      <c r="W8" s="39">
        <v>0.27208231924149101</v>
      </c>
      <c r="X8" s="52">
        <v>0.22617992234364001</v>
      </c>
      <c r="Y8" s="39">
        <v>0.25212192879006201</v>
      </c>
      <c r="Z8" s="39">
        <v>0.252586112121163</v>
      </c>
      <c r="AA8" s="39">
        <v>0.209506757810281</v>
      </c>
      <c r="AB8" s="39">
        <v>0.28954204634556902</v>
      </c>
      <c r="AC8" s="39">
        <v>0.26794492600673098</v>
      </c>
      <c r="AD8" s="45">
        <v>0.279970192811834</v>
      </c>
    </row>
    <row r="9" spans="1:30" ht="20.149999999999999" customHeight="1" x14ac:dyDescent="0.25">
      <c r="A9" s="94"/>
      <c r="B9" s="46">
        <v>485</v>
      </c>
      <c r="C9" s="40">
        <v>87</v>
      </c>
      <c r="D9" s="40">
        <v>93</v>
      </c>
      <c r="E9" s="40">
        <v>17</v>
      </c>
      <c r="F9" s="40">
        <v>153</v>
      </c>
      <c r="G9" s="40">
        <v>14</v>
      </c>
      <c r="H9" s="53">
        <v>114</v>
      </c>
      <c r="I9" s="40">
        <v>86</v>
      </c>
      <c r="J9" s="40">
        <v>26</v>
      </c>
      <c r="K9" s="40">
        <v>12</v>
      </c>
      <c r="L9" s="40">
        <v>78</v>
      </c>
      <c r="M9" s="53">
        <v>184</v>
      </c>
      <c r="N9" s="40">
        <v>82</v>
      </c>
      <c r="O9" s="40">
        <v>21</v>
      </c>
      <c r="P9" s="53">
        <v>130</v>
      </c>
      <c r="Q9" s="40">
        <v>224</v>
      </c>
      <c r="R9" s="53">
        <v>290</v>
      </c>
      <c r="S9" s="40">
        <v>191</v>
      </c>
      <c r="T9" s="53">
        <v>137</v>
      </c>
      <c r="U9" s="40">
        <v>114</v>
      </c>
      <c r="V9" s="40">
        <v>101</v>
      </c>
      <c r="W9" s="40">
        <v>132</v>
      </c>
      <c r="X9" s="53">
        <v>108</v>
      </c>
      <c r="Y9" s="40">
        <v>83</v>
      </c>
      <c r="Z9" s="40">
        <v>67</v>
      </c>
      <c r="AA9" s="40">
        <v>137</v>
      </c>
      <c r="AB9" s="40">
        <v>28</v>
      </c>
      <c r="AC9" s="40">
        <v>46</v>
      </c>
      <c r="AD9" s="46">
        <v>15</v>
      </c>
    </row>
    <row r="10" spans="1:30" ht="20.149999999999999" customHeight="1" x14ac:dyDescent="0.25">
      <c r="A10" s="93" t="s">
        <v>250</v>
      </c>
      <c r="B10" s="47">
        <v>0.62446013262732603</v>
      </c>
      <c r="C10" s="41">
        <v>0.62660478575406797</v>
      </c>
      <c r="D10" s="41">
        <v>0.58611454066649105</v>
      </c>
      <c r="E10" s="41">
        <v>0.71955906805080505</v>
      </c>
      <c r="F10" s="41">
        <v>0.53158171670822496</v>
      </c>
      <c r="G10" s="41">
        <v>0.43463464219578202</v>
      </c>
      <c r="H10" s="54">
        <v>0.60113038443385702</v>
      </c>
      <c r="I10" s="41">
        <v>0.64892276007993799</v>
      </c>
      <c r="J10" s="41">
        <v>0.69598533736377399</v>
      </c>
      <c r="K10" s="41">
        <v>0.45794042303906601</v>
      </c>
      <c r="L10" s="41">
        <v>0.58227386863042896</v>
      </c>
      <c r="M10" s="54">
        <v>0.62198261637653296</v>
      </c>
      <c r="N10" s="41">
        <v>0.62045216835440598</v>
      </c>
      <c r="O10" s="41">
        <v>0.74057312105066198</v>
      </c>
      <c r="P10" s="54">
        <v>0.66449287420791603</v>
      </c>
      <c r="Q10" s="41">
        <v>0.62988391251298603</v>
      </c>
      <c r="R10" s="54">
        <v>0.56625805976874399</v>
      </c>
      <c r="S10" s="41">
        <v>0.68092794538248003</v>
      </c>
      <c r="T10" s="54">
        <v>0.44610466323249398</v>
      </c>
      <c r="U10" s="41">
        <v>0.65476985240681895</v>
      </c>
      <c r="V10" s="41">
        <v>0.72024602960103401</v>
      </c>
      <c r="W10" s="41">
        <v>0.69847565509248899</v>
      </c>
      <c r="X10" s="54">
        <v>0.642670129151238</v>
      </c>
      <c r="Y10" s="41">
        <v>0.64328264910168498</v>
      </c>
      <c r="Z10" s="41">
        <v>0.47833805963527098</v>
      </c>
      <c r="AA10" s="41">
        <v>0.65867013956213205</v>
      </c>
      <c r="AB10" s="41">
        <v>0.63953607439223603</v>
      </c>
      <c r="AC10" s="41">
        <v>0.60458869558446904</v>
      </c>
      <c r="AD10" s="47">
        <v>0.68927761691278799</v>
      </c>
    </row>
    <row r="11" spans="1:30" ht="20.149999999999999" customHeight="1" x14ac:dyDescent="0.25">
      <c r="A11" s="96"/>
      <c r="B11" s="59">
        <v>1280</v>
      </c>
      <c r="C11" s="58">
        <v>166</v>
      </c>
      <c r="D11" s="58">
        <v>267</v>
      </c>
      <c r="E11" s="58">
        <v>98</v>
      </c>
      <c r="F11" s="58">
        <v>202</v>
      </c>
      <c r="G11" s="58">
        <v>72</v>
      </c>
      <c r="H11" s="60">
        <v>200</v>
      </c>
      <c r="I11" s="58">
        <v>307</v>
      </c>
      <c r="J11" s="58">
        <v>119</v>
      </c>
      <c r="K11" s="58">
        <v>43</v>
      </c>
      <c r="L11" s="58">
        <v>117</v>
      </c>
      <c r="M11" s="60">
        <v>355</v>
      </c>
      <c r="N11" s="58">
        <v>268</v>
      </c>
      <c r="O11" s="58">
        <v>105</v>
      </c>
      <c r="P11" s="60">
        <v>468</v>
      </c>
      <c r="Q11" s="58">
        <v>452</v>
      </c>
      <c r="R11" s="60">
        <v>560</v>
      </c>
      <c r="S11" s="58">
        <v>718</v>
      </c>
      <c r="T11" s="60">
        <v>249</v>
      </c>
      <c r="U11" s="58">
        <v>325</v>
      </c>
      <c r="V11" s="58">
        <v>366</v>
      </c>
      <c r="W11" s="58">
        <v>340</v>
      </c>
      <c r="X11" s="60">
        <v>307</v>
      </c>
      <c r="Y11" s="58">
        <v>212</v>
      </c>
      <c r="Z11" s="58">
        <v>127</v>
      </c>
      <c r="AA11" s="58">
        <v>431</v>
      </c>
      <c r="AB11" s="58">
        <v>62</v>
      </c>
      <c r="AC11" s="58">
        <v>103</v>
      </c>
      <c r="AD11" s="59">
        <v>38</v>
      </c>
    </row>
    <row r="13" spans="1:30" x14ac:dyDescent="0.25">
      <c r="A13" s="26" t="s">
        <v>252</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5" display="Return to index" xr:uid="{02A2A6C8-05B4-4D64-8D6E-4A5BB043FC0A}"/>
  </hyperlinks>
  <pageMargins left="0.75" right="0.75" top="0.75" bottom="0.5" header="0.5" footer="0.75"/>
  <drawing r:id="rId1"/>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AD908"/>
  <sheetViews>
    <sheetView showGridLines="0" workbookViewId="0">
      <pane xSplit="2" ySplit="5" topLeftCell="C912" activePane="bottomRight" state="frozen"/>
      <selection pane="topRight" activeCell="C1" sqref="C1"/>
      <selection pane="bottomLeft" activeCell="A6" sqref="A6"/>
      <selection pane="bottomRight" activeCell="A15" sqref="A15:A908"/>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429</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212</v>
      </c>
      <c r="B6" s="43">
        <v>0.418688841377584</v>
      </c>
      <c r="C6" s="37">
        <v>0.49821015032805099</v>
      </c>
      <c r="D6" s="37">
        <v>0.50963508891243503</v>
      </c>
      <c r="E6" s="37">
        <v>0.50053725131273796</v>
      </c>
      <c r="F6" s="37">
        <v>0.42983951104693402</v>
      </c>
      <c r="G6" s="37">
        <v>0.37727659735751601</v>
      </c>
      <c r="H6" s="50">
        <v>0.52653589394208999</v>
      </c>
      <c r="I6" s="37">
        <v>0.49537250660801802</v>
      </c>
      <c r="J6" s="37">
        <v>0.55729465696416403</v>
      </c>
      <c r="K6" s="37">
        <v>0.49359319134285001</v>
      </c>
      <c r="L6" s="37">
        <v>0.48254062234194001</v>
      </c>
      <c r="M6" s="50">
        <v>0.537780793738319</v>
      </c>
      <c r="N6" s="37">
        <v>0.50553554473137396</v>
      </c>
      <c r="O6" s="37">
        <v>0.52305465365738302</v>
      </c>
      <c r="P6" s="50">
        <v>0.51363607592850202</v>
      </c>
      <c r="Q6" s="37">
        <v>0.50808853534956799</v>
      </c>
      <c r="R6" s="50">
        <v>0.44130149321971401</v>
      </c>
      <c r="S6" s="37">
        <v>0.39791902383156902</v>
      </c>
      <c r="T6" s="50">
        <v>0.25107578955346999</v>
      </c>
      <c r="U6" s="37">
        <v>0.340368183458782</v>
      </c>
      <c r="V6" s="37">
        <v>0.52201600484381405</v>
      </c>
      <c r="W6" s="37">
        <v>0.58354800673063001</v>
      </c>
      <c r="X6" s="50">
        <v>0.41405386056810101</v>
      </c>
      <c r="Y6" s="37">
        <v>0.39334691385370901</v>
      </c>
      <c r="Z6" s="37">
        <v>0.43233352982564799</v>
      </c>
      <c r="AA6" s="37">
        <v>0.44638816977537399</v>
      </c>
      <c r="AB6" s="37">
        <v>0.35301639269796797</v>
      </c>
      <c r="AC6" s="37">
        <v>0.37284899492175</v>
      </c>
      <c r="AD6" s="43">
        <v>0.47207274385942699</v>
      </c>
    </row>
    <row r="7" spans="1:30" ht="20.149999999999999" customHeight="1" x14ac:dyDescent="0.25">
      <c r="A7" s="93"/>
      <c r="B7" s="44">
        <v>858</v>
      </c>
      <c r="C7" s="38">
        <v>132</v>
      </c>
      <c r="D7" s="38">
        <v>232</v>
      </c>
      <c r="E7" s="38">
        <v>68</v>
      </c>
      <c r="F7" s="38">
        <v>164</v>
      </c>
      <c r="G7" s="38">
        <v>63</v>
      </c>
      <c r="H7" s="51">
        <v>175</v>
      </c>
      <c r="I7" s="38">
        <v>235</v>
      </c>
      <c r="J7" s="38">
        <v>96</v>
      </c>
      <c r="K7" s="38">
        <v>47</v>
      </c>
      <c r="L7" s="38">
        <v>97</v>
      </c>
      <c r="M7" s="51">
        <v>307</v>
      </c>
      <c r="N7" s="38">
        <v>218</v>
      </c>
      <c r="O7" s="38">
        <v>74</v>
      </c>
      <c r="P7" s="51">
        <v>361</v>
      </c>
      <c r="Q7" s="38">
        <v>365</v>
      </c>
      <c r="R7" s="51">
        <v>436</v>
      </c>
      <c r="S7" s="38">
        <v>420</v>
      </c>
      <c r="T7" s="51">
        <v>140</v>
      </c>
      <c r="U7" s="38">
        <v>169</v>
      </c>
      <c r="V7" s="38">
        <v>265</v>
      </c>
      <c r="W7" s="38">
        <v>284</v>
      </c>
      <c r="X7" s="51">
        <v>198</v>
      </c>
      <c r="Y7" s="38">
        <v>130</v>
      </c>
      <c r="Z7" s="38">
        <v>115</v>
      </c>
      <c r="AA7" s="38">
        <v>292</v>
      </c>
      <c r="AB7" s="38">
        <v>34</v>
      </c>
      <c r="AC7" s="38">
        <v>63</v>
      </c>
      <c r="AD7" s="44">
        <v>26</v>
      </c>
    </row>
    <row r="8" spans="1:30" ht="20.149999999999999" customHeight="1" x14ac:dyDescent="0.25">
      <c r="A8" s="94" t="s">
        <v>430</v>
      </c>
      <c r="B8" s="45">
        <v>0.45237935223893599</v>
      </c>
      <c r="C8" s="39">
        <v>0.39614722741924102</v>
      </c>
      <c r="D8" s="39">
        <v>0.37203498213327602</v>
      </c>
      <c r="E8" s="39">
        <v>0.37385117908676602</v>
      </c>
      <c r="F8" s="39">
        <v>0.45487575398643498</v>
      </c>
      <c r="G8" s="39">
        <v>0.57016051183417304</v>
      </c>
      <c r="H8" s="52">
        <v>0.38615285314352898</v>
      </c>
      <c r="I8" s="39">
        <v>0.41007613120127201</v>
      </c>
      <c r="J8" s="39">
        <v>0.33857642760876799</v>
      </c>
      <c r="K8" s="39">
        <v>0.43619381396312201</v>
      </c>
      <c r="L8" s="39">
        <v>0.437054106229539</v>
      </c>
      <c r="M8" s="52">
        <v>0.37104861042700299</v>
      </c>
      <c r="N8" s="39">
        <v>0.39555641814627401</v>
      </c>
      <c r="O8" s="39">
        <v>0.37274765870994803</v>
      </c>
      <c r="P8" s="52">
        <v>0.39080751353368098</v>
      </c>
      <c r="Q8" s="39">
        <v>0.41702371688314599</v>
      </c>
      <c r="R8" s="52">
        <v>0.44342283134424598</v>
      </c>
      <c r="S8" s="39">
        <v>0.46015557816105501</v>
      </c>
      <c r="T8" s="52">
        <v>0.550921444725464</v>
      </c>
      <c r="U8" s="39">
        <v>0.51705728959514197</v>
      </c>
      <c r="V8" s="39">
        <v>0.37045508924900999</v>
      </c>
      <c r="W8" s="39">
        <v>0.35853153912489399</v>
      </c>
      <c r="X8" s="52">
        <v>0.45764313946802698</v>
      </c>
      <c r="Y8" s="39">
        <v>0.46625035031221901</v>
      </c>
      <c r="Z8" s="39">
        <v>0.44350556221436099</v>
      </c>
      <c r="AA8" s="39">
        <v>0.41595974586031098</v>
      </c>
      <c r="AB8" s="39">
        <v>0.55433875401767296</v>
      </c>
      <c r="AC8" s="39">
        <v>0.502311369864611</v>
      </c>
      <c r="AD8" s="45">
        <v>0.46628192435620702</v>
      </c>
    </row>
    <row r="9" spans="1:30" ht="20.149999999999999" customHeight="1" x14ac:dyDescent="0.25">
      <c r="A9" s="94"/>
      <c r="B9" s="46">
        <v>927</v>
      </c>
      <c r="C9" s="40">
        <v>105</v>
      </c>
      <c r="D9" s="40">
        <v>170</v>
      </c>
      <c r="E9" s="40">
        <v>51</v>
      </c>
      <c r="F9" s="40">
        <v>173</v>
      </c>
      <c r="G9" s="40">
        <v>95</v>
      </c>
      <c r="H9" s="53">
        <v>129</v>
      </c>
      <c r="I9" s="40">
        <v>194</v>
      </c>
      <c r="J9" s="40">
        <v>58</v>
      </c>
      <c r="K9" s="40">
        <v>41</v>
      </c>
      <c r="L9" s="40">
        <v>88</v>
      </c>
      <c r="M9" s="53">
        <v>212</v>
      </c>
      <c r="N9" s="40">
        <v>171</v>
      </c>
      <c r="O9" s="40">
        <v>53</v>
      </c>
      <c r="P9" s="53">
        <v>275</v>
      </c>
      <c r="Q9" s="40">
        <v>299</v>
      </c>
      <c r="R9" s="53">
        <v>438</v>
      </c>
      <c r="S9" s="40">
        <v>485</v>
      </c>
      <c r="T9" s="53">
        <v>308</v>
      </c>
      <c r="U9" s="40">
        <v>257</v>
      </c>
      <c r="V9" s="40">
        <v>188</v>
      </c>
      <c r="W9" s="40">
        <v>174</v>
      </c>
      <c r="X9" s="53">
        <v>219</v>
      </c>
      <c r="Y9" s="40">
        <v>154</v>
      </c>
      <c r="Z9" s="40">
        <v>118</v>
      </c>
      <c r="AA9" s="40">
        <v>272</v>
      </c>
      <c r="AB9" s="40">
        <v>53</v>
      </c>
      <c r="AC9" s="40">
        <v>85</v>
      </c>
      <c r="AD9" s="46">
        <v>26</v>
      </c>
    </row>
    <row r="10" spans="1:30" ht="20.149999999999999" customHeight="1" x14ac:dyDescent="0.25">
      <c r="A10" s="93" t="s">
        <v>250</v>
      </c>
      <c r="B10" s="47">
        <v>0.12893180638347601</v>
      </c>
      <c r="C10" s="41">
        <v>0.105642622252709</v>
      </c>
      <c r="D10" s="41">
        <v>0.118329928954288</v>
      </c>
      <c r="E10" s="41">
        <v>0.12561156960049599</v>
      </c>
      <c r="F10" s="41">
        <v>0.115284734966631</v>
      </c>
      <c r="G10" s="41">
        <v>5.2562890808310302E-2</v>
      </c>
      <c r="H10" s="54">
        <v>8.7311252914380397E-2</v>
      </c>
      <c r="I10" s="41">
        <v>9.4551362190708907E-2</v>
      </c>
      <c r="J10" s="41">
        <v>0.10412891542706799</v>
      </c>
      <c r="K10" s="41">
        <v>7.0212994694028197E-2</v>
      </c>
      <c r="L10" s="41">
        <v>8.04052714285209E-2</v>
      </c>
      <c r="M10" s="54">
        <v>9.1170595834677903E-2</v>
      </c>
      <c r="N10" s="41">
        <v>9.89080371223513E-2</v>
      </c>
      <c r="O10" s="41">
        <v>0.104197687632669</v>
      </c>
      <c r="P10" s="54">
        <v>9.5556410537817896E-2</v>
      </c>
      <c r="Q10" s="41">
        <v>7.4887747767287502E-2</v>
      </c>
      <c r="R10" s="54">
        <v>0.115275675436042</v>
      </c>
      <c r="S10" s="41">
        <v>0.141925398007376</v>
      </c>
      <c r="T10" s="54">
        <v>0.19800276572106701</v>
      </c>
      <c r="U10" s="41">
        <v>0.142574526946075</v>
      </c>
      <c r="V10" s="41">
        <v>0.10752890590717699</v>
      </c>
      <c r="W10" s="41">
        <v>5.7920454144474602E-2</v>
      </c>
      <c r="X10" s="54">
        <v>0.12830299996387301</v>
      </c>
      <c r="Y10" s="41">
        <v>0.14040273583407201</v>
      </c>
      <c r="Z10" s="41">
        <v>0.12416090795998901</v>
      </c>
      <c r="AA10" s="41">
        <v>0.137652084364317</v>
      </c>
      <c r="AB10" s="41">
        <v>9.2644853284358605E-2</v>
      </c>
      <c r="AC10" s="41">
        <v>0.124839635213638</v>
      </c>
      <c r="AD10" s="47">
        <v>6.1645331784365598E-2</v>
      </c>
    </row>
    <row r="11" spans="1:30" ht="20.149999999999999" customHeight="1" x14ac:dyDescent="0.25">
      <c r="A11" s="96"/>
      <c r="B11" s="59">
        <v>264</v>
      </c>
      <c r="C11" s="58">
        <v>28</v>
      </c>
      <c r="D11" s="58">
        <v>54</v>
      </c>
      <c r="E11" s="58">
        <v>17</v>
      </c>
      <c r="F11" s="58">
        <v>44</v>
      </c>
      <c r="G11" s="58">
        <v>9</v>
      </c>
      <c r="H11" s="60">
        <v>29</v>
      </c>
      <c r="I11" s="58">
        <v>45</v>
      </c>
      <c r="J11" s="58">
        <v>18</v>
      </c>
      <c r="K11" s="58">
        <v>7</v>
      </c>
      <c r="L11" s="58">
        <v>16</v>
      </c>
      <c r="M11" s="60">
        <v>52</v>
      </c>
      <c r="N11" s="58">
        <v>43</v>
      </c>
      <c r="O11" s="58">
        <v>15</v>
      </c>
      <c r="P11" s="60">
        <v>67</v>
      </c>
      <c r="Q11" s="58">
        <v>54</v>
      </c>
      <c r="R11" s="60">
        <v>114</v>
      </c>
      <c r="S11" s="58">
        <v>150</v>
      </c>
      <c r="T11" s="60">
        <v>111</v>
      </c>
      <c r="U11" s="58">
        <v>71</v>
      </c>
      <c r="V11" s="58">
        <v>55</v>
      </c>
      <c r="W11" s="58">
        <v>28</v>
      </c>
      <c r="X11" s="60">
        <v>61</v>
      </c>
      <c r="Y11" s="58">
        <v>46</v>
      </c>
      <c r="Z11" s="58">
        <v>33</v>
      </c>
      <c r="AA11" s="58">
        <v>90</v>
      </c>
      <c r="AB11" s="58">
        <v>9</v>
      </c>
      <c r="AC11" s="58">
        <v>21</v>
      </c>
      <c r="AD11" s="59">
        <v>3</v>
      </c>
    </row>
    <row r="13" spans="1:30" x14ac:dyDescent="0.25">
      <c r="A13" s="26" t="s">
        <v>252</v>
      </c>
    </row>
    <row r="15" spans="1:30" ht="25" x14ac:dyDescent="0.25">
      <c r="A15" s="73" t="s">
        <v>431</v>
      </c>
    </row>
    <row r="16" spans="1:30" x14ac:dyDescent="0.25">
      <c r="A16" s="73" t="s">
        <v>432</v>
      </c>
    </row>
    <row r="17" spans="1:1" ht="25" x14ac:dyDescent="0.25">
      <c r="A17" s="73" t="s">
        <v>433</v>
      </c>
    </row>
    <row r="18" spans="1:1" ht="25" x14ac:dyDescent="0.25">
      <c r="A18" s="73" t="s">
        <v>434</v>
      </c>
    </row>
    <row r="19" spans="1:1" ht="37.5" x14ac:dyDescent="0.25">
      <c r="A19" s="73" t="s">
        <v>435</v>
      </c>
    </row>
    <row r="20" spans="1:1" ht="25" x14ac:dyDescent="0.25">
      <c r="A20" s="73" t="s">
        <v>436</v>
      </c>
    </row>
    <row r="21" spans="1:1" x14ac:dyDescent="0.25">
      <c r="A21" s="73" t="s">
        <v>437</v>
      </c>
    </row>
    <row r="22" spans="1:1" x14ac:dyDescent="0.25">
      <c r="A22" s="73" t="s">
        <v>438</v>
      </c>
    </row>
    <row r="23" spans="1:1" ht="25" x14ac:dyDescent="0.25">
      <c r="A23" s="73" t="s">
        <v>439</v>
      </c>
    </row>
    <row r="24" spans="1:1" x14ac:dyDescent="0.25">
      <c r="A24" s="73" t="s">
        <v>440</v>
      </c>
    </row>
    <row r="25" spans="1:1" ht="25" x14ac:dyDescent="0.25">
      <c r="A25" s="73" t="s">
        <v>441</v>
      </c>
    </row>
    <row r="26" spans="1:1" x14ac:dyDescent="0.25">
      <c r="A26" s="73" t="s">
        <v>442</v>
      </c>
    </row>
    <row r="27" spans="1:1" x14ac:dyDescent="0.25">
      <c r="A27" s="73" t="s">
        <v>443</v>
      </c>
    </row>
    <row r="28" spans="1:1" x14ac:dyDescent="0.25">
      <c r="A28" s="73" t="s">
        <v>444</v>
      </c>
    </row>
    <row r="29" spans="1:1" ht="100" x14ac:dyDescent="0.25">
      <c r="A29" s="73" t="s">
        <v>445</v>
      </c>
    </row>
    <row r="30" spans="1:1" ht="37.5" x14ac:dyDescent="0.25">
      <c r="A30" s="73" t="s">
        <v>446</v>
      </c>
    </row>
    <row r="31" spans="1:1" ht="112.5" x14ac:dyDescent="0.25">
      <c r="A31" s="73" t="s">
        <v>447</v>
      </c>
    </row>
    <row r="32" spans="1:1" ht="25" x14ac:dyDescent="0.25">
      <c r="A32" s="73" t="s">
        <v>448</v>
      </c>
    </row>
    <row r="33" spans="1:1" x14ac:dyDescent="0.25">
      <c r="A33" s="73" t="s">
        <v>449</v>
      </c>
    </row>
    <row r="34" spans="1:1" x14ac:dyDescent="0.25">
      <c r="A34" s="73" t="s">
        <v>450</v>
      </c>
    </row>
    <row r="35" spans="1:1" ht="25" x14ac:dyDescent="0.25">
      <c r="A35" s="73" t="s">
        <v>451</v>
      </c>
    </row>
    <row r="36" spans="1:1" x14ac:dyDescent="0.25">
      <c r="A36" s="73" t="s">
        <v>452</v>
      </c>
    </row>
    <row r="37" spans="1:1" x14ac:dyDescent="0.25">
      <c r="A37" s="73" t="s">
        <v>453</v>
      </c>
    </row>
    <row r="38" spans="1:1" ht="25" x14ac:dyDescent="0.25">
      <c r="A38" s="73" t="s">
        <v>454</v>
      </c>
    </row>
    <row r="39" spans="1:1" x14ac:dyDescent="0.25">
      <c r="A39" s="73" t="s">
        <v>455</v>
      </c>
    </row>
    <row r="40" spans="1:1" ht="75" x14ac:dyDescent="0.25">
      <c r="A40" s="73" t="s">
        <v>456</v>
      </c>
    </row>
    <row r="41" spans="1:1" ht="25" x14ac:dyDescent="0.25">
      <c r="A41" s="73" t="s">
        <v>457</v>
      </c>
    </row>
    <row r="42" spans="1:1" x14ac:dyDescent="0.25">
      <c r="A42" s="73" t="s">
        <v>458</v>
      </c>
    </row>
    <row r="43" spans="1:1" ht="50" x14ac:dyDescent="0.25">
      <c r="A43" s="73" t="s">
        <v>459</v>
      </c>
    </row>
    <row r="44" spans="1:1" x14ac:dyDescent="0.25">
      <c r="A44" s="73" t="s">
        <v>460</v>
      </c>
    </row>
    <row r="45" spans="1:1" x14ac:dyDescent="0.25">
      <c r="A45" s="73" t="s">
        <v>461</v>
      </c>
    </row>
    <row r="46" spans="1:1" x14ac:dyDescent="0.25">
      <c r="A46" s="73" t="s">
        <v>462</v>
      </c>
    </row>
    <row r="47" spans="1:1" x14ac:dyDescent="0.25">
      <c r="A47" s="73" t="s">
        <v>463</v>
      </c>
    </row>
    <row r="48" spans="1:1" x14ac:dyDescent="0.25">
      <c r="A48" s="73" t="s">
        <v>464</v>
      </c>
    </row>
    <row r="49" spans="1:1" x14ac:dyDescent="0.25">
      <c r="A49" s="73" t="s">
        <v>465</v>
      </c>
    </row>
    <row r="50" spans="1:1" ht="25" x14ac:dyDescent="0.25">
      <c r="A50" s="73" t="s">
        <v>466</v>
      </c>
    </row>
    <row r="51" spans="1:1" ht="25" x14ac:dyDescent="0.25">
      <c r="A51" s="73" t="s">
        <v>467</v>
      </c>
    </row>
    <row r="52" spans="1:1" x14ac:dyDescent="0.25">
      <c r="A52" s="73" t="s">
        <v>468</v>
      </c>
    </row>
    <row r="53" spans="1:1" ht="25" x14ac:dyDescent="0.25">
      <c r="A53" s="73" t="s">
        <v>469</v>
      </c>
    </row>
    <row r="54" spans="1:1" ht="25" x14ac:dyDescent="0.25">
      <c r="A54" s="73" t="s">
        <v>470</v>
      </c>
    </row>
    <row r="55" spans="1:1" ht="50" x14ac:dyDescent="0.25">
      <c r="A55" s="73" t="s">
        <v>471</v>
      </c>
    </row>
    <row r="56" spans="1:1" ht="25" x14ac:dyDescent="0.25">
      <c r="A56" s="73" t="s">
        <v>472</v>
      </c>
    </row>
    <row r="57" spans="1:1" ht="25" x14ac:dyDescent="0.25">
      <c r="A57" s="73" t="s">
        <v>473</v>
      </c>
    </row>
    <row r="58" spans="1:1" x14ac:dyDescent="0.25">
      <c r="A58" s="73" t="s">
        <v>474</v>
      </c>
    </row>
    <row r="59" spans="1:1" ht="37.5" x14ac:dyDescent="0.25">
      <c r="A59" s="73" t="s">
        <v>475</v>
      </c>
    </row>
    <row r="60" spans="1:1" ht="25" x14ac:dyDescent="0.25">
      <c r="A60" s="73" t="s">
        <v>476</v>
      </c>
    </row>
    <row r="61" spans="1:1" ht="25" x14ac:dyDescent="0.25">
      <c r="A61" s="73" t="s">
        <v>477</v>
      </c>
    </row>
    <row r="62" spans="1:1" x14ac:dyDescent="0.25">
      <c r="A62" s="73" t="s">
        <v>478</v>
      </c>
    </row>
    <row r="63" spans="1:1" x14ac:dyDescent="0.25">
      <c r="A63" s="73" t="s">
        <v>479</v>
      </c>
    </row>
    <row r="64" spans="1:1" ht="62.5" x14ac:dyDescent="0.25">
      <c r="A64" s="73" t="s">
        <v>480</v>
      </c>
    </row>
    <row r="65" spans="1:1" x14ac:dyDescent="0.25">
      <c r="A65" s="73" t="s">
        <v>481</v>
      </c>
    </row>
    <row r="66" spans="1:1" x14ac:dyDescent="0.25">
      <c r="A66" s="73" t="s">
        <v>482</v>
      </c>
    </row>
    <row r="67" spans="1:1" ht="50" x14ac:dyDescent="0.25">
      <c r="A67" s="73" t="s">
        <v>483</v>
      </c>
    </row>
    <row r="68" spans="1:1" x14ac:dyDescent="0.25">
      <c r="A68" s="73" t="s">
        <v>484</v>
      </c>
    </row>
    <row r="69" spans="1:1" x14ac:dyDescent="0.25">
      <c r="A69" s="73" t="s">
        <v>484</v>
      </c>
    </row>
    <row r="70" spans="1:1" x14ac:dyDescent="0.25">
      <c r="A70" s="73" t="s">
        <v>485</v>
      </c>
    </row>
    <row r="71" spans="1:1" x14ac:dyDescent="0.25">
      <c r="A71" s="73" t="s">
        <v>486</v>
      </c>
    </row>
    <row r="72" spans="1:1" ht="25" x14ac:dyDescent="0.25">
      <c r="A72" s="73" t="s">
        <v>487</v>
      </c>
    </row>
    <row r="73" spans="1:1" ht="25" x14ac:dyDescent="0.25">
      <c r="A73" s="73" t="s">
        <v>488</v>
      </c>
    </row>
    <row r="74" spans="1:1" ht="25" x14ac:dyDescent="0.25">
      <c r="A74" s="73" t="s">
        <v>489</v>
      </c>
    </row>
    <row r="75" spans="1:1" ht="25" x14ac:dyDescent="0.25">
      <c r="A75" s="73" t="s">
        <v>490</v>
      </c>
    </row>
    <row r="76" spans="1:1" ht="25" x14ac:dyDescent="0.25">
      <c r="A76" s="73" t="s">
        <v>491</v>
      </c>
    </row>
    <row r="77" spans="1:1" x14ac:dyDescent="0.25">
      <c r="A77" s="73" t="s">
        <v>492</v>
      </c>
    </row>
    <row r="78" spans="1:1" x14ac:dyDescent="0.25">
      <c r="A78" s="73" t="s">
        <v>493</v>
      </c>
    </row>
    <row r="79" spans="1:1" ht="25" x14ac:dyDescent="0.25">
      <c r="A79" s="73" t="s">
        <v>494</v>
      </c>
    </row>
    <row r="80" spans="1:1" x14ac:dyDescent="0.25">
      <c r="A80" s="73" t="s">
        <v>495</v>
      </c>
    </row>
    <row r="81" spans="1:1" ht="50" x14ac:dyDescent="0.25">
      <c r="A81" s="73" t="s">
        <v>496</v>
      </c>
    </row>
    <row r="82" spans="1:1" ht="87.5" x14ac:dyDescent="0.25">
      <c r="A82" s="73" t="s">
        <v>497</v>
      </c>
    </row>
    <row r="83" spans="1:1" x14ac:dyDescent="0.25">
      <c r="A83" s="73" t="s">
        <v>498</v>
      </c>
    </row>
    <row r="84" spans="1:1" ht="50" x14ac:dyDescent="0.25">
      <c r="A84" s="73" t="s">
        <v>499</v>
      </c>
    </row>
    <row r="85" spans="1:1" ht="25" x14ac:dyDescent="0.25">
      <c r="A85" s="73" t="s">
        <v>500</v>
      </c>
    </row>
    <row r="86" spans="1:1" ht="75" x14ac:dyDescent="0.25">
      <c r="A86" s="73" t="s">
        <v>501</v>
      </c>
    </row>
    <row r="87" spans="1:1" ht="25" x14ac:dyDescent="0.25">
      <c r="A87" s="73" t="s">
        <v>502</v>
      </c>
    </row>
    <row r="88" spans="1:1" ht="37.5" x14ac:dyDescent="0.25">
      <c r="A88" s="73" t="s">
        <v>503</v>
      </c>
    </row>
    <row r="89" spans="1:1" ht="25" x14ac:dyDescent="0.25">
      <c r="A89" s="73" t="s">
        <v>504</v>
      </c>
    </row>
    <row r="90" spans="1:1" ht="37.5" x14ac:dyDescent="0.25">
      <c r="A90" s="73" t="s">
        <v>505</v>
      </c>
    </row>
    <row r="91" spans="1:1" ht="112.5" x14ac:dyDescent="0.25">
      <c r="A91" s="73" t="s">
        <v>506</v>
      </c>
    </row>
    <row r="92" spans="1:1" ht="37.5" x14ac:dyDescent="0.25">
      <c r="A92" s="73" t="s">
        <v>507</v>
      </c>
    </row>
    <row r="93" spans="1:1" x14ac:dyDescent="0.25">
      <c r="A93" s="73" t="s">
        <v>508</v>
      </c>
    </row>
    <row r="94" spans="1:1" ht="137.5" x14ac:dyDescent="0.25">
      <c r="A94" s="73" t="s">
        <v>509</v>
      </c>
    </row>
    <row r="95" spans="1:1" ht="25" x14ac:dyDescent="0.25">
      <c r="A95" s="73" t="s">
        <v>510</v>
      </c>
    </row>
    <row r="96" spans="1:1" ht="37.5" x14ac:dyDescent="0.25">
      <c r="A96" s="73" t="s">
        <v>511</v>
      </c>
    </row>
    <row r="97" spans="1:1" ht="37.5" x14ac:dyDescent="0.25">
      <c r="A97" s="73" t="s">
        <v>512</v>
      </c>
    </row>
    <row r="98" spans="1:1" ht="37.5" x14ac:dyDescent="0.25">
      <c r="A98" s="73" t="s">
        <v>513</v>
      </c>
    </row>
    <row r="99" spans="1:1" x14ac:dyDescent="0.25">
      <c r="A99" s="73" t="s">
        <v>514</v>
      </c>
    </row>
    <row r="100" spans="1:1" ht="25" x14ac:dyDescent="0.25">
      <c r="A100" s="73" t="s">
        <v>515</v>
      </c>
    </row>
    <row r="101" spans="1:1" x14ac:dyDescent="0.25">
      <c r="A101" s="73" t="s">
        <v>516</v>
      </c>
    </row>
    <row r="102" spans="1:1" ht="25" x14ac:dyDescent="0.25">
      <c r="A102" s="73" t="s">
        <v>517</v>
      </c>
    </row>
    <row r="103" spans="1:1" ht="75" x14ac:dyDescent="0.25">
      <c r="A103" s="73" t="s">
        <v>518</v>
      </c>
    </row>
    <row r="104" spans="1:1" ht="25" x14ac:dyDescent="0.25">
      <c r="A104" s="73" t="s">
        <v>519</v>
      </c>
    </row>
    <row r="105" spans="1:1" ht="25" x14ac:dyDescent="0.25">
      <c r="A105" s="73" t="s">
        <v>520</v>
      </c>
    </row>
    <row r="106" spans="1:1" ht="25" x14ac:dyDescent="0.25">
      <c r="A106" s="73" t="s">
        <v>521</v>
      </c>
    </row>
    <row r="107" spans="1:1" x14ac:dyDescent="0.25">
      <c r="A107" s="73" t="s">
        <v>522</v>
      </c>
    </row>
    <row r="108" spans="1:1" ht="25" x14ac:dyDescent="0.25">
      <c r="A108" s="73" t="s">
        <v>523</v>
      </c>
    </row>
    <row r="109" spans="1:1" ht="25" x14ac:dyDescent="0.25">
      <c r="A109" s="73" t="s">
        <v>524</v>
      </c>
    </row>
    <row r="110" spans="1:1" x14ac:dyDescent="0.25">
      <c r="A110" s="73" t="s">
        <v>525</v>
      </c>
    </row>
    <row r="111" spans="1:1" x14ac:dyDescent="0.25">
      <c r="A111" s="73" t="s">
        <v>525</v>
      </c>
    </row>
    <row r="112" spans="1:1" ht="62.5" x14ac:dyDescent="0.25">
      <c r="A112" s="73" t="s">
        <v>526</v>
      </c>
    </row>
    <row r="113" spans="1:1" ht="25" x14ac:dyDescent="0.25">
      <c r="A113" s="73" t="s">
        <v>527</v>
      </c>
    </row>
    <row r="114" spans="1:1" ht="62.5" x14ac:dyDescent="0.25">
      <c r="A114" s="73" t="s">
        <v>528</v>
      </c>
    </row>
    <row r="115" spans="1:1" ht="50" x14ac:dyDescent="0.25">
      <c r="A115" s="73" t="s">
        <v>529</v>
      </c>
    </row>
    <row r="116" spans="1:1" x14ac:dyDescent="0.25">
      <c r="A116" s="73" t="s">
        <v>530</v>
      </c>
    </row>
    <row r="117" spans="1:1" ht="25" x14ac:dyDescent="0.25">
      <c r="A117" s="73" t="s">
        <v>531</v>
      </c>
    </row>
    <row r="118" spans="1:1" ht="25" x14ac:dyDescent="0.25">
      <c r="A118" s="73" t="s">
        <v>532</v>
      </c>
    </row>
    <row r="119" spans="1:1" x14ac:dyDescent="0.25">
      <c r="A119" s="73" t="s">
        <v>533</v>
      </c>
    </row>
    <row r="120" spans="1:1" ht="37.5" x14ac:dyDescent="0.25">
      <c r="A120" s="73" t="s">
        <v>534</v>
      </c>
    </row>
    <row r="121" spans="1:1" ht="25" x14ac:dyDescent="0.25">
      <c r="A121" s="73" t="s">
        <v>535</v>
      </c>
    </row>
    <row r="122" spans="1:1" ht="25" x14ac:dyDescent="0.25">
      <c r="A122" s="73" t="s">
        <v>536</v>
      </c>
    </row>
    <row r="123" spans="1:1" ht="25" x14ac:dyDescent="0.25">
      <c r="A123" s="73" t="s">
        <v>537</v>
      </c>
    </row>
    <row r="124" spans="1:1" ht="25" x14ac:dyDescent="0.25">
      <c r="A124" s="73" t="s">
        <v>538</v>
      </c>
    </row>
    <row r="125" spans="1:1" ht="25" x14ac:dyDescent="0.25">
      <c r="A125" s="73" t="s">
        <v>539</v>
      </c>
    </row>
    <row r="126" spans="1:1" ht="100" x14ac:dyDescent="0.25">
      <c r="A126" s="73" t="s">
        <v>540</v>
      </c>
    </row>
    <row r="127" spans="1:1" ht="25" x14ac:dyDescent="0.25">
      <c r="A127" s="73" t="s">
        <v>541</v>
      </c>
    </row>
    <row r="128" spans="1:1" ht="25" x14ac:dyDescent="0.25">
      <c r="A128" s="73" t="s">
        <v>542</v>
      </c>
    </row>
    <row r="129" spans="1:1" ht="37.5" x14ac:dyDescent="0.25">
      <c r="A129" s="73" t="s">
        <v>543</v>
      </c>
    </row>
    <row r="130" spans="1:1" x14ac:dyDescent="0.25">
      <c r="A130" s="73" t="s">
        <v>544</v>
      </c>
    </row>
    <row r="131" spans="1:1" ht="25" x14ac:dyDescent="0.25">
      <c r="A131" s="73" t="s">
        <v>545</v>
      </c>
    </row>
    <row r="132" spans="1:1" ht="37.5" x14ac:dyDescent="0.25">
      <c r="A132" s="73" t="s">
        <v>546</v>
      </c>
    </row>
    <row r="133" spans="1:1" x14ac:dyDescent="0.25">
      <c r="A133" s="73" t="s">
        <v>547</v>
      </c>
    </row>
    <row r="134" spans="1:1" x14ac:dyDescent="0.25">
      <c r="A134" s="73" t="s">
        <v>548</v>
      </c>
    </row>
    <row r="135" spans="1:1" x14ac:dyDescent="0.25">
      <c r="A135" s="73" t="s">
        <v>549</v>
      </c>
    </row>
    <row r="136" spans="1:1" x14ac:dyDescent="0.25">
      <c r="A136" s="73" t="s">
        <v>549</v>
      </c>
    </row>
    <row r="137" spans="1:1" ht="25" x14ac:dyDescent="0.25">
      <c r="A137" s="73" t="s">
        <v>550</v>
      </c>
    </row>
    <row r="138" spans="1:1" ht="37.5" x14ac:dyDescent="0.25">
      <c r="A138" s="73" t="s">
        <v>551</v>
      </c>
    </row>
    <row r="139" spans="1:1" ht="37.5" x14ac:dyDescent="0.25">
      <c r="A139" s="73" t="s">
        <v>552</v>
      </c>
    </row>
    <row r="140" spans="1:1" ht="87.5" x14ac:dyDescent="0.25">
      <c r="A140" s="73" t="s">
        <v>553</v>
      </c>
    </row>
    <row r="141" spans="1:1" ht="25" x14ac:dyDescent="0.25">
      <c r="A141" s="73" t="s">
        <v>554</v>
      </c>
    </row>
    <row r="142" spans="1:1" x14ac:dyDescent="0.25">
      <c r="A142" s="73" t="s">
        <v>555</v>
      </c>
    </row>
    <row r="143" spans="1:1" ht="25" x14ac:dyDescent="0.25">
      <c r="A143" s="73" t="s">
        <v>556</v>
      </c>
    </row>
    <row r="144" spans="1:1" x14ac:dyDescent="0.25">
      <c r="A144" s="73" t="s">
        <v>557</v>
      </c>
    </row>
    <row r="145" spans="1:1" ht="25" x14ac:dyDescent="0.25">
      <c r="A145" s="73" t="s">
        <v>558</v>
      </c>
    </row>
    <row r="146" spans="1:1" ht="37.5" x14ac:dyDescent="0.25">
      <c r="A146" s="73" t="s">
        <v>559</v>
      </c>
    </row>
    <row r="147" spans="1:1" ht="37.5" x14ac:dyDescent="0.25">
      <c r="A147" s="73" t="s">
        <v>560</v>
      </c>
    </row>
    <row r="148" spans="1:1" x14ac:dyDescent="0.25">
      <c r="A148" s="73" t="s">
        <v>561</v>
      </c>
    </row>
    <row r="149" spans="1:1" x14ac:dyDescent="0.25">
      <c r="A149" s="73" t="s">
        <v>562</v>
      </c>
    </row>
    <row r="150" spans="1:1" x14ac:dyDescent="0.25">
      <c r="A150" s="73" t="s">
        <v>563</v>
      </c>
    </row>
    <row r="151" spans="1:1" x14ac:dyDescent="0.25">
      <c r="A151" s="73" t="s">
        <v>564</v>
      </c>
    </row>
    <row r="152" spans="1:1" ht="25" x14ac:dyDescent="0.25">
      <c r="A152" s="73" t="s">
        <v>565</v>
      </c>
    </row>
    <row r="153" spans="1:1" x14ac:dyDescent="0.25">
      <c r="A153" s="73" t="s">
        <v>566</v>
      </c>
    </row>
    <row r="154" spans="1:1" x14ac:dyDescent="0.25">
      <c r="A154" s="73" t="s">
        <v>566</v>
      </c>
    </row>
    <row r="155" spans="1:1" x14ac:dyDescent="0.25">
      <c r="A155" s="73" t="s">
        <v>566</v>
      </c>
    </row>
    <row r="156" spans="1:1" x14ac:dyDescent="0.25">
      <c r="A156" s="73" t="s">
        <v>566</v>
      </c>
    </row>
    <row r="157" spans="1:1" x14ac:dyDescent="0.25">
      <c r="A157" s="73" t="s">
        <v>566</v>
      </c>
    </row>
    <row r="158" spans="1:1" x14ac:dyDescent="0.25">
      <c r="A158" s="73" t="s">
        <v>566</v>
      </c>
    </row>
    <row r="159" spans="1:1" x14ac:dyDescent="0.25">
      <c r="A159" s="73" t="s">
        <v>566</v>
      </c>
    </row>
    <row r="160" spans="1:1" x14ac:dyDescent="0.25">
      <c r="A160" s="73" t="s">
        <v>566</v>
      </c>
    </row>
    <row r="161" spans="1:1" x14ac:dyDescent="0.25">
      <c r="A161" s="73" t="s">
        <v>567</v>
      </c>
    </row>
    <row r="162" spans="1:1" x14ac:dyDescent="0.25">
      <c r="A162" s="73" t="s">
        <v>567</v>
      </c>
    </row>
    <row r="163" spans="1:1" x14ac:dyDescent="0.25">
      <c r="A163" s="73" t="s">
        <v>567</v>
      </c>
    </row>
    <row r="164" spans="1:1" x14ac:dyDescent="0.25">
      <c r="A164" s="73" t="s">
        <v>568</v>
      </c>
    </row>
    <row r="165" spans="1:1" x14ac:dyDescent="0.25">
      <c r="A165" s="73" t="s">
        <v>567</v>
      </c>
    </row>
    <row r="166" spans="1:1" ht="50" x14ac:dyDescent="0.25">
      <c r="A166" s="73" t="s">
        <v>569</v>
      </c>
    </row>
    <row r="167" spans="1:1" ht="37.5" x14ac:dyDescent="0.25">
      <c r="A167" s="73" t="s">
        <v>570</v>
      </c>
    </row>
    <row r="168" spans="1:1" x14ac:dyDescent="0.25">
      <c r="A168" s="73" t="s">
        <v>571</v>
      </c>
    </row>
    <row r="169" spans="1:1" ht="25" x14ac:dyDescent="0.25">
      <c r="A169" s="73" t="s">
        <v>572</v>
      </c>
    </row>
    <row r="170" spans="1:1" ht="25" x14ac:dyDescent="0.25">
      <c r="A170" s="73" t="s">
        <v>573</v>
      </c>
    </row>
    <row r="171" spans="1:1" ht="25" x14ac:dyDescent="0.25">
      <c r="A171" s="73" t="s">
        <v>574</v>
      </c>
    </row>
    <row r="172" spans="1:1" x14ac:dyDescent="0.25">
      <c r="A172" s="73" t="s">
        <v>575</v>
      </c>
    </row>
    <row r="173" spans="1:1" x14ac:dyDescent="0.25">
      <c r="A173" s="73" t="s">
        <v>576</v>
      </c>
    </row>
    <row r="174" spans="1:1" ht="25" x14ac:dyDescent="0.25">
      <c r="A174" s="73" t="s">
        <v>577</v>
      </c>
    </row>
    <row r="175" spans="1:1" ht="37.5" x14ac:dyDescent="0.25">
      <c r="A175" s="73" t="s">
        <v>578</v>
      </c>
    </row>
    <row r="176" spans="1:1" ht="50" x14ac:dyDescent="0.25">
      <c r="A176" s="73" t="s">
        <v>579</v>
      </c>
    </row>
    <row r="177" spans="1:1" ht="25" x14ac:dyDescent="0.25">
      <c r="A177" s="73" t="s">
        <v>580</v>
      </c>
    </row>
    <row r="178" spans="1:1" ht="37.5" x14ac:dyDescent="0.25">
      <c r="A178" s="73" t="s">
        <v>581</v>
      </c>
    </row>
    <row r="179" spans="1:1" ht="25" x14ac:dyDescent="0.25">
      <c r="A179" s="73" t="s">
        <v>582</v>
      </c>
    </row>
    <row r="180" spans="1:1" ht="25" x14ac:dyDescent="0.25">
      <c r="A180" s="73" t="s">
        <v>583</v>
      </c>
    </row>
    <row r="181" spans="1:1" ht="25" x14ac:dyDescent="0.25">
      <c r="A181" s="73" t="s">
        <v>584</v>
      </c>
    </row>
    <row r="182" spans="1:1" ht="37.5" x14ac:dyDescent="0.25">
      <c r="A182" s="73" t="s">
        <v>585</v>
      </c>
    </row>
    <row r="183" spans="1:1" ht="62.5" x14ac:dyDescent="0.25">
      <c r="A183" s="73" t="s">
        <v>586</v>
      </c>
    </row>
    <row r="184" spans="1:1" x14ac:dyDescent="0.25">
      <c r="A184" s="73" t="s">
        <v>587</v>
      </c>
    </row>
    <row r="185" spans="1:1" ht="25" x14ac:dyDescent="0.25">
      <c r="A185" s="73" t="s">
        <v>588</v>
      </c>
    </row>
    <row r="186" spans="1:1" x14ac:dyDescent="0.25">
      <c r="A186" s="73" t="s">
        <v>589</v>
      </c>
    </row>
    <row r="187" spans="1:1" ht="25" x14ac:dyDescent="0.25">
      <c r="A187" s="73" t="s">
        <v>590</v>
      </c>
    </row>
    <row r="188" spans="1:1" ht="25" x14ac:dyDescent="0.25">
      <c r="A188" s="73" t="s">
        <v>591</v>
      </c>
    </row>
    <row r="189" spans="1:1" x14ac:dyDescent="0.25">
      <c r="A189" s="73" t="s">
        <v>592</v>
      </c>
    </row>
    <row r="190" spans="1:1" ht="25" x14ac:dyDescent="0.25">
      <c r="A190" s="73" t="s">
        <v>593</v>
      </c>
    </row>
    <row r="191" spans="1:1" x14ac:dyDescent="0.25">
      <c r="A191" s="73" t="s">
        <v>594</v>
      </c>
    </row>
    <row r="192" spans="1:1" x14ac:dyDescent="0.25">
      <c r="A192" s="73" t="s">
        <v>595</v>
      </c>
    </row>
    <row r="193" spans="1:1" x14ac:dyDescent="0.25">
      <c r="A193" s="73" t="s">
        <v>596</v>
      </c>
    </row>
    <row r="194" spans="1:1" ht="25" x14ac:dyDescent="0.25">
      <c r="A194" s="73" t="s">
        <v>597</v>
      </c>
    </row>
    <row r="195" spans="1:1" ht="37.5" x14ac:dyDescent="0.25">
      <c r="A195" s="73" t="s">
        <v>598</v>
      </c>
    </row>
    <row r="196" spans="1:1" ht="50" x14ac:dyDescent="0.25">
      <c r="A196" s="73" t="s">
        <v>599</v>
      </c>
    </row>
    <row r="197" spans="1:1" ht="25" x14ac:dyDescent="0.25">
      <c r="A197" s="73" t="s">
        <v>600</v>
      </c>
    </row>
    <row r="198" spans="1:1" ht="25" x14ac:dyDescent="0.25">
      <c r="A198" s="73" t="s">
        <v>601</v>
      </c>
    </row>
    <row r="199" spans="1:1" ht="37.5" x14ac:dyDescent="0.25">
      <c r="A199" s="73" t="s">
        <v>602</v>
      </c>
    </row>
    <row r="200" spans="1:1" x14ac:dyDescent="0.25">
      <c r="A200" s="73" t="s">
        <v>603</v>
      </c>
    </row>
    <row r="201" spans="1:1" ht="37.5" x14ac:dyDescent="0.25">
      <c r="A201" s="73" t="s">
        <v>604</v>
      </c>
    </row>
    <row r="202" spans="1:1" x14ac:dyDescent="0.25">
      <c r="A202" s="73" t="s">
        <v>605</v>
      </c>
    </row>
    <row r="203" spans="1:1" ht="25" x14ac:dyDescent="0.25">
      <c r="A203" s="73" t="s">
        <v>606</v>
      </c>
    </row>
    <row r="204" spans="1:1" x14ac:dyDescent="0.25">
      <c r="A204" s="73" t="s">
        <v>607</v>
      </c>
    </row>
    <row r="205" spans="1:1" x14ac:dyDescent="0.25">
      <c r="A205" s="73" t="s">
        <v>608</v>
      </c>
    </row>
    <row r="206" spans="1:1" x14ac:dyDescent="0.25">
      <c r="A206" s="73" t="s">
        <v>609</v>
      </c>
    </row>
    <row r="207" spans="1:1" ht="25" x14ac:dyDescent="0.25">
      <c r="A207" s="73" t="s">
        <v>610</v>
      </c>
    </row>
    <row r="208" spans="1:1" ht="25" x14ac:dyDescent="0.25">
      <c r="A208" s="73" t="s">
        <v>611</v>
      </c>
    </row>
    <row r="209" spans="1:1" x14ac:dyDescent="0.25">
      <c r="A209" s="73" t="s">
        <v>612</v>
      </c>
    </row>
    <row r="210" spans="1:1" x14ac:dyDescent="0.25">
      <c r="A210" s="73" t="s">
        <v>613</v>
      </c>
    </row>
    <row r="211" spans="1:1" x14ac:dyDescent="0.25">
      <c r="A211" s="73" t="s">
        <v>614</v>
      </c>
    </row>
    <row r="212" spans="1:1" ht="37.5" x14ac:dyDescent="0.25">
      <c r="A212" s="73" t="s">
        <v>615</v>
      </c>
    </row>
    <row r="213" spans="1:1" x14ac:dyDescent="0.25">
      <c r="A213" s="73" t="s">
        <v>616</v>
      </c>
    </row>
    <row r="214" spans="1:1" x14ac:dyDescent="0.25">
      <c r="A214" s="73" t="s">
        <v>617</v>
      </c>
    </row>
    <row r="215" spans="1:1" x14ac:dyDescent="0.25">
      <c r="A215" s="73" t="s">
        <v>618</v>
      </c>
    </row>
    <row r="216" spans="1:1" ht="25" x14ac:dyDescent="0.25">
      <c r="A216" s="73" t="s">
        <v>619</v>
      </c>
    </row>
    <row r="217" spans="1:1" x14ac:dyDescent="0.25">
      <c r="A217" s="73" t="s">
        <v>620</v>
      </c>
    </row>
    <row r="218" spans="1:1" ht="25" x14ac:dyDescent="0.25">
      <c r="A218" s="73" t="s">
        <v>621</v>
      </c>
    </row>
    <row r="219" spans="1:1" x14ac:dyDescent="0.25">
      <c r="A219" s="73" t="s">
        <v>622</v>
      </c>
    </row>
    <row r="220" spans="1:1" ht="75" x14ac:dyDescent="0.25">
      <c r="A220" s="73" t="s">
        <v>623</v>
      </c>
    </row>
    <row r="221" spans="1:1" ht="37.5" x14ac:dyDescent="0.25">
      <c r="A221" s="73" t="s">
        <v>624</v>
      </c>
    </row>
    <row r="222" spans="1:1" x14ac:dyDescent="0.25">
      <c r="A222" s="73" t="s">
        <v>625</v>
      </c>
    </row>
    <row r="223" spans="1:1" ht="25" x14ac:dyDescent="0.25">
      <c r="A223" s="73" t="s">
        <v>626</v>
      </c>
    </row>
    <row r="224" spans="1:1" ht="25" x14ac:dyDescent="0.25">
      <c r="A224" s="73" t="s">
        <v>627</v>
      </c>
    </row>
    <row r="225" spans="1:1" ht="25" x14ac:dyDescent="0.25">
      <c r="A225" s="73" t="s">
        <v>628</v>
      </c>
    </row>
    <row r="226" spans="1:1" x14ac:dyDescent="0.25">
      <c r="A226" s="73" t="s">
        <v>629</v>
      </c>
    </row>
    <row r="227" spans="1:1" ht="50" x14ac:dyDescent="0.25">
      <c r="A227" s="73" t="s">
        <v>630</v>
      </c>
    </row>
    <row r="228" spans="1:1" ht="25" x14ac:dyDescent="0.25">
      <c r="A228" s="73" t="s">
        <v>631</v>
      </c>
    </row>
    <row r="229" spans="1:1" x14ac:dyDescent="0.25">
      <c r="A229" s="73" t="s">
        <v>632</v>
      </c>
    </row>
    <row r="230" spans="1:1" ht="37.5" x14ac:dyDescent="0.25">
      <c r="A230" s="73" t="s">
        <v>633</v>
      </c>
    </row>
    <row r="231" spans="1:1" ht="37.5" x14ac:dyDescent="0.25">
      <c r="A231" s="73" t="s">
        <v>634</v>
      </c>
    </row>
    <row r="232" spans="1:1" x14ac:dyDescent="0.25">
      <c r="A232" s="73" t="s">
        <v>635</v>
      </c>
    </row>
    <row r="233" spans="1:1" x14ac:dyDescent="0.25">
      <c r="A233" s="73" t="s">
        <v>636</v>
      </c>
    </row>
    <row r="234" spans="1:1" x14ac:dyDescent="0.25">
      <c r="A234" s="73" t="s">
        <v>637</v>
      </c>
    </row>
    <row r="235" spans="1:1" x14ac:dyDescent="0.25">
      <c r="A235" s="73" t="s">
        <v>638</v>
      </c>
    </row>
    <row r="236" spans="1:1" x14ac:dyDescent="0.25">
      <c r="A236" s="73" t="s">
        <v>639</v>
      </c>
    </row>
    <row r="237" spans="1:1" x14ac:dyDescent="0.25">
      <c r="A237" s="73" t="s">
        <v>640</v>
      </c>
    </row>
    <row r="238" spans="1:1" ht="25" x14ac:dyDescent="0.25">
      <c r="A238" s="73" t="s">
        <v>641</v>
      </c>
    </row>
    <row r="239" spans="1:1" ht="25" x14ac:dyDescent="0.25">
      <c r="A239" s="73" t="s">
        <v>642</v>
      </c>
    </row>
    <row r="240" spans="1:1" ht="50" x14ac:dyDescent="0.25">
      <c r="A240" s="73" t="s">
        <v>643</v>
      </c>
    </row>
    <row r="241" spans="1:1" ht="37.5" x14ac:dyDescent="0.25">
      <c r="A241" s="73" t="s">
        <v>644</v>
      </c>
    </row>
    <row r="242" spans="1:1" x14ac:dyDescent="0.25">
      <c r="A242" s="73" t="s">
        <v>645</v>
      </c>
    </row>
    <row r="243" spans="1:1" x14ac:dyDescent="0.25">
      <c r="A243" s="73" t="s">
        <v>646</v>
      </c>
    </row>
    <row r="244" spans="1:1" ht="25" x14ac:dyDescent="0.25">
      <c r="A244" s="73" t="s">
        <v>647</v>
      </c>
    </row>
    <row r="245" spans="1:1" ht="25" x14ac:dyDescent="0.25">
      <c r="A245" s="73" t="s">
        <v>648</v>
      </c>
    </row>
    <row r="246" spans="1:1" x14ac:dyDescent="0.25">
      <c r="A246" s="73" t="s">
        <v>649</v>
      </c>
    </row>
    <row r="247" spans="1:1" x14ac:dyDescent="0.25">
      <c r="A247" s="73" t="s">
        <v>650</v>
      </c>
    </row>
    <row r="248" spans="1:1" ht="25" x14ac:dyDescent="0.25">
      <c r="A248" s="73" t="s">
        <v>651</v>
      </c>
    </row>
    <row r="249" spans="1:1" x14ac:dyDescent="0.25">
      <c r="A249" s="73" t="s">
        <v>652</v>
      </c>
    </row>
    <row r="250" spans="1:1" x14ac:dyDescent="0.25">
      <c r="A250" s="73" t="s">
        <v>653</v>
      </c>
    </row>
    <row r="251" spans="1:1" x14ac:dyDescent="0.25">
      <c r="A251" s="73" t="s">
        <v>654</v>
      </c>
    </row>
    <row r="252" spans="1:1" x14ac:dyDescent="0.25">
      <c r="A252" s="73" t="s">
        <v>654</v>
      </c>
    </row>
    <row r="253" spans="1:1" ht="25" x14ac:dyDescent="0.25">
      <c r="A253" s="73" t="s">
        <v>655</v>
      </c>
    </row>
    <row r="254" spans="1:1" ht="25" x14ac:dyDescent="0.25">
      <c r="A254" s="73" t="s">
        <v>656</v>
      </c>
    </row>
    <row r="255" spans="1:1" ht="37.5" x14ac:dyDescent="0.25">
      <c r="A255" s="73" t="s">
        <v>657</v>
      </c>
    </row>
    <row r="256" spans="1:1" ht="50" x14ac:dyDescent="0.25">
      <c r="A256" s="73" t="s">
        <v>658</v>
      </c>
    </row>
    <row r="257" spans="1:1" ht="25" x14ac:dyDescent="0.25">
      <c r="A257" s="73" t="s">
        <v>659</v>
      </c>
    </row>
    <row r="258" spans="1:1" ht="25" x14ac:dyDescent="0.25">
      <c r="A258" s="73" t="s">
        <v>660</v>
      </c>
    </row>
    <row r="259" spans="1:1" x14ac:dyDescent="0.25">
      <c r="A259" s="73" t="s">
        <v>661</v>
      </c>
    </row>
    <row r="260" spans="1:1" x14ac:dyDescent="0.25">
      <c r="A260" s="73" t="s">
        <v>662</v>
      </c>
    </row>
    <row r="261" spans="1:1" ht="25" x14ac:dyDescent="0.25">
      <c r="A261" s="73" t="s">
        <v>663</v>
      </c>
    </row>
    <row r="262" spans="1:1" ht="25" x14ac:dyDescent="0.25">
      <c r="A262" s="73" t="s">
        <v>664</v>
      </c>
    </row>
    <row r="263" spans="1:1" x14ac:dyDescent="0.25">
      <c r="A263" s="73" t="s">
        <v>665</v>
      </c>
    </row>
    <row r="264" spans="1:1" x14ac:dyDescent="0.25">
      <c r="A264" s="73" t="s">
        <v>666</v>
      </c>
    </row>
    <row r="265" spans="1:1" ht="25" x14ac:dyDescent="0.25">
      <c r="A265" s="73" t="s">
        <v>667</v>
      </c>
    </row>
    <row r="266" spans="1:1" ht="37.5" x14ac:dyDescent="0.25">
      <c r="A266" s="73" t="s">
        <v>668</v>
      </c>
    </row>
    <row r="267" spans="1:1" ht="25" x14ac:dyDescent="0.25">
      <c r="A267" s="73" t="s">
        <v>669</v>
      </c>
    </row>
    <row r="268" spans="1:1" x14ac:dyDescent="0.25">
      <c r="A268" s="73" t="s">
        <v>670</v>
      </c>
    </row>
    <row r="269" spans="1:1" ht="37.5" x14ac:dyDescent="0.25">
      <c r="A269" s="73" t="s">
        <v>671</v>
      </c>
    </row>
    <row r="270" spans="1:1" x14ac:dyDescent="0.25">
      <c r="A270" s="73" t="s">
        <v>672</v>
      </c>
    </row>
    <row r="271" spans="1:1" ht="25" x14ac:dyDescent="0.25">
      <c r="A271" s="73" t="s">
        <v>673</v>
      </c>
    </row>
    <row r="272" spans="1:1" ht="37.5" x14ac:dyDescent="0.25">
      <c r="A272" s="73" t="s">
        <v>674</v>
      </c>
    </row>
    <row r="273" spans="1:1" ht="25" x14ac:dyDescent="0.25">
      <c r="A273" s="73" t="s">
        <v>675</v>
      </c>
    </row>
    <row r="274" spans="1:1" x14ac:dyDescent="0.25">
      <c r="A274" s="73" t="s">
        <v>676</v>
      </c>
    </row>
    <row r="275" spans="1:1" ht="25" x14ac:dyDescent="0.25">
      <c r="A275" s="73" t="s">
        <v>677</v>
      </c>
    </row>
    <row r="276" spans="1:1" x14ac:dyDescent="0.25">
      <c r="A276" s="73" t="s">
        <v>678</v>
      </c>
    </row>
    <row r="277" spans="1:1" ht="25" x14ac:dyDescent="0.25">
      <c r="A277" s="73" t="s">
        <v>679</v>
      </c>
    </row>
    <row r="278" spans="1:1" x14ac:dyDescent="0.25">
      <c r="A278" s="73" t="s">
        <v>680</v>
      </c>
    </row>
    <row r="279" spans="1:1" x14ac:dyDescent="0.25">
      <c r="A279" s="73" t="s">
        <v>681</v>
      </c>
    </row>
    <row r="280" spans="1:1" x14ac:dyDescent="0.25">
      <c r="A280" s="73" t="s">
        <v>682</v>
      </c>
    </row>
    <row r="281" spans="1:1" ht="25" x14ac:dyDescent="0.25">
      <c r="A281" s="73" t="s">
        <v>683</v>
      </c>
    </row>
    <row r="282" spans="1:1" x14ac:dyDescent="0.25">
      <c r="A282" s="73" t="s">
        <v>684</v>
      </c>
    </row>
    <row r="283" spans="1:1" ht="37.5" x14ac:dyDescent="0.25">
      <c r="A283" s="73" t="s">
        <v>685</v>
      </c>
    </row>
    <row r="284" spans="1:1" ht="25" x14ac:dyDescent="0.25">
      <c r="A284" s="73" t="s">
        <v>686</v>
      </c>
    </row>
    <row r="285" spans="1:1" ht="37.5" x14ac:dyDescent="0.25">
      <c r="A285" s="73" t="s">
        <v>687</v>
      </c>
    </row>
    <row r="286" spans="1:1" ht="25" x14ac:dyDescent="0.25">
      <c r="A286" s="73" t="s">
        <v>688</v>
      </c>
    </row>
    <row r="287" spans="1:1" x14ac:dyDescent="0.25">
      <c r="A287" s="73" t="s">
        <v>689</v>
      </c>
    </row>
    <row r="288" spans="1:1" x14ac:dyDescent="0.25">
      <c r="A288" s="73" t="s">
        <v>690</v>
      </c>
    </row>
    <row r="289" spans="1:1" ht="37.5" x14ac:dyDescent="0.25">
      <c r="A289" s="73" t="s">
        <v>691</v>
      </c>
    </row>
    <row r="290" spans="1:1" ht="37.5" x14ac:dyDescent="0.25">
      <c r="A290" s="73" t="s">
        <v>692</v>
      </c>
    </row>
    <row r="291" spans="1:1" ht="25" x14ac:dyDescent="0.25">
      <c r="A291" s="73" t="s">
        <v>693</v>
      </c>
    </row>
    <row r="292" spans="1:1" ht="25" x14ac:dyDescent="0.25">
      <c r="A292" s="73" t="s">
        <v>694</v>
      </c>
    </row>
    <row r="293" spans="1:1" x14ac:dyDescent="0.25">
      <c r="A293" s="73" t="s">
        <v>695</v>
      </c>
    </row>
    <row r="294" spans="1:1" x14ac:dyDescent="0.25">
      <c r="A294" s="73" t="s">
        <v>696</v>
      </c>
    </row>
    <row r="295" spans="1:1" ht="25" x14ac:dyDescent="0.25">
      <c r="A295" s="73" t="s">
        <v>697</v>
      </c>
    </row>
    <row r="296" spans="1:1" ht="37.5" x14ac:dyDescent="0.25">
      <c r="A296" s="73" t="s">
        <v>698</v>
      </c>
    </row>
    <row r="297" spans="1:1" ht="37.5" x14ac:dyDescent="0.25">
      <c r="A297" s="73" t="s">
        <v>699</v>
      </c>
    </row>
    <row r="298" spans="1:1" ht="50" x14ac:dyDescent="0.25">
      <c r="A298" s="73" t="s">
        <v>700</v>
      </c>
    </row>
    <row r="299" spans="1:1" ht="37.5" x14ac:dyDescent="0.25">
      <c r="A299" s="73" t="s">
        <v>701</v>
      </c>
    </row>
    <row r="300" spans="1:1" x14ac:dyDescent="0.25">
      <c r="A300" s="73" t="s">
        <v>702</v>
      </c>
    </row>
    <row r="301" spans="1:1" x14ac:dyDescent="0.25">
      <c r="A301" s="73" t="s">
        <v>703</v>
      </c>
    </row>
    <row r="302" spans="1:1" ht="50" x14ac:dyDescent="0.25">
      <c r="A302" s="73" t="s">
        <v>704</v>
      </c>
    </row>
    <row r="303" spans="1:1" x14ac:dyDescent="0.25">
      <c r="A303" s="73" t="s">
        <v>705</v>
      </c>
    </row>
    <row r="304" spans="1:1" x14ac:dyDescent="0.25">
      <c r="A304" s="73" t="s">
        <v>706</v>
      </c>
    </row>
    <row r="305" spans="1:1" x14ac:dyDescent="0.25">
      <c r="A305" s="73" t="s">
        <v>707</v>
      </c>
    </row>
    <row r="306" spans="1:1" x14ac:dyDescent="0.25">
      <c r="A306" s="73" t="s">
        <v>708</v>
      </c>
    </row>
    <row r="307" spans="1:1" x14ac:dyDescent="0.25">
      <c r="A307" s="73" t="s">
        <v>709</v>
      </c>
    </row>
    <row r="308" spans="1:1" ht="25" x14ac:dyDescent="0.25">
      <c r="A308" s="73" t="s">
        <v>710</v>
      </c>
    </row>
    <row r="309" spans="1:1" x14ac:dyDescent="0.25">
      <c r="A309" s="73" t="s">
        <v>711</v>
      </c>
    </row>
    <row r="310" spans="1:1" ht="25" x14ac:dyDescent="0.25">
      <c r="A310" s="73" t="s">
        <v>712</v>
      </c>
    </row>
    <row r="311" spans="1:1" ht="25" x14ac:dyDescent="0.25">
      <c r="A311" s="73" t="s">
        <v>713</v>
      </c>
    </row>
    <row r="312" spans="1:1" x14ac:dyDescent="0.25">
      <c r="A312" s="73" t="s">
        <v>714</v>
      </c>
    </row>
    <row r="313" spans="1:1" x14ac:dyDescent="0.25">
      <c r="A313" s="73" t="s">
        <v>715</v>
      </c>
    </row>
    <row r="314" spans="1:1" x14ac:dyDescent="0.25">
      <c r="A314" s="73" t="s">
        <v>716</v>
      </c>
    </row>
    <row r="315" spans="1:1" ht="25" x14ac:dyDescent="0.25">
      <c r="A315" s="73" t="s">
        <v>717</v>
      </c>
    </row>
    <row r="316" spans="1:1" x14ac:dyDescent="0.25">
      <c r="A316" s="73" t="s">
        <v>718</v>
      </c>
    </row>
    <row r="317" spans="1:1" x14ac:dyDescent="0.25">
      <c r="A317" s="73" t="s">
        <v>719</v>
      </c>
    </row>
    <row r="318" spans="1:1" x14ac:dyDescent="0.25">
      <c r="A318" s="73" t="s">
        <v>719</v>
      </c>
    </row>
    <row r="319" spans="1:1" ht="75" x14ac:dyDescent="0.25">
      <c r="A319" s="73" t="s">
        <v>720</v>
      </c>
    </row>
    <row r="320" spans="1:1" x14ac:dyDescent="0.25">
      <c r="A320" s="73" t="s">
        <v>721</v>
      </c>
    </row>
    <row r="321" spans="1:1" x14ac:dyDescent="0.25">
      <c r="A321" s="73" t="s">
        <v>722</v>
      </c>
    </row>
    <row r="322" spans="1:1" x14ac:dyDescent="0.25">
      <c r="A322" s="73" t="s">
        <v>723</v>
      </c>
    </row>
    <row r="323" spans="1:1" x14ac:dyDescent="0.25">
      <c r="A323" s="73" t="s">
        <v>724</v>
      </c>
    </row>
    <row r="324" spans="1:1" ht="37.5" x14ac:dyDescent="0.25">
      <c r="A324" s="73" t="s">
        <v>725</v>
      </c>
    </row>
    <row r="325" spans="1:1" x14ac:dyDescent="0.25">
      <c r="A325" s="73" t="s">
        <v>726</v>
      </c>
    </row>
    <row r="326" spans="1:1" ht="25" x14ac:dyDescent="0.25">
      <c r="A326" s="73" t="s">
        <v>727</v>
      </c>
    </row>
    <row r="327" spans="1:1" ht="50" x14ac:dyDescent="0.25">
      <c r="A327" s="73" t="s">
        <v>728</v>
      </c>
    </row>
    <row r="328" spans="1:1" x14ac:dyDescent="0.25">
      <c r="A328" s="73" t="s">
        <v>729</v>
      </c>
    </row>
    <row r="329" spans="1:1" x14ac:dyDescent="0.25">
      <c r="A329" s="73" t="s">
        <v>730</v>
      </c>
    </row>
    <row r="330" spans="1:1" x14ac:dyDescent="0.25">
      <c r="A330" s="73" t="s">
        <v>731</v>
      </c>
    </row>
    <row r="331" spans="1:1" ht="25" x14ac:dyDescent="0.25">
      <c r="A331" s="73" t="s">
        <v>732</v>
      </c>
    </row>
    <row r="332" spans="1:1" x14ac:dyDescent="0.25">
      <c r="A332" s="73" t="s">
        <v>733</v>
      </c>
    </row>
    <row r="333" spans="1:1" x14ac:dyDescent="0.25">
      <c r="A333" s="73" t="s">
        <v>734</v>
      </c>
    </row>
    <row r="334" spans="1:1" ht="50" x14ac:dyDescent="0.25">
      <c r="A334" s="73" t="s">
        <v>735</v>
      </c>
    </row>
    <row r="335" spans="1:1" x14ac:dyDescent="0.25">
      <c r="A335" s="73" t="s">
        <v>736</v>
      </c>
    </row>
    <row r="336" spans="1:1" x14ac:dyDescent="0.25">
      <c r="A336" s="73" t="s">
        <v>737</v>
      </c>
    </row>
    <row r="337" spans="1:1" ht="25" x14ac:dyDescent="0.25">
      <c r="A337" s="73" t="s">
        <v>738</v>
      </c>
    </row>
    <row r="338" spans="1:1" ht="37.5" x14ac:dyDescent="0.25">
      <c r="A338" s="73" t="s">
        <v>739</v>
      </c>
    </row>
    <row r="339" spans="1:1" ht="137.5" x14ac:dyDescent="0.25">
      <c r="A339" s="73" t="s">
        <v>740</v>
      </c>
    </row>
    <row r="340" spans="1:1" x14ac:dyDescent="0.25">
      <c r="A340" s="73" t="s">
        <v>741</v>
      </c>
    </row>
    <row r="341" spans="1:1" x14ac:dyDescent="0.25">
      <c r="A341" s="73" t="s">
        <v>742</v>
      </c>
    </row>
    <row r="342" spans="1:1" x14ac:dyDescent="0.25">
      <c r="A342" s="73" t="s">
        <v>743</v>
      </c>
    </row>
    <row r="343" spans="1:1" ht="25" x14ac:dyDescent="0.25">
      <c r="A343" s="73" t="s">
        <v>744</v>
      </c>
    </row>
    <row r="344" spans="1:1" ht="50" x14ac:dyDescent="0.25">
      <c r="A344" s="73" t="s">
        <v>745</v>
      </c>
    </row>
    <row r="345" spans="1:1" x14ac:dyDescent="0.25">
      <c r="A345" s="73" t="s">
        <v>746</v>
      </c>
    </row>
    <row r="346" spans="1:1" ht="37.5" x14ac:dyDescent="0.25">
      <c r="A346" s="73" t="s">
        <v>747</v>
      </c>
    </row>
    <row r="347" spans="1:1" x14ac:dyDescent="0.25">
      <c r="A347" s="73" t="s">
        <v>748</v>
      </c>
    </row>
    <row r="348" spans="1:1" x14ac:dyDescent="0.25">
      <c r="A348" s="73" t="s">
        <v>749</v>
      </c>
    </row>
    <row r="349" spans="1:1" x14ac:dyDescent="0.25">
      <c r="A349" s="73" t="s">
        <v>750</v>
      </c>
    </row>
    <row r="350" spans="1:1" ht="37.5" x14ac:dyDescent="0.25">
      <c r="A350" s="73" t="s">
        <v>751</v>
      </c>
    </row>
    <row r="351" spans="1:1" x14ac:dyDescent="0.25">
      <c r="A351" s="73" t="s">
        <v>752</v>
      </c>
    </row>
    <row r="352" spans="1:1" x14ac:dyDescent="0.25">
      <c r="A352" s="73" t="s">
        <v>753</v>
      </c>
    </row>
    <row r="353" spans="1:1" ht="100" x14ac:dyDescent="0.25">
      <c r="A353" s="73" t="s">
        <v>754</v>
      </c>
    </row>
    <row r="354" spans="1:1" ht="25" x14ac:dyDescent="0.25">
      <c r="A354" s="73" t="s">
        <v>755</v>
      </c>
    </row>
    <row r="355" spans="1:1" ht="25" x14ac:dyDescent="0.25">
      <c r="A355" s="73" t="s">
        <v>756</v>
      </c>
    </row>
    <row r="356" spans="1:1" ht="25" x14ac:dyDescent="0.25">
      <c r="A356" s="73" t="s">
        <v>757</v>
      </c>
    </row>
    <row r="357" spans="1:1" ht="25" x14ac:dyDescent="0.25">
      <c r="A357" s="73" t="s">
        <v>758</v>
      </c>
    </row>
    <row r="358" spans="1:1" x14ac:dyDescent="0.25">
      <c r="A358" s="73" t="s">
        <v>759</v>
      </c>
    </row>
    <row r="359" spans="1:1" ht="25" x14ac:dyDescent="0.25">
      <c r="A359" s="73" t="s">
        <v>760</v>
      </c>
    </row>
    <row r="360" spans="1:1" x14ac:dyDescent="0.25">
      <c r="A360" s="73" t="s">
        <v>761</v>
      </c>
    </row>
    <row r="361" spans="1:1" x14ac:dyDescent="0.25">
      <c r="A361" s="73" t="s">
        <v>762</v>
      </c>
    </row>
    <row r="362" spans="1:1" x14ac:dyDescent="0.25">
      <c r="A362" s="73" t="s">
        <v>763</v>
      </c>
    </row>
    <row r="363" spans="1:1" ht="37.5" x14ac:dyDescent="0.25">
      <c r="A363" s="73" t="s">
        <v>764</v>
      </c>
    </row>
    <row r="364" spans="1:1" x14ac:dyDescent="0.25">
      <c r="A364" s="73" t="s">
        <v>765</v>
      </c>
    </row>
    <row r="365" spans="1:1" x14ac:dyDescent="0.25">
      <c r="A365" s="73" t="s">
        <v>766</v>
      </c>
    </row>
    <row r="366" spans="1:1" x14ac:dyDescent="0.25">
      <c r="A366" s="73" t="s">
        <v>767</v>
      </c>
    </row>
    <row r="367" spans="1:1" ht="25" x14ac:dyDescent="0.25">
      <c r="A367" s="73" t="s">
        <v>768</v>
      </c>
    </row>
    <row r="368" spans="1:1" ht="25" x14ac:dyDescent="0.25">
      <c r="A368" s="73" t="s">
        <v>769</v>
      </c>
    </row>
    <row r="369" spans="1:1" ht="25" x14ac:dyDescent="0.25">
      <c r="A369" s="73" t="s">
        <v>770</v>
      </c>
    </row>
    <row r="370" spans="1:1" x14ac:dyDescent="0.25">
      <c r="A370" s="73" t="s">
        <v>771</v>
      </c>
    </row>
    <row r="371" spans="1:1" x14ac:dyDescent="0.25">
      <c r="A371" s="73" t="s">
        <v>772</v>
      </c>
    </row>
    <row r="372" spans="1:1" ht="37.5" x14ac:dyDescent="0.25">
      <c r="A372" s="73" t="s">
        <v>773</v>
      </c>
    </row>
    <row r="373" spans="1:1" ht="25" x14ac:dyDescent="0.25">
      <c r="A373" s="73" t="s">
        <v>774</v>
      </c>
    </row>
    <row r="374" spans="1:1" ht="37.5" x14ac:dyDescent="0.25">
      <c r="A374" s="73" t="s">
        <v>775</v>
      </c>
    </row>
    <row r="375" spans="1:1" ht="25" x14ac:dyDescent="0.25">
      <c r="A375" s="73" t="s">
        <v>776</v>
      </c>
    </row>
    <row r="376" spans="1:1" x14ac:dyDescent="0.25">
      <c r="A376" s="73" t="s">
        <v>777</v>
      </c>
    </row>
    <row r="377" spans="1:1" ht="25" x14ac:dyDescent="0.25">
      <c r="A377" s="73" t="s">
        <v>778</v>
      </c>
    </row>
    <row r="378" spans="1:1" ht="50" x14ac:dyDescent="0.25">
      <c r="A378" s="73" t="s">
        <v>779</v>
      </c>
    </row>
    <row r="379" spans="1:1" ht="25" x14ac:dyDescent="0.25">
      <c r="A379" s="73" t="s">
        <v>780</v>
      </c>
    </row>
    <row r="380" spans="1:1" ht="37.5" x14ac:dyDescent="0.25">
      <c r="A380" s="73" t="s">
        <v>781</v>
      </c>
    </row>
    <row r="381" spans="1:1" ht="50" x14ac:dyDescent="0.25">
      <c r="A381" s="73" t="s">
        <v>782</v>
      </c>
    </row>
    <row r="382" spans="1:1" ht="62.5" x14ac:dyDescent="0.25">
      <c r="A382" s="73" t="s">
        <v>783</v>
      </c>
    </row>
    <row r="383" spans="1:1" ht="25" x14ac:dyDescent="0.25">
      <c r="A383" s="73" t="s">
        <v>784</v>
      </c>
    </row>
    <row r="384" spans="1:1" ht="62.5" x14ac:dyDescent="0.25">
      <c r="A384" s="73" t="s">
        <v>785</v>
      </c>
    </row>
    <row r="385" spans="1:1" x14ac:dyDescent="0.25">
      <c r="A385" s="73" t="s">
        <v>786</v>
      </c>
    </row>
    <row r="386" spans="1:1" ht="37.5" x14ac:dyDescent="0.25">
      <c r="A386" s="73" t="s">
        <v>787</v>
      </c>
    </row>
    <row r="387" spans="1:1" ht="25" x14ac:dyDescent="0.25">
      <c r="A387" s="73" t="s">
        <v>788</v>
      </c>
    </row>
    <row r="388" spans="1:1" x14ac:dyDescent="0.25">
      <c r="A388" s="73" t="s">
        <v>789</v>
      </c>
    </row>
    <row r="389" spans="1:1" ht="25" x14ac:dyDescent="0.25">
      <c r="A389" s="73" t="s">
        <v>790</v>
      </c>
    </row>
    <row r="390" spans="1:1" x14ac:dyDescent="0.25">
      <c r="A390" s="73" t="s">
        <v>791</v>
      </c>
    </row>
    <row r="391" spans="1:1" ht="25" x14ac:dyDescent="0.25">
      <c r="A391" s="73" t="s">
        <v>792</v>
      </c>
    </row>
    <row r="392" spans="1:1" ht="50" x14ac:dyDescent="0.25">
      <c r="A392" s="73" t="s">
        <v>793</v>
      </c>
    </row>
    <row r="393" spans="1:1" ht="25" x14ac:dyDescent="0.25">
      <c r="A393" s="73" t="s">
        <v>794</v>
      </c>
    </row>
    <row r="394" spans="1:1" x14ac:dyDescent="0.25">
      <c r="A394" s="73" t="s">
        <v>795</v>
      </c>
    </row>
    <row r="395" spans="1:1" ht="50" x14ac:dyDescent="0.25">
      <c r="A395" s="73" t="s">
        <v>796</v>
      </c>
    </row>
    <row r="396" spans="1:1" x14ac:dyDescent="0.25">
      <c r="A396" s="73" t="s">
        <v>797</v>
      </c>
    </row>
    <row r="397" spans="1:1" ht="25" x14ac:dyDescent="0.25">
      <c r="A397" s="73" t="s">
        <v>798</v>
      </c>
    </row>
    <row r="398" spans="1:1" ht="37.5" x14ac:dyDescent="0.25">
      <c r="A398" s="73" t="s">
        <v>799</v>
      </c>
    </row>
    <row r="399" spans="1:1" ht="25" x14ac:dyDescent="0.25">
      <c r="A399" s="73" t="s">
        <v>800</v>
      </c>
    </row>
    <row r="400" spans="1:1" ht="25" x14ac:dyDescent="0.25">
      <c r="A400" s="73" t="s">
        <v>801</v>
      </c>
    </row>
    <row r="401" spans="1:1" ht="87.5" x14ac:dyDescent="0.25">
      <c r="A401" s="73" t="s">
        <v>802</v>
      </c>
    </row>
    <row r="402" spans="1:1" ht="37.5" x14ac:dyDescent="0.25">
      <c r="A402" s="73" t="s">
        <v>803</v>
      </c>
    </row>
    <row r="403" spans="1:1" ht="25" x14ac:dyDescent="0.25">
      <c r="A403" s="73" t="s">
        <v>804</v>
      </c>
    </row>
    <row r="404" spans="1:1" ht="87.5" x14ac:dyDescent="0.25">
      <c r="A404" s="73" t="s">
        <v>805</v>
      </c>
    </row>
    <row r="405" spans="1:1" ht="37.5" x14ac:dyDescent="0.25">
      <c r="A405" s="73" t="s">
        <v>806</v>
      </c>
    </row>
    <row r="406" spans="1:1" ht="37.5" x14ac:dyDescent="0.25">
      <c r="A406" s="73" t="s">
        <v>807</v>
      </c>
    </row>
    <row r="407" spans="1:1" ht="250" x14ac:dyDescent="0.25">
      <c r="A407" s="73" t="s">
        <v>808</v>
      </c>
    </row>
    <row r="408" spans="1:1" ht="25" x14ac:dyDescent="0.25">
      <c r="A408" s="73" t="s">
        <v>809</v>
      </c>
    </row>
    <row r="409" spans="1:1" ht="25" x14ac:dyDescent="0.25">
      <c r="A409" s="73" t="s">
        <v>810</v>
      </c>
    </row>
    <row r="410" spans="1:1" ht="25" x14ac:dyDescent="0.25">
      <c r="A410" s="73" t="s">
        <v>811</v>
      </c>
    </row>
    <row r="411" spans="1:1" x14ac:dyDescent="0.25">
      <c r="A411" s="73" t="s">
        <v>812</v>
      </c>
    </row>
    <row r="412" spans="1:1" ht="287.5" x14ac:dyDescent="0.25">
      <c r="A412" s="73" t="s">
        <v>813</v>
      </c>
    </row>
    <row r="413" spans="1:1" ht="37.5" x14ac:dyDescent="0.25">
      <c r="A413" s="73" t="s">
        <v>814</v>
      </c>
    </row>
    <row r="414" spans="1:1" x14ac:dyDescent="0.25">
      <c r="A414" s="73" t="s">
        <v>815</v>
      </c>
    </row>
    <row r="415" spans="1:1" ht="100" x14ac:dyDescent="0.25">
      <c r="A415" s="73" t="s">
        <v>816</v>
      </c>
    </row>
    <row r="416" spans="1:1" x14ac:dyDescent="0.25">
      <c r="A416" s="73" t="s">
        <v>817</v>
      </c>
    </row>
    <row r="417" spans="1:1" x14ac:dyDescent="0.25">
      <c r="A417" s="73" t="s">
        <v>818</v>
      </c>
    </row>
    <row r="418" spans="1:1" ht="37.5" x14ac:dyDescent="0.25">
      <c r="A418" s="73" t="s">
        <v>819</v>
      </c>
    </row>
    <row r="419" spans="1:1" x14ac:dyDescent="0.25">
      <c r="A419" s="73" t="s">
        <v>820</v>
      </c>
    </row>
    <row r="420" spans="1:1" x14ac:dyDescent="0.25">
      <c r="A420" s="73" t="s">
        <v>821</v>
      </c>
    </row>
    <row r="421" spans="1:1" x14ac:dyDescent="0.25">
      <c r="A421" s="73" t="s">
        <v>822</v>
      </c>
    </row>
    <row r="422" spans="1:1" x14ac:dyDescent="0.25">
      <c r="A422" s="73" t="s">
        <v>823</v>
      </c>
    </row>
    <row r="423" spans="1:1" ht="50" x14ac:dyDescent="0.25">
      <c r="A423" s="73" t="s">
        <v>824</v>
      </c>
    </row>
    <row r="424" spans="1:1" ht="25" x14ac:dyDescent="0.25">
      <c r="A424" s="73" t="s">
        <v>825</v>
      </c>
    </row>
    <row r="425" spans="1:1" x14ac:dyDescent="0.25">
      <c r="A425" s="73" t="s">
        <v>826</v>
      </c>
    </row>
    <row r="426" spans="1:1" x14ac:dyDescent="0.25">
      <c r="A426" s="73" t="s">
        <v>827</v>
      </c>
    </row>
    <row r="427" spans="1:1" x14ac:dyDescent="0.25">
      <c r="A427" s="73" t="s">
        <v>828</v>
      </c>
    </row>
    <row r="428" spans="1:1" x14ac:dyDescent="0.25">
      <c r="A428" s="73" t="s">
        <v>829</v>
      </c>
    </row>
    <row r="429" spans="1:1" x14ac:dyDescent="0.25">
      <c r="A429" s="73" t="s">
        <v>830</v>
      </c>
    </row>
    <row r="430" spans="1:1" ht="25" x14ac:dyDescent="0.25">
      <c r="A430" s="73" t="s">
        <v>831</v>
      </c>
    </row>
    <row r="431" spans="1:1" x14ac:dyDescent="0.25">
      <c r="A431" s="73" t="s">
        <v>832</v>
      </c>
    </row>
    <row r="432" spans="1:1" ht="25" x14ac:dyDescent="0.25">
      <c r="A432" s="73" t="s">
        <v>833</v>
      </c>
    </row>
    <row r="433" spans="1:1" x14ac:dyDescent="0.25">
      <c r="A433" s="73" t="s">
        <v>834</v>
      </c>
    </row>
    <row r="434" spans="1:1" ht="25" x14ac:dyDescent="0.25">
      <c r="A434" s="73" t="s">
        <v>835</v>
      </c>
    </row>
    <row r="435" spans="1:1" ht="50" x14ac:dyDescent="0.25">
      <c r="A435" s="73" t="s">
        <v>836</v>
      </c>
    </row>
    <row r="436" spans="1:1" ht="37.5" x14ac:dyDescent="0.25">
      <c r="A436" s="73" t="s">
        <v>837</v>
      </c>
    </row>
    <row r="437" spans="1:1" ht="37.5" x14ac:dyDescent="0.25">
      <c r="A437" s="73" t="s">
        <v>838</v>
      </c>
    </row>
    <row r="438" spans="1:1" x14ac:dyDescent="0.25">
      <c r="A438" s="73" t="s">
        <v>839</v>
      </c>
    </row>
    <row r="439" spans="1:1" ht="25" x14ac:dyDescent="0.25">
      <c r="A439" s="73" t="s">
        <v>840</v>
      </c>
    </row>
    <row r="440" spans="1:1" ht="37.5" x14ac:dyDescent="0.25">
      <c r="A440" s="73" t="s">
        <v>841</v>
      </c>
    </row>
    <row r="441" spans="1:1" x14ac:dyDescent="0.25">
      <c r="A441" s="73" t="s">
        <v>842</v>
      </c>
    </row>
    <row r="442" spans="1:1" ht="25" x14ac:dyDescent="0.25">
      <c r="A442" s="73" t="s">
        <v>843</v>
      </c>
    </row>
    <row r="443" spans="1:1" x14ac:dyDescent="0.25">
      <c r="A443" s="73" t="s">
        <v>844</v>
      </c>
    </row>
    <row r="444" spans="1:1" ht="37.5" x14ac:dyDescent="0.25">
      <c r="A444" s="73" t="s">
        <v>845</v>
      </c>
    </row>
    <row r="445" spans="1:1" ht="25" x14ac:dyDescent="0.25">
      <c r="A445" s="73" t="s">
        <v>846</v>
      </c>
    </row>
    <row r="446" spans="1:1" ht="100" x14ac:dyDescent="0.25">
      <c r="A446" s="73" t="s">
        <v>847</v>
      </c>
    </row>
    <row r="447" spans="1:1" x14ac:dyDescent="0.25">
      <c r="A447" s="73" t="s">
        <v>848</v>
      </c>
    </row>
    <row r="448" spans="1:1" x14ac:dyDescent="0.25">
      <c r="A448" s="73" t="s">
        <v>849</v>
      </c>
    </row>
    <row r="449" spans="1:1" ht="37.5" x14ac:dyDescent="0.25">
      <c r="A449" s="73" t="s">
        <v>850</v>
      </c>
    </row>
    <row r="450" spans="1:1" x14ac:dyDescent="0.25">
      <c r="A450" s="73" t="s">
        <v>851</v>
      </c>
    </row>
    <row r="451" spans="1:1" x14ac:dyDescent="0.25">
      <c r="A451" s="73" t="s">
        <v>852</v>
      </c>
    </row>
    <row r="452" spans="1:1" x14ac:dyDescent="0.25">
      <c r="A452" s="73" t="s">
        <v>853</v>
      </c>
    </row>
    <row r="453" spans="1:1" x14ac:dyDescent="0.25">
      <c r="A453" s="73" t="s">
        <v>854</v>
      </c>
    </row>
    <row r="454" spans="1:1" x14ac:dyDescent="0.25">
      <c r="A454" s="73" t="s">
        <v>855</v>
      </c>
    </row>
    <row r="455" spans="1:1" x14ac:dyDescent="0.25">
      <c r="A455" s="73" t="s">
        <v>856</v>
      </c>
    </row>
    <row r="456" spans="1:1" x14ac:dyDescent="0.25">
      <c r="A456" s="73" t="s">
        <v>857</v>
      </c>
    </row>
    <row r="457" spans="1:1" ht="50" x14ac:dyDescent="0.25">
      <c r="A457" s="73" t="s">
        <v>858</v>
      </c>
    </row>
    <row r="458" spans="1:1" ht="37.5" x14ac:dyDescent="0.25">
      <c r="A458" s="73" t="s">
        <v>859</v>
      </c>
    </row>
    <row r="459" spans="1:1" ht="25" x14ac:dyDescent="0.25">
      <c r="A459" s="73" t="s">
        <v>860</v>
      </c>
    </row>
    <row r="460" spans="1:1" ht="25" x14ac:dyDescent="0.25">
      <c r="A460" s="73" t="s">
        <v>861</v>
      </c>
    </row>
    <row r="461" spans="1:1" ht="37.5" x14ac:dyDescent="0.25">
      <c r="A461" s="73" t="s">
        <v>862</v>
      </c>
    </row>
    <row r="462" spans="1:1" ht="62.5" x14ac:dyDescent="0.25">
      <c r="A462" s="73" t="s">
        <v>863</v>
      </c>
    </row>
    <row r="463" spans="1:1" x14ac:dyDescent="0.25">
      <c r="A463" s="73" t="s">
        <v>864</v>
      </c>
    </row>
    <row r="464" spans="1:1" x14ac:dyDescent="0.25">
      <c r="A464" s="73" t="s">
        <v>865</v>
      </c>
    </row>
    <row r="465" spans="1:1" x14ac:dyDescent="0.25">
      <c r="A465" s="73" t="s">
        <v>866</v>
      </c>
    </row>
    <row r="466" spans="1:1" ht="25" x14ac:dyDescent="0.25">
      <c r="A466" s="73" t="s">
        <v>867</v>
      </c>
    </row>
    <row r="467" spans="1:1" x14ac:dyDescent="0.25">
      <c r="A467" s="73" t="s">
        <v>868</v>
      </c>
    </row>
    <row r="468" spans="1:1" x14ac:dyDescent="0.25">
      <c r="A468" s="73" t="s">
        <v>869</v>
      </c>
    </row>
    <row r="469" spans="1:1" ht="37.5" x14ac:dyDescent="0.25">
      <c r="A469" s="73" t="s">
        <v>870</v>
      </c>
    </row>
    <row r="470" spans="1:1" x14ac:dyDescent="0.25">
      <c r="A470" s="73" t="s">
        <v>871</v>
      </c>
    </row>
    <row r="471" spans="1:1" x14ac:dyDescent="0.25">
      <c r="A471" s="73" t="s">
        <v>872</v>
      </c>
    </row>
    <row r="472" spans="1:1" ht="25" x14ac:dyDescent="0.25">
      <c r="A472" s="73" t="s">
        <v>873</v>
      </c>
    </row>
    <row r="473" spans="1:1" ht="25" x14ac:dyDescent="0.25">
      <c r="A473" s="73" t="s">
        <v>874</v>
      </c>
    </row>
    <row r="474" spans="1:1" ht="25" x14ac:dyDescent="0.25">
      <c r="A474" s="73" t="s">
        <v>875</v>
      </c>
    </row>
    <row r="475" spans="1:1" ht="25" x14ac:dyDescent="0.25">
      <c r="A475" s="73" t="s">
        <v>876</v>
      </c>
    </row>
    <row r="476" spans="1:1" x14ac:dyDescent="0.25">
      <c r="A476" s="73" t="s">
        <v>877</v>
      </c>
    </row>
    <row r="477" spans="1:1" x14ac:dyDescent="0.25">
      <c r="A477" s="73" t="s">
        <v>878</v>
      </c>
    </row>
    <row r="478" spans="1:1" ht="25" x14ac:dyDescent="0.25">
      <c r="A478" s="73" t="s">
        <v>879</v>
      </c>
    </row>
    <row r="479" spans="1:1" ht="37.5" x14ac:dyDescent="0.25">
      <c r="A479" s="73" t="s">
        <v>880</v>
      </c>
    </row>
    <row r="480" spans="1:1" x14ac:dyDescent="0.25">
      <c r="A480" s="73" t="s">
        <v>881</v>
      </c>
    </row>
    <row r="481" spans="1:1" ht="25" x14ac:dyDescent="0.25">
      <c r="A481" s="73" t="s">
        <v>882</v>
      </c>
    </row>
    <row r="482" spans="1:1" x14ac:dyDescent="0.25">
      <c r="A482" s="73" t="s">
        <v>883</v>
      </c>
    </row>
    <row r="483" spans="1:1" ht="50" x14ac:dyDescent="0.25">
      <c r="A483" s="73" t="s">
        <v>884</v>
      </c>
    </row>
    <row r="484" spans="1:1" ht="25" x14ac:dyDescent="0.25">
      <c r="A484" s="73" t="s">
        <v>885</v>
      </c>
    </row>
    <row r="485" spans="1:1" ht="25" x14ac:dyDescent="0.25">
      <c r="A485" s="73" t="s">
        <v>886</v>
      </c>
    </row>
    <row r="486" spans="1:1" x14ac:dyDescent="0.25">
      <c r="A486" s="73" t="s">
        <v>887</v>
      </c>
    </row>
    <row r="487" spans="1:1" ht="50" x14ac:dyDescent="0.25">
      <c r="A487" s="73" t="s">
        <v>888</v>
      </c>
    </row>
    <row r="488" spans="1:1" x14ac:dyDescent="0.25">
      <c r="A488" s="73" t="s">
        <v>889</v>
      </c>
    </row>
    <row r="489" spans="1:1" x14ac:dyDescent="0.25">
      <c r="A489" s="73" t="s">
        <v>890</v>
      </c>
    </row>
    <row r="490" spans="1:1" ht="25" x14ac:dyDescent="0.25">
      <c r="A490" s="73" t="s">
        <v>891</v>
      </c>
    </row>
    <row r="491" spans="1:1" x14ac:dyDescent="0.25">
      <c r="A491" s="73" t="s">
        <v>892</v>
      </c>
    </row>
    <row r="492" spans="1:1" x14ac:dyDescent="0.25">
      <c r="A492" s="73" t="s">
        <v>893</v>
      </c>
    </row>
    <row r="493" spans="1:1" x14ac:dyDescent="0.25">
      <c r="A493" s="73" t="s">
        <v>894</v>
      </c>
    </row>
    <row r="494" spans="1:1" x14ac:dyDescent="0.25">
      <c r="A494" s="73" t="s">
        <v>895</v>
      </c>
    </row>
    <row r="495" spans="1:1" ht="37.5" x14ac:dyDescent="0.25">
      <c r="A495" s="73" t="s">
        <v>896</v>
      </c>
    </row>
    <row r="496" spans="1:1" ht="25" x14ac:dyDescent="0.25">
      <c r="A496" s="73" t="s">
        <v>897</v>
      </c>
    </row>
    <row r="497" spans="1:1" ht="75" x14ac:dyDescent="0.25">
      <c r="A497" s="73" t="s">
        <v>898</v>
      </c>
    </row>
    <row r="498" spans="1:1" ht="25" x14ac:dyDescent="0.25">
      <c r="A498" s="73" t="s">
        <v>899</v>
      </c>
    </row>
    <row r="499" spans="1:1" ht="25" x14ac:dyDescent="0.25">
      <c r="A499" s="73" t="s">
        <v>900</v>
      </c>
    </row>
    <row r="500" spans="1:1" ht="25" x14ac:dyDescent="0.25">
      <c r="A500" s="73" t="s">
        <v>901</v>
      </c>
    </row>
    <row r="501" spans="1:1" x14ac:dyDescent="0.25">
      <c r="A501" s="73" t="s">
        <v>902</v>
      </c>
    </row>
    <row r="502" spans="1:1" ht="62.5" x14ac:dyDescent="0.25">
      <c r="A502" s="73" t="s">
        <v>903</v>
      </c>
    </row>
    <row r="503" spans="1:1" ht="37.5" x14ac:dyDescent="0.25">
      <c r="A503" s="73" t="s">
        <v>904</v>
      </c>
    </row>
    <row r="504" spans="1:1" x14ac:dyDescent="0.25">
      <c r="A504" s="73" t="s">
        <v>905</v>
      </c>
    </row>
    <row r="505" spans="1:1" x14ac:dyDescent="0.25">
      <c r="A505" s="73" t="s">
        <v>906</v>
      </c>
    </row>
    <row r="506" spans="1:1" ht="25" x14ac:dyDescent="0.25">
      <c r="A506" s="73" t="s">
        <v>907</v>
      </c>
    </row>
    <row r="507" spans="1:1" ht="25" x14ac:dyDescent="0.25">
      <c r="A507" s="73" t="s">
        <v>908</v>
      </c>
    </row>
    <row r="508" spans="1:1" ht="50" x14ac:dyDescent="0.25">
      <c r="A508" s="73" t="s">
        <v>909</v>
      </c>
    </row>
    <row r="509" spans="1:1" x14ac:dyDescent="0.25">
      <c r="A509" s="73" t="s">
        <v>910</v>
      </c>
    </row>
    <row r="510" spans="1:1" x14ac:dyDescent="0.25">
      <c r="A510" s="73" t="s">
        <v>911</v>
      </c>
    </row>
    <row r="511" spans="1:1" ht="25" x14ac:dyDescent="0.25">
      <c r="A511" s="73" t="s">
        <v>912</v>
      </c>
    </row>
    <row r="512" spans="1:1" ht="25" x14ac:dyDescent="0.25">
      <c r="A512" s="73" t="s">
        <v>913</v>
      </c>
    </row>
    <row r="513" spans="1:1" x14ac:dyDescent="0.25">
      <c r="A513" s="73" t="s">
        <v>914</v>
      </c>
    </row>
    <row r="514" spans="1:1" ht="37.5" x14ac:dyDescent="0.25">
      <c r="A514" s="73" t="s">
        <v>915</v>
      </c>
    </row>
    <row r="515" spans="1:1" x14ac:dyDescent="0.25">
      <c r="A515" s="73" t="s">
        <v>916</v>
      </c>
    </row>
    <row r="516" spans="1:1" x14ac:dyDescent="0.25">
      <c r="A516" s="73" t="s">
        <v>916</v>
      </c>
    </row>
    <row r="517" spans="1:1" x14ac:dyDescent="0.25">
      <c r="A517" s="73" t="s">
        <v>917</v>
      </c>
    </row>
    <row r="518" spans="1:1" x14ac:dyDescent="0.25">
      <c r="A518" s="73" t="s">
        <v>918</v>
      </c>
    </row>
    <row r="519" spans="1:1" x14ac:dyDescent="0.25">
      <c r="A519" s="73" t="s">
        <v>918</v>
      </c>
    </row>
    <row r="520" spans="1:1" x14ac:dyDescent="0.25">
      <c r="A520" s="73" t="s">
        <v>919</v>
      </c>
    </row>
    <row r="521" spans="1:1" ht="37.5" x14ac:dyDescent="0.25">
      <c r="A521" s="73" t="s">
        <v>920</v>
      </c>
    </row>
    <row r="522" spans="1:1" ht="25" x14ac:dyDescent="0.25">
      <c r="A522" s="73" t="s">
        <v>921</v>
      </c>
    </row>
    <row r="523" spans="1:1" x14ac:dyDescent="0.25">
      <c r="A523" s="73" t="s">
        <v>922</v>
      </c>
    </row>
    <row r="524" spans="1:1" ht="37.5" x14ac:dyDescent="0.25">
      <c r="A524" s="73" t="s">
        <v>923</v>
      </c>
    </row>
    <row r="525" spans="1:1" ht="25" x14ac:dyDescent="0.25">
      <c r="A525" s="73" t="s">
        <v>924</v>
      </c>
    </row>
    <row r="526" spans="1:1" x14ac:dyDescent="0.25">
      <c r="A526" s="73" t="s">
        <v>925</v>
      </c>
    </row>
    <row r="527" spans="1:1" x14ac:dyDescent="0.25">
      <c r="A527" s="73" t="s">
        <v>926</v>
      </c>
    </row>
    <row r="528" spans="1:1" ht="25" x14ac:dyDescent="0.25">
      <c r="A528" s="73" t="s">
        <v>927</v>
      </c>
    </row>
    <row r="529" spans="1:1" x14ac:dyDescent="0.25">
      <c r="A529" s="73" t="s">
        <v>928</v>
      </c>
    </row>
    <row r="530" spans="1:1" x14ac:dyDescent="0.25">
      <c r="A530" s="73" t="s">
        <v>929</v>
      </c>
    </row>
    <row r="531" spans="1:1" x14ac:dyDescent="0.25">
      <c r="A531" s="73" t="s">
        <v>929</v>
      </c>
    </row>
    <row r="532" spans="1:1" ht="25" x14ac:dyDescent="0.25">
      <c r="A532" s="73" t="s">
        <v>930</v>
      </c>
    </row>
    <row r="533" spans="1:1" x14ac:dyDescent="0.25">
      <c r="A533" s="73" t="s">
        <v>931</v>
      </c>
    </row>
    <row r="534" spans="1:1" x14ac:dyDescent="0.25">
      <c r="A534" s="73" t="s">
        <v>932</v>
      </c>
    </row>
    <row r="535" spans="1:1" x14ac:dyDescent="0.25">
      <c r="A535" s="73" t="s">
        <v>933</v>
      </c>
    </row>
    <row r="536" spans="1:1" x14ac:dyDescent="0.25">
      <c r="A536" s="73" t="s">
        <v>430</v>
      </c>
    </row>
    <row r="537" spans="1:1" x14ac:dyDescent="0.25">
      <c r="A537" s="73" t="s">
        <v>430</v>
      </c>
    </row>
    <row r="538" spans="1:1" ht="37.5" x14ac:dyDescent="0.25">
      <c r="A538" s="73" t="s">
        <v>934</v>
      </c>
    </row>
    <row r="539" spans="1:1" ht="25" x14ac:dyDescent="0.25">
      <c r="A539" s="73" t="s">
        <v>935</v>
      </c>
    </row>
    <row r="540" spans="1:1" ht="100" x14ac:dyDescent="0.25">
      <c r="A540" s="73" t="s">
        <v>936</v>
      </c>
    </row>
    <row r="541" spans="1:1" x14ac:dyDescent="0.25">
      <c r="A541" s="73" t="s">
        <v>937</v>
      </c>
    </row>
    <row r="542" spans="1:1" x14ac:dyDescent="0.25">
      <c r="A542" s="73" t="s">
        <v>938</v>
      </c>
    </row>
    <row r="543" spans="1:1" x14ac:dyDescent="0.25">
      <c r="A543" s="73" t="s">
        <v>939</v>
      </c>
    </row>
    <row r="544" spans="1:1" x14ac:dyDescent="0.25">
      <c r="A544" s="73" t="s">
        <v>940</v>
      </c>
    </row>
    <row r="545" spans="1:1" x14ac:dyDescent="0.25">
      <c r="A545" s="73" t="s">
        <v>941</v>
      </c>
    </row>
    <row r="546" spans="1:1" x14ac:dyDescent="0.25">
      <c r="A546" s="73" t="s">
        <v>942</v>
      </c>
    </row>
    <row r="547" spans="1:1" ht="37.5" x14ac:dyDescent="0.25">
      <c r="A547" s="73" t="s">
        <v>943</v>
      </c>
    </row>
    <row r="548" spans="1:1" x14ac:dyDescent="0.25">
      <c r="A548" s="73" t="s">
        <v>944</v>
      </c>
    </row>
    <row r="549" spans="1:1" ht="37.5" x14ac:dyDescent="0.25">
      <c r="A549" s="73" t="s">
        <v>945</v>
      </c>
    </row>
    <row r="550" spans="1:1" x14ac:dyDescent="0.25">
      <c r="A550" s="73" t="s">
        <v>946</v>
      </c>
    </row>
    <row r="551" spans="1:1" x14ac:dyDescent="0.25">
      <c r="A551" s="73" t="s">
        <v>947</v>
      </c>
    </row>
    <row r="552" spans="1:1" ht="50" x14ac:dyDescent="0.25">
      <c r="A552" s="73" t="s">
        <v>948</v>
      </c>
    </row>
    <row r="553" spans="1:1" ht="37.5" x14ac:dyDescent="0.25">
      <c r="A553" s="73" t="s">
        <v>949</v>
      </c>
    </row>
    <row r="554" spans="1:1" ht="25" x14ac:dyDescent="0.25">
      <c r="A554" s="73" t="s">
        <v>950</v>
      </c>
    </row>
    <row r="555" spans="1:1" ht="25" x14ac:dyDescent="0.25">
      <c r="A555" s="73" t="s">
        <v>951</v>
      </c>
    </row>
    <row r="556" spans="1:1" ht="25" x14ac:dyDescent="0.25">
      <c r="A556" s="73" t="s">
        <v>952</v>
      </c>
    </row>
    <row r="557" spans="1:1" x14ac:dyDescent="0.25">
      <c r="A557" s="73" t="s">
        <v>953</v>
      </c>
    </row>
    <row r="558" spans="1:1" x14ac:dyDescent="0.25">
      <c r="A558" s="73" t="s">
        <v>954</v>
      </c>
    </row>
    <row r="559" spans="1:1" ht="25" x14ac:dyDescent="0.25">
      <c r="A559" s="73" t="s">
        <v>955</v>
      </c>
    </row>
    <row r="560" spans="1:1" x14ac:dyDescent="0.25">
      <c r="A560" s="73" t="s">
        <v>956</v>
      </c>
    </row>
    <row r="561" spans="1:1" x14ac:dyDescent="0.25">
      <c r="A561" s="73" t="s">
        <v>957</v>
      </c>
    </row>
    <row r="562" spans="1:1" x14ac:dyDescent="0.25">
      <c r="A562" s="73" t="s">
        <v>958</v>
      </c>
    </row>
    <row r="563" spans="1:1" x14ac:dyDescent="0.25">
      <c r="A563" s="73" t="s">
        <v>959</v>
      </c>
    </row>
    <row r="564" spans="1:1" x14ac:dyDescent="0.25">
      <c r="A564" s="73" t="s">
        <v>959</v>
      </c>
    </row>
    <row r="565" spans="1:1" x14ac:dyDescent="0.25">
      <c r="A565" s="73" t="s">
        <v>959</v>
      </c>
    </row>
    <row r="566" spans="1:1" ht="50" x14ac:dyDescent="0.25">
      <c r="A566" s="73" t="s">
        <v>960</v>
      </c>
    </row>
    <row r="567" spans="1:1" ht="50" x14ac:dyDescent="0.25">
      <c r="A567" s="73" t="s">
        <v>961</v>
      </c>
    </row>
    <row r="568" spans="1:1" x14ac:dyDescent="0.25">
      <c r="A568" s="73" t="s">
        <v>962</v>
      </c>
    </row>
    <row r="569" spans="1:1" x14ac:dyDescent="0.25">
      <c r="A569" s="73" t="s">
        <v>963</v>
      </c>
    </row>
    <row r="570" spans="1:1" x14ac:dyDescent="0.25">
      <c r="A570" s="73" t="s">
        <v>964</v>
      </c>
    </row>
    <row r="571" spans="1:1" x14ac:dyDescent="0.25">
      <c r="A571" s="73" t="s">
        <v>965</v>
      </c>
    </row>
    <row r="572" spans="1:1" x14ac:dyDescent="0.25">
      <c r="A572" s="73" t="s">
        <v>966</v>
      </c>
    </row>
    <row r="573" spans="1:1" x14ac:dyDescent="0.25">
      <c r="A573" s="73" t="s">
        <v>967</v>
      </c>
    </row>
    <row r="574" spans="1:1" ht="37.5" x14ac:dyDescent="0.25">
      <c r="A574" s="73" t="s">
        <v>968</v>
      </c>
    </row>
    <row r="575" spans="1:1" ht="175" x14ac:dyDescent="0.25">
      <c r="A575" s="73" t="s">
        <v>969</v>
      </c>
    </row>
    <row r="576" spans="1:1" ht="25" x14ac:dyDescent="0.25">
      <c r="A576" s="73" t="s">
        <v>970</v>
      </c>
    </row>
    <row r="577" spans="1:1" ht="25" x14ac:dyDescent="0.25">
      <c r="A577" s="73" t="s">
        <v>971</v>
      </c>
    </row>
    <row r="578" spans="1:1" ht="25" x14ac:dyDescent="0.25">
      <c r="A578" s="73" t="s">
        <v>972</v>
      </c>
    </row>
    <row r="579" spans="1:1" x14ac:dyDescent="0.25">
      <c r="A579" s="73" t="s">
        <v>973</v>
      </c>
    </row>
    <row r="580" spans="1:1" x14ac:dyDescent="0.25">
      <c r="A580" s="73" t="s">
        <v>974</v>
      </c>
    </row>
    <row r="581" spans="1:1" ht="25" x14ac:dyDescent="0.25">
      <c r="A581" s="73" t="s">
        <v>975</v>
      </c>
    </row>
    <row r="582" spans="1:1" x14ac:dyDescent="0.25">
      <c r="A582" s="73" t="s">
        <v>976</v>
      </c>
    </row>
    <row r="583" spans="1:1" ht="50" x14ac:dyDescent="0.25">
      <c r="A583" s="73" t="s">
        <v>977</v>
      </c>
    </row>
    <row r="584" spans="1:1" x14ac:dyDescent="0.25">
      <c r="A584" s="73" t="s">
        <v>978</v>
      </c>
    </row>
    <row r="585" spans="1:1" ht="25" x14ac:dyDescent="0.25">
      <c r="A585" s="73" t="s">
        <v>979</v>
      </c>
    </row>
    <row r="586" spans="1:1" x14ac:dyDescent="0.25">
      <c r="A586" s="73" t="s">
        <v>980</v>
      </c>
    </row>
    <row r="587" spans="1:1" ht="25" x14ac:dyDescent="0.25">
      <c r="A587" s="73" t="s">
        <v>981</v>
      </c>
    </row>
    <row r="588" spans="1:1" x14ac:dyDescent="0.25">
      <c r="A588" s="73" t="s">
        <v>982</v>
      </c>
    </row>
    <row r="589" spans="1:1" ht="50" x14ac:dyDescent="0.25">
      <c r="A589" s="73" t="s">
        <v>983</v>
      </c>
    </row>
    <row r="590" spans="1:1" ht="25" x14ac:dyDescent="0.25">
      <c r="A590" s="73" t="s">
        <v>984</v>
      </c>
    </row>
    <row r="591" spans="1:1" x14ac:dyDescent="0.25">
      <c r="A591" s="73" t="s">
        <v>985</v>
      </c>
    </row>
    <row r="592" spans="1:1" x14ac:dyDescent="0.25">
      <c r="A592" s="73" t="s">
        <v>986</v>
      </c>
    </row>
    <row r="593" spans="1:1" ht="37.5" x14ac:dyDescent="0.25">
      <c r="A593" s="73" t="s">
        <v>987</v>
      </c>
    </row>
    <row r="594" spans="1:1" x14ac:dyDescent="0.25">
      <c r="A594" s="73" t="s">
        <v>988</v>
      </c>
    </row>
    <row r="595" spans="1:1" x14ac:dyDescent="0.25">
      <c r="A595" s="73" t="s">
        <v>989</v>
      </c>
    </row>
    <row r="596" spans="1:1" ht="25" x14ac:dyDescent="0.25">
      <c r="A596" s="73" t="s">
        <v>990</v>
      </c>
    </row>
    <row r="597" spans="1:1" x14ac:dyDescent="0.25">
      <c r="A597" s="73" t="s">
        <v>991</v>
      </c>
    </row>
    <row r="598" spans="1:1" ht="37.5" x14ac:dyDescent="0.25">
      <c r="A598" s="73" t="s">
        <v>992</v>
      </c>
    </row>
    <row r="599" spans="1:1" x14ac:dyDescent="0.25">
      <c r="A599" s="73" t="s">
        <v>993</v>
      </c>
    </row>
    <row r="600" spans="1:1" ht="25" x14ac:dyDescent="0.25">
      <c r="A600" s="73" t="s">
        <v>994</v>
      </c>
    </row>
    <row r="601" spans="1:1" ht="37.5" x14ac:dyDescent="0.25">
      <c r="A601" s="73" t="s">
        <v>995</v>
      </c>
    </row>
    <row r="602" spans="1:1" ht="50" x14ac:dyDescent="0.25">
      <c r="A602" s="73" t="s">
        <v>996</v>
      </c>
    </row>
    <row r="603" spans="1:1" x14ac:dyDescent="0.25">
      <c r="A603" s="73" t="s">
        <v>997</v>
      </c>
    </row>
    <row r="604" spans="1:1" x14ac:dyDescent="0.25">
      <c r="A604" s="73" t="s">
        <v>998</v>
      </c>
    </row>
    <row r="605" spans="1:1" x14ac:dyDescent="0.25">
      <c r="A605" s="73" t="s">
        <v>999</v>
      </c>
    </row>
    <row r="606" spans="1:1" x14ac:dyDescent="0.25">
      <c r="A606" s="73" t="s">
        <v>1000</v>
      </c>
    </row>
    <row r="607" spans="1:1" x14ac:dyDescent="0.25">
      <c r="A607" s="73" t="s">
        <v>1001</v>
      </c>
    </row>
    <row r="608" spans="1:1" ht="25" x14ac:dyDescent="0.25">
      <c r="A608" s="73" t="s">
        <v>1002</v>
      </c>
    </row>
    <row r="609" spans="1:1" x14ac:dyDescent="0.25">
      <c r="A609" s="73" t="s">
        <v>1003</v>
      </c>
    </row>
    <row r="610" spans="1:1" ht="25" x14ac:dyDescent="0.25">
      <c r="A610" s="73" t="s">
        <v>1004</v>
      </c>
    </row>
    <row r="611" spans="1:1" x14ac:dyDescent="0.25">
      <c r="A611" s="73" t="s">
        <v>1005</v>
      </c>
    </row>
    <row r="612" spans="1:1" x14ac:dyDescent="0.25">
      <c r="A612" s="73" t="s">
        <v>1006</v>
      </c>
    </row>
    <row r="613" spans="1:1" x14ac:dyDescent="0.25">
      <c r="A613" s="73" t="s">
        <v>1007</v>
      </c>
    </row>
    <row r="614" spans="1:1" x14ac:dyDescent="0.25">
      <c r="A614" s="73" t="s">
        <v>1007</v>
      </c>
    </row>
    <row r="615" spans="1:1" x14ac:dyDescent="0.25">
      <c r="A615" s="73" t="s">
        <v>1007</v>
      </c>
    </row>
    <row r="616" spans="1:1" x14ac:dyDescent="0.25">
      <c r="A616" s="73" t="s">
        <v>1008</v>
      </c>
    </row>
    <row r="617" spans="1:1" x14ac:dyDescent="0.25">
      <c r="A617" s="73" t="s">
        <v>1009</v>
      </c>
    </row>
    <row r="618" spans="1:1" ht="25" x14ac:dyDescent="0.25">
      <c r="A618" s="73" t="s">
        <v>1010</v>
      </c>
    </row>
    <row r="619" spans="1:1" ht="37.5" x14ac:dyDescent="0.25">
      <c r="A619" s="73" t="s">
        <v>1011</v>
      </c>
    </row>
    <row r="620" spans="1:1" ht="37.5" x14ac:dyDescent="0.25">
      <c r="A620" s="73" t="s">
        <v>1012</v>
      </c>
    </row>
    <row r="621" spans="1:1" x14ac:dyDescent="0.25">
      <c r="A621" s="73" t="s">
        <v>1013</v>
      </c>
    </row>
    <row r="622" spans="1:1" ht="37.5" x14ac:dyDescent="0.25">
      <c r="A622" s="73" t="s">
        <v>1014</v>
      </c>
    </row>
    <row r="623" spans="1:1" x14ac:dyDescent="0.25">
      <c r="A623" s="73" t="s">
        <v>1015</v>
      </c>
    </row>
    <row r="624" spans="1:1" x14ac:dyDescent="0.25">
      <c r="A624" s="73" t="s">
        <v>1016</v>
      </c>
    </row>
    <row r="625" spans="1:1" x14ac:dyDescent="0.25">
      <c r="A625" s="73" t="s">
        <v>1017</v>
      </c>
    </row>
    <row r="626" spans="1:1" ht="25" x14ac:dyDescent="0.25">
      <c r="A626" s="73" t="s">
        <v>1018</v>
      </c>
    </row>
    <row r="627" spans="1:1" x14ac:dyDescent="0.25">
      <c r="A627" s="73" t="s">
        <v>1019</v>
      </c>
    </row>
    <row r="628" spans="1:1" x14ac:dyDescent="0.25">
      <c r="A628" s="73" t="s">
        <v>1020</v>
      </c>
    </row>
    <row r="629" spans="1:1" x14ac:dyDescent="0.25">
      <c r="A629" s="73" t="s">
        <v>1021</v>
      </c>
    </row>
    <row r="630" spans="1:1" ht="25" x14ac:dyDescent="0.25">
      <c r="A630" s="73" t="s">
        <v>1022</v>
      </c>
    </row>
    <row r="631" spans="1:1" ht="37.5" x14ac:dyDescent="0.25">
      <c r="A631" s="73" t="s">
        <v>1023</v>
      </c>
    </row>
    <row r="632" spans="1:1" x14ac:dyDescent="0.25">
      <c r="A632" s="73" t="s">
        <v>1024</v>
      </c>
    </row>
    <row r="633" spans="1:1" ht="37.5" x14ac:dyDescent="0.25">
      <c r="A633" s="73" t="s">
        <v>1025</v>
      </c>
    </row>
    <row r="634" spans="1:1" ht="25" x14ac:dyDescent="0.25">
      <c r="A634" s="73" t="s">
        <v>1026</v>
      </c>
    </row>
    <row r="635" spans="1:1" x14ac:dyDescent="0.25">
      <c r="A635" s="73" t="s">
        <v>1027</v>
      </c>
    </row>
    <row r="636" spans="1:1" ht="37.5" x14ac:dyDescent="0.25">
      <c r="A636" s="73" t="s">
        <v>1028</v>
      </c>
    </row>
    <row r="637" spans="1:1" x14ac:dyDescent="0.25">
      <c r="A637" s="73" t="s">
        <v>1029</v>
      </c>
    </row>
    <row r="638" spans="1:1" x14ac:dyDescent="0.25">
      <c r="A638" s="73" t="s">
        <v>1030</v>
      </c>
    </row>
    <row r="639" spans="1:1" ht="100" x14ac:dyDescent="0.25">
      <c r="A639" s="73" t="s">
        <v>1031</v>
      </c>
    </row>
    <row r="640" spans="1:1" x14ac:dyDescent="0.25">
      <c r="A640" s="73" t="s">
        <v>1032</v>
      </c>
    </row>
    <row r="641" spans="1:1" x14ac:dyDescent="0.25">
      <c r="A641" s="73" t="s">
        <v>1033</v>
      </c>
    </row>
    <row r="642" spans="1:1" ht="25" x14ac:dyDescent="0.25">
      <c r="A642" s="73" t="s">
        <v>1034</v>
      </c>
    </row>
    <row r="643" spans="1:1" x14ac:dyDescent="0.25">
      <c r="A643" s="73" t="s">
        <v>1035</v>
      </c>
    </row>
    <row r="644" spans="1:1" x14ac:dyDescent="0.25">
      <c r="A644" s="73" t="s">
        <v>1035</v>
      </c>
    </row>
    <row r="645" spans="1:1" x14ac:dyDescent="0.25">
      <c r="A645" s="73" t="s">
        <v>1035</v>
      </c>
    </row>
    <row r="646" spans="1:1" x14ac:dyDescent="0.25">
      <c r="A646" s="73" t="s">
        <v>1035</v>
      </c>
    </row>
    <row r="647" spans="1:1" x14ac:dyDescent="0.25">
      <c r="A647" s="73" t="s">
        <v>1035</v>
      </c>
    </row>
    <row r="648" spans="1:1" x14ac:dyDescent="0.25">
      <c r="A648" s="73" t="s">
        <v>1036</v>
      </c>
    </row>
    <row r="649" spans="1:1" x14ac:dyDescent="0.25">
      <c r="A649" s="73" t="s">
        <v>1037</v>
      </c>
    </row>
    <row r="650" spans="1:1" x14ac:dyDescent="0.25">
      <c r="A650" s="73" t="s">
        <v>1038</v>
      </c>
    </row>
    <row r="651" spans="1:1" ht="25" x14ac:dyDescent="0.25">
      <c r="A651" s="73" t="s">
        <v>1039</v>
      </c>
    </row>
    <row r="652" spans="1:1" x14ac:dyDescent="0.25">
      <c r="A652" s="73" t="s">
        <v>1040</v>
      </c>
    </row>
    <row r="653" spans="1:1" x14ac:dyDescent="0.25">
      <c r="A653" s="73" t="s">
        <v>1041</v>
      </c>
    </row>
    <row r="654" spans="1:1" ht="62.5" x14ac:dyDescent="0.25">
      <c r="A654" s="73" t="s">
        <v>1042</v>
      </c>
    </row>
    <row r="655" spans="1:1" ht="25" x14ac:dyDescent="0.25">
      <c r="A655" s="73" t="s">
        <v>1043</v>
      </c>
    </row>
    <row r="656" spans="1:1" x14ac:dyDescent="0.25">
      <c r="A656" s="73" t="s">
        <v>1044</v>
      </c>
    </row>
    <row r="657" spans="1:1" ht="25" x14ac:dyDescent="0.25">
      <c r="A657" s="73" t="s">
        <v>1045</v>
      </c>
    </row>
    <row r="658" spans="1:1" ht="25" x14ac:dyDescent="0.25">
      <c r="A658" s="73" t="s">
        <v>1046</v>
      </c>
    </row>
    <row r="659" spans="1:1" ht="25" x14ac:dyDescent="0.25">
      <c r="A659" s="73" t="s">
        <v>1047</v>
      </c>
    </row>
    <row r="660" spans="1:1" x14ac:dyDescent="0.25">
      <c r="A660" s="73" t="s">
        <v>1048</v>
      </c>
    </row>
    <row r="661" spans="1:1" x14ac:dyDescent="0.25">
      <c r="A661" s="73" t="s">
        <v>1049</v>
      </c>
    </row>
    <row r="662" spans="1:1" x14ac:dyDescent="0.25">
      <c r="A662" s="73" t="s">
        <v>1050</v>
      </c>
    </row>
    <row r="663" spans="1:1" ht="25" x14ac:dyDescent="0.25">
      <c r="A663" s="73" t="s">
        <v>1051</v>
      </c>
    </row>
    <row r="664" spans="1:1" x14ac:dyDescent="0.25">
      <c r="A664" s="73" t="s">
        <v>1052</v>
      </c>
    </row>
    <row r="665" spans="1:1" x14ac:dyDescent="0.25">
      <c r="A665" s="73" t="s">
        <v>1053</v>
      </c>
    </row>
    <row r="666" spans="1:1" ht="25" x14ac:dyDescent="0.25">
      <c r="A666" s="73" t="s">
        <v>1054</v>
      </c>
    </row>
    <row r="667" spans="1:1" ht="25" x14ac:dyDescent="0.25">
      <c r="A667" s="73" t="s">
        <v>1055</v>
      </c>
    </row>
    <row r="668" spans="1:1" ht="25" x14ac:dyDescent="0.25">
      <c r="A668" s="73" t="s">
        <v>1056</v>
      </c>
    </row>
    <row r="669" spans="1:1" x14ac:dyDescent="0.25">
      <c r="A669" s="73" t="s">
        <v>1057</v>
      </c>
    </row>
    <row r="670" spans="1:1" ht="25" x14ac:dyDescent="0.25">
      <c r="A670" s="73" t="s">
        <v>1058</v>
      </c>
    </row>
    <row r="671" spans="1:1" x14ac:dyDescent="0.25">
      <c r="A671" s="73" t="s">
        <v>1059</v>
      </c>
    </row>
    <row r="672" spans="1:1" ht="25" x14ac:dyDescent="0.25">
      <c r="A672" s="73" t="s">
        <v>1060</v>
      </c>
    </row>
    <row r="673" spans="1:1" x14ac:dyDescent="0.25">
      <c r="A673" s="73" t="s">
        <v>1061</v>
      </c>
    </row>
    <row r="674" spans="1:1" ht="37.5" x14ac:dyDescent="0.25">
      <c r="A674" s="73" t="s">
        <v>1062</v>
      </c>
    </row>
    <row r="675" spans="1:1" x14ac:dyDescent="0.25">
      <c r="A675" s="73" t="s">
        <v>1063</v>
      </c>
    </row>
    <row r="676" spans="1:1" x14ac:dyDescent="0.25">
      <c r="A676" s="73" t="s">
        <v>1064</v>
      </c>
    </row>
    <row r="677" spans="1:1" x14ac:dyDescent="0.25">
      <c r="A677" s="73" t="s">
        <v>1065</v>
      </c>
    </row>
    <row r="678" spans="1:1" x14ac:dyDescent="0.25">
      <c r="A678" s="73" t="s">
        <v>1066</v>
      </c>
    </row>
    <row r="679" spans="1:1" x14ac:dyDescent="0.25">
      <c r="A679" s="73" t="s">
        <v>1067</v>
      </c>
    </row>
    <row r="680" spans="1:1" x14ac:dyDescent="0.25">
      <c r="A680" s="73" t="s">
        <v>1068</v>
      </c>
    </row>
    <row r="681" spans="1:1" x14ac:dyDescent="0.25">
      <c r="A681" s="73" t="s">
        <v>1069</v>
      </c>
    </row>
    <row r="682" spans="1:1" ht="25" x14ac:dyDescent="0.25">
      <c r="A682" s="73" t="s">
        <v>1070</v>
      </c>
    </row>
    <row r="683" spans="1:1" x14ac:dyDescent="0.25">
      <c r="A683" s="73" t="s">
        <v>1071</v>
      </c>
    </row>
    <row r="684" spans="1:1" x14ac:dyDescent="0.25">
      <c r="A684" s="73" t="s">
        <v>1072</v>
      </c>
    </row>
    <row r="685" spans="1:1" x14ac:dyDescent="0.25">
      <c r="A685" s="73" t="s">
        <v>1073</v>
      </c>
    </row>
    <row r="686" spans="1:1" ht="25" x14ac:dyDescent="0.25">
      <c r="A686" s="73" t="s">
        <v>1074</v>
      </c>
    </row>
    <row r="687" spans="1:1" x14ac:dyDescent="0.25">
      <c r="A687" s="73" t="s">
        <v>1075</v>
      </c>
    </row>
    <row r="688" spans="1:1" x14ac:dyDescent="0.25">
      <c r="A688" s="73" t="s">
        <v>1076</v>
      </c>
    </row>
    <row r="689" spans="1:1" x14ac:dyDescent="0.25">
      <c r="A689" s="73" t="s">
        <v>1077</v>
      </c>
    </row>
    <row r="690" spans="1:1" x14ac:dyDescent="0.25">
      <c r="A690" s="73" t="s">
        <v>1078</v>
      </c>
    </row>
    <row r="691" spans="1:1" x14ac:dyDescent="0.25">
      <c r="A691" s="73" t="s">
        <v>1079</v>
      </c>
    </row>
    <row r="692" spans="1:1" x14ac:dyDescent="0.25">
      <c r="A692" s="73" t="s">
        <v>1080</v>
      </c>
    </row>
    <row r="693" spans="1:1" x14ac:dyDescent="0.25">
      <c r="A693" s="73" t="s">
        <v>1081</v>
      </c>
    </row>
    <row r="694" spans="1:1" x14ac:dyDescent="0.25">
      <c r="A694" s="73" t="s">
        <v>1082</v>
      </c>
    </row>
    <row r="695" spans="1:1" ht="25" x14ac:dyDescent="0.25">
      <c r="A695" s="73" t="s">
        <v>1083</v>
      </c>
    </row>
    <row r="696" spans="1:1" x14ac:dyDescent="0.25">
      <c r="A696" s="73" t="s">
        <v>1084</v>
      </c>
    </row>
    <row r="697" spans="1:1" ht="25" x14ac:dyDescent="0.25">
      <c r="A697" s="73" t="s">
        <v>1085</v>
      </c>
    </row>
    <row r="698" spans="1:1" ht="50" x14ac:dyDescent="0.25">
      <c r="A698" s="73" t="s">
        <v>1086</v>
      </c>
    </row>
    <row r="699" spans="1:1" ht="37.5" x14ac:dyDescent="0.25">
      <c r="A699" s="73" t="s">
        <v>1087</v>
      </c>
    </row>
    <row r="700" spans="1:1" ht="25" x14ac:dyDescent="0.25">
      <c r="A700" s="73" t="s">
        <v>1088</v>
      </c>
    </row>
    <row r="701" spans="1:1" x14ac:dyDescent="0.25">
      <c r="A701" s="73" t="s">
        <v>1089</v>
      </c>
    </row>
    <row r="702" spans="1:1" x14ac:dyDescent="0.25">
      <c r="A702" s="73" t="s">
        <v>1090</v>
      </c>
    </row>
    <row r="703" spans="1:1" ht="25" x14ac:dyDescent="0.25">
      <c r="A703" s="73" t="s">
        <v>1091</v>
      </c>
    </row>
    <row r="704" spans="1:1" ht="37.5" x14ac:dyDescent="0.25">
      <c r="A704" s="73" t="s">
        <v>1092</v>
      </c>
    </row>
    <row r="705" spans="1:1" ht="62.5" x14ac:dyDescent="0.25">
      <c r="A705" s="73" t="s">
        <v>1093</v>
      </c>
    </row>
    <row r="706" spans="1:1" ht="25" x14ac:dyDescent="0.25">
      <c r="A706" s="73" t="s">
        <v>1094</v>
      </c>
    </row>
    <row r="707" spans="1:1" ht="37.5" x14ac:dyDescent="0.25">
      <c r="A707" s="73" t="s">
        <v>1095</v>
      </c>
    </row>
    <row r="708" spans="1:1" ht="25" x14ac:dyDescent="0.25">
      <c r="A708" s="73" t="s">
        <v>1096</v>
      </c>
    </row>
    <row r="709" spans="1:1" ht="25" x14ac:dyDescent="0.25">
      <c r="A709" s="73" t="s">
        <v>1097</v>
      </c>
    </row>
    <row r="710" spans="1:1" ht="25" x14ac:dyDescent="0.25">
      <c r="A710" s="73" t="s">
        <v>1098</v>
      </c>
    </row>
    <row r="711" spans="1:1" x14ac:dyDescent="0.25">
      <c r="A711" s="73" t="s">
        <v>1099</v>
      </c>
    </row>
    <row r="712" spans="1:1" x14ac:dyDescent="0.25">
      <c r="A712" s="73" t="s">
        <v>1100</v>
      </c>
    </row>
    <row r="713" spans="1:1" ht="137.5" x14ac:dyDescent="0.25">
      <c r="A713" s="73" t="s">
        <v>1101</v>
      </c>
    </row>
    <row r="714" spans="1:1" x14ac:dyDescent="0.25">
      <c r="A714" s="73" t="s">
        <v>1102</v>
      </c>
    </row>
    <row r="715" spans="1:1" x14ac:dyDescent="0.25">
      <c r="A715" s="73" t="s">
        <v>1103</v>
      </c>
    </row>
    <row r="716" spans="1:1" ht="37.5" x14ac:dyDescent="0.25">
      <c r="A716" s="73" t="s">
        <v>1104</v>
      </c>
    </row>
    <row r="717" spans="1:1" ht="37.5" x14ac:dyDescent="0.25">
      <c r="A717" s="73" t="s">
        <v>1105</v>
      </c>
    </row>
    <row r="718" spans="1:1" ht="37.5" x14ac:dyDescent="0.25">
      <c r="A718" s="73" t="s">
        <v>1106</v>
      </c>
    </row>
    <row r="719" spans="1:1" ht="25" x14ac:dyDescent="0.25">
      <c r="A719" s="73" t="s">
        <v>1107</v>
      </c>
    </row>
    <row r="720" spans="1:1" ht="25" x14ac:dyDescent="0.25">
      <c r="A720" s="73" t="s">
        <v>1108</v>
      </c>
    </row>
    <row r="721" spans="1:1" ht="25" x14ac:dyDescent="0.25">
      <c r="A721" s="73" t="s">
        <v>1109</v>
      </c>
    </row>
    <row r="722" spans="1:1" x14ac:dyDescent="0.25">
      <c r="A722" s="73" t="s">
        <v>1110</v>
      </c>
    </row>
    <row r="723" spans="1:1" ht="37.5" x14ac:dyDescent="0.25">
      <c r="A723" s="73" t="s">
        <v>1111</v>
      </c>
    </row>
    <row r="724" spans="1:1" ht="25" x14ac:dyDescent="0.25">
      <c r="A724" s="73" t="s">
        <v>1112</v>
      </c>
    </row>
    <row r="725" spans="1:1" ht="25" x14ac:dyDescent="0.25">
      <c r="A725" s="73" t="s">
        <v>1113</v>
      </c>
    </row>
    <row r="726" spans="1:1" ht="25" x14ac:dyDescent="0.25">
      <c r="A726" s="73" t="s">
        <v>1114</v>
      </c>
    </row>
    <row r="727" spans="1:1" ht="50" x14ac:dyDescent="0.25">
      <c r="A727" s="73" t="s">
        <v>1115</v>
      </c>
    </row>
    <row r="728" spans="1:1" x14ac:dyDescent="0.25">
      <c r="A728" s="73" t="s">
        <v>1116</v>
      </c>
    </row>
    <row r="729" spans="1:1" ht="25" x14ac:dyDescent="0.25">
      <c r="A729" s="73" t="s">
        <v>1117</v>
      </c>
    </row>
    <row r="730" spans="1:1" ht="25" x14ac:dyDescent="0.25">
      <c r="A730" s="73" t="s">
        <v>1118</v>
      </c>
    </row>
    <row r="731" spans="1:1" ht="25" x14ac:dyDescent="0.25">
      <c r="A731" s="73" t="s">
        <v>1119</v>
      </c>
    </row>
    <row r="732" spans="1:1" x14ac:dyDescent="0.25">
      <c r="A732" s="73" t="s">
        <v>1120</v>
      </c>
    </row>
    <row r="733" spans="1:1" x14ac:dyDescent="0.25">
      <c r="A733" s="73" t="s">
        <v>1121</v>
      </c>
    </row>
    <row r="734" spans="1:1" x14ac:dyDescent="0.25">
      <c r="A734" s="73" t="s">
        <v>1122</v>
      </c>
    </row>
    <row r="735" spans="1:1" ht="25" x14ac:dyDescent="0.25">
      <c r="A735" s="73" t="s">
        <v>1123</v>
      </c>
    </row>
    <row r="736" spans="1:1" ht="25" x14ac:dyDescent="0.25">
      <c r="A736" s="73" t="s">
        <v>1124</v>
      </c>
    </row>
    <row r="737" spans="1:1" x14ac:dyDescent="0.25">
      <c r="A737" s="73" t="s">
        <v>1125</v>
      </c>
    </row>
    <row r="738" spans="1:1" ht="37.5" x14ac:dyDescent="0.25">
      <c r="A738" s="73" t="s">
        <v>1126</v>
      </c>
    </row>
    <row r="739" spans="1:1" x14ac:dyDescent="0.25">
      <c r="A739" s="73" t="s">
        <v>1127</v>
      </c>
    </row>
    <row r="740" spans="1:1" ht="25" x14ac:dyDescent="0.25">
      <c r="A740" s="73" t="s">
        <v>1128</v>
      </c>
    </row>
    <row r="741" spans="1:1" ht="237.5" x14ac:dyDescent="0.25">
      <c r="A741" s="73" t="s">
        <v>1129</v>
      </c>
    </row>
    <row r="742" spans="1:1" ht="25" x14ac:dyDescent="0.25">
      <c r="A742" s="73" t="s">
        <v>1130</v>
      </c>
    </row>
    <row r="743" spans="1:1" ht="37.5" x14ac:dyDescent="0.25">
      <c r="A743" s="73" t="s">
        <v>1131</v>
      </c>
    </row>
    <row r="744" spans="1:1" ht="25" x14ac:dyDescent="0.25">
      <c r="A744" s="73" t="s">
        <v>1132</v>
      </c>
    </row>
    <row r="745" spans="1:1" ht="25" x14ac:dyDescent="0.25">
      <c r="A745" s="73" t="s">
        <v>1133</v>
      </c>
    </row>
    <row r="746" spans="1:1" x14ac:dyDescent="0.25">
      <c r="A746" s="73" t="s">
        <v>1134</v>
      </c>
    </row>
    <row r="747" spans="1:1" x14ac:dyDescent="0.25">
      <c r="A747" s="73" t="s">
        <v>1135</v>
      </c>
    </row>
    <row r="748" spans="1:1" x14ac:dyDescent="0.25">
      <c r="A748" s="73" t="s">
        <v>1136</v>
      </c>
    </row>
    <row r="749" spans="1:1" x14ac:dyDescent="0.25">
      <c r="A749" s="73" t="s">
        <v>1137</v>
      </c>
    </row>
    <row r="750" spans="1:1" ht="50" x14ac:dyDescent="0.25">
      <c r="A750" s="73" t="s">
        <v>1138</v>
      </c>
    </row>
    <row r="751" spans="1:1" ht="25" x14ac:dyDescent="0.25">
      <c r="A751" s="73" t="s">
        <v>1139</v>
      </c>
    </row>
    <row r="752" spans="1:1" x14ac:dyDescent="0.25">
      <c r="A752" s="73" t="s">
        <v>1140</v>
      </c>
    </row>
    <row r="753" spans="1:1" ht="25" x14ac:dyDescent="0.25">
      <c r="A753" s="73" t="s">
        <v>1141</v>
      </c>
    </row>
    <row r="754" spans="1:1" ht="37.5" x14ac:dyDescent="0.25">
      <c r="A754" s="73" t="s">
        <v>1142</v>
      </c>
    </row>
    <row r="755" spans="1:1" ht="25" x14ac:dyDescent="0.25">
      <c r="A755" s="73" t="s">
        <v>1143</v>
      </c>
    </row>
    <row r="756" spans="1:1" ht="25" x14ac:dyDescent="0.25">
      <c r="A756" s="73" t="s">
        <v>1144</v>
      </c>
    </row>
    <row r="757" spans="1:1" ht="25" x14ac:dyDescent="0.25">
      <c r="A757" s="73" t="s">
        <v>1145</v>
      </c>
    </row>
    <row r="758" spans="1:1" ht="25" x14ac:dyDescent="0.25">
      <c r="A758" s="73" t="s">
        <v>1146</v>
      </c>
    </row>
    <row r="759" spans="1:1" x14ac:dyDescent="0.25">
      <c r="A759" s="73" t="s">
        <v>1147</v>
      </c>
    </row>
    <row r="760" spans="1:1" x14ac:dyDescent="0.25">
      <c r="A760" s="73" t="s">
        <v>1148</v>
      </c>
    </row>
    <row r="761" spans="1:1" ht="37.5" x14ac:dyDescent="0.25">
      <c r="A761" s="73" t="s">
        <v>1149</v>
      </c>
    </row>
    <row r="762" spans="1:1" x14ac:dyDescent="0.25">
      <c r="A762" s="73" t="s">
        <v>1150</v>
      </c>
    </row>
    <row r="763" spans="1:1" ht="37.5" x14ac:dyDescent="0.25">
      <c r="A763" s="73" t="s">
        <v>1151</v>
      </c>
    </row>
    <row r="764" spans="1:1" ht="25" x14ac:dyDescent="0.25">
      <c r="A764" s="73" t="s">
        <v>1152</v>
      </c>
    </row>
    <row r="765" spans="1:1" ht="37.5" x14ac:dyDescent="0.25">
      <c r="A765" s="73" t="s">
        <v>1153</v>
      </c>
    </row>
    <row r="766" spans="1:1" x14ac:dyDescent="0.25">
      <c r="A766" s="73" t="s">
        <v>1154</v>
      </c>
    </row>
    <row r="767" spans="1:1" ht="25" x14ac:dyDescent="0.25">
      <c r="A767" s="73" t="s">
        <v>1155</v>
      </c>
    </row>
    <row r="768" spans="1:1" x14ac:dyDescent="0.25">
      <c r="A768" s="73" t="s">
        <v>1156</v>
      </c>
    </row>
    <row r="769" spans="1:1" x14ac:dyDescent="0.25">
      <c r="A769" s="73" t="s">
        <v>1157</v>
      </c>
    </row>
    <row r="770" spans="1:1" ht="37.5" x14ac:dyDescent="0.25">
      <c r="A770" s="73" t="s">
        <v>1158</v>
      </c>
    </row>
    <row r="771" spans="1:1" ht="75" x14ac:dyDescent="0.25">
      <c r="A771" s="73" t="s">
        <v>1159</v>
      </c>
    </row>
    <row r="772" spans="1:1" ht="62.5" x14ac:dyDescent="0.25">
      <c r="A772" s="73" t="s">
        <v>1160</v>
      </c>
    </row>
    <row r="773" spans="1:1" ht="25" x14ac:dyDescent="0.25">
      <c r="A773" s="73" t="s">
        <v>1161</v>
      </c>
    </row>
    <row r="774" spans="1:1" x14ac:dyDescent="0.25">
      <c r="A774" s="73" t="s">
        <v>1162</v>
      </c>
    </row>
    <row r="775" spans="1:1" ht="37.5" x14ac:dyDescent="0.25">
      <c r="A775" s="73" t="s">
        <v>1163</v>
      </c>
    </row>
    <row r="776" spans="1:1" x14ac:dyDescent="0.25">
      <c r="A776" s="73" t="s">
        <v>1164</v>
      </c>
    </row>
    <row r="777" spans="1:1" ht="37.5" x14ac:dyDescent="0.25">
      <c r="A777" s="73" t="s">
        <v>1165</v>
      </c>
    </row>
    <row r="778" spans="1:1" ht="25" x14ac:dyDescent="0.25">
      <c r="A778" s="73" t="s">
        <v>1166</v>
      </c>
    </row>
    <row r="779" spans="1:1" ht="25" x14ac:dyDescent="0.25">
      <c r="A779" s="73" t="s">
        <v>1167</v>
      </c>
    </row>
    <row r="780" spans="1:1" ht="25" x14ac:dyDescent="0.25">
      <c r="A780" s="73" t="s">
        <v>1168</v>
      </c>
    </row>
    <row r="781" spans="1:1" x14ac:dyDescent="0.25">
      <c r="A781" s="73" t="s">
        <v>1169</v>
      </c>
    </row>
    <row r="782" spans="1:1" x14ac:dyDescent="0.25">
      <c r="A782" s="73" t="s">
        <v>1170</v>
      </c>
    </row>
    <row r="783" spans="1:1" x14ac:dyDescent="0.25">
      <c r="A783" s="73" t="s">
        <v>1169</v>
      </c>
    </row>
    <row r="784" spans="1:1" x14ac:dyDescent="0.25">
      <c r="A784" s="73" t="s">
        <v>1169</v>
      </c>
    </row>
    <row r="785" spans="1:1" x14ac:dyDescent="0.25">
      <c r="A785" s="73" t="s">
        <v>1171</v>
      </c>
    </row>
    <row r="786" spans="1:1" ht="25" x14ac:dyDescent="0.25">
      <c r="A786" s="73" t="s">
        <v>1172</v>
      </c>
    </row>
    <row r="787" spans="1:1" ht="62.5" x14ac:dyDescent="0.25">
      <c r="A787" s="73" t="s">
        <v>1173</v>
      </c>
    </row>
    <row r="788" spans="1:1" ht="25" x14ac:dyDescent="0.25">
      <c r="A788" s="73" t="s">
        <v>1174</v>
      </c>
    </row>
    <row r="789" spans="1:1" x14ac:dyDescent="0.25">
      <c r="A789" s="73" t="s">
        <v>1175</v>
      </c>
    </row>
    <row r="790" spans="1:1" ht="25" x14ac:dyDescent="0.25">
      <c r="A790" s="73" t="s">
        <v>1176</v>
      </c>
    </row>
    <row r="791" spans="1:1" ht="25" x14ac:dyDescent="0.25">
      <c r="A791" s="73" t="s">
        <v>1177</v>
      </c>
    </row>
    <row r="792" spans="1:1" x14ac:dyDescent="0.25">
      <c r="A792" s="73" t="s">
        <v>1178</v>
      </c>
    </row>
    <row r="793" spans="1:1" ht="50" x14ac:dyDescent="0.25">
      <c r="A793" s="73" t="s">
        <v>1179</v>
      </c>
    </row>
    <row r="794" spans="1:1" x14ac:dyDescent="0.25">
      <c r="A794" s="73" t="s">
        <v>1180</v>
      </c>
    </row>
    <row r="795" spans="1:1" x14ac:dyDescent="0.25">
      <c r="A795" s="73" t="s">
        <v>1181</v>
      </c>
    </row>
    <row r="796" spans="1:1" x14ac:dyDescent="0.25">
      <c r="A796" s="73" t="s">
        <v>1182</v>
      </c>
    </row>
    <row r="797" spans="1:1" ht="25" x14ac:dyDescent="0.25">
      <c r="A797" s="73" t="s">
        <v>1183</v>
      </c>
    </row>
    <row r="798" spans="1:1" ht="37.5" x14ac:dyDescent="0.25">
      <c r="A798" s="73" t="s">
        <v>1184</v>
      </c>
    </row>
    <row r="799" spans="1:1" ht="37.5" x14ac:dyDescent="0.25">
      <c r="A799" s="73" t="s">
        <v>1185</v>
      </c>
    </row>
    <row r="800" spans="1:1" ht="25" x14ac:dyDescent="0.25">
      <c r="A800" s="73" t="s">
        <v>1186</v>
      </c>
    </row>
    <row r="801" spans="1:1" ht="25" x14ac:dyDescent="0.25">
      <c r="A801" s="73" t="s">
        <v>1187</v>
      </c>
    </row>
    <row r="802" spans="1:1" x14ac:dyDescent="0.25">
      <c r="A802" s="73" t="s">
        <v>1188</v>
      </c>
    </row>
    <row r="803" spans="1:1" ht="25" x14ac:dyDescent="0.25">
      <c r="A803" s="73" t="s">
        <v>1189</v>
      </c>
    </row>
    <row r="804" spans="1:1" ht="37.5" x14ac:dyDescent="0.25">
      <c r="A804" s="73" t="s">
        <v>1190</v>
      </c>
    </row>
    <row r="805" spans="1:1" ht="50" x14ac:dyDescent="0.25">
      <c r="A805" s="73" t="s">
        <v>1191</v>
      </c>
    </row>
    <row r="806" spans="1:1" x14ac:dyDescent="0.25">
      <c r="A806" s="73" t="s">
        <v>1192</v>
      </c>
    </row>
    <row r="807" spans="1:1" x14ac:dyDescent="0.25">
      <c r="A807" s="73" t="s">
        <v>1193</v>
      </c>
    </row>
    <row r="808" spans="1:1" ht="25" x14ac:dyDescent="0.25">
      <c r="A808" s="73" t="s">
        <v>1194</v>
      </c>
    </row>
    <row r="809" spans="1:1" ht="25" x14ac:dyDescent="0.25">
      <c r="A809" s="73" t="s">
        <v>1195</v>
      </c>
    </row>
    <row r="810" spans="1:1" x14ac:dyDescent="0.25">
      <c r="A810" s="73" t="s">
        <v>1196</v>
      </c>
    </row>
    <row r="811" spans="1:1" x14ac:dyDescent="0.25">
      <c r="A811" s="73" t="s">
        <v>1197</v>
      </c>
    </row>
    <row r="812" spans="1:1" ht="62.5" x14ac:dyDescent="0.25">
      <c r="A812" s="73" t="s">
        <v>1198</v>
      </c>
    </row>
    <row r="813" spans="1:1" x14ac:dyDescent="0.25">
      <c r="A813" s="73" t="s">
        <v>1199</v>
      </c>
    </row>
    <row r="814" spans="1:1" x14ac:dyDescent="0.25">
      <c r="A814" s="73" t="s">
        <v>1200</v>
      </c>
    </row>
    <row r="815" spans="1:1" ht="25" x14ac:dyDescent="0.25">
      <c r="A815" s="73" t="s">
        <v>1201</v>
      </c>
    </row>
    <row r="816" spans="1:1" x14ac:dyDescent="0.25">
      <c r="A816" s="73" t="s">
        <v>1202</v>
      </c>
    </row>
    <row r="817" spans="1:1" ht="37.5" x14ac:dyDescent="0.25">
      <c r="A817" s="73" t="s">
        <v>1203</v>
      </c>
    </row>
    <row r="818" spans="1:1" ht="25" x14ac:dyDescent="0.25">
      <c r="A818" s="73" t="s">
        <v>1204</v>
      </c>
    </row>
    <row r="819" spans="1:1" ht="25" x14ac:dyDescent="0.25">
      <c r="A819" s="73" t="s">
        <v>1205</v>
      </c>
    </row>
    <row r="820" spans="1:1" ht="25" x14ac:dyDescent="0.25">
      <c r="A820" s="73" t="s">
        <v>1206</v>
      </c>
    </row>
    <row r="821" spans="1:1" x14ac:dyDescent="0.25">
      <c r="A821" s="73" t="s">
        <v>1207</v>
      </c>
    </row>
    <row r="822" spans="1:1" ht="37.5" x14ac:dyDescent="0.25">
      <c r="A822" s="73" t="s">
        <v>1208</v>
      </c>
    </row>
    <row r="823" spans="1:1" x14ac:dyDescent="0.25">
      <c r="A823" s="73" t="s">
        <v>1209</v>
      </c>
    </row>
    <row r="824" spans="1:1" x14ac:dyDescent="0.25">
      <c r="A824" s="73" t="s">
        <v>1210</v>
      </c>
    </row>
    <row r="825" spans="1:1" x14ac:dyDescent="0.25">
      <c r="A825" s="73" t="s">
        <v>1211</v>
      </c>
    </row>
    <row r="826" spans="1:1" x14ac:dyDescent="0.25">
      <c r="A826" s="73" t="s">
        <v>1212</v>
      </c>
    </row>
    <row r="827" spans="1:1" x14ac:dyDescent="0.25">
      <c r="A827" s="73" t="s">
        <v>1212</v>
      </c>
    </row>
    <row r="828" spans="1:1" x14ac:dyDescent="0.25">
      <c r="A828" s="73" t="s">
        <v>1213</v>
      </c>
    </row>
    <row r="829" spans="1:1" x14ac:dyDescent="0.25">
      <c r="A829" s="73" t="s">
        <v>1212</v>
      </c>
    </row>
    <row r="830" spans="1:1" x14ac:dyDescent="0.25">
      <c r="A830" s="73" t="s">
        <v>1212</v>
      </c>
    </row>
    <row r="831" spans="1:1" x14ac:dyDescent="0.25">
      <c r="A831" s="73" t="s">
        <v>1212</v>
      </c>
    </row>
    <row r="832" spans="1:1" x14ac:dyDescent="0.25">
      <c r="A832" s="73" t="s">
        <v>1213</v>
      </c>
    </row>
    <row r="833" spans="1:1" x14ac:dyDescent="0.25">
      <c r="A833" s="73" t="s">
        <v>1212</v>
      </c>
    </row>
    <row r="834" spans="1:1" x14ac:dyDescent="0.25">
      <c r="A834" s="73" t="s">
        <v>1212</v>
      </c>
    </row>
    <row r="835" spans="1:1" x14ac:dyDescent="0.25">
      <c r="A835" s="73" t="s">
        <v>1212</v>
      </c>
    </row>
    <row r="836" spans="1:1" x14ac:dyDescent="0.25">
      <c r="A836" s="73" t="s">
        <v>1212</v>
      </c>
    </row>
    <row r="837" spans="1:1" x14ac:dyDescent="0.25">
      <c r="A837" s="73" t="s">
        <v>1214</v>
      </c>
    </row>
    <row r="838" spans="1:1" x14ac:dyDescent="0.25">
      <c r="A838" s="73" t="s">
        <v>1215</v>
      </c>
    </row>
    <row r="839" spans="1:1" x14ac:dyDescent="0.25">
      <c r="A839" s="73" t="s">
        <v>1216</v>
      </c>
    </row>
    <row r="840" spans="1:1" x14ac:dyDescent="0.25">
      <c r="A840" s="73" t="s">
        <v>1217</v>
      </c>
    </row>
    <row r="841" spans="1:1" x14ac:dyDescent="0.25">
      <c r="A841" s="73" t="s">
        <v>1218</v>
      </c>
    </row>
    <row r="842" spans="1:1" x14ac:dyDescent="0.25">
      <c r="A842" s="73" t="s">
        <v>1219</v>
      </c>
    </row>
    <row r="843" spans="1:1" x14ac:dyDescent="0.25">
      <c r="A843" s="73" t="s">
        <v>1220</v>
      </c>
    </row>
    <row r="844" spans="1:1" x14ac:dyDescent="0.25">
      <c r="A844" s="73" t="s">
        <v>1221</v>
      </c>
    </row>
    <row r="845" spans="1:1" x14ac:dyDescent="0.25">
      <c r="A845" s="73" t="s">
        <v>1222</v>
      </c>
    </row>
    <row r="846" spans="1:1" x14ac:dyDescent="0.25">
      <c r="A846" s="73" t="s">
        <v>1222</v>
      </c>
    </row>
    <row r="847" spans="1:1" x14ac:dyDescent="0.25">
      <c r="A847" s="73" t="s">
        <v>1223</v>
      </c>
    </row>
    <row r="848" spans="1:1" x14ac:dyDescent="0.25">
      <c r="A848" s="73" t="s">
        <v>1224</v>
      </c>
    </row>
    <row r="849" spans="1:1" x14ac:dyDescent="0.25">
      <c r="A849" s="73" t="s">
        <v>1225</v>
      </c>
    </row>
    <row r="850" spans="1:1" x14ac:dyDescent="0.25">
      <c r="A850" s="73" t="s">
        <v>1225</v>
      </c>
    </row>
    <row r="851" spans="1:1" x14ac:dyDescent="0.25">
      <c r="A851" s="73" t="s">
        <v>1226</v>
      </c>
    </row>
    <row r="852" spans="1:1" x14ac:dyDescent="0.25">
      <c r="A852" s="73" t="s">
        <v>1227</v>
      </c>
    </row>
    <row r="853" spans="1:1" x14ac:dyDescent="0.25">
      <c r="A853" s="73" t="s">
        <v>1228</v>
      </c>
    </row>
    <row r="854" spans="1:1" x14ac:dyDescent="0.25">
      <c r="A854" s="73" t="s">
        <v>1229</v>
      </c>
    </row>
    <row r="855" spans="1:1" x14ac:dyDescent="0.25">
      <c r="A855" s="73" t="s">
        <v>1230</v>
      </c>
    </row>
    <row r="856" spans="1:1" x14ac:dyDescent="0.25">
      <c r="A856" s="73" t="s">
        <v>1231</v>
      </c>
    </row>
    <row r="857" spans="1:1" x14ac:dyDescent="0.25">
      <c r="A857" s="73" t="s">
        <v>1232</v>
      </c>
    </row>
    <row r="858" spans="1:1" ht="25" x14ac:dyDescent="0.25">
      <c r="A858" s="73" t="s">
        <v>1233</v>
      </c>
    </row>
    <row r="859" spans="1:1" ht="37.5" x14ac:dyDescent="0.25">
      <c r="A859" s="73" t="s">
        <v>1234</v>
      </c>
    </row>
    <row r="860" spans="1:1" x14ac:dyDescent="0.25">
      <c r="A860" s="73" t="s">
        <v>1235</v>
      </c>
    </row>
    <row r="861" spans="1:1" x14ac:dyDescent="0.25">
      <c r="A861" s="73" t="s">
        <v>1235</v>
      </c>
    </row>
    <row r="862" spans="1:1" x14ac:dyDescent="0.25">
      <c r="A862" s="73" t="s">
        <v>1235</v>
      </c>
    </row>
    <row r="863" spans="1:1" x14ac:dyDescent="0.25">
      <c r="A863" s="73" t="s">
        <v>1236</v>
      </c>
    </row>
    <row r="864" spans="1:1" x14ac:dyDescent="0.25">
      <c r="A864" s="73" t="s">
        <v>1237</v>
      </c>
    </row>
    <row r="865" spans="1:1" ht="25" x14ac:dyDescent="0.25">
      <c r="A865" s="73" t="s">
        <v>1238</v>
      </c>
    </row>
    <row r="866" spans="1:1" ht="25" x14ac:dyDescent="0.25">
      <c r="A866" s="73" t="s">
        <v>1239</v>
      </c>
    </row>
    <row r="867" spans="1:1" ht="25" x14ac:dyDescent="0.25">
      <c r="A867" s="73" t="s">
        <v>1240</v>
      </c>
    </row>
    <row r="868" spans="1:1" ht="25" x14ac:dyDescent="0.25">
      <c r="A868" s="73" t="s">
        <v>1241</v>
      </c>
    </row>
    <row r="869" spans="1:1" ht="25" x14ac:dyDescent="0.25">
      <c r="A869" s="73" t="s">
        <v>1242</v>
      </c>
    </row>
    <row r="870" spans="1:1" x14ac:dyDescent="0.25">
      <c r="A870" s="73" t="s">
        <v>1243</v>
      </c>
    </row>
    <row r="871" spans="1:1" x14ac:dyDescent="0.25">
      <c r="A871" s="73" t="s">
        <v>1244</v>
      </c>
    </row>
    <row r="872" spans="1:1" ht="25" x14ac:dyDescent="0.25">
      <c r="A872" s="73" t="s">
        <v>1245</v>
      </c>
    </row>
    <row r="873" spans="1:1" x14ac:dyDescent="0.25">
      <c r="A873" s="73" t="s">
        <v>1246</v>
      </c>
    </row>
    <row r="874" spans="1:1" x14ac:dyDescent="0.25">
      <c r="A874" s="73" t="s">
        <v>1247</v>
      </c>
    </row>
    <row r="875" spans="1:1" x14ac:dyDescent="0.25">
      <c r="A875" s="73" t="s">
        <v>1248</v>
      </c>
    </row>
    <row r="876" spans="1:1" ht="25" x14ac:dyDescent="0.25">
      <c r="A876" s="73" t="s">
        <v>1249</v>
      </c>
    </row>
    <row r="877" spans="1:1" ht="25" x14ac:dyDescent="0.25">
      <c r="A877" s="73" t="s">
        <v>1250</v>
      </c>
    </row>
    <row r="878" spans="1:1" x14ac:dyDescent="0.25">
      <c r="A878" s="73" t="s">
        <v>1251</v>
      </c>
    </row>
    <row r="879" spans="1:1" x14ac:dyDescent="0.25">
      <c r="A879" s="73" t="s">
        <v>1252</v>
      </c>
    </row>
    <row r="880" spans="1:1" x14ac:dyDescent="0.25">
      <c r="A880" s="73" t="s">
        <v>1253</v>
      </c>
    </row>
    <row r="881" spans="1:1" x14ac:dyDescent="0.25">
      <c r="A881" s="73" t="s">
        <v>1254</v>
      </c>
    </row>
    <row r="882" spans="1:1" x14ac:dyDescent="0.25">
      <c r="A882" s="73" t="s">
        <v>1255</v>
      </c>
    </row>
    <row r="883" spans="1:1" ht="25" x14ac:dyDescent="0.25">
      <c r="A883" s="73" t="s">
        <v>1256</v>
      </c>
    </row>
    <row r="884" spans="1:1" ht="25" x14ac:dyDescent="0.25">
      <c r="A884" s="73" t="s">
        <v>1257</v>
      </c>
    </row>
    <row r="885" spans="1:1" ht="87.5" x14ac:dyDescent="0.25">
      <c r="A885" s="73" t="s">
        <v>1258</v>
      </c>
    </row>
    <row r="886" spans="1:1" x14ac:dyDescent="0.25">
      <c r="A886" s="73" t="s">
        <v>1259</v>
      </c>
    </row>
    <row r="887" spans="1:1" ht="25" x14ac:dyDescent="0.25">
      <c r="A887" s="73" t="s">
        <v>1260</v>
      </c>
    </row>
    <row r="888" spans="1:1" x14ac:dyDescent="0.25">
      <c r="A888" s="73" t="s">
        <v>1261</v>
      </c>
    </row>
    <row r="889" spans="1:1" ht="25" x14ac:dyDescent="0.25">
      <c r="A889" s="73" t="s">
        <v>1262</v>
      </c>
    </row>
    <row r="890" spans="1:1" x14ac:dyDescent="0.25">
      <c r="A890" s="73" t="s">
        <v>1263</v>
      </c>
    </row>
    <row r="891" spans="1:1" x14ac:dyDescent="0.25">
      <c r="A891" s="73" t="s">
        <v>1264</v>
      </c>
    </row>
    <row r="892" spans="1:1" ht="50" x14ac:dyDescent="0.25">
      <c r="A892" s="73" t="s">
        <v>1265</v>
      </c>
    </row>
    <row r="893" spans="1:1" x14ac:dyDescent="0.25">
      <c r="A893" s="73" t="s">
        <v>1266</v>
      </c>
    </row>
    <row r="894" spans="1:1" x14ac:dyDescent="0.25">
      <c r="A894" s="73" t="s">
        <v>1267</v>
      </c>
    </row>
    <row r="895" spans="1:1" x14ac:dyDescent="0.25">
      <c r="A895" s="73" t="s">
        <v>1268</v>
      </c>
    </row>
    <row r="896" spans="1:1" ht="25" x14ac:dyDescent="0.25">
      <c r="A896" s="73" t="s">
        <v>1269</v>
      </c>
    </row>
    <row r="897" spans="1:1" ht="25" x14ac:dyDescent="0.25">
      <c r="A897" s="73" t="s">
        <v>1270</v>
      </c>
    </row>
    <row r="898" spans="1:1" ht="25" x14ac:dyDescent="0.25">
      <c r="A898" s="73" t="s">
        <v>1271</v>
      </c>
    </row>
    <row r="899" spans="1:1" x14ac:dyDescent="0.25">
      <c r="A899" s="73" t="s">
        <v>1272</v>
      </c>
    </row>
    <row r="900" spans="1:1" x14ac:dyDescent="0.25">
      <c r="A900" s="73" t="s">
        <v>1273</v>
      </c>
    </row>
    <row r="901" spans="1:1" ht="25" x14ac:dyDescent="0.25">
      <c r="A901" s="73" t="s">
        <v>1274</v>
      </c>
    </row>
    <row r="902" spans="1:1" ht="25" x14ac:dyDescent="0.25">
      <c r="A902" s="73" t="s">
        <v>1275</v>
      </c>
    </row>
    <row r="903" spans="1:1" x14ac:dyDescent="0.25">
      <c r="A903" s="73" t="s">
        <v>1276</v>
      </c>
    </row>
    <row r="904" spans="1:1" ht="25" x14ac:dyDescent="0.25">
      <c r="A904" s="73" t="s">
        <v>1277</v>
      </c>
    </row>
    <row r="905" spans="1:1" ht="50" x14ac:dyDescent="0.25">
      <c r="A905" s="73" t="s">
        <v>1278</v>
      </c>
    </row>
    <row r="906" spans="1:1" ht="37.5" x14ac:dyDescent="0.25">
      <c r="A906" s="73" t="s">
        <v>1279</v>
      </c>
    </row>
    <row r="907" spans="1:1" ht="37.5" x14ac:dyDescent="0.25">
      <c r="A907" s="73" t="s">
        <v>1280</v>
      </c>
    </row>
    <row r="908" spans="1:1" x14ac:dyDescent="0.25">
      <c r="A908" s="73" t="s">
        <v>1281</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6" display="Return to index" xr:uid="{3CDC03BA-A01F-4DB4-9C18-8769F8B2FFF1}"/>
  </hyperlinks>
  <pageMargins left="0.75" right="0.75" top="0.75" bottom="0.5" header="0.5" footer="0.75"/>
  <drawing r:id="rId1"/>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D1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1282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1283</v>
      </c>
      <c r="B6" s="43">
        <v>0.37313852125268399</v>
      </c>
      <c r="C6" s="37">
        <v>0.30309818836505298</v>
      </c>
      <c r="D6" s="37">
        <v>0.68570283496389295</v>
      </c>
      <c r="E6" s="37">
        <v>0.486308519549153</v>
      </c>
      <c r="F6" s="37">
        <v>0.18621918616517399</v>
      </c>
      <c r="G6" s="37">
        <v>0.42961797801044199</v>
      </c>
      <c r="H6" s="50">
        <v>0.28958899891819501</v>
      </c>
      <c r="I6" s="37">
        <v>0.58678970174371003</v>
      </c>
      <c r="J6" s="37">
        <v>0.45536292804079698</v>
      </c>
      <c r="K6" s="37">
        <v>0.52519369764106905</v>
      </c>
      <c r="L6" s="37">
        <v>0.17652533365683001</v>
      </c>
      <c r="M6" s="50">
        <v>0.25714438103023701</v>
      </c>
      <c r="N6" s="37">
        <v>0.55993213516971796</v>
      </c>
      <c r="O6" s="37">
        <v>0.51287461779659804</v>
      </c>
      <c r="P6" s="50">
        <v>0.50097274627163801</v>
      </c>
      <c r="Q6" s="37">
        <v>0.26616009993496598</v>
      </c>
      <c r="R6" s="50">
        <v>0.38843856893895201</v>
      </c>
      <c r="S6" s="37">
        <v>0.361265482032332</v>
      </c>
      <c r="T6" s="50">
        <v>0.45564204469125802</v>
      </c>
      <c r="U6" s="37">
        <v>0.32763072940204901</v>
      </c>
      <c r="V6" s="37">
        <v>0.37623943383536401</v>
      </c>
      <c r="W6" s="37">
        <v>0.321560110258168</v>
      </c>
      <c r="X6" s="50">
        <v>0.42350147158433699</v>
      </c>
      <c r="Y6" s="37">
        <v>0.35697083063466201</v>
      </c>
      <c r="Z6" s="37">
        <v>0.39686151525506702</v>
      </c>
      <c r="AA6" s="37">
        <v>0.32817687078663799</v>
      </c>
      <c r="AB6" s="37">
        <v>0.309053442826841</v>
      </c>
      <c r="AC6" s="37">
        <v>0.40714246245298003</v>
      </c>
      <c r="AD6" s="43">
        <v>0.45895179139229397</v>
      </c>
    </row>
    <row r="7" spans="1:30" ht="20.149999999999999" customHeight="1" x14ac:dyDescent="0.25">
      <c r="A7" s="93"/>
      <c r="B7" s="44">
        <v>765</v>
      </c>
      <c r="C7" s="38">
        <v>80</v>
      </c>
      <c r="D7" s="38">
        <v>313</v>
      </c>
      <c r="E7" s="38">
        <v>66</v>
      </c>
      <c r="F7" s="38">
        <v>71</v>
      </c>
      <c r="G7" s="38">
        <v>71</v>
      </c>
      <c r="H7" s="51">
        <v>96</v>
      </c>
      <c r="I7" s="38">
        <v>278</v>
      </c>
      <c r="J7" s="38">
        <v>78</v>
      </c>
      <c r="K7" s="38">
        <v>50</v>
      </c>
      <c r="L7" s="38">
        <v>35</v>
      </c>
      <c r="M7" s="51">
        <v>147</v>
      </c>
      <c r="N7" s="38">
        <v>241</v>
      </c>
      <c r="O7" s="38">
        <v>73</v>
      </c>
      <c r="P7" s="51">
        <v>353</v>
      </c>
      <c r="Q7" s="38">
        <v>191</v>
      </c>
      <c r="R7" s="51">
        <v>384</v>
      </c>
      <c r="S7" s="38">
        <v>381</v>
      </c>
      <c r="T7" s="51">
        <v>255</v>
      </c>
      <c r="U7" s="38">
        <v>163</v>
      </c>
      <c r="V7" s="38">
        <v>191</v>
      </c>
      <c r="W7" s="38">
        <v>156</v>
      </c>
      <c r="X7" s="51">
        <v>202</v>
      </c>
      <c r="Y7" s="38">
        <v>118</v>
      </c>
      <c r="Z7" s="38">
        <v>106</v>
      </c>
      <c r="AA7" s="38">
        <v>215</v>
      </c>
      <c r="AB7" s="38">
        <v>30</v>
      </c>
      <c r="AC7" s="38">
        <v>69</v>
      </c>
      <c r="AD7" s="44">
        <v>25</v>
      </c>
    </row>
    <row r="8" spans="1:30" ht="20.149999999999999" customHeight="1" x14ac:dyDescent="0.25">
      <c r="A8" s="94" t="s">
        <v>1284</v>
      </c>
      <c r="B8" s="45">
        <v>0.17309479157114599</v>
      </c>
      <c r="C8" s="39">
        <v>0.26743297841726199</v>
      </c>
      <c r="D8" s="39">
        <v>4.0683198385841897E-2</v>
      </c>
      <c r="E8" s="39">
        <v>7.9932916588306105E-2</v>
      </c>
      <c r="F8" s="39">
        <v>0.39488464152242803</v>
      </c>
      <c r="G8" s="39">
        <v>0.111758641724006</v>
      </c>
      <c r="H8" s="52">
        <v>0.289980499291073</v>
      </c>
      <c r="I8" s="39">
        <v>7.5310357242402398E-2</v>
      </c>
      <c r="J8" s="39">
        <v>0.102607125464654</v>
      </c>
      <c r="K8" s="39">
        <v>0.152430804028926</v>
      </c>
      <c r="L8" s="39">
        <v>0.40008722644161598</v>
      </c>
      <c r="M8" s="52">
        <v>0.32024759965194499</v>
      </c>
      <c r="N8" s="39">
        <v>7.8149882661280506E-2</v>
      </c>
      <c r="O8" s="39">
        <v>4.9628370433269203E-2</v>
      </c>
      <c r="P8" s="52">
        <v>9.4957568338261703E-2</v>
      </c>
      <c r="Q8" s="39">
        <v>0.29551734204171798</v>
      </c>
      <c r="R8" s="52">
        <v>0.19167735168530001</v>
      </c>
      <c r="S8" s="39">
        <v>0.15583182156446199</v>
      </c>
      <c r="T8" s="52">
        <v>0.13912636276746601</v>
      </c>
      <c r="U8" s="39">
        <v>0.14294642817836001</v>
      </c>
      <c r="V8" s="39">
        <v>0.17353241835519001</v>
      </c>
      <c r="W8" s="39">
        <v>0.24252485154902401</v>
      </c>
      <c r="X8" s="52">
        <v>0.15938239691900399</v>
      </c>
      <c r="Y8" s="39">
        <v>0.20052284428834299</v>
      </c>
      <c r="Z8" s="39">
        <v>0.18741903906000301</v>
      </c>
      <c r="AA8" s="39">
        <v>0.168439382828074</v>
      </c>
      <c r="AB8" s="39">
        <v>0.19869250053491599</v>
      </c>
      <c r="AC8" s="39">
        <v>0.126924718575567</v>
      </c>
      <c r="AD8" s="45">
        <v>0.211280687413574</v>
      </c>
    </row>
    <row r="9" spans="1:30" ht="20.149999999999999" customHeight="1" x14ac:dyDescent="0.25">
      <c r="A9" s="94"/>
      <c r="B9" s="46">
        <v>355</v>
      </c>
      <c r="C9" s="40">
        <v>71</v>
      </c>
      <c r="D9" s="40">
        <v>19</v>
      </c>
      <c r="E9" s="40">
        <v>11</v>
      </c>
      <c r="F9" s="40">
        <v>150</v>
      </c>
      <c r="G9" s="40">
        <v>19</v>
      </c>
      <c r="H9" s="53">
        <v>97</v>
      </c>
      <c r="I9" s="40">
        <v>36</v>
      </c>
      <c r="J9" s="40">
        <v>18</v>
      </c>
      <c r="K9" s="40">
        <v>14</v>
      </c>
      <c r="L9" s="40">
        <v>80</v>
      </c>
      <c r="M9" s="53">
        <v>183</v>
      </c>
      <c r="N9" s="40">
        <v>34</v>
      </c>
      <c r="O9" s="40">
        <v>7</v>
      </c>
      <c r="P9" s="53">
        <v>67</v>
      </c>
      <c r="Q9" s="40">
        <v>212</v>
      </c>
      <c r="R9" s="53">
        <v>189</v>
      </c>
      <c r="S9" s="40">
        <v>164</v>
      </c>
      <c r="T9" s="53">
        <v>78</v>
      </c>
      <c r="U9" s="40">
        <v>71</v>
      </c>
      <c r="V9" s="40">
        <v>88</v>
      </c>
      <c r="W9" s="40">
        <v>118</v>
      </c>
      <c r="X9" s="53">
        <v>76</v>
      </c>
      <c r="Y9" s="40">
        <v>66</v>
      </c>
      <c r="Z9" s="40">
        <v>50</v>
      </c>
      <c r="AA9" s="40">
        <v>110</v>
      </c>
      <c r="AB9" s="40">
        <v>19</v>
      </c>
      <c r="AC9" s="40">
        <v>22</v>
      </c>
      <c r="AD9" s="46">
        <v>12</v>
      </c>
    </row>
    <row r="10" spans="1:30" ht="20.149999999999999" customHeight="1" x14ac:dyDescent="0.25">
      <c r="A10" s="93" t="s">
        <v>250</v>
      </c>
      <c r="B10" s="47">
        <v>0.45376668717616597</v>
      </c>
      <c r="C10" s="41">
        <v>0.42946883321768597</v>
      </c>
      <c r="D10" s="41">
        <v>0.27361396665026499</v>
      </c>
      <c r="E10" s="41">
        <v>0.43375856386254202</v>
      </c>
      <c r="F10" s="41">
        <v>0.41889617231239801</v>
      </c>
      <c r="G10" s="41">
        <v>0.458623380265551</v>
      </c>
      <c r="H10" s="54">
        <v>0.42043050179073099</v>
      </c>
      <c r="I10" s="41">
        <v>0.33789994101388798</v>
      </c>
      <c r="J10" s="41">
        <v>0.44202994649454802</v>
      </c>
      <c r="K10" s="41">
        <v>0.32237549833000601</v>
      </c>
      <c r="L10" s="41">
        <v>0.42338743990155497</v>
      </c>
      <c r="M10" s="54">
        <v>0.42260801931781899</v>
      </c>
      <c r="N10" s="41">
        <v>0.36191798216900101</v>
      </c>
      <c r="O10" s="41">
        <v>0.437497011770134</v>
      </c>
      <c r="P10" s="54">
        <v>0.40406968539010102</v>
      </c>
      <c r="Q10" s="41">
        <v>0.43832255802331699</v>
      </c>
      <c r="R10" s="54">
        <v>0.41988407937574901</v>
      </c>
      <c r="S10" s="41">
        <v>0.48290269640320599</v>
      </c>
      <c r="T10" s="54">
        <v>0.405231592541278</v>
      </c>
      <c r="U10" s="41">
        <v>0.52942284241959003</v>
      </c>
      <c r="V10" s="41">
        <v>0.45022814780944598</v>
      </c>
      <c r="W10" s="41">
        <v>0.43591503819280703</v>
      </c>
      <c r="X10" s="54">
        <v>0.41711613149665999</v>
      </c>
      <c r="Y10" s="41">
        <v>0.442506325076995</v>
      </c>
      <c r="Z10" s="41">
        <v>0.41571944568492902</v>
      </c>
      <c r="AA10" s="41">
        <v>0.50338374638528804</v>
      </c>
      <c r="AB10" s="41">
        <v>0.49225405663824201</v>
      </c>
      <c r="AC10" s="41">
        <v>0.465932818971451</v>
      </c>
      <c r="AD10" s="47">
        <v>0.329767521194132</v>
      </c>
    </row>
    <row r="11" spans="1:30" ht="20.149999999999999" customHeight="1" x14ac:dyDescent="0.25">
      <c r="A11" s="96"/>
      <c r="B11" s="59">
        <v>930</v>
      </c>
      <c r="C11" s="58">
        <v>114</v>
      </c>
      <c r="D11" s="58">
        <v>125</v>
      </c>
      <c r="E11" s="58">
        <v>59</v>
      </c>
      <c r="F11" s="58">
        <v>159</v>
      </c>
      <c r="G11" s="58">
        <v>76</v>
      </c>
      <c r="H11" s="60">
        <v>140</v>
      </c>
      <c r="I11" s="58">
        <v>160</v>
      </c>
      <c r="J11" s="58">
        <v>76</v>
      </c>
      <c r="K11" s="58">
        <v>30</v>
      </c>
      <c r="L11" s="58">
        <v>85</v>
      </c>
      <c r="M11" s="60">
        <v>241</v>
      </c>
      <c r="N11" s="58">
        <v>156</v>
      </c>
      <c r="O11" s="58">
        <v>62</v>
      </c>
      <c r="P11" s="60">
        <v>284</v>
      </c>
      <c r="Q11" s="58">
        <v>315</v>
      </c>
      <c r="R11" s="60">
        <v>415</v>
      </c>
      <c r="S11" s="58">
        <v>509</v>
      </c>
      <c r="T11" s="60">
        <v>227</v>
      </c>
      <c r="U11" s="58">
        <v>263</v>
      </c>
      <c r="V11" s="58">
        <v>229</v>
      </c>
      <c r="W11" s="58">
        <v>212</v>
      </c>
      <c r="X11" s="60">
        <v>199</v>
      </c>
      <c r="Y11" s="58">
        <v>146</v>
      </c>
      <c r="Z11" s="58">
        <v>111</v>
      </c>
      <c r="AA11" s="58">
        <v>329</v>
      </c>
      <c r="AB11" s="58">
        <v>47</v>
      </c>
      <c r="AC11" s="58">
        <v>79</v>
      </c>
      <c r="AD11" s="59">
        <v>18</v>
      </c>
    </row>
    <row r="13" spans="1:30" x14ac:dyDescent="0.25">
      <c r="A13" s="26" t="s">
        <v>252</v>
      </c>
    </row>
  </sheetData>
  <mergeCells count="12">
    <mergeCell ref="A6:A7"/>
    <mergeCell ref="A8:A9"/>
    <mergeCell ref="A10:A11"/>
    <mergeCell ref="A1:AD1"/>
    <mergeCell ref="A2:A3"/>
    <mergeCell ref="C2:G2"/>
    <mergeCell ref="H2:L2"/>
    <mergeCell ref="M2:O2"/>
    <mergeCell ref="P2:Q2"/>
    <mergeCell ref="R2:S2"/>
    <mergeCell ref="T2:W2"/>
    <mergeCell ref="X2:AD2"/>
  </mergeCells>
  <hyperlinks>
    <hyperlink ref="A13" location="'Index'!B77" display="Return to index" xr:uid="{AF2AB2BA-D43F-45D3-B3BE-1E8A9FC10A71}"/>
  </hyperlinks>
  <pageMargins left="0.75" right="0.75" top="0.75" bottom="0.5" header="0.5" footer="0.75"/>
  <drawing r:id="rId1"/>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AD602"/>
  <sheetViews>
    <sheetView showGridLines="0" workbookViewId="0">
      <pane xSplit="2" ySplit="5" topLeftCell="C40" activePane="bottomRight" state="frozen"/>
      <selection pane="topRight" activeCell="C1" sqref="C1"/>
      <selection pane="bottomLeft" activeCell="A6" sqref="A6"/>
      <selection pane="bottomRight" activeCell="A13" sqref="A13:A602"/>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1285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1286</v>
      </c>
      <c r="B4" s="35">
        <v>796</v>
      </c>
      <c r="C4" s="49">
        <v>88</v>
      </c>
      <c r="D4" s="35">
        <v>343</v>
      </c>
      <c r="E4" s="35">
        <v>63</v>
      </c>
      <c r="F4" s="35">
        <v>75</v>
      </c>
      <c r="G4" s="35">
        <v>71</v>
      </c>
      <c r="H4" s="49">
        <v>98</v>
      </c>
      <c r="I4" s="35">
        <v>326</v>
      </c>
      <c r="J4" s="35">
        <v>72</v>
      </c>
      <c r="K4" s="35">
        <v>50</v>
      </c>
      <c r="L4" s="35">
        <v>43</v>
      </c>
      <c r="M4" s="49">
        <v>157</v>
      </c>
      <c r="N4" s="35">
        <v>269</v>
      </c>
      <c r="O4" s="35">
        <v>77</v>
      </c>
      <c r="P4" s="49">
        <v>371</v>
      </c>
      <c r="Q4" s="35">
        <v>189</v>
      </c>
      <c r="R4" s="49">
        <v>387</v>
      </c>
      <c r="S4" s="35">
        <v>409</v>
      </c>
      <c r="T4" s="49">
        <v>242</v>
      </c>
      <c r="U4" s="35">
        <v>171</v>
      </c>
      <c r="V4" s="35">
        <v>196</v>
      </c>
      <c r="W4" s="35">
        <v>187</v>
      </c>
      <c r="X4" s="49">
        <v>221</v>
      </c>
      <c r="Y4" s="35">
        <v>134</v>
      </c>
      <c r="Z4" s="35">
        <v>109</v>
      </c>
      <c r="AA4" s="35">
        <v>216</v>
      </c>
      <c r="AB4" s="35">
        <v>32</v>
      </c>
      <c r="AC4" s="35">
        <v>65</v>
      </c>
      <c r="AD4" s="36">
        <v>19</v>
      </c>
    </row>
    <row r="5" spans="1:30" s="24" customFormat="1" ht="24" customHeight="1" x14ac:dyDescent="0.25">
      <c r="A5" s="32" t="s">
        <v>1287</v>
      </c>
      <c r="B5" s="31">
        <v>765</v>
      </c>
      <c r="C5" s="55">
        <v>80</v>
      </c>
      <c r="D5" s="31">
        <v>313</v>
      </c>
      <c r="E5" s="31">
        <v>66</v>
      </c>
      <c r="F5" s="31">
        <v>71</v>
      </c>
      <c r="G5" s="31">
        <v>71</v>
      </c>
      <c r="H5" s="55">
        <v>96</v>
      </c>
      <c r="I5" s="31">
        <v>278</v>
      </c>
      <c r="J5" s="31">
        <v>78</v>
      </c>
      <c r="K5" s="31">
        <v>50</v>
      </c>
      <c r="L5" s="31">
        <v>35</v>
      </c>
      <c r="M5" s="55">
        <v>147</v>
      </c>
      <c r="N5" s="31">
        <v>241</v>
      </c>
      <c r="O5" s="31">
        <v>73</v>
      </c>
      <c r="P5" s="55">
        <v>353</v>
      </c>
      <c r="Q5" s="31">
        <v>191</v>
      </c>
      <c r="R5" s="55">
        <v>384</v>
      </c>
      <c r="S5" s="31">
        <v>381</v>
      </c>
      <c r="T5" s="55">
        <v>255</v>
      </c>
      <c r="U5" s="31">
        <v>163</v>
      </c>
      <c r="V5" s="31">
        <v>191</v>
      </c>
      <c r="W5" s="31">
        <v>156</v>
      </c>
      <c r="X5" s="55">
        <v>202</v>
      </c>
      <c r="Y5" s="31">
        <v>118</v>
      </c>
      <c r="Z5" s="31">
        <v>106</v>
      </c>
      <c r="AA5" s="31">
        <v>215</v>
      </c>
      <c r="AB5" s="31">
        <v>30</v>
      </c>
      <c r="AC5" s="31">
        <v>69</v>
      </c>
      <c r="AD5" s="56">
        <v>25</v>
      </c>
    </row>
    <row r="6" spans="1:30" ht="20.149999999999999" customHeight="1" x14ac:dyDescent="0.25">
      <c r="A6" s="92" t="s">
        <v>212</v>
      </c>
      <c r="B6" s="43">
        <v>0.72094115329493103</v>
      </c>
      <c r="C6" s="37">
        <v>0.72885366740292701</v>
      </c>
      <c r="D6" s="37">
        <v>0.73388837421047304</v>
      </c>
      <c r="E6" s="37">
        <v>0.76661311799426002</v>
      </c>
      <c r="F6" s="37">
        <v>0.59064299279620203</v>
      </c>
      <c r="G6" s="37">
        <v>0.74920009424893996</v>
      </c>
      <c r="H6" s="50">
        <v>0.65420998720671297</v>
      </c>
      <c r="I6" s="37">
        <v>0.77113995685633296</v>
      </c>
      <c r="J6" s="37">
        <v>0.89756141801700795</v>
      </c>
      <c r="K6" s="37">
        <v>0.74198238583709097</v>
      </c>
      <c r="L6" s="37">
        <v>0.77122026956040501</v>
      </c>
      <c r="M6" s="50">
        <v>0.75321849769707405</v>
      </c>
      <c r="N6" s="37">
        <v>0.75995705006356096</v>
      </c>
      <c r="O6" s="37">
        <v>0.81820204106001104</v>
      </c>
      <c r="P6" s="50">
        <v>0.80283555318741495</v>
      </c>
      <c r="Q6" s="37">
        <v>0.75501275820195501</v>
      </c>
      <c r="R6" s="50">
        <v>0.70663862783720099</v>
      </c>
      <c r="S6" s="37">
        <v>0.73535386217836596</v>
      </c>
      <c r="T6" s="50">
        <v>0.56837212895834999</v>
      </c>
      <c r="U6" s="37">
        <v>0.71319045600490505</v>
      </c>
      <c r="V6" s="37">
        <v>0.83321594597956505</v>
      </c>
      <c r="W6" s="37">
        <v>0.84034829216764295</v>
      </c>
      <c r="X6" s="50">
        <v>0.69733704652224504</v>
      </c>
      <c r="Y6" s="37">
        <v>0.67209262391207103</v>
      </c>
      <c r="Z6" s="37">
        <v>0.71420233559502599</v>
      </c>
      <c r="AA6" s="37">
        <v>0.74752358529193497</v>
      </c>
      <c r="AB6" s="37">
        <v>0.64747994211818205</v>
      </c>
      <c r="AC6" s="37">
        <v>0.77429597589758503</v>
      </c>
      <c r="AD6" s="43">
        <v>0.87955011699570995</v>
      </c>
    </row>
    <row r="7" spans="1:30" ht="20.149999999999999" customHeight="1" x14ac:dyDescent="0.25">
      <c r="A7" s="93"/>
      <c r="B7" s="44">
        <v>551</v>
      </c>
      <c r="C7" s="38">
        <v>58</v>
      </c>
      <c r="D7" s="38">
        <v>229</v>
      </c>
      <c r="E7" s="38">
        <v>51</v>
      </c>
      <c r="F7" s="38">
        <v>42</v>
      </c>
      <c r="G7" s="38">
        <v>53</v>
      </c>
      <c r="H7" s="51">
        <v>63</v>
      </c>
      <c r="I7" s="38">
        <v>214</v>
      </c>
      <c r="J7" s="38">
        <v>70</v>
      </c>
      <c r="K7" s="38">
        <v>37</v>
      </c>
      <c r="L7" s="38">
        <v>27</v>
      </c>
      <c r="M7" s="51">
        <v>111</v>
      </c>
      <c r="N7" s="38">
        <v>183</v>
      </c>
      <c r="O7" s="38">
        <v>60</v>
      </c>
      <c r="P7" s="51">
        <v>283</v>
      </c>
      <c r="Q7" s="38">
        <v>144</v>
      </c>
      <c r="R7" s="51">
        <v>271</v>
      </c>
      <c r="S7" s="38">
        <v>280</v>
      </c>
      <c r="T7" s="51">
        <v>145</v>
      </c>
      <c r="U7" s="38">
        <v>116</v>
      </c>
      <c r="V7" s="38">
        <v>159</v>
      </c>
      <c r="W7" s="38">
        <v>131</v>
      </c>
      <c r="X7" s="51">
        <v>141</v>
      </c>
      <c r="Y7" s="38">
        <v>79</v>
      </c>
      <c r="Z7" s="38">
        <v>76</v>
      </c>
      <c r="AA7" s="38">
        <v>160</v>
      </c>
      <c r="AB7" s="38">
        <v>19</v>
      </c>
      <c r="AC7" s="38">
        <v>54</v>
      </c>
      <c r="AD7" s="44">
        <v>22</v>
      </c>
    </row>
    <row r="8" spans="1:30" ht="20.149999999999999" customHeight="1" x14ac:dyDescent="0.25">
      <c r="A8" s="94" t="s">
        <v>250</v>
      </c>
      <c r="B8" s="45">
        <v>0.27905884670506798</v>
      </c>
      <c r="C8" s="39">
        <v>0.27114633259707299</v>
      </c>
      <c r="D8" s="39">
        <v>0.26611162578952602</v>
      </c>
      <c r="E8" s="39">
        <v>0.23338688200574001</v>
      </c>
      <c r="F8" s="39">
        <v>0.40935700720379797</v>
      </c>
      <c r="G8" s="39">
        <v>0.25079990575105998</v>
      </c>
      <c r="H8" s="52">
        <v>0.34579001279328703</v>
      </c>
      <c r="I8" s="39">
        <v>0.22886004314366701</v>
      </c>
      <c r="J8" s="39">
        <v>0.10243858198299199</v>
      </c>
      <c r="K8" s="39">
        <v>0.25801761416290903</v>
      </c>
      <c r="L8" s="39">
        <v>0.22877973043959501</v>
      </c>
      <c r="M8" s="52">
        <v>0.246781502302926</v>
      </c>
      <c r="N8" s="39">
        <v>0.24004294993643999</v>
      </c>
      <c r="O8" s="39">
        <v>0.18179795893998901</v>
      </c>
      <c r="P8" s="52">
        <v>0.19716444681258499</v>
      </c>
      <c r="Q8" s="39">
        <v>0.24498724179804501</v>
      </c>
      <c r="R8" s="52">
        <v>0.29336137216279901</v>
      </c>
      <c r="S8" s="39">
        <v>0.26464613782163299</v>
      </c>
      <c r="T8" s="52">
        <v>0.43162787104165001</v>
      </c>
      <c r="U8" s="39">
        <v>0.28680954399509501</v>
      </c>
      <c r="V8" s="39">
        <v>0.166784054020434</v>
      </c>
      <c r="W8" s="39">
        <v>0.15965170783235699</v>
      </c>
      <c r="X8" s="52">
        <v>0.30266295347775501</v>
      </c>
      <c r="Y8" s="39">
        <v>0.32790737608792903</v>
      </c>
      <c r="Z8" s="39">
        <v>0.28579766440497401</v>
      </c>
      <c r="AA8" s="39">
        <v>0.25247641470806498</v>
      </c>
      <c r="AB8" s="39">
        <v>0.35252005788181801</v>
      </c>
      <c r="AC8" s="39">
        <v>0.225704024102415</v>
      </c>
      <c r="AD8" s="45">
        <v>0.12044988300429001</v>
      </c>
    </row>
    <row r="9" spans="1:30" ht="20.149999999999999" customHeight="1" x14ac:dyDescent="0.25">
      <c r="A9" s="95"/>
      <c r="B9" s="48">
        <v>213</v>
      </c>
      <c r="C9" s="42">
        <v>22</v>
      </c>
      <c r="D9" s="42">
        <v>83</v>
      </c>
      <c r="E9" s="42">
        <v>15</v>
      </c>
      <c r="F9" s="42">
        <v>29</v>
      </c>
      <c r="G9" s="42">
        <v>18</v>
      </c>
      <c r="H9" s="57">
        <v>33</v>
      </c>
      <c r="I9" s="42">
        <v>64</v>
      </c>
      <c r="J9" s="42">
        <v>8</v>
      </c>
      <c r="K9" s="42">
        <v>13</v>
      </c>
      <c r="L9" s="42">
        <v>8</v>
      </c>
      <c r="M9" s="57">
        <v>36</v>
      </c>
      <c r="N9" s="42">
        <v>58</v>
      </c>
      <c r="O9" s="42">
        <v>13</v>
      </c>
      <c r="P9" s="57">
        <v>70</v>
      </c>
      <c r="Q9" s="42">
        <v>47</v>
      </c>
      <c r="R9" s="57">
        <v>113</v>
      </c>
      <c r="S9" s="42">
        <v>101</v>
      </c>
      <c r="T9" s="57">
        <v>110</v>
      </c>
      <c r="U9" s="42">
        <v>47</v>
      </c>
      <c r="V9" s="42">
        <v>32</v>
      </c>
      <c r="W9" s="42">
        <v>25</v>
      </c>
      <c r="X9" s="57">
        <v>61</v>
      </c>
      <c r="Y9" s="42">
        <v>39</v>
      </c>
      <c r="Z9" s="42">
        <v>30</v>
      </c>
      <c r="AA9" s="42">
        <v>54</v>
      </c>
      <c r="AB9" s="42">
        <v>10</v>
      </c>
      <c r="AC9" s="42">
        <v>16</v>
      </c>
      <c r="AD9" s="48">
        <v>3</v>
      </c>
    </row>
    <row r="11" spans="1:30" x14ac:dyDescent="0.25">
      <c r="A11" s="26" t="s">
        <v>252</v>
      </c>
    </row>
    <row r="13" spans="1:30" x14ac:dyDescent="0.25">
      <c r="A13" s="73" t="s">
        <v>1288</v>
      </c>
    </row>
    <row r="14" spans="1:30" x14ac:dyDescent="0.25">
      <c r="A14" s="73" t="s">
        <v>1289</v>
      </c>
    </row>
    <row r="15" spans="1:30" x14ac:dyDescent="0.25">
      <c r="A15" s="73" t="s">
        <v>1290</v>
      </c>
    </row>
    <row r="16" spans="1:30" ht="25" x14ac:dyDescent="0.25">
      <c r="A16" s="73" t="s">
        <v>1291</v>
      </c>
    </row>
    <row r="17" spans="1:1" x14ac:dyDescent="0.25">
      <c r="A17" s="73" t="s">
        <v>1292</v>
      </c>
    </row>
    <row r="18" spans="1:1" ht="25" x14ac:dyDescent="0.25">
      <c r="A18" s="73" t="s">
        <v>1293</v>
      </c>
    </row>
    <row r="19" spans="1:1" ht="25" x14ac:dyDescent="0.25">
      <c r="A19" s="73" t="s">
        <v>1294</v>
      </c>
    </row>
    <row r="20" spans="1:1" x14ac:dyDescent="0.25">
      <c r="A20" s="73" t="s">
        <v>1295</v>
      </c>
    </row>
    <row r="21" spans="1:1" ht="25" x14ac:dyDescent="0.25">
      <c r="A21" s="73" t="s">
        <v>1296</v>
      </c>
    </row>
    <row r="22" spans="1:1" x14ac:dyDescent="0.25">
      <c r="A22" s="73" t="s">
        <v>1297</v>
      </c>
    </row>
    <row r="23" spans="1:1" x14ac:dyDescent="0.25">
      <c r="A23" s="73" t="s">
        <v>1298</v>
      </c>
    </row>
    <row r="24" spans="1:1" ht="50" x14ac:dyDescent="0.25">
      <c r="A24" s="73" t="s">
        <v>1299</v>
      </c>
    </row>
    <row r="25" spans="1:1" x14ac:dyDescent="0.25">
      <c r="A25" s="73" t="s">
        <v>1300</v>
      </c>
    </row>
    <row r="26" spans="1:1" x14ac:dyDescent="0.25">
      <c r="A26" s="73" t="s">
        <v>1301</v>
      </c>
    </row>
    <row r="27" spans="1:1" ht="25" x14ac:dyDescent="0.25">
      <c r="A27" s="73" t="s">
        <v>1302</v>
      </c>
    </row>
    <row r="28" spans="1:1" x14ac:dyDescent="0.25">
      <c r="A28" s="73" t="s">
        <v>1303</v>
      </c>
    </row>
    <row r="29" spans="1:1" x14ac:dyDescent="0.25">
      <c r="A29" s="73" t="s">
        <v>1304</v>
      </c>
    </row>
    <row r="30" spans="1:1" ht="37.5" x14ac:dyDescent="0.25">
      <c r="A30" s="73" t="s">
        <v>1305</v>
      </c>
    </row>
    <row r="31" spans="1:1" ht="37.5" x14ac:dyDescent="0.25">
      <c r="A31" s="73" t="s">
        <v>1306</v>
      </c>
    </row>
    <row r="32" spans="1:1" ht="37.5" x14ac:dyDescent="0.25">
      <c r="A32" s="73" t="s">
        <v>1307</v>
      </c>
    </row>
    <row r="33" spans="1:1" ht="25" x14ac:dyDescent="0.25">
      <c r="A33" s="73" t="s">
        <v>1308</v>
      </c>
    </row>
    <row r="34" spans="1:1" x14ac:dyDescent="0.25">
      <c r="A34" s="73" t="s">
        <v>1309</v>
      </c>
    </row>
    <row r="35" spans="1:1" ht="37.5" x14ac:dyDescent="0.25">
      <c r="A35" s="73" t="s">
        <v>1310</v>
      </c>
    </row>
    <row r="36" spans="1:1" x14ac:dyDescent="0.25">
      <c r="A36" s="73" t="s">
        <v>1311</v>
      </c>
    </row>
    <row r="37" spans="1:1" ht="50" x14ac:dyDescent="0.25">
      <c r="A37" s="73" t="s">
        <v>1312</v>
      </c>
    </row>
    <row r="38" spans="1:1" ht="37.5" x14ac:dyDescent="0.25">
      <c r="A38" s="73" t="s">
        <v>1313</v>
      </c>
    </row>
    <row r="39" spans="1:1" ht="25" x14ac:dyDescent="0.25">
      <c r="A39" s="73" t="s">
        <v>1314</v>
      </c>
    </row>
    <row r="40" spans="1:1" ht="25" x14ac:dyDescent="0.25">
      <c r="A40" s="73" t="s">
        <v>1315</v>
      </c>
    </row>
    <row r="41" spans="1:1" x14ac:dyDescent="0.25">
      <c r="A41" s="73" t="s">
        <v>1316</v>
      </c>
    </row>
    <row r="42" spans="1:1" ht="62.5" x14ac:dyDescent="0.25">
      <c r="A42" s="73" t="s">
        <v>1317</v>
      </c>
    </row>
    <row r="43" spans="1:1" ht="62.5" x14ac:dyDescent="0.25">
      <c r="A43" s="73" t="s">
        <v>1318</v>
      </c>
    </row>
    <row r="44" spans="1:1" ht="37.5" x14ac:dyDescent="0.25">
      <c r="A44" s="73" t="s">
        <v>1319</v>
      </c>
    </row>
    <row r="45" spans="1:1" x14ac:dyDescent="0.25">
      <c r="A45" s="73" t="s">
        <v>1320</v>
      </c>
    </row>
    <row r="46" spans="1:1" ht="25" x14ac:dyDescent="0.25">
      <c r="A46" s="73" t="s">
        <v>1321</v>
      </c>
    </row>
    <row r="47" spans="1:1" x14ac:dyDescent="0.25">
      <c r="A47" s="73" t="s">
        <v>1322</v>
      </c>
    </row>
    <row r="48" spans="1:1" ht="37.5" x14ac:dyDescent="0.25">
      <c r="A48" s="73" t="s">
        <v>1323</v>
      </c>
    </row>
    <row r="49" spans="1:1" x14ac:dyDescent="0.25">
      <c r="A49" s="73" t="s">
        <v>1324</v>
      </c>
    </row>
    <row r="50" spans="1:1" x14ac:dyDescent="0.25">
      <c r="A50" s="73" t="s">
        <v>1325</v>
      </c>
    </row>
    <row r="51" spans="1:1" ht="25" x14ac:dyDescent="0.25">
      <c r="A51" s="73" t="s">
        <v>1326</v>
      </c>
    </row>
    <row r="52" spans="1:1" ht="25" x14ac:dyDescent="0.25">
      <c r="A52" s="73" t="s">
        <v>1327</v>
      </c>
    </row>
    <row r="53" spans="1:1" ht="25" x14ac:dyDescent="0.25">
      <c r="A53" s="73" t="s">
        <v>1328</v>
      </c>
    </row>
    <row r="54" spans="1:1" ht="25" x14ac:dyDescent="0.25">
      <c r="A54" s="73" t="s">
        <v>1329</v>
      </c>
    </row>
    <row r="55" spans="1:1" ht="25" x14ac:dyDescent="0.25">
      <c r="A55" s="73" t="s">
        <v>1330</v>
      </c>
    </row>
    <row r="56" spans="1:1" ht="25" x14ac:dyDescent="0.25">
      <c r="A56" s="73" t="s">
        <v>1331</v>
      </c>
    </row>
    <row r="57" spans="1:1" ht="25" x14ac:dyDescent="0.25">
      <c r="A57" s="73" t="s">
        <v>1332</v>
      </c>
    </row>
    <row r="58" spans="1:1" x14ac:dyDescent="0.25">
      <c r="A58" s="73" t="s">
        <v>1333</v>
      </c>
    </row>
    <row r="59" spans="1:1" x14ac:dyDescent="0.25">
      <c r="A59" s="73" t="s">
        <v>1334</v>
      </c>
    </row>
    <row r="60" spans="1:1" ht="25" x14ac:dyDescent="0.25">
      <c r="A60" s="73" t="s">
        <v>1335</v>
      </c>
    </row>
    <row r="61" spans="1:1" x14ac:dyDescent="0.25">
      <c r="A61" s="73" t="s">
        <v>1336</v>
      </c>
    </row>
    <row r="62" spans="1:1" ht="25" x14ac:dyDescent="0.25">
      <c r="A62" s="73" t="s">
        <v>1337</v>
      </c>
    </row>
    <row r="63" spans="1:1" x14ac:dyDescent="0.25">
      <c r="A63" s="73" t="s">
        <v>1338</v>
      </c>
    </row>
    <row r="64" spans="1:1" x14ac:dyDescent="0.25">
      <c r="A64" s="73" t="s">
        <v>1339</v>
      </c>
    </row>
    <row r="65" spans="1:1" ht="25" x14ac:dyDescent="0.25">
      <c r="A65" s="73" t="s">
        <v>1340</v>
      </c>
    </row>
    <row r="66" spans="1:1" ht="37.5" x14ac:dyDescent="0.25">
      <c r="A66" s="73" t="s">
        <v>1341</v>
      </c>
    </row>
    <row r="67" spans="1:1" x14ac:dyDescent="0.25">
      <c r="A67" s="73" t="s">
        <v>1342</v>
      </c>
    </row>
    <row r="68" spans="1:1" x14ac:dyDescent="0.25">
      <c r="A68" s="73" t="s">
        <v>1343</v>
      </c>
    </row>
    <row r="69" spans="1:1" ht="25" x14ac:dyDescent="0.25">
      <c r="A69" s="73" t="s">
        <v>1344</v>
      </c>
    </row>
    <row r="70" spans="1:1" x14ac:dyDescent="0.25">
      <c r="A70" s="73" t="s">
        <v>1345</v>
      </c>
    </row>
    <row r="71" spans="1:1" x14ac:dyDescent="0.25">
      <c r="A71" s="73" t="s">
        <v>1346</v>
      </c>
    </row>
    <row r="72" spans="1:1" x14ac:dyDescent="0.25">
      <c r="A72" s="73" t="s">
        <v>1347</v>
      </c>
    </row>
    <row r="73" spans="1:1" x14ac:dyDescent="0.25">
      <c r="A73" s="73" t="s">
        <v>1348</v>
      </c>
    </row>
    <row r="74" spans="1:1" x14ac:dyDescent="0.25">
      <c r="A74" s="73" t="s">
        <v>1349</v>
      </c>
    </row>
    <row r="75" spans="1:1" x14ac:dyDescent="0.25">
      <c r="A75" s="73" t="s">
        <v>1350</v>
      </c>
    </row>
    <row r="76" spans="1:1" x14ac:dyDescent="0.25">
      <c r="A76" s="73" t="s">
        <v>1351</v>
      </c>
    </row>
    <row r="77" spans="1:1" x14ac:dyDescent="0.25">
      <c r="A77" s="73" t="s">
        <v>1352</v>
      </c>
    </row>
    <row r="78" spans="1:1" x14ac:dyDescent="0.25">
      <c r="A78" s="73" t="s">
        <v>1353</v>
      </c>
    </row>
    <row r="79" spans="1:1" x14ac:dyDescent="0.25">
      <c r="A79" s="73" t="s">
        <v>1354</v>
      </c>
    </row>
    <row r="80" spans="1:1" ht="25" x14ac:dyDescent="0.25">
      <c r="A80" s="73" t="s">
        <v>1355</v>
      </c>
    </row>
    <row r="81" spans="1:1" x14ac:dyDescent="0.25">
      <c r="A81" s="73" t="s">
        <v>1356</v>
      </c>
    </row>
    <row r="82" spans="1:1" ht="25" x14ac:dyDescent="0.25">
      <c r="A82" s="73" t="s">
        <v>1357</v>
      </c>
    </row>
    <row r="83" spans="1:1" x14ac:dyDescent="0.25">
      <c r="A83" s="73" t="s">
        <v>1358</v>
      </c>
    </row>
    <row r="84" spans="1:1" ht="62.5" x14ac:dyDescent="0.25">
      <c r="A84" s="73" t="s">
        <v>1359</v>
      </c>
    </row>
    <row r="85" spans="1:1" ht="25" x14ac:dyDescent="0.25">
      <c r="A85" s="73" t="s">
        <v>1360</v>
      </c>
    </row>
    <row r="86" spans="1:1" x14ac:dyDescent="0.25">
      <c r="A86" s="73" t="s">
        <v>1361</v>
      </c>
    </row>
    <row r="87" spans="1:1" x14ac:dyDescent="0.25">
      <c r="A87" s="73" t="s">
        <v>1362</v>
      </c>
    </row>
    <row r="88" spans="1:1" x14ac:dyDescent="0.25">
      <c r="A88" s="73" t="s">
        <v>1363</v>
      </c>
    </row>
    <row r="89" spans="1:1" x14ac:dyDescent="0.25">
      <c r="A89" s="73" t="s">
        <v>1364</v>
      </c>
    </row>
    <row r="90" spans="1:1" ht="25" x14ac:dyDescent="0.25">
      <c r="A90" s="73" t="s">
        <v>1365</v>
      </c>
    </row>
    <row r="91" spans="1:1" x14ac:dyDescent="0.25">
      <c r="A91" s="73" t="s">
        <v>719</v>
      </c>
    </row>
    <row r="92" spans="1:1" x14ac:dyDescent="0.25">
      <c r="A92" s="73" t="s">
        <v>1366</v>
      </c>
    </row>
    <row r="93" spans="1:1" x14ac:dyDescent="0.25">
      <c r="A93" s="73" t="s">
        <v>1367</v>
      </c>
    </row>
    <row r="94" spans="1:1" x14ac:dyDescent="0.25">
      <c r="A94" s="73" t="s">
        <v>1368</v>
      </c>
    </row>
    <row r="95" spans="1:1" ht="25" x14ac:dyDescent="0.25">
      <c r="A95" s="73" t="s">
        <v>1369</v>
      </c>
    </row>
    <row r="96" spans="1:1" x14ac:dyDescent="0.25">
      <c r="A96" s="73" t="s">
        <v>1370</v>
      </c>
    </row>
    <row r="97" spans="1:1" x14ac:dyDescent="0.25">
      <c r="A97" s="73" t="s">
        <v>1371</v>
      </c>
    </row>
    <row r="98" spans="1:1" ht="37.5" x14ac:dyDescent="0.25">
      <c r="A98" s="73" t="s">
        <v>1372</v>
      </c>
    </row>
    <row r="99" spans="1:1" x14ac:dyDescent="0.25">
      <c r="A99" s="73" t="s">
        <v>1373</v>
      </c>
    </row>
    <row r="100" spans="1:1" ht="37.5" x14ac:dyDescent="0.25">
      <c r="A100" s="73" t="s">
        <v>1374</v>
      </c>
    </row>
    <row r="101" spans="1:1" x14ac:dyDescent="0.25">
      <c r="A101" s="73" t="s">
        <v>1375</v>
      </c>
    </row>
    <row r="102" spans="1:1" x14ac:dyDescent="0.25">
      <c r="A102" s="73" t="s">
        <v>1376</v>
      </c>
    </row>
    <row r="103" spans="1:1" ht="25" x14ac:dyDescent="0.25">
      <c r="A103" s="73" t="s">
        <v>1377</v>
      </c>
    </row>
    <row r="104" spans="1:1" x14ac:dyDescent="0.25">
      <c r="A104" s="73" t="s">
        <v>1378</v>
      </c>
    </row>
    <row r="105" spans="1:1" x14ac:dyDescent="0.25">
      <c r="A105" s="73" t="s">
        <v>1379</v>
      </c>
    </row>
    <row r="106" spans="1:1" ht="25" x14ac:dyDescent="0.25">
      <c r="A106" s="73" t="s">
        <v>1380</v>
      </c>
    </row>
    <row r="107" spans="1:1" ht="37.5" x14ac:dyDescent="0.25">
      <c r="A107" s="73" t="s">
        <v>1381</v>
      </c>
    </row>
    <row r="108" spans="1:1" ht="37.5" x14ac:dyDescent="0.25">
      <c r="A108" s="73" t="s">
        <v>1382</v>
      </c>
    </row>
    <row r="109" spans="1:1" ht="25" x14ac:dyDescent="0.25">
      <c r="A109" s="73" t="s">
        <v>1383</v>
      </c>
    </row>
    <row r="110" spans="1:1" x14ac:dyDescent="0.25">
      <c r="A110" s="73" t="s">
        <v>1384</v>
      </c>
    </row>
    <row r="111" spans="1:1" x14ac:dyDescent="0.25">
      <c r="A111" s="73" t="s">
        <v>1385</v>
      </c>
    </row>
    <row r="112" spans="1:1" ht="25" x14ac:dyDescent="0.25">
      <c r="A112" s="73" t="s">
        <v>1386</v>
      </c>
    </row>
    <row r="113" spans="1:1" x14ac:dyDescent="0.25">
      <c r="A113" s="73" t="s">
        <v>1387</v>
      </c>
    </row>
    <row r="114" spans="1:1" x14ac:dyDescent="0.25">
      <c r="A114" s="73" t="s">
        <v>748</v>
      </c>
    </row>
    <row r="115" spans="1:1" x14ac:dyDescent="0.25">
      <c r="A115" s="73" t="s">
        <v>748</v>
      </c>
    </row>
    <row r="116" spans="1:1" x14ac:dyDescent="0.25">
      <c r="A116" s="73" t="s">
        <v>1388</v>
      </c>
    </row>
    <row r="117" spans="1:1" ht="25" x14ac:dyDescent="0.25">
      <c r="A117" s="73" t="s">
        <v>1389</v>
      </c>
    </row>
    <row r="118" spans="1:1" x14ac:dyDescent="0.25">
      <c r="A118" s="73" t="s">
        <v>1390</v>
      </c>
    </row>
    <row r="119" spans="1:1" x14ac:dyDescent="0.25">
      <c r="A119" s="73" t="s">
        <v>1391</v>
      </c>
    </row>
    <row r="120" spans="1:1" x14ac:dyDescent="0.25">
      <c r="A120" s="73" t="s">
        <v>1392</v>
      </c>
    </row>
    <row r="121" spans="1:1" x14ac:dyDescent="0.25">
      <c r="A121" s="73" t="s">
        <v>1393</v>
      </c>
    </row>
    <row r="122" spans="1:1" x14ac:dyDescent="0.25">
      <c r="A122" s="73" t="s">
        <v>1394</v>
      </c>
    </row>
    <row r="123" spans="1:1" x14ac:dyDescent="0.25">
      <c r="A123" s="73" t="s">
        <v>1394</v>
      </c>
    </row>
    <row r="124" spans="1:1" x14ac:dyDescent="0.25">
      <c r="A124" s="73" t="s">
        <v>1395</v>
      </c>
    </row>
    <row r="125" spans="1:1" ht="25" x14ac:dyDescent="0.25">
      <c r="A125" s="73" t="s">
        <v>1396</v>
      </c>
    </row>
    <row r="126" spans="1:1" ht="25" x14ac:dyDescent="0.25">
      <c r="A126" s="73" t="s">
        <v>1397</v>
      </c>
    </row>
    <row r="127" spans="1:1" ht="112.5" x14ac:dyDescent="0.25">
      <c r="A127" s="73" t="s">
        <v>1398</v>
      </c>
    </row>
    <row r="128" spans="1:1" ht="25" x14ac:dyDescent="0.25">
      <c r="A128" s="73" t="s">
        <v>1399</v>
      </c>
    </row>
    <row r="129" spans="1:1" ht="37.5" x14ac:dyDescent="0.25">
      <c r="A129" s="73" t="s">
        <v>1400</v>
      </c>
    </row>
    <row r="130" spans="1:1" x14ac:dyDescent="0.25">
      <c r="A130" s="73" t="s">
        <v>1401</v>
      </c>
    </row>
    <row r="131" spans="1:1" ht="25" x14ac:dyDescent="0.25">
      <c r="A131" s="73" t="s">
        <v>1402</v>
      </c>
    </row>
    <row r="132" spans="1:1" x14ac:dyDescent="0.25">
      <c r="A132" s="73" t="s">
        <v>1403</v>
      </c>
    </row>
    <row r="133" spans="1:1" ht="25" x14ac:dyDescent="0.25">
      <c r="A133" s="73" t="s">
        <v>1404</v>
      </c>
    </row>
    <row r="134" spans="1:1" ht="25" x14ac:dyDescent="0.25">
      <c r="A134" s="73" t="s">
        <v>1405</v>
      </c>
    </row>
    <row r="135" spans="1:1" ht="25" x14ac:dyDescent="0.25">
      <c r="A135" s="73" t="s">
        <v>1406</v>
      </c>
    </row>
    <row r="136" spans="1:1" x14ac:dyDescent="0.25">
      <c r="A136" s="73" t="s">
        <v>1407</v>
      </c>
    </row>
    <row r="137" spans="1:1" ht="25" x14ac:dyDescent="0.25">
      <c r="A137" s="73" t="s">
        <v>1408</v>
      </c>
    </row>
    <row r="138" spans="1:1" ht="37.5" x14ac:dyDescent="0.25">
      <c r="A138" s="73" t="s">
        <v>1409</v>
      </c>
    </row>
    <row r="139" spans="1:1" ht="25" x14ac:dyDescent="0.25">
      <c r="A139" s="73" t="s">
        <v>1410</v>
      </c>
    </row>
    <row r="140" spans="1:1" x14ac:dyDescent="0.25">
      <c r="A140" s="73" t="s">
        <v>1411</v>
      </c>
    </row>
    <row r="141" spans="1:1" ht="25" x14ac:dyDescent="0.25">
      <c r="A141" s="73" t="s">
        <v>1412</v>
      </c>
    </row>
    <row r="142" spans="1:1" x14ac:dyDescent="0.25">
      <c r="A142" s="73" t="s">
        <v>1413</v>
      </c>
    </row>
    <row r="143" spans="1:1" ht="37.5" x14ac:dyDescent="0.25">
      <c r="A143" s="73" t="s">
        <v>1414</v>
      </c>
    </row>
    <row r="144" spans="1:1" ht="37.5" x14ac:dyDescent="0.25">
      <c r="A144" s="73" t="s">
        <v>1415</v>
      </c>
    </row>
    <row r="145" spans="1:1" ht="50" x14ac:dyDescent="0.25">
      <c r="A145" s="73" t="s">
        <v>1416</v>
      </c>
    </row>
    <row r="146" spans="1:1" x14ac:dyDescent="0.25">
      <c r="A146" s="73" t="s">
        <v>1417</v>
      </c>
    </row>
    <row r="147" spans="1:1" ht="25" x14ac:dyDescent="0.25">
      <c r="A147" s="73" t="s">
        <v>1418</v>
      </c>
    </row>
    <row r="148" spans="1:1" x14ac:dyDescent="0.25">
      <c r="A148" s="73" t="s">
        <v>1419</v>
      </c>
    </row>
    <row r="149" spans="1:1" ht="50" x14ac:dyDescent="0.25">
      <c r="A149" s="73" t="s">
        <v>1420</v>
      </c>
    </row>
    <row r="150" spans="1:1" ht="25" x14ac:dyDescent="0.25">
      <c r="A150" s="73" t="s">
        <v>1421</v>
      </c>
    </row>
    <row r="151" spans="1:1" ht="25" x14ac:dyDescent="0.25">
      <c r="A151" s="73" t="s">
        <v>1422</v>
      </c>
    </row>
    <row r="152" spans="1:1" x14ac:dyDescent="0.25">
      <c r="A152" s="73" t="s">
        <v>1423</v>
      </c>
    </row>
    <row r="153" spans="1:1" x14ac:dyDescent="0.25">
      <c r="A153" s="73" t="s">
        <v>1424</v>
      </c>
    </row>
    <row r="154" spans="1:1" ht="25" x14ac:dyDescent="0.25">
      <c r="A154" s="73" t="s">
        <v>1425</v>
      </c>
    </row>
    <row r="155" spans="1:1" ht="25" x14ac:dyDescent="0.25">
      <c r="A155" s="73" t="s">
        <v>1426</v>
      </c>
    </row>
    <row r="156" spans="1:1" x14ac:dyDescent="0.25">
      <c r="A156" s="73" t="s">
        <v>1427</v>
      </c>
    </row>
    <row r="157" spans="1:1" x14ac:dyDescent="0.25">
      <c r="A157" s="73" t="s">
        <v>1428</v>
      </c>
    </row>
    <row r="158" spans="1:1" ht="25" x14ac:dyDescent="0.25">
      <c r="A158" s="73" t="s">
        <v>1429</v>
      </c>
    </row>
    <row r="159" spans="1:1" x14ac:dyDescent="0.25">
      <c r="A159" s="73" t="s">
        <v>1430</v>
      </c>
    </row>
    <row r="160" spans="1:1" ht="37.5" x14ac:dyDescent="0.25">
      <c r="A160" s="73" t="s">
        <v>1431</v>
      </c>
    </row>
    <row r="161" spans="1:1" x14ac:dyDescent="0.25">
      <c r="A161" s="73" t="s">
        <v>1432</v>
      </c>
    </row>
    <row r="162" spans="1:1" ht="37.5" x14ac:dyDescent="0.25">
      <c r="A162" s="73" t="s">
        <v>1433</v>
      </c>
    </row>
    <row r="163" spans="1:1" ht="50" x14ac:dyDescent="0.25">
      <c r="A163" s="73" t="s">
        <v>1434</v>
      </c>
    </row>
    <row r="164" spans="1:1" x14ac:dyDescent="0.25">
      <c r="A164" s="73" t="s">
        <v>1435</v>
      </c>
    </row>
    <row r="165" spans="1:1" x14ac:dyDescent="0.25">
      <c r="A165" s="73" t="s">
        <v>1436</v>
      </c>
    </row>
    <row r="166" spans="1:1" ht="25" x14ac:dyDescent="0.25">
      <c r="A166" s="73" t="s">
        <v>1437</v>
      </c>
    </row>
    <row r="167" spans="1:1" x14ac:dyDescent="0.25">
      <c r="A167" s="73" t="s">
        <v>1438</v>
      </c>
    </row>
    <row r="168" spans="1:1" ht="50" x14ac:dyDescent="0.25">
      <c r="A168" s="73" t="s">
        <v>1439</v>
      </c>
    </row>
    <row r="169" spans="1:1" ht="25" x14ac:dyDescent="0.25">
      <c r="A169" s="73" t="s">
        <v>1440</v>
      </c>
    </row>
    <row r="170" spans="1:1" ht="25" x14ac:dyDescent="0.25">
      <c r="A170" s="73" t="s">
        <v>1441</v>
      </c>
    </row>
    <row r="171" spans="1:1" x14ac:dyDescent="0.25">
      <c r="A171" s="73" t="s">
        <v>1442</v>
      </c>
    </row>
    <row r="172" spans="1:1" x14ac:dyDescent="0.25">
      <c r="A172" s="73" t="s">
        <v>1443</v>
      </c>
    </row>
    <row r="173" spans="1:1" x14ac:dyDescent="0.25">
      <c r="A173" s="73" t="s">
        <v>1444</v>
      </c>
    </row>
    <row r="174" spans="1:1" ht="25" x14ac:dyDescent="0.25">
      <c r="A174" s="73" t="s">
        <v>1445</v>
      </c>
    </row>
    <row r="175" spans="1:1" ht="25" x14ac:dyDescent="0.25">
      <c r="A175" s="73" t="s">
        <v>1446</v>
      </c>
    </row>
    <row r="176" spans="1:1" x14ac:dyDescent="0.25">
      <c r="A176" s="73" t="s">
        <v>1447</v>
      </c>
    </row>
    <row r="177" spans="1:1" ht="25" x14ac:dyDescent="0.25">
      <c r="A177" s="73" t="s">
        <v>1448</v>
      </c>
    </row>
    <row r="178" spans="1:1" ht="25" x14ac:dyDescent="0.25">
      <c r="A178" s="73" t="s">
        <v>1449</v>
      </c>
    </row>
    <row r="179" spans="1:1" ht="25" x14ac:dyDescent="0.25">
      <c r="A179" s="73" t="s">
        <v>1450</v>
      </c>
    </row>
    <row r="180" spans="1:1" x14ac:dyDescent="0.25">
      <c r="A180" s="73" t="s">
        <v>1451</v>
      </c>
    </row>
    <row r="181" spans="1:1" x14ac:dyDescent="0.25">
      <c r="A181" s="73" t="s">
        <v>1452</v>
      </c>
    </row>
    <row r="182" spans="1:1" ht="75" x14ac:dyDescent="0.25">
      <c r="A182" s="73" t="s">
        <v>1453</v>
      </c>
    </row>
    <row r="183" spans="1:1" x14ac:dyDescent="0.25">
      <c r="A183" s="73" t="s">
        <v>1454</v>
      </c>
    </row>
    <row r="184" spans="1:1" x14ac:dyDescent="0.25">
      <c r="A184" s="73" t="s">
        <v>1455</v>
      </c>
    </row>
    <row r="185" spans="1:1" ht="100" x14ac:dyDescent="0.25">
      <c r="A185" s="73" t="s">
        <v>1456</v>
      </c>
    </row>
    <row r="186" spans="1:1" ht="25" x14ac:dyDescent="0.25">
      <c r="A186" s="73" t="s">
        <v>1457</v>
      </c>
    </row>
    <row r="187" spans="1:1" ht="25" x14ac:dyDescent="0.25">
      <c r="A187" s="73" t="s">
        <v>1458</v>
      </c>
    </row>
    <row r="188" spans="1:1" x14ac:dyDescent="0.25">
      <c r="A188" s="73" t="s">
        <v>1459</v>
      </c>
    </row>
    <row r="189" spans="1:1" ht="37.5" x14ac:dyDescent="0.25">
      <c r="A189" s="73" t="s">
        <v>1460</v>
      </c>
    </row>
    <row r="190" spans="1:1" ht="50" x14ac:dyDescent="0.25">
      <c r="A190" s="73" t="s">
        <v>1461</v>
      </c>
    </row>
    <row r="191" spans="1:1" ht="25" x14ac:dyDescent="0.25">
      <c r="A191" s="73" t="s">
        <v>1462</v>
      </c>
    </row>
    <row r="192" spans="1:1" x14ac:dyDescent="0.25">
      <c r="A192" s="73" t="s">
        <v>1463</v>
      </c>
    </row>
    <row r="193" spans="1:1" ht="25" x14ac:dyDescent="0.25">
      <c r="A193" s="73" t="s">
        <v>1464</v>
      </c>
    </row>
    <row r="194" spans="1:1" ht="37.5" x14ac:dyDescent="0.25">
      <c r="A194" s="73" t="s">
        <v>1465</v>
      </c>
    </row>
    <row r="195" spans="1:1" x14ac:dyDescent="0.25">
      <c r="A195" s="73" t="s">
        <v>1466</v>
      </c>
    </row>
    <row r="196" spans="1:1" x14ac:dyDescent="0.25">
      <c r="A196" s="73" t="s">
        <v>1467</v>
      </c>
    </row>
    <row r="197" spans="1:1" x14ac:dyDescent="0.25">
      <c r="A197" s="73" t="s">
        <v>1468</v>
      </c>
    </row>
    <row r="198" spans="1:1" x14ac:dyDescent="0.25">
      <c r="A198" s="73" t="s">
        <v>1469</v>
      </c>
    </row>
    <row r="199" spans="1:1" ht="25" x14ac:dyDescent="0.25">
      <c r="A199" s="73" t="s">
        <v>1470</v>
      </c>
    </row>
    <row r="200" spans="1:1" ht="25" x14ac:dyDescent="0.25">
      <c r="A200" s="73" t="s">
        <v>1471</v>
      </c>
    </row>
    <row r="201" spans="1:1" x14ac:dyDescent="0.25">
      <c r="A201" s="73" t="s">
        <v>1472</v>
      </c>
    </row>
    <row r="202" spans="1:1" ht="37.5" x14ac:dyDescent="0.25">
      <c r="A202" s="73" t="s">
        <v>1473</v>
      </c>
    </row>
    <row r="203" spans="1:1" ht="25" x14ac:dyDescent="0.25">
      <c r="A203" s="73" t="s">
        <v>1474</v>
      </c>
    </row>
    <row r="204" spans="1:1" x14ac:dyDescent="0.25">
      <c r="A204" s="73" t="s">
        <v>1475</v>
      </c>
    </row>
    <row r="205" spans="1:1" ht="37.5" x14ac:dyDescent="0.25">
      <c r="A205" s="73" t="s">
        <v>1476</v>
      </c>
    </row>
    <row r="206" spans="1:1" x14ac:dyDescent="0.25">
      <c r="A206" s="73" t="s">
        <v>1477</v>
      </c>
    </row>
    <row r="207" spans="1:1" ht="25" x14ac:dyDescent="0.25">
      <c r="A207" s="73" t="s">
        <v>1478</v>
      </c>
    </row>
    <row r="208" spans="1:1" ht="25" x14ac:dyDescent="0.25">
      <c r="A208" s="73" t="s">
        <v>1479</v>
      </c>
    </row>
    <row r="209" spans="1:1" x14ac:dyDescent="0.25">
      <c r="A209" s="73" t="s">
        <v>1480</v>
      </c>
    </row>
    <row r="210" spans="1:1" ht="37.5" x14ac:dyDescent="0.25">
      <c r="A210" s="73" t="s">
        <v>1481</v>
      </c>
    </row>
    <row r="211" spans="1:1" ht="25" x14ac:dyDescent="0.25">
      <c r="A211" s="73" t="s">
        <v>1482</v>
      </c>
    </row>
    <row r="212" spans="1:1" x14ac:dyDescent="0.25">
      <c r="A212" s="73" t="s">
        <v>1483</v>
      </c>
    </row>
    <row r="213" spans="1:1" ht="25" x14ac:dyDescent="0.25">
      <c r="A213" s="73" t="s">
        <v>1484</v>
      </c>
    </row>
    <row r="214" spans="1:1" ht="25" x14ac:dyDescent="0.25">
      <c r="A214" s="73" t="s">
        <v>1485</v>
      </c>
    </row>
    <row r="215" spans="1:1" x14ac:dyDescent="0.25">
      <c r="A215" s="73" t="s">
        <v>1486</v>
      </c>
    </row>
    <row r="216" spans="1:1" x14ac:dyDescent="0.25">
      <c r="A216" s="73" t="s">
        <v>1487</v>
      </c>
    </row>
    <row r="217" spans="1:1" ht="25" x14ac:dyDescent="0.25">
      <c r="A217" s="73" t="s">
        <v>1488</v>
      </c>
    </row>
    <row r="218" spans="1:1" ht="25" x14ac:dyDescent="0.25">
      <c r="A218" s="73" t="s">
        <v>1489</v>
      </c>
    </row>
    <row r="219" spans="1:1" x14ac:dyDescent="0.25">
      <c r="A219" s="73" t="s">
        <v>1490</v>
      </c>
    </row>
    <row r="220" spans="1:1" x14ac:dyDescent="0.25">
      <c r="A220" s="73" t="s">
        <v>1491</v>
      </c>
    </row>
    <row r="221" spans="1:1" x14ac:dyDescent="0.25">
      <c r="A221" s="73" t="s">
        <v>1492</v>
      </c>
    </row>
    <row r="222" spans="1:1" ht="25" x14ac:dyDescent="0.25">
      <c r="A222" s="73" t="s">
        <v>1493</v>
      </c>
    </row>
    <row r="223" spans="1:1" ht="25" x14ac:dyDescent="0.25">
      <c r="A223" s="73" t="s">
        <v>1494</v>
      </c>
    </row>
    <row r="224" spans="1:1" ht="200" x14ac:dyDescent="0.25">
      <c r="A224" s="73" t="s">
        <v>1495</v>
      </c>
    </row>
    <row r="225" spans="1:1" ht="25" x14ac:dyDescent="0.25">
      <c r="A225" s="73" t="s">
        <v>1496</v>
      </c>
    </row>
    <row r="226" spans="1:1" x14ac:dyDescent="0.25">
      <c r="A226" s="73" t="s">
        <v>1497</v>
      </c>
    </row>
    <row r="227" spans="1:1" x14ac:dyDescent="0.25">
      <c r="A227" s="73" t="s">
        <v>1498</v>
      </c>
    </row>
    <row r="228" spans="1:1" ht="25" x14ac:dyDescent="0.25">
      <c r="A228" s="73" t="s">
        <v>1499</v>
      </c>
    </row>
    <row r="229" spans="1:1" ht="50" x14ac:dyDescent="0.25">
      <c r="A229" s="73" t="s">
        <v>1500</v>
      </c>
    </row>
    <row r="230" spans="1:1" ht="25" x14ac:dyDescent="0.25">
      <c r="A230" s="73" t="s">
        <v>1501</v>
      </c>
    </row>
    <row r="231" spans="1:1" ht="25" x14ac:dyDescent="0.25">
      <c r="A231" s="73" t="s">
        <v>1502</v>
      </c>
    </row>
    <row r="232" spans="1:1" x14ac:dyDescent="0.25">
      <c r="A232" s="73" t="s">
        <v>1503</v>
      </c>
    </row>
    <row r="233" spans="1:1" ht="25" x14ac:dyDescent="0.25">
      <c r="A233" s="73" t="s">
        <v>1504</v>
      </c>
    </row>
    <row r="234" spans="1:1" x14ac:dyDescent="0.25">
      <c r="A234" s="73" t="s">
        <v>1505</v>
      </c>
    </row>
    <row r="235" spans="1:1" x14ac:dyDescent="0.25">
      <c r="A235" s="73" t="s">
        <v>1506</v>
      </c>
    </row>
    <row r="236" spans="1:1" x14ac:dyDescent="0.25">
      <c r="A236" s="73" t="s">
        <v>1507</v>
      </c>
    </row>
    <row r="237" spans="1:1" x14ac:dyDescent="0.25">
      <c r="A237" s="73" t="s">
        <v>1507</v>
      </c>
    </row>
    <row r="238" spans="1:1" ht="25" x14ac:dyDescent="0.25">
      <c r="A238" s="73" t="s">
        <v>1508</v>
      </c>
    </row>
    <row r="239" spans="1:1" ht="25" x14ac:dyDescent="0.25">
      <c r="A239" s="73" t="s">
        <v>1509</v>
      </c>
    </row>
    <row r="240" spans="1:1" x14ac:dyDescent="0.25">
      <c r="A240" s="73" t="s">
        <v>1510</v>
      </c>
    </row>
    <row r="241" spans="1:1" x14ac:dyDescent="0.25">
      <c r="A241" s="73" t="s">
        <v>1511</v>
      </c>
    </row>
    <row r="242" spans="1:1" ht="25" x14ac:dyDescent="0.25">
      <c r="A242" s="73" t="s">
        <v>1512</v>
      </c>
    </row>
    <row r="243" spans="1:1" ht="37.5" x14ac:dyDescent="0.25">
      <c r="A243" s="73" t="s">
        <v>1513</v>
      </c>
    </row>
    <row r="244" spans="1:1" x14ac:dyDescent="0.25">
      <c r="A244" s="73" t="s">
        <v>1514</v>
      </c>
    </row>
    <row r="245" spans="1:1" ht="25" x14ac:dyDescent="0.25">
      <c r="A245" s="73" t="s">
        <v>1515</v>
      </c>
    </row>
    <row r="246" spans="1:1" x14ac:dyDescent="0.25">
      <c r="A246" s="73" t="s">
        <v>1516</v>
      </c>
    </row>
    <row r="247" spans="1:1" ht="25" x14ac:dyDescent="0.25">
      <c r="A247" s="73" t="s">
        <v>1517</v>
      </c>
    </row>
    <row r="248" spans="1:1" ht="25" x14ac:dyDescent="0.25">
      <c r="A248" s="73" t="s">
        <v>1518</v>
      </c>
    </row>
    <row r="249" spans="1:1" ht="25" x14ac:dyDescent="0.25">
      <c r="A249" s="73" t="s">
        <v>1519</v>
      </c>
    </row>
    <row r="250" spans="1:1" x14ac:dyDescent="0.25">
      <c r="A250" s="73" t="s">
        <v>1520</v>
      </c>
    </row>
    <row r="251" spans="1:1" x14ac:dyDescent="0.25">
      <c r="A251" s="73" t="s">
        <v>1521</v>
      </c>
    </row>
    <row r="252" spans="1:1" x14ac:dyDescent="0.25">
      <c r="A252" s="73" t="s">
        <v>1522</v>
      </c>
    </row>
    <row r="253" spans="1:1" ht="37.5" x14ac:dyDescent="0.25">
      <c r="A253" s="73" t="s">
        <v>1523</v>
      </c>
    </row>
    <row r="254" spans="1:1" x14ac:dyDescent="0.25">
      <c r="A254" s="73" t="s">
        <v>1524</v>
      </c>
    </row>
    <row r="255" spans="1:1" ht="150" x14ac:dyDescent="0.25">
      <c r="A255" s="73" t="s">
        <v>1525</v>
      </c>
    </row>
    <row r="256" spans="1:1" ht="25" x14ac:dyDescent="0.25">
      <c r="A256" s="73" t="s">
        <v>1526</v>
      </c>
    </row>
    <row r="257" spans="1:1" ht="25" x14ac:dyDescent="0.25">
      <c r="A257" s="73" t="s">
        <v>1527</v>
      </c>
    </row>
    <row r="258" spans="1:1" ht="25" x14ac:dyDescent="0.25">
      <c r="A258" s="73" t="s">
        <v>1528</v>
      </c>
    </row>
    <row r="259" spans="1:1" ht="25" x14ac:dyDescent="0.25">
      <c r="A259" s="73" t="s">
        <v>1529</v>
      </c>
    </row>
    <row r="260" spans="1:1" ht="25" x14ac:dyDescent="0.25">
      <c r="A260" s="73" t="s">
        <v>1530</v>
      </c>
    </row>
    <row r="261" spans="1:1" ht="37.5" x14ac:dyDescent="0.25">
      <c r="A261" s="73" t="s">
        <v>1531</v>
      </c>
    </row>
    <row r="262" spans="1:1" ht="25" x14ac:dyDescent="0.25">
      <c r="A262" s="73" t="s">
        <v>1532</v>
      </c>
    </row>
    <row r="263" spans="1:1" ht="37.5" x14ac:dyDescent="0.25">
      <c r="A263" s="73" t="s">
        <v>1533</v>
      </c>
    </row>
    <row r="264" spans="1:1" ht="62.5" x14ac:dyDescent="0.25">
      <c r="A264" s="73" t="s">
        <v>1534</v>
      </c>
    </row>
    <row r="265" spans="1:1" ht="25" x14ac:dyDescent="0.25">
      <c r="A265" s="73" t="s">
        <v>1535</v>
      </c>
    </row>
    <row r="266" spans="1:1" x14ac:dyDescent="0.25">
      <c r="A266" s="73" t="s">
        <v>1536</v>
      </c>
    </row>
    <row r="267" spans="1:1" x14ac:dyDescent="0.25">
      <c r="A267" s="73" t="s">
        <v>1537</v>
      </c>
    </row>
    <row r="268" spans="1:1" ht="100" x14ac:dyDescent="0.25">
      <c r="A268" s="73" t="s">
        <v>1538</v>
      </c>
    </row>
    <row r="269" spans="1:1" x14ac:dyDescent="0.25">
      <c r="A269" s="73" t="s">
        <v>1539</v>
      </c>
    </row>
    <row r="270" spans="1:1" ht="37.5" x14ac:dyDescent="0.25">
      <c r="A270" s="73" t="s">
        <v>1540</v>
      </c>
    </row>
    <row r="271" spans="1:1" x14ac:dyDescent="0.25">
      <c r="A271" s="73" t="s">
        <v>1541</v>
      </c>
    </row>
    <row r="272" spans="1:1" ht="25" x14ac:dyDescent="0.25">
      <c r="A272" s="73" t="s">
        <v>1542</v>
      </c>
    </row>
    <row r="273" spans="1:1" x14ac:dyDescent="0.25">
      <c r="A273" s="73" t="s">
        <v>1543</v>
      </c>
    </row>
    <row r="274" spans="1:1" x14ac:dyDescent="0.25">
      <c r="A274" s="73" t="s">
        <v>1544</v>
      </c>
    </row>
    <row r="275" spans="1:1" ht="37.5" x14ac:dyDescent="0.25">
      <c r="A275" s="73" t="s">
        <v>1545</v>
      </c>
    </row>
    <row r="276" spans="1:1" ht="50" x14ac:dyDescent="0.25">
      <c r="A276" s="73" t="s">
        <v>1546</v>
      </c>
    </row>
    <row r="277" spans="1:1" x14ac:dyDescent="0.25">
      <c r="A277" s="73" t="s">
        <v>1547</v>
      </c>
    </row>
    <row r="278" spans="1:1" x14ac:dyDescent="0.25">
      <c r="A278" s="73" t="s">
        <v>1548</v>
      </c>
    </row>
    <row r="279" spans="1:1" x14ac:dyDescent="0.25">
      <c r="A279" s="73" t="s">
        <v>1549</v>
      </c>
    </row>
    <row r="280" spans="1:1" ht="25" x14ac:dyDescent="0.25">
      <c r="A280" s="73" t="s">
        <v>1550</v>
      </c>
    </row>
    <row r="281" spans="1:1" x14ac:dyDescent="0.25">
      <c r="A281" s="73" t="s">
        <v>1551</v>
      </c>
    </row>
    <row r="282" spans="1:1" ht="62.5" x14ac:dyDescent="0.25">
      <c r="A282" s="73" t="s">
        <v>1552</v>
      </c>
    </row>
    <row r="283" spans="1:1" ht="25" x14ac:dyDescent="0.25">
      <c r="A283" s="73" t="s">
        <v>1553</v>
      </c>
    </row>
    <row r="284" spans="1:1" ht="25" x14ac:dyDescent="0.25">
      <c r="A284" s="73" t="s">
        <v>1554</v>
      </c>
    </row>
    <row r="285" spans="1:1" x14ac:dyDescent="0.25">
      <c r="A285" s="73" t="s">
        <v>1555</v>
      </c>
    </row>
    <row r="286" spans="1:1" ht="25" x14ac:dyDescent="0.25">
      <c r="A286" s="73" t="s">
        <v>1556</v>
      </c>
    </row>
    <row r="287" spans="1:1" ht="87.5" x14ac:dyDescent="0.25">
      <c r="A287" s="73" t="s">
        <v>1557</v>
      </c>
    </row>
    <row r="288" spans="1:1" x14ac:dyDescent="0.25">
      <c r="A288" s="73" t="s">
        <v>1558</v>
      </c>
    </row>
    <row r="289" spans="1:1" ht="25" x14ac:dyDescent="0.25">
      <c r="A289" s="73" t="s">
        <v>1559</v>
      </c>
    </row>
    <row r="290" spans="1:1" ht="25" x14ac:dyDescent="0.25">
      <c r="A290" s="73" t="s">
        <v>1560</v>
      </c>
    </row>
    <row r="291" spans="1:1" x14ac:dyDescent="0.25">
      <c r="A291" s="73" t="s">
        <v>1561</v>
      </c>
    </row>
    <row r="292" spans="1:1" ht="25" x14ac:dyDescent="0.25">
      <c r="A292" s="73" t="s">
        <v>1562</v>
      </c>
    </row>
    <row r="293" spans="1:1" ht="62.5" x14ac:dyDescent="0.25">
      <c r="A293" s="73" t="s">
        <v>1563</v>
      </c>
    </row>
    <row r="294" spans="1:1" x14ac:dyDescent="0.25">
      <c r="A294" s="73" t="s">
        <v>1564</v>
      </c>
    </row>
    <row r="295" spans="1:1" ht="25" x14ac:dyDescent="0.25">
      <c r="A295" s="73" t="s">
        <v>1565</v>
      </c>
    </row>
    <row r="296" spans="1:1" x14ac:dyDescent="0.25">
      <c r="A296" s="73" t="s">
        <v>1566</v>
      </c>
    </row>
    <row r="297" spans="1:1" x14ac:dyDescent="0.25">
      <c r="A297" s="73" t="s">
        <v>1567</v>
      </c>
    </row>
    <row r="298" spans="1:1" x14ac:dyDescent="0.25">
      <c r="A298" s="73" t="s">
        <v>1568</v>
      </c>
    </row>
    <row r="299" spans="1:1" x14ac:dyDescent="0.25">
      <c r="A299" s="73" t="s">
        <v>1569</v>
      </c>
    </row>
    <row r="300" spans="1:1" ht="25" x14ac:dyDescent="0.25">
      <c r="A300" s="73" t="s">
        <v>1570</v>
      </c>
    </row>
    <row r="301" spans="1:1" x14ac:dyDescent="0.25">
      <c r="A301" s="73" t="s">
        <v>1571</v>
      </c>
    </row>
    <row r="302" spans="1:1" ht="37.5" x14ac:dyDescent="0.25">
      <c r="A302" s="73" t="s">
        <v>1572</v>
      </c>
    </row>
    <row r="303" spans="1:1" ht="75" x14ac:dyDescent="0.25">
      <c r="A303" s="73" t="s">
        <v>1573</v>
      </c>
    </row>
    <row r="304" spans="1:1" x14ac:dyDescent="0.25">
      <c r="A304" s="73" t="s">
        <v>1574</v>
      </c>
    </row>
    <row r="305" spans="1:1" ht="25" x14ac:dyDescent="0.25">
      <c r="A305" s="73" t="s">
        <v>1575</v>
      </c>
    </row>
    <row r="306" spans="1:1" x14ac:dyDescent="0.25">
      <c r="A306" s="73" t="s">
        <v>1576</v>
      </c>
    </row>
    <row r="307" spans="1:1" ht="25" x14ac:dyDescent="0.25">
      <c r="A307" s="73" t="s">
        <v>1577</v>
      </c>
    </row>
    <row r="308" spans="1:1" ht="25" x14ac:dyDescent="0.25">
      <c r="A308" s="73" t="s">
        <v>1578</v>
      </c>
    </row>
    <row r="309" spans="1:1" ht="87.5" x14ac:dyDescent="0.25">
      <c r="A309" s="73" t="s">
        <v>1579</v>
      </c>
    </row>
    <row r="310" spans="1:1" x14ac:dyDescent="0.25">
      <c r="A310" s="73" t="s">
        <v>1580</v>
      </c>
    </row>
    <row r="311" spans="1:1" x14ac:dyDescent="0.25">
      <c r="A311" s="73" t="s">
        <v>1581</v>
      </c>
    </row>
    <row r="312" spans="1:1" ht="37.5" x14ac:dyDescent="0.25">
      <c r="A312" s="73" t="s">
        <v>1582</v>
      </c>
    </row>
    <row r="313" spans="1:1" ht="37.5" x14ac:dyDescent="0.25">
      <c r="A313" s="73" t="s">
        <v>1583</v>
      </c>
    </row>
    <row r="314" spans="1:1" ht="25" x14ac:dyDescent="0.25">
      <c r="A314" s="73" t="s">
        <v>1584</v>
      </c>
    </row>
    <row r="315" spans="1:1" x14ac:dyDescent="0.25">
      <c r="A315" s="73" t="s">
        <v>1585</v>
      </c>
    </row>
    <row r="316" spans="1:1" x14ac:dyDescent="0.25">
      <c r="A316" s="73" t="s">
        <v>1585</v>
      </c>
    </row>
    <row r="317" spans="1:1" x14ac:dyDescent="0.25">
      <c r="A317" s="73" t="s">
        <v>1585</v>
      </c>
    </row>
    <row r="318" spans="1:1" x14ac:dyDescent="0.25">
      <c r="A318" s="73" t="s">
        <v>1586</v>
      </c>
    </row>
    <row r="319" spans="1:1" x14ac:dyDescent="0.25">
      <c r="A319" s="73" t="s">
        <v>1587</v>
      </c>
    </row>
    <row r="320" spans="1:1" ht="37.5" x14ac:dyDescent="0.25">
      <c r="A320" s="73" t="s">
        <v>1588</v>
      </c>
    </row>
    <row r="321" spans="1:1" x14ac:dyDescent="0.25">
      <c r="A321" s="73" t="s">
        <v>1589</v>
      </c>
    </row>
    <row r="322" spans="1:1" x14ac:dyDescent="0.25">
      <c r="A322" s="73" t="s">
        <v>1590</v>
      </c>
    </row>
    <row r="323" spans="1:1" ht="37.5" x14ac:dyDescent="0.25">
      <c r="A323" s="73" t="s">
        <v>1591</v>
      </c>
    </row>
    <row r="324" spans="1:1" ht="25" x14ac:dyDescent="0.25">
      <c r="A324" s="73" t="s">
        <v>1592</v>
      </c>
    </row>
    <row r="325" spans="1:1" ht="37.5" x14ac:dyDescent="0.25">
      <c r="A325" s="73" t="s">
        <v>1593</v>
      </c>
    </row>
    <row r="326" spans="1:1" ht="50" x14ac:dyDescent="0.25">
      <c r="A326" s="73" t="s">
        <v>1594</v>
      </c>
    </row>
    <row r="327" spans="1:1" x14ac:dyDescent="0.25">
      <c r="A327" s="73" t="s">
        <v>1595</v>
      </c>
    </row>
    <row r="328" spans="1:1" ht="37.5" x14ac:dyDescent="0.25">
      <c r="A328" s="73" t="s">
        <v>1596</v>
      </c>
    </row>
    <row r="329" spans="1:1" ht="112.5" x14ac:dyDescent="0.25">
      <c r="A329" s="73" t="s">
        <v>1597</v>
      </c>
    </row>
    <row r="330" spans="1:1" x14ac:dyDescent="0.25">
      <c r="A330" s="73" t="s">
        <v>1598</v>
      </c>
    </row>
    <row r="331" spans="1:1" ht="25" x14ac:dyDescent="0.25">
      <c r="A331" s="73" t="s">
        <v>1599</v>
      </c>
    </row>
    <row r="332" spans="1:1" x14ac:dyDescent="0.25">
      <c r="A332" s="73" t="s">
        <v>1600</v>
      </c>
    </row>
    <row r="333" spans="1:1" x14ac:dyDescent="0.25">
      <c r="A333" s="73" t="s">
        <v>1601</v>
      </c>
    </row>
    <row r="334" spans="1:1" x14ac:dyDescent="0.25">
      <c r="A334" s="73" t="s">
        <v>1602</v>
      </c>
    </row>
    <row r="335" spans="1:1" ht="87.5" x14ac:dyDescent="0.25">
      <c r="A335" s="73" t="s">
        <v>1603</v>
      </c>
    </row>
    <row r="336" spans="1:1" x14ac:dyDescent="0.25">
      <c r="A336" s="73" t="s">
        <v>1604</v>
      </c>
    </row>
    <row r="337" spans="1:1" ht="25" x14ac:dyDescent="0.25">
      <c r="A337" s="73" t="s">
        <v>1605</v>
      </c>
    </row>
    <row r="338" spans="1:1" x14ac:dyDescent="0.25">
      <c r="A338" s="73" t="s">
        <v>1606</v>
      </c>
    </row>
    <row r="339" spans="1:1" ht="25" x14ac:dyDescent="0.25">
      <c r="A339" s="73" t="s">
        <v>1607</v>
      </c>
    </row>
    <row r="340" spans="1:1" ht="25" x14ac:dyDescent="0.25">
      <c r="A340" s="73" t="s">
        <v>1608</v>
      </c>
    </row>
    <row r="341" spans="1:1" ht="25" x14ac:dyDescent="0.25">
      <c r="A341" s="73" t="s">
        <v>1609</v>
      </c>
    </row>
    <row r="342" spans="1:1" ht="25" x14ac:dyDescent="0.25">
      <c r="A342" s="73" t="s">
        <v>1610</v>
      </c>
    </row>
    <row r="343" spans="1:1" x14ac:dyDescent="0.25">
      <c r="A343" s="73" t="s">
        <v>1611</v>
      </c>
    </row>
    <row r="344" spans="1:1" ht="37.5" x14ac:dyDescent="0.25">
      <c r="A344" s="73" t="s">
        <v>1612</v>
      </c>
    </row>
    <row r="345" spans="1:1" ht="25" x14ac:dyDescent="0.25">
      <c r="A345" s="73" t="s">
        <v>1613</v>
      </c>
    </row>
    <row r="346" spans="1:1" x14ac:dyDescent="0.25">
      <c r="A346" s="73" t="s">
        <v>1614</v>
      </c>
    </row>
    <row r="347" spans="1:1" ht="37.5" x14ac:dyDescent="0.25">
      <c r="A347" s="73" t="s">
        <v>1615</v>
      </c>
    </row>
    <row r="348" spans="1:1" x14ac:dyDescent="0.25">
      <c r="A348" s="73" t="s">
        <v>1616</v>
      </c>
    </row>
    <row r="349" spans="1:1" x14ac:dyDescent="0.25">
      <c r="A349" s="73" t="s">
        <v>1617</v>
      </c>
    </row>
    <row r="350" spans="1:1" x14ac:dyDescent="0.25">
      <c r="A350" s="73" t="s">
        <v>1618</v>
      </c>
    </row>
    <row r="351" spans="1:1" x14ac:dyDescent="0.25">
      <c r="A351" s="73" t="s">
        <v>1619</v>
      </c>
    </row>
    <row r="352" spans="1:1" x14ac:dyDescent="0.25">
      <c r="A352" s="73" t="s">
        <v>826</v>
      </c>
    </row>
    <row r="353" spans="1:1" x14ac:dyDescent="0.25">
      <c r="A353" s="73" t="s">
        <v>1620</v>
      </c>
    </row>
    <row r="354" spans="1:1" ht="25" x14ac:dyDescent="0.25">
      <c r="A354" s="73" t="s">
        <v>1621</v>
      </c>
    </row>
    <row r="355" spans="1:1" x14ac:dyDescent="0.25">
      <c r="A355" s="73" t="s">
        <v>1622</v>
      </c>
    </row>
    <row r="356" spans="1:1" ht="37.5" x14ac:dyDescent="0.25">
      <c r="A356" s="73" t="s">
        <v>1623</v>
      </c>
    </row>
    <row r="357" spans="1:1" ht="37.5" x14ac:dyDescent="0.25">
      <c r="A357" s="73" t="s">
        <v>1624</v>
      </c>
    </row>
    <row r="358" spans="1:1" x14ac:dyDescent="0.25">
      <c r="A358" s="73" t="s">
        <v>1625</v>
      </c>
    </row>
    <row r="359" spans="1:1" x14ac:dyDescent="0.25">
      <c r="A359" s="73" t="s">
        <v>1626</v>
      </c>
    </row>
    <row r="360" spans="1:1" ht="50" x14ac:dyDescent="0.25">
      <c r="A360" s="73" t="s">
        <v>1627</v>
      </c>
    </row>
    <row r="361" spans="1:1" ht="50" x14ac:dyDescent="0.25">
      <c r="A361" s="73" t="s">
        <v>1628</v>
      </c>
    </row>
    <row r="362" spans="1:1" ht="25" x14ac:dyDescent="0.25">
      <c r="A362" s="73" t="s">
        <v>1629</v>
      </c>
    </row>
    <row r="363" spans="1:1" ht="50" x14ac:dyDescent="0.25">
      <c r="A363" s="73" t="s">
        <v>1630</v>
      </c>
    </row>
    <row r="364" spans="1:1" ht="25" x14ac:dyDescent="0.25">
      <c r="A364" s="73" t="s">
        <v>1631</v>
      </c>
    </row>
    <row r="365" spans="1:1" ht="37.5" x14ac:dyDescent="0.25">
      <c r="A365" s="73" t="s">
        <v>1632</v>
      </c>
    </row>
    <row r="366" spans="1:1" ht="25" x14ac:dyDescent="0.25">
      <c r="A366" s="73" t="s">
        <v>1633</v>
      </c>
    </row>
    <row r="367" spans="1:1" x14ac:dyDescent="0.25">
      <c r="A367" s="73" t="s">
        <v>1634</v>
      </c>
    </row>
    <row r="368" spans="1:1" ht="37.5" x14ac:dyDescent="0.25">
      <c r="A368" s="73" t="s">
        <v>1635</v>
      </c>
    </row>
    <row r="369" spans="1:1" x14ac:dyDescent="0.25">
      <c r="A369" s="73" t="s">
        <v>1636</v>
      </c>
    </row>
    <row r="370" spans="1:1" x14ac:dyDescent="0.25">
      <c r="A370" s="73" t="s">
        <v>1637</v>
      </c>
    </row>
    <row r="371" spans="1:1" ht="50" x14ac:dyDescent="0.25">
      <c r="A371" s="73" t="s">
        <v>1638</v>
      </c>
    </row>
    <row r="372" spans="1:1" x14ac:dyDescent="0.25">
      <c r="A372" s="73" t="s">
        <v>1639</v>
      </c>
    </row>
    <row r="373" spans="1:1" x14ac:dyDescent="0.25">
      <c r="A373" s="73" t="s">
        <v>1640</v>
      </c>
    </row>
    <row r="374" spans="1:1" x14ac:dyDescent="0.25">
      <c r="A374" s="73" t="s">
        <v>1641</v>
      </c>
    </row>
    <row r="375" spans="1:1" x14ac:dyDescent="0.25">
      <c r="A375" s="73" t="s">
        <v>1642</v>
      </c>
    </row>
    <row r="376" spans="1:1" x14ac:dyDescent="0.25">
      <c r="A376" s="73" t="s">
        <v>1643</v>
      </c>
    </row>
    <row r="377" spans="1:1" x14ac:dyDescent="0.25">
      <c r="A377" s="73" t="s">
        <v>1644</v>
      </c>
    </row>
    <row r="378" spans="1:1" ht="25" x14ac:dyDescent="0.25">
      <c r="A378" s="73" t="s">
        <v>1645</v>
      </c>
    </row>
    <row r="379" spans="1:1" ht="25" x14ac:dyDescent="0.25">
      <c r="A379" s="73" t="s">
        <v>1646</v>
      </c>
    </row>
    <row r="380" spans="1:1" x14ac:dyDescent="0.25">
      <c r="A380" s="73" t="s">
        <v>1647</v>
      </c>
    </row>
    <row r="381" spans="1:1" x14ac:dyDescent="0.25">
      <c r="A381" s="73" t="s">
        <v>1648</v>
      </c>
    </row>
    <row r="382" spans="1:1" ht="25" x14ac:dyDescent="0.25">
      <c r="A382" s="73" t="s">
        <v>1649</v>
      </c>
    </row>
    <row r="383" spans="1:1" ht="75" x14ac:dyDescent="0.25">
      <c r="A383" s="73" t="s">
        <v>1650</v>
      </c>
    </row>
    <row r="384" spans="1:1" x14ac:dyDescent="0.25">
      <c r="A384" s="73" t="s">
        <v>1651</v>
      </c>
    </row>
    <row r="385" spans="1:1" x14ac:dyDescent="0.25">
      <c r="A385" s="73" t="s">
        <v>1652</v>
      </c>
    </row>
    <row r="386" spans="1:1" ht="25" x14ac:dyDescent="0.25">
      <c r="A386" s="73" t="s">
        <v>1653</v>
      </c>
    </row>
    <row r="387" spans="1:1" ht="37.5" x14ac:dyDescent="0.25">
      <c r="A387" s="73" t="s">
        <v>1654</v>
      </c>
    </row>
    <row r="388" spans="1:1" x14ac:dyDescent="0.25">
      <c r="A388" s="73" t="s">
        <v>1655</v>
      </c>
    </row>
    <row r="389" spans="1:1" x14ac:dyDescent="0.25">
      <c r="A389" s="73" t="s">
        <v>1656</v>
      </c>
    </row>
    <row r="390" spans="1:1" x14ac:dyDescent="0.25">
      <c r="A390" s="73" t="s">
        <v>1657</v>
      </c>
    </row>
    <row r="391" spans="1:1" x14ac:dyDescent="0.25">
      <c r="A391" s="73" t="s">
        <v>1658</v>
      </c>
    </row>
    <row r="392" spans="1:1" x14ac:dyDescent="0.25">
      <c r="A392" s="73" t="s">
        <v>1659</v>
      </c>
    </row>
    <row r="393" spans="1:1" x14ac:dyDescent="0.25">
      <c r="A393" s="73" t="s">
        <v>1660</v>
      </c>
    </row>
    <row r="394" spans="1:1" x14ac:dyDescent="0.25">
      <c r="A394" s="73" t="s">
        <v>1661</v>
      </c>
    </row>
    <row r="395" spans="1:1" ht="25" x14ac:dyDescent="0.25">
      <c r="A395" s="73" t="s">
        <v>1662</v>
      </c>
    </row>
    <row r="396" spans="1:1" x14ac:dyDescent="0.25">
      <c r="A396" s="73" t="s">
        <v>1663</v>
      </c>
    </row>
    <row r="397" spans="1:1" x14ac:dyDescent="0.25">
      <c r="A397" s="73" t="s">
        <v>1664</v>
      </c>
    </row>
    <row r="398" spans="1:1" x14ac:dyDescent="0.25">
      <c r="A398" s="73" t="s">
        <v>1665</v>
      </c>
    </row>
    <row r="399" spans="1:1" ht="25" x14ac:dyDescent="0.25">
      <c r="A399" s="73" t="s">
        <v>1666</v>
      </c>
    </row>
    <row r="400" spans="1:1" x14ac:dyDescent="0.25">
      <c r="A400" s="73" t="s">
        <v>1667</v>
      </c>
    </row>
    <row r="401" spans="1:1" x14ac:dyDescent="0.25">
      <c r="A401" s="73" t="s">
        <v>1668</v>
      </c>
    </row>
    <row r="402" spans="1:1" x14ac:dyDescent="0.25">
      <c r="A402" s="73" t="s">
        <v>1669</v>
      </c>
    </row>
    <row r="403" spans="1:1" x14ac:dyDescent="0.25">
      <c r="A403" s="73" t="s">
        <v>1670</v>
      </c>
    </row>
    <row r="404" spans="1:1" x14ac:dyDescent="0.25">
      <c r="A404" s="73" t="s">
        <v>1671</v>
      </c>
    </row>
    <row r="405" spans="1:1" x14ac:dyDescent="0.25">
      <c r="A405" s="73" t="s">
        <v>1672</v>
      </c>
    </row>
    <row r="406" spans="1:1" x14ac:dyDescent="0.25">
      <c r="A406" s="73" t="s">
        <v>1673</v>
      </c>
    </row>
    <row r="407" spans="1:1" ht="37.5" x14ac:dyDescent="0.25">
      <c r="A407" s="73" t="s">
        <v>1674</v>
      </c>
    </row>
    <row r="408" spans="1:1" x14ac:dyDescent="0.25">
      <c r="A408" s="73" t="s">
        <v>1675</v>
      </c>
    </row>
    <row r="409" spans="1:1" ht="25" x14ac:dyDescent="0.25">
      <c r="A409" s="73" t="s">
        <v>1676</v>
      </c>
    </row>
    <row r="410" spans="1:1" ht="37.5" x14ac:dyDescent="0.25">
      <c r="A410" s="73" t="s">
        <v>1677</v>
      </c>
    </row>
    <row r="411" spans="1:1" x14ac:dyDescent="0.25">
      <c r="A411" s="73" t="s">
        <v>1678</v>
      </c>
    </row>
    <row r="412" spans="1:1" x14ac:dyDescent="0.25">
      <c r="A412" s="73" t="s">
        <v>1679</v>
      </c>
    </row>
    <row r="413" spans="1:1" ht="25" x14ac:dyDescent="0.25">
      <c r="A413" s="73" t="s">
        <v>1680</v>
      </c>
    </row>
    <row r="414" spans="1:1" ht="37.5" x14ac:dyDescent="0.25">
      <c r="A414" s="73" t="s">
        <v>1681</v>
      </c>
    </row>
    <row r="415" spans="1:1" x14ac:dyDescent="0.25">
      <c r="A415" s="73" t="s">
        <v>1682</v>
      </c>
    </row>
    <row r="416" spans="1:1" x14ac:dyDescent="0.25">
      <c r="A416" s="73" t="s">
        <v>1683</v>
      </c>
    </row>
    <row r="417" spans="1:1" x14ac:dyDescent="0.25">
      <c r="A417" s="73" t="s">
        <v>1684</v>
      </c>
    </row>
    <row r="418" spans="1:1" ht="25" x14ac:dyDescent="0.25">
      <c r="A418" s="73" t="s">
        <v>1685</v>
      </c>
    </row>
    <row r="419" spans="1:1" x14ac:dyDescent="0.25">
      <c r="A419" s="73" t="s">
        <v>1686</v>
      </c>
    </row>
    <row r="420" spans="1:1" ht="75" x14ac:dyDescent="0.25">
      <c r="A420" s="73" t="s">
        <v>1687</v>
      </c>
    </row>
    <row r="421" spans="1:1" x14ac:dyDescent="0.25">
      <c r="A421" s="73" t="s">
        <v>1688</v>
      </c>
    </row>
    <row r="422" spans="1:1" x14ac:dyDescent="0.25">
      <c r="A422" s="73" t="s">
        <v>1689</v>
      </c>
    </row>
    <row r="423" spans="1:1" x14ac:dyDescent="0.25">
      <c r="A423" s="73" t="s">
        <v>1690</v>
      </c>
    </row>
    <row r="424" spans="1:1" ht="87.5" x14ac:dyDescent="0.25">
      <c r="A424" s="73" t="s">
        <v>1691</v>
      </c>
    </row>
    <row r="425" spans="1:1" x14ac:dyDescent="0.25">
      <c r="A425" s="73" t="s">
        <v>1692</v>
      </c>
    </row>
    <row r="426" spans="1:1" ht="75" x14ac:dyDescent="0.25">
      <c r="A426" s="73" t="s">
        <v>1693</v>
      </c>
    </row>
    <row r="427" spans="1:1" x14ac:dyDescent="0.25">
      <c r="A427" s="73" t="s">
        <v>1694</v>
      </c>
    </row>
    <row r="428" spans="1:1" ht="25" x14ac:dyDescent="0.25">
      <c r="A428" s="73" t="s">
        <v>1695</v>
      </c>
    </row>
    <row r="429" spans="1:1" x14ac:dyDescent="0.25">
      <c r="A429" s="73" t="s">
        <v>1696</v>
      </c>
    </row>
    <row r="430" spans="1:1" x14ac:dyDescent="0.25">
      <c r="A430" s="73" t="s">
        <v>1697</v>
      </c>
    </row>
    <row r="431" spans="1:1" x14ac:dyDescent="0.25">
      <c r="A431" s="73" t="s">
        <v>1698</v>
      </c>
    </row>
    <row r="432" spans="1:1" ht="25" x14ac:dyDescent="0.25">
      <c r="A432" s="73" t="s">
        <v>1699</v>
      </c>
    </row>
    <row r="433" spans="1:1" ht="25" x14ac:dyDescent="0.25">
      <c r="A433" s="73" t="s">
        <v>1700</v>
      </c>
    </row>
    <row r="434" spans="1:1" ht="25" x14ac:dyDescent="0.25">
      <c r="A434" s="73" t="s">
        <v>1701</v>
      </c>
    </row>
    <row r="435" spans="1:1" x14ac:dyDescent="0.25">
      <c r="A435" s="73" t="s">
        <v>1702</v>
      </c>
    </row>
    <row r="436" spans="1:1" ht="50" x14ac:dyDescent="0.25">
      <c r="A436" s="73" t="s">
        <v>1703</v>
      </c>
    </row>
    <row r="437" spans="1:1" ht="50" x14ac:dyDescent="0.25">
      <c r="A437" s="73" t="s">
        <v>1704</v>
      </c>
    </row>
    <row r="438" spans="1:1" x14ac:dyDescent="0.25">
      <c r="A438" s="73" t="s">
        <v>1705</v>
      </c>
    </row>
    <row r="439" spans="1:1" x14ac:dyDescent="0.25">
      <c r="A439" s="73" t="s">
        <v>1706</v>
      </c>
    </row>
    <row r="440" spans="1:1" ht="37.5" x14ac:dyDescent="0.25">
      <c r="A440" s="73" t="s">
        <v>1707</v>
      </c>
    </row>
    <row r="441" spans="1:1" ht="25" x14ac:dyDescent="0.25">
      <c r="A441" s="73" t="s">
        <v>1708</v>
      </c>
    </row>
    <row r="442" spans="1:1" ht="25" x14ac:dyDescent="0.25">
      <c r="A442" s="73" t="s">
        <v>1709</v>
      </c>
    </row>
    <row r="443" spans="1:1" x14ac:dyDescent="0.25">
      <c r="A443" s="73" t="s">
        <v>1710</v>
      </c>
    </row>
    <row r="444" spans="1:1" x14ac:dyDescent="0.25">
      <c r="A444" s="73" t="s">
        <v>1711</v>
      </c>
    </row>
    <row r="445" spans="1:1" x14ac:dyDescent="0.25">
      <c r="A445" s="73" t="s">
        <v>1712</v>
      </c>
    </row>
    <row r="446" spans="1:1" ht="37.5" x14ac:dyDescent="0.25">
      <c r="A446" s="73" t="s">
        <v>1713</v>
      </c>
    </row>
    <row r="447" spans="1:1" x14ac:dyDescent="0.25">
      <c r="A447" s="73" t="s">
        <v>1714</v>
      </c>
    </row>
    <row r="448" spans="1:1" x14ac:dyDescent="0.25">
      <c r="A448" s="73" t="s">
        <v>1715</v>
      </c>
    </row>
    <row r="449" spans="1:1" x14ac:dyDescent="0.25">
      <c r="A449" s="73" t="s">
        <v>1716</v>
      </c>
    </row>
    <row r="450" spans="1:1" x14ac:dyDescent="0.25">
      <c r="A450" s="73" t="s">
        <v>1717</v>
      </c>
    </row>
    <row r="451" spans="1:1" x14ac:dyDescent="0.25">
      <c r="A451" s="73" t="s">
        <v>1717</v>
      </c>
    </row>
    <row r="452" spans="1:1" ht="25" x14ac:dyDescent="0.25">
      <c r="A452" s="73" t="s">
        <v>1718</v>
      </c>
    </row>
    <row r="453" spans="1:1" x14ac:dyDescent="0.25">
      <c r="A453" s="73" t="s">
        <v>1719</v>
      </c>
    </row>
    <row r="454" spans="1:1" x14ac:dyDescent="0.25">
      <c r="A454" s="73" t="s">
        <v>1720</v>
      </c>
    </row>
    <row r="455" spans="1:1" x14ac:dyDescent="0.25">
      <c r="A455" s="73" t="s">
        <v>1721</v>
      </c>
    </row>
    <row r="456" spans="1:1" x14ac:dyDescent="0.25">
      <c r="A456" s="73" t="s">
        <v>1722</v>
      </c>
    </row>
    <row r="457" spans="1:1" ht="25" x14ac:dyDescent="0.25">
      <c r="A457" s="73" t="s">
        <v>1723</v>
      </c>
    </row>
    <row r="458" spans="1:1" ht="25" x14ac:dyDescent="0.25">
      <c r="A458" s="73" t="s">
        <v>1724</v>
      </c>
    </row>
    <row r="459" spans="1:1" ht="25" x14ac:dyDescent="0.25">
      <c r="A459" s="73" t="s">
        <v>1725</v>
      </c>
    </row>
    <row r="460" spans="1:1" x14ac:dyDescent="0.25">
      <c r="A460" s="73" t="s">
        <v>1726</v>
      </c>
    </row>
    <row r="461" spans="1:1" x14ac:dyDescent="0.25">
      <c r="A461" s="73" t="s">
        <v>1727</v>
      </c>
    </row>
    <row r="462" spans="1:1" x14ac:dyDescent="0.25">
      <c r="A462" s="73" t="s">
        <v>1728</v>
      </c>
    </row>
    <row r="463" spans="1:1" ht="25" x14ac:dyDescent="0.25">
      <c r="A463" s="73" t="s">
        <v>1729</v>
      </c>
    </row>
    <row r="464" spans="1:1" x14ac:dyDescent="0.25">
      <c r="A464" s="73" t="s">
        <v>1730</v>
      </c>
    </row>
    <row r="465" spans="1:1" x14ac:dyDescent="0.25">
      <c r="A465" s="73" t="s">
        <v>1731</v>
      </c>
    </row>
    <row r="466" spans="1:1" ht="25" x14ac:dyDescent="0.25">
      <c r="A466" s="73" t="s">
        <v>1732</v>
      </c>
    </row>
    <row r="467" spans="1:1" ht="37.5" x14ac:dyDescent="0.25">
      <c r="A467" s="73" t="s">
        <v>1733</v>
      </c>
    </row>
    <row r="468" spans="1:1" x14ac:dyDescent="0.25">
      <c r="A468" s="73" t="s">
        <v>1734</v>
      </c>
    </row>
    <row r="469" spans="1:1" x14ac:dyDescent="0.25">
      <c r="A469" s="73" t="s">
        <v>1735</v>
      </c>
    </row>
    <row r="470" spans="1:1" x14ac:dyDescent="0.25">
      <c r="A470" s="73" t="s">
        <v>1736</v>
      </c>
    </row>
    <row r="471" spans="1:1" x14ac:dyDescent="0.25">
      <c r="A471" s="73" t="s">
        <v>1737</v>
      </c>
    </row>
    <row r="472" spans="1:1" ht="25" x14ac:dyDescent="0.25">
      <c r="A472" s="73" t="s">
        <v>1738</v>
      </c>
    </row>
    <row r="473" spans="1:1" x14ac:dyDescent="0.25">
      <c r="A473" s="73" t="s">
        <v>1739</v>
      </c>
    </row>
    <row r="474" spans="1:1" x14ac:dyDescent="0.25">
      <c r="A474" s="73" t="s">
        <v>1740</v>
      </c>
    </row>
    <row r="475" spans="1:1" ht="50" x14ac:dyDescent="0.25">
      <c r="A475" s="73" t="s">
        <v>1741</v>
      </c>
    </row>
    <row r="476" spans="1:1" x14ac:dyDescent="0.25">
      <c r="A476" s="73" t="s">
        <v>1742</v>
      </c>
    </row>
    <row r="477" spans="1:1" ht="25" x14ac:dyDescent="0.25">
      <c r="A477" s="73" t="s">
        <v>1743</v>
      </c>
    </row>
    <row r="478" spans="1:1" ht="25" x14ac:dyDescent="0.25">
      <c r="A478" s="73" t="s">
        <v>1744</v>
      </c>
    </row>
    <row r="479" spans="1:1" ht="25" x14ac:dyDescent="0.25">
      <c r="A479" s="73" t="s">
        <v>1745</v>
      </c>
    </row>
    <row r="480" spans="1:1" x14ac:dyDescent="0.25">
      <c r="A480" s="73" t="s">
        <v>1746</v>
      </c>
    </row>
    <row r="481" spans="1:1" x14ac:dyDescent="0.25">
      <c r="A481" s="73" t="s">
        <v>1747</v>
      </c>
    </row>
    <row r="482" spans="1:1" ht="25" x14ac:dyDescent="0.25">
      <c r="A482" s="73" t="s">
        <v>1748</v>
      </c>
    </row>
    <row r="483" spans="1:1" ht="62.5" x14ac:dyDescent="0.25">
      <c r="A483" s="73" t="s">
        <v>1749</v>
      </c>
    </row>
    <row r="484" spans="1:1" ht="37.5" x14ac:dyDescent="0.25">
      <c r="A484" s="73" t="s">
        <v>1750</v>
      </c>
    </row>
    <row r="485" spans="1:1" x14ac:dyDescent="0.25">
      <c r="A485" s="73" t="s">
        <v>1751</v>
      </c>
    </row>
    <row r="486" spans="1:1" x14ac:dyDescent="0.25">
      <c r="A486" s="73" t="s">
        <v>1752</v>
      </c>
    </row>
    <row r="487" spans="1:1" x14ac:dyDescent="0.25">
      <c r="A487" s="73" t="s">
        <v>1753</v>
      </c>
    </row>
    <row r="488" spans="1:1" x14ac:dyDescent="0.25">
      <c r="A488" s="73" t="s">
        <v>1754</v>
      </c>
    </row>
    <row r="489" spans="1:1" ht="37.5" x14ac:dyDescent="0.25">
      <c r="A489" s="73" t="s">
        <v>1755</v>
      </c>
    </row>
    <row r="490" spans="1:1" x14ac:dyDescent="0.25">
      <c r="A490" s="73" t="s">
        <v>1756</v>
      </c>
    </row>
    <row r="491" spans="1:1" x14ac:dyDescent="0.25">
      <c r="A491" s="73" t="s">
        <v>1757</v>
      </c>
    </row>
    <row r="492" spans="1:1" ht="25" x14ac:dyDescent="0.25">
      <c r="A492" s="73" t="s">
        <v>1758</v>
      </c>
    </row>
    <row r="493" spans="1:1" x14ac:dyDescent="0.25">
      <c r="A493" s="73" t="s">
        <v>1759</v>
      </c>
    </row>
    <row r="494" spans="1:1" x14ac:dyDescent="0.25">
      <c r="A494" s="73" t="s">
        <v>1760</v>
      </c>
    </row>
    <row r="495" spans="1:1" ht="25" x14ac:dyDescent="0.25">
      <c r="A495" s="73" t="s">
        <v>1761</v>
      </c>
    </row>
    <row r="496" spans="1:1" x14ac:dyDescent="0.25">
      <c r="A496" s="73" t="s">
        <v>1762</v>
      </c>
    </row>
    <row r="497" spans="1:1" x14ac:dyDescent="0.25">
      <c r="A497" s="73" t="s">
        <v>1763</v>
      </c>
    </row>
    <row r="498" spans="1:1" x14ac:dyDescent="0.25">
      <c r="A498" s="73" t="s">
        <v>1764</v>
      </c>
    </row>
    <row r="499" spans="1:1" ht="25" x14ac:dyDescent="0.25">
      <c r="A499" s="73" t="s">
        <v>1765</v>
      </c>
    </row>
    <row r="500" spans="1:1" ht="25" x14ac:dyDescent="0.25">
      <c r="A500" s="73" t="s">
        <v>1766</v>
      </c>
    </row>
    <row r="501" spans="1:1" x14ac:dyDescent="0.25">
      <c r="A501" s="73" t="s">
        <v>1767</v>
      </c>
    </row>
    <row r="502" spans="1:1" x14ac:dyDescent="0.25">
      <c r="A502" s="73" t="s">
        <v>1768</v>
      </c>
    </row>
    <row r="503" spans="1:1" x14ac:dyDescent="0.25">
      <c r="A503" s="73" t="s">
        <v>1769</v>
      </c>
    </row>
    <row r="504" spans="1:1" x14ac:dyDescent="0.25">
      <c r="A504" s="73" t="s">
        <v>1770</v>
      </c>
    </row>
    <row r="505" spans="1:1" ht="25" x14ac:dyDescent="0.25">
      <c r="A505" s="73" t="s">
        <v>1771</v>
      </c>
    </row>
    <row r="506" spans="1:1" x14ac:dyDescent="0.25">
      <c r="A506" s="73" t="s">
        <v>1772</v>
      </c>
    </row>
    <row r="507" spans="1:1" x14ac:dyDescent="0.25">
      <c r="A507" s="73" t="s">
        <v>1773</v>
      </c>
    </row>
    <row r="508" spans="1:1" x14ac:dyDescent="0.25">
      <c r="A508" s="73" t="s">
        <v>1774</v>
      </c>
    </row>
    <row r="509" spans="1:1" x14ac:dyDescent="0.25">
      <c r="A509" s="73" t="s">
        <v>1775</v>
      </c>
    </row>
    <row r="510" spans="1:1" ht="25" x14ac:dyDescent="0.25">
      <c r="A510" s="73" t="s">
        <v>1776</v>
      </c>
    </row>
    <row r="511" spans="1:1" x14ac:dyDescent="0.25">
      <c r="A511" s="73" t="s">
        <v>1777</v>
      </c>
    </row>
    <row r="512" spans="1:1" x14ac:dyDescent="0.25">
      <c r="A512" s="73" t="s">
        <v>1778</v>
      </c>
    </row>
    <row r="513" spans="1:1" ht="37.5" x14ac:dyDescent="0.25">
      <c r="A513" s="73" t="s">
        <v>1779</v>
      </c>
    </row>
    <row r="514" spans="1:1" ht="25" x14ac:dyDescent="0.25">
      <c r="A514" s="73" t="s">
        <v>1780</v>
      </c>
    </row>
    <row r="515" spans="1:1" x14ac:dyDescent="0.25">
      <c r="A515" s="73" t="s">
        <v>1781</v>
      </c>
    </row>
    <row r="516" spans="1:1" ht="25" x14ac:dyDescent="0.25">
      <c r="A516" s="73" t="s">
        <v>1782</v>
      </c>
    </row>
    <row r="517" spans="1:1" x14ac:dyDescent="0.25">
      <c r="A517" s="73" t="s">
        <v>1783</v>
      </c>
    </row>
    <row r="518" spans="1:1" x14ac:dyDescent="0.25">
      <c r="A518" s="73" t="s">
        <v>1784</v>
      </c>
    </row>
    <row r="519" spans="1:1" x14ac:dyDescent="0.25">
      <c r="A519" s="73" t="s">
        <v>1785</v>
      </c>
    </row>
    <row r="520" spans="1:1" x14ac:dyDescent="0.25">
      <c r="A520" s="73" t="s">
        <v>1786</v>
      </c>
    </row>
    <row r="521" spans="1:1" ht="50" x14ac:dyDescent="0.25">
      <c r="A521" s="73" t="s">
        <v>1787</v>
      </c>
    </row>
    <row r="522" spans="1:1" ht="25" x14ac:dyDescent="0.25">
      <c r="A522" s="73" t="s">
        <v>1788</v>
      </c>
    </row>
    <row r="523" spans="1:1" ht="37.5" x14ac:dyDescent="0.25">
      <c r="A523" s="73" t="s">
        <v>1789</v>
      </c>
    </row>
    <row r="524" spans="1:1" x14ac:dyDescent="0.25">
      <c r="A524" s="73" t="s">
        <v>1790</v>
      </c>
    </row>
    <row r="525" spans="1:1" x14ac:dyDescent="0.25">
      <c r="A525" s="73" t="s">
        <v>1791</v>
      </c>
    </row>
    <row r="526" spans="1:1" x14ac:dyDescent="0.25">
      <c r="A526" s="73" t="s">
        <v>1792</v>
      </c>
    </row>
    <row r="527" spans="1:1" x14ac:dyDescent="0.25">
      <c r="A527" s="73" t="s">
        <v>1793</v>
      </c>
    </row>
    <row r="528" spans="1:1" x14ac:dyDescent="0.25">
      <c r="A528" s="73" t="s">
        <v>1794</v>
      </c>
    </row>
    <row r="529" spans="1:1" ht="25" x14ac:dyDescent="0.25">
      <c r="A529" s="73" t="s">
        <v>1795</v>
      </c>
    </row>
    <row r="530" spans="1:1" ht="25" x14ac:dyDescent="0.25">
      <c r="A530" s="73" t="s">
        <v>1796</v>
      </c>
    </row>
    <row r="531" spans="1:1" x14ac:dyDescent="0.25">
      <c r="A531" s="73" t="s">
        <v>1797</v>
      </c>
    </row>
    <row r="532" spans="1:1" x14ac:dyDescent="0.25">
      <c r="A532" s="73" t="s">
        <v>1798</v>
      </c>
    </row>
    <row r="533" spans="1:1" ht="25" x14ac:dyDescent="0.25">
      <c r="A533" s="73" t="s">
        <v>1799</v>
      </c>
    </row>
    <row r="534" spans="1:1" x14ac:dyDescent="0.25">
      <c r="A534" s="73" t="s">
        <v>1800</v>
      </c>
    </row>
    <row r="535" spans="1:1" x14ac:dyDescent="0.25">
      <c r="A535" s="73" t="s">
        <v>1801</v>
      </c>
    </row>
    <row r="536" spans="1:1" x14ac:dyDescent="0.25">
      <c r="A536" s="73" t="s">
        <v>1802</v>
      </c>
    </row>
    <row r="537" spans="1:1" ht="25" x14ac:dyDescent="0.25">
      <c r="A537" s="73" t="s">
        <v>1803</v>
      </c>
    </row>
    <row r="538" spans="1:1" ht="37.5" x14ac:dyDescent="0.25">
      <c r="A538" s="73" t="s">
        <v>1804</v>
      </c>
    </row>
    <row r="539" spans="1:1" ht="25" x14ac:dyDescent="0.25">
      <c r="A539" s="73" t="s">
        <v>1805</v>
      </c>
    </row>
    <row r="540" spans="1:1" x14ac:dyDescent="0.25">
      <c r="A540" s="73" t="s">
        <v>1806</v>
      </c>
    </row>
    <row r="541" spans="1:1" ht="25" x14ac:dyDescent="0.25">
      <c r="A541" s="73" t="s">
        <v>1807</v>
      </c>
    </row>
    <row r="542" spans="1:1" ht="62.5" x14ac:dyDescent="0.25">
      <c r="A542" s="73" t="s">
        <v>1808</v>
      </c>
    </row>
    <row r="543" spans="1:1" x14ac:dyDescent="0.25">
      <c r="A543" s="73" t="s">
        <v>1809</v>
      </c>
    </row>
    <row r="544" spans="1:1" ht="25" x14ac:dyDescent="0.25">
      <c r="A544" s="73" t="s">
        <v>1810</v>
      </c>
    </row>
    <row r="545" spans="1:1" x14ac:dyDescent="0.25">
      <c r="A545" s="73" t="s">
        <v>1811</v>
      </c>
    </row>
    <row r="546" spans="1:1" x14ac:dyDescent="0.25">
      <c r="A546" s="73" t="s">
        <v>1812</v>
      </c>
    </row>
    <row r="547" spans="1:1" x14ac:dyDescent="0.25">
      <c r="A547" s="73" t="s">
        <v>1813</v>
      </c>
    </row>
    <row r="548" spans="1:1" x14ac:dyDescent="0.25">
      <c r="A548" s="73" t="s">
        <v>1814</v>
      </c>
    </row>
    <row r="549" spans="1:1" ht="25" x14ac:dyDescent="0.25">
      <c r="A549" s="73" t="s">
        <v>1815</v>
      </c>
    </row>
    <row r="550" spans="1:1" x14ac:dyDescent="0.25">
      <c r="A550" s="73" t="s">
        <v>1816</v>
      </c>
    </row>
    <row r="551" spans="1:1" ht="25" x14ac:dyDescent="0.25">
      <c r="A551" s="73" t="s">
        <v>1817</v>
      </c>
    </row>
    <row r="552" spans="1:1" ht="25" x14ac:dyDescent="0.25">
      <c r="A552" s="73" t="s">
        <v>1818</v>
      </c>
    </row>
    <row r="553" spans="1:1" ht="25" x14ac:dyDescent="0.25">
      <c r="A553" s="73" t="s">
        <v>1819</v>
      </c>
    </row>
    <row r="554" spans="1:1" x14ac:dyDescent="0.25">
      <c r="A554" s="73" t="s">
        <v>1820</v>
      </c>
    </row>
    <row r="555" spans="1:1" x14ac:dyDescent="0.25">
      <c r="A555" s="73" t="s">
        <v>1821</v>
      </c>
    </row>
    <row r="556" spans="1:1" x14ac:dyDescent="0.25">
      <c r="A556" s="73" t="s">
        <v>1822</v>
      </c>
    </row>
    <row r="557" spans="1:1" x14ac:dyDescent="0.25">
      <c r="A557" s="73" t="s">
        <v>1823</v>
      </c>
    </row>
    <row r="558" spans="1:1" x14ac:dyDescent="0.25">
      <c r="A558" s="73" t="s">
        <v>1824</v>
      </c>
    </row>
    <row r="559" spans="1:1" ht="25" x14ac:dyDescent="0.25">
      <c r="A559" s="73" t="s">
        <v>1825</v>
      </c>
    </row>
    <row r="560" spans="1:1" x14ac:dyDescent="0.25">
      <c r="A560" s="73" t="s">
        <v>1826</v>
      </c>
    </row>
    <row r="561" spans="1:1" x14ac:dyDescent="0.25">
      <c r="A561" s="73" t="s">
        <v>1827</v>
      </c>
    </row>
    <row r="562" spans="1:1" x14ac:dyDescent="0.25">
      <c r="A562" s="73" t="s">
        <v>1828</v>
      </c>
    </row>
    <row r="563" spans="1:1" x14ac:dyDescent="0.25">
      <c r="A563" s="73" t="s">
        <v>1829</v>
      </c>
    </row>
    <row r="564" spans="1:1" ht="25" x14ac:dyDescent="0.25">
      <c r="A564" s="73" t="s">
        <v>1830</v>
      </c>
    </row>
    <row r="565" spans="1:1" ht="25" x14ac:dyDescent="0.25">
      <c r="A565" s="73" t="s">
        <v>1831</v>
      </c>
    </row>
    <row r="566" spans="1:1" ht="25" x14ac:dyDescent="0.25">
      <c r="A566" s="73" t="s">
        <v>1832</v>
      </c>
    </row>
    <row r="567" spans="1:1" ht="37.5" x14ac:dyDescent="0.25">
      <c r="A567" s="73" t="s">
        <v>1833</v>
      </c>
    </row>
    <row r="568" spans="1:1" x14ac:dyDescent="0.25">
      <c r="A568" s="73" t="s">
        <v>1834</v>
      </c>
    </row>
    <row r="569" spans="1:1" ht="50" x14ac:dyDescent="0.25">
      <c r="A569" s="73" t="s">
        <v>1835</v>
      </c>
    </row>
    <row r="570" spans="1:1" ht="25" x14ac:dyDescent="0.25">
      <c r="A570" s="73" t="s">
        <v>1836</v>
      </c>
    </row>
    <row r="571" spans="1:1" ht="25" x14ac:dyDescent="0.25">
      <c r="A571" s="73" t="s">
        <v>1837</v>
      </c>
    </row>
    <row r="572" spans="1:1" ht="37.5" x14ac:dyDescent="0.25">
      <c r="A572" s="73" t="s">
        <v>1838</v>
      </c>
    </row>
    <row r="573" spans="1:1" x14ac:dyDescent="0.25">
      <c r="A573" s="73" t="s">
        <v>1839</v>
      </c>
    </row>
    <row r="574" spans="1:1" ht="25" x14ac:dyDescent="0.25">
      <c r="A574" s="73" t="s">
        <v>1840</v>
      </c>
    </row>
    <row r="575" spans="1:1" x14ac:dyDescent="0.25">
      <c r="A575" s="73" t="s">
        <v>1841</v>
      </c>
    </row>
    <row r="576" spans="1:1" ht="25" x14ac:dyDescent="0.25">
      <c r="A576" s="73" t="s">
        <v>1842</v>
      </c>
    </row>
    <row r="577" spans="1:1" x14ac:dyDescent="0.25">
      <c r="A577" s="73" t="s">
        <v>1843</v>
      </c>
    </row>
    <row r="578" spans="1:1" x14ac:dyDescent="0.25">
      <c r="A578" s="73" t="s">
        <v>1844</v>
      </c>
    </row>
    <row r="579" spans="1:1" x14ac:dyDescent="0.25">
      <c r="A579" s="73" t="s">
        <v>1845</v>
      </c>
    </row>
    <row r="580" spans="1:1" ht="25" x14ac:dyDescent="0.25">
      <c r="A580" s="73" t="s">
        <v>1846</v>
      </c>
    </row>
    <row r="581" spans="1:1" x14ac:dyDescent="0.25">
      <c r="A581" s="73" t="s">
        <v>1847</v>
      </c>
    </row>
    <row r="582" spans="1:1" x14ac:dyDescent="0.25">
      <c r="A582" s="73" t="s">
        <v>1848</v>
      </c>
    </row>
    <row r="583" spans="1:1" x14ac:dyDescent="0.25">
      <c r="A583" s="73" t="s">
        <v>1849</v>
      </c>
    </row>
    <row r="584" spans="1:1" x14ac:dyDescent="0.25">
      <c r="A584" s="73" t="s">
        <v>1850</v>
      </c>
    </row>
    <row r="585" spans="1:1" x14ac:dyDescent="0.25">
      <c r="A585" s="73" t="s">
        <v>1851</v>
      </c>
    </row>
    <row r="586" spans="1:1" x14ac:dyDescent="0.25">
      <c r="A586" s="73" t="s">
        <v>1852</v>
      </c>
    </row>
    <row r="587" spans="1:1" x14ac:dyDescent="0.25">
      <c r="A587" s="73" t="s">
        <v>1853</v>
      </c>
    </row>
    <row r="588" spans="1:1" x14ac:dyDescent="0.25">
      <c r="A588" s="73" t="s">
        <v>1854</v>
      </c>
    </row>
    <row r="589" spans="1:1" ht="75" x14ac:dyDescent="0.25">
      <c r="A589" s="73" t="s">
        <v>1855</v>
      </c>
    </row>
    <row r="590" spans="1:1" ht="37.5" x14ac:dyDescent="0.25">
      <c r="A590" s="73" t="s">
        <v>1856</v>
      </c>
    </row>
    <row r="591" spans="1:1" x14ac:dyDescent="0.25">
      <c r="A591" s="73" t="s">
        <v>1857</v>
      </c>
    </row>
    <row r="592" spans="1:1" x14ac:dyDescent="0.25">
      <c r="A592" s="73" t="s">
        <v>1858</v>
      </c>
    </row>
    <row r="593" spans="1:1" x14ac:dyDescent="0.25">
      <c r="A593" s="73" t="s">
        <v>1859</v>
      </c>
    </row>
    <row r="594" spans="1:1" x14ac:dyDescent="0.25">
      <c r="A594" s="73" t="s">
        <v>1860</v>
      </c>
    </row>
    <row r="595" spans="1:1" ht="25" x14ac:dyDescent="0.25">
      <c r="A595" s="73" t="s">
        <v>1861</v>
      </c>
    </row>
    <row r="596" spans="1:1" ht="25" x14ac:dyDescent="0.25">
      <c r="A596" s="73" t="s">
        <v>1862</v>
      </c>
    </row>
    <row r="597" spans="1:1" x14ac:dyDescent="0.25">
      <c r="A597" s="73" t="s">
        <v>1863</v>
      </c>
    </row>
    <row r="598" spans="1:1" x14ac:dyDescent="0.25">
      <c r="A598" s="73" t="s">
        <v>1864</v>
      </c>
    </row>
    <row r="599" spans="1:1" ht="37.5" x14ac:dyDescent="0.25">
      <c r="A599" s="73" t="s">
        <v>1865</v>
      </c>
    </row>
    <row r="600" spans="1:1" x14ac:dyDescent="0.25">
      <c r="A600" s="73" t="s">
        <v>1273</v>
      </c>
    </row>
    <row r="601" spans="1:1" ht="25" x14ac:dyDescent="0.25">
      <c r="A601" s="73" t="s">
        <v>1866</v>
      </c>
    </row>
    <row r="602" spans="1:1" x14ac:dyDescent="0.25">
      <c r="A602" s="73" t="s">
        <v>1867</v>
      </c>
    </row>
  </sheetData>
  <mergeCells count="11">
    <mergeCell ref="A6:A7"/>
    <mergeCell ref="A8:A9"/>
    <mergeCell ref="A1:AD1"/>
    <mergeCell ref="A2:A3"/>
    <mergeCell ref="C2:G2"/>
    <mergeCell ref="H2:L2"/>
    <mergeCell ref="M2:O2"/>
    <mergeCell ref="P2:Q2"/>
    <mergeCell ref="R2:S2"/>
    <mergeCell ref="T2:W2"/>
    <mergeCell ref="X2:AD2"/>
  </mergeCells>
  <hyperlinks>
    <hyperlink ref="A11" location="'Index'!B78" display="Return to index" xr:uid="{35CB6970-8C75-4780-9BB6-0E8B0279AE2C}"/>
  </hyperlinks>
  <pageMargins left="0.75" right="0.75" top="0.75" bottom="0.5" header="0.5" footer="0.75"/>
  <drawing r:id="rId1"/>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AD302"/>
  <sheetViews>
    <sheetView showGridLines="0" workbookViewId="0">
      <pane xSplit="2" ySplit="5" topLeftCell="C9" activePane="bottomRight" state="frozen"/>
      <selection pane="topRight" activeCell="C1" sqref="C1"/>
      <selection pane="bottomLeft" activeCell="A6" sqref="A6"/>
      <selection pane="bottomRight" activeCell="A12" sqref="A12:XFD12"/>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1868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1869</v>
      </c>
      <c r="B4" s="35">
        <v>368</v>
      </c>
      <c r="C4" s="49">
        <v>70</v>
      </c>
      <c r="D4" s="35">
        <v>19</v>
      </c>
      <c r="E4" s="35">
        <v>10</v>
      </c>
      <c r="F4" s="35">
        <v>163</v>
      </c>
      <c r="G4" s="35">
        <v>18</v>
      </c>
      <c r="H4" s="49">
        <v>97</v>
      </c>
      <c r="I4" s="35">
        <v>39</v>
      </c>
      <c r="J4" s="35">
        <v>16</v>
      </c>
      <c r="K4" s="35">
        <v>14</v>
      </c>
      <c r="L4" s="35">
        <v>99</v>
      </c>
      <c r="M4" s="49">
        <v>190</v>
      </c>
      <c r="N4" s="35">
        <v>37</v>
      </c>
      <c r="O4" s="35">
        <v>7</v>
      </c>
      <c r="P4" s="49">
        <v>70</v>
      </c>
      <c r="Q4" s="35">
        <v>222</v>
      </c>
      <c r="R4" s="49">
        <v>182</v>
      </c>
      <c r="S4" s="35">
        <v>185</v>
      </c>
      <c r="T4" s="49">
        <v>71</v>
      </c>
      <c r="U4" s="35">
        <v>74</v>
      </c>
      <c r="V4" s="35">
        <v>85</v>
      </c>
      <c r="W4" s="35">
        <v>138</v>
      </c>
      <c r="X4" s="49">
        <v>85</v>
      </c>
      <c r="Y4" s="35">
        <v>72</v>
      </c>
      <c r="Z4" s="35">
        <v>47</v>
      </c>
      <c r="AA4" s="35">
        <v>114</v>
      </c>
      <c r="AB4" s="35">
        <v>18</v>
      </c>
      <c r="AC4" s="35">
        <v>24</v>
      </c>
      <c r="AD4" s="36">
        <v>8</v>
      </c>
    </row>
    <row r="5" spans="1:30" s="24" customFormat="1" ht="24" customHeight="1" x14ac:dyDescent="0.25">
      <c r="A5" s="32" t="s">
        <v>1870</v>
      </c>
      <c r="B5" s="31">
        <v>355</v>
      </c>
      <c r="C5" s="55">
        <v>71</v>
      </c>
      <c r="D5" s="31">
        <v>19</v>
      </c>
      <c r="E5" s="31">
        <v>11</v>
      </c>
      <c r="F5" s="31">
        <v>150</v>
      </c>
      <c r="G5" s="31">
        <v>19</v>
      </c>
      <c r="H5" s="55">
        <v>97</v>
      </c>
      <c r="I5" s="31">
        <v>36</v>
      </c>
      <c r="J5" s="31">
        <v>18</v>
      </c>
      <c r="K5" s="31">
        <v>14</v>
      </c>
      <c r="L5" s="31">
        <v>80</v>
      </c>
      <c r="M5" s="55">
        <v>183</v>
      </c>
      <c r="N5" s="31">
        <v>34</v>
      </c>
      <c r="O5" s="31">
        <v>7</v>
      </c>
      <c r="P5" s="55">
        <v>67</v>
      </c>
      <c r="Q5" s="31">
        <v>212</v>
      </c>
      <c r="R5" s="55">
        <v>189</v>
      </c>
      <c r="S5" s="31">
        <v>164</v>
      </c>
      <c r="T5" s="55">
        <v>78</v>
      </c>
      <c r="U5" s="31">
        <v>71</v>
      </c>
      <c r="V5" s="31">
        <v>88</v>
      </c>
      <c r="W5" s="31">
        <v>118</v>
      </c>
      <c r="X5" s="55">
        <v>76</v>
      </c>
      <c r="Y5" s="31">
        <v>66</v>
      </c>
      <c r="Z5" s="31">
        <v>50</v>
      </c>
      <c r="AA5" s="31">
        <v>110</v>
      </c>
      <c r="AB5" s="31">
        <v>19</v>
      </c>
      <c r="AC5" s="31">
        <v>22</v>
      </c>
      <c r="AD5" s="56">
        <v>12</v>
      </c>
    </row>
    <row r="6" spans="1:30" ht="20.149999999999999" customHeight="1" x14ac:dyDescent="0.25">
      <c r="A6" s="92" t="s">
        <v>212</v>
      </c>
      <c r="B6" s="43">
        <v>0.76921455620069001</v>
      </c>
      <c r="C6" s="37">
        <v>0.79638107573217498</v>
      </c>
      <c r="D6" s="37">
        <v>0.47611681175329701</v>
      </c>
      <c r="E6" s="37">
        <v>0.56040734541868797</v>
      </c>
      <c r="F6" s="37">
        <v>0.81999975487118204</v>
      </c>
      <c r="G6" s="37">
        <v>0.67631931201845796</v>
      </c>
      <c r="H6" s="50">
        <v>0.84475514866935597</v>
      </c>
      <c r="I6" s="37">
        <v>0.656988444865377</v>
      </c>
      <c r="J6" s="37">
        <v>0.60693195414645296</v>
      </c>
      <c r="K6" s="37">
        <v>0.72711416720753697</v>
      </c>
      <c r="L6" s="37">
        <v>0.86246032737039002</v>
      </c>
      <c r="M6" s="50">
        <v>0.85732130628575298</v>
      </c>
      <c r="N6" s="37">
        <v>0.81792492506066905</v>
      </c>
      <c r="O6" s="37">
        <v>0.62541936710510404</v>
      </c>
      <c r="P6" s="50">
        <v>0.76920085781935899</v>
      </c>
      <c r="Q6" s="37">
        <v>0.85357515427883102</v>
      </c>
      <c r="R6" s="50">
        <v>0.78085019799947297</v>
      </c>
      <c r="S6" s="37">
        <v>0.754332947653235</v>
      </c>
      <c r="T6" s="50">
        <v>0.54660014047461003</v>
      </c>
      <c r="U6" s="37">
        <v>0.74921415996337704</v>
      </c>
      <c r="V6" s="37">
        <v>0.78600139386991297</v>
      </c>
      <c r="W6" s="37">
        <v>0.91556540543992004</v>
      </c>
      <c r="X6" s="50">
        <v>0.75038609795685696</v>
      </c>
      <c r="Y6" s="37">
        <v>0.66596683348700003</v>
      </c>
      <c r="Z6" s="37">
        <v>0.76920454097230595</v>
      </c>
      <c r="AA6" s="37">
        <v>0.78515125031200905</v>
      </c>
      <c r="AB6" s="37">
        <v>0.84681049164034194</v>
      </c>
      <c r="AC6" s="37">
        <v>0.87697657619703295</v>
      </c>
      <c r="AD6" s="43">
        <v>1</v>
      </c>
    </row>
    <row r="7" spans="1:30" ht="20.149999999999999" customHeight="1" x14ac:dyDescent="0.25">
      <c r="A7" s="93"/>
      <c r="B7" s="44">
        <v>273</v>
      </c>
      <c r="C7" s="38">
        <v>56</v>
      </c>
      <c r="D7" s="38">
        <v>9</v>
      </c>
      <c r="E7" s="38">
        <v>6</v>
      </c>
      <c r="F7" s="38">
        <v>123</v>
      </c>
      <c r="G7" s="38">
        <v>13</v>
      </c>
      <c r="H7" s="51">
        <v>82</v>
      </c>
      <c r="I7" s="38">
        <v>23</v>
      </c>
      <c r="J7" s="38">
        <v>11</v>
      </c>
      <c r="K7" s="38">
        <v>10</v>
      </c>
      <c r="L7" s="38">
        <v>69</v>
      </c>
      <c r="M7" s="51">
        <v>157</v>
      </c>
      <c r="N7" s="38">
        <v>28</v>
      </c>
      <c r="O7" s="38">
        <v>4</v>
      </c>
      <c r="P7" s="51">
        <v>51</v>
      </c>
      <c r="Q7" s="38">
        <v>181</v>
      </c>
      <c r="R7" s="51">
        <v>148</v>
      </c>
      <c r="S7" s="38">
        <v>124</v>
      </c>
      <c r="T7" s="51">
        <v>43</v>
      </c>
      <c r="U7" s="38">
        <v>53</v>
      </c>
      <c r="V7" s="38">
        <v>69</v>
      </c>
      <c r="W7" s="38">
        <v>108</v>
      </c>
      <c r="X7" s="51">
        <v>57</v>
      </c>
      <c r="Y7" s="38">
        <v>44</v>
      </c>
      <c r="Z7" s="38">
        <v>38</v>
      </c>
      <c r="AA7" s="38">
        <v>86</v>
      </c>
      <c r="AB7" s="38">
        <v>16</v>
      </c>
      <c r="AC7" s="38">
        <v>19</v>
      </c>
      <c r="AD7" s="44">
        <v>12</v>
      </c>
    </row>
    <row r="8" spans="1:30" ht="20.149999999999999" customHeight="1" x14ac:dyDescent="0.25">
      <c r="A8" s="94" t="s">
        <v>250</v>
      </c>
      <c r="B8" s="45">
        <v>0.23078544379931001</v>
      </c>
      <c r="C8" s="39">
        <v>0.20361892426782499</v>
      </c>
      <c r="D8" s="39">
        <v>0.52388318824670299</v>
      </c>
      <c r="E8" s="39">
        <v>0.43959265458131203</v>
      </c>
      <c r="F8" s="39">
        <v>0.18000024512881799</v>
      </c>
      <c r="G8" s="39">
        <v>0.32368068798154198</v>
      </c>
      <c r="H8" s="52">
        <v>0.155244851330644</v>
      </c>
      <c r="I8" s="39">
        <v>0.343011555134624</v>
      </c>
      <c r="J8" s="39">
        <v>0.39306804585354599</v>
      </c>
      <c r="K8" s="39">
        <v>0.27288583279246298</v>
      </c>
      <c r="L8" s="39">
        <v>0.13753967262961</v>
      </c>
      <c r="M8" s="52">
        <v>0.14267869371424699</v>
      </c>
      <c r="N8" s="39">
        <v>0.18207507493933101</v>
      </c>
      <c r="O8" s="39">
        <v>0.37458063289489602</v>
      </c>
      <c r="P8" s="52">
        <v>0.23079914218064099</v>
      </c>
      <c r="Q8" s="39">
        <v>0.14642484572116901</v>
      </c>
      <c r="R8" s="52">
        <v>0.219149802000526</v>
      </c>
      <c r="S8" s="39">
        <v>0.245667052346766</v>
      </c>
      <c r="T8" s="52">
        <v>0.45339985952538903</v>
      </c>
      <c r="U8" s="39">
        <v>0.25078584003662302</v>
      </c>
      <c r="V8" s="39">
        <v>0.213998606130087</v>
      </c>
      <c r="W8" s="39">
        <v>8.4434594560079804E-2</v>
      </c>
      <c r="X8" s="52">
        <v>0.24961390204314299</v>
      </c>
      <c r="Y8" s="39">
        <v>0.33403316651300002</v>
      </c>
      <c r="Z8" s="39">
        <v>0.230795459027693</v>
      </c>
      <c r="AA8" s="39">
        <v>0.214848749687991</v>
      </c>
      <c r="AB8" s="39">
        <v>0.153189508359658</v>
      </c>
      <c r="AC8" s="39">
        <v>0.12302342380296701</v>
      </c>
      <c r="AD8" s="45">
        <v>0</v>
      </c>
    </row>
    <row r="9" spans="1:30" ht="20.149999999999999" customHeight="1" x14ac:dyDescent="0.25">
      <c r="A9" s="95"/>
      <c r="B9" s="48">
        <v>82</v>
      </c>
      <c r="C9" s="42">
        <v>14</v>
      </c>
      <c r="D9" s="42">
        <v>10</v>
      </c>
      <c r="E9" s="42">
        <v>5</v>
      </c>
      <c r="F9" s="42">
        <v>27</v>
      </c>
      <c r="G9" s="42">
        <v>6</v>
      </c>
      <c r="H9" s="57">
        <v>15</v>
      </c>
      <c r="I9" s="42">
        <v>12</v>
      </c>
      <c r="J9" s="42">
        <v>7</v>
      </c>
      <c r="K9" s="42">
        <v>4</v>
      </c>
      <c r="L9" s="42">
        <v>11</v>
      </c>
      <c r="M9" s="57">
        <v>26</v>
      </c>
      <c r="N9" s="42">
        <v>6</v>
      </c>
      <c r="O9" s="42">
        <v>3</v>
      </c>
      <c r="P9" s="57">
        <v>15</v>
      </c>
      <c r="Q9" s="42">
        <v>31</v>
      </c>
      <c r="R9" s="57">
        <v>42</v>
      </c>
      <c r="S9" s="42">
        <v>40</v>
      </c>
      <c r="T9" s="57">
        <v>35</v>
      </c>
      <c r="U9" s="42">
        <v>18</v>
      </c>
      <c r="V9" s="42">
        <v>19</v>
      </c>
      <c r="W9" s="42">
        <v>10</v>
      </c>
      <c r="X9" s="57">
        <v>19</v>
      </c>
      <c r="Y9" s="42">
        <v>22</v>
      </c>
      <c r="Z9" s="42">
        <v>12</v>
      </c>
      <c r="AA9" s="42">
        <v>24</v>
      </c>
      <c r="AB9" s="42">
        <v>3</v>
      </c>
      <c r="AC9" s="42">
        <v>3</v>
      </c>
      <c r="AD9" s="48">
        <v>0</v>
      </c>
    </row>
    <row r="11" spans="1:30" x14ac:dyDescent="0.25">
      <c r="A11" s="26" t="s">
        <v>252</v>
      </c>
    </row>
    <row r="12" spans="1:30" x14ac:dyDescent="0.25">
      <c r="A12" s="26"/>
    </row>
    <row r="13" spans="1:30" ht="37.5" x14ac:dyDescent="0.25">
      <c r="A13" s="73" t="s">
        <v>1871</v>
      </c>
    </row>
    <row r="14" spans="1:30" ht="37.5" x14ac:dyDescent="0.25">
      <c r="A14" s="73" t="s">
        <v>1872</v>
      </c>
    </row>
    <row r="15" spans="1:30" ht="25" x14ac:dyDescent="0.25">
      <c r="A15" s="73" t="s">
        <v>1873</v>
      </c>
    </row>
    <row r="16" spans="1:30" ht="37.5" x14ac:dyDescent="0.25">
      <c r="A16" s="73" t="s">
        <v>1874</v>
      </c>
    </row>
    <row r="17" spans="1:1" ht="37.5" x14ac:dyDescent="0.25">
      <c r="A17" s="73" t="s">
        <v>1875</v>
      </c>
    </row>
    <row r="18" spans="1:1" ht="25" x14ac:dyDescent="0.25">
      <c r="A18" s="73" t="s">
        <v>1876</v>
      </c>
    </row>
    <row r="19" spans="1:1" x14ac:dyDescent="0.25">
      <c r="A19" s="73" t="s">
        <v>1877</v>
      </c>
    </row>
    <row r="20" spans="1:1" x14ac:dyDescent="0.25">
      <c r="A20" s="73" t="s">
        <v>1878</v>
      </c>
    </row>
    <row r="21" spans="1:1" ht="25" x14ac:dyDescent="0.25">
      <c r="A21" s="73" t="s">
        <v>1879</v>
      </c>
    </row>
    <row r="22" spans="1:1" ht="75" x14ac:dyDescent="0.25">
      <c r="A22" s="73" t="s">
        <v>1880</v>
      </c>
    </row>
    <row r="23" spans="1:1" ht="87.5" x14ac:dyDescent="0.25">
      <c r="A23" s="73" t="s">
        <v>1881</v>
      </c>
    </row>
    <row r="24" spans="1:1" x14ac:dyDescent="0.25">
      <c r="A24" s="73" t="s">
        <v>1882</v>
      </c>
    </row>
    <row r="25" spans="1:1" x14ac:dyDescent="0.25">
      <c r="A25" s="73" t="s">
        <v>1883</v>
      </c>
    </row>
    <row r="26" spans="1:1" x14ac:dyDescent="0.25">
      <c r="A26" s="73" t="s">
        <v>1884</v>
      </c>
    </row>
    <row r="27" spans="1:1" ht="50" x14ac:dyDescent="0.25">
      <c r="A27" s="73" t="s">
        <v>1885</v>
      </c>
    </row>
    <row r="28" spans="1:1" ht="25" x14ac:dyDescent="0.25">
      <c r="A28" s="73" t="s">
        <v>1886</v>
      </c>
    </row>
    <row r="29" spans="1:1" ht="25" x14ac:dyDescent="0.25">
      <c r="A29" s="73" t="s">
        <v>1887</v>
      </c>
    </row>
    <row r="30" spans="1:1" x14ac:dyDescent="0.25">
      <c r="A30" s="73" t="s">
        <v>1888</v>
      </c>
    </row>
    <row r="31" spans="1:1" ht="25" x14ac:dyDescent="0.25">
      <c r="A31" s="73" t="s">
        <v>1889</v>
      </c>
    </row>
    <row r="32" spans="1:1" ht="62.5" x14ac:dyDescent="0.25">
      <c r="A32" s="73" t="s">
        <v>1890</v>
      </c>
    </row>
    <row r="33" spans="1:1" x14ac:dyDescent="0.25">
      <c r="A33" s="73" t="s">
        <v>1891</v>
      </c>
    </row>
    <row r="34" spans="1:1" ht="25" x14ac:dyDescent="0.25">
      <c r="A34" s="73" t="s">
        <v>1892</v>
      </c>
    </row>
    <row r="35" spans="1:1" ht="37.5" x14ac:dyDescent="0.25">
      <c r="A35" s="73" t="s">
        <v>1893</v>
      </c>
    </row>
    <row r="36" spans="1:1" ht="25" x14ac:dyDescent="0.25">
      <c r="A36" s="73" t="s">
        <v>1894</v>
      </c>
    </row>
    <row r="37" spans="1:1" ht="25" x14ac:dyDescent="0.25">
      <c r="A37" s="73" t="s">
        <v>1895</v>
      </c>
    </row>
    <row r="38" spans="1:1" ht="62.5" x14ac:dyDescent="0.25">
      <c r="A38" s="73" t="s">
        <v>1896</v>
      </c>
    </row>
    <row r="39" spans="1:1" ht="50" x14ac:dyDescent="0.25">
      <c r="A39" s="73" t="s">
        <v>1897</v>
      </c>
    </row>
    <row r="40" spans="1:1" x14ac:dyDescent="0.25">
      <c r="A40" s="73" t="s">
        <v>1898</v>
      </c>
    </row>
    <row r="41" spans="1:1" ht="25" x14ac:dyDescent="0.25">
      <c r="A41" s="73" t="s">
        <v>1899</v>
      </c>
    </row>
    <row r="42" spans="1:1" x14ac:dyDescent="0.25">
      <c r="A42" s="73" t="s">
        <v>1900</v>
      </c>
    </row>
    <row r="43" spans="1:1" ht="25" x14ac:dyDescent="0.25">
      <c r="A43" s="73" t="s">
        <v>1901</v>
      </c>
    </row>
    <row r="44" spans="1:1" ht="25" x14ac:dyDescent="0.25">
      <c r="A44" s="73" t="s">
        <v>1902</v>
      </c>
    </row>
    <row r="45" spans="1:1" ht="37.5" x14ac:dyDescent="0.25">
      <c r="A45" s="73" t="s">
        <v>1903</v>
      </c>
    </row>
    <row r="46" spans="1:1" x14ac:dyDescent="0.25">
      <c r="A46" s="73" t="s">
        <v>1904</v>
      </c>
    </row>
    <row r="47" spans="1:1" ht="50" x14ac:dyDescent="0.25">
      <c r="A47" s="73" t="s">
        <v>1905</v>
      </c>
    </row>
    <row r="48" spans="1:1" ht="62.5" x14ac:dyDescent="0.25">
      <c r="A48" s="73" t="s">
        <v>1906</v>
      </c>
    </row>
    <row r="49" spans="1:1" ht="25" x14ac:dyDescent="0.25">
      <c r="A49" s="73" t="s">
        <v>1907</v>
      </c>
    </row>
    <row r="50" spans="1:1" x14ac:dyDescent="0.25">
      <c r="A50" s="73" t="s">
        <v>1908</v>
      </c>
    </row>
    <row r="51" spans="1:1" x14ac:dyDescent="0.25">
      <c r="A51" s="73" t="s">
        <v>1909</v>
      </c>
    </row>
    <row r="52" spans="1:1" ht="25" x14ac:dyDescent="0.25">
      <c r="A52" s="73" t="s">
        <v>1910</v>
      </c>
    </row>
    <row r="53" spans="1:1" ht="25" x14ac:dyDescent="0.25">
      <c r="A53" s="73" t="s">
        <v>1911</v>
      </c>
    </row>
    <row r="54" spans="1:1" x14ac:dyDescent="0.25">
      <c r="A54" s="73" t="s">
        <v>1912</v>
      </c>
    </row>
    <row r="55" spans="1:1" x14ac:dyDescent="0.25">
      <c r="A55" s="73" t="s">
        <v>1913</v>
      </c>
    </row>
    <row r="56" spans="1:1" ht="25" x14ac:dyDescent="0.25">
      <c r="A56" s="73" t="s">
        <v>1914</v>
      </c>
    </row>
    <row r="57" spans="1:1" x14ac:dyDescent="0.25">
      <c r="A57" s="73" t="s">
        <v>1915</v>
      </c>
    </row>
    <row r="58" spans="1:1" x14ac:dyDescent="0.25">
      <c r="A58" s="73" t="s">
        <v>1916</v>
      </c>
    </row>
    <row r="59" spans="1:1" x14ac:dyDescent="0.25">
      <c r="A59" s="73" t="s">
        <v>1917</v>
      </c>
    </row>
    <row r="60" spans="1:1" x14ac:dyDescent="0.25">
      <c r="A60" s="73" t="s">
        <v>1918</v>
      </c>
    </row>
    <row r="61" spans="1:1" ht="25" x14ac:dyDescent="0.25">
      <c r="A61" s="73" t="s">
        <v>1919</v>
      </c>
    </row>
    <row r="62" spans="1:1" x14ac:dyDescent="0.25">
      <c r="A62" s="73" t="s">
        <v>1920</v>
      </c>
    </row>
    <row r="63" spans="1:1" x14ac:dyDescent="0.25">
      <c r="A63" s="73" t="s">
        <v>1921</v>
      </c>
    </row>
    <row r="64" spans="1:1" ht="50" x14ac:dyDescent="0.25">
      <c r="A64" s="73" t="s">
        <v>1922</v>
      </c>
    </row>
    <row r="65" spans="1:1" ht="25" x14ac:dyDescent="0.25">
      <c r="A65" s="73" t="s">
        <v>1923</v>
      </c>
    </row>
    <row r="66" spans="1:1" ht="25" x14ac:dyDescent="0.25">
      <c r="A66" s="73" t="s">
        <v>1924</v>
      </c>
    </row>
    <row r="67" spans="1:1" ht="50" x14ac:dyDescent="0.25">
      <c r="A67" s="73" t="s">
        <v>1925</v>
      </c>
    </row>
    <row r="68" spans="1:1" ht="37.5" x14ac:dyDescent="0.25">
      <c r="A68" s="73" t="s">
        <v>1926</v>
      </c>
    </row>
    <row r="69" spans="1:1" x14ac:dyDescent="0.25">
      <c r="A69" s="73" t="s">
        <v>1927</v>
      </c>
    </row>
    <row r="70" spans="1:1" ht="62.5" x14ac:dyDescent="0.25">
      <c r="A70" s="73" t="s">
        <v>1928</v>
      </c>
    </row>
    <row r="71" spans="1:1" ht="37.5" x14ac:dyDescent="0.25">
      <c r="A71" s="73" t="s">
        <v>1929</v>
      </c>
    </row>
    <row r="72" spans="1:1" x14ac:dyDescent="0.25">
      <c r="A72" s="73" t="s">
        <v>1930</v>
      </c>
    </row>
    <row r="73" spans="1:1" ht="25" x14ac:dyDescent="0.25">
      <c r="A73" s="73" t="s">
        <v>1931</v>
      </c>
    </row>
    <row r="74" spans="1:1" x14ac:dyDescent="0.25">
      <c r="A74" s="73" t="s">
        <v>1932</v>
      </c>
    </row>
    <row r="75" spans="1:1" ht="25" x14ac:dyDescent="0.25">
      <c r="A75" s="73" t="s">
        <v>1933</v>
      </c>
    </row>
    <row r="76" spans="1:1" ht="37.5" x14ac:dyDescent="0.25">
      <c r="A76" s="73" t="s">
        <v>1934</v>
      </c>
    </row>
    <row r="77" spans="1:1" ht="25" x14ac:dyDescent="0.25">
      <c r="A77" s="73" t="s">
        <v>1935</v>
      </c>
    </row>
    <row r="78" spans="1:1" x14ac:dyDescent="0.25">
      <c r="A78" s="73" t="s">
        <v>1936</v>
      </c>
    </row>
    <row r="79" spans="1:1" x14ac:dyDescent="0.25">
      <c r="A79" s="73" t="s">
        <v>1937</v>
      </c>
    </row>
    <row r="80" spans="1:1" x14ac:dyDescent="0.25">
      <c r="A80" s="73" t="s">
        <v>1938</v>
      </c>
    </row>
    <row r="81" spans="1:1" ht="75" x14ac:dyDescent="0.25">
      <c r="A81" s="73" t="s">
        <v>1939</v>
      </c>
    </row>
    <row r="82" spans="1:1" ht="25" x14ac:dyDescent="0.25">
      <c r="A82" s="73" t="s">
        <v>1940</v>
      </c>
    </row>
    <row r="83" spans="1:1" x14ac:dyDescent="0.25">
      <c r="A83" s="73" t="s">
        <v>1941</v>
      </c>
    </row>
    <row r="84" spans="1:1" x14ac:dyDescent="0.25">
      <c r="A84" s="73" t="s">
        <v>1942</v>
      </c>
    </row>
    <row r="85" spans="1:1" ht="37.5" x14ac:dyDescent="0.25">
      <c r="A85" s="73" t="s">
        <v>1943</v>
      </c>
    </row>
    <row r="86" spans="1:1" x14ac:dyDescent="0.25">
      <c r="A86" s="73" t="s">
        <v>1944</v>
      </c>
    </row>
    <row r="87" spans="1:1" ht="25" x14ac:dyDescent="0.25">
      <c r="A87" s="73" t="s">
        <v>1945</v>
      </c>
    </row>
    <row r="88" spans="1:1" ht="112.5" x14ac:dyDescent="0.25">
      <c r="A88" s="73" t="s">
        <v>1946</v>
      </c>
    </row>
    <row r="89" spans="1:1" x14ac:dyDescent="0.25">
      <c r="A89" s="73" t="s">
        <v>1947</v>
      </c>
    </row>
    <row r="90" spans="1:1" x14ac:dyDescent="0.25">
      <c r="A90" s="73" t="s">
        <v>1948</v>
      </c>
    </row>
    <row r="91" spans="1:1" x14ac:dyDescent="0.25">
      <c r="A91" s="73" t="s">
        <v>1949</v>
      </c>
    </row>
    <row r="92" spans="1:1" ht="25" x14ac:dyDescent="0.25">
      <c r="A92" s="73" t="s">
        <v>1950</v>
      </c>
    </row>
    <row r="93" spans="1:1" ht="25" x14ac:dyDescent="0.25">
      <c r="A93" s="73" t="s">
        <v>1951</v>
      </c>
    </row>
    <row r="94" spans="1:1" ht="25" x14ac:dyDescent="0.25">
      <c r="A94" s="73" t="s">
        <v>1952</v>
      </c>
    </row>
    <row r="95" spans="1:1" ht="37.5" x14ac:dyDescent="0.25">
      <c r="A95" s="73" t="s">
        <v>1953</v>
      </c>
    </row>
    <row r="96" spans="1:1" ht="25" x14ac:dyDescent="0.25">
      <c r="A96" s="73" t="s">
        <v>1954</v>
      </c>
    </row>
    <row r="97" spans="1:1" ht="37.5" x14ac:dyDescent="0.25">
      <c r="A97" s="73" t="s">
        <v>1955</v>
      </c>
    </row>
    <row r="98" spans="1:1" x14ac:dyDescent="0.25">
      <c r="A98" s="73" t="s">
        <v>1956</v>
      </c>
    </row>
    <row r="99" spans="1:1" x14ac:dyDescent="0.25">
      <c r="A99" s="73" t="s">
        <v>1957</v>
      </c>
    </row>
    <row r="100" spans="1:1" x14ac:dyDescent="0.25">
      <c r="A100" s="73" t="s">
        <v>1958</v>
      </c>
    </row>
    <row r="101" spans="1:1" ht="62.5" x14ac:dyDescent="0.25">
      <c r="A101" s="73" t="s">
        <v>1959</v>
      </c>
    </row>
    <row r="102" spans="1:1" x14ac:dyDescent="0.25">
      <c r="A102" s="73" t="s">
        <v>1960</v>
      </c>
    </row>
    <row r="103" spans="1:1" ht="50" x14ac:dyDescent="0.25">
      <c r="A103" s="73" t="s">
        <v>1961</v>
      </c>
    </row>
    <row r="104" spans="1:1" ht="25" x14ac:dyDescent="0.25">
      <c r="A104" s="73" t="s">
        <v>1962</v>
      </c>
    </row>
    <row r="105" spans="1:1" ht="62.5" x14ac:dyDescent="0.25">
      <c r="A105" s="73" t="s">
        <v>1963</v>
      </c>
    </row>
    <row r="106" spans="1:1" ht="25" x14ac:dyDescent="0.25">
      <c r="A106" s="73" t="s">
        <v>1964</v>
      </c>
    </row>
    <row r="107" spans="1:1" ht="25" x14ac:dyDescent="0.25">
      <c r="A107" s="73" t="s">
        <v>1965</v>
      </c>
    </row>
    <row r="108" spans="1:1" x14ac:dyDescent="0.25">
      <c r="A108" s="73" t="s">
        <v>1966</v>
      </c>
    </row>
    <row r="109" spans="1:1" ht="25" x14ac:dyDescent="0.25">
      <c r="A109" s="73" t="s">
        <v>1967</v>
      </c>
    </row>
    <row r="110" spans="1:1" x14ac:dyDescent="0.25">
      <c r="A110" s="73" t="s">
        <v>1968</v>
      </c>
    </row>
    <row r="111" spans="1:1" ht="37.5" x14ac:dyDescent="0.25">
      <c r="A111" s="73" t="s">
        <v>1969</v>
      </c>
    </row>
    <row r="112" spans="1:1" ht="25" x14ac:dyDescent="0.25">
      <c r="A112" s="73" t="s">
        <v>1970</v>
      </c>
    </row>
    <row r="113" spans="1:1" ht="25" x14ac:dyDescent="0.25">
      <c r="A113" s="73" t="s">
        <v>1971</v>
      </c>
    </row>
    <row r="114" spans="1:1" ht="75" x14ac:dyDescent="0.25">
      <c r="A114" s="73" t="s">
        <v>1972</v>
      </c>
    </row>
    <row r="115" spans="1:1" x14ac:dyDescent="0.25">
      <c r="A115" s="73" t="s">
        <v>1973</v>
      </c>
    </row>
    <row r="116" spans="1:1" ht="25" x14ac:dyDescent="0.25">
      <c r="A116" s="73" t="s">
        <v>1974</v>
      </c>
    </row>
    <row r="117" spans="1:1" ht="62.5" x14ac:dyDescent="0.25">
      <c r="A117" s="73" t="s">
        <v>1975</v>
      </c>
    </row>
    <row r="118" spans="1:1" x14ac:dyDescent="0.25">
      <c r="A118" s="73" t="s">
        <v>1976</v>
      </c>
    </row>
    <row r="119" spans="1:1" ht="25" x14ac:dyDescent="0.25">
      <c r="A119" s="73" t="s">
        <v>1977</v>
      </c>
    </row>
    <row r="120" spans="1:1" ht="25" x14ac:dyDescent="0.25">
      <c r="A120" s="73" t="s">
        <v>1978</v>
      </c>
    </row>
    <row r="121" spans="1:1" ht="25" x14ac:dyDescent="0.25">
      <c r="A121" s="73" t="s">
        <v>1979</v>
      </c>
    </row>
    <row r="122" spans="1:1" x14ac:dyDescent="0.25">
      <c r="A122" s="73" t="s">
        <v>1980</v>
      </c>
    </row>
    <row r="123" spans="1:1" ht="25" x14ac:dyDescent="0.25">
      <c r="A123" s="73" t="s">
        <v>1981</v>
      </c>
    </row>
    <row r="124" spans="1:1" x14ac:dyDescent="0.25">
      <c r="A124" s="73" t="s">
        <v>1982</v>
      </c>
    </row>
    <row r="125" spans="1:1" ht="37.5" x14ac:dyDescent="0.25">
      <c r="A125" s="73" t="s">
        <v>1983</v>
      </c>
    </row>
    <row r="126" spans="1:1" x14ac:dyDescent="0.25">
      <c r="A126" s="73" t="s">
        <v>1984</v>
      </c>
    </row>
    <row r="127" spans="1:1" x14ac:dyDescent="0.25">
      <c r="A127" s="73" t="s">
        <v>1985</v>
      </c>
    </row>
    <row r="128" spans="1:1" ht="25" x14ac:dyDescent="0.25">
      <c r="A128" s="73" t="s">
        <v>1986</v>
      </c>
    </row>
    <row r="129" spans="1:1" x14ac:dyDescent="0.25">
      <c r="A129" s="73" t="s">
        <v>1987</v>
      </c>
    </row>
    <row r="130" spans="1:1" ht="25" x14ac:dyDescent="0.25">
      <c r="A130" s="73" t="s">
        <v>1988</v>
      </c>
    </row>
    <row r="131" spans="1:1" ht="25" x14ac:dyDescent="0.25">
      <c r="A131" s="73" t="s">
        <v>1989</v>
      </c>
    </row>
    <row r="132" spans="1:1" ht="25" x14ac:dyDescent="0.25">
      <c r="A132" s="73" t="s">
        <v>1990</v>
      </c>
    </row>
    <row r="133" spans="1:1" ht="25" x14ac:dyDescent="0.25">
      <c r="A133" s="73" t="s">
        <v>1991</v>
      </c>
    </row>
    <row r="134" spans="1:1" ht="62.5" x14ac:dyDescent="0.25">
      <c r="A134" s="73" t="s">
        <v>1992</v>
      </c>
    </row>
    <row r="135" spans="1:1" ht="87.5" x14ac:dyDescent="0.25">
      <c r="A135" s="73" t="s">
        <v>1993</v>
      </c>
    </row>
    <row r="136" spans="1:1" x14ac:dyDescent="0.25">
      <c r="A136" s="73" t="s">
        <v>1994</v>
      </c>
    </row>
    <row r="137" spans="1:1" ht="25" x14ac:dyDescent="0.25">
      <c r="A137" s="73" t="s">
        <v>1995</v>
      </c>
    </row>
    <row r="138" spans="1:1" x14ac:dyDescent="0.25">
      <c r="A138" s="73" t="s">
        <v>1996</v>
      </c>
    </row>
    <row r="139" spans="1:1" ht="25" x14ac:dyDescent="0.25">
      <c r="A139" s="73" t="s">
        <v>1997</v>
      </c>
    </row>
    <row r="140" spans="1:1" ht="25" x14ac:dyDescent="0.25">
      <c r="A140" s="73" t="s">
        <v>1998</v>
      </c>
    </row>
    <row r="141" spans="1:1" ht="25" x14ac:dyDescent="0.25">
      <c r="A141" s="73" t="s">
        <v>1999</v>
      </c>
    </row>
    <row r="142" spans="1:1" ht="25" x14ac:dyDescent="0.25">
      <c r="A142" s="73" t="s">
        <v>2000</v>
      </c>
    </row>
    <row r="143" spans="1:1" ht="25" x14ac:dyDescent="0.25">
      <c r="A143" s="73" t="s">
        <v>2001</v>
      </c>
    </row>
    <row r="144" spans="1:1" ht="25" x14ac:dyDescent="0.25">
      <c r="A144" s="73" t="s">
        <v>2002</v>
      </c>
    </row>
    <row r="145" spans="1:1" ht="50" x14ac:dyDescent="0.25">
      <c r="A145" s="73" t="s">
        <v>2003</v>
      </c>
    </row>
    <row r="146" spans="1:1" ht="37.5" x14ac:dyDescent="0.25">
      <c r="A146" s="73" t="s">
        <v>2004</v>
      </c>
    </row>
    <row r="147" spans="1:1" x14ac:dyDescent="0.25">
      <c r="A147" s="73" t="s">
        <v>2005</v>
      </c>
    </row>
    <row r="148" spans="1:1" x14ac:dyDescent="0.25">
      <c r="A148" s="73" t="s">
        <v>2006</v>
      </c>
    </row>
    <row r="149" spans="1:1" ht="25" x14ac:dyDescent="0.25">
      <c r="A149" s="73" t="s">
        <v>2007</v>
      </c>
    </row>
    <row r="150" spans="1:1" ht="25" x14ac:dyDescent="0.25">
      <c r="A150" s="73" t="s">
        <v>2008</v>
      </c>
    </row>
    <row r="151" spans="1:1" ht="50" x14ac:dyDescent="0.25">
      <c r="A151" s="73" t="s">
        <v>2009</v>
      </c>
    </row>
    <row r="152" spans="1:1" x14ac:dyDescent="0.25">
      <c r="A152" s="73" t="s">
        <v>2010</v>
      </c>
    </row>
    <row r="153" spans="1:1" x14ac:dyDescent="0.25">
      <c r="A153" s="73" t="s">
        <v>2011</v>
      </c>
    </row>
    <row r="154" spans="1:1" ht="25" x14ac:dyDescent="0.25">
      <c r="A154" s="73" t="s">
        <v>2012</v>
      </c>
    </row>
    <row r="155" spans="1:1" ht="25" x14ac:dyDescent="0.25">
      <c r="A155" s="73" t="s">
        <v>2013</v>
      </c>
    </row>
    <row r="156" spans="1:1" ht="25" x14ac:dyDescent="0.25">
      <c r="A156" s="73" t="s">
        <v>2014</v>
      </c>
    </row>
    <row r="157" spans="1:1" x14ac:dyDescent="0.25">
      <c r="A157" s="73" t="s">
        <v>2015</v>
      </c>
    </row>
    <row r="158" spans="1:1" x14ac:dyDescent="0.25">
      <c r="A158" s="73" t="s">
        <v>2015</v>
      </c>
    </row>
    <row r="159" spans="1:1" ht="25" x14ac:dyDescent="0.25">
      <c r="A159" s="73" t="s">
        <v>2016</v>
      </c>
    </row>
    <row r="160" spans="1:1" x14ac:dyDescent="0.25">
      <c r="A160" s="73" t="s">
        <v>2017</v>
      </c>
    </row>
    <row r="161" spans="1:1" x14ac:dyDescent="0.25">
      <c r="A161" s="73" t="s">
        <v>2018</v>
      </c>
    </row>
    <row r="162" spans="1:1" ht="50" x14ac:dyDescent="0.25">
      <c r="A162" s="73" t="s">
        <v>2019</v>
      </c>
    </row>
    <row r="163" spans="1:1" x14ac:dyDescent="0.25">
      <c r="A163" s="73" t="s">
        <v>765</v>
      </c>
    </row>
    <row r="164" spans="1:1" ht="37.5" x14ac:dyDescent="0.25">
      <c r="A164" s="73" t="s">
        <v>2020</v>
      </c>
    </row>
    <row r="165" spans="1:1" x14ac:dyDescent="0.25">
      <c r="A165" s="73" t="s">
        <v>2021</v>
      </c>
    </row>
    <row r="166" spans="1:1" x14ac:dyDescent="0.25">
      <c r="A166" s="73" t="s">
        <v>2022</v>
      </c>
    </row>
    <row r="167" spans="1:1" x14ac:dyDescent="0.25">
      <c r="A167" s="73" t="s">
        <v>2023</v>
      </c>
    </row>
    <row r="168" spans="1:1" ht="62.5" x14ac:dyDescent="0.25">
      <c r="A168" s="73" t="s">
        <v>2024</v>
      </c>
    </row>
    <row r="169" spans="1:1" ht="25" x14ac:dyDescent="0.25">
      <c r="A169" s="73" t="s">
        <v>2025</v>
      </c>
    </row>
    <row r="170" spans="1:1" ht="25" x14ac:dyDescent="0.25">
      <c r="A170" s="73" t="s">
        <v>2026</v>
      </c>
    </row>
    <row r="171" spans="1:1" x14ac:dyDescent="0.25">
      <c r="A171" s="73" t="s">
        <v>2027</v>
      </c>
    </row>
    <row r="172" spans="1:1" ht="25" x14ac:dyDescent="0.25">
      <c r="A172" s="73" t="s">
        <v>2028</v>
      </c>
    </row>
    <row r="173" spans="1:1" x14ac:dyDescent="0.25">
      <c r="A173" s="73" t="s">
        <v>2029</v>
      </c>
    </row>
    <row r="174" spans="1:1" x14ac:dyDescent="0.25">
      <c r="A174" s="73" t="s">
        <v>2030</v>
      </c>
    </row>
    <row r="175" spans="1:1" ht="37.5" x14ac:dyDescent="0.25">
      <c r="A175" s="73" t="s">
        <v>2031</v>
      </c>
    </row>
    <row r="176" spans="1:1" ht="25" x14ac:dyDescent="0.25">
      <c r="A176" s="73" t="s">
        <v>2032</v>
      </c>
    </row>
    <row r="177" spans="1:1" x14ac:dyDescent="0.25">
      <c r="A177" s="73" t="s">
        <v>2033</v>
      </c>
    </row>
    <row r="178" spans="1:1" x14ac:dyDescent="0.25">
      <c r="A178" s="73" t="s">
        <v>2034</v>
      </c>
    </row>
    <row r="179" spans="1:1" x14ac:dyDescent="0.25">
      <c r="A179" s="73" t="s">
        <v>2035</v>
      </c>
    </row>
    <row r="180" spans="1:1" ht="100" x14ac:dyDescent="0.25">
      <c r="A180" s="73" t="s">
        <v>2036</v>
      </c>
    </row>
    <row r="181" spans="1:1" x14ac:dyDescent="0.25">
      <c r="A181" s="73" t="s">
        <v>2037</v>
      </c>
    </row>
    <row r="182" spans="1:1" x14ac:dyDescent="0.25">
      <c r="A182" s="73" t="s">
        <v>2038</v>
      </c>
    </row>
    <row r="183" spans="1:1" x14ac:dyDescent="0.25">
      <c r="A183" s="73" t="s">
        <v>2039</v>
      </c>
    </row>
    <row r="184" spans="1:1" ht="75" x14ac:dyDescent="0.25">
      <c r="A184" s="73" t="s">
        <v>2040</v>
      </c>
    </row>
    <row r="185" spans="1:1" x14ac:dyDescent="0.25">
      <c r="A185" s="73" t="s">
        <v>2041</v>
      </c>
    </row>
    <row r="186" spans="1:1" ht="75" x14ac:dyDescent="0.25">
      <c r="A186" s="73" t="s">
        <v>2042</v>
      </c>
    </row>
    <row r="187" spans="1:1" ht="37.5" x14ac:dyDescent="0.25">
      <c r="A187" s="73" t="s">
        <v>2043</v>
      </c>
    </row>
    <row r="188" spans="1:1" ht="37.5" x14ac:dyDescent="0.25">
      <c r="A188" s="73" t="s">
        <v>2044</v>
      </c>
    </row>
    <row r="189" spans="1:1" x14ac:dyDescent="0.25">
      <c r="A189" s="73" t="s">
        <v>2045</v>
      </c>
    </row>
    <row r="190" spans="1:1" x14ac:dyDescent="0.25">
      <c r="A190" s="73" t="s">
        <v>2046</v>
      </c>
    </row>
    <row r="191" spans="1:1" ht="37.5" x14ac:dyDescent="0.25">
      <c r="A191" s="73" t="s">
        <v>2047</v>
      </c>
    </row>
    <row r="192" spans="1:1" ht="50" x14ac:dyDescent="0.25">
      <c r="A192" s="73" t="s">
        <v>2048</v>
      </c>
    </row>
    <row r="193" spans="1:1" x14ac:dyDescent="0.25">
      <c r="A193" s="73" t="s">
        <v>2049</v>
      </c>
    </row>
    <row r="194" spans="1:1" x14ac:dyDescent="0.25">
      <c r="A194" s="73" t="s">
        <v>2050</v>
      </c>
    </row>
    <row r="195" spans="1:1" x14ac:dyDescent="0.25">
      <c r="A195" s="73" t="s">
        <v>2051</v>
      </c>
    </row>
    <row r="196" spans="1:1" ht="25" x14ac:dyDescent="0.25">
      <c r="A196" s="73" t="s">
        <v>2052</v>
      </c>
    </row>
    <row r="197" spans="1:1" ht="25" x14ac:dyDescent="0.25">
      <c r="A197" s="73" t="s">
        <v>2053</v>
      </c>
    </row>
    <row r="198" spans="1:1" x14ac:dyDescent="0.25">
      <c r="A198" s="73" t="s">
        <v>2054</v>
      </c>
    </row>
    <row r="199" spans="1:1" ht="25" x14ac:dyDescent="0.25">
      <c r="A199" s="73" t="s">
        <v>2055</v>
      </c>
    </row>
    <row r="200" spans="1:1" ht="100" x14ac:dyDescent="0.25">
      <c r="A200" s="73" t="s">
        <v>2056</v>
      </c>
    </row>
    <row r="201" spans="1:1" x14ac:dyDescent="0.25">
      <c r="A201" s="73" t="s">
        <v>2057</v>
      </c>
    </row>
    <row r="202" spans="1:1" x14ac:dyDescent="0.25">
      <c r="A202" s="73" t="s">
        <v>2058</v>
      </c>
    </row>
    <row r="203" spans="1:1" x14ac:dyDescent="0.25">
      <c r="A203" s="73" t="s">
        <v>2059</v>
      </c>
    </row>
    <row r="204" spans="1:1" x14ac:dyDescent="0.25">
      <c r="A204" s="73" t="s">
        <v>2060</v>
      </c>
    </row>
    <row r="205" spans="1:1" ht="75" x14ac:dyDescent="0.25">
      <c r="A205" s="73" t="s">
        <v>2061</v>
      </c>
    </row>
    <row r="206" spans="1:1" x14ac:dyDescent="0.25">
      <c r="A206" s="73" t="s">
        <v>2062</v>
      </c>
    </row>
    <row r="207" spans="1:1" ht="25" x14ac:dyDescent="0.25">
      <c r="A207" s="73" t="s">
        <v>2063</v>
      </c>
    </row>
    <row r="208" spans="1:1" x14ac:dyDescent="0.25">
      <c r="A208" s="73" t="s">
        <v>2064</v>
      </c>
    </row>
    <row r="209" spans="1:1" x14ac:dyDescent="0.25">
      <c r="A209" s="73" t="s">
        <v>2065</v>
      </c>
    </row>
    <row r="210" spans="1:1" x14ac:dyDescent="0.25">
      <c r="A210" s="73" t="s">
        <v>2066</v>
      </c>
    </row>
    <row r="211" spans="1:1" ht="25" x14ac:dyDescent="0.25">
      <c r="A211" s="73" t="s">
        <v>2067</v>
      </c>
    </row>
    <row r="212" spans="1:1" x14ac:dyDescent="0.25">
      <c r="A212" s="73" t="s">
        <v>2068</v>
      </c>
    </row>
    <row r="213" spans="1:1" x14ac:dyDescent="0.25">
      <c r="A213" s="73" t="s">
        <v>2069</v>
      </c>
    </row>
    <row r="214" spans="1:1" x14ac:dyDescent="0.25">
      <c r="A214" s="73" t="s">
        <v>2070</v>
      </c>
    </row>
    <row r="215" spans="1:1" ht="25" x14ac:dyDescent="0.25">
      <c r="A215" s="73" t="s">
        <v>2071</v>
      </c>
    </row>
    <row r="216" spans="1:1" ht="25" x14ac:dyDescent="0.25">
      <c r="A216" s="73" t="s">
        <v>2072</v>
      </c>
    </row>
    <row r="217" spans="1:1" x14ac:dyDescent="0.25">
      <c r="A217" s="73" t="s">
        <v>2073</v>
      </c>
    </row>
    <row r="218" spans="1:1" x14ac:dyDescent="0.25">
      <c r="A218" s="73" t="s">
        <v>868</v>
      </c>
    </row>
    <row r="219" spans="1:1" x14ac:dyDescent="0.25">
      <c r="A219" s="73" t="s">
        <v>2074</v>
      </c>
    </row>
    <row r="220" spans="1:1" x14ac:dyDescent="0.25">
      <c r="A220" s="73" t="s">
        <v>2075</v>
      </c>
    </row>
    <row r="221" spans="1:1" ht="25" x14ac:dyDescent="0.25">
      <c r="A221" s="73" t="s">
        <v>2076</v>
      </c>
    </row>
    <row r="222" spans="1:1" x14ac:dyDescent="0.25">
      <c r="A222" s="73" t="s">
        <v>2077</v>
      </c>
    </row>
    <row r="223" spans="1:1" x14ac:dyDescent="0.25">
      <c r="A223" s="73" t="s">
        <v>2078</v>
      </c>
    </row>
    <row r="224" spans="1:1" ht="25" x14ac:dyDescent="0.25">
      <c r="A224" s="73" t="s">
        <v>2079</v>
      </c>
    </row>
    <row r="225" spans="1:1" x14ac:dyDescent="0.25">
      <c r="A225" s="73" t="s">
        <v>2080</v>
      </c>
    </row>
    <row r="226" spans="1:1" x14ac:dyDescent="0.25">
      <c r="A226" s="73" t="s">
        <v>2081</v>
      </c>
    </row>
    <row r="227" spans="1:1" ht="37.5" x14ac:dyDescent="0.25">
      <c r="A227" s="73" t="s">
        <v>2082</v>
      </c>
    </row>
    <row r="228" spans="1:1" x14ac:dyDescent="0.25">
      <c r="A228" s="73" t="s">
        <v>2083</v>
      </c>
    </row>
    <row r="229" spans="1:1" ht="50" x14ac:dyDescent="0.25">
      <c r="A229" s="73" t="s">
        <v>2084</v>
      </c>
    </row>
    <row r="230" spans="1:1" ht="25" x14ac:dyDescent="0.25">
      <c r="A230" s="73" t="s">
        <v>2085</v>
      </c>
    </row>
    <row r="231" spans="1:1" ht="25" x14ac:dyDescent="0.25">
      <c r="A231" s="73" t="s">
        <v>2086</v>
      </c>
    </row>
    <row r="232" spans="1:1" x14ac:dyDescent="0.25">
      <c r="A232" s="73" t="s">
        <v>2087</v>
      </c>
    </row>
    <row r="233" spans="1:1" x14ac:dyDescent="0.25">
      <c r="A233" s="73" t="s">
        <v>2088</v>
      </c>
    </row>
    <row r="234" spans="1:1" x14ac:dyDescent="0.25">
      <c r="A234" s="73" t="s">
        <v>2089</v>
      </c>
    </row>
    <row r="235" spans="1:1" x14ac:dyDescent="0.25">
      <c r="A235" s="73" t="s">
        <v>2090</v>
      </c>
    </row>
    <row r="236" spans="1:1" x14ac:dyDescent="0.25">
      <c r="A236" s="73" t="s">
        <v>2091</v>
      </c>
    </row>
    <row r="237" spans="1:1" ht="25" x14ac:dyDescent="0.25">
      <c r="A237" s="73" t="s">
        <v>2092</v>
      </c>
    </row>
    <row r="238" spans="1:1" x14ac:dyDescent="0.25">
      <c r="A238" s="73" t="s">
        <v>2093</v>
      </c>
    </row>
    <row r="239" spans="1:1" ht="25" x14ac:dyDescent="0.25">
      <c r="A239" s="73" t="s">
        <v>2094</v>
      </c>
    </row>
    <row r="240" spans="1:1" ht="25" x14ac:dyDescent="0.25">
      <c r="A240" s="73" t="s">
        <v>2095</v>
      </c>
    </row>
    <row r="241" spans="1:1" x14ac:dyDescent="0.25">
      <c r="A241" s="73" t="s">
        <v>2096</v>
      </c>
    </row>
    <row r="242" spans="1:1" ht="37.5" x14ac:dyDescent="0.25">
      <c r="A242" s="73" t="s">
        <v>2097</v>
      </c>
    </row>
    <row r="243" spans="1:1" x14ac:dyDescent="0.25">
      <c r="A243" s="73" t="s">
        <v>2098</v>
      </c>
    </row>
    <row r="244" spans="1:1" ht="50" x14ac:dyDescent="0.25">
      <c r="A244" s="73" t="s">
        <v>2099</v>
      </c>
    </row>
    <row r="245" spans="1:1" ht="75" x14ac:dyDescent="0.25">
      <c r="A245" s="73" t="s">
        <v>2100</v>
      </c>
    </row>
    <row r="246" spans="1:1" ht="25" x14ac:dyDescent="0.25">
      <c r="A246" s="73" t="s">
        <v>2101</v>
      </c>
    </row>
    <row r="247" spans="1:1" ht="25" x14ac:dyDescent="0.25">
      <c r="A247" s="73" t="s">
        <v>2102</v>
      </c>
    </row>
    <row r="248" spans="1:1" x14ac:dyDescent="0.25">
      <c r="A248" s="73" t="s">
        <v>2103</v>
      </c>
    </row>
    <row r="249" spans="1:1" x14ac:dyDescent="0.25">
      <c r="A249" s="73" t="s">
        <v>2104</v>
      </c>
    </row>
    <row r="250" spans="1:1" ht="50" x14ac:dyDescent="0.25">
      <c r="A250" s="73" t="s">
        <v>2105</v>
      </c>
    </row>
    <row r="251" spans="1:1" ht="25" x14ac:dyDescent="0.25">
      <c r="A251" s="73" t="s">
        <v>2106</v>
      </c>
    </row>
    <row r="252" spans="1:1" x14ac:dyDescent="0.25">
      <c r="A252" s="73" t="s">
        <v>2107</v>
      </c>
    </row>
    <row r="253" spans="1:1" ht="25" x14ac:dyDescent="0.25">
      <c r="A253" s="73" t="s">
        <v>2108</v>
      </c>
    </row>
    <row r="254" spans="1:1" ht="62.5" x14ac:dyDescent="0.25">
      <c r="A254" s="73" t="s">
        <v>2109</v>
      </c>
    </row>
    <row r="255" spans="1:1" ht="25" x14ac:dyDescent="0.25">
      <c r="A255" s="73" t="s">
        <v>2110</v>
      </c>
    </row>
    <row r="256" spans="1:1" ht="125" x14ac:dyDescent="0.25">
      <c r="A256" s="73" t="s">
        <v>2111</v>
      </c>
    </row>
    <row r="257" spans="1:1" ht="25" x14ac:dyDescent="0.25">
      <c r="A257" s="73" t="s">
        <v>2112</v>
      </c>
    </row>
    <row r="258" spans="1:1" x14ac:dyDescent="0.25">
      <c r="A258" s="73" t="s">
        <v>2113</v>
      </c>
    </row>
    <row r="259" spans="1:1" x14ac:dyDescent="0.25">
      <c r="A259" s="73" t="s">
        <v>2114</v>
      </c>
    </row>
    <row r="260" spans="1:1" ht="25" x14ac:dyDescent="0.25">
      <c r="A260" s="73" t="s">
        <v>2115</v>
      </c>
    </row>
    <row r="261" spans="1:1" x14ac:dyDescent="0.25">
      <c r="A261" s="73" t="s">
        <v>2116</v>
      </c>
    </row>
    <row r="262" spans="1:1" x14ac:dyDescent="0.25">
      <c r="A262" s="73" t="s">
        <v>2117</v>
      </c>
    </row>
    <row r="263" spans="1:1" ht="25" x14ac:dyDescent="0.25">
      <c r="A263" s="73" t="s">
        <v>2118</v>
      </c>
    </row>
    <row r="264" spans="1:1" ht="25" x14ac:dyDescent="0.25">
      <c r="A264" s="73" t="s">
        <v>2119</v>
      </c>
    </row>
    <row r="265" spans="1:1" x14ac:dyDescent="0.25">
      <c r="A265" s="73" t="s">
        <v>1020</v>
      </c>
    </row>
    <row r="266" spans="1:1" x14ac:dyDescent="0.25">
      <c r="A266" s="73" t="s">
        <v>1024</v>
      </c>
    </row>
    <row r="267" spans="1:1" x14ac:dyDescent="0.25">
      <c r="A267" s="73" t="s">
        <v>2120</v>
      </c>
    </row>
    <row r="268" spans="1:1" ht="37.5" x14ac:dyDescent="0.25">
      <c r="A268" s="73" t="s">
        <v>2121</v>
      </c>
    </row>
    <row r="269" spans="1:1" x14ac:dyDescent="0.25">
      <c r="A269" s="73" t="s">
        <v>2122</v>
      </c>
    </row>
    <row r="270" spans="1:1" x14ac:dyDescent="0.25">
      <c r="A270" s="73" t="s">
        <v>2123</v>
      </c>
    </row>
    <row r="271" spans="1:1" ht="25" x14ac:dyDescent="0.25">
      <c r="A271" s="73" t="s">
        <v>2124</v>
      </c>
    </row>
    <row r="272" spans="1:1" ht="25" x14ac:dyDescent="0.25">
      <c r="A272" s="73" t="s">
        <v>2125</v>
      </c>
    </row>
    <row r="273" spans="1:1" x14ac:dyDescent="0.25">
      <c r="A273" s="73" t="s">
        <v>2126</v>
      </c>
    </row>
    <row r="274" spans="1:1" ht="50" x14ac:dyDescent="0.25">
      <c r="A274" s="73" t="s">
        <v>2127</v>
      </c>
    </row>
    <row r="275" spans="1:1" ht="25" x14ac:dyDescent="0.25">
      <c r="A275" s="73" t="s">
        <v>2128</v>
      </c>
    </row>
    <row r="276" spans="1:1" x14ac:dyDescent="0.25">
      <c r="A276" s="73" t="s">
        <v>2129</v>
      </c>
    </row>
    <row r="277" spans="1:1" x14ac:dyDescent="0.25">
      <c r="A277" s="73" t="s">
        <v>2130</v>
      </c>
    </row>
    <row r="278" spans="1:1" x14ac:dyDescent="0.25">
      <c r="A278" s="73" t="s">
        <v>1082</v>
      </c>
    </row>
    <row r="279" spans="1:1" x14ac:dyDescent="0.25">
      <c r="A279" s="73" t="s">
        <v>2131</v>
      </c>
    </row>
    <row r="280" spans="1:1" ht="37.5" x14ac:dyDescent="0.25">
      <c r="A280" s="73" t="s">
        <v>2132</v>
      </c>
    </row>
    <row r="281" spans="1:1" ht="50" x14ac:dyDescent="0.25">
      <c r="A281" s="73" t="s">
        <v>2133</v>
      </c>
    </row>
    <row r="282" spans="1:1" x14ac:dyDescent="0.25">
      <c r="A282" s="73" t="s">
        <v>2134</v>
      </c>
    </row>
    <row r="283" spans="1:1" ht="50" x14ac:dyDescent="0.25">
      <c r="A283" s="73" t="s">
        <v>2135</v>
      </c>
    </row>
    <row r="284" spans="1:1" x14ac:dyDescent="0.25">
      <c r="A284" s="73" t="s">
        <v>2136</v>
      </c>
    </row>
    <row r="285" spans="1:1" ht="25" x14ac:dyDescent="0.25">
      <c r="A285" s="73" t="s">
        <v>2137</v>
      </c>
    </row>
    <row r="286" spans="1:1" x14ac:dyDescent="0.25">
      <c r="A286" s="73" t="s">
        <v>2138</v>
      </c>
    </row>
    <row r="287" spans="1:1" ht="50" x14ac:dyDescent="0.25">
      <c r="A287" s="73" t="s">
        <v>2139</v>
      </c>
    </row>
    <row r="288" spans="1:1" ht="112.5" x14ac:dyDescent="0.25">
      <c r="A288" s="73" t="s">
        <v>2140</v>
      </c>
    </row>
    <row r="289" spans="1:1" x14ac:dyDescent="0.25">
      <c r="A289" s="73" t="s">
        <v>1213</v>
      </c>
    </row>
    <row r="290" spans="1:1" x14ac:dyDescent="0.25">
      <c r="A290" s="73" t="s">
        <v>1212</v>
      </c>
    </row>
    <row r="291" spans="1:1" x14ac:dyDescent="0.25">
      <c r="A291" s="73" t="s">
        <v>1212</v>
      </c>
    </row>
    <row r="292" spans="1:1" ht="25" x14ac:dyDescent="0.25">
      <c r="A292" s="73" t="s">
        <v>2141</v>
      </c>
    </row>
    <row r="293" spans="1:1" x14ac:dyDescent="0.25">
      <c r="A293" s="73" t="s">
        <v>2142</v>
      </c>
    </row>
    <row r="294" spans="1:1" ht="50" x14ac:dyDescent="0.25">
      <c r="A294" s="73" t="s">
        <v>2143</v>
      </c>
    </row>
    <row r="295" spans="1:1" ht="25" x14ac:dyDescent="0.25">
      <c r="A295" s="73" t="s">
        <v>2144</v>
      </c>
    </row>
    <row r="296" spans="1:1" ht="50" x14ac:dyDescent="0.25">
      <c r="A296" s="73" t="s">
        <v>2145</v>
      </c>
    </row>
    <row r="297" spans="1:1" x14ac:dyDescent="0.25">
      <c r="A297" s="73" t="s">
        <v>2146</v>
      </c>
    </row>
    <row r="298" spans="1:1" x14ac:dyDescent="0.25">
      <c r="A298" s="73" t="s">
        <v>2147</v>
      </c>
    </row>
    <row r="299" spans="1:1" ht="25" x14ac:dyDescent="0.25">
      <c r="A299" s="73" t="s">
        <v>2148</v>
      </c>
    </row>
    <row r="300" spans="1:1" x14ac:dyDescent="0.25">
      <c r="A300" s="73" t="s">
        <v>2149</v>
      </c>
    </row>
    <row r="301" spans="1:1" x14ac:dyDescent="0.25">
      <c r="A301" s="73" t="s">
        <v>2150</v>
      </c>
    </row>
    <row r="302" spans="1:1" ht="25" x14ac:dyDescent="0.25">
      <c r="A302" s="73" t="s">
        <v>2151</v>
      </c>
    </row>
  </sheetData>
  <mergeCells count="11">
    <mergeCell ref="A6:A7"/>
    <mergeCell ref="A8:A9"/>
    <mergeCell ref="A1:AD1"/>
    <mergeCell ref="A2:A3"/>
    <mergeCell ref="C2:G2"/>
    <mergeCell ref="H2:L2"/>
    <mergeCell ref="M2:O2"/>
    <mergeCell ref="P2:Q2"/>
    <mergeCell ref="R2:S2"/>
    <mergeCell ref="T2:W2"/>
    <mergeCell ref="X2:AD2"/>
  </mergeCells>
  <hyperlinks>
    <hyperlink ref="A11" location="'Index'!B79" display="Return to index" xr:uid="{5B285C69-7375-49FB-A369-7878B9095582}"/>
  </hyperlinks>
  <pageMargins left="0.75" right="0.75" top="0.75" bottom="0.5" header="0.5" footer="0.75"/>
  <drawing r:id="rId1"/>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AD1075"/>
  <sheetViews>
    <sheetView showGridLines="0" workbookViewId="0">
      <pane xSplit="2" ySplit="5" topLeftCell="C9" activePane="bottomRight" state="frozen"/>
      <selection pane="topRight" activeCell="C1" sqref="C1"/>
      <selection pane="bottomLeft" activeCell="A6" sqref="A6"/>
      <selection pane="bottomRight" activeCell="A13" sqref="A13:A1075"/>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2152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212</v>
      </c>
      <c r="B6" s="43">
        <v>0.51077822037738596</v>
      </c>
      <c r="C6" s="37">
        <v>0.56747000407153803</v>
      </c>
      <c r="D6" s="37">
        <v>0.54848600695208904</v>
      </c>
      <c r="E6" s="37">
        <v>0.500447554802393</v>
      </c>
      <c r="F6" s="37">
        <v>0.59536405402458603</v>
      </c>
      <c r="G6" s="37">
        <v>0.54383531872213897</v>
      </c>
      <c r="H6" s="50">
        <v>0.59182908749841201</v>
      </c>
      <c r="I6" s="37">
        <v>0.57441356229919005</v>
      </c>
      <c r="J6" s="37">
        <v>0.62653387153793005</v>
      </c>
      <c r="K6" s="37">
        <v>0.57671262393294198</v>
      </c>
      <c r="L6" s="37">
        <v>0.61223038902462401</v>
      </c>
      <c r="M6" s="50">
        <v>0.62383798507174004</v>
      </c>
      <c r="N6" s="37">
        <v>0.57447687985499696</v>
      </c>
      <c r="O6" s="37">
        <v>0.61702342871131799</v>
      </c>
      <c r="P6" s="50">
        <v>0.58418145835003898</v>
      </c>
      <c r="Q6" s="37">
        <v>0.60994297213056203</v>
      </c>
      <c r="R6" s="50">
        <v>0.55314168941953901</v>
      </c>
      <c r="S6" s="37">
        <v>0.46945813752751703</v>
      </c>
      <c r="T6" s="50">
        <v>0.39044455329917199</v>
      </c>
      <c r="U6" s="37">
        <v>0.49481265408473102</v>
      </c>
      <c r="V6" s="37">
        <v>0.57390866352034897</v>
      </c>
      <c r="W6" s="37">
        <v>0.59951207781169003</v>
      </c>
      <c r="X6" s="50">
        <v>0.46304854519759497</v>
      </c>
      <c r="Y6" s="37">
        <v>0.46390412770674599</v>
      </c>
      <c r="Z6" s="37">
        <v>0.52774779842189801</v>
      </c>
      <c r="AA6" s="37">
        <v>0.55378615965195999</v>
      </c>
      <c r="AB6" s="37">
        <v>0.53313399994329802</v>
      </c>
      <c r="AC6" s="37">
        <v>0.50827289932918895</v>
      </c>
      <c r="AD6" s="43">
        <v>0.58112446723984201</v>
      </c>
    </row>
    <row r="7" spans="1:30" ht="20.149999999999999" customHeight="1" x14ac:dyDescent="0.25">
      <c r="A7" s="93"/>
      <c r="B7" s="44">
        <v>1047</v>
      </c>
      <c r="C7" s="38">
        <v>150</v>
      </c>
      <c r="D7" s="38">
        <v>250</v>
      </c>
      <c r="E7" s="38">
        <v>68</v>
      </c>
      <c r="F7" s="38">
        <v>227</v>
      </c>
      <c r="G7" s="38">
        <v>90</v>
      </c>
      <c r="H7" s="51">
        <v>197</v>
      </c>
      <c r="I7" s="38">
        <v>272</v>
      </c>
      <c r="J7" s="38">
        <v>108</v>
      </c>
      <c r="K7" s="38">
        <v>54</v>
      </c>
      <c r="L7" s="38">
        <v>123</v>
      </c>
      <c r="M7" s="51">
        <v>356</v>
      </c>
      <c r="N7" s="38">
        <v>248</v>
      </c>
      <c r="O7" s="38">
        <v>87</v>
      </c>
      <c r="P7" s="51">
        <v>411</v>
      </c>
      <c r="Q7" s="38">
        <v>438</v>
      </c>
      <c r="R7" s="51">
        <v>547</v>
      </c>
      <c r="S7" s="38">
        <v>495</v>
      </c>
      <c r="T7" s="51">
        <v>218</v>
      </c>
      <c r="U7" s="38">
        <v>246</v>
      </c>
      <c r="V7" s="38">
        <v>291</v>
      </c>
      <c r="W7" s="38">
        <v>291</v>
      </c>
      <c r="X7" s="51">
        <v>221</v>
      </c>
      <c r="Y7" s="38">
        <v>153</v>
      </c>
      <c r="Z7" s="38">
        <v>141</v>
      </c>
      <c r="AA7" s="38">
        <v>362</v>
      </c>
      <c r="AB7" s="38">
        <v>51</v>
      </c>
      <c r="AC7" s="38">
        <v>86</v>
      </c>
      <c r="AD7" s="44">
        <v>32</v>
      </c>
    </row>
    <row r="8" spans="1:30" ht="20.149999999999999" customHeight="1" x14ac:dyDescent="0.25">
      <c r="A8" s="94" t="s">
        <v>250</v>
      </c>
      <c r="B8" s="45">
        <v>0.48922177962261099</v>
      </c>
      <c r="C8" s="39">
        <v>0.43252999592846197</v>
      </c>
      <c r="D8" s="39">
        <v>0.45151399304791001</v>
      </c>
      <c r="E8" s="39">
        <v>0.499552445197608</v>
      </c>
      <c r="F8" s="39">
        <v>0.40463594597541402</v>
      </c>
      <c r="G8" s="39">
        <v>0.45616468127785997</v>
      </c>
      <c r="H8" s="52">
        <v>0.40817091250158699</v>
      </c>
      <c r="I8" s="39">
        <v>0.42558643770080901</v>
      </c>
      <c r="J8" s="39">
        <v>0.37346612846207</v>
      </c>
      <c r="K8" s="39">
        <v>0.42328737606705802</v>
      </c>
      <c r="L8" s="39">
        <v>0.38776961097537599</v>
      </c>
      <c r="M8" s="52">
        <v>0.37616201492826101</v>
      </c>
      <c r="N8" s="39">
        <v>0.42552312014500199</v>
      </c>
      <c r="O8" s="39">
        <v>0.38297657128868301</v>
      </c>
      <c r="P8" s="52">
        <v>0.41581854164996201</v>
      </c>
      <c r="Q8" s="39">
        <v>0.39005702786944002</v>
      </c>
      <c r="R8" s="52">
        <v>0.44685831058046199</v>
      </c>
      <c r="S8" s="39">
        <v>0.53054186247248303</v>
      </c>
      <c r="T8" s="52">
        <v>0.60955544670082895</v>
      </c>
      <c r="U8" s="39">
        <v>0.50518734591526804</v>
      </c>
      <c r="V8" s="39">
        <v>0.42609133647965203</v>
      </c>
      <c r="W8" s="39">
        <v>0.40048792218830898</v>
      </c>
      <c r="X8" s="52">
        <v>0.53695145480240603</v>
      </c>
      <c r="Y8" s="39">
        <v>0.53609587229325395</v>
      </c>
      <c r="Z8" s="39">
        <v>0.47225220157810099</v>
      </c>
      <c r="AA8" s="39">
        <v>0.44621384034804201</v>
      </c>
      <c r="AB8" s="39">
        <v>0.46686600005670198</v>
      </c>
      <c r="AC8" s="39">
        <v>0.49172710067081099</v>
      </c>
      <c r="AD8" s="45">
        <v>0.41887553276015799</v>
      </c>
    </row>
    <row r="9" spans="1:30" ht="20.149999999999999" customHeight="1" x14ac:dyDescent="0.25">
      <c r="A9" s="95"/>
      <c r="B9" s="48">
        <v>1003</v>
      </c>
      <c r="C9" s="42">
        <v>114</v>
      </c>
      <c r="D9" s="42">
        <v>206</v>
      </c>
      <c r="E9" s="42">
        <v>68</v>
      </c>
      <c r="F9" s="42">
        <v>154</v>
      </c>
      <c r="G9" s="42">
        <v>76</v>
      </c>
      <c r="H9" s="57">
        <v>136</v>
      </c>
      <c r="I9" s="42">
        <v>202</v>
      </c>
      <c r="J9" s="42">
        <v>64</v>
      </c>
      <c r="K9" s="42">
        <v>40</v>
      </c>
      <c r="L9" s="42">
        <v>78</v>
      </c>
      <c r="M9" s="57">
        <v>215</v>
      </c>
      <c r="N9" s="42">
        <v>183</v>
      </c>
      <c r="O9" s="42">
        <v>54</v>
      </c>
      <c r="P9" s="57">
        <v>293</v>
      </c>
      <c r="Q9" s="42">
        <v>280</v>
      </c>
      <c r="R9" s="57">
        <v>442</v>
      </c>
      <c r="S9" s="42">
        <v>560</v>
      </c>
      <c r="T9" s="57">
        <v>341</v>
      </c>
      <c r="U9" s="42">
        <v>251</v>
      </c>
      <c r="V9" s="42">
        <v>216</v>
      </c>
      <c r="W9" s="42">
        <v>195</v>
      </c>
      <c r="X9" s="57">
        <v>256</v>
      </c>
      <c r="Y9" s="42">
        <v>177</v>
      </c>
      <c r="Z9" s="42">
        <v>126</v>
      </c>
      <c r="AA9" s="42">
        <v>292</v>
      </c>
      <c r="AB9" s="42">
        <v>45</v>
      </c>
      <c r="AC9" s="42">
        <v>84</v>
      </c>
      <c r="AD9" s="48">
        <v>23</v>
      </c>
    </row>
    <row r="11" spans="1:30" x14ac:dyDescent="0.25">
      <c r="A11" s="26" t="s">
        <v>252</v>
      </c>
    </row>
    <row r="13" spans="1:30" ht="50" x14ac:dyDescent="0.25">
      <c r="A13" s="73" t="s">
        <v>2153</v>
      </c>
    </row>
    <row r="14" spans="1:30" ht="37.5" x14ac:dyDescent="0.25">
      <c r="A14" s="73" t="s">
        <v>2154</v>
      </c>
    </row>
    <row r="15" spans="1:30" ht="25" x14ac:dyDescent="0.25">
      <c r="A15" s="73" t="s">
        <v>2155</v>
      </c>
    </row>
    <row r="16" spans="1:30" ht="37.5" x14ac:dyDescent="0.25">
      <c r="A16" s="73" t="s">
        <v>2156</v>
      </c>
    </row>
    <row r="17" spans="1:1" x14ac:dyDescent="0.25">
      <c r="A17" s="73" t="s">
        <v>2157</v>
      </c>
    </row>
    <row r="18" spans="1:1" ht="25" x14ac:dyDescent="0.25">
      <c r="A18" s="73" t="s">
        <v>2158</v>
      </c>
    </row>
    <row r="19" spans="1:1" ht="25" x14ac:dyDescent="0.25">
      <c r="A19" s="73" t="s">
        <v>2159</v>
      </c>
    </row>
    <row r="20" spans="1:1" x14ac:dyDescent="0.25">
      <c r="A20" s="73" t="s">
        <v>2160</v>
      </c>
    </row>
    <row r="21" spans="1:1" ht="25" x14ac:dyDescent="0.25">
      <c r="A21" s="73" t="s">
        <v>2161</v>
      </c>
    </row>
    <row r="22" spans="1:1" ht="37.5" x14ac:dyDescent="0.25">
      <c r="A22" s="73" t="s">
        <v>2162</v>
      </c>
    </row>
    <row r="23" spans="1:1" ht="25" x14ac:dyDescent="0.25">
      <c r="A23" s="73" t="s">
        <v>2163</v>
      </c>
    </row>
    <row r="24" spans="1:1" ht="25" x14ac:dyDescent="0.25">
      <c r="A24" s="73" t="s">
        <v>2164</v>
      </c>
    </row>
    <row r="25" spans="1:1" ht="62.5" x14ac:dyDescent="0.25">
      <c r="A25" s="73" t="s">
        <v>2165</v>
      </c>
    </row>
    <row r="26" spans="1:1" ht="37.5" x14ac:dyDescent="0.25">
      <c r="A26" s="73" t="s">
        <v>2166</v>
      </c>
    </row>
    <row r="27" spans="1:1" ht="37.5" x14ac:dyDescent="0.25">
      <c r="A27" s="73" t="s">
        <v>2167</v>
      </c>
    </row>
    <row r="28" spans="1:1" x14ac:dyDescent="0.25">
      <c r="A28" s="73" t="s">
        <v>2168</v>
      </c>
    </row>
    <row r="29" spans="1:1" x14ac:dyDescent="0.25">
      <c r="A29" s="73" t="s">
        <v>2169</v>
      </c>
    </row>
    <row r="30" spans="1:1" x14ac:dyDescent="0.25">
      <c r="A30" s="73" t="s">
        <v>2170</v>
      </c>
    </row>
    <row r="31" spans="1:1" ht="25" x14ac:dyDescent="0.25">
      <c r="A31" s="73" t="s">
        <v>2171</v>
      </c>
    </row>
    <row r="32" spans="1:1" ht="37.5" x14ac:dyDescent="0.25">
      <c r="A32" s="73" t="s">
        <v>2172</v>
      </c>
    </row>
    <row r="33" spans="1:1" x14ac:dyDescent="0.25">
      <c r="A33" s="73" t="s">
        <v>2173</v>
      </c>
    </row>
    <row r="34" spans="1:1" ht="25" x14ac:dyDescent="0.25">
      <c r="A34" s="73" t="s">
        <v>2174</v>
      </c>
    </row>
    <row r="35" spans="1:1" ht="37.5" x14ac:dyDescent="0.25">
      <c r="A35" s="73" t="s">
        <v>2175</v>
      </c>
    </row>
    <row r="36" spans="1:1" x14ac:dyDescent="0.25">
      <c r="A36" s="73" t="s">
        <v>2176</v>
      </c>
    </row>
    <row r="37" spans="1:1" ht="25" x14ac:dyDescent="0.25">
      <c r="A37" s="73" t="s">
        <v>2177</v>
      </c>
    </row>
    <row r="38" spans="1:1" x14ac:dyDescent="0.25">
      <c r="A38" s="73" t="s">
        <v>2178</v>
      </c>
    </row>
    <row r="39" spans="1:1" x14ac:dyDescent="0.25">
      <c r="A39" s="73" t="s">
        <v>2179</v>
      </c>
    </row>
    <row r="40" spans="1:1" x14ac:dyDescent="0.25">
      <c r="A40" s="73" t="s">
        <v>2180</v>
      </c>
    </row>
    <row r="41" spans="1:1" ht="25" x14ac:dyDescent="0.25">
      <c r="A41" s="73" t="s">
        <v>2181</v>
      </c>
    </row>
    <row r="42" spans="1:1" x14ac:dyDescent="0.25">
      <c r="A42" s="73" t="s">
        <v>2182</v>
      </c>
    </row>
    <row r="43" spans="1:1" ht="25" x14ac:dyDescent="0.25">
      <c r="A43" s="73" t="s">
        <v>2183</v>
      </c>
    </row>
    <row r="44" spans="1:1" ht="25" x14ac:dyDescent="0.25">
      <c r="A44" s="73" t="s">
        <v>2184</v>
      </c>
    </row>
    <row r="45" spans="1:1" ht="25" x14ac:dyDescent="0.25">
      <c r="A45" s="73" t="s">
        <v>2185</v>
      </c>
    </row>
    <row r="46" spans="1:1" ht="62.5" x14ac:dyDescent="0.25">
      <c r="A46" s="73" t="s">
        <v>2186</v>
      </c>
    </row>
    <row r="47" spans="1:1" ht="150" x14ac:dyDescent="0.25">
      <c r="A47" s="73" t="s">
        <v>2187</v>
      </c>
    </row>
    <row r="48" spans="1:1" ht="25" x14ac:dyDescent="0.25">
      <c r="A48" s="73" t="s">
        <v>2188</v>
      </c>
    </row>
    <row r="49" spans="1:1" ht="25" x14ac:dyDescent="0.25">
      <c r="A49" s="73" t="s">
        <v>2189</v>
      </c>
    </row>
    <row r="50" spans="1:1" x14ac:dyDescent="0.25">
      <c r="A50" s="73" t="s">
        <v>2190</v>
      </c>
    </row>
    <row r="51" spans="1:1" ht="25" x14ac:dyDescent="0.25">
      <c r="A51" s="73" t="s">
        <v>2191</v>
      </c>
    </row>
    <row r="52" spans="1:1" ht="25" x14ac:dyDescent="0.25">
      <c r="A52" s="73" t="s">
        <v>2192</v>
      </c>
    </row>
    <row r="53" spans="1:1" ht="37.5" x14ac:dyDescent="0.25">
      <c r="A53" s="73" t="s">
        <v>2193</v>
      </c>
    </row>
    <row r="54" spans="1:1" x14ac:dyDescent="0.25">
      <c r="A54" s="73" t="s">
        <v>2194</v>
      </c>
    </row>
    <row r="55" spans="1:1" x14ac:dyDescent="0.25">
      <c r="A55" s="73" t="s">
        <v>2195</v>
      </c>
    </row>
    <row r="56" spans="1:1" ht="25" x14ac:dyDescent="0.25">
      <c r="A56" s="73" t="s">
        <v>2196</v>
      </c>
    </row>
    <row r="57" spans="1:1" x14ac:dyDescent="0.25">
      <c r="A57" s="73" t="s">
        <v>2197</v>
      </c>
    </row>
    <row r="58" spans="1:1" x14ac:dyDescent="0.25">
      <c r="A58" s="73" t="s">
        <v>2198</v>
      </c>
    </row>
    <row r="59" spans="1:1" ht="25" x14ac:dyDescent="0.25">
      <c r="A59" s="73" t="s">
        <v>2199</v>
      </c>
    </row>
    <row r="60" spans="1:1" ht="50" x14ac:dyDescent="0.25">
      <c r="A60" s="73" t="s">
        <v>2200</v>
      </c>
    </row>
    <row r="61" spans="1:1" ht="25" x14ac:dyDescent="0.25">
      <c r="A61" s="73" t="s">
        <v>2201</v>
      </c>
    </row>
    <row r="62" spans="1:1" ht="25" x14ac:dyDescent="0.25">
      <c r="A62" s="73" t="s">
        <v>2202</v>
      </c>
    </row>
    <row r="63" spans="1:1" ht="50" x14ac:dyDescent="0.25">
      <c r="A63" s="73" t="s">
        <v>2203</v>
      </c>
    </row>
    <row r="64" spans="1:1" ht="25" x14ac:dyDescent="0.25">
      <c r="A64" s="73" t="s">
        <v>2204</v>
      </c>
    </row>
    <row r="65" spans="1:1" ht="37.5" x14ac:dyDescent="0.25">
      <c r="A65" s="73" t="s">
        <v>2205</v>
      </c>
    </row>
    <row r="66" spans="1:1" ht="37.5" x14ac:dyDescent="0.25">
      <c r="A66" s="73" t="s">
        <v>2206</v>
      </c>
    </row>
    <row r="67" spans="1:1" ht="37.5" x14ac:dyDescent="0.25">
      <c r="A67" s="73" t="s">
        <v>2207</v>
      </c>
    </row>
    <row r="68" spans="1:1" x14ac:dyDescent="0.25">
      <c r="A68" s="73" t="s">
        <v>2208</v>
      </c>
    </row>
    <row r="69" spans="1:1" x14ac:dyDescent="0.25">
      <c r="A69" s="73" t="s">
        <v>2209</v>
      </c>
    </row>
    <row r="70" spans="1:1" x14ac:dyDescent="0.25">
      <c r="A70" s="73" t="s">
        <v>2210</v>
      </c>
    </row>
    <row r="71" spans="1:1" ht="25" x14ac:dyDescent="0.25">
      <c r="A71" s="73" t="s">
        <v>2211</v>
      </c>
    </row>
    <row r="72" spans="1:1" ht="25" x14ac:dyDescent="0.25">
      <c r="A72" s="73" t="s">
        <v>2212</v>
      </c>
    </row>
    <row r="73" spans="1:1" ht="50" x14ac:dyDescent="0.25">
      <c r="A73" s="73" t="s">
        <v>2213</v>
      </c>
    </row>
    <row r="74" spans="1:1" ht="100" x14ac:dyDescent="0.25">
      <c r="A74" s="73" t="s">
        <v>2214</v>
      </c>
    </row>
    <row r="75" spans="1:1" x14ac:dyDescent="0.25">
      <c r="A75" s="73" t="s">
        <v>2215</v>
      </c>
    </row>
    <row r="76" spans="1:1" x14ac:dyDescent="0.25">
      <c r="A76" s="73" t="s">
        <v>2216</v>
      </c>
    </row>
    <row r="77" spans="1:1" ht="25" x14ac:dyDescent="0.25">
      <c r="A77" s="73" t="s">
        <v>2217</v>
      </c>
    </row>
    <row r="78" spans="1:1" x14ac:dyDescent="0.25">
      <c r="A78" s="73" t="s">
        <v>2218</v>
      </c>
    </row>
    <row r="79" spans="1:1" x14ac:dyDescent="0.25">
      <c r="A79" s="73" t="s">
        <v>2219</v>
      </c>
    </row>
    <row r="80" spans="1:1" ht="25" x14ac:dyDescent="0.25">
      <c r="A80" s="73" t="s">
        <v>2220</v>
      </c>
    </row>
    <row r="81" spans="1:1" ht="25" x14ac:dyDescent="0.25">
      <c r="A81" s="73" t="s">
        <v>2221</v>
      </c>
    </row>
    <row r="82" spans="1:1" x14ac:dyDescent="0.25">
      <c r="A82" s="73" t="s">
        <v>2222</v>
      </c>
    </row>
    <row r="83" spans="1:1" x14ac:dyDescent="0.25">
      <c r="A83" s="73" t="s">
        <v>2223</v>
      </c>
    </row>
    <row r="84" spans="1:1" ht="50" x14ac:dyDescent="0.25">
      <c r="A84" s="73" t="s">
        <v>2224</v>
      </c>
    </row>
    <row r="85" spans="1:1" ht="25" x14ac:dyDescent="0.25">
      <c r="A85" s="73" t="s">
        <v>2225</v>
      </c>
    </row>
    <row r="86" spans="1:1" x14ac:dyDescent="0.25">
      <c r="A86" s="73" t="s">
        <v>2226</v>
      </c>
    </row>
    <row r="87" spans="1:1" x14ac:dyDescent="0.25">
      <c r="A87" s="73" t="s">
        <v>2227</v>
      </c>
    </row>
    <row r="88" spans="1:1" x14ac:dyDescent="0.25">
      <c r="A88" s="73" t="s">
        <v>2228</v>
      </c>
    </row>
    <row r="89" spans="1:1" x14ac:dyDescent="0.25">
      <c r="A89" s="73" t="s">
        <v>2229</v>
      </c>
    </row>
    <row r="90" spans="1:1" ht="25" x14ac:dyDescent="0.25">
      <c r="A90" s="73" t="s">
        <v>2230</v>
      </c>
    </row>
    <row r="91" spans="1:1" ht="25" x14ac:dyDescent="0.25">
      <c r="A91" s="73" t="s">
        <v>2231</v>
      </c>
    </row>
    <row r="92" spans="1:1" ht="25" x14ac:dyDescent="0.25">
      <c r="A92" s="73" t="s">
        <v>2232</v>
      </c>
    </row>
    <row r="93" spans="1:1" ht="62.5" x14ac:dyDescent="0.25">
      <c r="A93" s="73" t="s">
        <v>2233</v>
      </c>
    </row>
    <row r="94" spans="1:1" ht="112.5" x14ac:dyDescent="0.25">
      <c r="A94" s="73" t="s">
        <v>2234</v>
      </c>
    </row>
    <row r="95" spans="1:1" ht="25" x14ac:dyDescent="0.25">
      <c r="A95" s="73" t="s">
        <v>2235</v>
      </c>
    </row>
    <row r="96" spans="1:1" ht="25" x14ac:dyDescent="0.25">
      <c r="A96" s="73" t="s">
        <v>2236</v>
      </c>
    </row>
    <row r="97" spans="1:1" ht="25" x14ac:dyDescent="0.25">
      <c r="A97" s="73" t="s">
        <v>2237</v>
      </c>
    </row>
    <row r="98" spans="1:1" x14ac:dyDescent="0.25">
      <c r="A98" s="73" t="s">
        <v>2238</v>
      </c>
    </row>
    <row r="99" spans="1:1" ht="25" x14ac:dyDescent="0.25">
      <c r="A99" s="73" t="s">
        <v>2239</v>
      </c>
    </row>
    <row r="100" spans="1:1" ht="25" x14ac:dyDescent="0.25">
      <c r="A100" s="73" t="s">
        <v>2240</v>
      </c>
    </row>
    <row r="101" spans="1:1" ht="25" x14ac:dyDescent="0.25">
      <c r="A101" s="73" t="s">
        <v>2241</v>
      </c>
    </row>
    <row r="102" spans="1:1" ht="25" x14ac:dyDescent="0.25">
      <c r="A102" s="73" t="s">
        <v>2242</v>
      </c>
    </row>
    <row r="103" spans="1:1" ht="25" x14ac:dyDescent="0.25">
      <c r="A103" s="73" t="s">
        <v>2243</v>
      </c>
    </row>
    <row r="104" spans="1:1" x14ac:dyDescent="0.25">
      <c r="A104" s="73" t="s">
        <v>2244</v>
      </c>
    </row>
    <row r="105" spans="1:1" x14ac:dyDescent="0.25">
      <c r="A105" s="73" t="s">
        <v>2245</v>
      </c>
    </row>
    <row r="106" spans="1:1" ht="25" x14ac:dyDescent="0.25">
      <c r="A106" s="73" t="s">
        <v>2246</v>
      </c>
    </row>
    <row r="107" spans="1:1" x14ac:dyDescent="0.25">
      <c r="A107" s="73" t="s">
        <v>2247</v>
      </c>
    </row>
    <row r="108" spans="1:1" ht="37.5" x14ac:dyDescent="0.25">
      <c r="A108" s="73" t="s">
        <v>2248</v>
      </c>
    </row>
    <row r="109" spans="1:1" x14ac:dyDescent="0.25">
      <c r="A109" s="73" t="s">
        <v>2249</v>
      </c>
    </row>
    <row r="110" spans="1:1" ht="25" x14ac:dyDescent="0.25">
      <c r="A110" s="73" t="s">
        <v>2250</v>
      </c>
    </row>
    <row r="111" spans="1:1" ht="25" x14ac:dyDescent="0.25">
      <c r="A111" s="73" t="s">
        <v>2251</v>
      </c>
    </row>
    <row r="112" spans="1:1" ht="25" x14ac:dyDescent="0.25">
      <c r="A112" s="73" t="s">
        <v>2252</v>
      </c>
    </row>
    <row r="113" spans="1:1" ht="37.5" x14ac:dyDescent="0.25">
      <c r="A113" s="73" t="s">
        <v>2253</v>
      </c>
    </row>
    <row r="114" spans="1:1" ht="25" x14ac:dyDescent="0.25">
      <c r="A114" s="73" t="s">
        <v>2254</v>
      </c>
    </row>
    <row r="115" spans="1:1" ht="37.5" x14ac:dyDescent="0.25">
      <c r="A115" s="73" t="s">
        <v>2255</v>
      </c>
    </row>
    <row r="116" spans="1:1" x14ac:dyDescent="0.25">
      <c r="A116" s="73" t="s">
        <v>2256</v>
      </c>
    </row>
    <row r="117" spans="1:1" x14ac:dyDescent="0.25">
      <c r="A117" s="73" t="s">
        <v>2257</v>
      </c>
    </row>
    <row r="118" spans="1:1" ht="37.5" x14ac:dyDescent="0.25">
      <c r="A118" s="73" t="s">
        <v>2258</v>
      </c>
    </row>
    <row r="119" spans="1:1" ht="37.5" x14ac:dyDescent="0.25">
      <c r="A119" s="73" t="s">
        <v>2259</v>
      </c>
    </row>
    <row r="120" spans="1:1" ht="25" x14ac:dyDescent="0.25">
      <c r="A120" s="73" t="s">
        <v>2260</v>
      </c>
    </row>
    <row r="121" spans="1:1" ht="25" x14ac:dyDescent="0.25">
      <c r="A121" s="73" t="s">
        <v>2261</v>
      </c>
    </row>
    <row r="122" spans="1:1" ht="25" x14ac:dyDescent="0.25">
      <c r="A122" s="73" t="s">
        <v>2262</v>
      </c>
    </row>
    <row r="123" spans="1:1" ht="25" x14ac:dyDescent="0.25">
      <c r="A123" s="73" t="s">
        <v>2263</v>
      </c>
    </row>
    <row r="124" spans="1:1" x14ac:dyDescent="0.25">
      <c r="A124" s="73" t="s">
        <v>2264</v>
      </c>
    </row>
    <row r="125" spans="1:1" x14ac:dyDescent="0.25">
      <c r="A125" s="73" t="s">
        <v>2265</v>
      </c>
    </row>
    <row r="126" spans="1:1" x14ac:dyDescent="0.25">
      <c r="A126" s="73" t="s">
        <v>2266</v>
      </c>
    </row>
    <row r="127" spans="1:1" ht="25" x14ac:dyDescent="0.25">
      <c r="A127" s="73" t="s">
        <v>2267</v>
      </c>
    </row>
    <row r="128" spans="1:1" ht="50" x14ac:dyDescent="0.25">
      <c r="A128" s="73" t="s">
        <v>2268</v>
      </c>
    </row>
    <row r="129" spans="1:1" x14ac:dyDescent="0.25">
      <c r="A129" s="73" t="s">
        <v>2269</v>
      </c>
    </row>
    <row r="130" spans="1:1" ht="25" x14ac:dyDescent="0.25">
      <c r="A130" s="73" t="s">
        <v>2270</v>
      </c>
    </row>
    <row r="131" spans="1:1" ht="25" x14ac:dyDescent="0.25">
      <c r="A131" s="73" t="s">
        <v>2271</v>
      </c>
    </row>
    <row r="132" spans="1:1" ht="25" x14ac:dyDescent="0.25">
      <c r="A132" s="73" t="s">
        <v>2272</v>
      </c>
    </row>
    <row r="133" spans="1:1" ht="50" x14ac:dyDescent="0.25">
      <c r="A133" s="73" t="s">
        <v>2273</v>
      </c>
    </row>
    <row r="134" spans="1:1" ht="25" x14ac:dyDescent="0.25">
      <c r="A134" s="73" t="s">
        <v>2274</v>
      </c>
    </row>
    <row r="135" spans="1:1" ht="25" x14ac:dyDescent="0.25">
      <c r="A135" s="73" t="s">
        <v>2275</v>
      </c>
    </row>
    <row r="136" spans="1:1" ht="25" x14ac:dyDescent="0.25">
      <c r="A136" s="73" t="s">
        <v>2276</v>
      </c>
    </row>
    <row r="137" spans="1:1" x14ac:dyDescent="0.25">
      <c r="A137" s="73" t="s">
        <v>2277</v>
      </c>
    </row>
    <row r="138" spans="1:1" ht="25" x14ac:dyDescent="0.25">
      <c r="A138" s="73" t="s">
        <v>2278</v>
      </c>
    </row>
    <row r="139" spans="1:1" ht="37.5" x14ac:dyDescent="0.25">
      <c r="A139" s="73" t="s">
        <v>2279</v>
      </c>
    </row>
    <row r="140" spans="1:1" ht="25" x14ac:dyDescent="0.25">
      <c r="A140" s="73" t="s">
        <v>2280</v>
      </c>
    </row>
    <row r="141" spans="1:1" ht="25" x14ac:dyDescent="0.25">
      <c r="A141" s="73" t="s">
        <v>2281</v>
      </c>
    </row>
    <row r="142" spans="1:1" ht="137.5" x14ac:dyDescent="0.25">
      <c r="A142" s="73" t="s">
        <v>2282</v>
      </c>
    </row>
    <row r="143" spans="1:1" ht="37.5" x14ac:dyDescent="0.25">
      <c r="A143" s="73" t="s">
        <v>2283</v>
      </c>
    </row>
    <row r="144" spans="1:1" ht="37.5" x14ac:dyDescent="0.25">
      <c r="A144" s="73" t="s">
        <v>2284</v>
      </c>
    </row>
    <row r="145" spans="1:1" x14ac:dyDescent="0.25">
      <c r="A145" s="73" t="s">
        <v>2285</v>
      </c>
    </row>
    <row r="146" spans="1:1" ht="25" x14ac:dyDescent="0.25">
      <c r="A146" s="73" t="s">
        <v>2286</v>
      </c>
    </row>
    <row r="147" spans="1:1" ht="25" x14ac:dyDescent="0.25">
      <c r="A147" s="73" t="s">
        <v>2287</v>
      </c>
    </row>
    <row r="148" spans="1:1" x14ac:dyDescent="0.25">
      <c r="A148" s="73" t="s">
        <v>2288</v>
      </c>
    </row>
    <row r="149" spans="1:1" ht="25" x14ac:dyDescent="0.25">
      <c r="A149" s="73" t="s">
        <v>2289</v>
      </c>
    </row>
    <row r="150" spans="1:1" x14ac:dyDescent="0.25">
      <c r="A150" s="73" t="s">
        <v>2290</v>
      </c>
    </row>
    <row r="151" spans="1:1" x14ac:dyDescent="0.25">
      <c r="A151" s="73" t="s">
        <v>2290</v>
      </c>
    </row>
    <row r="152" spans="1:1" ht="37.5" x14ac:dyDescent="0.25">
      <c r="A152" s="73" t="s">
        <v>2291</v>
      </c>
    </row>
    <row r="153" spans="1:1" x14ac:dyDescent="0.25">
      <c r="A153" s="73" t="s">
        <v>2292</v>
      </c>
    </row>
    <row r="154" spans="1:1" ht="75" x14ac:dyDescent="0.25">
      <c r="A154" s="73" t="s">
        <v>2293</v>
      </c>
    </row>
    <row r="155" spans="1:1" x14ac:dyDescent="0.25">
      <c r="A155" s="73" t="s">
        <v>2294</v>
      </c>
    </row>
    <row r="156" spans="1:1" x14ac:dyDescent="0.25">
      <c r="A156" s="73" t="s">
        <v>2295</v>
      </c>
    </row>
    <row r="157" spans="1:1" ht="25" x14ac:dyDescent="0.25">
      <c r="A157" s="73" t="s">
        <v>2296</v>
      </c>
    </row>
    <row r="158" spans="1:1" x14ac:dyDescent="0.25">
      <c r="A158" s="73" t="s">
        <v>2297</v>
      </c>
    </row>
    <row r="159" spans="1:1" ht="25" x14ac:dyDescent="0.25">
      <c r="A159" s="73" t="s">
        <v>2298</v>
      </c>
    </row>
    <row r="160" spans="1:1" x14ac:dyDescent="0.25">
      <c r="A160" s="73" t="s">
        <v>2299</v>
      </c>
    </row>
    <row r="161" spans="1:1" x14ac:dyDescent="0.25">
      <c r="A161" s="73" t="s">
        <v>2300</v>
      </c>
    </row>
    <row r="162" spans="1:1" ht="25" x14ac:dyDescent="0.25">
      <c r="A162" s="73" t="s">
        <v>2301</v>
      </c>
    </row>
    <row r="163" spans="1:1" ht="25" x14ac:dyDescent="0.25">
      <c r="A163" s="73" t="s">
        <v>2302</v>
      </c>
    </row>
    <row r="164" spans="1:1" ht="25" x14ac:dyDescent="0.25">
      <c r="A164" s="73" t="s">
        <v>2303</v>
      </c>
    </row>
    <row r="165" spans="1:1" ht="25" x14ac:dyDescent="0.25">
      <c r="A165" s="73" t="s">
        <v>2304</v>
      </c>
    </row>
    <row r="166" spans="1:1" ht="37.5" x14ac:dyDescent="0.25">
      <c r="A166" s="73" t="s">
        <v>2305</v>
      </c>
    </row>
    <row r="167" spans="1:1" ht="50" x14ac:dyDescent="0.25">
      <c r="A167" s="73" t="s">
        <v>2306</v>
      </c>
    </row>
    <row r="168" spans="1:1" ht="25" x14ac:dyDescent="0.25">
      <c r="A168" s="73" t="s">
        <v>2307</v>
      </c>
    </row>
    <row r="169" spans="1:1" ht="25" x14ac:dyDescent="0.25">
      <c r="A169" s="73" t="s">
        <v>2308</v>
      </c>
    </row>
    <row r="170" spans="1:1" ht="37.5" x14ac:dyDescent="0.25">
      <c r="A170" s="73" t="s">
        <v>2309</v>
      </c>
    </row>
    <row r="171" spans="1:1" ht="25" x14ac:dyDescent="0.25">
      <c r="A171" s="73" t="s">
        <v>2310</v>
      </c>
    </row>
    <row r="172" spans="1:1" x14ac:dyDescent="0.25">
      <c r="A172" s="73" t="s">
        <v>2311</v>
      </c>
    </row>
    <row r="173" spans="1:1" ht="87.5" x14ac:dyDescent="0.25">
      <c r="A173" s="73" t="s">
        <v>2312</v>
      </c>
    </row>
    <row r="174" spans="1:1" x14ac:dyDescent="0.25">
      <c r="A174" s="73" t="s">
        <v>2313</v>
      </c>
    </row>
    <row r="175" spans="1:1" ht="25" x14ac:dyDescent="0.25">
      <c r="A175" s="73" t="s">
        <v>2314</v>
      </c>
    </row>
    <row r="176" spans="1:1" ht="25" x14ac:dyDescent="0.25">
      <c r="A176" s="73" t="s">
        <v>2315</v>
      </c>
    </row>
    <row r="177" spans="1:1" x14ac:dyDescent="0.25">
      <c r="A177" s="73" t="s">
        <v>2316</v>
      </c>
    </row>
    <row r="178" spans="1:1" ht="25" x14ac:dyDescent="0.25">
      <c r="A178" s="73" t="s">
        <v>2317</v>
      </c>
    </row>
    <row r="179" spans="1:1" x14ac:dyDescent="0.25">
      <c r="A179" s="73" t="s">
        <v>2318</v>
      </c>
    </row>
    <row r="180" spans="1:1" x14ac:dyDescent="0.25">
      <c r="A180" s="73" t="s">
        <v>2319</v>
      </c>
    </row>
    <row r="181" spans="1:1" ht="25" x14ac:dyDescent="0.25">
      <c r="A181" s="73" t="s">
        <v>2320</v>
      </c>
    </row>
    <row r="182" spans="1:1" ht="25" x14ac:dyDescent="0.25">
      <c r="A182" s="73" t="s">
        <v>2321</v>
      </c>
    </row>
    <row r="183" spans="1:1" x14ac:dyDescent="0.25">
      <c r="A183" s="73" t="s">
        <v>2322</v>
      </c>
    </row>
    <row r="184" spans="1:1" ht="50" x14ac:dyDescent="0.25">
      <c r="A184" s="73" t="s">
        <v>2323</v>
      </c>
    </row>
    <row r="185" spans="1:1" x14ac:dyDescent="0.25">
      <c r="A185" s="73" t="s">
        <v>2324</v>
      </c>
    </row>
    <row r="186" spans="1:1" ht="25" x14ac:dyDescent="0.25">
      <c r="A186" s="73" t="s">
        <v>2325</v>
      </c>
    </row>
    <row r="187" spans="1:1" ht="25" x14ac:dyDescent="0.25">
      <c r="A187" s="73" t="s">
        <v>2326</v>
      </c>
    </row>
    <row r="188" spans="1:1" ht="37.5" x14ac:dyDescent="0.25">
      <c r="A188" s="73" t="s">
        <v>2327</v>
      </c>
    </row>
    <row r="189" spans="1:1" x14ac:dyDescent="0.25">
      <c r="A189" s="73" t="s">
        <v>2328</v>
      </c>
    </row>
    <row r="190" spans="1:1" x14ac:dyDescent="0.25">
      <c r="A190" s="73" t="s">
        <v>2329</v>
      </c>
    </row>
    <row r="191" spans="1:1" ht="37.5" x14ac:dyDescent="0.25">
      <c r="A191" s="73" t="s">
        <v>2330</v>
      </c>
    </row>
    <row r="192" spans="1:1" ht="37.5" x14ac:dyDescent="0.25">
      <c r="A192" s="73" t="s">
        <v>2331</v>
      </c>
    </row>
    <row r="193" spans="1:1" ht="25" x14ac:dyDescent="0.25">
      <c r="A193" s="73" t="s">
        <v>2332</v>
      </c>
    </row>
    <row r="194" spans="1:1" x14ac:dyDescent="0.25">
      <c r="A194" s="73" t="s">
        <v>2333</v>
      </c>
    </row>
    <row r="195" spans="1:1" ht="37.5" x14ac:dyDescent="0.25">
      <c r="A195" s="73" t="s">
        <v>2334</v>
      </c>
    </row>
    <row r="196" spans="1:1" ht="25" x14ac:dyDescent="0.25">
      <c r="A196" s="73" t="s">
        <v>2335</v>
      </c>
    </row>
    <row r="197" spans="1:1" ht="37.5" x14ac:dyDescent="0.25">
      <c r="A197" s="73" t="s">
        <v>2336</v>
      </c>
    </row>
    <row r="198" spans="1:1" ht="37.5" x14ac:dyDescent="0.25">
      <c r="A198" s="73" t="s">
        <v>2337</v>
      </c>
    </row>
    <row r="199" spans="1:1" ht="25" x14ac:dyDescent="0.25">
      <c r="A199" s="73" t="s">
        <v>2338</v>
      </c>
    </row>
    <row r="200" spans="1:1" ht="25" x14ac:dyDescent="0.25">
      <c r="A200" s="73" t="s">
        <v>2339</v>
      </c>
    </row>
    <row r="201" spans="1:1" x14ac:dyDescent="0.25">
      <c r="A201" s="73" t="s">
        <v>2340</v>
      </c>
    </row>
    <row r="202" spans="1:1" ht="62.5" x14ac:dyDescent="0.25">
      <c r="A202" s="73" t="s">
        <v>2341</v>
      </c>
    </row>
    <row r="203" spans="1:1" ht="25" x14ac:dyDescent="0.25">
      <c r="A203" s="73" t="s">
        <v>2342</v>
      </c>
    </row>
    <row r="204" spans="1:1" ht="25" x14ac:dyDescent="0.25">
      <c r="A204" s="73" t="s">
        <v>2343</v>
      </c>
    </row>
    <row r="205" spans="1:1" ht="25" x14ac:dyDescent="0.25">
      <c r="A205" s="73" t="s">
        <v>2344</v>
      </c>
    </row>
    <row r="206" spans="1:1" x14ac:dyDescent="0.25">
      <c r="A206" s="73" t="s">
        <v>2345</v>
      </c>
    </row>
    <row r="207" spans="1:1" ht="25" x14ac:dyDescent="0.25">
      <c r="A207" s="73" t="s">
        <v>2346</v>
      </c>
    </row>
    <row r="208" spans="1:1" ht="25" x14ac:dyDescent="0.25">
      <c r="A208" s="73" t="s">
        <v>2347</v>
      </c>
    </row>
    <row r="209" spans="1:1" ht="50" x14ac:dyDescent="0.25">
      <c r="A209" s="73" t="s">
        <v>2348</v>
      </c>
    </row>
    <row r="210" spans="1:1" ht="25" x14ac:dyDescent="0.25">
      <c r="A210" s="73" t="s">
        <v>2349</v>
      </c>
    </row>
    <row r="211" spans="1:1" x14ac:dyDescent="0.25">
      <c r="A211" s="73" t="s">
        <v>2350</v>
      </c>
    </row>
    <row r="212" spans="1:1" ht="25" x14ac:dyDescent="0.25">
      <c r="A212" s="73" t="s">
        <v>2351</v>
      </c>
    </row>
    <row r="213" spans="1:1" ht="62.5" x14ac:dyDescent="0.25">
      <c r="A213" s="73" t="s">
        <v>2352</v>
      </c>
    </row>
    <row r="214" spans="1:1" ht="25" x14ac:dyDescent="0.25">
      <c r="A214" s="73" t="s">
        <v>2353</v>
      </c>
    </row>
    <row r="215" spans="1:1" ht="25" x14ac:dyDescent="0.25">
      <c r="A215" s="73" t="s">
        <v>2354</v>
      </c>
    </row>
    <row r="216" spans="1:1" ht="37.5" x14ac:dyDescent="0.25">
      <c r="A216" s="73" t="s">
        <v>2355</v>
      </c>
    </row>
    <row r="217" spans="1:1" ht="25" x14ac:dyDescent="0.25">
      <c r="A217" s="73" t="s">
        <v>2356</v>
      </c>
    </row>
    <row r="218" spans="1:1" ht="37.5" x14ac:dyDescent="0.25">
      <c r="A218" s="73" t="s">
        <v>2357</v>
      </c>
    </row>
    <row r="219" spans="1:1" ht="25" x14ac:dyDescent="0.25">
      <c r="A219" s="73" t="s">
        <v>2358</v>
      </c>
    </row>
    <row r="220" spans="1:1" ht="37.5" x14ac:dyDescent="0.25">
      <c r="A220" s="73" t="s">
        <v>2359</v>
      </c>
    </row>
    <row r="221" spans="1:1" ht="25" x14ac:dyDescent="0.25">
      <c r="A221" s="73" t="s">
        <v>2360</v>
      </c>
    </row>
    <row r="222" spans="1:1" x14ac:dyDescent="0.25">
      <c r="A222" s="73" t="s">
        <v>2361</v>
      </c>
    </row>
    <row r="223" spans="1:1" ht="25" x14ac:dyDescent="0.25">
      <c r="A223" s="73" t="s">
        <v>2362</v>
      </c>
    </row>
    <row r="224" spans="1:1" ht="50" x14ac:dyDescent="0.25">
      <c r="A224" s="73" t="s">
        <v>2363</v>
      </c>
    </row>
    <row r="225" spans="1:1" ht="25" x14ac:dyDescent="0.25">
      <c r="A225" s="73" t="s">
        <v>2364</v>
      </c>
    </row>
    <row r="226" spans="1:1" ht="37.5" x14ac:dyDescent="0.25">
      <c r="A226" s="73" t="s">
        <v>2365</v>
      </c>
    </row>
    <row r="227" spans="1:1" ht="25" x14ac:dyDescent="0.25">
      <c r="A227" s="73" t="s">
        <v>2366</v>
      </c>
    </row>
    <row r="228" spans="1:1" ht="62.5" x14ac:dyDescent="0.25">
      <c r="A228" s="73" t="s">
        <v>2367</v>
      </c>
    </row>
    <row r="229" spans="1:1" ht="50" x14ac:dyDescent="0.25">
      <c r="A229" s="73" t="s">
        <v>2368</v>
      </c>
    </row>
    <row r="230" spans="1:1" x14ac:dyDescent="0.25">
      <c r="A230" s="73" t="s">
        <v>2369</v>
      </c>
    </row>
    <row r="231" spans="1:1" ht="62.5" x14ac:dyDescent="0.25">
      <c r="A231" s="73" t="s">
        <v>2370</v>
      </c>
    </row>
    <row r="232" spans="1:1" ht="25" x14ac:dyDescent="0.25">
      <c r="A232" s="73" t="s">
        <v>2371</v>
      </c>
    </row>
    <row r="233" spans="1:1" ht="50" x14ac:dyDescent="0.25">
      <c r="A233" s="73" t="s">
        <v>2372</v>
      </c>
    </row>
    <row r="234" spans="1:1" ht="37.5" x14ac:dyDescent="0.25">
      <c r="A234" s="73" t="s">
        <v>2373</v>
      </c>
    </row>
    <row r="235" spans="1:1" ht="25" x14ac:dyDescent="0.25">
      <c r="A235" s="73" t="s">
        <v>2374</v>
      </c>
    </row>
    <row r="236" spans="1:1" ht="37.5" x14ac:dyDescent="0.25">
      <c r="A236" s="73" t="s">
        <v>2375</v>
      </c>
    </row>
    <row r="237" spans="1:1" x14ac:dyDescent="0.25">
      <c r="A237" s="73" t="s">
        <v>2376</v>
      </c>
    </row>
    <row r="238" spans="1:1" x14ac:dyDescent="0.25">
      <c r="A238" s="73" t="s">
        <v>2377</v>
      </c>
    </row>
    <row r="239" spans="1:1" ht="75" x14ac:dyDescent="0.25">
      <c r="A239" s="73" t="s">
        <v>2378</v>
      </c>
    </row>
    <row r="240" spans="1:1" ht="25" x14ac:dyDescent="0.25">
      <c r="A240" s="73" t="s">
        <v>2379</v>
      </c>
    </row>
    <row r="241" spans="1:1" ht="125" x14ac:dyDescent="0.25">
      <c r="A241" s="73" t="s">
        <v>2380</v>
      </c>
    </row>
    <row r="242" spans="1:1" ht="37.5" x14ac:dyDescent="0.25">
      <c r="A242" s="73" t="s">
        <v>2381</v>
      </c>
    </row>
    <row r="243" spans="1:1" ht="50" x14ac:dyDescent="0.25">
      <c r="A243" s="73" t="s">
        <v>2382</v>
      </c>
    </row>
    <row r="244" spans="1:1" x14ac:dyDescent="0.25">
      <c r="A244" s="73" t="s">
        <v>2383</v>
      </c>
    </row>
    <row r="245" spans="1:1" x14ac:dyDescent="0.25">
      <c r="A245" s="73" t="s">
        <v>2384</v>
      </c>
    </row>
    <row r="246" spans="1:1" x14ac:dyDescent="0.25">
      <c r="A246" s="73" t="s">
        <v>2385</v>
      </c>
    </row>
    <row r="247" spans="1:1" ht="125" x14ac:dyDescent="0.25">
      <c r="A247" s="73" t="s">
        <v>2386</v>
      </c>
    </row>
    <row r="248" spans="1:1" x14ac:dyDescent="0.25">
      <c r="A248" s="73" t="s">
        <v>2387</v>
      </c>
    </row>
    <row r="249" spans="1:1" x14ac:dyDescent="0.25">
      <c r="A249" s="73" t="s">
        <v>2388</v>
      </c>
    </row>
    <row r="250" spans="1:1" x14ac:dyDescent="0.25">
      <c r="A250" s="73" t="s">
        <v>2389</v>
      </c>
    </row>
    <row r="251" spans="1:1" ht="37.5" x14ac:dyDescent="0.25">
      <c r="A251" s="73" t="s">
        <v>2390</v>
      </c>
    </row>
    <row r="252" spans="1:1" x14ac:dyDescent="0.25">
      <c r="A252" s="73" t="s">
        <v>2391</v>
      </c>
    </row>
    <row r="253" spans="1:1" x14ac:dyDescent="0.25">
      <c r="A253" s="73" t="s">
        <v>2392</v>
      </c>
    </row>
    <row r="254" spans="1:1" x14ac:dyDescent="0.25">
      <c r="A254" s="73" t="s">
        <v>2393</v>
      </c>
    </row>
    <row r="255" spans="1:1" ht="25" x14ac:dyDescent="0.25">
      <c r="A255" s="73" t="s">
        <v>2394</v>
      </c>
    </row>
    <row r="256" spans="1:1" x14ac:dyDescent="0.25">
      <c r="A256" s="73" t="s">
        <v>2395</v>
      </c>
    </row>
    <row r="257" spans="1:1" x14ac:dyDescent="0.25">
      <c r="A257" s="73" t="s">
        <v>2396</v>
      </c>
    </row>
    <row r="258" spans="1:1" x14ac:dyDescent="0.25">
      <c r="A258" s="73" t="s">
        <v>2397</v>
      </c>
    </row>
    <row r="259" spans="1:1" x14ac:dyDescent="0.25">
      <c r="A259" s="73" t="s">
        <v>2398</v>
      </c>
    </row>
    <row r="260" spans="1:1" x14ac:dyDescent="0.25">
      <c r="A260" s="73" t="s">
        <v>2399</v>
      </c>
    </row>
    <row r="261" spans="1:1" ht="50" x14ac:dyDescent="0.25">
      <c r="A261" s="73" t="s">
        <v>2400</v>
      </c>
    </row>
    <row r="262" spans="1:1" ht="25" x14ac:dyDescent="0.25">
      <c r="A262" s="73" t="s">
        <v>2401</v>
      </c>
    </row>
    <row r="263" spans="1:1" x14ac:dyDescent="0.25">
      <c r="A263" s="73" t="s">
        <v>2402</v>
      </c>
    </row>
    <row r="264" spans="1:1" x14ac:dyDescent="0.25">
      <c r="A264" s="73" t="s">
        <v>2403</v>
      </c>
    </row>
    <row r="265" spans="1:1" ht="37.5" x14ac:dyDescent="0.25">
      <c r="A265" s="73" t="s">
        <v>2404</v>
      </c>
    </row>
    <row r="266" spans="1:1" x14ac:dyDescent="0.25">
      <c r="A266" s="73" t="s">
        <v>2405</v>
      </c>
    </row>
    <row r="267" spans="1:1" x14ac:dyDescent="0.25">
      <c r="A267" s="73" t="s">
        <v>2405</v>
      </c>
    </row>
    <row r="268" spans="1:1" ht="100" x14ac:dyDescent="0.25">
      <c r="A268" s="73" t="s">
        <v>2406</v>
      </c>
    </row>
    <row r="269" spans="1:1" ht="50" x14ac:dyDescent="0.25">
      <c r="A269" s="73" t="s">
        <v>2407</v>
      </c>
    </row>
    <row r="270" spans="1:1" x14ac:dyDescent="0.25">
      <c r="A270" s="73" t="s">
        <v>2408</v>
      </c>
    </row>
    <row r="271" spans="1:1" ht="37.5" x14ac:dyDescent="0.25">
      <c r="A271" s="73" t="s">
        <v>2409</v>
      </c>
    </row>
    <row r="272" spans="1:1" x14ac:dyDescent="0.25">
      <c r="A272" s="73" t="s">
        <v>2410</v>
      </c>
    </row>
    <row r="273" spans="1:1" x14ac:dyDescent="0.25">
      <c r="A273" s="73" t="s">
        <v>2411</v>
      </c>
    </row>
    <row r="274" spans="1:1" ht="25" x14ac:dyDescent="0.25">
      <c r="A274" s="73" t="s">
        <v>2412</v>
      </c>
    </row>
    <row r="275" spans="1:1" x14ac:dyDescent="0.25">
      <c r="A275" s="73" t="s">
        <v>2413</v>
      </c>
    </row>
    <row r="276" spans="1:1" x14ac:dyDescent="0.25">
      <c r="A276" s="73" t="s">
        <v>2414</v>
      </c>
    </row>
    <row r="277" spans="1:1" x14ac:dyDescent="0.25">
      <c r="A277" s="73" t="s">
        <v>2415</v>
      </c>
    </row>
    <row r="278" spans="1:1" x14ac:dyDescent="0.25">
      <c r="A278" s="73" t="s">
        <v>2416</v>
      </c>
    </row>
    <row r="279" spans="1:1" x14ac:dyDescent="0.25">
      <c r="A279" s="73" t="s">
        <v>2417</v>
      </c>
    </row>
    <row r="280" spans="1:1" x14ac:dyDescent="0.25">
      <c r="A280" s="73" t="s">
        <v>2418</v>
      </c>
    </row>
    <row r="281" spans="1:1" x14ac:dyDescent="0.25">
      <c r="A281" s="73" t="s">
        <v>2419</v>
      </c>
    </row>
    <row r="282" spans="1:1" x14ac:dyDescent="0.25">
      <c r="A282" s="73" t="s">
        <v>2420</v>
      </c>
    </row>
    <row r="283" spans="1:1" x14ac:dyDescent="0.25">
      <c r="A283" s="73" t="s">
        <v>2421</v>
      </c>
    </row>
    <row r="284" spans="1:1" x14ac:dyDescent="0.25">
      <c r="A284" s="73" t="s">
        <v>2422</v>
      </c>
    </row>
    <row r="285" spans="1:1" ht="25" x14ac:dyDescent="0.25">
      <c r="A285" s="73" t="s">
        <v>2423</v>
      </c>
    </row>
    <row r="286" spans="1:1" ht="25" x14ac:dyDescent="0.25">
      <c r="A286" s="73" t="s">
        <v>2424</v>
      </c>
    </row>
    <row r="287" spans="1:1" x14ac:dyDescent="0.25">
      <c r="A287" s="73" t="s">
        <v>2425</v>
      </c>
    </row>
    <row r="288" spans="1:1" ht="25" x14ac:dyDescent="0.25">
      <c r="A288" s="73" t="s">
        <v>2426</v>
      </c>
    </row>
    <row r="289" spans="1:1" x14ac:dyDescent="0.25">
      <c r="A289" s="73" t="s">
        <v>2427</v>
      </c>
    </row>
    <row r="290" spans="1:1" ht="25" x14ac:dyDescent="0.25">
      <c r="A290" s="73" t="s">
        <v>2428</v>
      </c>
    </row>
    <row r="291" spans="1:1" ht="25" x14ac:dyDescent="0.25">
      <c r="A291" s="73" t="s">
        <v>2429</v>
      </c>
    </row>
    <row r="292" spans="1:1" x14ac:dyDescent="0.25">
      <c r="A292" s="73" t="s">
        <v>2430</v>
      </c>
    </row>
    <row r="293" spans="1:1" x14ac:dyDescent="0.25">
      <c r="A293" s="73" t="s">
        <v>2431</v>
      </c>
    </row>
    <row r="294" spans="1:1" x14ac:dyDescent="0.25">
      <c r="A294" s="73" t="s">
        <v>2432</v>
      </c>
    </row>
    <row r="295" spans="1:1" x14ac:dyDescent="0.25">
      <c r="A295" s="73" t="s">
        <v>2433</v>
      </c>
    </row>
    <row r="296" spans="1:1" ht="25" x14ac:dyDescent="0.25">
      <c r="A296" s="73" t="s">
        <v>2434</v>
      </c>
    </row>
    <row r="297" spans="1:1" ht="25" x14ac:dyDescent="0.25">
      <c r="A297" s="73" t="s">
        <v>2435</v>
      </c>
    </row>
    <row r="298" spans="1:1" ht="25" x14ac:dyDescent="0.25">
      <c r="A298" s="73" t="s">
        <v>2436</v>
      </c>
    </row>
    <row r="299" spans="1:1" x14ac:dyDescent="0.25">
      <c r="A299" s="73" t="s">
        <v>2437</v>
      </c>
    </row>
    <row r="300" spans="1:1" x14ac:dyDescent="0.25">
      <c r="A300" s="73" t="s">
        <v>2438</v>
      </c>
    </row>
    <row r="301" spans="1:1" x14ac:dyDescent="0.25">
      <c r="A301" s="73" t="s">
        <v>2439</v>
      </c>
    </row>
    <row r="302" spans="1:1" ht="25" x14ac:dyDescent="0.25">
      <c r="A302" s="73" t="s">
        <v>2440</v>
      </c>
    </row>
    <row r="303" spans="1:1" x14ac:dyDescent="0.25">
      <c r="A303" s="73" t="s">
        <v>1388</v>
      </c>
    </row>
    <row r="304" spans="1:1" x14ac:dyDescent="0.25">
      <c r="A304" s="73" t="s">
        <v>2441</v>
      </c>
    </row>
    <row r="305" spans="1:1" ht="25" x14ac:dyDescent="0.25">
      <c r="A305" s="73" t="s">
        <v>2442</v>
      </c>
    </row>
    <row r="306" spans="1:1" ht="37.5" x14ac:dyDescent="0.25">
      <c r="A306" s="73" t="s">
        <v>2443</v>
      </c>
    </row>
    <row r="307" spans="1:1" x14ac:dyDescent="0.25">
      <c r="A307" s="73" t="s">
        <v>2444</v>
      </c>
    </row>
    <row r="308" spans="1:1" ht="25" x14ac:dyDescent="0.25">
      <c r="A308" s="73" t="s">
        <v>2445</v>
      </c>
    </row>
    <row r="309" spans="1:1" x14ac:dyDescent="0.25">
      <c r="A309" s="73" t="s">
        <v>2446</v>
      </c>
    </row>
    <row r="310" spans="1:1" x14ac:dyDescent="0.25">
      <c r="A310" s="73" t="s">
        <v>2447</v>
      </c>
    </row>
    <row r="311" spans="1:1" x14ac:dyDescent="0.25">
      <c r="A311" s="73" t="s">
        <v>2448</v>
      </c>
    </row>
    <row r="312" spans="1:1" x14ac:dyDescent="0.25">
      <c r="A312" s="73" t="s">
        <v>2448</v>
      </c>
    </row>
    <row r="313" spans="1:1" ht="25" x14ac:dyDescent="0.25">
      <c r="A313" s="73" t="s">
        <v>2449</v>
      </c>
    </row>
    <row r="314" spans="1:1" x14ac:dyDescent="0.25">
      <c r="A314" s="73" t="s">
        <v>2450</v>
      </c>
    </row>
    <row r="315" spans="1:1" x14ac:dyDescent="0.25">
      <c r="A315" s="73" t="s">
        <v>2451</v>
      </c>
    </row>
    <row r="316" spans="1:1" ht="25" x14ac:dyDescent="0.25">
      <c r="A316" s="73" t="s">
        <v>2452</v>
      </c>
    </row>
    <row r="317" spans="1:1" x14ac:dyDescent="0.25">
      <c r="A317" s="73" t="s">
        <v>2453</v>
      </c>
    </row>
    <row r="318" spans="1:1" x14ac:dyDescent="0.25">
      <c r="A318" s="73" t="s">
        <v>2454</v>
      </c>
    </row>
    <row r="319" spans="1:1" ht="87.5" x14ac:dyDescent="0.25">
      <c r="A319" s="73" t="s">
        <v>2455</v>
      </c>
    </row>
    <row r="320" spans="1:1" ht="37.5" x14ac:dyDescent="0.25">
      <c r="A320" s="73" t="s">
        <v>2456</v>
      </c>
    </row>
    <row r="321" spans="1:1" x14ac:dyDescent="0.25">
      <c r="A321" s="73" t="s">
        <v>2457</v>
      </c>
    </row>
    <row r="322" spans="1:1" x14ac:dyDescent="0.25">
      <c r="A322" s="73" t="s">
        <v>772</v>
      </c>
    </row>
    <row r="323" spans="1:1" x14ac:dyDescent="0.25">
      <c r="A323" s="73" t="s">
        <v>2458</v>
      </c>
    </row>
    <row r="324" spans="1:1" ht="37.5" x14ac:dyDescent="0.25">
      <c r="A324" s="73" t="s">
        <v>2459</v>
      </c>
    </row>
    <row r="325" spans="1:1" ht="25" x14ac:dyDescent="0.25">
      <c r="A325" s="73" t="s">
        <v>2460</v>
      </c>
    </row>
    <row r="326" spans="1:1" x14ac:dyDescent="0.25">
      <c r="A326" s="73" t="s">
        <v>2461</v>
      </c>
    </row>
    <row r="327" spans="1:1" ht="50" x14ac:dyDescent="0.25">
      <c r="A327" s="73" t="s">
        <v>2462</v>
      </c>
    </row>
    <row r="328" spans="1:1" ht="25" x14ac:dyDescent="0.25">
      <c r="A328" s="73" t="s">
        <v>2463</v>
      </c>
    </row>
    <row r="329" spans="1:1" ht="25" x14ac:dyDescent="0.25">
      <c r="A329" s="73" t="s">
        <v>2464</v>
      </c>
    </row>
    <row r="330" spans="1:1" x14ac:dyDescent="0.25">
      <c r="A330" s="73" t="s">
        <v>2465</v>
      </c>
    </row>
    <row r="331" spans="1:1" x14ac:dyDescent="0.25">
      <c r="A331" s="73" t="s">
        <v>2466</v>
      </c>
    </row>
    <row r="332" spans="1:1" ht="25" x14ac:dyDescent="0.25">
      <c r="A332" s="73" t="s">
        <v>2467</v>
      </c>
    </row>
    <row r="333" spans="1:1" ht="87.5" x14ac:dyDescent="0.25">
      <c r="A333" s="73" t="s">
        <v>2468</v>
      </c>
    </row>
    <row r="334" spans="1:1" ht="37.5" x14ac:dyDescent="0.25">
      <c r="A334" s="73" t="s">
        <v>2469</v>
      </c>
    </row>
    <row r="335" spans="1:1" ht="25" x14ac:dyDescent="0.25">
      <c r="A335" s="73" t="s">
        <v>2470</v>
      </c>
    </row>
    <row r="336" spans="1:1" x14ac:dyDescent="0.25">
      <c r="A336" s="73" t="s">
        <v>2471</v>
      </c>
    </row>
    <row r="337" spans="1:1" ht="62.5" x14ac:dyDescent="0.25">
      <c r="A337" s="73" t="s">
        <v>2472</v>
      </c>
    </row>
    <row r="338" spans="1:1" ht="37.5" x14ac:dyDescent="0.25">
      <c r="A338" s="73" t="s">
        <v>2473</v>
      </c>
    </row>
    <row r="339" spans="1:1" x14ac:dyDescent="0.25">
      <c r="A339" s="73" t="s">
        <v>2474</v>
      </c>
    </row>
    <row r="340" spans="1:1" ht="25" x14ac:dyDescent="0.25">
      <c r="A340" s="73" t="s">
        <v>2475</v>
      </c>
    </row>
    <row r="341" spans="1:1" ht="37.5" x14ac:dyDescent="0.25">
      <c r="A341" s="73" t="s">
        <v>2476</v>
      </c>
    </row>
    <row r="342" spans="1:1" ht="37.5" x14ac:dyDescent="0.25">
      <c r="A342" s="73" t="s">
        <v>2477</v>
      </c>
    </row>
    <row r="343" spans="1:1" ht="25" x14ac:dyDescent="0.25">
      <c r="A343" s="73" t="s">
        <v>2478</v>
      </c>
    </row>
    <row r="344" spans="1:1" ht="37.5" x14ac:dyDescent="0.25">
      <c r="A344" s="73" t="s">
        <v>2479</v>
      </c>
    </row>
    <row r="345" spans="1:1" x14ac:dyDescent="0.25">
      <c r="A345" s="73" t="s">
        <v>2480</v>
      </c>
    </row>
    <row r="346" spans="1:1" ht="37.5" x14ac:dyDescent="0.25">
      <c r="A346" s="73" t="s">
        <v>2481</v>
      </c>
    </row>
    <row r="347" spans="1:1" ht="150" x14ac:dyDescent="0.25">
      <c r="A347" s="73" t="s">
        <v>2482</v>
      </c>
    </row>
    <row r="348" spans="1:1" ht="37.5" x14ac:dyDescent="0.25">
      <c r="A348" s="73" t="s">
        <v>2483</v>
      </c>
    </row>
    <row r="349" spans="1:1" ht="37.5" x14ac:dyDescent="0.25">
      <c r="A349" s="73" t="s">
        <v>2484</v>
      </c>
    </row>
    <row r="350" spans="1:1" ht="25" x14ac:dyDescent="0.25">
      <c r="A350" s="73" t="s">
        <v>2485</v>
      </c>
    </row>
    <row r="351" spans="1:1" ht="25" x14ac:dyDescent="0.25">
      <c r="A351" s="73" t="s">
        <v>2486</v>
      </c>
    </row>
    <row r="352" spans="1:1" ht="37.5" x14ac:dyDescent="0.25">
      <c r="A352" s="73" t="s">
        <v>2487</v>
      </c>
    </row>
    <row r="353" spans="1:1" ht="25" x14ac:dyDescent="0.25">
      <c r="A353" s="73" t="s">
        <v>2488</v>
      </c>
    </row>
    <row r="354" spans="1:1" ht="25" x14ac:dyDescent="0.25">
      <c r="A354" s="73" t="s">
        <v>2489</v>
      </c>
    </row>
    <row r="355" spans="1:1" ht="150" x14ac:dyDescent="0.25">
      <c r="A355" s="73" t="s">
        <v>2490</v>
      </c>
    </row>
    <row r="356" spans="1:1" ht="37.5" x14ac:dyDescent="0.25">
      <c r="A356" s="73" t="s">
        <v>2491</v>
      </c>
    </row>
    <row r="357" spans="1:1" x14ac:dyDescent="0.25">
      <c r="A357" s="73" t="s">
        <v>2492</v>
      </c>
    </row>
    <row r="358" spans="1:1" ht="25" x14ac:dyDescent="0.25">
      <c r="A358" s="73" t="s">
        <v>2493</v>
      </c>
    </row>
    <row r="359" spans="1:1" x14ac:dyDescent="0.25">
      <c r="A359" s="73" t="s">
        <v>2494</v>
      </c>
    </row>
    <row r="360" spans="1:1" x14ac:dyDescent="0.25">
      <c r="A360" s="73" t="s">
        <v>2495</v>
      </c>
    </row>
    <row r="361" spans="1:1" ht="50" x14ac:dyDescent="0.25">
      <c r="A361" s="73" t="s">
        <v>2496</v>
      </c>
    </row>
    <row r="362" spans="1:1" x14ac:dyDescent="0.25">
      <c r="A362" s="73" t="s">
        <v>2497</v>
      </c>
    </row>
    <row r="363" spans="1:1" ht="75" x14ac:dyDescent="0.25">
      <c r="A363" s="73" t="s">
        <v>2498</v>
      </c>
    </row>
    <row r="364" spans="1:1" x14ac:dyDescent="0.25">
      <c r="A364" s="73" t="s">
        <v>2499</v>
      </c>
    </row>
    <row r="365" spans="1:1" ht="25" x14ac:dyDescent="0.25">
      <c r="A365" s="73" t="s">
        <v>2500</v>
      </c>
    </row>
    <row r="366" spans="1:1" x14ac:dyDescent="0.25">
      <c r="A366" s="73" t="s">
        <v>2501</v>
      </c>
    </row>
    <row r="367" spans="1:1" ht="37.5" x14ac:dyDescent="0.25">
      <c r="A367" s="73" t="s">
        <v>2502</v>
      </c>
    </row>
    <row r="368" spans="1:1" ht="25" x14ac:dyDescent="0.25">
      <c r="A368" s="73" t="s">
        <v>2503</v>
      </c>
    </row>
    <row r="369" spans="1:1" x14ac:dyDescent="0.25">
      <c r="A369" s="73" t="s">
        <v>2504</v>
      </c>
    </row>
    <row r="370" spans="1:1" x14ac:dyDescent="0.25">
      <c r="A370" s="73" t="s">
        <v>2505</v>
      </c>
    </row>
    <row r="371" spans="1:1" x14ac:dyDescent="0.25">
      <c r="A371" s="73" t="s">
        <v>2506</v>
      </c>
    </row>
    <row r="372" spans="1:1" ht="25" x14ac:dyDescent="0.25">
      <c r="A372" s="73" t="s">
        <v>2507</v>
      </c>
    </row>
    <row r="373" spans="1:1" x14ac:dyDescent="0.25">
      <c r="A373" s="73" t="s">
        <v>2508</v>
      </c>
    </row>
    <row r="374" spans="1:1" x14ac:dyDescent="0.25">
      <c r="A374" s="73" t="s">
        <v>2509</v>
      </c>
    </row>
    <row r="375" spans="1:1" x14ac:dyDescent="0.25">
      <c r="A375" s="73" t="s">
        <v>2510</v>
      </c>
    </row>
    <row r="376" spans="1:1" x14ac:dyDescent="0.25">
      <c r="A376" s="73" t="s">
        <v>2511</v>
      </c>
    </row>
    <row r="377" spans="1:1" x14ac:dyDescent="0.25">
      <c r="A377" s="73" t="s">
        <v>2512</v>
      </c>
    </row>
    <row r="378" spans="1:1" x14ac:dyDescent="0.25">
      <c r="A378" s="73" t="s">
        <v>2513</v>
      </c>
    </row>
    <row r="379" spans="1:1" x14ac:dyDescent="0.25">
      <c r="A379" s="73" t="s">
        <v>2514</v>
      </c>
    </row>
    <row r="380" spans="1:1" ht="25" x14ac:dyDescent="0.25">
      <c r="A380" s="73" t="s">
        <v>2515</v>
      </c>
    </row>
    <row r="381" spans="1:1" ht="25" x14ac:dyDescent="0.25">
      <c r="A381" s="73" t="s">
        <v>2516</v>
      </c>
    </row>
    <row r="382" spans="1:1" ht="37.5" x14ac:dyDescent="0.25">
      <c r="A382" s="73" t="s">
        <v>2517</v>
      </c>
    </row>
    <row r="383" spans="1:1" x14ac:dyDescent="0.25">
      <c r="A383" s="73" t="s">
        <v>2518</v>
      </c>
    </row>
    <row r="384" spans="1:1" ht="37.5" x14ac:dyDescent="0.25">
      <c r="A384" s="73" t="s">
        <v>2519</v>
      </c>
    </row>
    <row r="385" spans="1:1" ht="25" x14ac:dyDescent="0.25">
      <c r="A385" s="73" t="s">
        <v>2520</v>
      </c>
    </row>
    <row r="386" spans="1:1" ht="25" x14ac:dyDescent="0.25">
      <c r="A386" s="73" t="s">
        <v>2521</v>
      </c>
    </row>
    <row r="387" spans="1:1" ht="162.5" x14ac:dyDescent="0.25">
      <c r="A387" s="73" t="s">
        <v>2522</v>
      </c>
    </row>
    <row r="388" spans="1:1" ht="37.5" x14ac:dyDescent="0.25">
      <c r="A388" s="73" t="s">
        <v>2523</v>
      </c>
    </row>
    <row r="389" spans="1:1" x14ac:dyDescent="0.25">
      <c r="A389" s="73" t="s">
        <v>2524</v>
      </c>
    </row>
    <row r="390" spans="1:1" x14ac:dyDescent="0.25">
      <c r="A390" s="73" t="s">
        <v>2525</v>
      </c>
    </row>
    <row r="391" spans="1:1" x14ac:dyDescent="0.25">
      <c r="A391" s="73" t="s">
        <v>2526</v>
      </c>
    </row>
    <row r="392" spans="1:1" ht="37.5" x14ac:dyDescent="0.25">
      <c r="A392" s="73" t="s">
        <v>2527</v>
      </c>
    </row>
    <row r="393" spans="1:1" ht="37.5" x14ac:dyDescent="0.25">
      <c r="A393" s="73" t="s">
        <v>2528</v>
      </c>
    </row>
    <row r="394" spans="1:1" ht="25" x14ac:dyDescent="0.25">
      <c r="A394" s="73" t="s">
        <v>2529</v>
      </c>
    </row>
    <row r="395" spans="1:1" ht="62.5" x14ac:dyDescent="0.25">
      <c r="A395" s="73" t="s">
        <v>2530</v>
      </c>
    </row>
    <row r="396" spans="1:1" ht="25" x14ac:dyDescent="0.25">
      <c r="A396" s="73" t="s">
        <v>2531</v>
      </c>
    </row>
    <row r="397" spans="1:1" x14ac:dyDescent="0.25">
      <c r="A397" s="73" t="s">
        <v>2532</v>
      </c>
    </row>
    <row r="398" spans="1:1" x14ac:dyDescent="0.25">
      <c r="A398" s="73" t="s">
        <v>2533</v>
      </c>
    </row>
    <row r="399" spans="1:1" ht="25" x14ac:dyDescent="0.25">
      <c r="A399" s="73" t="s">
        <v>2534</v>
      </c>
    </row>
    <row r="400" spans="1:1" x14ac:dyDescent="0.25">
      <c r="A400" s="73" t="s">
        <v>2535</v>
      </c>
    </row>
    <row r="401" spans="1:1" x14ac:dyDescent="0.25">
      <c r="A401" s="73" t="s">
        <v>2536</v>
      </c>
    </row>
    <row r="402" spans="1:1" ht="25" x14ac:dyDescent="0.25">
      <c r="A402" s="73" t="s">
        <v>2537</v>
      </c>
    </row>
    <row r="403" spans="1:1" x14ac:dyDescent="0.25">
      <c r="A403" s="73" t="s">
        <v>2538</v>
      </c>
    </row>
    <row r="404" spans="1:1" x14ac:dyDescent="0.25">
      <c r="A404" s="73" t="s">
        <v>2539</v>
      </c>
    </row>
    <row r="405" spans="1:1" ht="37.5" x14ac:dyDescent="0.25">
      <c r="A405" s="73" t="s">
        <v>2540</v>
      </c>
    </row>
    <row r="406" spans="1:1" ht="25" x14ac:dyDescent="0.25">
      <c r="A406" s="73" t="s">
        <v>2541</v>
      </c>
    </row>
    <row r="407" spans="1:1" x14ac:dyDescent="0.25">
      <c r="A407" s="73" t="s">
        <v>2542</v>
      </c>
    </row>
    <row r="408" spans="1:1" ht="25" x14ac:dyDescent="0.25">
      <c r="A408" s="73" t="s">
        <v>2543</v>
      </c>
    </row>
    <row r="409" spans="1:1" ht="37.5" x14ac:dyDescent="0.25">
      <c r="A409" s="73" t="s">
        <v>2544</v>
      </c>
    </row>
    <row r="410" spans="1:1" x14ac:dyDescent="0.25">
      <c r="A410" s="73" t="s">
        <v>2545</v>
      </c>
    </row>
    <row r="411" spans="1:1" x14ac:dyDescent="0.25">
      <c r="A411" s="73" t="s">
        <v>2546</v>
      </c>
    </row>
    <row r="412" spans="1:1" x14ac:dyDescent="0.25">
      <c r="A412" s="73" t="s">
        <v>2547</v>
      </c>
    </row>
    <row r="413" spans="1:1" ht="25" x14ac:dyDescent="0.25">
      <c r="A413" s="73" t="s">
        <v>2548</v>
      </c>
    </row>
    <row r="414" spans="1:1" x14ac:dyDescent="0.25">
      <c r="A414" s="73" t="s">
        <v>2549</v>
      </c>
    </row>
    <row r="415" spans="1:1" ht="75" x14ac:dyDescent="0.25">
      <c r="A415" s="73" t="s">
        <v>2550</v>
      </c>
    </row>
    <row r="416" spans="1:1" ht="37.5" x14ac:dyDescent="0.25">
      <c r="A416" s="73" t="s">
        <v>2551</v>
      </c>
    </row>
    <row r="417" spans="1:1" ht="37.5" x14ac:dyDescent="0.25">
      <c r="A417" s="73" t="s">
        <v>2552</v>
      </c>
    </row>
    <row r="418" spans="1:1" x14ac:dyDescent="0.25">
      <c r="A418" s="73" t="s">
        <v>2553</v>
      </c>
    </row>
    <row r="419" spans="1:1" x14ac:dyDescent="0.25">
      <c r="A419" s="73" t="s">
        <v>2554</v>
      </c>
    </row>
    <row r="420" spans="1:1" x14ac:dyDescent="0.25">
      <c r="A420" s="73" t="s">
        <v>2555</v>
      </c>
    </row>
    <row r="421" spans="1:1" x14ac:dyDescent="0.25">
      <c r="A421" s="73" t="s">
        <v>2556</v>
      </c>
    </row>
    <row r="422" spans="1:1" x14ac:dyDescent="0.25">
      <c r="A422" s="73" t="s">
        <v>2557</v>
      </c>
    </row>
    <row r="423" spans="1:1" ht="62.5" x14ac:dyDescent="0.25">
      <c r="A423" s="73" t="s">
        <v>2558</v>
      </c>
    </row>
    <row r="424" spans="1:1" ht="37.5" x14ac:dyDescent="0.25">
      <c r="A424" s="73" t="s">
        <v>2559</v>
      </c>
    </row>
    <row r="425" spans="1:1" ht="25" x14ac:dyDescent="0.25">
      <c r="A425" s="73" t="s">
        <v>2560</v>
      </c>
    </row>
    <row r="426" spans="1:1" ht="75" x14ac:dyDescent="0.25">
      <c r="A426" s="73" t="s">
        <v>2561</v>
      </c>
    </row>
    <row r="427" spans="1:1" x14ac:dyDescent="0.25">
      <c r="A427" s="73" t="s">
        <v>2562</v>
      </c>
    </row>
    <row r="428" spans="1:1" ht="25" x14ac:dyDescent="0.25">
      <c r="A428" s="73" t="s">
        <v>2563</v>
      </c>
    </row>
    <row r="429" spans="1:1" x14ac:dyDescent="0.25">
      <c r="A429" s="73" t="s">
        <v>2564</v>
      </c>
    </row>
    <row r="430" spans="1:1" ht="62.5" x14ac:dyDescent="0.25">
      <c r="A430" s="73" t="s">
        <v>2565</v>
      </c>
    </row>
    <row r="431" spans="1:1" ht="62.5" x14ac:dyDescent="0.25">
      <c r="A431" s="73" t="s">
        <v>2566</v>
      </c>
    </row>
    <row r="432" spans="1:1" ht="25" x14ac:dyDescent="0.25">
      <c r="A432" s="73" t="s">
        <v>2567</v>
      </c>
    </row>
    <row r="433" spans="1:1" x14ac:dyDescent="0.25">
      <c r="A433" s="73" t="s">
        <v>2568</v>
      </c>
    </row>
    <row r="434" spans="1:1" ht="75" x14ac:dyDescent="0.25">
      <c r="A434" s="73" t="s">
        <v>2569</v>
      </c>
    </row>
    <row r="435" spans="1:1" ht="25" x14ac:dyDescent="0.25">
      <c r="A435" s="73" t="s">
        <v>2570</v>
      </c>
    </row>
    <row r="436" spans="1:1" x14ac:dyDescent="0.25">
      <c r="A436" s="73" t="s">
        <v>2571</v>
      </c>
    </row>
    <row r="437" spans="1:1" ht="25" x14ac:dyDescent="0.25">
      <c r="A437" s="73" t="s">
        <v>2572</v>
      </c>
    </row>
    <row r="438" spans="1:1" x14ac:dyDescent="0.25">
      <c r="A438" s="73" t="s">
        <v>2573</v>
      </c>
    </row>
    <row r="439" spans="1:1" ht="25" x14ac:dyDescent="0.25">
      <c r="A439" s="73" t="s">
        <v>2574</v>
      </c>
    </row>
    <row r="440" spans="1:1" x14ac:dyDescent="0.25">
      <c r="A440" s="73" t="s">
        <v>2575</v>
      </c>
    </row>
    <row r="441" spans="1:1" x14ac:dyDescent="0.25">
      <c r="A441" s="73" t="s">
        <v>2576</v>
      </c>
    </row>
    <row r="442" spans="1:1" x14ac:dyDescent="0.25">
      <c r="A442" s="73" t="s">
        <v>2577</v>
      </c>
    </row>
    <row r="443" spans="1:1" ht="25" x14ac:dyDescent="0.25">
      <c r="A443" s="73" t="s">
        <v>2578</v>
      </c>
    </row>
    <row r="444" spans="1:1" x14ac:dyDescent="0.25">
      <c r="A444" s="73" t="s">
        <v>2579</v>
      </c>
    </row>
    <row r="445" spans="1:1" x14ac:dyDescent="0.25">
      <c r="A445" s="73" t="s">
        <v>2580</v>
      </c>
    </row>
    <row r="446" spans="1:1" x14ac:dyDescent="0.25">
      <c r="A446" s="73" t="s">
        <v>2581</v>
      </c>
    </row>
    <row r="447" spans="1:1" ht="75" x14ac:dyDescent="0.25">
      <c r="A447" s="73" t="s">
        <v>2582</v>
      </c>
    </row>
    <row r="448" spans="1:1" x14ac:dyDescent="0.25">
      <c r="A448" s="73" t="s">
        <v>2583</v>
      </c>
    </row>
    <row r="449" spans="1:1" x14ac:dyDescent="0.25">
      <c r="A449" s="73" t="s">
        <v>2584</v>
      </c>
    </row>
    <row r="450" spans="1:1" x14ac:dyDescent="0.25">
      <c r="A450" s="73" t="s">
        <v>2585</v>
      </c>
    </row>
    <row r="451" spans="1:1" x14ac:dyDescent="0.25">
      <c r="A451" s="73" t="s">
        <v>2586</v>
      </c>
    </row>
    <row r="452" spans="1:1" x14ac:dyDescent="0.25">
      <c r="A452" s="73" t="s">
        <v>2586</v>
      </c>
    </row>
    <row r="453" spans="1:1" x14ac:dyDescent="0.25">
      <c r="A453" s="73" t="s">
        <v>2587</v>
      </c>
    </row>
    <row r="454" spans="1:1" ht="25" x14ac:dyDescent="0.25">
      <c r="A454" s="73" t="s">
        <v>2588</v>
      </c>
    </row>
    <row r="455" spans="1:1" ht="25" x14ac:dyDescent="0.25">
      <c r="A455" s="73" t="s">
        <v>2589</v>
      </c>
    </row>
    <row r="456" spans="1:1" ht="25" x14ac:dyDescent="0.25">
      <c r="A456" s="73" t="s">
        <v>2590</v>
      </c>
    </row>
    <row r="457" spans="1:1" x14ac:dyDescent="0.25">
      <c r="A457" s="73" t="s">
        <v>2591</v>
      </c>
    </row>
    <row r="458" spans="1:1" ht="25" x14ac:dyDescent="0.25">
      <c r="A458" s="73" t="s">
        <v>2592</v>
      </c>
    </row>
    <row r="459" spans="1:1" ht="75" x14ac:dyDescent="0.25">
      <c r="A459" s="73" t="s">
        <v>2593</v>
      </c>
    </row>
    <row r="460" spans="1:1" x14ac:dyDescent="0.25">
      <c r="A460" s="73" t="s">
        <v>2594</v>
      </c>
    </row>
    <row r="461" spans="1:1" ht="75" x14ac:dyDescent="0.25">
      <c r="A461" s="73" t="s">
        <v>2595</v>
      </c>
    </row>
    <row r="462" spans="1:1" ht="25" x14ac:dyDescent="0.25">
      <c r="A462" s="73" t="s">
        <v>2596</v>
      </c>
    </row>
    <row r="463" spans="1:1" x14ac:dyDescent="0.25">
      <c r="A463" s="73" t="s">
        <v>2597</v>
      </c>
    </row>
    <row r="464" spans="1:1" ht="25" x14ac:dyDescent="0.25">
      <c r="A464" s="73" t="s">
        <v>2598</v>
      </c>
    </row>
    <row r="465" spans="1:1" x14ac:dyDescent="0.25">
      <c r="A465" s="73" t="s">
        <v>2599</v>
      </c>
    </row>
    <row r="466" spans="1:1" x14ac:dyDescent="0.25">
      <c r="A466" s="73" t="s">
        <v>2600</v>
      </c>
    </row>
    <row r="467" spans="1:1" x14ac:dyDescent="0.25">
      <c r="A467" s="73" t="s">
        <v>2601</v>
      </c>
    </row>
    <row r="468" spans="1:1" x14ac:dyDescent="0.25">
      <c r="A468" s="73" t="s">
        <v>2602</v>
      </c>
    </row>
    <row r="469" spans="1:1" x14ac:dyDescent="0.25">
      <c r="A469" s="73" t="s">
        <v>2603</v>
      </c>
    </row>
    <row r="470" spans="1:1" ht="25" x14ac:dyDescent="0.25">
      <c r="A470" s="73" t="s">
        <v>2604</v>
      </c>
    </row>
    <row r="471" spans="1:1" x14ac:dyDescent="0.25">
      <c r="A471" s="73" t="s">
        <v>2605</v>
      </c>
    </row>
    <row r="472" spans="1:1" ht="37.5" x14ac:dyDescent="0.25">
      <c r="A472" s="73" t="s">
        <v>2606</v>
      </c>
    </row>
    <row r="473" spans="1:1" ht="37.5" x14ac:dyDescent="0.25">
      <c r="A473" s="73" t="s">
        <v>2607</v>
      </c>
    </row>
    <row r="474" spans="1:1" x14ac:dyDescent="0.25">
      <c r="A474" s="73" t="s">
        <v>2608</v>
      </c>
    </row>
    <row r="475" spans="1:1" ht="25" x14ac:dyDescent="0.25">
      <c r="A475" s="73" t="s">
        <v>2609</v>
      </c>
    </row>
    <row r="476" spans="1:1" ht="62.5" x14ac:dyDescent="0.25">
      <c r="A476" s="73" t="s">
        <v>2610</v>
      </c>
    </row>
    <row r="477" spans="1:1" x14ac:dyDescent="0.25">
      <c r="A477" s="73" t="s">
        <v>2611</v>
      </c>
    </row>
    <row r="478" spans="1:1" x14ac:dyDescent="0.25">
      <c r="A478" s="73" t="s">
        <v>2612</v>
      </c>
    </row>
    <row r="479" spans="1:1" ht="25" x14ac:dyDescent="0.25">
      <c r="A479" s="73" t="s">
        <v>2613</v>
      </c>
    </row>
    <row r="480" spans="1:1" ht="62.5" x14ac:dyDescent="0.25">
      <c r="A480" s="73" t="s">
        <v>2614</v>
      </c>
    </row>
    <row r="481" spans="1:1" ht="37.5" x14ac:dyDescent="0.25">
      <c r="A481" s="73" t="s">
        <v>2615</v>
      </c>
    </row>
    <row r="482" spans="1:1" ht="37.5" x14ac:dyDescent="0.25">
      <c r="A482" s="73" t="s">
        <v>2616</v>
      </c>
    </row>
    <row r="483" spans="1:1" ht="25" x14ac:dyDescent="0.25">
      <c r="A483" s="73" t="s">
        <v>2617</v>
      </c>
    </row>
    <row r="484" spans="1:1" x14ac:dyDescent="0.25">
      <c r="A484" s="73" t="s">
        <v>2618</v>
      </c>
    </row>
    <row r="485" spans="1:1" x14ac:dyDescent="0.25">
      <c r="A485" s="73" t="s">
        <v>2619</v>
      </c>
    </row>
    <row r="486" spans="1:1" x14ac:dyDescent="0.25">
      <c r="A486" s="73" t="s">
        <v>2620</v>
      </c>
    </row>
    <row r="487" spans="1:1" x14ac:dyDescent="0.25">
      <c r="A487" s="73" t="s">
        <v>2621</v>
      </c>
    </row>
    <row r="488" spans="1:1" ht="25" x14ac:dyDescent="0.25">
      <c r="A488" s="73" t="s">
        <v>2622</v>
      </c>
    </row>
    <row r="489" spans="1:1" x14ac:dyDescent="0.25">
      <c r="A489" s="73" t="s">
        <v>2623</v>
      </c>
    </row>
    <row r="490" spans="1:1" x14ac:dyDescent="0.25">
      <c r="A490" s="73" t="s">
        <v>2624</v>
      </c>
    </row>
    <row r="491" spans="1:1" ht="37.5" x14ac:dyDescent="0.25">
      <c r="A491" s="73" t="s">
        <v>2625</v>
      </c>
    </row>
    <row r="492" spans="1:1" x14ac:dyDescent="0.25">
      <c r="A492" s="73" t="s">
        <v>2626</v>
      </c>
    </row>
    <row r="493" spans="1:1" x14ac:dyDescent="0.25">
      <c r="A493" s="73" t="s">
        <v>2627</v>
      </c>
    </row>
    <row r="494" spans="1:1" ht="37.5" x14ac:dyDescent="0.25">
      <c r="A494" s="73" t="s">
        <v>2628</v>
      </c>
    </row>
    <row r="495" spans="1:1" x14ac:dyDescent="0.25">
      <c r="A495" s="73" t="s">
        <v>2629</v>
      </c>
    </row>
    <row r="496" spans="1:1" x14ac:dyDescent="0.25">
      <c r="A496" s="73" t="s">
        <v>2630</v>
      </c>
    </row>
    <row r="497" spans="1:1" ht="75" x14ac:dyDescent="0.25">
      <c r="A497" s="73" t="s">
        <v>2631</v>
      </c>
    </row>
    <row r="498" spans="1:1" ht="25" x14ac:dyDescent="0.25">
      <c r="A498" s="73" t="s">
        <v>2632</v>
      </c>
    </row>
    <row r="499" spans="1:1" x14ac:dyDescent="0.25">
      <c r="A499" s="73" t="s">
        <v>2633</v>
      </c>
    </row>
    <row r="500" spans="1:1" x14ac:dyDescent="0.25">
      <c r="A500" s="73" t="s">
        <v>2634</v>
      </c>
    </row>
    <row r="501" spans="1:1" x14ac:dyDescent="0.25">
      <c r="A501" s="73" t="s">
        <v>2635</v>
      </c>
    </row>
    <row r="502" spans="1:1" ht="37.5" x14ac:dyDescent="0.25">
      <c r="A502" s="73" t="s">
        <v>2636</v>
      </c>
    </row>
    <row r="503" spans="1:1" x14ac:dyDescent="0.25">
      <c r="A503" s="73" t="s">
        <v>2637</v>
      </c>
    </row>
    <row r="504" spans="1:1" x14ac:dyDescent="0.25">
      <c r="A504" s="73" t="s">
        <v>2638</v>
      </c>
    </row>
    <row r="505" spans="1:1" x14ac:dyDescent="0.25">
      <c r="A505" s="73" t="s">
        <v>2639</v>
      </c>
    </row>
    <row r="506" spans="1:1" x14ac:dyDescent="0.25">
      <c r="A506" s="73" t="s">
        <v>2640</v>
      </c>
    </row>
    <row r="507" spans="1:1" x14ac:dyDescent="0.25">
      <c r="A507" s="73" t="s">
        <v>2641</v>
      </c>
    </row>
    <row r="508" spans="1:1" x14ac:dyDescent="0.25">
      <c r="A508" s="73" t="s">
        <v>2642</v>
      </c>
    </row>
    <row r="509" spans="1:1" ht="25" x14ac:dyDescent="0.25">
      <c r="A509" s="73" t="s">
        <v>2643</v>
      </c>
    </row>
    <row r="510" spans="1:1" x14ac:dyDescent="0.25">
      <c r="A510" s="73" t="s">
        <v>2644</v>
      </c>
    </row>
    <row r="511" spans="1:1" x14ac:dyDescent="0.25">
      <c r="A511" s="73" t="s">
        <v>2645</v>
      </c>
    </row>
    <row r="512" spans="1:1" x14ac:dyDescent="0.25">
      <c r="A512" s="73" t="s">
        <v>2646</v>
      </c>
    </row>
    <row r="513" spans="1:1" x14ac:dyDescent="0.25">
      <c r="A513" s="73" t="s">
        <v>2647</v>
      </c>
    </row>
    <row r="514" spans="1:1" ht="25" x14ac:dyDescent="0.25">
      <c r="A514" s="73" t="s">
        <v>2648</v>
      </c>
    </row>
    <row r="515" spans="1:1" ht="25" x14ac:dyDescent="0.25">
      <c r="A515" s="73" t="s">
        <v>2649</v>
      </c>
    </row>
    <row r="516" spans="1:1" ht="25" x14ac:dyDescent="0.25">
      <c r="A516" s="73" t="s">
        <v>2650</v>
      </c>
    </row>
    <row r="517" spans="1:1" ht="237.5" x14ac:dyDescent="0.25">
      <c r="A517" s="73" t="s">
        <v>2651</v>
      </c>
    </row>
    <row r="518" spans="1:1" x14ac:dyDescent="0.25">
      <c r="A518" s="73" t="s">
        <v>2652</v>
      </c>
    </row>
    <row r="519" spans="1:1" ht="25" x14ac:dyDescent="0.25">
      <c r="A519" s="73" t="s">
        <v>2653</v>
      </c>
    </row>
    <row r="520" spans="1:1" ht="25" x14ac:dyDescent="0.25">
      <c r="A520" s="73" t="s">
        <v>2654</v>
      </c>
    </row>
    <row r="521" spans="1:1" x14ac:dyDescent="0.25">
      <c r="A521" s="73" t="s">
        <v>2655</v>
      </c>
    </row>
    <row r="522" spans="1:1" x14ac:dyDescent="0.25">
      <c r="A522" s="73" t="s">
        <v>2656</v>
      </c>
    </row>
    <row r="523" spans="1:1" ht="25" x14ac:dyDescent="0.25">
      <c r="A523" s="73" t="s">
        <v>2657</v>
      </c>
    </row>
    <row r="524" spans="1:1" x14ac:dyDescent="0.25">
      <c r="A524" s="73" t="s">
        <v>2658</v>
      </c>
    </row>
    <row r="525" spans="1:1" ht="25" x14ac:dyDescent="0.25">
      <c r="A525" s="73" t="s">
        <v>2659</v>
      </c>
    </row>
    <row r="526" spans="1:1" x14ac:dyDescent="0.25">
      <c r="A526" s="73" t="s">
        <v>2660</v>
      </c>
    </row>
    <row r="527" spans="1:1" x14ac:dyDescent="0.25">
      <c r="A527" s="73" t="s">
        <v>2661</v>
      </c>
    </row>
    <row r="528" spans="1:1" ht="50" x14ac:dyDescent="0.25">
      <c r="A528" s="73" t="s">
        <v>2662</v>
      </c>
    </row>
    <row r="529" spans="1:1" x14ac:dyDescent="0.25">
      <c r="A529" s="73" t="s">
        <v>2663</v>
      </c>
    </row>
    <row r="530" spans="1:1" ht="25" x14ac:dyDescent="0.25">
      <c r="A530" s="73" t="s">
        <v>2664</v>
      </c>
    </row>
    <row r="531" spans="1:1" ht="25" x14ac:dyDescent="0.25">
      <c r="A531" s="73" t="s">
        <v>2665</v>
      </c>
    </row>
    <row r="532" spans="1:1" x14ac:dyDescent="0.25">
      <c r="A532" s="73" t="s">
        <v>922</v>
      </c>
    </row>
    <row r="533" spans="1:1" x14ac:dyDescent="0.25">
      <c r="A533" s="73" t="s">
        <v>2666</v>
      </c>
    </row>
    <row r="534" spans="1:1" ht="25" x14ac:dyDescent="0.25">
      <c r="A534" s="73" t="s">
        <v>2667</v>
      </c>
    </row>
    <row r="535" spans="1:1" x14ac:dyDescent="0.25">
      <c r="A535" s="73" t="s">
        <v>2668</v>
      </c>
    </row>
    <row r="536" spans="1:1" x14ac:dyDescent="0.25">
      <c r="A536" s="73" t="s">
        <v>2669</v>
      </c>
    </row>
    <row r="537" spans="1:1" ht="25" x14ac:dyDescent="0.25">
      <c r="A537" s="73" t="s">
        <v>2670</v>
      </c>
    </row>
    <row r="538" spans="1:1" x14ac:dyDescent="0.25">
      <c r="A538" s="73" t="s">
        <v>2671</v>
      </c>
    </row>
    <row r="539" spans="1:1" x14ac:dyDescent="0.25">
      <c r="A539" s="73" t="s">
        <v>2672</v>
      </c>
    </row>
    <row r="540" spans="1:1" ht="50" x14ac:dyDescent="0.25">
      <c r="A540" s="73" t="s">
        <v>2673</v>
      </c>
    </row>
    <row r="541" spans="1:1" x14ac:dyDescent="0.25">
      <c r="A541" s="73" t="s">
        <v>2674</v>
      </c>
    </row>
    <row r="542" spans="1:1" x14ac:dyDescent="0.25">
      <c r="A542" s="73" t="s">
        <v>2675</v>
      </c>
    </row>
    <row r="543" spans="1:1" x14ac:dyDescent="0.25">
      <c r="A543" s="73" t="s">
        <v>2676</v>
      </c>
    </row>
    <row r="544" spans="1:1" x14ac:dyDescent="0.25">
      <c r="A544" s="73" t="s">
        <v>2677</v>
      </c>
    </row>
    <row r="545" spans="1:1" x14ac:dyDescent="0.25">
      <c r="A545" s="73" t="s">
        <v>2678</v>
      </c>
    </row>
    <row r="546" spans="1:1" ht="25" x14ac:dyDescent="0.25">
      <c r="A546" s="73" t="s">
        <v>2679</v>
      </c>
    </row>
    <row r="547" spans="1:1" x14ac:dyDescent="0.25">
      <c r="A547" s="73" t="s">
        <v>2680</v>
      </c>
    </row>
    <row r="548" spans="1:1" x14ac:dyDescent="0.25">
      <c r="A548" s="73" t="s">
        <v>2681</v>
      </c>
    </row>
    <row r="549" spans="1:1" x14ac:dyDescent="0.25">
      <c r="A549" s="73" t="s">
        <v>2682</v>
      </c>
    </row>
    <row r="550" spans="1:1" x14ac:dyDescent="0.25">
      <c r="A550" s="73" t="s">
        <v>2683</v>
      </c>
    </row>
    <row r="551" spans="1:1" x14ac:dyDescent="0.25">
      <c r="A551" s="73" t="s">
        <v>2684</v>
      </c>
    </row>
    <row r="552" spans="1:1" x14ac:dyDescent="0.25">
      <c r="A552" s="73" t="s">
        <v>2685</v>
      </c>
    </row>
    <row r="553" spans="1:1" x14ac:dyDescent="0.25">
      <c r="A553" s="73" t="s">
        <v>408</v>
      </c>
    </row>
    <row r="554" spans="1:1" x14ac:dyDescent="0.25">
      <c r="A554" s="73" t="s">
        <v>2686</v>
      </c>
    </row>
    <row r="555" spans="1:1" x14ac:dyDescent="0.25">
      <c r="A555" s="73" t="s">
        <v>408</v>
      </c>
    </row>
    <row r="556" spans="1:1" ht="37.5" x14ac:dyDescent="0.25">
      <c r="A556" s="73" t="s">
        <v>2687</v>
      </c>
    </row>
    <row r="557" spans="1:1" x14ac:dyDescent="0.25">
      <c r="A557" s="73" t="s">
        <v>2688</v>
      </c>
    </row>
    <row r="558" spans="1:1" x14ac:dyDescent="0.25">
      <c r="A558" s="73" t="s">
        <v>430</v>
      </c>
    </row>
    <row r="559" spans="1:1" x14ac:dyDescent="0.25">
      <c r="A559" s="73" t="s">
        <v>430</v>
      </c>
    </row>
    <row r="560" spans="1:1" ht="37.5" x14ac:dyDescent="0.25">
      <c r="A560" s="73" t="s">
        <v>2689</v>
      </c>
    </row>
    <row r="561" spans="1:1" ht="37.5" x14ac:dyDescent="0.25">
      <c r="A561" s="73" t="s">
        <v>2690</v>
      </c>
    </row>
    <row r="562" spans="1:1" ht="37.5" x14ac:dyDescent="0.25">
      <c r="A562" s="73" t="s">
        <v>2691</v>
      </c>
    </row>
    <row r="563" spans="1:1" ht="25" x14ac:dyDescent="0.25">
      <c r="A563" s="73" t="s">
        <v>2692</v>
      </c>
    </row>
    <row r="564" spans="1:1" x14ac:dyDescent="0.25">
      <c r="A564" s="73" t="s">
        <v>2693</v>
      </c>
    </row>
    <row r="565" spans="1:1" ht="25" x14ac:dyDescent="0.25">
      <c r="A565" s="73" t="s">
        <v>2694</v>
      </c>
    </row>
    <row r="566" spans="1:1" x14ac:dyDescent="0.25">
      <c r="A566" s="73" t="s">
        <v>2695</v>
      </c>
    </row>
    <row r="567" spans="1:1" x14ac:dyDescent="0.25">
      <c r="A567" s="73" t="s">
        <v>2695</v>
      </c>
    </row>
    <row r="568" spans="1:1" x14ac:dyDescent="0.25">
      <c r="A568" s="73" t="s">
        <v>2696</v>
      </c>
    </row>
    <row r="569" spans="1:1" ht="37.5" x14ac:dyDescent="0.25">
      <c r="A569" s="73" t="s">
        <v>2697</v>
      </c>
    </row>
    <row r="570" spans="1:1" x14ac:dyDescent="0.25">
      <c r="A570" s="73" t="s">
        <v>2698</v>
      </c>
    </row>
    <row r="571" spans="1:1" x14ac:dyDescent="0.25">
      <c r="A571" s="73" t="s">
        <v>2699</v>
      </c>
    </row>
    <row r="572" spans="1:1" ht="25" x14ac:dyDescent="0.25">
      <c r="A572" s="73" t="s">
        <v>2700</v>
      </c>
    </row>
    <row r="573" spans="1:1" ht="25" x14ac:dyDescent="0.25">
      <c r="A573" s="73" t="s">
        <v>2701</v>
      </c>
    </row>
    <row r="574" spans="1:1" x14ac:dyDescent="0.25">
      <c r="A574" s="73" t="s">
        <v>2702</v>
      </c>
    </row>
    <row r="575" spans="1:1" ht="25" x14ac:dyDescent="0.25">
      <c r="A575" s="73" t="s">
        <v>2703</v>
      </c>
    </row>
    <row r="576" spans="1:1" x14ac:dyDescent="0.25">
      <c r="A576" s="73" t="s">
        <v>2704</v>
      </c>
    </row>
    <row r="577" spans="1:1" x14ac:dyDescent="0.25">
      <c r="A577" s="73" t="s">
        <v>2705</v>
      </c>
    </row>
    <row r="578" spans="1:1" x14ac:dyDescent="0.25">
      <c r="A578" s="73" t="s">
        <v>2706</v>
      </c>
    </row>
    <row r="579" spans="1:1" ht="37.5" x14ac:dyDescent="0.25">
      <c r="A579" s="73" t="s">
        <v>2707</v>
      </c>
    </row>
    <row r="580" spans="1:1" x14ac:dyDescent="0.25">
      <c r="A580" s="73" t="s">
        <v>2708</v>
      </c>
    </row>
    <row r="581" spans="1:1" ht="25" x14ac:dyDescent="0.25">
      <c r="A581" s="73" t="s">
        <v>2709</v>
      </c>
    </row>
    <row r="582" spans="1:1" ht="25" x14ac:dyDescent="0.25">
      <c r="A582" s="73" t="s">
        <v>2710</v>
      </c>
    </row>
    <row r="583" spans="1:1" x14ac:dyDescent="0.25">
      <c r="A583" s="73" t="s">
        <v>2711</v>
      </c>
    </row>
    <row r="584" spans="1:1" x14ac:dyDescent="0.25">
      <c r="A584" s="73" t="s">
        <v>2712</v>
      </c>
    </row>
    <row r="585" spans="1:1" x14ac:dyDescent="0.25">
      <c r="A585" s="73" t="s">
        <v>2712</v>
      </c>
    </row>
    <row r="586" spans="1:1" ht="25" x14ac:dyDescent="0.25">
      <c r="A586" s="73" t="s">
        <v>2713</v>
      </c>
    </row>
    <row r="587" spans="1:1" ht="62.5" x14ac:dyDescent="0.25">
      <c r="A587" s="73" t="s">
        <v>2714</v>
      </c>
    </row>
    <row r="588" spans="1:1" x14ac:dyDescent="0.25">
      <c r="A588" s="73" t="s">
        <v>2715</v>
      </c>
    </row>
    <row r="589" spans="1:1" x14ac:dyDescent="0.25">
      <c r="A589" s="73" t="s">
        <v>2716</v>
      </c>
    </row>
    <row r="590" spans="1:1" ht="62.5" x14ac:dyDescent="0.25">
      <c r="A590" s="73" t="s">
        <v>2717</v>
      </c>
    </row>
    <row r="591" spans="1:1" x14ac:dyDescent="0.25">
      <c r="A591" s="73" t="s">
        <v>2718</v>
      </c>
    </row>
    <row r="592" spans="1:1" ht="25" x14ac:dyDescent="0.25">
      <c r="A592" s="73" t="s">
        <v>2719</v>
      </c>
    </row>
    <row r="593" spans="1:1" ht="25" x14ac:dyDescent="0.25">
      <c r="A593" s="73" t="s">
        <v>2720</v>
      </c>
    </row>
    <row r="594" spans="1:1" ht="25" x14ac:dyDescent="0.25">
      <c r="A594" s="73" t="s">
        <v>2721</v>
      </c>
    </row>
    <row r="595" spans="1:1" x14ac:dyDescent="0.25">
      <c r="A595" s="73" t="s">
        <v>2722</v>
      </c>
    </row>
    <row r="596" spans="1:1" x14ac:dyDescent="0.25">
      <c r="A596" s="73" t="s">
        <v>2723</v>
      </c>
    </row>
    <row r="597" spans="1:1" x14ac:dyDescent="0.25">
      <c r="A597" s="73" t="s">
        <v>2724</v>
      </c>
    </row>
    <row r="598" spans="1:1" x14ac:dyDescent="0.25">
      <c r="A598" s="73" t="s">
        <v>2725</v>
      </c>
    </row>
    <row r="599" spans="1:1" ht="25" x14ac:dyDescent="0.25">
      <c r="A599" s="73" t="s">
        <v>2726</v>
      </c>
    </row>
    <row r="600" spans="1:1" ht="75" x14ac:dyDescent="0.25">
      <c r="A600" s="73" t="s">
        <v>2727</v>
      </c>
    </row>
    <row r="601" spans="1:1" ht="62.5" x14ac:dyDescent="0.25">
      <c r="A601" s="73" t="s">
        <v>2728</v>
      </c>
    </row>
    <row r="602" spans="1:1" ht="25" x14ac:dyDescent="0.25">
      <c r="A602" s="73" t="s">
        <v>2729</v>
      </c>
    </row>
    <row r="603" spans="1:1" x14ac:dyDescent="0.25">
      <c r="A603" s="73" t="s">
        <v>2730</v>
      </c>
    </row>
    <row r="604" spans="1:1" ht="25" x14ac:dyDescent="0.25">
      <c r="A604" s="73" t="s">
        <v>2731</v>
      </c>
    </row>
    <row r="605" spans="1:1" x14ac:dyDescent="0.25">
      <c r="A605" s="73" t="s">
        <v>2732</v>
      </c>
    </row>
    <row r="606" spans="1:1" ht="25" x14ac:dyDescent="0.25">
      <c r="A606" s="73" t="s">
        <v>2733</v>
      </c>
    </row>
    <row r="607" spans="1:1" ht="25" x14ac:dyDescent="0.25">
      <c r="A607" s="73" t="s">
        <v>2734</v>
      </c>
    </row>
    <row r="608" spans="1:1" ht="25" x14ac:dyDescent="0.25">
      <c r="A608" s="73" t="s">
        <v>2735</v>
      </c>
    </row>
    <row r="609" spans="1:1" ht="25" x14ac:dyDescent="0.25">
      <c r="A609" s="73" t="s">
        <v>2736</v>
      </c>
    </row>
    <row r="610" spans="1:1" ht="25" x14ac:dyDescent="0.25">
      <c r="A610" s="73" t="s">
        <v>2737</v>
      </c>
    </row>
    <row r="611" spans="1:1" ht="37.5" x14ac:dyDescent="0.25">
      <c r="A611" s="73" t="s">
        <v>2738</v>
      </c>
    </row>
    <row r="612" spans="1:1" x14ac:dyDescent="0.25">
      <c r="A612" s="73" t="s">
        <v>2739</v>
      </c>
    </row>
    <row r="613" spans="1:1" ht="37.5" x14ac:dyDescent="0.25">
      <c r="A613" s="73" t="s">
        <v>2740</v>
      </c>
    </row>
    <row r="614" spans="1:1" ht="37.5" x14ac:dyDescent="0.25">
      <c r="A614" s="73" t="s">
        <v>2741</v>
      </c>
    </row>
    <row r="615" spans="1:1" x14ac:dyDescent="0.25">
      <c r="A615" s="73" t="s">
        <v>2742</v>
      </c>
    </row>
    <row r="616" spans="1:1" ht="25" x14ac:dyDescent="0.25">
      <c r="A616" s="73" t="s">
        <v>2743</v>
      </c>
    </row>
    <row r="617" spans="1:1" x14ac:dyDescent="0.25">
      <c r="A617" s="73" t="s">
        <v>2744</v>
      </c>
    </row>
    <row r="618" spans="1:1" x14ac:dyDescent="0.25">
      <c r="A618" s="73" t="s">
        <v>2745</v>
      </c>
    </row>
    <row r="619" spans="1:1" ht="37.5" x14ac:dyDescent="0.25">
      <c r="A619" s="73" t="s">
        <v>2746</v>
      </c>
    </row>
    <row r="620" spans="1:1" ht="25" x14ac:dyDescent="0.25">
      <c r="A620" s="73" t="s">
        <v>2747</v>
      </c>
    </row>
    <row r="621" spans="1:1" ht="25" x14ac:dyDescent="0.25">
      <c r="A621" s="73" t="s">
        <v>2748</v>
      </c>
    </row>
    <row r="622" spans="1:1" x14ac:dyDescent="0.25">
      <c r="A622" s="73" t="s">
        <v>2749</v>
      </c>
    </row>
    <row r="623" spans="1:1" ht="25" x14ac:dyDescent="0.25">
      <c r="A623" s="73" t="s">
        <v>2750</v>
      </c>
    </row>
    <row r="624" spans="1:1" x14ac:dyDescent="0.25">
      <c r="A624" s="73" t="s">
        <v>2751</v>
      </c>
    </row>
    <row r="625" spans="1:1" x14ac:dyDescent="0.25">
      <c r="A625" s="73" t="s">
        <v>2752</v>
      </c>
    </row>
    <row r="626" spans="1:1" ht="25" x14ac:dyDescent="0.25">
      <c r="A626" s="73" t="s">
        <v>2753</v>
      </c>
    </row>
    <row r="627" spans="1:1" ht="25" x14ac:dyDescent="0.25">
      <c r="A627" s="73" t="s">
        <v>2754</v>
      </c>
    </row>
    <row r="628" spans="1:1" x14ac:dyDescent="0.25">
      <c r="A628" s="73" t="s">
        <v>2755</v>
      </c>
    </row>
    <row r="629" spans="1:1" x14ac:dyDescent="0.25">
      <c r="A629" s="73" t="s">
        <v>2756</v>
      </c>
    </row>
    <row r="630" spans="1:1" x14ac:dyDescent="0.25">
      <c r="A630" s="73" t="s">
        <v>2757</v>
      </c>
    </row>
    <row r="631" spans="1:1" x14ac:dyDescent="0.25">
      <c r="A631" s="73" t="s">
        <v>2758</v>
      </c>
    </row>
    <row r="632" spans="1:1" ht="62.5" x14ac:dyDescent="0.25">
      <c r="A632" s="73" t="s">
        <v>2759</v>
      </c>
    </row>
    <row r="633" spans="1:1" ht="25" x14ac:dyDescent="0.25">
      <c r="A633" s="73" t="s">
        <v>2760</v>
      </c>
    </row>
    <row r="634" spans="1:1" x14ac:dyDescent="0.25">
      <c r="A634" s="73" t="s">
        <v>2761</v>
      </c>
    </row>
    <row r="635" spans="1:1" x14ac:dyDescent="0.25">
      <c r="A635" s="73" t="s">
        <v>2762</v>
      </c>
    </row>
    <row r="636" spans="1:1" x14ac:dyDescent="0.25">
      <c r="A636" s="73" t="s">
        <v>2763</v>
      </c>
    </row>
    <row r="637" spans="1:1" x14ac:dyDescent="0.25">
      <c r="A637" s="73" t="s">
        <v>2764</v>
      </c>
    </row>
    <row r="638" spans="1:1" ht="50" x14ac:dyDescent="0.25">
      <c r="A638" s="73" t="s">
        <v>2765</v>
      </c>
    </row>
    <row r="639" spans="1:1" ht="25" x14ac:dyDescent="0.25">
      <c r="A639" s="73" t="s">
        <v>2766</v>
      </c>
    </row>
    <row r="640" spans="1:1" ht="25" x14ac:dyDescent="0.25">
      <c r="A640" s="73" t="s">
        <v>2767</v>
      </c>
    </row>
    <row r="641" spans="1:1" ht="50" x14ac:dyDescent="0.25">
      <c r="A641" s="73" t="s">
        <v>2768</v>
      </c>
    </row>
    <row r="642" spans="1:1" ht="25" x14ac:dyDescent="0.25">
      <c r="A642" s="73" t="s">
        <v>2769</v>
      </c>
    </row>
    <row r="643" spans="1:1" ht="50" x14ac:dyDescent="0.25">
      <c r="A643" s="73" t="s">
        <v>2770</v>
      </c>
    </row>
    <row r="644" spans="1:1" ht="25" x14ac:dyDescent="0.25">
      <c r="A644" s="73" t="s">
        <v>2771</v>
      </c>
    </row>
    <row r="645" spans="1:1" ht="25" x14ac:dyDescent="0.25">
      <c r="A645" s="73" t="s">
        <v>2772</v>
      </c>
    </row>
    <row r="646" spans="1:1" x14ac:dyDescent="0.25">
      <c r="A646" s="73" t="s">
        <v>2773</v>
      </c>
    </row>
    <row r="647" spans="1:1" ht="37.5" x14ac:dyDescent="0.25">
      <c r="A647" s="73" t="s">
        <v>2774</v>
      </c>
    </row>
    <row r="648" spans="1:1" x14ac:dyDescent="0.25">
      <c r="A648" s="73" t="s">
        <v>2775</v>
      </c>
    </row>
    <row r="649" spans="1:1" ht="25" x14ac:dyDescent="0.25">
      <c r="A649" s="73" t="s">
        <v>2776</v>
      </c>
    </row>
    <row r="650" spans="1:1" x14ac:dyDescent="0.25">
      <c r="A650" s="73" t="s">
        <v>2777</v>
      </c>
    </row>
    <row r="651" spans="1:1" x14ac:dyDescent="0.25">
      <c r="A651" s="73" t="s">
        <v>2778</v>
      </c>
    </row>
    <row r="652" spans="1:1" x14ac:dyDescent="0.25">
      <c r="A652" s="73" t="s">
        <v>2779</v>
      </c>
    </row>
    <row r="653" spans="1:1" ht="25" x14ac:dyDescent="0.25">
      <c r="A653" s="73" t="s">
        <v>2780</v>
      </c>
    </row>
    <row r="654" spans="1:1" x14ac:dyDescent="0.25">
      <c r="A654" s="73" t="s">
        <v>2781</v>
      </c>
    </row>
    <row r="655" spans="1:1" x14ac:dyDescent="0.25">
      <c r="A655" s="73" t="s">
        <v>2782</v>
      </c>
    </row>
    <row r="656" spans="1:1" ht="25" x14ac:dyDescent="0.25">
      <c r="A656" s="73" t="s">
        <v>2783</v>
      </c>
    </row>
    <row r="657" spans="1:1" x14ac:dyDescent="0.25">
      <c r="A657" s="73" t="s">
        <v>2784</v>
      </c>
    </row>
    <row r="658" spans="1:1" x14ac:dyDescent="0.25">
      <c r="A658" s="73" t="s">
        <v>2785</v>
      </c>
    </row>
    <row r="659" spans="1:1" ht="25" x14ac:dyDescent="0.25">
      <c r="A659" s="73" t="s">
        <v>2786</v>
      </c>
    </row>
    <row r="660" spans="1:1" x14ac:dyDescent="0.25">
      <c r="A660" s="73" t="s">
        <v>2787</v>
      </c>
    </row>
    <row r="661" spans="1:1" x14ac:dyDescent="0.25">
      <c r="A661" s="73" t="s">
        <v>2788</v>
      </c>
    </row>
    <row r="662" spans="1:1" x14ac:dyDescent="0.25">
      <c r="A662" s="73" t="s">
        <v>2789</v>
      </c>
    </row>
    <row r="663" spans="1:1" x14ac:dyDescent="0.25">
      <c r="A663" s="73" t="s">
        <v>2790</v>
      </c>
    </row>
    <row r="664" spans="1:1" x14ac:dyDescent="0.25">
      <c r="A664" s="73" t="s">
        <v>2791</v>
      </c>
    </row>
    <row r="665" spans="1:1" x14ac:dyDescent="0.25">
      <c r="A665" s="73" t="s">
        <v>2792</v>
      </c>
    </row>
    <row r="666" spans="1:1" ht="37.5" x14ac:dyDescent="0.25">
      <c r="A666" s="73" t="s">
        <v>2793</v>
      </c>
    </row>
    <row r="667" spans="1:1" x14ac:dyDescent="0.25">
      <c r="A667" s="73" t="s">
        <v>2794</v>
      </c>
    </row>
    <row r="668" spans="1:1" ht="37.5" x14ac:dyDescent="0.25">
      <c r="A668" s="73" t="s">
        <v>2795</v>
      </c>
    </row>
    <row r="669" spans="1:1" ht="25" x14ac:dyDescent="0.25">
      <c r="A669" s="73" t="s">
        <v>2796</v>
      </c>
    </row>
    <row r="670" spans="1:1" x14ac:dyDescent="0.25">
      <c r="A670" s="73" t="s">
        <v>2797</v>
      </c>
    </row>
    <row r="671" spans="1:1" ht="25" x14ac:dyDescent="0.25">
      <c r="A671" s="73" t="s">
        <v>2798</v>
      </c>
    </row>
    <row r="672" spans="1:1" x14ac:dyDescent="0.25">
      <c r="A672" s="73" t="s">
        <v>2799</v>
      </c>
    </row>
    <row r="673" spans="1:1" x14ac:dyDescent="0.25">
      <c r="A673" s="73" t="s">
        <v>2800</v>
      </c>
    </row>
    <row r="674" spans="1:1" ht="37.5" x14ac:dyDescent="0.25">
      <c r="A674" s="73" t="s">
        <v>2801</v>
      </c>
    </row>
    <row r="675" spans="1:1" ht="25" x14ac:dyDescent="0.25">
      <c r="A675" s="73" t="s">
        <v>2802</v>
      </c>
    </row>
    <row r="676" spans="1:1" x14ac:dyDescent="0.25">
      <c r="A676" s="73" t="s">
        <v>2803</v>
      </c>
    </row>
    <row r="677" spans="1:1" ht="112.5" x14ac:dyDescent="0.25">
      <c r="A677" s="73" t="s">
        <v>2804</v>
      </c>
    </row>
    <row r="678" spans="1:1" x14ac:dyDescent="0.25">
      <c r="A678" s="73" t="s">
        <v>2805</v>
      </c>
    </row>
    <row r="679" spans="1:1" x14ac:dyDescent="0.25">
      <c r="A679" s="73" t="s">
        <v>2806</v>
      </c>
    </row>
    <row r="680" spans="1:1" x14ac:dyDescent="0.25">
      <c r="A680" s="73" t="s">
        <v>2807</v>
      </c>
    </row>
    <row r="681" spans="1:1" x14ac:dyDescent="0.25">
      <c r="A681" s="73" t="s">
        <v>2808</v>
      </c>
    </row>
    <row r="682" spans="1:1" ht="25" x14ac:dyDescent="0.25">
      <c r="A682" s="73" t="s">
        <v>2809</v>
      </c>
    </row>
    <row r="683" spans="1:1" x14ac:dyDescent="0.25">
      <c r="A683" s="73" t="s">
        <v>2810</v>
      </c>
    </row>
    <row r="684" spans="1:1" x14ac:dyDescent="0.25">
      <c r="A684" s="73" t="s">
        <v>2811</v>
      </c>
    </row>
    <row r="685" spans="1:1" x14ac:dyDescent="0.25">
      <c r="A685" s="73" t="s">
        <v>2812</v>
      </c>
    </row>
    <row r="686" spans="1:1" x14ac:dyDescent="0.25">
      <c r="A686" s="73" t="s">
        <v>2813</v>
      </c>
    </row>
    <row r="687" spans="1:1" ht="25" x14ac:dyDescent="0.25">
      <c r="A687" s="73" t="s">
        <v>2814</v>
      </c>
    </row>
    <row r="688" spans="1:1" ht="25" x14ac:dyDescent="0.25">
      <c r="A688" s="73" t="s">
        <v>2815</v>
      </c>
    </row>
    <row r="689" spans="1:1" ht="25" x14ac:dyDescent="0.25">
      <c r="A689" s="73" t="s">
        <v>2816</v>
      </c>
    </row>
    <row r="690" spans="1:1" ht="25" x14ac:dyDescent="0.25">
      <c r="A690" s="73" t="s">
        <v>2817</v>
      </c>
    </row>
    <row r="691" spans="1:1" ht="50" x14ac:dyDescent="0.25">
      <c r="A691" s="73" t="s">
        <v>2818</v>
      </c>
    </row>
    <row r="692" spans="1:1" x14ac:dyDescent="0.25">
      <c r="A692" s="73" t="s">
        <v>991</v>
      </c>
    </row>
    <row r="693" spans="1:1" ht="37.5" x14ac:dyDescent="0.25">
      <c r="A693" s="73" t="s">
        <v>2819</v>
      </c>
    </row>
    <row r="694" spans="1:1" x14ac:dyDescent="0.25">
      <c r="A694" s="73" t="s">
        <v>2820</v>
      </c>
    </row>
    <row r="695" spans="1:1" x14ac:dyDescent="0.25">
      <c r="A695" s="73" t="s">
        <v>223</v>
      </c>
    </row>
    <row r="696" spans="1:1" ht="25" x14ac:dyDescent="0.25">
      <c r="A696" s="73" t="s">
        <v>2821</v>
      </c>
    </row>
    <row r="697" spans="1:1" x14ac:dyDescent="0.25">
      <c r="A697" s="73" t="s">
        <v>2822</v>
      </c>
    </row>
    <row r="698" spans="1:1" ht="25" x14ac:dyDescent="0.25">
      <c r="A698" s="73" t="s">
        <v>2823</v>
      </c>
    </row>
    <row r="699" spans="1:1" x14ac:dyDescent="0.25">
      <c r="A699" s="73" t="s">
        <v>2824</v>
      </c>
    </row>
    <row r="700" spans="1:1" x14ac:dyDescent="0.25">
      <c r="A700" s="73" t="s">
        <v>2825</v>
      </c>
    </row>
    <row r="701" spans="1:1" x14ac:dyDescent="0.25">
      <c r="A701" s="73" t="s">
        <v>2826</v>
      </c>
    </row>
    <row r="702" spans="1:1" x14ac:dyDescent="0.25">
      <c r="A702" s="73" t="s">
        <v>2827</v>
      </c>
    </row>
    <row r="703" spans="1:1" x14ac:dyDescent="0.25">
      <c r="A703" s="73" t="s">
        <v>2828</v>
      </c>
    </row>
    <row r="704" spans="1:1" ht="62.5" x14ac:dyDescent="0.25">
      <c r="A704" s="73" t="s">
        <v>2829</v>
      </c>
    </row>
    <row r="705" spans="1:1" x14ac:dyDescent="0.25">
      <c r="A705" s="73" t="s">
        <v>2830</v>
      </c>
    </row>
    <row r="706" spans="1:1" ht="50" x14ac:dyDescent="0.25">
      <c r="A706" s="73" t="s">
        <v>2831</v>
      </c>
    </row>
    <row r="707" spans="1:1" ht="37.5" x14ac:dyDescent="0.25">
      <c r="A707" s="73" t="s">
        <v>2832</v>
      </c>
    </row>
    <row r="708" spans="1:1" ht="37.5" x14ac:dyDescent="0.25">
      <c r="A708" s="73" t="s">
        <v>2833</v>
      </c>
    </row>
    <row r="709" spans="1:1" ht="25" x14ac:dyDescent="0.25">
      <c r="A709" s="73" t="s">
        <v>2834</v>
      </c>
    </row>
    <row r="710" spans="1:1" x14ac:dyDescent="0.25">
      <c r="A710" s="73" t="s">
        <v>2835</v>
      </c>
    </row>
    <row r="711" spans="1:1" x14ac:dyDescent="0.25">
      <c r="A711" s="73" t="s">
        <v>2836</v>
      </c>
    </row>
    <row r="712" spans="1:1" x14ac:dyDescent="0.25">
      <c r="A712" s="73" t="s">
        <v>2837</v>
      </c>
    </row>
    <row r="713" spans="1:1" ht="37.5" x14ac:dyDescent="0.25">
      <c r="A713" s="73" t="s">
        <v>2838</v>
      </c>
    </row>
    <row r="714" spans="1:1" ht="37.5" x14ac:dyDescent="0.25">
      <c r="A714" s="73" t="s">
        <v>2839</v>
      </c>
    </row>
    <row r="715" spans="1:1" ht="25" x14ac:dyDescent="0.25">
      <c r="A715" s="73" t="s">
        <v>2840</v>
      </c>
    </row>
    <row r="716" spans="1:1" x14ac:dyDescent="0.25">
      <c r="A716" s="73" t="s">
        <v>2841</v>
      </c>
    </row>
    <row r="717" spans="1:1" x14ac:dyDescent="0.25">
      <c r="A717" s="73" t="s">
        <v>2842</v>
      </c>
    </row>
    <row r="718" spans="1:1" ht="37.5" x14ac:dyDescent="0.25">
      <c r="A718" s="73" t="s">
        <v>2843</v>
      </c>
    </row>
    <row r="719" spans="1:1" ht="25" x14ac:dyDescent="0.25">
      <c r="A719" s="73" t="s">
        <v>2844</v>
      </c>
    </row>
    <row r="720" spans="1:1" ht="37.5" x14ac:dyDescent="0.25">
      <c r="A720" s="73" t="s">
        <v>2845</v>
      </c>
    </row>
    <row r="721" spans="1:1" ht="25" x14ac:dyDescent="0.25">
      <c r="A721" s="73" t="s">
        <v>2846</v>
      </c>
    </row>
    <row r="722" spans="1:1" x14ac:dyDescent="0.25">
      <c r="A722" s="73" t="s">
        <v>2847</v>
      </c>
    </row>
    <row r="723" spans="1:1" ht="37.5" x14ac:dyDescent="0.25">
      <c r="A723" s="73" t="s">
        <v>2848</v>
      </c>
    </row>
    <row r="724" spans="1:1" ht="25" x14ac:dyDescent="0.25">
      <c r="A724" s="73" t="s">
        <v>2849</v>
      </c>
    </row>
    <row r="725" spans="1:1" ht="100" x14ac:dyDescent="0.25">
      <c r="A725" s="73" t="s">
        <v>2850</v>
      </c>
    </row>
    <row r="726" spans="1:1" ht="37.5" x14ac:dyDescent="0.25">
      <c r="A726" s="73" t="s">
        <v>2851</v>
      </c>
    </row>
    <row r="727" spans="1:1" x14ac:dyDescent="0.25">
      <c r="A727" s="73" t="s">
        <v>2852</v>
      </c>
    </row>
    <row r="728" spans="1:1" x14ac:dyDescent="0.25">
      <c r="A728" s="73" t="s">
        <v>2853</v>
      </c>
    </row>
    <row r="729" spans="1:1" ht="25" x14ac:dyDescent="0.25">
      <c r="A729" s="73" t="s">
        <v>2854</v>
      </c>
    </row>
    <row r="730" spans="1:1" ht="25" x14ac:dyDescent="0.25">
      <c r="A730" s="73" t="s">
        <v>2855</v>
      </c>
    </row>
    <row r="731" spans="1:1" ht="25" x14ac:dyDescent="0.25">
      <c r="A731" s="73" t="s">
        <v>2856</v>
      </c>
    </row>
    <row r="732" spans="1:1" ht="62.5" x14ac:dyDescent="0.25">
      <c r="A732" s="73" t="s">
        <v>2857</v>
      </c>
    </row>
    <row r="733" spans="1:1" ht="37.5" x14ac:dyDescent="0.25">
      <c r="A733" s="73" t="s">
        <v>2858</v>
      </c>
    </row>
    <row r="734" spans="1:1" ht="37.5" x14ac:dyDescent="0.25">
      <c r="A734" s="73" t="s">
        <v>2859</v>
      </c>
    </row>
    <row r="735" spans="1:1" ht="50" x14ac:dyDescent="0.25">
      <c r="A735" s="73" t="s">
        <v>2860</v>
      </c>
    </row>
    <row r="736" spans="1:1" ht="25" x14ac:dyDescent="0.25">
      <c r="A736" s="73" t="s">
        <v>2861</v>
      </c>
    </row>
    <row r="737" spans="1:1" x14ac:dyDescent="0.25">
      <c r="A737" s="73" t="s">
        <v>2862</v>
      </c>
    </row>
    <row r="738" spans="1:1" x14ac:dyDescent="0.25">
      <c r="A738" s="73" t="s">
        <v>2863</v>
      </c>
    </row>
    <row r="739" spans="1:1" ht="25" x14ac:dyDescent="0.25">
      <c r="A739" s="73" t="s">
        <v>2864</v>
      </c>
    </row>
    <row r="740" spans="1:1" ht="25" x14ac:dyDescent="0.25">
      <c r="A740" s="73" t="s">
        <v>2865</v>
      </c>
    </row>
    <row r="741" spans="1:1" ht="37.5" x14ac:dyDescent="0.25">
      <c r="A741" s="73" t="s">
        <v>2866</v>
      </c>
    </row>
    <row r="742" spans="1:1" x14ac:dyDescent="0.25">
      <c r="A742" s="73" t="s">
        <v>2867</v>
      </c>
    </row>
    <row r="743" spans="1:1" ht="37.5" x14ac:dyDescent="0.25">
      <c r="A743" s="73" t="s">
        <v>2868</v>
      </c>
    </row>
    <row r="744" spans="1:1" ht="25" x14ac:dyDescent="0.25">
      <c r="A744" s="73" t="s">
        <v>2869</v>
      </c>
    </row>
    <row r="745" spans="1:1" ht="25" x14ac:dyDescent="0.25">
      <c r="A745" s="73" t="s">
        <v>2870</v>
      </c>
    </row>
    <row r="746" spans="1:1" ht="75" x14ac:dyDescent="0.25">
      <c r="A746" s="73" t="s">
        <v>2871</v>
      </c>
    </row>
    <row r="747" spans="1:1" ht="37.5" x14ac:dyDescent="0.25">
      <c r="A747" s="73" t="s">
        <v>2872</v>
      </c>
    </row>
    <row r="748" spans="1:1" ht="62.5" x14ac:dyDescent="0.25">
      <c r="A748" s="73" t="s">
        <v>2873</v>
      </c>
    </row>
    <row r="749" spans="1:1" ht="37.5" x14ac:dyDescent="0.25">
      <c r="A749" s="73" t="s">
        <v>2874</v>
      </c>
    </row>
    <row r="750" spans="1:1" x14ac:dyDescent="0.25">
      <c r="A750" s="73" t="s">
        <v>2875</v>
      </c>
    </row>
    <row r="751" spans="1:1" ht="75" x14ac:dyDescent="0.25">
      <c r="A751" s="73" t="s">
        <v>2876</v>
      </c>
    </row>
    <row r="752" spans="1:1" x14ac:dyDescent="0.25">
      <c r="A752" s="73" t="s">
        <v>2877</v>
      </c>
    </row>
    <row r="753" spans="1:1" ht="25" x14ac:dyDescent="0.25">
      <c r="A753" s="73" t="s">
        <v>2878</v>
      </c>
    </row>
    <row r="754" spans="1:1" x14ac:dyDescent="0.25">
      <c r="A754" s="73" t="s">
        <v>2879</v>
      </c>
    </row>
    <row r="755" spans="1:1" ht="37.5" x14ac:dyDescent="0.25">
      <c r="A755" s="73" t="s">
        <v>2880</v>
      </c>
    </row>
    <row r="756" spans="1:1" x14ac:dyDescent="0.25">
      <c r="A756" s="73" t="s">
        <v>2881</v>
      </c>
    </row>
    <row r="757" spans="1:1" ht="50" x14ac:dyDescent="0.25">
      <c r="A757" s="73" t="s">
        <v>2882</v>
      </c>
    </row>
    <row r="758" spans="1:1" ht="37.5" x14ac:dyDescent="0.25">
      <c r="A758" s="73" t="s">
        <v>2883</v>
      </c>
    </row>
    <row r="759" spans="1:1" x14ac:dyDescent="0.25">
      <c r="A759" s="73" t="s">
        <v>2884</v>
      </c>
    </row>
    <row r="760" spans="1:1" ht="25" x14ac:dyDescent="0.25">
      <c r="A760" s="73" t="s">
        <v>2885</v>
      </c>
    </row>
    <row r="761" spans="1:1" ht="25" x14ac:dyDescent="0.25">
      <c r="A761" s="73" t="s">
        <v>2886</v>
      </c>
    </row>
    <row r="762" spans="1:1" ht="50" x14ac:dyDescent="0.25">
      <c r="A762" s="73" t="s">
        <v>2887</v>
      </c>
    </row>
    <row r="763" spans="1:1" ht="37.5" x14ac:dyDescent="0.25">
      <c r="A763" s="73" t="s">
        <v>2888</v>
      </c>
    </row>
    <row r="764" spans="1:1" ht="25" x14ac:dyDescent="0.25">
      <c r="A764" s="73" t="s">
        <v>2889</v>
      </c>
    </row>
    <row r="765" spans="1:1" ht="25" x14ac:dyDescent="0.25">
      <c r="A765" s="73" t="s">
        <v>2890</v>
      </c>
    </row>
    <row r="766" spans="1:1" ht="50" x14ac:dyDescent="0.25">
      <c r="A766" s="73" t="s">
        <v>2891</v>
      </c>
    </row>
    <row r="767" spans="1:1" x14ac:dyDescent="0.25">
      <c r="A767" s="73" t="s">
        <v>2892</v>
      </c>
    </row>
    <row r="768" spans="1:1" ht="37.5" x14ac:dyDescent="0.25">
      <c r="A768" s="73" t="s">
        <v>2893</v>
      </c>
    </row>
    <row r="769" spans="1:1" x14ac:dyDescent="0.25">
      <c r="A769" s="73" t="s">
        <v>2894</v>
      </c>
    </row>
    <row r="770" spans="1:1" x14ac:dyDescent="0.25">
      <c r="A770" s="73" t="s">
        <v>2895</v>
      </c>
    </row>
    <row r="771" spans="1:1" x14ac:dyDescent="0.25">
      <c r="A771" s="73" t="s">
        <v>2896</v>
      </c>
    </row>
    <row r="772" spans="1:1" ht="25" x14ac:dyDescent="0.25">
      <c r="A772" s="73" t="s">
        <v>2897</v>
      </c>
    </row>
    <row r="773" spans="1:1" x14ac:dyDescent="0.25">
      <c r="A773" s="73" t="s">
        <v>2898</v>
      </c>
    </row>
    <row r="774" spans="1:1" ht="62.5" x14ac:dyDescent="0.25">
      <c r="A774" s="73" t="s">
        <v>2899</v>
      </c>
    </row>
    <row r="775" spans="1:1" ht="25" x14ac:dyDescent="0.25">
      <c r="A775" s="73" t="s">
        <v>2900</v>
      </c>
    </row>
    <row r="776" spans="1:1" x14ac:dyDescent="0.25">
      <c r="A776" s="73" t="s">
        <v>2901</v>
      </c>
    </row>
    <row r="777" spans="1:1" ht="25" x14ac:dyDescent="0.25">
      <c r="A777" s="73" t="s">
        <v>2902</v>
      </c>
    </row>
    <row r="778" spans="1:1" ht="25" x14ac:dyDescent="0.25">
      <c r="A778" s="73" t="s">
        <v>2903</v>
      </c>
    </row>
    <row r="779" spans="1:1" ht="50" x14ac:dyDescent="0.25">
      <c r="A779" s="73" t="s">
        <v>2904</v>
      </c>
    </row>
    <row r="780" spans="1:1" x14ac:dyDescent="0.25">
      <c r="A780" s="73" t="s">
        <v>2905</v>
      </c>
    </row>
    <row r="781" spans="1:1" x14ac:dyDescent="0.25">
      <c r="A781" s="73" t="s">
        <v>2906</v>
      </c>
    </row>
    <row r="782" spans="1:1" x14ac:dyDescent="0.25">
      <c r="A782" s="73" t="s">
        <v>2907</v>
      </c>
    </row>
    <row r="783" spans="1:1" ht="25" x14ac:dyDescent="0.25">
      <c r="A783" s="73" t="s">
        <v>2908</v>
      </c>
    </row>
    <row r="784" spans="1:1" ht="37.5" x14ac:dyDescent="0.25">
      <c r="A784" s="73" t="s">
        <v>2909</v>
      </c>
    </row>
    <row r="785" spans="1:1" x14ac:dyDescent="0.25">
      <c r="A785" s="73" t="s">
        <v>2910</v>
      </c>
    </row>
    <row r="786" spans="1:1" x14ac:dyDescent="0.25">
      <c r="A786" s="73" t="s">
        <v>2911</v>
      </c>
    </row>
    <row r="787" spans="1:1" x14ac:dyDescent="0.25">
      <c r="A787" s="73" t="s">
        <v>2912</v>
      </c>
    </row>
    <row r="788" spans="1:1" ht="25" x14ac:dyDescent="0.25">
      <c r="A788" s="73" t="s">
        <v>2913</v>
      </c>
    </row>
    <row r="789" spans="1:1" x14ac:dyDescent="0.25">
      <c r="A789" s="73" t="s">
        <v>2914</v>
      </c>
    </row>
    <row r="790" spans="1:1" ht="25" x14ac:dyDescent="0.25">
      <c r="A790" s="73" t="s">
        <v>2915</v>
      </c>
    </row>
    <row r="791" spans="1:1" ht="25" x14ac:dyDescent="0.25">
      <c r="A791" s="73" t="s">
        <v>2916</v>
      </c>
    </row>
    <row r="792" spans="1:1" x14ac:dyDescent="0.25">
      <c r="A792" s="73" t="s">
        <v>2917</v>
      </c>
    </row>
    <row r="793" spans="1:1" x14ac:dyDescent="0.25">
      <c r="A793" s="73" t="s">
        <v>2918</v>
      </c>
    </row>
    <row r="794" spans="1:1" ht="25" x14ac:dyDescent="0.25">
      <c r="A794" s="73" t="s">
        <v>2919</v>
      </c>
    </row>
    <row r="795" spans="1:1" ht="25" x14ac:dyDescent="0.25">
      <c r="A795" s="73" t="s">
        <v>2920</v>
      </c>
    </row>
    <row r="796" spans="1:1" ht="37.5" x14ac:dyDescent="0.25">
      <c r="A796" s="73" t="s">
        <v>2921</v>
      </c>
    </row>
    <row r="797" spans="1:1" x14ac:dyDescent="0.25">
      <c r="A797" s="73" t="s">
        <v>2922</v>
      </c>
    </row>
    <row r="798" spans="1:1" ht="25" x14ac:dyDescent="0.25">
      <c r="A798" s="73" t="s">
        <v>2923</v>
      </c>
    </row>
    <row r="799" spans="1:1" x14ac:dyDescent="0.25">
      <c r="A799" s="73" t="s">
        <v>2924</v>
      </c>
    </row>
    <row r="800" spans="1:1" ht="25" x14ac:dyDescent="0.25">
      <c r="A800" s="73" t="s">
        <v>2925</v>
      </c>
    </row>
    <row r="801" spans="1:1" ht="25" x14ac:dyDescent="0.25">
      <c r="A801" s="73" t="s">
        <v>2926</v>
      </c>
    </row>
    <row r="802" spans="1:1" ht="37.5" x14ac:dyDescent="0.25">
      <c r="A802" s="73" t="s">
        <v>2927</v>
      </c>
    </row>
    <row r="803" spans="1:1" x14ac:dyDescent="0.25">
      <c r="A803" s="73" t="s">
        <v>2928</v>
      </c>
    </row>
    <row r="804" spans="1:1" x14ac:dyDescent="0.25">
      <c r="A804" s="73" t="s">
        <v>2929</v>
      </c>
    </row>
    <row r="805" spans="1:1" ht="25" x14ac:dyDescent="0.25">
      <c r="A805" s="73" t="s">
        <v>2930</v>
      </c>
    </row>
    <row r="806" spans="1:1" x14ac:dyDescent="0.25">
      <c r="A806" s="73" t="s">
        <v>2931</v>
      </c>
    </row>
    <row r="807" spans="1:1" ht="62.5" x14ac:dyDescent="0.25">
      <c r="A807" s="73" t="s">
        <v>2932</v>
      </c>
    </row>
    <row r="808" spans="1:1" ht="50" x14ac:dyDescent="0.25">
      <c r="A808" s="73" t="s">
        <v>2933</v>
      </c>
    </row>
    <row r="809" spans="1:1" ht="25" x14ac:dyDescent="0.25">
      <c r="A809" s="73" t="s">
        <v>2934</v>
      </c>
    </row>
    <row r="810" spans="1:1" x14ac:dyDescent="0.25">
      <c r="A810" s="73" t="s">
        <v>2935</v>
      </c>
    </row>
    <row r="811" spans="1:1" ht="37.5" x14ac:dyDescent="0.25">
      <c r="A811" s="73" t="s">
        <v>2936</v>
      </c>
    </row>
    <row r="812" spans="1:1" ht="37.5" x14ac:dyDescent="0.25">
      <c r="A812" s="73" t="s">
        <v>2937</v>
      </c>
    </row>
    <row r="813" spans="1:1" ht="37.5" x14ac:dyDescent="0.25">
      <c r="A813" s="73" t="s">
        <v>2938</v>
      </c>
    </row>
    <row r="814" spans="1:1" x14ac:dyDescent="0.25">
      <c r="A814" s="73" t="s">
        <v>2939</v>
      </c>
    </row>
    <row r="815" spans="1:1" ht="37.5" x14ac:dyDescent="0.25">
      <c r="A815" s="73" t="s">
        <v>2940</v>
      </c>
    </row>
    <row r="816" spans="1:1" x14ac:dyDescent="0.25">
      <c r="A816" s="73" t="s">
        <v>2941</v>
      </c>
    </row>
    <row r="817" spans="1:1" ht="62.5" x14ac:dyDescent="0.25">
      <c r="A817" s="73" t="s">
        <v>2942</v>
      </c>
    </row>
    <row r="818" spans="1:1" ht="75" x14ac:dyDescent="0.25">
      <c r="A818" s="73" t="s">
        <v>2943</v>
      </c>
    </row>
    <row r="819" spans="1:1" ht="37.5" x14ac:dyDescent="0.25">
      <c r="A819" s="73" t="s">
        <v>2944</v>
      </c>
    </row>
    <row r="820" spans="1:1" x14ac:dyDescent="0.25">
      <c r="A820" s="73" t="s">
        <v>2945</v>
      </c>
    </row>
    <row r="821" spans="1:1" x14ac:dyDescent="0.25">
      <c r="A821" s="73" t="s">
        <v>2946</v>
      </c>
    </row>
    <row r="822" spans="1:1" ht="25" x14ac:dyDescent="0.25">
      <c r="A822" s="73" t="s">
        <v>2947</v>
      </c>
    </row>
    <row r="823" spans="1:1" ht="25" x14ac:dyDescent="0.25">
      <c r="A823" s="73" t="s">
        <v>2948</v>
      </c>
    </row>
    <row r="824" spans="1:1" x14ac:dyDescent="0.25">
      <c r="A824" s="73" t="s">
        <v>2949</v>
      </c>
    </row>
    <row r="825" spans="1:1" x14ac:dyDescent="0.25">
      <c r="A825" s="73" t="s">
        <v>2950</v>
      </c>
    </row>
    <row r="826" spans="1:1" x14ac:dyDescent="0.25">
      <c r="A826" s="73" t="s">
        <v>2950</v>
      </c>
    </row>
    <row r="827" spans="1:1" ht="50" x14ac:dyDescent="0.25">
      <c r="A827" s="73" t="s">
        <v>2951</v>
      </c>
    </row>
    <row r="828" spans="1:1" ht="25" x14ac:dyDescent="0.25">
      <c r="A828" s="73" t="s">
        <v>2952</v>
      </c>
    </row>
    <row r="829" spans="1:1" ht="50" x14ac:dyDescent="0.25">
      <c r="A829" s="73" t="s">
        <v>2953</v>
      </c>
    </row>
    <row r="830" spans="1:1" x14ac:dyDescent="0.25">
      <c r="A830" s="73" t="s">
        <v>2954</v>
      </c>
    </row>
    <row r="831" spans="1:1" ht="25" x14ac:dyDescent="0.25">
      <c r="A831" s="73" t="s">
        <v>2955</v>
      </c>
    </row>
    <row r="832" spans="1:1" ht="37.5" x14ac:dyDescent="0.25">
      <c r="A832" s="73" t="s">
        <v>2956</v>
      </c>
    </row>
    <row r="833" spans="1:1" x14ac:dyDescent="0.25">
      <c r="A833" s="73" t="s">
        <v>2957</v>
      </c>
    </row>
    <row r="834" spans="1:1" x14ac:dyDescent="0.25">
      <c r="A834" s="73" t="s">
        <v>2958</v>
      </c>
    </row>
    <row r="835" spans="1:1" ht="50" x14ac:dyDescent="0.25">
      <c r="A835" s="73" t="s">
        <v>2959</v>
      </c>
    </row>
    <row r="836" spans="1:1" x14ac:dyDescent="0.25">
      <c r="A836" s="73" t="s">
        <v>2960</v>
      </c>
    </row>
    <row r="837" spans="1:1" ht="37.5" x14ac:dyDescent="0.25">
      <c r="A837" s="73" t="s">
        <v>2961</v>
      </c>
    </row>
    <row r="838" spans="1:1" ht="25" x14ac:dyDescent="0.25">
      <c r="A838" s="73" t="s">
        <v>2962</v>
      </c>
    </row>
    <row r="839" spans="1:1" ht="50" x14ac:dyDescent="0.25">
      <c r="A839" s="73" t="s">
        <v>2963</v>
      </c>
    </row>
    <row r="840" spans="1:1" x14ac:dyDescent="0.25">
      <c r="A840" s="73" t="s">
        <v>2964</v>
      </c>
    </row>
    <row r="841" spans="1:1" ht="25" x14ac:dyDescent="0.25">
      <c r="A841" s="73" t="s">
        <v>2965</v>
      </c>
    </row>
    <row r="842" spans="1:1" x14ac:dyDescent="0.25">
      <c r="A842" s="73" t="s">
        <v>2966</v>
      </c>
    </row>
    <row r="843" spans="1:1" x14ac:dyDescent="0.25">
      <c r="A843" s="73" t="s">
        <v>2967</v>
      </c>
    </row>
    <row r="844" spans="1:1" x14ac:dyDescent="0.25">
      <c r="A844" s="73" t="s">
        <v>2968</v>
      </c>
    </row>
    <row r="845" spans="1:1" x14ac:dyDescent="0.25">
      <c r="A845" s="73" t="s">
        <v>2969</v>
      </c>
    </row>
    <row r="846" spans="1:1" ht="25" x14ac:dyDescent="0.25">
      <c r="A846" s="73" t="s">
        <v>2970</v>
      </c>
    </row>
    <row r="847" spans="1:1" x14ac:dyDescent="0.25">
      <c r="A847" s="73" t="s">
        <v>2971</v>
      </c>
    </row>
    <row r="848" spans="1:1" ht="25" x14ac:dyDescent="0.25">
      <c r="A848" s="73" t="s">
        <v>2972</v>
      </c>
    </row>
    <row r="849" spans="1:1" ht="50" x14ac:dyDescent="0.25">
      <c r="A849" s="73" t="s">
        <v>2973</v>
      </c>
    </row>
    <row r="850" spans="1:1" ht="25" x14ac:dyDescent="0.25">
      <c r="A850" s="73" t="s">
        <v>2974</v>
      </c>
    </row>
    <row r="851" spans="1:1" ht="25" x14ac:dyDescent="0.25">
      <c r="A851" s="73" t="s">
        <v>2975</v>
      </c>
    </row>
    <row r="852" spans="1:1" x14ac:dyDescent="0.25">
      <c r="A852" s="73" t="s">
        <v>2976</v>
      </c>
    </row>
    <row r="853" spans="1:1" x14ac:dyDescent="0.25">
      <c r="A853" s="73" t="s">
        <v>2977</v>
      </c>
    </row>
    <row r="854" spans="1:1" x14ac:dyDescent="0.25">
      <c r="A854" s="73" t="s">
        <v>2978</v>
      </c>
    </row>
    <row r="855" spans="1:1" ht="25" x14ac:dyDescent="0.25">
      <c r="A855" s="73" t="s">
        <v>2979</v>
      </c>
    </row>
    <row r="856" spans="1:1" ht="25" x14ac:dyDescent="0.25">
      <c r="A856" s="73" t="s">
        <v>2980</v>
      </c>
    </row>
    <row r="857" spans="1:1" ht="25" x14ac:dyDescent="0.25">
      <c r="A857" s="73" t="s">
        <v>2981</v>
      </c>
    </row>
    <row r="858" spans="1:1" ht="25" x14ac:dyDescent="0.25">
      <c r="A858" s="73" t="s">
        <v>2982</v>
      </c>
    </row>
    <row r="859" spans="1:1" ht="37.5" x14ac:dyDescent="0.25">
      <c r="A859" s="73" t="s">
        <v>2983</v>
      </c>
    </row>
    <row r="860" spans="1:1" x14ac:dyDescent="0.25">
      <c r="A860" s="73" t="s">
        <v>2984</v>
      </c>
    </row>
    <row r="861" spans="1:1" x14ac:dyDescent="0.25">
      <c r="A861" s="73" t="s">
        <v>2985</v>
      </c>
    </row>
    <row r="862" spans="1:1" ht="25" x14ac:dyDescent="0.25">
      <c r="A862" s="73" t="s">
        <v>2986</v>
      </c>
    </row>
    <row r="863" spans="1:1" ht="37.5" x14ac:dyDescent="0.25">
      <c r="A863" s="73" t="s">
        <v>2987</v>
      </c>
    </row>
    <row r="864" spans="1:1" ht="25" x14ac:dyDescent="0.25">
      <c r="A864" s="73" t="s">
        <v>2988</v>
      </c>
    </row>
    <row r="865" spans="1:1" ht="25" x14ac:dyDescent="0.25">
      <c r="A865" s="73" t="s">
        <v>2989</v>
      </c>
    </row>
    <row r="866" spans="1:1" x14ac:dyDescent="0.25">
      <c r="A866" s="73" t="s">
        <v>2990</v>
      </c>
    </row>
    <row r="867" spans="1:1" ht="25" x14ac:dyDescent="0.25">
      <c r="A867" s="73" t="s">
        <v>2991</v>
      </c>
    </row>
    <row r="868" spans="1:1" ht="25" x14ac:dyDescent="0.25">
      <c r="A868" s="73" t="s">
        <v>2992</v>
      </c>
    </row>
    <row r="869" spans="1:1" x14ac:dyDescent="0.25">
      <c r="A869" s="73" t="s">
        <v>2993</v>
      </c>
    </row>
    <row r="870" spans="1:1" x14ac:dyDescent="0.25">
      <c r="A870" s="73" t="s">
        <v>2994</v>
      </c>
    </row>
    <row r="871" spans="1:1" ht="25" x14ac:dyDescent="0.25">
      <c r="A871" s="73" t="s">
        <v>2995</v>
      </c>
    </row>
    <row r="872" spans="1:1" x14ac:dyDescent="0.25">
      <c r="A872" s="73" t="s">
        <v>2996</v>
      </c>
    </row>
    <row r="873" spans="1:1" x14ac:dyDescent="0.25">
      <c r="A873" s="73" t="s">
        <v>2997</v>
      </c>
    </row>
    <row r="874" spans="1:1" ht="37.5" x14ac:dyDescent="0.25">
      <c r="A874" s="73" t="s">
        <v>2998</v>
      </c>
    </row>
    <row r="875" spans="1:1" ht="62.5" x14ac:dyDescent="0.25">
      <c r="A875" s="73" t="s">
        <v>2999</v>
      </c>
    </row>
    <row r="876" spans="1:1" ht="25" x14ac:dyDescent="0.25">
      <c r="A876" s="73" t="s">
        <v>3000</v>
      </c>
    </row>
    <row r="877" spans="1:1" ht="25" x14ac:dyDescent="0.25">
      <c r="A877" s="73" t="s">
        <v>3001</v>
      </c>
    </row>
    <row r="878" spans="1:1" ht="37.5" x14ac:dyDescent="0.25">
      <c r="A878" s="73" t="s">
        <v>3002</v>
      </c>
    </row>
    <row r="879" spans="1:1" ht="25" x14ac:dyDescent="0.25">
      <c r="A879" s="73" t="s">
        <v>3003</v>
      </c>
    </row>
    <row r="880" spans="1:1" x14ac:dyDescent="0.25">
      <c r="A880" s="73" t="s">
        <v>3004</v>
      </c>
    </row>
    <row r="881" spans="1:1" ht="25" x14ac:dyDescent="0.25">
      <c r="A881" s="73" t="s">
        <v>3005</v>
      </c>
    </row>
    <row r="882" spans="1:1" x14ac:dyDescent="0.25">
      <c r="A882" s="73" t="s">
        <v>3006</v>
      </c>
    </row>
    <row r="883" spans="1:1" ht="37.5" x14ac:dyDescent="0.25">
      <c r="A883" s="73" t="s">
        <v>3007</v>
      </c>
    </row>
    <row r="884" spans="1:1" ht="25" x14ac:dyDescent="0.25">
      <c r="A884" s="73" t="s">
        <v>3008</v>
      </c>
    </row>
    <row r="885" spans="1:1" x14ac:dyDescent="0.25">
      <c r="A885" s="73" t="s">
        <v>3009</v>
      </c>
    </row>
    <row r="886" spans="1:1" ht="25" x14ac:dyDescent="0.25">
      <c r="A886" s="73" t="s">
        <v>3010</v>
      </c>
    </row>
    <row r="887" spans="1:1" ht="25" x14ac:dyDescent="0.25">
      <c r="A887" s="73" t="s">
        <v>3011</v>
      </c>
    </row>
    <row r="888" spans="1:1" x14ac:dyDescent="0.25">
      <c r="A888" s="73" t="s">
        <v>3012</v>
      </c>
    </row>
    <row r="889" spans="1:1" x14ac:dyDescent="0.25">
      <c r="A889" s="73" t="s">
        <v>3013</v>
      </c>
    </row>
    <row r="890" spans="1:1" ht="37.5" x14ac:dyDescent="0.25">
      <c r="A890" s="73" t="s">
        <v>3014</v>
      </c>
    </row>
    <row r="891" spans="1:1" x14ac:dyDescent="0.25">
      <c r="A891" s="73" t="s">
        <v>3015</v>
      </c>
    </row>
    <row r="892" spans="1:1" x14ac:dyDescent="0.25">
      <c r="A892" s="73" t="s">
        <v>3016</v>
      </c>
    </row>
    <row r="893" spans="1:1" ht="25" x14ac:dyDescent="0.25">
      <c r="A893" s="73" t="s">
        <v>3017</v>
      </c>
    </row>
    <row r="894" spans="1:1" x14ac:dyDescent="0.25">
      <c r="A894" s="73" t="s">
        <v>3018</v>
      </c>
    </row>
    <row r="895" spans="1:1" ht="25" x14ac:dyDescent="0.25">
      <c r="A895" s="73" t="s">
        <v>3019</v>
      </c>
    </row>
    <row r="896" spans="1:1" x14ac:dyDescent="0.25">
      <c r="A896" s="73" t="s">
        <v>3020</v>
      </c>
    </row>
    <row r="897" spans="1:1" x14ac:dyDescent="0.25">
      <c r="A897" s="73" t="s">
        <v>3021</v>
      </c>
    </row>
    <row r="898" spans="1:1" ht="37.5" x14ac:dyDescent="0.25">
      <c r="A898" s="73" t="s">
        <v>3022</v>
      </c>
    </row>
    <row r="899" spans="1:1" ht="25" x14ac:dyDescent="0.25">
      <c r="A899" s="73" t="s">
        <v>3023</v>
      </c>
    </row>
    <row r="900" spans="1:1" ht="37.5" x14ac:dyDescent="0.25">
      <c r="A900" s="73" t="s">
        <v>3024</v>
      </c>
    </row>
    <row r="901" spans="1:1" ht="25" x14ac:dyDescent="0.25">
      <c r="A901" s="73" t="s">
        <v>3025</v>
      </c>
    </row>
    <row r="902" spans="1:1" ht="25" x14ac:dyDescent="0.25">
      <c r="A902" s="73" t="s">
        <v>3026</v>
      </c>
    </row>
    <row r="903" spans="1:1" ht="25" x14ac:dyDescent="0.25">
      <c r="A903" s="73" t="s">
        <v>3027</v>
      </c>
    </row>
    <row r="904" spans="1:1" ht="25" x14ac:dyDescent="0.25">
      <c r="A904" s="73" t="s">
        <v>3028</v>
      </c>
    </row>
    <row r="905" spans="1:1" ht="25" x14ac:dyDescent="0.25">
      <c r="A905" s="73" t="s">
        <v>3029</v>
      </c>
    </row>
    <row r="906" spans="1:1" x14ac:dyDescent="0.25">
      <c r="A906" s="73" t="s">
        <v>3030</v>
      </c>
    </row>
    <row r="907" spans="1:1" ht="25" x14ac:dyDescent="0.25">
      <c r="A907" s="73" t="s">
        <v>3031</v>
      </c>
    </row>
    <row r="908" spans="1:1" x14ac:dyDescent="0.25">
      <c r="A908" s="73" t="s">
        <v>3032</v>
      </c>
    </row>
    <row r="909" spans="1:1" ht="37.5" x14ac:dyDescent="0.25">
      <c r="A909" s="73" t="s">
        <v>3033</v>
      </c>
    </row>
    <row r="910" spans="1:1" x14ac:dyDescent="0.25">
      <c r="A910" s="73" t="s">
        <v>3034</v>
      </c>
    </row>
    <row r="911" spans="1:1" ht="25" x14ac:dyDescent="0.25">
      <c r="A911" s="73" t="s">
        <v>3035</v>
      </c>
    </row>
    <row r="912" spans="1:1" ht="50" x14ac:dyDescent="0.25">
      <c r="A912" s="73" t="s">
        <v>3036</v>
      </c>
    </row>
    <row r="913" spans="1:1" x14ac:dyDescent="0.25">
      <c r="A913" s="73" t="s">
        <v>3037</v>
      </c>
    </row>
    <row r="914" spans="1:1" ht="50" x14ac:dyDescent="0.25">
      <c r="A914" s="73" t="s">
        <v>3038</v>
      </c>
    </row>
    <row r="915" spans="1:1" x14ac:dyDescent="0.25">
      <c r="A915" s="73" t="s">
        <v>3039</v>
      </c>
    </row>
    <row r="916" spans="1:1" ht="25" x14ac:dyDescent="0.25">
      <c r="A916" s="73" t="s">
        <v>3040</v>
      </c>
    </row>
    <row r="917" spans="1:1" x14ac:dyDescent="0.25">
      <c r="A917" s="73" t="s">
        <v>3041</v>
      </c>
    </row>
    <row r="918" spans="1:1" x14ac:dyDescent="0.25">
      <c r="A918" s="73" t="s">
        <v>3042</v>
      </c>
    </row>
    <row r="919" spans="1:1" ht="25" x14ac:dyDescent="0.25">
      <c r="A919" s="73" t="s">
        <v>3043</v>
      </c>
    </row>
    <row r="920" spans="1:1" ht="37.5" x14ac:dyDescent="0.25">
      <c r="A920" s="73" t="s">
        <v>3044</v>
      </c>
    </row>
    <row r="921" spans="1:1" ht="25" x14ac:dyDescent="0.25">
      <c r="A921" s="73" t="s">
        <v>3045</v>
      </c>
    </row>
    <row r="922" spans="1:1" ht="25" x14ac:dyDescent="0.25">
      <c r="A922" s="73" t="s">
        <v>3046</v>
      </c>
    </row>
    <row r="923" spans="1:1" x14ac:dyDescent="0.25">
      <c r="A923" s="73" t="s">
        <v>3047</v>
      </c>
    </row>
    <row r="924" spans="1:1" ht="50" x14ac:dyDescent="0.25">
      <c r="A924" s="73" t="s">
        <v>3048</v>
      </c>
    </row>
    <row r="925" spans="1:1" ht="37.5" x14ac:dyDescent="0.25">
      <c r="A925" s="73" t="s">
        <v>3049</v>
      </c>
    </row>
    <row r="926" spans="1:1" ht="50" x14ac:dyDescent="0.25">
      <c r="A926" s="73" t="s">
        <v>3050</v>
      </c>
    </row>
    <row r="927" spans="1:1" x14ac:dyDescent="0.25">
      <c r="A927" s="73" t="s">
        <v>3051</v>
      </c>
    </row>
    <row r="928" spans="1:1" x14ac:dyDescent="0.25">
      <c r="A928" s="73" t="s">
        <v>3052</v>
      </c>
    </row>
    <row r="929" spans="1:1" ht="50" x14ac:dyDescent="0.25">
      <c r="A929" s="73" t="s">
        <v>3053</v>
      </c>
    </row>
    <row r="930" spans="1:1" ht="37.5" x14ac:dyDescent="0.25">
      <c r="A930" s="73" t="s">
        <v>3054</v>
      </c>
    </row>
    <row r="931" spans="1:1" x14ac:dyDescent="0.25">
      <c r="A931" s="73" t="s">
        <v>3055</v>
      </c>
    </row>
    <row r="932" spans="1:1" ht="37.5" x14ac:dyDescent="0.25">
      <c r="A932" s="73" t="s">
        <v>3056</v>
      </c>
    </row>
    <row r="933" spans="1:1" ht="25" x14ac:dyDescent="0.25">
      <c r="A933" s="73" t="s">
        <v>3057</v>
      </c>
    </row>
    <row r="934" spans="1:1" ht="25" x14ac:dyDescent="0.25">
      <c r="A934" s="73" t="s">
        <v>3058</v>
      </c>
    </row>
    <row r="935" spans="1:1" x14ac:dyDescent="0.25">
      <c r="A935" s="73" t="s">
        <v>3059</v>
      </c>
    </row>
    <row r="936" spans="1:1" ht="50" x14ac:dyDescent="0.25">
      <c r="A936" s="73" t="s">
        <v>3060</v>
      </c>
    </row>
    <row r="937" spans="1:1" ht="25" x14ac:dyDescent="0.25">
      <c r="A937" s="73" t="s">
        <v>3061</v>
      </c>
    </row>
    <row r="938" spans="1:1" ht="37.5" x14ac:dyDescent="0.25">
      <c r="A938" s="73" t="s">
        <v>3062</v>
      </c>
    </row>
    <row r="939" spans="1:1" x14ac:dyDescent="0.25">
      <c r="A939" s="73" t="s">
        <v>3063</v>
      </c>
    </row>
    <row r="940" spans="1:1" ht="25" x14ac:dyDescent="0.25">
      <c r="A940" s="73" t="s">
        <v>3064</v>
      </c>
    </row>
    <row r="941" spans="1:1" x14ac:dyDescent="0.25">
      <c r="A941" s="73" t="s">
        <v>3065</v>
      </c>
    </row>
    <row r="942" spans="1:1" ht="50" x14ac:dyDescent="0.25">
      <c r="A942" s="73" t="s">
        <v>3066</v>
      </c>
    </row>
    <row r="943" spans="1:1" ht="50" x14ac:dyDescent="0.25">
      <c r="A943" s="73" t="s">
        <v>3067</v>
      </c>
    </row>
    <row r="944" spans="1:1" x14ac:dyDescent="0.25">
      <c r="A944" s="73" t="s">
        <v>3068</v>
      </c>
    </row>
    <row r="945" spans="1:1" x14ac:dyDescent="0.25">
      <c r="A945" s="73" t="s">
        <v>3069</v>
      </c>
    </row>
    <row r="946" spans="1:1" ht="25" x14ac:dyDescent="0.25">
      <c r="A946" s="73" t="s">
        <v>3070</v>
      </c>
    </row>
    <row r="947" spans="1:1" ht="37.5" x14ac:dyDescent="0.25">
      <c r="A947" s="73" t="s">
        <v>3071</v>
      </c>
    </row>
    <row r="948" spans="1:1" ht="25" x14ac:dyDescent="0.25">
      <c r="A948" s="73" t="s">
        <v>3072</v>
      </c>
    </row>
    <row r="949" spans="1:1" ht="25" x14ac:dyDescent="0.25">
      <c r="A949" s="73" t="s">
        <v>3073</v>
      </c>
    </row>
    <row r="950" spans="1:1" x14ac:dyDescent="0.25">
      <c r="A950" s="73" t="s">
        <v>3074</v>
      </c>
    </row>
    <row r="951" spans="1:1" ht="25" x14ac:dyDescent="0.25">
      <c r="A951" s="73" t="s">
        <v>3075</v>
      </c>
    </row>
    <row r="952" spans="1:1" ht="37.5" x14ac:dyDescent="0.25">
      <c r="A952" s="73" t="s">
        <v>3076</v>
      </c>
    </row>
    <row r="953" spans="1:1" ht="25" x14ac:dyDescent="0.25">
      <c r="A953" s="73" t="s">
        <v>3077</v>
      </c>
    </row>
    <row r="954" spans="1:1" ht="37.5" x14ac:dyDescent="0.25">
      <c r="A954" s="73" t="s">
        <v>3078</v>
      </c>
    </row>
    <row r="955" spans="1:1" x14ac:dyDescent="0.25">
      <c r="A955" s="73" t="s">
        <v>3079</v>
      </c>
    </row>
    <row r="956" spans="1:1" ht="62.5" x14ac:dyDescent="0.25">
      <c r="A956" s="73" t="s">
        <v>3080</v>
      </c>
    </row>
    <row r="957" spans="1:1" x14ac:dyDescent="0.25">
      <c r="A957" s="73" t="s">
        <v>3081</v>
      </c>
    </row>
    <row r="958" spans="1:1" ht="25" x14ac:dyDescent="0.25">
      <c r="A958" s="73" t="s">
        <v>3082</v>
      </c>
    </row>
    <row r="959" spans="1:1" ht="37.5" x14ac:dyDescent="0.25">
      <c r="A959" s="73" t="s">
        <v>3083</v>
      </c>
    </row>
    <row r="960" spans="1:1" x14ac:dyDescent="0.25">
      <c r="A960" s="73" t="s">
        <v>3084</v>
      </c>
    </row>
    <row r="961" spans="1:1" ht="100" x14ac:dyDescent="0.25">
      <c r="A961" s="73" t="s">
        <v>3085</v>
      </c>
    </row>
    <row r="962" spans="1:1" ht="37.5" x14ac:dyDescent="0.25">
      <c r="A962" s="73" t="s">
        <v>3086</v>
      </c>
    </row>
    <row r="963" spans="1:1" ht="25" x14ac:dyDescent="0.25">
      <c r="A963" s="73" t="s">
        <v>3087</v>
      </c>
    </row>
    <row r="964" spans="1:1" ht="37.5" x14ac:dyDescent="0.25">
      <c r="A964" s="73" t="s">
        <v>3088</v>
      </c>
    </row>
    <row r="965" spans="1:1" ht="25" x14ac:dyDescent="0.25">
      <c r="A965" s="73" t="s">
        <v>3089</v>
      </c>
    </row>
    <row r="966" spans="1:1" ht="25" x14ac:dyDescent="0.25">
      <c r="A966" s="73" t="s">
        <v>3090</v>
      </c>
    </row>
    <row r="967" spans="1:1" ht="50" x14ac:dyDescent="0.25">
      <c r="A967" s="73" t="s">
        <v>3091</v>
      </c>
    </row>
    <row r="968" spans="1:1" ht="37.5" x14ac:dyDescent="0.25">
      <c r="A968" s="73" t="s">
        <v>3092</v>
      </c>
    </row>
    <row r="969" spans="1:1" ht="37.5" x14ac:dyDescent="0.25">
      <c r="A969" s="73" t="s">
        <v>3093</v>
      </c>
    </row>
    <row r="970" spans="1:1" ht="50" x14ac:dyDescent="0.25">
      <c r="A970" s="73" t="s">
        <v>3094</v>
      </c>
    </row>
    <row r="971" spans="1:1" ht="37.5" x14ac:dyDescent="0.25">
      <c r="A971" s="73" t="s">
        <v>3095</v>
      </c>
    </row>
    <row r="972" spans="1:1" x14ac:dyDescent="0.25">
      <c r="A972" s="73" t="s">
        <v>3096</v>
      </c>
    </row>
    <row r="973" spans="1:1" ht="37.5" x14ac:dyDescent="0.25">
      <c r="A973" s="73" t="s">
        <v>3097</v>
      </c>
    </row>
    <row r="974" spans="1:1" ht="25" x14ac:dyDescent="0.25">
      <c r="A974" s="73" t="s">
        <v>3098</v>
      </c>
    </row>
    <row r="975" spans="1:1" x14ac:dyDescent="0.25">
      <c r="A975" s="73" t="s">
        <v>3099</v>
      </c>
    </row>
    <row r="976" spans="1:1" ht="25" x14ac:dyDescent="0.25">
      <c r="A976" s="73" t="s">
        <v>3100</v>
      </c>
    </row>
    <row r="977" spans="1:1" ht="25" x14ac:dyDescent="0.25">
      <c r="A977" s="73" t="s">
        <v>3101</v>
      </c>
    </row>
    <row r="978" spans="1:1" ht="25" x14ac:dyDescent="0.25">
      <c r="A978" s="73" t="s">
        <v>3102</v>
      </c>
    </row>
    <row r="979" spans="1:1" x14ac:dyDescent="0.25">
      <c r="A979" s="73" t="s">
        <v>3103</v>
      </c>
    </row>
    <row r="980" spans="1:1" x14ac:dyDescent="0.25">
      <c r="A980" s="73" t="s">
        <v>3104</v>
      </c>
    </row>
    <row r="981" spans="1:1" x14ac:dyDescent="0.25">
      <c r="A981" s="73" t="s">
        <v>3105</v>
      </c>
    </row>
    <row r="982" spans="1:1" ht="50" x14ac:dyDescent="0.25">
      <c r="A982" s="73" t="s">
        <v>3106</v>
      </c>
    </row>
    <row r="983" spans="1:1" ht="25" x14ac:dyDescent="0.25">
      <c r="A983" s="73" t="s">
        <v>3107</v>
      </c>
    </row>
    <row r="984" spans="1:1" ht="25" x14ac:dyDescent="0.25">
      <c r="A984" s="73" t="s">
        <v>3108</v>
      </c>
    </row>
    <row r="985" spans="1:1" ht="25" x14ac:dyDescent="0.25">
      <c r="A985" s="73" t="s">
        <v>3109</v>
      </c>
    </row>
    <row r="986" spans="1:1" x14ac:dyDescent="0.25">
      <c r="A986" s="73" t="s">
        <v>3110</v>
      </c>
    </row>
    <row r="987" spans="1:1" ht="25" x14ac:dyDescent="0.25">
      <c r="A987" s="73" t="s">
        <v>3111</v>
      </c>
    </row>
    <row r="988" spans="1:1" ht="100" x14ac:dyDescent="0.25">
      <c r="A988" s="73" t="s">
        <v>3112</v>
      </c>
    </row>
    <row r="989" spans="1:1" x14ac:dyDescent="0.25">
      <c r="A989" s="73" t="s">
        <v>3113</v>
      </c>
    </row>
    <row r="990" spans="1:1" ht="25" x14ac:dyDescent="0.25">
      <c r="A990" s="73" t="s">
        <v>3114</v>
      </c>
    </row>
    <row r="991" spans="1:1" ht="37.5" x14ac:dyDescent="0.25">
      <c r="A991" s="73" t="s">
        <v>3115</v>
      </c>
    </row>
    <row r="992" spans="1:1" ht="25" x14ac:dyDescent="0.25">
      <c r="A992" s="73" t="s">
        <v>3116</v>
      </c>
    </row>
    <row r="993" spans="1:1" ht="25" x14ac:dyDescent="0.25">
      <c r="A993" s="73" t="s">
        <v>3117</v>
      </c>
    </row>
    <row r="994" spans="1:1" ht="62.5" x14ac:dyDescent="0.25">
      <c r="A994" s="73" t="s">
        <v>3118</v>
      </c>
    </row>
    <row r="995" spans="1:1" ht="25" x14ac:dyDescent="0.25">
      <c r="A995" s="73" t="s">
        <v>3119</v>
      </c>
    </row>
    <row r="996" spans="1:1" ht="25" x14ac:dyDescent="0.25">
      <c r="A996" s="73" t="s">
        <v>3120</v>
      </c>
    </row>
    <row r="997" spans="1:1" ht="100" x14ac:dyDescent="0.25">
      <c r="A997" s="73" t="s">
        <v>3121</v>
      </c>
    </row>
    <row r="998" spans="1:1" x14ac:dyDescent="0.25">
      <c r="A998" s="73" t="s">
        <v>3122</v>
      </c>
    </row>
    <row r="999" spans="1:1" ht="25" x14ac:dyDescent="0.25">
      <c r="A999" s="73" t="s">
        <v>3123</v>
      </c>
    </row>
    <row r="1000" spans="1:1" ht="25" x14ac:dyDescent="0.25">
      <c r="A1000" s="73" t="s">
        <v>3124</v>
      </c>
    </row>
    <row r="1001" spans="1:1" ht="25" x14ac:dyDescent="0.25">
      <c r="A1001" s="73" t="s">
        <v>3125</v>
      </c>
    </row>
    <row r="1002" spans="1:1" x14ac:dyDescent="0.25">
      <c r="A1002" s="73" t="s">
        <v>3126</v>
      </c>
    </row>
    <row r="1003" spans="1:1" x14ac:dyDescent="0.25">
      <c r="A1003" s="73" t="s">
        <v>3127</v>
      </c>
    </row>
    <row r="1004" spans="1:1" x14ac:dyDescent="0.25">
      <c r="A1004" s="73" t="s">
        <v>3128</v>
      </c>
    </row>
    <row r="1005" spans="1:1" ht="25" x14ac:dyDescent="0.25">
      <c r="A1005" s="73" t="s">
        <v>3129</v>
      </c>
    </row>
    <row r="1006" spans="1:1" x14ac:dyDescent="0.25">
      <c r="A1006" s="73" t="s">
        <v>3130</v>
      </c>
    </row>
    <row r="1007" spans="1:1" ht="50" x14ac:dyDescent="0.25">
      <c r="A1007" s="73" t="s">
        <v>3131</v>
      </c>
    </row>
    <row r="1008" spans="1:1" x14ac:dyDescent="0.25">
      <c r="A1008" s="73" t="s">
        <v>3132</v>
      </c>
    </row>
    <row r="1009" spans="1:1" x14ac:dyDescent="0.25">
      <c r="A1009" s="73" t="s">
        <v>3133</v>
      </c>
    </row>
    <row r="1010" spans="1:1" x14ac:dyDescent="0.25">
      <c r="A1010" s="73" t="s">
        <v>3134</v>
      </c>
    </row>
    <row r="1011" spans="1:1" x14ac:dyDescent="0.25">
      <c r="A1011" s="73" t="s">
        <v>3135</v>
      </c>
    </row>
    <row r="1012" spans="1:1" x14ac:dyDescent="0.25">
      <c r="A1012" s="73" t="s">
        <v>3136</v>
      </c>
    </row>
    <row r="1013" spans="1:1" x14ac:dyDescent="0.25">
      <c r="A1013" s="73" t="s">
        <v>3137</v>
      </c>
    </row>
    <row r="1014" spans="1:1" ht="25" x14ac:dyDescent="0.25">
      <c r="A1014" s="73" t="s">
        <v>3138</v>
      </c>
    </row>
    <row r="1015" spans="1:1" ht="50" x14ac:dyDescent="0.25">
      <c r="A1015" s="73" t="s">
        <v>3139</v>
      </c>
    </row>
    <row r="1016" spans="1:1" ht="25" x14ac:dyDescent="0.25">
      <c r="A1016" s="73" t="s">
        <v>3140</v>
      </c>
    </row>
    <row r="1017" spans="1:1" ht="37.5" x14ac:dyDescent="0.25">
      <c r="A1017" s="73" t="s">
        <v>3141</v>
      </c>
    </row>
    <row r="1018" spans="1:1" x14ac:dyDescent="0.25">
      <c r="A1018" s="73" t="s">
        <v>3142</v>
      </c>
    </row>
    <row r="1019" spans="1:1" x14ac:dyDescent="0.25">
      <c r="A1019" s="73" t="s">
        <v>3143</v>
      </c>
    </row>
    <row r="1020" spans="1:1" ht="25" x14ac:dyDescent="0.25">
      <c r="A1020" s="73" t="s">
        <v>3144</v>
      </c>
    </row>
    <row r="1021" spans="1:1" ht="37.5" x14ac:dyDescent="0.25">
      <c r="A1021" s="73" t="s">
        <v>3145</v>
      </c>
    </row>
    <row r="1022" spans="1:1" ht="37.5" x14ac:dyDescent="0.25">
      <c r="A1022" s="73" t="s">
        <v>3146</v>
      </c>
    </row>
    <row r="1023" spans="1:1" ht="62.5" x14ac:dyDescent="0.25">
      <c r="A1023" s="73" t="s">
        <v>3147</v>
      </c>
    </row>
    <row r="1024" spans="1:1" ht="25" x14ac:dyDescent="0.25">
      <c r="A1024" s="73" t="s">
        <v>3148</v>
      </c>
    </row>
    <row r="1025" spans="1:1" ht="37.5" x14ac:dyDescent="0.25">
      <c r="A1025" s="73" t="s">
        <v>3149</v>
      </c>
    </row>
    <row r="1026" spans="1:1" ht="25" x14ac:dyDescent="0.25">
      <c r="A1026" s="73" t="s">
        <v>3150</v>
      </c>
    </row>
    <row r="1027" spans="1:1" ht="37.5" x14ac:dyDescent="0.25">
      <c r="A1027" s="73" t="s">
        <v>3151</v>
      </c>
    </row>
    <row r="1028" spans="1:1" ht="37.5" x14ac:dyDescent="0.25">
      <c r="A1028" s="73" t="s">
        <v>3152</v>
      </c>
    </row>
    <row r="1029" spans="1:1" ht="25" x14ac:dyDescent="0.25">
      <c r="A1029" s="73" t="s">
        <v>3153</v>
      </c>
    </row>
    <row r="1030" spans="1:1" ht="25" x14ac:dyDescent="0.25">
      <c r="A1030" s="73" t="s">
        <v>3154</v>
      </c>
    </row>
    <row r="1031" spans="1:1" ht="37.5" x14ac:dyDescent="0.25">
      <c r="A1031" s="73" t="s">
        <v>3155</v>
      </c>
    </row>
    <row r="1032" spans="1:1" x14ac:dyDescent="0.25">
      <c r="A1032" s="73" t="s">
        <v>3156</v>
      </c>
    </row>
    <row r="1033" spans="1:1" ht="37.5" x14ac:dyDescent="0.25">
      <c r="A1033" s="73" t="s">
        <v>3157</v>
      </c>
    </row>
    <row r="1034" spans="1:1" x14ac:dyDescent="0.25">
      <c r="A1034" s="73" t="s">
        <v>3158</v>
      </c>
    </row>
    <row r="1035" spans="1:1" x14ac:dyDescent="0.25">
      <c r="A1035" s="73" t="s">
        <v>3159</v>
      </c>
    </row>
    <row r="1036" spans="1:1" ht="37.5" x14ac:dyDescent="0.25">
      <c r="A1036" s="73" t="s">
        <v>3160</v>
      </c>
    </row>
    <row r="1037" spans="1:1" ht="25" x14ac:dyDescent="0.25">
      <c r="A1037" s="73" t="s">
        <v>3161</v>
      </c>
    </row>
    <row r="1038" spans="1:1" x14ac:dyDescent="0.25">
      <c r="A1038" s="73" t="s">
        <v>3162</v>
      </c>
    </row>
    <row r="1039" spans="1:1" x14ac:dyDescent="0.25">
      <c r="A1039" s="73" t="s">
        <v>3163</v>
      </c>
    </row>
    <row r="1040" spans="1:1" ht="62.5" x14ac:dyDescent="0.25">
      <c r="A1040" s="73" t="s">
        <v>3164</v>
      </c>
    </row>
    <row r="1041" spans="1:1" x14ac:dyDescent="0.25">
      <c r="A1041" s="73" t="s">
        <v>3165</v>
      </c>
    </row>
    <row r="1042" spans="1:1" ht="25" x14ac:dyDescent="0.25">
      <c r="A1042" s="73" t="s">
        <v>3166</v>
      </c>
    </row>
    <row r="1043" spans="1:1" ht="50" x14ac:dyDescent="0.25">
      <c r="A1043" s="73" t="s">
        <v>3167</v>
      </c>
    </row>
    <row r="1044" spans="1:1" x14ac:dyDescent="0.25">
      <c r="A1044" s="73" t="s">
        <v>3168</v>
      </c>
    </row>
    <row r="1045" spans="1:1" x14ac:dyDescent="0.25">
      <c r="A1045" s="73" t="s">
        <v>3169</v>
      </c>
    </row>
    <row r="1046" spans="1:1" x14ac:dyDescent="0.25">
      <c r="A1046" s="73" t="s">
        <v>3170</v>
      </c>
    </row>
    <row r="1047" spans="1:1" ht="25" x14ac:dyDescent="0.25">
      <c r="A1047" s="73" t="s">
        <v>3171</v>
      </c>
    </row>
    <row r="1048" spans="1:1" x14ac:dyDescent="0.25">
      <c r="A1048" s="73" t="s">
        <v>3172</v>
      </c>
    </row>
    <row r="1049" spans="1:1" x14ac:dyDescent="0.25">
      <c r="A1049" s="73" t="s">
        <v>3173</v>
      </c>
    </row>
    <row r="1050" spans="1:1" x14ac:dyDescent="0.25">
      <c r="A1050" s="73" t="s">
        <v>3174</v>
      </c>
    </row>
    <row r="1051" spans="1:1" x14ac:dyDescent="0.25">
      <c r="A1051" s="73" t="s">
        <v>3175</v>
      </c>
    </row>
    <row r="1052" spans="1:1" x14ac:dyDescent="0.25">
      <c r="A1052" s="73" t="s">
        <v>3176</v>
      </c>
    </row>
    <row r="1053" spans="1:1" x14ac:dyDescent="0.25">
      <c r="A1053" s="73" t="s">
        <v>1854</v>
      </c>
    </row>
    <row r="1054" spans="1:1" ht="25" x14ac:dyDescent="0.25">
      <c r="A1054" s="73" t="s">
        <v>3177</v>
      </c>
    </row>
    <row r="1055" spans="1:1" x14ac:dyDescent="0.25">
      <c r="A1055" s="73" t="s">
        <v>3178</v>
      </c>
    </row>
    <row r="1056" spans="1:1" x14ac:dyDescent="0.25">
      <c r="A1056" s="73" t="s">
        <v>3179</v>
      </c>
    </row>
    <row r="1057" spans="1:1" ht="25" x14ac:dyDescent="0.25">
      <c r="A1057" s="73" t="s">
        <v>3180</v>
      </c>
    </row>
    <row r="1058" spans="1:1" ht="62.5" x14ac:dyDescent="0.25">
      <c r="A1058" s="73" t="s">
        <v>3181</v>
      </c>
    </row>
    <row r="1059" spans="1:1" x14ac:dyDescent="0.25">
      <c r="A1059" s="73" t="s">
        <v>3182</v>
      </c>
    </row>
    <row r="1060" spans="1:1" ht="37.5" x14ac:dyDescent="0.25">
      <c r="A1060" s="73" t="s">
        <v>3183</v>
      </c>
    </row>
    <row r="1061" spans="1:1" ht="25" x14ac:dyDescent="0.25">
      <c r="A1061" s="73" t="s">
        <v>3184</v>
      </c>
    </row>
    <row r="1062" spans="1:1" ht="62.5" x14ac:dyDescent="0.25">
      <c r="A1062" s="73" t="s">
        <v>3185</v>
      </c>
    </row>
    <row r="1063" spans="1:1" ht="25" x14ac:dyDescent="0.25">
      <c r="A1063" s="73" t="s">
        <v>3186</v>
      </c>
    </row>
    <row r="1064" spans="1:1" x14ac:dyDescent="0.25">
      <c r="A1064" s="73" t="s">
        <v>3187</v>
      </c>
    </row>
    <row r="1065" spans="1:1" ht="50" x14ac:dyDescent="0.25">
      <c r="A1065" s="73" t="s">
        <v>3188</v>
      </c>
    </row>
    <row r="1066" spans="1:1" x14ac:dyDescent="0.25">
      <c r="A1066" s="73" t="s">
        <v>3189</v>
      </c>
    </row>
    <row r="1067" spans="1:1" x14ac:dyDescent="0.25">
      <c r="A1067" s="73" t="s">
        <v>3190</v>
      </c>
    </row>
    <row r="1068" spans="1:1" ht="50" x14ac:dyDescent="0.25">
      <c r="A1068" s="73" t="s">
        <v>3191</v>
      </c>
    </row>
    <row r="1069" spans="1:1" x14ac:dyDescent="0.25">
      <c r="A1069" s="73" t="s">
        <v>3192</v>
      </c>
    </row>
    <row r="1070" spans="1:1" x14ac:dyDescent="0.25">
      <c r="A1070" s="73" t="s">
        <v>3193</v>
      </c>
    </row>
    <row r="1071" spans="1:1" x14ac:dyDescent="0.25">
      <c r="A1071" s="73" t="s">
        <v>3194</v>
      </c>
    </row>
    <row r="1072" spans="1:1" x14ac:dyDescent="0.25">
      <c r="A1072" s="73" t="s">
        <v>1273</v>
      </c>
    </row>
    <row r="1073" spans="1:1" x14ac:dyDescent="0.25">
      <c r="A1073" s="73" t="s">
        <v>3195</v>
      </c>
    </row>
    <row r="1074" spans="1:1" ht="25" x14ac:dyDescent="0.25">
      <c r="A1074" s="73" t="s">
        <v>3196</v>
      </c>
    </row>
    <row r="1075" spans="1:1" ht="25" x14ac:dyDescent="0.25">
      <c r="A1075" s="73" t="s">
        <v>3197</v>
      </c>
    </row>
  </sheetData>
  <mergeCells count="11">
    <mergeCell ref="A6:A7"/>
    <mergeCell ref="A8:A9"/>
    <mergeCell ref="A1:AD1"/>
    <mergeCell ref="A2:A3"/>
    <mergeCell ref="C2:G2"/>
    <mergeCell ref="H2:L2"/>
    <mergeCell ref="M2:O2"/>
    <mergeCell ref="P2:Q2"/>
    <mergeCell ref="R2:S2"/>
    <mergeCell ref="T2:W2"/>
    <mergeCell ref="X2:AD2"/>
  </mergeCells>
  <hyperlinks>
    <hyperlink ref="A11" location="'Index'!B80" display="Return to index" xr:uid="{AAEC5D94-34A8-47B4-A1F2-2DF29C8CC193}"/>
  </hyperlinks>
  <pageMargins left="0.75" right="0.75" top="0.75" bottom="0.5" header="0.5" footer="0.75"/>
  <drawing r:id="rId1"/>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AD964"/>
  <sheetViews>
    <sheetView showGridLines="0" workbookViewId="0">
      <pane xSplit="2" ySplit="5" topLeftCell="C9" activePane="bottomRight" state="frozen"/>
      <selection pane="topRight" activeCell="C1" sqref="C1"/>
      <selection pane="bottomLeft" activeCell="A6" sqref="A6"/>
      <selection pane="bottomRight" activeCell="A11" sqref="A11"/>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3198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212</v>
      </c>
      <c r="B6" s="43">
        <v>0.45540132057682903</v>
      </c>
      <c r="C6" s="37">
        <v>0.58441484643734498</v>
      </c>
      <c r="D6" s="37">
        <v>0.46573652576274499</v>
      </c>
      <c r="E6" s="37">
        <v>0.470218667124428</v>
      </c>
      <c r="F6" s="37">
        <v>0.54614615535723698</v>
      </c>
      <c r="G6" s="37">
        <v>0.50506622661942502</v>
      </c>
      <c r="H6" s="50">
        <v>0.55987742149889197</v>
      </c>
      <c r="I6" s="37">
        <v>0.48952485222026298</v>
      </c>
      <c r="J6" s="37">
        <v>0.53852992798091903</v>
      </c>
      <c r="K6" s="37">
        <v>0.51724922854792799</v>
      </c>
      <c r="L6" s="37">
        <v>0.537061929536233</v>
      </c>
      <c r="M6" s="50">
        <v>0.57120945797552003</v>
      </c>
      <c r="N6" s="37">
        <v>0.48831260388736503</v>
      </c>
      <c r="O6" s="37">
        <v>0.51894903951974802</v>
      </c>
      <c r="P6" s="50">
        <v>0.49186722493179602</v>
      </c>
      <c r="Q6" s="37">
        <v>0.55385650722729196</v>
      </c>
      <c r="R6" s="50">
        <v>0.49657123922366098</v>
      </c>
      <c r="S6" s="37">
        <v>0.415424074166443</v>
      </c>
      <c r="T6" s="50">
        <v>0.390881751452334</v>
      </c>
      <c r="U6" s="37">
        <v>0.42930524523379998</v>
      </c>
      <c r="V6" s="37">
        <v>0.51171727598012096</v>
      </c>
      <c r="W6" s="37">
        <v>0.49743340999073099</v>
      </c>
      <c r="X6" s="50">
        <v>0.43510201362991102</v>
      </c>
      <c r="Y6" s="37">
        <v>0.44404032223374801</v>
      </c>
      <c r="Z6" s="37">
        <v>0.46550501412483403</v>
      </c>
      <c r="AA6" s="37">
        <v>0.47367493387493498</v>
      </c>
      <c r="AB6" s="37">
        <v>0.49783410217007101</v>
      </c>
      <c r="AC6" s="37">
        <v>0.44003239969980701</v>
      </c>
      <c r="AD6" s="43">
        <v>0.40715544932818898</v>
      </c>
    </row>
    <row r="7" spans="1:30" ht="20.149999999999999" customHeight="1" x14ac:dyDescent="0.25">
      <c r="A7" s="93"/>
      <c r="B7" s="44">
        <v>934</v>
      </c>
      <c r="C7" s="38">
        <v>155</v>
      </c>
      <c r="D7" s="38">
        <v>212</v>
      </c>
      <c r="E7" s="38">
        <v>64</v>
      </c>
      <c r="F7" s="38">
        <v>208</v>
      </c>
      <c r="G7" s="38">
        <v>84</v>
      </c>
      <c r="H7" s="51">
        <v>186</v>
      </c>
      <c r="I7" s="38">
        <v>232</v>
      </c>
      <c r="J7" s="38">
        <v>92</v>
      </c>
      <c r="K7" s="38">
        <v>49</v>
      </c>
      <c r="L7" s="38">
        <v>108</v>
      </c>
      <c r="M7" s="51">
        <v>326</v>
      </c>
      <c r="N7" s="38">
        <v>211</v>
      </c>
      <c r="O7" s="38">
        <v>74</v>
      </c>
      <c r="P7" s="51">
        <v>346</v>
      </c>
      <c r="Q7" s="38">
        <v>398</v>
      </c>
      <c r="R7" s="51">
        <v>491</v>
      </c>
      <c r="S7" s="38">
        <v>438</v>
      </c>
      <c r="T7" s="51">
        <v>218</v>
      </c>
      <c r="U7" s="38">
        <v>213</v>
      </c>
      <c r="V7" s="38">
        <v>260</v>
      </c>
      <c r="W7" s="38">
        <v>242</v>
      </c>
      <c r="X7" s="51">
        <v>208</v>
      </c>
      <c r="Y7" s="38">
        <v>147</v>
      </c>
      <c r="Z7" s="38">
        <v>124</v>
      </c>
      <c r="AA7" s="38">
        <v>310</v>
      </c>
      <c r="AB7" s="38">
        <v>48</v>
      </c>
      <c r="AC7" s="38">
        <v>75</v>
      </c>
      <c r="AD7" s="44">
        <v>23</v>
      </c>
    </row>
    <row r="8" spans="1:30" ht="20.149999999999999" customHeight="1" x14ac:dyDescent="0.25">
      <c r="A8" s="94" t="s">
        <v>250</v>
      </c>
      <c r="B8" s="45">
        <v>0.54459867942316798</v>
      </c>
      <c r="C8" s="39">
        <v>0.41558515356265502</v>
      </c>
      <c r="D8" s="39">
        <v>0.53426347423725395</v>
      </c>
      <c r="E8" s="39">
        <v>0.52978133287557205</v>
      </c>
      <c r="F8" s="39">
        <v>0.45385384464276401</v>
      </c>
      <c r="G8" s="39">
        <v>0.49493377338057398</v>
      </c>
      <c r="H8" s="52">
        <v>0.44012257850110698</v>
      </c>
      <c r="I8" s="39">
        <v>0.51047514777973602</v>
      </c>
      <c r="J8" s="39">
        <v>0.46147007201908102</v>
      </c>
      <c r="K8" s="39">
        <v>0.48275077145207201</v>
      </c>
      <c r="L8" s="39">
        <v>0.462938070463767</v>
      </c>
      <c r="M8" s="52">
        <v>0.42879054202448103</v>
      </c>
      <c r="N8" s="39">
        <v>0.51168739611263403</v>
      </c>
      <c r="O8" s="39">
        <v>0.48105096048025198</v>
      </c>
      <c r="P8" s="52">
        <v>0.50813277506820498</v>
      </c>
      <c r="Q8" s="39">
        <v>0.44614349277270898</v>
      </c>
      <c r="R8" s="52">
        <v>0.50342876077634102</v>
      </c>
      <c r="S8" s="39">
        <v>0.584575925833556</v>
      </c>
      <c r="T8" s="52">
        <v>0.60911824854766705</v>
      </c>
      <c r="U8" s="39">
        <v>0.57069475476619902</v>
      </c>
      <c r="V8" s="39">
        <v>0.48828272401987999</v>
      </c>
      <c r="W8" s="39">
        <v>0.50256659000926696</v>
      </c>
      <c r="X8" s="52">
        <v>0.56489798637008903</v>
      </c>
      <c r="Y8" s="39">
        <v>0.55595967776625199</v>
      </c>
      <c r="Z8" s="39">
        <v>0.53449498587516497</v>
      </c>
      <c r="AA8" s="39">
        <v>0.52632506612506702</v>
      </c>
      <c r="AB8" s="39">
        <v>0.50216589782992904</v>
      </c>
      <c r="AC8" s="39">
        <v>0.55996760030019199</v>
      </c>
      <c r="AD8" s="45">
        <v>0.59284455067181097</v>
      </c>
    </row>
    <row r="9" spans="1:30" ht="20.149999999999999" customHeight="1" x14ac:dyDescent="0.25">
      <c r="A9" s="95"/>
      <c r="B9" s="48">
        <v>1116</v>
      </c>
      <c r="C9" s="42">
        <v>110</v>
      </c>
      <c r="D9" s="42">
        <v>244</v>
      </c>
      <c r="E9" s="42">
        <v>72</v>
      </c>
      <c r="F9" s="42">
        <v>173</v>
      </c>
      <c r="G9" s="42">
        <v>82</v>
      </c>
      <c r="H9" s="57">
        <v>147</v>
      </c>
      <c r="I9" s="42">
        <v>242</v>
      </c>
      <c r="J9" s="42">
        <v>79</v>
      </c>
      <c r="K9" s="42">
        <v>46</v>
      </c>
      <c r="L9" s="42">
        <v>93</v>
      </c>
      <c r="M9" s="57">
        <v>245</v>
      </c>
      <c r="N9" s="42">
        <v>221</v>
      </c>
      <c r="O9" s="42">
        <v>68</v>
      </c>
      <c r="P9" s="57">
        <v>358</v>
      </c>
      <c r="Q9" s="42">
        <v>320</v>
      </c>
      <c r="R9" s="57">
        <v>498</v>
      </c>
      <c r="S9" s="42">
        <v>617</v>
      </c>
      <c r="T9" s="57">
        <v>340</v>
      </c>
      <c r="U9" s="42">
        <v>284</v>
      </c>
      <c r="V9" s="42">
        <v>248</v>
      </c>
      <c r="W9" s="42">
        <v>244</v>
      </c>
      <c r="X9" s="57">
        <v>270</v>
      </c>
      <c r="Y9" s="42">
        <v>183</v>
      </c>
      <c r="Z9" s="42">
        <v>142</v>
      </c>
      <c r="AA9" s="42">
        <v>344</v>
      </c>
      <c r="AB9" s="42">
        <v>48</v>
      </c>
      <c r="AC9" s="42">
        <v>95</v>
      </c>
      <c r="AD9" s="48">
        <v>33</v>
      </c>
    </row>
    <row r="11" spans="1:30" x14ac:dyDescent="0.25">
      <c r="A11" s="26" t="s">
        <v>252</v>
      </c>
    </row>
    <row r="13" spans="1:30" ht="37.5" x14ac:dyDescent="0.25">
      <c r="A13" s="73" t="s">
        <v>3199</v>
      </c>
    </row>
    <row r="14" spans="1:30" x14ac:dyDescent="0.25">
      <c r="A14" s="73" t="s">
        <v>3200</v>
      </c>
    </row>
    <row r="15" spans="1:30" x14ac:dyDescent="0.25">
      <c r="A15" s="73" t="s">
        <v>3201</v>
      </c>
    </row>
    <row r="16" spans="1:30" x14ac:dyDescent="0.25">
      <c r="A16" s="73" t="s">
        <v>3202</v>
      </c>
    </row>
    <row r="17" spans="1:1" ht="25" x14ac:dyDescent="0.25">
      <c r="A17" s="73" t="s">
        <v>3203</v>
      </c>
    </row>
    <row r="18" spans="1:1" x14ac:dyDescent="0.25">
      <c r="A18" s="73" t="s">
        <v>3204</v>
      </c>
    </row>
    <row r="19" spans="1:1" ht="25" x14ac:dyDescent="0.25">
      <c r="A19" s="73" t="s">
        <v>3205</v>
      </c>
    </row>
    <row r="20" spans="1:1" x14ac:dyDescent="0.25">
      <c r="A20" s="73" t="s">
        <v>3206</v>
      </c>
    </row>
    <row r="21" spans="1:1" ht="25" x14ac:dyDescent="0.25">
      <c r="A21" s="73" t="s">
        <v>3207</v>
      </c>
    </row>
    <row r="22" spans="1:1" x14ac:dyDescent="0.25">
      <c r="A22" s="73" t="s">
        <v>3208</v>
      </c>
    </row>
    <row r="23" spans="1:1" ht="25" x14ac:dyDescent="0.25">
      <c r="A23" s="73" t="s">
        <v>3209</v>
      </c>
    </row>
    <row r="24" spans="1:1" x14ac:dyDescent="0.25">
      <c r="A24" s="73" t="s">
        <v>3210</v>
      </c>
    </row>
    <row r="25" spans="1:1" x14ac:dyDescent="0.25">
      <c r="A25" s="73" t="s">
        <v>3211</v>
      </c>
    </row>
    <row r="26" spans="1:1" x14ac:dyDescent="0.25">
      <c r="A26" s="73" t="s">
        <v>3212</v>
      </c>
    </row>
    <row r="27" spans="1:1" ht="37.5" x14ac:dyDescent="0.25">
      <c r="A27" s="73" t="s">
        <v>3213</v>
      </c>
    </row>
    <row r="28" spans="1:1" ht="25" x14ac:dyDescent="0.25">
      <c r="A28" s="73" t="s">
        <v>3214</v>
      </c>
    </row>
    <row r="29" spans="1:1" ht="37.5" x14ac:dyDescent="0.25">
      <c r="A29" s="73" t="s">
        <v>3215</v>
      </c>
    </row>
    <row r="30" spans="1:1" ht="50" x14ac:dyDescent="0.25">
      <c r="A30" s="73" t="s">
        <v>3216</v>
      </c>
    </row>
    <row r="31" spans="1:1" ht="37.5" x14ac:dyDescent="0.25">
      <c r="A31" s="73" t="s">
        <v>3217</v>
      </c>
    </row>
    <row r="32" spans="1:1" ht="25" x14ac:dyDescent="0.25">
      <c r="A32" s="73" t="s">
        <v>3218</v>
      </c>
    </row>
    <row r="33" spans="1:1" ht="25" x14ac:dyDescent="0.25">
      <c r="A33" s="73" t="s">
        <v>3219</v>
      </c>
    </row>
    <row r="34" spans="1:1" x14ac:dyDescent="0.25">
      <c r="A34" s="73" t="s">
        <v>3220</v>
      </c>
    </row>
    <row r="35" spans="1:1" x14ac:dyDescent="0.25">
      <c r="A35" s="73" t="s">
        <v>3221</v>
      </c>
    </row>
    <row r="36" spans="1:1" ht="50" x14ac:dyDescent="0.25">
      <c r="A36" s="73" t="s">
        <v>3222</v>
      </c>
    </row>
    <row r="37" spans="1:1" ht="37.5" x14ac:dyDescent="0.25">
      <c r="A37" s="73" t="s">
        <v>3223</v>
      </c>
    </row>
    <row r="38" spans="1:1" ht="25" x14ac:dyDescent="0.25">
      <c r="A38" s="73" t="s">
        <v>3224</v>
      </c>
    </row>
    <row r="39" spans="1:1" ht="87.5" x14ac:dyDescent="0.25">
      <c r="A39" s="73" t="s">
        <v>3225</v>
      </c>
    </row>
    <row r="40" spans="1:1" ht="25" x14ac:dyDescent="0.25">
      <c r="A40" s="73" t="s">
        <v>3226</v>
      </c>
    </row>
    <row r="41" spans="1:1" ht="25" x14ac:dyDescent="0.25">
      <c r="A41" s="73" t="s">
        <v>3227</v>
      </c>
    </row>
    <row r="42" spans="1:1" x14ac:dyDescent="0.25">
      <c r="A42" s="73" t="s">
        <v>3228</v>
      </c>
    </row>
    <row r="43" spans="1:1" x14ac:dyDescent="0.25">
      <c r="A43" s="73" t="s">
        <v>3229</v>
      </c>
    </row>
    <row r="44" spans="1:1" ht="37.5" x14ac:dyDescent="0.25">
      <c r="A44" s="73" t="s">
        <v>3230</v>
      </c>
    </row>
    <row r="45" spans="1:1" ht="62.5" x14ac:dyDescent="0.25">
      <c r="A45" s="73" t="s">
        <v>3231</v>
      </c>
    </row>
    <row r="46" spans="1:1" x14ac:dyDescent="0.25">
      <c r="A46" s="73" t="s">
        <v>3232</v>
      </c>
    </row>
    <row r="47" spans="1:1" x14ac:dyDescent="0.25">
      <c r="A47" s="73" t="s">
        <v>3233</v>
      </c>
    </row>
    <row r="48" spans="1:1" x14ac:dyDescent="0.25">
      <c r="A48" s="73" t="s">
        <v>3234</v>
      </c>
    </row>
    <row r="49" spans="1:1" ht="25" x14ac:dyDescent="0.25">
      <c r="A49" s="73" t="s">
        <v>3235</v>
      </c>
    </row>
    <row r="50" spans="1:1" ht="37.5" x14ac:dyDescent="0.25">
      <c r="A50" s="73" t="s">
        <v>3236</v>
      </c>
    </row>
    <row r="51" spans="1:1" x14ac:dyDescent="0.25">
      <c r="A51" s="73" t="s">
        <v>3237</v>
      </c>
    </row>
    <row r="52" spans="1:1" x14ac:dyDescent="0.25">
      <c r="A52" s="73" t="s">
        <v>3238</v>
      </c>
    </row>
    <row r="53" spans="1:1" ht="25" x14ac:dyDescent="0.25">
      <c r="A53" s="73" t="s">
        <v>3239</v>
      </c>
    </row>
    <row r="54" spans="1:1" x14ac:dyDescent="0.25">
      <c r="A54" s="73" t="s">
        <v>3240</v>
      </c>
    </row>
    <row r="55" spans="1:1" ht="25" x14ac:dyDescent="0.25">
      <c r="A55" s="73" t="s">
        <v>3241</v>
      </c>
    </row>
    <row r="56" spans="1:1" x14ac:dyDescent="0.25">
      <c r="A56" s="73" t="s">
        <v>3242</v>
      </c>
    </row>
    <row r="57" spans="1:1" x14ac:dyDescent="0.25">
      <c r="A57" s="73" t="s">
        <v>3243</v>
      </c>
    </row>
    <row r="58" spans="1:1" x14ac:dyDescent="0.25">
      <c r="A58" s="73" t="s">
        <v>3244</v>
      </c>
    </row>
    <row r="59" spans="1:1" x14ac:dyDescent="0.25">
      <c r="A59" s="73" t="s">
        <v>3245</v>
      </c>
    </row>
    <row r="60" spans="1:1" ht="25" x14ac:dyDescent="0.25">
      <c r="A60" s="73" t="s">
        <v>3246</v>
      </c>
    </row>
    <row r="61" spans="1:1" x14ac:dyDescent="0.25">
      <c r="A61" s="73" t="s">
        <v>3247</v>
      </c>
    </row>
    <row r="62" spans="1:1" ht="25" x14ac:dyDescent="0.25">
      <c r="A62" s="73" t="s">
        <v>3248</v>
      </c>
    </row>
    <row r="63" spans="1:1" ht="50" x14ac:dyDescent="0.25">
      <c r="A63" s="73" t="s">
        <v>3249</v>
      </c>
    </row>
    <row r="64" spans="1:1" x14ac:dyDescent="0.25">
      <c r="A64" s="73" t="s">
        <v>3250</v>
      </c>
    </row>
    <row r="65" spans="1:1" x14ac:dyDescent="0.25">
      <c r="A65" s="73" t="s">
        <v>3251</v>
      </c>
    </row>
    <row r="66" spans="1:1" ht="37.5" x14ac:dyDescent="0.25">
      <c r="A66" s="73" t="s">
        <v>3252</v>
      </c>
    </row>
    <row r="67" spans="1:1" x14ac:dyDescent="0.25">
      <c r="A67" s="73" t="s">
        <v>3253</v>
      </c>
    </row>
    <row r="68" spans="1:1" x14ac:dyDescent="0.25">
      <c r="A68" s="73" t="s">
        <v>3254</v>
      </c>
    </row>
    <row r="69" spans="1:1" x14ac:dyDescent="0.25">
      <c r="A69" s="73" t="s">
        <v>3255</v>
      </c>
    </row>
    <row r="70" spans="1:1" ht="37.5" x14ac:dyDescent="0.25">
      <c r="A70" s="73" t="s">
        <v>3256</v>
      </c>
    </row>
    <row r="71" spans="1:1" ht="25" x14ac:dyDescent="0.25">
      <c r="A71" s="73" t="s">
        <v>3257</v>
      </c>
    </row>
    <row r="72" spans="1:1" ht="75" x14ac:dyDescent="0.25">
      <c r="A72" s="73" t="s">
        <v>3258</v>
      </c>
    </row>
    <row r="73" spans="1:1" ht="37.5" x14ac:dyDescent="0.25">
      <c r="A73" s="73" t="s">
        <v>3259</v>
      </c>
    </row>
    <row r="74" spans="1:1" ht="25" x14ac:dyDescent="0.25">
      <c r="A74" s="73" t="s">
        <v>3260</v>
      </c>
    </row>
    <row r="75" spans="1:1" x14ac:dyDescent="0.25">
      <c r="A75" s="73" t="s">
        <v>3261</v>
      </c>
    </row>
    <row r="76" spans="1:1" x14ac:dyDescent="0.25">
      <c r="A76" s="73" t="s">
        <v>3262</v>
      </c>
    </row>
    <row r="77" spans="1:1" ht="25" x14ac:dyDescent="0.25">
      <c r="A77" s="73" t="s">
        <v>3263</v>
      </c>
    </row>
    <row r="78" spans="1:1" x14ac:dyDescent="0.25">
      <c r="A78" s="73" t="s">
        <v>3264</v>
      </c>
    </row>
    <row r="79" spans="1:1" ht="37.5" x14ac:dyDescent="0.25">
      <c r="A79" s="73" t="s">
        <v>3265</v>
      </c>
    </row>
    <row r="80" spans="1:1" x14ac:dyDescent="0.25">
      <c r="A80" s="73" t="s">
        <v>3266</v>
      </c>
    </row>
    <row r="81" spans="1:1" x14ac:dyDescent="0.25">
      <c r="A81" s="73" t="s">
        <v>3267</v>
      </c>
    </row>
    <row r="82" spans="1:1" x14ac:dyDescent="0.25">
      <c r="A82" s="73" t="s">
        <v>3268</v>
      </c>
    </row>
    <row r="83" spans="1:1" x14ac:dyDescent="0.25">
      <c r="A83" s="73" t="s">
        <v>3269</v>
      </c>
    </row>
    <row r="84" spans="1:1" x14ac:dyDescent="0.25">
      <c r="A84" s="73" t="s">
        <v>3270</v>
      </c>
    </row>
    <row r="85" spans="1:1" x14ac:dyDescent="0.25">
      <c r="A85" s="73" t="s">
        <v>3271</v>
      </c>
    </row>
    <row r="86" spans="1:1" x14ac:dyDescent="0.25">
      <c r="A86" s="73" t="s">
        <v>3272</v>
      </c>
    </row>
    <row r="87" spans="1:1" x14ac:dyDescent="0.25">
      <c r="A87" s="73" t="s">
        <v>3273</v>
      </c>
    </row>
    <row r="88" spans="1:1" x14ac:dyDescent="0.25">
      <c r="A88" s="73" t="s">
        <v>3273</v>
      </c>
    </row>
    <row r="89" spans="1:1" ht="50" x14ac:dyDescent="0.25">
      <c r="A89" s="73" t="s">
        <v>3274</v>
      </c>
    </row>
    <row r="90" spans="1:1" x14ac:dyDescent="0.25">
      <c r="A90" s="73" t="s">
        <v>3275</v>
      </c>
    </row>
    <row r="91" spans="1:1" ht="25" x14ac:dyDescent="0.25">
      <c r="A91" s="73" t="s">
        <v>3276</v>
      </c>
    </row>
    <row r="92" spans="1:1" x14ac:dyDescent="0.25">
      <c r="A92" s="73" t="s">
        <v>3277</v>
      </c>
    </row>
    <row r="93" spans="1:1" x14ac:dyDescent="0.25">
      <c r="A93" s="73" t="s">
        <v>3278</v>
      </c>
    </row>
    <row r="94" spans="1:1" x14ac:dyDescent="0.25">
      <c r="A94" s="73" t="s">
        <v>3279</v>
      </c>
    </row>
    <row r="95" spans="1:1" ht="25" x14ac:dyDescent="0.25">
      <c r="A95" s="73" t="s">
        <v>3280</v>
      </c>
    </row>
    <row r="96" spans="1:1" ht="50" x14ac:dyDescent="0.25">
      <c r="A96" s="73" t="s">
        <v>3281</v>
      </c>
    </row>
    <row r="97" spans="1:1" ht="25" x14ac:dyDescent="0.25">
      <c r="A97" s="73" t="s">
        <v>3282</v>
      </c>
    </row>
    <row r="98" spans="1:1" ht="25" x14ac:dyDescent="0.25">
      <c r="A98" s="73" t="s">
        <v>3283</v>
      </c>
    </row>
    <row r="99" spans="1:1" x14ac:dyDescent="0.25">
      <c r="A99" s="73" t="s">
        <v>3284</v>
      </c>
    </row>
    <row r="100" spans="1:1" ht="25" x14ac:dyDescent="0.25">
      <c r="A100" s="73" t="s">
        <v>3285</v>
      </c>
    </row>
    <row r="101" spans="1:1" ht="25" x14ac:dyDescent="0.25">
      <c r="A101" s="73" t="s">
        <v>3286</v>
      </c>
    </row>
    <row r="102" spans="1:1" ht="50" x14ac:dyDescent="0.25">
      <c r="A102" s="73" t="s">
        <v>3287</v>
      </c>
    </row>
    <row r="103" spans="1:1" x14ac:dyDescent="0.25">
      <c r="A103" s="73" t="s">
        <v>3288</v>
      </c>
    </row>
    <row r="104" spans="1:1" ht="37.5" x14ac:dyDescent="0.25">
      <c r="A104" s="73" t="s">
        <v>3289</v>
      </c>
    </row>
    <row r="105" spans="1:1" x14ac:dyDescent="0.25">
      <c r="A105" s="73" t="s">
        <v>3290</v>
      </c>
    </row>
    <row r="106" spans="1:1" x14ac:dyDescent="0.25">
      <c r="A106" s="73" t="s">
        <v>3291</v>
      </c>
    </row>
    <row r="107" spans="1:1" x14ac:dyDescent="0.25">
      <c r="A107" s="73" t="s">
        <v>3292</v>
      </c>
    </row>
    <row r="108" spans="1:1" x14ac:dyDescent="0.25">
      <c r="A108" s="73" t="s">
        <v>3293</v>
      </c>
    </row>
    <row r="109" spans="1:1" x14ac:dyDescent="0.25">
      <c r="A109" s="73" t="s">
        <v>3294</v>
      </c>
    </row>
    <row r="110" spans="1:1" x14ac:dyDescent="0.25">
      <c r="A110" s="73" t="s">
        <v>3295</v>
      </c>
    </row>
    <row r="111" spans="1:1" x14ac:dyDescent="0.25">
      <c r="A111" s="73" t="s">
        <v>3296</v>
      </c>
    </row>
    <row r="112" spans="1:1" x14ac:dyDescent="0.25">
      <c r="A112" s="73" t="s">
        <v>3297</v>
      </c>
    </row>
    <row r="113" spans="1:1" ht="50" x14ac:dyDescent="0.25">
      <c r="A113" s="73" t="s">
        <v>3298</v>
      </c>
    </row>
    <row r="114" spans="1:1" x14ac:dyDescent="0.25">
      <c r="A114" s="73" t="s">
        <v>3299</v>
      </c>
    </row>
    <row r="115" spans="1:1" x14ac:dyDescent="0.25">
      <c r="A115" s="73" t="s">
        <v>3300</v>
      </c>
    </row>
    <row r="116" spans="1:1" x14ac:dyDescent="0.25">
      <c r="A116" s="73" t="s">
        <v>3301</v>
      </c>
    </row>
    <row r="117" spans="1:1" x14ac:dyDescent="0.25">
      <c r="A117" s="73" t="s">
        <v>3302</v>
      </c>
    </row>
    <row r="118" spans="1:1" ht="25" x14ac:dyDescent="0.25">
      <c r="A118" s="73" t="s">
        <v>3303</v>
      </c>
    </row>
    <row r="119" spans="1:1" x14ac:dyDescent="0.25">
      <c r="A119" s="73" t="s">
        <v>3304</v>
      </c>
    </row>
    <row r="120" spans="1:1" x14ac:dyDescent="0.25">
      <c r="A120" s="73" t="s">
        <v>3304</v>
      </c>
    </row>
    <row r="121" spans="1:1" ht="50" x14ac:dyDescent="0.25">
      <c r="A121" s="73" t="s">
        <v>3305</v>
      </c>
    </row>
    <row r="122" spans="1:1" ht="25" x14ac:dyDescent="0.25">
      <c r="A122" s="73" t="s">
        <v>3306</v>
      </c>
    </row>
    <row r="123" spans="1:1" ht="50" x14ac:dyDescent="0.25">
      <c r="A123" s="73" t="s">
        <v>3307</v>
      </c>
    </row>
    <row r="124" spans="1:1" ht="25" x14ac:dyDescent="0.25">
      <c r="A124" s="73" t="s">
        <v>3308</v>
      </c>
    </row>
    <row r="125" spans="1:1" x14ac:dyDescent="0.25">
      <c r="A125" s="73" t="s">
        <v>3309</v>
      </c>
    </row>
    <row r="126" spans="1:1" x14ac:dyDescent="0.25">
      <c r="A126" s="73" t="s">
        <v>3310</v>
      </c>
    </row>
    <row r="127" spans="1:1" x14ac:dyDescent="0.25">
      <c r="A127" s="73" t="s">
        <v>3311</v>
      </c>
    </row>
    <row r="128" spans="1:1" x14ac:dyDescent="0.25">
      <c r="A128" s="73" t="s">
        <v>3312</v>
      </c>
    </row>
    <row r="129" spans="1:1" x14ac:dyDescent="0.25">
      <c r="A129" s="73" t="s">
        <v>3313</v>
      </c>
    </row>
    <row r="130" spans="1:1" x14ac:dyDescent="0.25">
      <c r="A130" s="73" t="s">
        <v>3314</v>
      </c>
    </row>
    <row r="131" spans="1:1" ht="25" x14ac:dyDescent="0.25">
      <c r="A131" s="73" t="s">
        <v>3315</v>
      </c>
    </row>
    <row r="132" spans="1:1" ht="25" x14ac:dyDescent="0.25">
      <c r="A132" s="73" t="s">
        <v>3316</v>
      </c>
    </row>
    <row r="133" spans="1:1" x14ac:dyDescent="0.25">
      <c r="A133" s="73" t="s">
        <v>3317</v>
      </c>
    </row>
    <row r="134" spans="1:1" x14ac:dyDescent="0.25">
      <c r="A134" s="73" t="s">
        <v>3318</v>
      </c>
    </row>
    <row r="135" spans="1:1" ht="25" x14ac:dyDescent="0.25">
      <c r="A135" s="73" t="s">
        <v>3319</v>
      </c>
    </row>
    <row r="136" spans="1:1" ht="37.5" x14ac:dyDescent="0.25">
      <c r="A136" s="73" t="s">
        <v>3320</v>
      </c>
    </row>
    <row r="137" spans="1:1" ht="37.5" x14ac:dyDescent="0.25">
      <c r="A137" s="73" t="s">
        <v>3321</v>
      </c>
    </row>
    <row r="138" spans="1:1" x14ac:dyDescent="0.25">
      <c r="A138" s="73" t="s">
        <v>3322</v>
      </c>
    </row>
    <row r="139" spans="1:1" ht="25" x14ac:dyDescent="0.25">
      <c r="A139" s="73" t="s">
        <v>3323</v>
      </c>
    </row>
    <row r="140" spans="1:1" ht="87.5" x14ac:dyDescent="0.25">
      <c r="A140" s="73" t="s">
        <v>3324</v>
      </c>
    </row>
    <row r="141" spans="1:1" x14ac:dyDescent="0.25">
      <c r="A141" s="73" t="s">
        <v>3325</v>
      </c>
    </row>
    <row r="142" spans="1:1" ht="37.5" x14ac:dyDescent="0.25">
      <c r="A142" s="73" t="s">
        <v>3326</v>
      </c>
    </row>
    <row r="143" spans="1:1" x14ac:dyDescent="0.25">
      <c r="A143" s="73" t="s">
        <v>3327</v>
      </c>
    </row>
    <row r="144" spans="1:1" x14ac:dyDescent="0.25">
      <c r="A144" s="73" t="s">
        <v>3328</v>
      </c>
    </row>
    <row r="145" spans="1:1" x14ac:dyDescent="0.25">
      <c r="A145" s="73" t="s">
        <v>3329</v>
      </c>
    </row>
    <row r="146" spans="1:1" x14ac:dyDescent="0.25">
      <c r="A146" s="73" t="s">
        <v>3330</v>
      </c>
    </row>
    <row r="147" spans="1:1" x14ac:dyDescent="0.25">
      <c r="A147" s="73" t="s">
        <v>3331</v>
      </c>
    </row>
    <row r="148" spans="1:1" x14ac:dyDescent="0.25">
      <c r="A148" s="73" t="s">
        <v>3332</v>
      </c>
    </row>
    <row r="149" spans="1:1" x14ac:dyDescent="0.25">
      <c r="A149" s="73" t="s">
        <v>3333</v>
      </c>
    </row>
    <row r="150" spans="1:1" x14ac:dyDescent="0.25">
      <c r="A150" s="73" t="s">
        <v>3334</v>
      </c>
    </row>
    <row r="151" spans="1:1" x14ac:dyDescent="0.25">
      <c r="A151" s="73" t="s">
        <v>3335</v>
      </c>
    </row>
    <row r="152" spans="1:1" x14ac:dyDescent="0.25">
      <c r="A152" s="73" t="s">
        <v>3336</v>
      </c>
    </row>
    <row r="153" spans="1:1" ht="50" x14ac:dyDescent="0.25">
      <c r="A153" s="73" t="s">
        <v>3337</v>
      </c>
    </row>
    <row r="154" spans="1:1" x14ac:dyDescent="0.25">
      <c r="A154" s="73" t="s">
        <v>3338</v>
      </c>
    </row>
    <row r="155" spans="1:1" x14ac:dyDescent="0.25">
      <c r="A155" s="73" t="s">
        <v>3339</v>
      </c>
    </row>
    <row r="156" spans="1:1" x14ac:dyDescent="0.25">
      <c r="A156" s="73" t="s">
        <v>3340</v>
      </c>
    </row>
    <row r="157" spans="1:1" ht="25" x14ac:dyDescent="0.25">
      <c r="A157" s="73" t="s">
        <v>3341</v>
      </c>
    </row>
    <row r="158" spans="1:1" ht="25" x14ac:dyDescent="0.25">
      <c r="A158" s="73" t="s">
        <v>3342</v>
      </c>
    </row>
    <row r="159" spans="1:1" ht="25" x14ac:dyDescent="0.25">
      <c r="A159" s="73" t="s">
        <v>3343</v>
      </c>
    </row>
    <row r="160" spans="1:1" x14ac:dyDescent="0.25">
      <c r="A160" s="73" t="s">
        <v>3344</v>
      </c>
    </row>
    <row r="161" spans="1:1" x14ac:dyDescent="0.25">
      <c r="A161" s="73" t="s">
        <v>3345</v>
      </c>
    </row>
    <row r="162" spans="1:1" ht="37.5" x14ac:dyDescent="0.25">
      <c r="A162" s="73" t="s">
        <v>3346</v>
      </c>
    </row>
    <row r="163" spans="1:1" x14ac:dyDescent="0.25">
      <c r="A163" s="73" t="s">
        <v>3347</v>
      </c>
    </row>
    <row r="164" spans="1:1" x14ac:dyDescent="0.25">
      <c r="A164" s="73" t="s">
        <v>3348</v>
      </c>
    </row>
    <row r="165" spans="1:1" x14ac:dyDescent="0.25">
      <c r="A165" s="73" t="s">
        <v>3349</v>
      </c>
    </row>
    <row r="166" spans="1:1" x14ac:dyDescent="0.25">
      <c r="A166" s="73" t="s">
        <v>3350</v>
      </c>
    </row>
    <row r="167" spans="1:1" x14ac:dyDescent="0.25">
      <c r="A167" s="73" t="s">
        <v>3350</v>
      </c>
    </row>
    <row r="168" spans="1:1" x14ac:dyDescent="0.25">
      <c r="A168" s="73" t="s">
        <v>3351</v>
      </c>
    </row>
    <row r="169" spans="1:1" x14ac:dyDescent="0.25">
      <c r="A169" s="73" t="s">
        <v>3352</v>
      </c>
    </row>
    <row r="170" spans="1:1" x14ac:dyDescent="0.25">
      <c r="A170" s="73" t="s">
        <v>3353</v>
      </c>
    </row>
    <row r="171" spans="1:1" x14ac:dyDescent="0.25">
      <c r="A171" s="73" t="s">
        <v>3354</v>
      </c>
    </row>
    <row r="172" spans="1:1" x14ac:dyDescent="0.25">
      <c r="A172" s="73" t="s">
        <v>3355</v>
      </c>
    </row>
    <row r="173" spans="1:1" ht="37.5" x14ac:dyDescent="0.25">
      <c r="A173" s="73" t="s">
        <v>3356</v>
      </c>
    </row>
    <row r="174" spans="1:1" x14ac:dyDescent="0.25">
      <c r="A174" s="73" t="s">
        <v>3357</v>
      </c>
    </row>
    <row r="175" spans="1:1" x14ac:dyDescent="0.25">
      <c r="A175" s="73" t="s">
        <v>3358</v>
      </c>
    </row>
    <row r="176" spans="1:1" ht="25" x14ac:dyDescent="0.25">
      <c r="A176" s="73" t="s">
        <v>3359</v>
      </c>
    </row>
    <row r="177" spans="1:1" x14ac:dyDescent="0.25">
      <c r="A177" s="73" t="s">
        <v>3360</v>
      </c>
    </row>
    <row r="178" spans="1:1" x14ac:dyDescent="0.25">
      <c r="A178" s="73" t="s">
        <v>3361</v>
      </c>
    </row>
    <row r="179" spans="1:1" x14ac:dyDescent="0.25">
      <c r="A179" s="73" t="s">
        <v>3362</v>
      </c>
    </row>
    <row r="180" spans="1:1" x14ac:dyDescent="0.25">
      <c r="A180" s="73" t="s">
        <v>3363</v>
      </c>
    </row>
    <row r="181" spans="1:1" x14ac:dyDescent="0.25">
      <c r="A181" s="73" t="s">
        <v>3364</v>
      </c>
    </row>
    <row r="182" spans="1:1" x14ac:dyDescent="0.25">
      <c r="A182" s="73" t="s">
        <v>3365</v>
      </c>
    </row>
    <row r="183" spans="1:1" x14ac:dyDescent="0.25">
      <c r="A183" s="73" t="s">
        <v>3366</v>
      </c>
    </row>
    <row r="184" spans="1:1" ht="25" x14ac:dyDescent="0.25">
      <c r="A184" s="73" t="s">
        <v>3367</v>
      </c>
    </row>
    <row r="185" spans="1:1" x14ac:dyDescent="0.25">
      <c r="A185" s="73" t="s">
        <v>3368</v>
      </c>
    </row>
    <row r="186" spans="1:1" x14ac:dyDescent="0.25">
      <c r="A186" s="73" t="s">
        <v>3369</v>
      </c>
    </row>
    <row r="187" spans="1:1" ht="37.5" x14ac:dyDescent="0.25">
      <c r="A187" s="73" t="s">
        <v>3370</v>
      </c>
    </row>
    <row r="188" spans="1:1" ht="25" x14ac:dyDescent="0.25">
      <c r="A188" s="73" t="s">
        <v>3371</v>
      </c>
    </row>
    <row r="189" spans="1:1" x14ac:dyDescent="0.25">
      <c r="A189" s="73" t="s">
        <v>3372</v>
      </c>
    </row>
    <row r="190" spans="1:1" ht="50" x14ac:dyDescent="0.25">
      <c r="A190" s="73" t="s">
        <v>3373</v>
      </c>
    </row>
    <row r="191" spans="1:1" x14ac:dyDescent="0.25">
      <c r="A191" s="73" t="s">
        <v>3374</v>
      </c>
    </row>
    <row r="192" spans="1:1" ht="25" x14ac:dyDescent="0.25">
      <c r="A192" s="73" t="s">
        <v>3375</v>
      </c>
    </row>
    <row r="193" spans="1:1" ht="37.5" x14ac:dyDescent="0.25">
      <c r="A193" s="73" t="s">
        <v>3376</v>
      </c>
    </row>
    <row r="194" spans="1:1" ht="25" x14ac:dyDescent="0.25">
      <c r="A194" s="73" t="s">
        <v>3377</v>
      </c>
    </row>
    <row r="195" spans="1:1" ht="25" x14ac:dyDescent="0.25">
      <c r="A195" s="73" t="s">
        <v>3378</v>
      </c>
    </row>
    <row r="196" spans="1:1" x14ac:dyDescent="0.25">
      <c r="A196" s="73" t="s">
        <v>3379</v>
      </c>
    </row>
    <row r="197" spans="1:1" ht="37.5" x14ac:dyDescent="0.25">
      <c r="A197" s="73" t="s">
        <v>3380</v>
      </c>
    </row>
    <row r="198" spans="1:1" ht="37.5" x14ac:dyDescent="0.25">
      <c r="A198" s="73" t="s">
        <v>3381</v>
      </c>
    </row>
    <row r="199" spans="1:1" x14ac:dyDescent="0.25">
      <c r="A199" s="73" t="s">
        <v>3382</v>
      </c>
    </row>
    <row r="200" spans="1:1" x14ac:dyDescent="0.25">
      <c r="A200" s="73" t="s">
        <v>3383</v>
      </c>
    </row>
    <row r="201" spans="1:1" ht="37.5" x14ac:dyDescent="0.25">
      <c r="A201" s="73" t="s">
        <v>3384</v>
      </c>
    </row>
    <row r="202" spans="1:1" ht="50" x14ac:dyDescent="0.25">
      <c r="A202" s="73" t="s">
        <v>3385</v>
      </c>
    </row>
    <row r="203" spans="1:1" ht="37.5" x14ac:dyDescent="0.25">
      <c r="A203" s="73" t="s">
        <v>3386</v>
      </c>
    </row>
    <row r="204" spans="1:1" ht="62.5" x14ac:dyDescent="0.25">
      <c r="A204" s="73" t="s">
        <v>3387</v>
      </c>
    </row>
    <row r="205" spans="1:1" x14ac:dyDescent="0.25">
      <c r="A205" s="73" t="s">
        <v>3388</v>
      </c>
    </row>
    <row r="206" spans="1:1" ht="25" x14ac:dyDescent="0.25">
      <c r="A206" s="73" t="s">
        <v>3389</v>
      </c>
    </row>
    <row r="207" spans="1:1" x14ac:dyDescent="0.25">
      <c r="A207" s="73" t="s">
        <v>3390</v>
      </c>
    </row>
    <row r="208" spans="1:1" x14ac:dyDescent="0.25">
      <c r="A208" s="73" t="s">
        <v>3391</v>
      </c>
    </row>
    <row r="209" spans="1:1" x14ac:dyDescent="0.25">
      <c r="A209" s="73" t="s">
        <v>3392</v>
      </c>
    </row>
    <row r="210" spans="1:1" ht="25" x14ac:dyDescent="0.25">
      <c r="A210" s="73" t="s">
        <v>3393</v>
      </c>
    </row>
    <row r="211" spans="1:1" ht="25" x14ac:dyDescent="0.25">
      <c r="A211" s="73" t="s">
        <v>3394</v>
      </c>
    </row>
    <row r="212" spans="1:1" ht="25" x14ac:dyDescent="0.25">
      <c r="A212" s="73" t="s">
        <v>3395</v>
      </c>
    </row>
    <row r="213" spans="1:1" ht="25" x14ac:dyDescent="0.25">
      <c r="A213" s="73" t="s">
        <v>3396</v>
      </c>
    </row>
    <row r="214" spans="1:1" x14ac:dyDescent="0.25">
      <c r="A214" s="73" t="s">
        <v>3397</v>
      </c>
    </row>
    <row r="215" spans="1:1" ht="25" x14ac:dyDescent="0.25">
      <c r="A215" s="73" t="s">
        <v>3398</v>
      </c>
    </row>
    <row r="216" spans="1:1" ht="62.5" x14ac:dyDescent="0.25">
      <c r="A216" s="73" t="s">
        <v>3399</v>
      </c>
    </row>
    <row r="217" spans="1:1" ht="25" x14ac:dyDescent="0.25">
      <c r="A217" s="73" t="s">
        <v>3400</v>
      </c>
    </row>
    <row r="218" spans="1:1" x14ac:dyDescent="0.25">
      <c r="A218" s="73" t="s">
        <v>3401</v>
      </c>
    </row>
    <row r="219" spans="1:1" x14ac:dyDescent="0.25">
      <c r="A219" s="73" t="s">
        <v>3402</v>
      </c>
    </row>
    <row r="220" spans="1:1" x14ac:dyDescent="0.25">
      <c r="A220" s="73" t="s">
        <v>3403</v>
      </c>
    </row>
    <row r="221" spans="1:1" x14ac:dyDescent="0.25">
      <c r="A221" s="73" t="s">
        <v>3404</v>
      </c>
    </row>
    <row r="222" spans="1:1" ht="37.5" x14ac:dyDescent="0.25">
      <c r="A222" s="73" t="s">
        <v>3405</v>
      </c>
    </row>
    <row r="223" spans="1:1" x14ac:dyDescent="0.25">
      <c r="A223" s="73" t="s">
        <v>3406</v>
      </c>
    </row>
    <row r="224" spans="1:1" ht="50" x14ac:dyDescent="0.25">
      <c r="A224" s="73" t="s">
        <v>3407</v>
      </c>
    </row>
    <row r="225" spans="1:1" x14ac:dyDescent="0.25">
      <c r="A225" s="73" t="s">
        <v>3408</v>
      </c>
    </row>
    <row r="226" spans="1:1" ht="25" x14ac:dyDescent="0.25">
      <c r="A226" s="73" t="s">
        <v>3409</v>
      </c>
    </row>
    <row r="227" spans="1:1" x14ac:dyDescent="0.25">
      <c r="A227" s="73" t="s">
        <v>3410</v>
      </c>
    </row>
    <row r="228" spans="1:1" ht="37.5" x14ac:dyDescent="0.25">
      <c r="A228" s="73" t="s">
        <v>3411</v>
      </c>
    </row>
    <row r="229" spans="1:1" ht="25" x14ac:dyDescent="0.25">
      <c r="A229" s="73" t="s">
        <v>3412</v>
      </c>
    </row>
    <row r="230" spans="1:1" x14ac:dyDescent="0.25">
      <c r="A230" s="73" t="s">
        <v>3413</v>
      </c>
    </row>
    <row r="231" spans="1:1" x14ac:dyDescent="0.25">
      <c r="A231" s="73" t="s">
        <v>3414</v>
      </c>
    </row>
    <row r="232" spans="1:1" x14ac:dyDescent="0.25">
      <c r="A232" s="73" t="s">
        <v>3415</v>
      </c>
    </row>
    <row r="233" spans="1:1" ht="25" x14ac:dyDescent="0.25">
      <c r="A233" s="73" t="s">
        <v>3416</v>
      </c>
    </row>
    <row r="234" spans="1:1" x14ac:dyDescent="0.25">
      <c r="A234" s="73" t="s">
        <v>3417</v>
      </c>
    </row>
    <row r="235" spans="1:1" x14ac:dyDescent="0.25">
      <c r="A235" s="73" t="s">
        <v>3418</v>
      </c>
    </row>
    <row r="236" spans="1:1" x14ac:dyDescent="0.25">
      <c r="A236" s="73" t="s">
        <v>3419</v>
      </c>
    </row>
    <row r="237" spans="1:1" ht="50" x14ac:dyDescent="0.25">
      <c r="A237" s="73" t="s">
        <v>3420</v>
      </c>
    </row>
    <row r="238" spans="1:1" ht="25" x14ac:dyDescent="0.25">
      <c r="A238" s="73" t="s">
        <v>3421</v>
      </c>
    </row>
    <row r="239" spans="1:1" x14ac:dyDescent="0.25">
      <c r="A239" s="73" t="s">
        <v>3422</v>
      </c>
    </row>
    <row r="240" spans="1:1" x14ac:dyDescent="0.25">
      <c r="A240" s="73" t="s">
        <v>3423</v>
      </c>
    </row>
    <row r="241" spans="1:1" ht="37.5" x14ac:dyDescent="0.25">
      <c r="A241" s="73" t="s">
        <v>3424</v>
      </c>
    </row>
    <row r="242" spans="1:1" x14ac:dyDescent="0.25">
      <c r="A242" s="73" t="s">
        <v>3425</v>
      </c>
    </row>
    <row r="243" spans="1:1" ht="50" x14ac:dyDescent="0.25">
      <c r="A243" s="73" t="s">
        <v>3426</v>
      </c>
    </row>
    <row r="244" spans="1:1" x14ac:dyDescent="0.25">
      <c r="A244" s="73" t="s">
        <v>3427</v>
      </c>
    </row>
    <row r="245" spans="1:1" x14ac:dyDescent="0.25">
      <c r="A245" s="73" t="s">
        <v>3428</v>
      </c>
    </row>
    <row r="246" spans="1:1" x14ac:dyDescent="0.25">
      <c r="A246" s="73" t="s">
        <v>3429</v>
      </c>
    </row>
    <row r="247" spans="1:1" x14ac:dyDescent="0.25">
      <c r="A247" s="73" t="s">
        <v>3430</v>
      </c>
    </row>
    <row r="248" spans="1:1" x14ac:dyDescent="0.25">
      <c r="A248" s="73" t="s">
        <v>3431</v>
      </c>
    </row>
    <row r="249" spans="1:1" ht="25" x14ac:dyDescent="0.25">
      <c r="A249" s="73" t="s">
        <v>3432</v>
      </c>
    </row>
    <row r="250" spans="1:1" x14ac:dyDescent="0.25">
      <c r="A250" s="73" t="s">
        <v>3433</v>
      </c>
    </row>
    <row r="251" spans="1:1" ht="37.5" x14ac:dyDescent="0.25">
      <c r="A251" s="73" t="s">
        <v>3434</v>
      </c>
    </row>
    <row r="252" spans="1:1" ht="50" x14ac:dyDescent="0.25">
      <c r="A252" s="73" t="s">
        <v>3435</v>
      </c>
    </row>
    <row r="253" spans="1:1" ht="25" x14ac:dyDescent="0.25">
      <c r="A253" s="73" t="s">
        <v>3436</v>
      </c>
    </row>
    <row r="254" spans="1:1" ht="25" x14ac:dyDescent="0.25">
      <c r="A254" s="73" t="s">
        <v>3437</v>
      </c>
    </row>
    <row r="255" spans="1:1" x14ac:dyDescent="0.25">
      <c r="A255" s="73" t="s">
        <v>3438</v>
      </c>
    </row>
    <row r="256" spans="1:1" x14ac:dyDescent="0.25">
      <c r="A256" s="73" t="s">
        <v>3439</v>
      </c>
    </row>
    <row r="257" spans="1:1" x14ac:dyDescent="0.25">
      <c r="A257" s="73" t="s">
        <v>3440</v>
      </c>
    </row>
    <row r="258" spans="1:1" x14ac:dyDescent="0.25">
      <c r="A258" s="73" t="s">
        <v>3441</v>
      </c>
    </row>
    <row r="259" spans="1:1" x14ac:dyDescent="0.25">
      <c r="A259" s="73" t="s">
        <v>3442</v>
      </c>
    </row>
    <row r="260" spans="1:1" ht="50" x14ac:dyDescent="0.25">
      <c r="A260" s="73" t="s">
        <v>3443</v>
      </c>
    </row>
    <row r="261" spans="1:1" x14ac:dyDescent="0.25">
      <c r="A261" s="73" t="s">
        <v>3444</v>
      </c>
    </row>
    <row r="262" spans="1:1" x14ac:dyDescent="0.25">
      <c r="A262" s="73" t="s">
        <v>3445</v>
      </c>
    </row>
    <row r="263" spans="1:1" x14ac:dyDescent="0.25">
      <c r="A263" s="73" t="s">
        <v>3446</v>
      </c>
    </row>
    <row r="264" spans="1:1" x14ac:dyDescent="0.25">
      <c r="A264" s="73" t="s">
        <v>3447</v>
      </c>
    </row>
    <row r="265" spans="1:1" x14ac:dyDescent="0.25">
      <c r="A265" s="73" t="s">
        <v>3448</v>
      </c>
    </row>
    <row r="266" spans="1:1" ht="37.5" x14ac:dyDescent="0.25">
      <c r="A266" s="73" t="s">
        <v>3449</v>
      </c>
    </row>
    <row r="267" spans="1:1" ht="25" x14ac:dyDescent="0.25">
      <c r="A267" s="73" t="s">
        <v>3450</v>
      </c>
    </row>
    <row r="268" spans="1:1" x14ac:dyDescent="0.25">
      <c r="A268" s="73" t="s">
        <v>250</v>
      </c>
    </row>
    <row r="269" spans="1:1" ht="37.5" x14ac:dyDescent="0.25">
      <c r="A269" s="73" t="s">
        <v>3451</v>
      </c>
    </row>
    <row r="270" spans="1:1" ht="25" x14ac:dyDescent="0.25">
      <c r="A270" s="73" t="s">
        <v>3452</v>
      </c>
    </row>
    <row r="271" spans="1:1" x14ac:dyDescent="0.25">
      <c r="A271" s="73" t="s">
        <v>3453</v>
      </c>
    </row>
    <row r="272" spans="1:1" x14ac:dyDescent="0.25">
      <c r="A272" s="73" t="s">
        <v>3454</v>
      </c>
    </row>
    <row r="273" spans="1:1" x14ac:dyDescent="0.25">
      <c r="A273" s="73" t="s">
        <v>3455</v>
      </c>
    </row>
    <row r="274" spans="1:1" ht="25" x14ac:dyDescent="0.25">
      <c r="A274" s="73" t="s">
        <v>3456</v>
      </c>
    </row>
    <row r="275" spans="1:1" ht="25" x14ac:dyDescent="0.25">
      <c r="A275" s="73" t="s">
        <v>3457</v>
      </c>
    </row>
    <row r="276" spans="1:1" ht="50" x14ac:dyDescent="0.25">
      <c r="A276" s="73" t="s">
        <v>3458</v>
      </c>
    </row>
    <row r="277" spans="1:1" x14ac:dyDescent="0.25">
      <c r="A277" s="73" t="s">
        <v>3459</v>
      </c>
    </row>
    <row r="278" spans="1:1" ht="37.5" x14ac:dyDescent="0.25">
      <c r="A278" s="73" t="s">
        <v>3460</v>
      </c>
    </row>
    <row r="279" spans="1:1" x14ac:dyDescent="0.25">
      <c r="A279" s="73" t="s">
        <v>3461</v>
      </c>
    </row>
    <row r="280" spans="1:1" ht="25" x14ac:dyDescent="0.25">
      <c r="A280" s="73" t="s">
        <v>3462</v>
      </c>
    </row>
    <row r="281" spans="1:1" x14ac:dyDescent="0.25">
      <c r="A281" s="73" t="s">
        <v>3463</v>
      </c>
    </row>
    <row r="282" spans="1:1" x14ac:dyDescent="0.25">
      <c r="A282" s="73" t="s">
        <v>3464</v>
      </c>
    </row>
    <row r="283" spans="1:1" x14ac:dyDescent="0.25">
      <c r="A283" s="73" t="s">
        <v>3465</v>
      </c>
    </row>
    <row r="284" spans="1:1" x14ac:dyDescent="0.25">
      <c r="A284" s="73" t="s">
        <v>3466</v>
      </c>
    </row>
    <row r="285" spans="1:1" x14ac:dyDescent="0.25">
      <c r="A285" s="73" t="s">
        <v>1937</v>
      </c>
    </row>
    <row r="286" spans="1:1" ht="25" x14ac:dyDescent="0.25">
      <c r="A286" s="73" t="s">
        <v>3467</v>
      </c>
    </row>
    <row r="287" spans="1:1" x14ac:dyDescent="0.25">
      <c r="A287" s="73" t="s">
        <v>3468</v>
      </c>
    </row>
    <row r="288" spans="1:1" ht="25" x14ac:dyDescent="0.25">
      <c r="A288" s="73" t="s">
        <v>3469</v>
      </c>
    </row>
    <row r="289" spans="1:1" ht="37.5" x14ac:dyDescent="0.25">
      <c r="A289" s="73" t="s">
        <v>3470</v>
      </c>
    </row>
    <row r="290" spans="1:1" x14ac:dyDescent="0.25">
      <c r="A290" s="73" t="s">
        <v>3471</v>
      </c>
    </row>
    <row r="291" spans="1:1" ht="50" x14ac:dyDescent="0.25">
      <c r="A291" s="73" t="s">
        <v>3472</v>
      </c>
    </row>
    <row r="292" spans="1:1" x14ac:dyDescent="0.25">
      <c r="A292" s="73" t="s">
        <v>3473</v>
      </c>
    </row>
    <row r="293" spans="1:1" ht="37.5" x14ac:dyDescent="0.25">
      <c r="A293" s="73" t="s">
        <v>3474</v>
      </c>
    </row>
    <row r="294" spans="1:1" x14ac:dyDescent="0.25">
      <c r="A294" s="73" t="s">
        <v>3475</v>
      </c>
    </row>
    <row r="295" spans="1:1" x14ac:dyDescent="0.25">
      <c r="A295" s="73" t="s">
        <v>3476</v>
      </c>
    </row>
    <row r="296" spans="1:1" ht="50" x14ac:dyDescent="0.25">
      <c r="A296" s="73" t="s">
        <v>3477</v>
      </c>
    </row>
    <row r="297" spans="1:1" x14ac:dyDescent="0.25">
      <c r="A297" s="73" t="s">
        <v>3478</v>
      </c>
    </row>
    <row r="298" spans="1:1" ht="25" x14ac:dyDescent="0.25">
      <c r="A298" s="73" t="s">
        <v>3479</v>
      </c>
    </row>
    <row r="299" spans="1:1" ht="62.5" x14ac:dyDescent="0.25">
      <c r="A299" s="73" t="s">
        <v>3480</v>
      </c>
    </row>
    <row r="300" spans="1:1" x14ac:dyDescent="0.25">
      <c r="A300" s="73" t="s">
        <v>3481</v>
      </c>
    </row>
    <row r="301" spans="1:1" x14ac:dyDescent="0.25">
      <c r="A301" s="73" t="s">
        <v>3482</v>
      </c>
    </row>
    <row r="302" spans="1:1" x14ac:dyDescent="0.25">
      <c r="A302" s="73" t="s">
        <v>3483</v>
      </c>
    </row>
    <row r="303" spans="1:1" x14ac:dyDescent="0.25">
      <c r="A303" s="73" t="s">
        <v>3484</v>
      </c>
    </row>
    <row r="304" spans="1:1" x14ac:dyDescent="0.25">
      <c r="A304" s="73" t="s">
        <v>3485</v>
      </c>
    </row>
    <row r="305" spans="1:1" x14ac:dyDescent="0.25">
      <c r="A305" s="73" t="s">
        <v>3486</v>
      </c>
    </row>
    <row r="306" spans="1:1" ht="37.5" x14ac:dyDescent="0.25">
      <c r="A306" s="73" t="s">
        <v>3487</v>
      </c>
    </row>
    <row r="307" spans="1:1" x14ac:dyDescent="0.25">
      <c r="A307" s="73" t="s">
        <v>3488</v>
      </c>
    </row>
    <row r="308" spans="1:1" ht="25" x14ac:dyDescent="0.25">
      <c r="A308" s="73" t="s">
        <v>3489</v>
      </c>
    </row>
    <row r="309" spans="1:1" ht="50" x14ac:dyDescent="0.25">
      <c r="A309" s="73" t="s">
        <v>3490</v>
      </c>
    </row>
    <row r="310" spans="1:1" x14ac:dyDescent="0.25">
      <c r="A310" s="73" t="s">
        <v>3491</v>
      </c>
    </row>
    <row r="311" spans="1:1" x14ac:dyDescent="0.25">
      <c r="A311" s="73" t="s">
        <v>3492</v>
      </c>
    </row>
    <row r="312" spans="1:1" ht="25" x14ac:dyDescent="0.25">
      <c r="A312" s="73" t="s">
        <v>3493</v>
      </c>
    </row>
    <row r="313" spans="1:1" x14ac:dyDescent="0.25">
      <c r="A313" s="73" t="s">
        <v>3494</v>
      </c>
    </row>
    <row r="314" spans="1:1" x14ac:dyDescent="0.25">
      <c r="A314" s="73" t="s">
        <v>3494</v>
      </c>
    </row>
    <row r="315" spans="1:1" x14ac:dyDescent="0.25">
      <c r="A315" s="73" t="s">
        <v>3495</v>
      </c>
    </row>
    <row r="316" spans="1:1" x14ac:dyDescent="0.25">
      <c r="A316" s="73" t="s">
        <v>3496</v>
      </c>
    </row>
    <row r="317" spans="1:1" x14ac:dyDescent="0.25">
      <c r="A317" s="73" t="s">
        <v>3497</v>
      </c>
    </row>
    <row r="318" spans="1:1" ht="25" x14ac:dyDescent="0.25">
      <c r="A318" s="73" t="s">
        <v>3498</v>
      </c>
    </row>
    <row r="319" spans="1:1" x14ac:dyDescent="0.25">
      <c r="A319" s="73" t="s">
        <v>3499</v>
      </c>
    </row>
    <row r="320" spans="1:1" ht="25" x14ac:dyDescent="0.25">
      <c r="A320" s="73" t="s">
        <v>3500</v>
      </c>
    </row>
    <row r="321" spans="1:1" x14ac:dyDescent="0.25">
      <c r="A321" s="73" t="s">
        <v>3501</v>
      </c>
    </row>
    <row r="322" spans="1:1" x14ac:dyDescent="0.25">
      <c r="A322" s="73" t="s">
        <v>3502</v>
      </c>
    </row>
    <row r="323" spans="1:1" ht="25" x14ac:dyDescent="0.25">
      <c r="A323" s="73" t="s">
        <v>3503</v>
      </c>
    </row>
    <row r="324" spans="1:1" ht="25" x14ac:dyDescent="0.25">
      <c r="A324" s="73" t="s">
        <v>3504</v>
      </c>
    </row>
    <row r="325" spans="1:1" x14ac:dyDescent="0.25">
      <c r="A325" s="73" t="s">
        <v>3505</v>
      </c>
    </row>
    <row r="326" spans="1:1" x14ac:dyDescent="0.25">
      <c r="A326" s="73" t="s">
        <v>3506</v>
      </c>
    </row>
    <row r="327" spans="1:1" x14ac:dyDescent="0.25">
      <c r="A327" s="73" t="s">
        <v>3507</v>
      </c>
    </row>
    <row r="328" spans="1:1" x14ac:dyDescent="0.25">
      <c r="A328" s="73" t="s">
        <v>3508</v>
      </c>
    </row>
    <row r="329" spans="1:1" ht="25" x14ac:dyDescent="0.25">
      <c r="A329" s="73" t="s">
        <v>3509</v>
      </c>
    </row>
    <row r="330" spans="1:1" x14ac:dyDescent="0.25">
      <c r="A330" s="73" t="s">
        <v>3510</v>
      </c>
    </row>
    <row r="331" spans="1:1" ht="25" x14ac:dyDescent="0.25">
      <c r="A331" s="73" t="s">
        <v>3511</v>
      </c>
    </row>
    <row r="332" spans="1:1" ht="25" x14ac:dyDescent="0.25">
      <c r="A332" s="73" t="s">
        <v>3512</v>
      </c>
    </row>
    <row r="333" spans="1:1" ht="25" x14ac:dyDescent="0.25">
      <c r="A333" s="73" t="s">
        <v>3513</v>
      </c>
    </row>
    <row r="334" spans="1:1" x14ac:dyDescent="0.25">
      <c r="A334" s="73" t="s">
        <v>3514</v>
      </c>
    </row>
    <row r="335" spans="1:1" ht="25" x14ac:dyDescent="0.25">
      <c r="A335" s="73" t="s">
        <v>3515</v>
      </c>
    </row>
    <row r="336" spans="1:1" x14ac:dyDescent="0.25">
      <c r="A336" s="73" t="s">
        <v>3516</v>
      </c>
    </row>
    <row r="337" spans="1:1" ht="37.5" x14ac:dyDescent="0.25">
      <c r="A337" s="73" t="s">
        <v>3517</v>
      </c>
    </row>
    <row r="338" spans="1:1" ht="25" x14ac:dyDescent="0.25">
      <c r="A338" s="73" t="s">
        <v>3518</v>
      </c>
    </row>
    <row r="339" spans="1:1" x14ac:dyDescent="0.25">
      <c r="A339" s="73" t="s">
        <v>3519</v>
      </c>
    </row>
    <row r="340" spans="1:1" ht="25" x14ac:dyDescent="0.25">
      <c r="A340" s="73" t="s">
        <v>3520</v>
      </c>
    </row>
    <row r="341" spans="1:1" ht="50" x14ac:dyDescent="0.25">
      <c r="A341" s="73" t="s">
        <v>3521</v>
      </c>
    </row>
    <row r="342" spans="1:1" x14ac:dyDescent="0.25">
      <c r="A342" s="73" t="s">
        <v>3522</v>
      </c>
    </row>
    <row r="343" spans="1:1" ht="37.5" x14ac:dyDescent="0.25">
      <c r="A343" s="73" t="s">
        <v>3523</v>
      </c>
    </row>
    <row r="344" spans="1:1" ht="37.5" x14ac:dyDescent="0.25">
      <c r="A344" s="73" t="s">
        <v>3524</v>
      </c>
    </row>
    <row r="345" spans="1:1" x14ac:dyDescent="0.25">
      <c r="A345" s="73" t="s">
        <v>3525</v>
      </c>
    </row>
    <row r="346" spans="1:1" ht="25" x14ac:dyDescent="0.25">
      <c r="A346" s="73" t="s">
        <v>3526</v>
      </c>
    </row>
    <row r="347" spans="1:1" ht="37.5" x14ac:dyDescent="0.25">
      <c r="A347" s="73" t="s">
        <v>3527</v>
      </c>
    </row>
    <row r="348" spans="1:1" ht="37.5" x14ac:dyDescent="0.25">
      <c r="A348" s="73" t="s">
        <v>3528</v>
      </c>
    </row>
    <row r="349" spans="1:1" ht="25" x14ac:dyDescent="0.25">
      <c r="A349" s="73" t="s">
        <v>3529</v>
      </c>
    </row>
    <row r="350" spans="1:1" ht="25" x14ac:dyDescent="0.25">
      <c r="A350" s="73" t="s">
        <v>3530</v>
      </c>
    </row>
    <row r="351" spans="1:1" ht="25" x14ac:dyDescent="0.25">
      <c r="A351" s="73" t="s">
        <v>3531</v>
      </c>
    </row>
    <row r="352" spans="1:1" x14ac:dyDescent="0.25">
      <c r="A352" s="73" t="s">
        <v>3532</v>
      </c>
    </row>
    <row r="353" spans="1:1" x14ac:dyDescent="0.25">
      <c r="A353" s="73" t="s">
        <v>3532</v>
      </c>
    </row>
    <row r="354" spans="1:1" x14ac:dyDescent="0.25">
      <c r="A354" s="73" t="s">
        <v>3533</v>
      </c>
    </row>
    <row r="355" spans="1:1" ht="62.5" x14ac:dyDescent="0.25">
      <c r="A355" s="73" t="s">
        <v>3534</v>
      </c>
    </row>
    <row r="356" spans="1:1" x14ac:dyDescent="0.25">
      <c r="A356" s="73" t="s">
        <v>3535</v>
      </c>
    </row>
    <row r="357" spans="1:1" ht="25" x14ac:dyDescent="0.25">
      <c r="A357" s="73" t="s">
        <v>3536</v>
      </c>
    </row>
    <row r="358" spans="1:1" x14ac:dyDescent="0.25">
      <c r="A358" s="73" t="s">
        <v>3537</v>
      </c>
    </row>
    <row r="359" spans="1:1" x14ac:dyDescent="0.25">
      <c r="A359" s="73" t="s">
        <v>3538</v>
      </c>
    </row>
    <row r="360" spans="1:1" ht="25" x14ac:dyDescent="0.25">
      <c r="A360" s="73" t="s">
        <v>3539</v>
      </c>
    </row>
    <row r="361" spans="1:1" ht="25" x14ac:dyDescent="0.25">
      <c r="A361" s="73" t="s">
        <v>3540</v>
      </c>
    </row>
    <row r="362" spans="1:1" ht="25" x14ac:dyDescent="0.25">
      <c r="A362" s="73" t="s">
        <v>3541</v>
      </c>
    </row>
    <row r="363" spans="1:1" x14ac:dyDescent="0.25">
      <c r="A363" s="73" t="s">
        <v>3542</v>
      </c>
    </row>
    <row r="364" spans="1:1" ht="25" x14ac:dyDescent="0.25">
      <c r="A364" s="73" t="s">
        <v>3543</v>
      </c>
    </row>
    <row r="365" spans="1:1" ht="25" x14ac:dyDescent="0.25">
      <c r="A365" s="73" t="s">
        <v>3544</v>
      </c>
    </row>
    <row r="366" spans="1:1" x14ac:dyDescent="0.25">
      <c r="A366" s="73" t="s">
        <v>3545</v>
      </c>
    </row>
    <row r="367" spans="1:1" x14ac:dyDescent="0.25">
      <c r="A367" s="73" t="s">
        <v>3546</v>
      </c>
    </row>
    <row r="368" spans="1:1" x14ac:dyDescent="0.25">
      <c r="A368" s="73" t="s">
        <v>3547</v>
      </c>
    </row>
    <row r="369" spans="1:1" x14ac:dyDescent="0.25">
      <c r="A369" s="73" t="s">
        <v>3548</v>
      </c>
    </row>
    <row r="370" spans="1:1" ht="25" x14ac:dyDescent="0.25">
      <c r="A370" s="73" t="s">
        <v>3549</v>
      </c>
    </row>
    <row r="371" spans="1:1" ht="25" x14ac:dyDescent="0.25">
      <c r="A371" s="73" t="s">
        <v>3550</v>
      </c>
    </row>
    <row r="372" spans="1:1" x14ac:dyDescent="0.25">
      <c r="A372" s="73" t="s">
        <v>3551</v>
      </c>
    </row>
    <row r="373" spans="1:1" x14ac:dyDescent="0.25">
      <c r="A373" s="73" t="s">
        <v>3552</v>
      </c>
    </row>
    <row r="374" spans="1:1" x14ac:dyDescent="0.25">
      <c r="A374" s="73" t="s">
        <v>3553</v>
      </c>
    </row>
    <row r="375" spans="1:1" ht="25" x14ac:dyDescent="0.25">
      <c r="A375" s="73" t="s">
        <v>3554</v>
      </c>
    </row>
    <row r="376" spans="1:1" ht="25" x14ac:dyDescent="0.25">
      <c r="A376" s="73" t="s">
        <v>3555</v>
      </c>
    </row>
    <row r="377" spans="1:1" x14ac:dyDescent="0.25">
      <c r="A377" s="73" t="s">
        <v>3556</v>
      </c>
    </row>
    <row r="378" spans="1:1" ht="37.5" x14ac:dyDescent="0.25">
      <c r="A378" s="73" t="s">
        <v>3557</v>
      </c>
    </row>
    <row r="379" spans="1:1" x14ac:dyDescent="0.25">
      <c r="A379" s="73" t="s">
        <v>3558</v>
      </c>
    </row>
    <row r="380" spans="1:1" ht="25" x14ac:dyDescent="0.25">
      <c r="A380" s="73" t="s">
        <v>3559</v>
      </c>
    </row>
    <row r="381" spans="1:1" ht="25" x14ac:dyDescent="0.25">
      <c r="A381" s="73" t="s">
        <v>3560</v>
      </c>
    </row>
    <row r="382" spans="1:1" x14ac:dyDescent="0.25">
      <c r="A382" s="73" t="s">
        <v>3561</v>
      </c>
    </row>
    <row r="383" spans="1:1" x14ac:dyDescent="0.25">
      <c r="A383" s="73" t="s">
        <v>3561</v>
      </c>
    </row>
    <row r="384" spans="1:1" ht="25" x14ac:dyDescent="0.25">
      <c r="A384" s="73" t="s">
        <v>3562</v>
      </c>
    </row>
    <row r="385" spans="1:1" ht="25" x14ac:dyDescent="0.25">
      <c r="A385" s="73" t="s">
        <v>3563</v>
      </c>
    </row>
    <row r="386" spans="1:1" x14ac:dyDescent="0.25">
      <c r="A386" s="73" t="s">
        <v>3564</v>
      </c>
    </row>
    <row r="387" spans="1:1" x14ac:dyDescent="0.25">
      <c r="A387" s="73" t="s">
        <v>3565</v>
      </c>
    </row>
    <row r="388" spans="1:1" ht="25" x14ac:dyDescent="0.25">
      <c r="A388" s="73" t="s">
        <v>3566</v>
      </c>
    </row>
    <row r="389" spans="1:1" x14ac:dyDescent="0.25">
      <c r="A389" s="73" t="s">
        <v>3567</v>
      </c>
    </row>
    <row r="390" spans="1:1" ht="25" x14ac:dyDescent="0.25">
      <c r="A390" s="73" t="s">
        <v>3568</v>
      </c>
    </row>
    <row r="391" spans="1:1" ht="25" x14ac:dyDescent="0.25">
      <c r="A391" s="73" t="s">
        <v>3569</v>
      </c>
    </row>
    <row r="392" spans="1:1" ht="37.5" x14ac:dyDescent="0.25">
      <c r="A392" s="73" t="s">
        <v>3570</v>
      </c>
    </row>
    <row r="393" spans="1:1" x14ac:dyDescent="0.25">
      <c r="A393" s="73" t="s">
        <v>3571</v>
      </c>
    </row>
    <row r="394" spans="1:1" x14ac:dyDescent="0.25">
      <c r="A394" s="73" t="s">
        <v>3572</v>
      </c>
    </row>
    <row r="395" spans="1:1" x14ac:dyDescent="0.25">
      <c r="A395" s="73" t="s">
        <v>3573</v>
      </c>
    </row>
    <row r="396" spans="1:1" x14ac:dyDescent="0.25">
      <c r="A396" s="73" t="s">
        <v>3574</v>
      </c>
    </row>
    <row r="397" spans="1:1" ht="62.5" x14ac:dyDescent="0.25">
      <c r="A397" s="73" t="s">
        <v>3575</v>
      </c>
    </row>
    <row r="398" spans="1:1" x14ac:dyDescent="0.25">
      <c r="A398" s="73" t="s">
        <v>3576</v>
      </c>
    </row>
    <row r="399" spans="1:1" x14ac:dyDescent="0.25">
      <c r="A399" s="73" t="s">
        <v>3577</v>
      </c>
    </row>
    <row r="400" spans="1:1" ht="25" x14ac:dyDescent="0.25">
      <c r="A400" s="73" t="s">
        <v>3578</v>
      </c>
    </row>
    <row r="401" spans="1:1" x14ac:dyDescent="0.25">
      <c r="A401" s="73" t="s">
        <v>3579</v>
      </c>
    </row>
    <row r="402" spans="1:1" ht="25" x14ac:dyDescent="0.25">
      <c r="A402" s="73" t="s">
        <v>3580</v>
      </c>
    </row>
    <row r="403" spans="1:1" ht="37.5" x14ac:dyDescent="0.25">
      <c r="A403" s="73" t="s">
        <v>3581</v>
      </c>
    </row>
    <row r="404" spans="1:1" x14ac:dyDescent="0.25">
      <c r="A404" s="73" t="s">
        <v>3582</v>
      </c>
    </row>
    <row r="405" spans="1:1" x14ac:dyDescent="0.25">
      <c r="A405" s="73" t="s">
        <v>3583</v>
      </c>
    </row>
    <row r="406" spans="1:1" x14ac:dyDescent="0.25">
      <c r="A406" s="73" t="s">
        <v>3584</v>
      </c>
    </row>
    <row r="407" spans="1:1" ht="62.5" x14ac:dyDescent="0.25">
      <c r="A407" s="73" t="s">
        <v>3585</v>
      </c>
    </row>
    <row r="408" spans="1:1" x14ac:dyDescent="0.25">
      <c r="A408" s="73" t="s">
        <v>3586</v>
      </c>
    </row>
    <row r="409" spans="1:1" x14ac:dyDescent="0.25">
      <c r="A409" s="73" t="s">
        <v>3587</v>
      </c>
    </row>
    <row r="410" spans="1:1" x14ac:dyDescent="0.25">
      <c r="A410" s="73" t="s">
        <v>3588</v>
      </c>
    </row>
    <row r="411" spans="1:1" x14ac:dyDescent="0.25">
      <c r="A411" s="73" t="s">
        <v>3589</v>
      </c>
    </row>
    <row r="412" spans="1:1" x14ac:dyDescent="0.25">
      <c r="A412" s="73" t="s">
        <v>3590</v>
      </c>
    </row>
    <row r="413" spans="1:1" ht="25" x14ac:dyDescent="0.25">
      <c r="A413" s="73" t="s">
        <v>3591</v>
      </c>
    </row>
    <row r="414" spans="1:1" ht="25" x14ac:dyDescent="0.25">
      <c r="A414" s="73" t="s">
        <v>3592</v>
      </c>
    </row>
    <row r="415" spans="1:1" ht="25" x14ac:dyDescent="0.25">
      <c r="A415" s="73" t="s">
        <v>3593</v>
      </c>
    </row>
    <row r="416" spans="1:1" x14ac:dyDescent="0.25">
      <c r="A416" s="73" t="s">
        <v>3594</v>
      </c>
    </row>
    <row r="417" spans="1:1" ht="37.5" x14ac:dyDescent="0.25">
      <c r="A417" s="73" t="s">
        <v>3595</v>
      </c>
    </row>
    <row r="418" spans="1:1" x14ac:dyDescent="0.25">
      <c r="A418" s="73" t="s">
        <v>3596</v>
      </c>
    </row>
    <row r="419" spans="1:1" x14ac:dyDescent="0.25">
      <c r="A419" s="73" t="s">
        <v>772</v>
      </c>
    </row>
    <row r="420" spans="1:1" x14ac:dyDescent="0.25">
      <c r="A420" s="73" t="s">
        <v>3597</v>
      </c>
    </row>
    <row r="421" spans="1:1" x14ac:dyDescent="0.25">
      <c r="A421" s="73" t="s">
        <v>3598</v>
      </c>
    </row>
    <row r="422" spans="1:1" ht="50" x14ac:dyDescent="0.25">
      <c r="A422" s="73" t="s">
        <v>3599</v>
      </c>
    </row>
    <row r="423" spans="1:1" ht="25" x14ac:dyDescent="0.25">
      <c r="A423" s="73" t="s">
        <v>3600</v>
      </c>
    </row>
    <row r="424" spans="1:1" x14ac:dyDescent="0.25">
      <c r="A424" s="73" t="s">
        <v>3601</v>
      </c>
    </row>
    <row r="425" spans="1:1" ht="37.5" x14ac:dyDescent="0.25">
      <c r="A425" s="73" t="s">
        <v>3602</v>
      </c>
    </row>
    <row r="426" spans="1:1" ht="37.5" x14ac:dyDescent="0.25">
      <c r="A426" s="73" t="s">
        <v>3603</v>
      </c>
    </row>
    <row r="427" spans="1:1" ht="25" x14ac:dyDescent="0.25">
      <c r="A427" s="73" t="s">
        <v>3604</v>
      </c>
    </row>
    <row r="428" spans="1:1" ht="25" x14ac:dyDescent="0.25">
      <c r="A428" s="73" t="s">
        <v>3605</v>
      </c>
    </row>
    <row r="429" spans="1:1" x14ac:dyDescent="0.25">
      <c r="A429" s="73" t="s">
        <v>3606</v>
      </c>
    </row>
    <row r="430" spans="1:1" x14ac:dyDescent="0.25">
      <c r="A430" s="73" t="s">
        <v>3607</v>
      </c>
    </row>
    <row r="431" spans="1:1" ht="37.5" x14ac:dyDescent="0.25">
      <c r="A431" s="73" t="s">
        <v>3608</v>
      </c>
    </row>
    <row r="432" spans="1:1" x14ac:dyDescent="0.25">
      <c r="A432" s="73" t="s">
        <v>3609</v>
      </c>
    </row>
    <row r="433" spans="1:1" ht="25" x14ac:dyDescent="0.25">
      <c r="A433" s="73" t="s">
        <v>3610</v>
      </c>
    </row>
    <row r="434" spans="1:1" x14ac:dyDescent="0.25">
      <c r="A434" s="73" t="s">
        <v>3611</v>
      </c>
    </row>
    <row r="435" spans="1:1" x14ac:dyDescent="0.25">
      <c r="A435" s="73" t="s">
        <v>3612</v>
      </c>
    </row>
    <row r="436" spans="1:1" x14ac:dyDescent="0.25">
      <c r="A436" s="73" t="s">
        <v>3613</v>
      </c>
    </row>
    <row r="437" spans="1:1" x14ac:dyDescent="0.25">
      <c r="A437" s="73" t="s">
        <v>3614</v>
      </c>
    </row>
    <row r="438" spans="1:1" ht="50" x14ac:dyDescent="0.25">
      <c r="A438" s="73" t="s">
        <v>3615</v>
      </c>
    </row>
    <row r="439" spans="1:1" ht="37.5" x14ac:dyDescent="0.25">
      <c r="A439" s="73" t="s">
        <v>3616</v>
      </c>
    </row>
    <row r="440" spans="1:1" ht="25" x14ac:dyDescent="0.25">
      <c r="A440" s="73" t="s">
        <v>3617</v>
      </c>
    </row>
    <row r="441" spans="1:1" ht="87.5" x14ac:dyDescent="0.25">
      <c r="A441" s="73" t="s">
        <v>3618</v>
      </c>
    </row>
    <row r="442" spans="1:1" x14ac:dyDescent="0.25">
      <c r="A442" s="73" t="s">
        <v>3619</v>
      </c>
    </row>
    <row r="443" spans="1:1" ht="50" x14ac:dyDescent="0.25">
      <c r="A443" s="73" t="s">
        <v>3620</v>
      </c>
    </row>
    <row r="444" spans="1:1" ht="75" x14ac:dyDescent="0.25">
      <c r="A444" s="73" t="s">
        <v>3621</v>
      </c>
    </row>
    <row r="445" spans="1:1" ht="37.5" x14ac:dyDescent="0.25">
      <c r="A445" s="73" t="s">
        <v>3622</v>
      </c>
    </row>
    <row r="446" spans="1:1" ht="25" x14ac:dyDescent="0.25">
      <c r="A446" s="73" t="s">
        <v>3623</v>
      </c>
    </row>
    <row r="447" spans="1:1" ht="37.5" x14ac:dyDescent="0.25">
      <c r="A447" s="73" t="s">
        <v>3624</v>
      </c>
    </row>
    <row r="448" spans="1:1" ht="25" x14ac:dyDescent="0.25">
      <c r="A448" s="73" t="s">
        <v>3625</v>
      </c>
    </row>
    <row r="449" spans="1:1" ht="25" x14ac:dyDescent="0.25">
      <c r="A449" s="73" t="s">
        <v>3626</v>
      </c>
    </row>
    <row r="450" spans="1:1" ht="25" x14ac:dyDescent="0.25">
      <c r="A450" s="73" t="s">
        <v>3627</v>
      </c>
    </row>
    <row r="451" spans="1:1" x14ac:dyDescent="0.25">
      <c r="A451" s="73" t="s">
        <v>3628</v>
      </c>
    </row>
    <row r="452" spans="1:1" ht="25" x14ac:dyDescent="0.25">
      <c r="A452" s="73" t="s">
        <v>3629</v>
      </c>
    </row>
    <row r="453" spans="1:1" ht="37.5" x14ac:dyDescent="0.25">
      <c r="A453" s="73" t="s">
        <v>3630</v>
      </c>
    </row>
    <row r="454" spans="1:1" x14ac:dyDescent="0.25">
      <c r="A454" s="73" t="s">
        <v>3631</v>
      </c>
    </row>
    <row r="455" spans="1:1" ht="25" x14ac:dyDescent="0.25">
      <c r="A455" s="73" t="s">
        <v>3632</v>
      </c>
    </row>
    <row r="456" spans="1:1" x14ac:dyDescent="0.25">
      <c r="A456" s="73" t="s">
        <v>3633</v>
      </c>
    </row>
    <row r="457" spans="1:1" ht="25" x14ac:dyDescent="0.25">
      <c r="A457" s="73" t="s">
        <v>3634</v>
      </c>
    </row>
    <row r="458" spans="1:1" ht="50" x14ac:dyDescent="0.25">
      <c r="A458" s="73" t="s">
        <v>3635</v>
      </c>
    </row>
    <row r="459" spans="1:1" x14ac:dyDescent="0.25">
      <c r="A459" s="73" t="s">
        <v>3636</v>
      </c>
    </row>
    <row r="460" spans="1:1" x14ac:dyDescent="0.25">
      <c r="A460" s="73" t="s">
        <v>3637</v>
      </c>
    </row>
    <row r="461" spans="1:1" x14ac:dyDescent="0.25">
      <c r="A461" s="73" t="s">
        <v>2499</v>
      </c>
    </row>
    <row r="462" spans="1:1" x14ac:dyDescent="0.25">
      <c r="A462" s="73" t="s">
        <v>3638</v>
      </c>
    </row>
    <row r="463" spans="1:1" x14ac:dyDescent="0.25">
      <c r="A463" s="73" t="s">
        <v>3639</v>
      </c>
    </row>
    <row r="464" spans="1:1" x14ac:dyDescent="0.25">
      <c r="A464" s="73" t="s">
        <v>3640</v>
      </c>
    </row>
    <row r="465" spans="1:1" x14ac:dyDescent="0.25">
      <c r="A465" s="73" t="s">
        <v>3640</v>
      </c>
    </row>
    <row r="466" spans="1:1" x14ac:dyDescent="0.25">
      <c r="A466" s="73" t="s">
        <v>3641</v>
      </c>
    </row>
    <row r="467" spans="1:1" ht="25" x14ac:dyDescent="0.25">
      <c r="A467" s="73" t="s">
        <v>3642</v>
      </c>
    </row>
    <row r="468" spans="1:1" x14ac:dyDescent="0.25">
      <c r="A468" s="73" t="s">
        <v>3643</v>
      </c>
    </row>
    <row r="469" spans="1:1" ht="137.5" x14ac:dyDescent="0.25">
      <c r="A469" s="73" t="s">
        <v>3644</v>
      </c>
    </row>
    <row r="470" spans="1:1" x14ac:dyDescent="0.25">
      <c r="A470" s="73" t="s">
        <v>3645</v>
      </c>
    </row>
    <row r="471" spans="1:1" ht="25" x14ac:dyDescent="0.25">
      <c r="A471" s="73" t="s">
        <v>3646</v>
      </c>
    </row>
    <row r="472" spans="1:1" ht="50" x14ac:dyDescent="0.25">
      <c r="A472" s="73" t="s">
        <v>3647</v>
      </c>
    </row>
    <row r="473" spans="1:1" x14ac:dyDescent="0.25">
      <c r="A473" s="73" t="s">
        <v>3648</v>
      </c>
    </row>
    <row r="474" spans="1:1" ht="25" x14ac:dyDescent="0.25">
      <c r="A474" s="73" t="s">
        <v>3649</v>
      </c>
    </row>
    <row r="475" spans="1:1" x14ac:dyDescent="0.25">
      <c r="A475" s="73" t="s">
        <v>3650</v>
      </c>
    </row>
    <row r="476" spans="1:1" x14ac:dyDescent="0.25">
      <c r="A476" s="73" t="s">
        <v>3651</v>
      </c>
    </row>
    <row r="477" spans="1:1" x14ac:dyDescent="0.25">
      <c r="A477" s="73" t="s">
        <v>3652</v>
      </c>
    </row>
    <row r="478" spans="1:1" ht="50" x14ac:dyDescent="0.25">
      <c r="A478" s="73" t="s">
        <v>3653</v>
      </c>
    </row>
    <row r="479" spans="1:1" ht="37.5" x14ac:dyDescent="0.25">
      <c r="A479" s="73" t="s">
        <v>3654</v>
      </c>
    </row>
    <row r="480" spans="1:1" ht="100" x14ac:dyDescent="0.25">
      <c r="A480" s="73" t="s">
        <v>3655</v>
      </c>
    </row>
    <row r="481" spans="1:1" ht="37.5" x14ac:dyDescent="0.25">
      <c r="A481" s="73" t="s">
        <v>3656</v>
      </c>
    </row>
    <row r="482" spans="1:1" ht="50" x14ac:dyDescent="0.25">
      <c r="A482" s="73" t="s">
        <v>3657</v>
      </c>
    </row>
    <row r="483" spans="1:1" ht="37.5" x14ac:dyDescent="0.25">
      <c r="A483" s="73" t="s">
        <v>3658</v>
      </c>
    </row>
    <row r="484" spans="1:1" x14ac:dyDescent="0.25">
      <c r="A484" s="73" t="s">
        <v>3659</v>
      </c>
    </row>
    <row r="485" spans="1:1" x14ac:dyDescent="0.25">
      <c r="A485" s="73" t="s">
        <v>3660</v>
      </c>
    </row>
    <row r="486" spans="1:1" x14ac:dyDescent="0.25">
      <c r="A486" s="73" t="s">
        <v>3661</v>
      </c>
    </row>
    <row r="487" spans="1:1" x14ac:dyDescent="0.25">
      <c r="A487" s="73" t="s">
        <v>3662</v>
      </c>
    </row>
    <row r="488" spans="1:1" x14ac:dyDescent="0.25">
      <c r="A488" s="73" t="s">
        <v>3663</v>
      </c>
    </row>
    <row r="489" spans="1:1" x14ac:dyDescent="0.25">
      <c r="A489" s="73" t="s">
        <v>3664</v>
      </c>
    </row>
    <row r="490" spans="1:1" x14ac:dyDescent="0.25">
      <c r="A490" s="73" t="s">
        <v>3665</v>
      </c>
    </row>
    <row r="491" spans="1:1" x14ac:dyDescent="0.25">
      <c r="A491" s="73" t="s">
        <v>3666</v>
      </c>
    </row>
    <row r="492" spans="1:1" x14ac:dyDescent="0.25">
      <c r="A492" s="73" t="s">
        <v>3667</v>
      </c>
    </row>
    <row r="493" spans="1:1" x14ac:dyDescent="0.25">
      <c r="A493" s="73" t="s">
        <v>3668</v>
      </c>
    </row>
    <row r="494" spans="1:1" x14ac:dyDescent="0.25">
      <c r="A494" s="73" t="s">
        <v>3669</v>
      </c>
    </row>
    <row r="495" spans="1:1" ht="25" x14ac:dyDescent="0.25">
      <c r="A495" s="73" t="s">
        <v>3670</v>
      </c>
    </row>
    <row r="496" spans="1:1" x14ac:dyDescent="0.25">
      <c r="A496" s="73" t="s">
        <v>3671</v>
      </c>
    </row>
    <row r="497" spans="1:1" x14ac:dyDescent="0.25">
      <c r="A497" s="73" t="s">
        <v>3672</v>
      </c>
    </row>
    <row r="498" spans="1:1" x14ac:dyDescent="0.25">
      <c r="A498" s="73" t="s">
        <v>3673</v>
      </c>
    </row>
    <row r="499" spans="1:1" ht="25" x14ac:dyDescent="0.25">
      <c r="A499" s="73" t="s">
        <v>3674</v>
      </c>
    </row>
    <row r="500" spans="1:1" x14ac:dyDescent="0.25">
      <c r="A500" s="73" t="s">
        <v>3675</v>
      </c>
    </row>
    <row r="501" spans="1:1" ht="25" x14ac:dyDescent="0.25">
      <c r="A501" s="73" t="s">
        <v>3676</v>
      </c>
    </row>
    <row r="502" spans="1:1" ht="25" x14ac:dyDescent="0.25">
      <c r="A502" s="73" t="s">
        <v>3677</v>
      </c>
    </row>
    <row r="503" spans="1:1" ht="37.5" x14ac:dyDescent="0.25">
      <c r="A503" s="73" t="s">
        <v>3678</v>
      </c>
    </row>
    <row r="504" spans="1:1" ht="25" x14ac:dyDescent="0.25">
      <c r="A504" s="73" t="s">
        <v>3679</v>
      </c>
    </row>
    <row r="505" spans="1:1" ht="37.5" x14ac:dyDescent="0.25">
      <c r="A505" s="73" t="s">
        <v>3680</v>
      </c>
    </row>
    <row r="506" spans="1:1" x14ac:dyDescent="0.25">
      <c r="A506" s="73" t="s">
        <v>3681</v>
      </c>
    </row>
    <row r="507" spans="1:1" ht="25" x14ac:dyDescent="0.25">
      <c r="A507" s="73" t="s">
        <v>3682</v>
      </c>
    </row>
    <row r="508" spans="1:1" ht="37.5" x14ac:dyDescent="0.25">
      <c r="A508" s="73" t="s">
        <v>3683</v>
      </c>
    </row>
    <row r="509" spans="1:1" ht="37.5" x14ac:dyDescent="0.25">
      <c r="A509" s="73" t="s">
        <v>3684</v>
      </c>
    </row>
    <row r="510" spans="1:1" x14ac:dyDescent="0.25">
      <c r="A510" s="73" t="s">
        <v>3685</v>
      </c>
    </row>
    <row r="511" spans="1:1" x14ac:dyDescent="0.25">
      <c r="A511" s="73" t="s">
        <v>230</v>
      </c>
    </row>
    <row r="512" spans="1:1" ht="25" x14ac:dyDescent="0.25">
      <c r="A512" s="73" t="s">
        <v>3686</v>
      </c>
    </row>
    <row r="513" spans="1:1" x14ac:dyDescent="0.25">
      <c r="A513" s="73" t="s">
        <v>3687</v>
      </c>
    </row>
    <row r="514" spans="1:1" ht="25" x14ac:dyDescent="0.25">
      <c r="A514" s="73" t="s">
        <v>3688</v>
      </c>
    </row>
    <row r="515" spans="1:1" x14ac:dyDescent="0.25">
      <c r="A515" s="73" t="s">
        <v>3689</v>
      </c>
    </row>
    <row r="516" spans="1:1" x14ac:dyDescent="0.25">
      <c r="A516" s="73" t="s">
        <v>3690</v>
      </c>
    </row>
    <row r="517" spans="1:1" x14ac:dyDescent="0.25">
      <c r="A517" s="73" t="s">
        <v>3691</v>
      </c>
    </row>
    <row r="518" spans="1:1" ht="25" x14ac:dyDescent="0.25">
      <c r="A518" s="73" t="s">
        <v>3692</v>
      </c>
    </row>
    <row r="519" spans="1:1" ht="37.5" x14ac:dyDescent="0.25">
      <c r="A519" s="73" t="s">
        <v>3693</v>
      </c>
    </row>
    <row r="520" spans="1:1" x14ac:dyDescent="0.25">
      <c r="A520" s="73" t="s">
        <v>3694</v>
      </c>
    </row>
    <row r="521" spans="1:1" ht="25" x14ac:dyDescent="0.25">
      <c r="A521" s="73" t="s">
        <v>3695</v>
      </c>
    </row>
    <row r="522" spans="1:1" x14ac:dyDescent="0.25">
      <c r="A522" s="73" t="s">
        <v>3696</v>
      </c>
    </row>
    <row r="523" spans="1:1" ht="37.5" x14ac:dyDescent="0.25">
      <c r="A523" s="73" t="s">
        <v>3697</v>
      </c>
    </row>
    <row r="524" spans="1:1" x14ac:dyDescent="0.25">
      <c r="A524" s="73" t="s">
        <v>3698</v>
      </c>
    </row>
    <row r="525" spans="1:1" x14ac:dyDescent="0.25">
      <c r="A525" s="73" t="s">
        <v>3699</v>
      </c>
    </row>
    <row r="526" spans="1:1" x14ac:dyDescent="0.25">
      <c r="A526" s="73" t="s">
        <v>3700</v>
      </c>
    </row>
    <row r="527" spans="1:1" ht="25" x14ac:dyDescent="0.25">
      <c r="A527" s="73" t="s">
        <v>3701</v>
      </c>
    </row>
    <row r="528" spans="1:1" ht="62.5" x14ac:dyDescent="0.25">
      <c r="A528" s="73" t="s">
        <v>3702</v>
      </c>
    </row>
    <row r="529" spans="1:1" ht="37.5" x14ac:dyDescent="0.25">
      <c r="A529" s="73" t="s">
        <v>3703</v>
      </c>
    </row>
    <row r="530" spans="1:1" x14ac:dyDescent="0.25">
      <c r="A530" s="73" t="s">
        <v>3704</v>
      </c>
    </row>
    <row r="531" spans="1:1" x14ac:dyDescent="0.25">
      <c r="A531" s="73" t="s">
        <v>3705</v>
      </c>
    </row>
    <row r="532" spans="1:1" x14ac:dyDescent="0.25">
      <c r="A532" s="73" t="s">
        <v>3706</v>
      </c>
    </row>
    <row r="533" spans="1:1" ht="25" x14ac:dyDescent="0.25">
      <c r="A533" s="73" t="s">
        <v>3707</v>
      </c>
    </row>
    <row r="534" spans="1:1" x14ac:dyDescent="0.25">
      <c r="A534" s="73" t="s">
        <v>3708</v>
      </c>
    </row>
    <row r="535" spans="1:1" ht="25" x14ac:dyDescent="0.25">
      <c r="A535" s="73" t="s">
        <v>3709</v>
      </c>
    </row>
    <row r="536" spans="1:1" ht="37.5" x14ac:dyDescent="0.25">
      <c r="A536" s="73" t="s">
        <v>3710</v>
      </c>
    </row>
    <row r="537" spans="1:1" x14ac:dyDescent="0.25">
      <c r="A537" s="73" t="s">
        <v>3711</v>
      </c>
    </row>
    <row r="538" spans="1:1" ht="50" x14ac:dyDescent="0.25">
      <c r="A538" s="73" t="s">
        <v>3712</v>
      </c>
    </row>
    <row r="539" spans="1:1" x14ac:dyDescent="0.25">
      <c r="A539" s="73" t="s">
        <v>3713</v>
      </c>
    </row>
    <row r="540" spans="1:1" x14ac:dyDescent="0.25">
      <c r="A540" s="73" t="s">
        <v>3714</v>
      </c>
    </row>
    <row r="541" spans="1:1" ht="25" x14ac:dyDescent="0.25">
      <c r="A541" s="73" t="s">
        <v>3715</v>
      </c>
    </row>
    <row r="542" spans="1:1" ht="25" x14ac:dyDescent="0.25">
      <c r="A542" s="73" t="s">
        <v>3716</v>
      </c>
    </row>
    <row r="543" spans="1:1" x14ac:dyDescent="0.25">
      <c r="A543" s="73" t="s">
        <v>3717</v>
      </c>
    </row>
    <row r="544" spans="1:1" x14ac:dyDescent="0.25">
      <c r="A544" s="73" t="s">
        <v>3718</v>
      </c>
    </row>
    <row r="545" spans="1:1" ht="25" x14ac:dyDescent="0.25">
      <c r="A545" s="73" t="s">
        <v>3719</v>
      </c>
    </row>
    <row r="546" spans="1:1" ht="25" x14ac:dyDescent="0.25">
      <c r="A546" s="73" t="s">
        <v>3720</v>
      </c>
    </row>
    <row r="547" spans="1:1" ht="25" x14ac:dyDescent="0.25">
      <c r="A547" s="73" t="s">
        <v>3721</v>
      </c>
    </row>
    <row r="548" spans="1:1" x14ac:dyDescent="0.25">
      <c r="A548" s="73" t="s">
        <v>3722</v>
      </c>
    </row>
    <row r="549" spans="1:1" x14ac:dyDescent="0.25">
      <c r="A549" s="73" t="s">
        <v>3723</v>
      </c>
    </row>
    <row r="550" spans="1:1" x14ac:dyDescent="0.25">
      <c r="A550" s="73" t="s">
        <v>3724</v>
      </c>
    </row>
    <row r="551" spans="1:1" ht="25" x14ac:dyDescent="0.25">
      <c r="A551" s="73" t="s">
        <v>3725</v>
      </c>
    </row>
    <row r="552" spans="1:1" ht="25" x14ac:dyDescent="0.25">
      <c r="A552" s="73" t="s">
        <v>3726</v>
      </c>
    </row>
    <row r="553" spans="1:1" ht="25" x14ac:dyDescent="0.25">
      <c r="A553" s="73" t="s">
        <v>3727</v>
      </c>
    </row>
    <row r="554" spans="1:1" x14ac:dyDescent="0.25">
      <c r="A554" s="73" t="s">
        <v>3728</v>
      </c>
    </row>
    <row r="555" spans="1:1" ht="25" x14ac:dyDescent="0.25">
      <c r="A555" s="73" t="s">
        <v>3729</v>
      </c>
    </row>
    <row r="556" spans="1:1" ht="25" x14ac:dyDescent="0.25">
      <c r="A556" s="73" t="s">
        <v>3730</v>
      </c>
    </row>
    <row r="557" spans="1:1" x14ac:dyDescent="0.25">
      <c r="A557" s="73" t="s">
        <v>3731</v>
      </c>
    </row>
    <row r="558" spans="1:1" ht="25" x14ac:dyDescent="0.25">
      <c r="A558" s="73" t="s">
        <v>3732</v>
      </c>
    </row>
    <row r="559" spans="1:1" x14ac:dyDescent="0.25">
      <c r="A559" s="73" t="s">
        <v>3733</v>
      </c>
    </row>
    <row r="560" spans="1:1" ht="25" x14ac:dyDescent="0.25">
      <c r="A560" s="73" t="s">
        <v>3734</v>
      </c>
    </row>
    <row r="561" spans="1:1" x14ac:dyDescent="0.25">
      <c r="A561" s="73" t="s">
        <v>3735</v>
      </c>
    </row>
    <row r="562" spans="1:1" x14ac:dyDescent="0.25">
      <c r="A562" s="73" t="s">
        <v>3736</v>
      </c>
    </row>
    <row r="563" spans="1:1" ht="25" x14ac:dyDescent="0.25">
      <c r="A563" s="73" t="s">
        <v>3737</v>
      </c>
    </row>
    <row r="564" spans="1:1" x14ac:dyDescent="0.25">
      <c r="A564" s="73" t="s">
        <v>3738</v>
      </c>
    </row>
    <row r="565" spans="1:1" x14ac:dyDescent="0.25">
      <c r="A565" s="73" t="s">
        <v>3739</v>
      </c>
    </row>
    <row r="566" spans="1:1" x14ac:dyDescent="0.25">
      <c r="A566" s="73" t="s">
        <v>3740</v>
      </c>
    </row>
    <row r="567" spans="1:1" x14ac:dyDescent="0.25">
      <c r="A567" s="73" t="s">
        <v>3741</v>
      </c>
    </row>
    <row r="568" spans="1:1" ht="25" x14ac:dyDescent="0.25">
      <c r="A568" s="73" t="s">
        <v>3742</v>
      </c>
    </row>
    <row r="569" spans="1:1" ht="25" x14ac:dyDescent="0.25">
      <c r="A569" s="73" t="s">
        <v>3743</v>
      </c>
    </row>
    <row r="570" spans="1:1" x14ac:dyDescent="0.25">
      <c r="A570" s="73" t="s">
        <v>3744</v>
      </c>
    </row>
    <row r="571" spans="1:1" ht="25" x14ac:dyDescent="0.25">
      <c r="A571" s="73" t="s">
        <v>3745</v>
      </c>
    </row>
    <row r="572" spans="1:1" ht="25" x14ac:dyDescent="0.25">
      <c r="A572" s="73" t="s">
        <v>3746</v>
      </c>
    </row>
    <row r="573" spans="1:1" x14ac:dyDescent="0.25">
      <c r="A573" s="73" t="s">
        <v>3747</v>
      </c>
    </row>
    <row r="574" spans="1:1" ht="25" x14ac:dyDescent="0.25">
      <c r="A574" s="73" t="s">
        <v>3748</v>
      </c>
    </row>
    <row r="575" spans="1:1" x14ac:dyDescent="0.25">
      <c r="A575" s="73" t="s">
        <v>3749</v>
      </c>
    </row>
    <row r="576" spans="1:1" ht="25" x14ac:dyDescent="0.25">
      <c r="A576" s="73" t="s">
        <v>3750</v>
      </c>
    </row>
    <row r="577" spans="1:1" ht="25" x14ac:dyDescent="0.25">
      <c r="A577" s="73" t="s">
        <v>3751</v>
      </c>
    </row>
    <row r="578" spans="1:1" x14ac:dyDescent="0.25">
      <c r="A578" s="73" t="s">
        <v>3752</v>
      </c>
    </row>
    <row r="579" spans="1:1" ht="25" x14ac:dyDescent="0.25">
      <c r="A579" s="73" t="s">
        <v>3753</v>
      </c>
    </row>
    <row r="580" spans="1:1" ht="25" x14ac:dyDescent="0.25">
      <c r="A580" s="73" t="s">
        <v>3754</v>
      </c>
    </row>
    <row r="581" spans="1:1" x14ac:dyDescent="0.25">
      <c r="A581" s="73" t="s">
        <v>3755</v>
      </c>
    </row>
    <row r="582" spans="1:1" ht="25" x14ac:dyDescent="0.25">
      <c r="A582" s="73" t="s">
        <v>3756</v>
      </c>
    </row>
    <row r="583" spans="1:1" x14ac:dyDescent="0.25">
      <c r="A583" s="73" t="s">
        <v>3757</v>
      </c>
    </row>
    <row r="584" spans="1:1" x14ac:dyDescent="0.25">
      <c r="A584" s="73" t="s">
        <v>3758</v>
      </c>
    </row>
    <row r="585" spans="1:1" x14ac:dyDescent="0.25">
      <c r="A585" s="73" t="s">
        <v>3759</v>
      </c>
    </row>
    <row r="586" spans="1:1" x14ac:dyDescent="0.25">
      <c r="A586" s="73" t="s">
        <v>3760</v>
      </c>
    </row>
    <row r="587" spans="1:1" x14ac:dyDescent="0.25">
      <c r="A587" s="73" t="s">
        <v>2626</v>
      </c>
    </row>
    <row r="588" spans="1:1" x14ac:dyDescent="0.25">
      <c r="A588" s="73" t="s">
        <v>902</v>
      </c>
    </row>
    <row r="589" spans="1:1" x14ac:dyDescent="0.25">
      <c r="A589" s="73" t="s">
        <v>3761</v>
      </c>
    </row>
    <row r="590" spans="1:1" ht="37.5" x14ac:dyDescent="0.25">
      <c r="A590" s="73" t="s">
        <v>3762</v>
      </c>
    </row>
    <row r="591" spans="1:1" ht="25" x14ac:dyDescent="0.25">
      <c r="A591" s="73" t="s">
        <v>3763</v>
      </c>
    </row>
    <row r="592" spans="1:1" ht="25" x14ac:dyDescent="0.25">
      <c r="A592" s="73" t="s">
        <v>3764</v>
      </c>
    </row>
    <row r="593" spans="1:1" ht="25" x14ac:dyDescent="0.25">
      <c r="A593" s="73" t="s">
        <v>3765</v>
      </c>
    </row>
    <row r="594" spans="1:1" x14ac:dyDescent="0.25">
      <c r="A594" s="73" t="s">
        <v>3766</v>
      </c>
    </row>
    <row r="595" spans="1:1" x14ac:dyDescent="0.25">
      <c r="A595" s="73" t="s">
        <v>3767</v>
      </c>
    </row>
    <row r="596" spans="1:1" x14ac:dyDescent="0.25">
      <c r="A596" s="73" t="s">
        <v>3768</v>
      </c>
    </row>
    <row r="597" spans="1:1" ht="25" x14ac:dyDescent="0.25">
      <c r="A597" s="73" t="s">
        <v>3769</v>
      </c>
    </row>
    <row r="598" spans="1:1" x14ac:dyDescent="0.25">
      <c r="A598" s="73" t="s">
        <v>3770</v>
      </c>
    </row>
    <row r="599" spans="1:1" x14ac:dyDescent="0.25">
      <c r="A599" s="73" t="s">
        <v>3771</v>
      </c>
    </row>
    <row r="600" spans="1:1" x14ac:dyDescent="0.25">
      <c r="A600" s="73" t="s">
        <v>3772</v>
      </c>
    </row>
    <row r="601" spans="1:1" x14ac:dyDescent="0.25">
      <c r="A601" s="73" t="s">
        <v>3772</v>
      </c>
    </row>
    <row r="602" spans="1:1" x14ac:dyDescent="0.25">
      <c r="A602" s="73" t="s">
        <v>3772</v>
      </c>
    </row>
    <row r="603" spans="1:1" x14ac:dyDescent="0.25">
      <c r="A603" s="73" t="s">
        <v>3772</v>
      </c>
    </row>
    <row r="604" spans="1:1" x14ac:dyDescent="0.25">
      <c r="A604" s="73" t="s">
        <v>3773</v>
      </c>
    </row>
    <row r="605" spans="1:1" x14ac:dyDescent="0.25">
      <c r="A605" s="73" t="s">
        <v>3774</v>
      </c>
    </row>
    <row r="606" spans="1:1" ht="62.5" x14ac:dyDescent="0.25">
      <c r="A606" s="73" t="s">
        <v>3775</v>
      </c>
    </row>
    <row r="607" spans="1:1" x14ac:dyDescent="0.25">
      <c r="A607" s="73" t="s">
        <v>3776</v>
      </c>
    </row>
    <row r="608" spans="1:1" x14ac:dyDescent="0.25">
      <c r="A608" s="73" t="s">
        <v>3777</v>
      </c>
    </row>
    <row r="609" spans="1:1" x14ac:dyDescent="0.25">
      <c r="A609" s="73" t="s">
        <v>2641</v>
      </c>
    </row>
    <row r="610" spans="1:1" x14ac:dyDescent="0.25">
      <c r="A610" s="73" t="s">
        <v>3778</v>
      </c>
    </row>
    <row r="611" spans="1:1" x14ac:dyDescent="0.25">
      <c r="A611" s="73" t="s">
        <v>3779</v>
      </c>
    </row>
    <row r="612" spans="1:1" ht="25" x14ac:dyDescent="0.25">
      <c r="A612" s="73" t="s">
        <v>3780</v>
      </c>
    </row>
    <row r="613" spans="1:1" x14ac:dyDescent="0.25">
      <c r="A613" s="73" t="s">
        <v>2666</v>
      </c>
    </row>
    <row r="614" spans="1:1" x14ac:dyDescent="0.25">
      <c r="A614" s="73" t="s">
        <v>2666</v>
      </c>
    </row>
    <row r="615" spans="1:1" x14ac:dyDescent="0.25">
      <c r="A615" s="73" t="s">
        <v>2666</v>
      </c>
    </row>
    <row r="616" spans="1:1" ht="25" x14ac:dyDescent="0.25">
      <c r="A616" s="73" t="s">
        <v>3781</v>
      </c>
    </row>
    <row r="617" spans="1:1" x14ac:dyDescent="0.25">
      <c r="A617" s="73" t="s">
        <v>3782</v>
      </c>
    </row>
    <row r="618" spans="1:1" ht="50" x14ac:dyDescent="0.25">
      <c r="A618" s="73" t="s">
        <v>3783</v>
      </c>
    </row>
    <row r="619" spans="1:1" ht="25" x14ac:dyDescent="0.25">
      <c r="A619" s="73" t="s">
        <v>3784</v>
      </c>
    </row>
    <row r="620" spans="1:1" x14ac:dyDescent="0.25">
      <c r="A620" s="73" t="s">
        <v>3785</v>
      </c>
    </row>
    <row r="621" spans="1:1" x14ac:dyDescent="0.25">
      <c r="A621" s="73" t="s">
        <v>408</v>
      </c>
    </row>
    <row r="622" spans="1:1" x14ac:dyDescent="0.25">
      <c r="A622" s="73" t="s">
        <v>408</v>
      </c>
    </row>
    <row r="623" spans="1:1" x14ac:dyDescent="0.25">
      <c r="A623" s="73" t="s">
        <v>2686</v>
      </c>
    </row>
    <row r="624" spans="1:1" x14ac:dyDescent="0.25">
      <c r="A624" s="73" t="s">
        <v>408</v>
      </c>
    </row>
    <row r="625" spans="1:1" ht="25" x14ac:dyDescent="0.25">
      <c r="A625" s="73" t="s">
        <v>3786</v>
      </c>
    </row>
    <row r="626" spans="1:1" ht="25" x14ac:dyDescent="0.25">
      <c r="A626" s="73" t="s">
        <v>3787</v>
      </c>
    </row>
    <row r="627" spans="1:1" x14ac:dyDescent="0.25">
      <c r="A627" s="73" t="s">
        <v>3788</v>
      </c>
    </row>
    <row r="628" spans="1:1" x14ac:dyDescent="0.25">
      <c r="A628" s="73" t="s">
        <v>430</v>
      </c>
    </row>
    <row r="629" spans="1:1" x14ac:dyDescent="0.25">
      <c r="A629" s="73" t="s">
        <v>430</v>
      </c>
    </row>
    <row r="630" spans="1:1" x14ac:dyDescent="0.25">
      <c r="A630" s="73" t="s">
        <v>430</v>
      </c>
    </row>
    <row r="631" spans="1:1" ht="25" x14ac:dyDescent="0.25">
      <c r="A631" s="73" t="s">
        <v>3789</v>
      </c>
    </row>
    <row r="632" spans="1:1" ht="25" x14ac:dyDescent="0.25">
      <c r="A632" s="73" t="s">
        <v>3790</v>
      </c>
    </row>
    <row r="633" spans="1:1" ht="25" x14ac:dyDescent="0.25">
      <c r="A633" s="73" t="s">
        <v>3791</v>
      </c>
    </row>
    <row r="634" spans="1:1" x14ac:dyDescent="0.25">
      <c r="A634" s="73" t="s">
        <v>3792</v>
      </c>
    </row>
    <row r="635" spans="1:1" ht="25" x14ac:dyDescent="0.25">
      <c r="A635" s="73" t="s">
        <v>3793</v>
      </c>
    </row>
    <row r="636" spans="1:1" x14ac:dyDescent="0.25">
      <c r="A636" s="73" t="s">
        <v>3794</v>
      </c>
    </row>
    <row r="637" spans="1:1" x14ac:dyDescent="0.25">
      <c r="A637" s="73" t="s">
        <v>3795</v>
      </c>
    </row>
    <row r="638" spans="1:1" x14ac:dyDescent="0.25">
      <c r="A638" s="73" t="s">
        <v>3796</v>
      </c>
    </row>
    <row r="639" spans="1:1" x14ac:dyDescent="0.25">
      <c r="A639" s="73" t="s">
        <v>3797</v>
      </c>
    </row>
    <row r="640" spans="1:1" ht="37.5" x14ac:dyDescent="0.25">
      <c r="A640" s="73" t="s">
        <v>3798</v>
      </c>
    </row>
    <row r="641" spans="1:1" x14ac:dyDescent="0.25">
      <c r="A641" s="73" t="s">
        <v>3799</v>
      </c>
    </row>
    <row r="642" spans="1:1" ht="25" x14ac:dyDescent="0.25">
      <c r="A642" s="73" t="s">
        <v>3800</v>
      </c>
    </row>
    <row r="643" spans="1:1" x14ac:dyDescent="0.25">
      <c r="A643" s="73" t="s">
        <v>3801</v>
      </c>
    </row>
    <row r="644" spans="1:1" x14ac:dyDescent="0.25">
      <c r="A644" s="73" t="s">
        <v>3802</v>
      </c>
    </row>
    <row r="645" spans="1:1" ht="25" x14ac:dyDescent="0.25">
      <c r="A645" s="73" t="s">
        <v>3803</v>
      </c>
    </row>
    <row r="646" spans="1:1" x14ac:dyDescent="0.25">
      <c r="A646" s="73" t="s">
        <v>3804</v>
      </c>
    </row>
    <row r="647" spans="1:1" x14ac:dyDescent="0.25">
      <c r="A647" s="73" t="s">
        <v>3805</v>
      </c>
    </row>
    <row r="648" spans="1:1" ht="25" x14ac:dyDescent="0.25">
      <c r="A648" s="73" t="s">
        <v>3806</v>
      </c>
    </row>
    <row r="649" spans="1:1" x14ac:dyDescent="0.25">
      <c r="A649" s="73" t="s">
        <v>3807</v>
      </c>
    </row>
    <row r="650" spans="1:1" ht="37.5" x14ac:dyDescent="0.25">
      <c r="A650" s="73" t="s">
        <v>3808</v>
      </c>
    </row>
    <row r="651" spans="1:1" ht="25" x14ac:dyDescent="0.25">
      <c r="A651" s="73" t="s">
        <v>3809</v>
      </c>
    </row>
    <row r="652" spans="1:1" x14ac:dyDescent="0.25">
      <c r="A652" s="73" t="s">
        <v>3810</v>
      </c>
    </row>
    <row r="653" spans="1:1" x14ac:dyDescent="0.25">
      <c r="A653" s="73" t="s">
        <v>2704</v>
      </c>
    </row>
    <row r="654" spans="1:1" ht="25" x14ac:dyDescent="0.25">
      <c r="A654" s="73" t="s">
        <v>3811</v>
      </c>
    </row>
    <row r="655" spans="1:1" ht="137.5" x14ac:dyDescent="0.25">
      <c r="A655" s="73" t="s">
        <v>3812</v>
      </c>
    </row>
    <row r="656" spans="1:1" ht="50" x14ac:dyDescent="0.25">
      <c r="A656" s="73" t="s">
        <v>3813</v>
      </c>
    </row>
    <row r="657" spans="1:1" ht="37.5" x14ac:dyDescent="0.25">
      <c r="A657" s="73" t="s">
        <v>3814</v>
      </c>
    </row>
    <row r="658" spans="1:1" ht="150" x14ac:dyDescent="0.25">
      <c r="A658" s="73" t="s">
        <v>3815</v>
      </c>
    </row>
    <row r="659" spans="1:1" ht="25" x14ac:dyDescent="0.25">
      <c r="A659" s="73" t="s">
        <v>3816</v>
      </c>
    </row>
    <row r="660" spans="1:1" ht="25" x14ac:dyDescent="0.25">
      <c r="A660" s="73" t="s">
        <v>3817</v>
      </c>
    </row>
    <row r="661" spans="1:1" ht="37.5" x14ac:dyDescent="0.25">
      <c r="A661" s="73" t="s">
        <v>3818</v>
      </c>
    </row>
    <row r="662" spans="1:1" x14ac:dyDescent="0.25">
      <c r="A662" s="73" t="s">
        <v>3819</v>
      </c>
    </row>
    <row r="663" spans="1:1" ht="37.5" x14ac:dyDescent="0.25">
      <c r="A663" s="73" t="s">
        <v>3820</v>
      </c>
    </row>
    <row r="664" spans="1:1" x14ac:dyDescent="0.25">
      <c r="A664" s="73" t="s">
        <v>3821</v>
      </c>
    </row>
    <row r="665" spans="1:1" x14ac:dyDescent="0.25">
      <c r="A665" s="73" t="s">
        <v>3822</v>
      </c>
    </row>
    <row r="666" spans="1:1" ht="25" x14ac:dyDescent="0.25">
      <c r="A666" s="73" t="s">
        <v>3823</v>
      </c>
    </row>
    <row r="667" spans="1:1" x14ac:dyDescent="0.25">
      <c r="A667" s="73" t="s">
        <v>3824</v>
      </c>
    </row>
    <row r="668" spans="1:1" ht="25" x14ac:dyDescent="0.25">
      <c r="A668" s="73" t="s">
        <v>3825</v>
      </c>
    </row>
    <row r="669" spans="1:1" ht="37.5" x14ac:dyDescent="0.25">
      <c r="A669" s="73" t="s">
        <v>3826</v>
      </c>
    </row>
    <row r="670" spans="1:1" ht="25" x14ac:dyDescent="0.25">
      <c r="A670" s="73" t="s">
        <v>3827</v>
      </c>
    </row>
    <row r="671" spans="1:1" ht="25" x14ac:dyDescent="0.25">
      <c r="A671" s="73" t="s">
        <v>3828</v>
      </c>
    </row>
    <row r="672" spans="1:1" x14ac:dyDescent="0.25">
      <c r="A672" s="73" t="s">
        <v>3829</v>
      </c>
    </row>
    <row r="673" spans="1:1" ht="62.5" x14ac:dyDescent="0.25">
      <c r="A673" s="73" t="s">
        <v>3830</v>
      </c>
    </row>
    <row r="674" spans="1:1" ht="25" x14ac:dyDescent="0.25">
      <c r="A674" s="73" t="s">
        <v>3831</v>
      </c>
    </row>
    <row r="675" spans="1:1" x14ac:dyDescent="0.25">
      <c r="A675" s="73" t="s">
        <v>3832</v>
      </c>
    </row>
    <row r="676" spans="1:1" x14ac:dyDescent="0.25">
      <c r="A676" s="73" t="s">
        <v>3833</v>
      </c>
    </row>
    <row r="677" spans="1:1" x14ac:dyDescent="0.25">
      <c r="A677" s="73" t="s">
        <v>3834</v>
      </c>
    </row>
    <row r="678" spans="1:1" ht="25" x14ac:dyDescent="0.25">
      <c r="A678" s="73" t="s">
        <v>3835</v>
      </c>
    </row>
    <row r="679" spans="1:1" x14ac:dyDescent="0.25">
      <c r="A679" s="73" t="s">
        <v>3836</v>
      </c>
    </row>
    <row r="680" spans="1:1" x14ac:dyDescent="0.25">
      <c r="A680" s="73" t="s">
        <v>3837</v>
      </c>
    </row>
    <row r="681" spans="1:1" x14ac:dyDescent="0.25">
      <c r="A681" s="73" t="s">
        <v>3838</v>
      </c>
    </row>
    <row r="682" spans="1:1" ht="25" x14ac:dyDescent="0.25">
      <c r="A682" s="73" t="s">
        <v>3839</v>
      </c>
    </row>
    <row r="683" spans="1:1" ht="25" x14ac:dyDescent="0.25">
      <c r="A683" s="73" t="s">
        <v>3840</v>
      </c>
    </row>
    <row r="684" spans="1:1" ht="25" x14ac:dyDescent="0.25">
      <c r="A684" s="73" t="s">
        <v>3841</v>
      </c>
    </row>
    <row r="685" spans="1:1" x14ac:dyDescent="0.25">
      <c r="A685" s="73" t="s">
        <v>3842</v>
      </c>
    </row>
    <row r="686" spans="1:1" x14ac:dyDescent="0.25">
      <c r="A686" s="73" t="s">
        <v>3843</v>
      </c>
    </row>
    <row r="687" spans="1:1" ht="25" x14ac:dyDescent="0.25">
      <c r="A687" s="73" t="s">
        <v>3844</v>
      </c>
    </row>
    <row r="688" spans="1:1" ht="50" x14ac:dyDescent="0.25">
      <c r="A688" s="73" t="s">
        <v>3845</v>
      </c>
    </row>
    <row r="689" spans="1:1" ht="25" x14ac:dyDescent="0.25">
      <c r="A689" s="73" t="s">
        <v>3846</v>
      </c>
    </row>
    <row r="690" spans="1:1" x14ac:dyDescent="0.25">
      <c r="A690" s="73" t="s">
        <v>3847</v>
      </c>
    </row>
    <row r="691" spans="1:1" x14ac:dyDescent="0.25">
      <c r="A691" s="73" t="s">
        <v>3848</v>
      </c>
    </row>
    <row r="692" spans="1:1" x14ac:dyDescent="0.25">
      <c r="A692" s="73" t="s">
        <v>3849</v>
      </c>
    </row>
    <row r="693" spans="1:1" ht="25" x14ac:dyDescent="0.25">
      <c r="A693" s="73" t="s">
        <v>3850</v>
      </c>
    </row>
    <row r="694" spans="1:1" x14ac:dyDescent="0.25">
      <c r="A694" s="73" t="s">
        <v>3851</v>
      </c>
    </row>
    <row r="695" spans="1:1" x14ac:dyDescent="0.25">
      <c r="A695" s="73" t="s">
        <v>3852</v>
      </c>
    </row>
    <row r="696" spans="1:1" x14ac:dyDescent="0.25">
      <c r="A696" s="73" t="s">
        <v>3853</v>
      </c>
    </row>
    <row r="697" spans="1:1" x14ac:dyDescent="0.25">
      <c r="A697" s="73" t="s">
        <v>3854</v>
      </c>
    </row>
    <row r="698" spans="1:1" x14ac:dyDescent="0.25">
      <c r="A698" s="73" t="s">
        <v>3855</v>
      </c>
    </row>
    <row r="699" spans="1:1" x14ac:dyDescent="0.25">
      <c r="A699" s="73" t="s">
        <v>3856</v>
      </c>
    </row>
    <row r="700" spans="1:1" ht="25" x14ac:dyDescent="0.25">
      <c r="A700" s="73" t="s">
        <v>3857</v>
      </c>
    </row>
    <row r="701" spans="1:1" x14ac:dyDescent="0.25">
      <c r="A701" s="73" t="s">
        <v>3858</v>
      </c>
    </row>
    <row r="702" spans="1:1" ht="62.5" x14ac:dyDescent="0.25">
      <c r="A702" s="73" t="s">
        <v>3859</v>
      </c>
    </row>
    <row r="703" spans="1:1" x14ac:dyDescent="0.25">
      <c r="A703" s="73" t="s">
        <v>3860</v>
      </c>
    </row>
    <row r="704" spans="1:1" x14ac:dyDescent="0.25">
      <c r="A704" s="73" t="s">
        <v>3861</v>
      </c>
    </row>
    <row r="705" spans="1:1" ht="25" x14ac:dyDescent="0.25">
      <c r="A705" s="73" t="s">
        <v>3862</v>
      </c>
    </row>
    <row r="706" spans="1:1" x14ac:dyDescent="0.25">
      <c r="A706" s="73" t="s">
        <v>2120</v>
      </c>
    </row>
    <row r="707" spans="1:1" ht="25" x14ac:dyDescent="0.25">
      <c r="A707" s="73" t="s">
        <v>3863</v>
      </c>
    </row>
    <row r="708" spans="1:1" x14ac:dyDescent="0.25">
      <c r="A708" s="73" t="s">
        <v>3864</v>
      </c>
    </row>
    <row r="709" spans="1:1" x14ac:dyDescent="0.25">
      <c r="A709" s="73" t="s">
        <v>3865</v>
      </c>
    </row>
    <row r="710" spans="1:1" ht="37.5" x14ac:dyDescent="0.25">
      <c r="A710" s="73" t="s">
        <v>3866</v>
      </c>
    </row>
    <row r="711" spans="1:1" x14ac:dyDescent="0.25">
      <c r="A711" s="73" t="s">
        <v>3867</v>
      </c>
    </row>
    <row r="712" spans="1:1" ht="25" x14ac:dyDescent="0.25">
      <c r="A712" s="73" t="s">
        <v>3868</v>
      </c>
    </row>
    <row r="713" spans="1:1" x14ac:dyDescent="0.25">
      <c r="A713" s="73" t="s">
        <v>3869</v>
      </c>
    </row>
    <row r="714" spans="1:1" ht="25" x14ac:dyDescent="0.25">
      <c r="A714" s="73" t="s">
        <v>3870</v>
      </c>
    </row>
    <row r="715" spans="1:1" ht="25" x14ac:dyDescent="0.25">
      <c r="A715" s="73" t="s">
        <v>3871</v>
      </c>
    </row>
    <row r="716" spans="1:1" x14ac:dyDescent="0.25">
      <c r="A716" s="73" t="s">
        <v>3872</v>
      </c>
    </row>
    <row r="717" spans="1:1" x14ac:dyDescent="0.25">
      <c r="A717" s="73" t="s">
        <v>3873</v>
      </c>
    </row>
    <row r="718" spans="1:1" x14ac:dyDescent="0.25">
      <c r="A718" s="73" t="s">
        <v>3874</v>
      </c>
    </row>
    <row r="719" spans="1:1" ht="25" x14ac:dyDescent="0.25">
      <c r="A719" s="73" t="s">
        <v>3875</v>
      </c>
    </row>
    <row r="720" spans="1:1" ht="25" x14ac:dyDescent="0.25">
      <c r="A720" s="73" t="s">
        <v>3876</v>
      </c>
    </row>
    <row r="721" spans="1:1" x14ac:dyDescent="0.25">
      <c r="A721" s="73" t="s">
        <v>3877</v>
      </c>
    </row>
    <row r="722" spans="1:1" ht="25" x14ac:dyDescent="0.25">
      <c r="A722" s="73" t="s">
        <v>3878</v>
      </c>
    </row>
    <row r="723" spans="1:1" ht="25" x14ac:dyDescent="0.25">
      <c r="A723" s="73" t="s">
        <v>3879</v>
      </c>
    </row>
    <row r="724" spans="1:1" ht="37.5" x14ac:dyDescent="0.25">
      <c r="A724" s="73" t="s">
        <v>3880</v>
      </c>
    </row>
    <row r="725" spans="1:1" x14ac:dyDescent="0.25">
      <c r="A725" s="73" t="s">
        <v>3881</v>
      </c>
    </row>
    <row r="726" spans="1:1" x14ac:dyDescent="0.25">
      <c r="A726" s="73" t="s">
        <v>3882</v>
      </c>
    </row>
    <row r="727" spans="1:1" x14ac:dyDescent="0.25">
      <c r="A727" s="73" t="s">
        <v>3883</v>
      </c>
    </row>
    <row r="728" spans="1:1" ht="37.5" x14ac:dyDescent="0.25">
      <c r="A728" s="73" t="s">
        <v>3884</v>
      </c>
    </row>
    <row r="729" spans="1:1" x14ac:dyDescent="0.25">
      <c r="A729" s="73" t="s">
        <v>3885</v>
      </c>
    </row>
    <row r="730" spans="1:1" ht="62.5" x14ac:dyDescent="0.25">
      <c r="A730" s="73" t="s">
        <v>3886</v>
      </c>
    </row>
    <row r="731" spans="1:1" ht="62.5" x14ac:dyDescent="0.25">
      <c r="A731" s="73" t="s">
        <v>3887</v>
      </c>
    </row>
    <row r="732" spans="1:1" x14ac:dyDescent="0.25">
      <c r="A732" s="73" t="s">
        <v>3888</v>
      </c>
    </row>
    <row r="733" spans="1:1" ht="50" x14ac:dyDescent="0.25">
      <c r="A733" s="73" t="s">
        <v>3889</v>
      </c>
    </row>
    <row r="734" spans="1:1" ht="50" x14ac:dyDescent="0.25">
      <c r="A734" s="73" t="s">
        <v>3890</v>
      </c>
    </row>
    <row r="735" spans="1:1" x14ac:dyDescent="0.25">
      <c r="A735" s="73" t="s">
        <v>3891</v>
      </c>
    </row>
    <row r="736" spans="1:1" x14ac:dyDescent="0.25">
      <c r="A736" s="73" t="s">
        <v>3892</v>
      </c>
    </row>
    <row r="737" spans="1:1" x14ac:dyDescent="0.25">
      <c r="A737" s="73" t="s">
        <v>3893</v>
      </c>
    </row>
    <row r="738" spans="1:1" x14ac:dyDescent="0.25">
      <c r="A738" s="73" t="s">
        <v>3894</v>
      </c>
    </row>
    <row r="739" spans="1:1" ht="25" x14ac:dyDescent="0.25">
      <c r="A739" s="73" t="s">
        <v>3895</v>
      </c>
    </row>
    <row r="740" spans="1:1" ht="25" x14ac:dyDescent="0.25">
      <c r="A740" s="73" t="s">
        <v>3896</v>
      </c>
    </row>
    <row r="741" spans="1:1" ht="25" x14ac:dyDescent="0.25">
      <c r="A741" s="73" t="s">
        <v>3897</v>
      </c>
    </row>
    <row r="742" spans="1:1" ht="37.5" x14ac:dyDescent="0.25">
      <c r="A742" s="73" t="s">
        <v>3898</v>
      </c>
    </row>
    <row r="743" spans="1:1" ht="25" x14ac:dyDescent="0.25">
      <c r="A743" s="73" t="s">
        <v>3899</v>
      </c>
    </row>
    <row r="744" spans="1:1" x14ac:dyDescent="0.25">
      <c r="A744" s="73" t="s">
        <v>3900</v>
      </c>
    </row>
    <row r="745" spans="1:1" x14ac:dyDescent="0.25">
      <c r="A745" s="73" t="s">
        <v>3901</v>
      </c>
    </row>
    <row r="746" spans="1:1" x14ac:dyDescent="0.25">
      <c r="A746" s="73" t="s">
        <v>3902</v>
      </c>
    </row>
    <row r="747" spans="1:1" x14ac:dyDescent="0.25">
      <c r="A747" s="73" t="s">
        <v>3903</v>
      </c>
    </row>
    <row r="748" spans="1:1" ht="50" x14ac:dyDescent="0.25">
      <c r="A748" s="73" t="s">
        <v>3904</v>
      </c>
    </row>
    <row r="749" spans="1:1" x14ac:dyDescent="0.25">
      <c r="A749" s="73" t="s">
        <v>3905</v>
      </c>
    </row>
    <row r="750" spans="1:1" x14ac:dyDescent="0.25">
      <c r="A750" s="73" t="s">
        <v>3906</v>
      </c>
    </row>
    <row r="751" spans="1:1" x14ac:dyDescent="0.25">
      <c r="A751" s="73" t="s">
        <v>3907</v>
      </c>
    </row>
    <row r="752" spans="1:1" x14ac:dyDescent="0.25">
      <c r="A752" s="73" t="s">
        <v>3908</v>
      </c>
    </row>
    <row r="753" spans="1:1" x14ac:dyDescent="0.25">
      <c r="A753" s="73" t="s">
        <v>3909</v>
      </c>
    </row>
    <row r="754" spans="1:1" x14ac:dyDescent="0.25">
      <c r="A754" s="73" t="s">
        <v>3910</v>
      </c>
    </row>
    <row r="755" spans="1:1" x14ac:dyDescent="0.25">
      <c r="A755" s="73" t="s">
        <v>3911</v>
      </c>
    </row>
    <row r="756" spans="1:1" ht="25" x14ac:dyDescent="0.25">
      <c r="A756" s="73" t="s">
        <v>3912</v>
      </c>
    </row>
    <row r="757" spans="1:1" x14ac:dyDescent="0.25">
      <c r="A757" s="73" t="s">
        <v>3913</v>
      </c>
    </row>
    <row r="758" spans="1:1" ht="25" x14ac:dyDescent="0.25">
      <c r="A758" s="73" t="s">
        <v>3914</v>
      </c>
    </row>
    <row r="759" spans="1:1" ht="37.5" x14ac:dyDescent="0.25">
      <c r="A759" s="73" t="s">
        <v>3915</v>
      </c>
    </row>
    <row r="760" spans="1:1" ht="37.5" x14ac:dyDescent="0.25">
      <c r="A760" s="73" t="s">
        <v>3916</v>
      </c>
    </row>
    <row r="761" spans="1:1" x14ac:dyDescent="0.25">
      <c r="A761" s="73" t="s">
        <v>3917</v>
      </c>
    </row>
    <row r="762" spans="1:1" x14ac:dyDescent="0.25">
      <c r="A762" s="73" t="s">
        <v>3918</v>
      </c>
    </row>
    <row r="763" spans="1:1" x14ac:dyDescent="0.25">
      <c r="A763" s="73" t="s">
        <v>3919</v>
      </c>
    </row>
    <row r="764" spans="1:1" x14ac:dyDescent="0.25">
      <c r="A764" s="73" t="s">
        <v>3920</v>
      </c>
    </row>
    <row r="765" spans="1:1" ht="25" x14ac:dyDescent="0.25">
      <c r="A765" s="73" t="s">
        <v>3921</v>
      </c>
    </row>
    <row r="766" spans="1:1" x14ac:dyDescent="0.25">
      <c r="A766" s="73" t="s">
        <v>3922</v>
      </c>
    </row>
    <row r="767" spans="1:1" x14ac:dyDescent="0.25">
      <c r="A767" s="73" t="s">
        <v>3923</v>
      </c>
    </row>
    <row r="768" spans="1:1" ht="37.5" x14ac:dyDescent="0.25">
      <c r="A768" s="73" t="s">
        <v>3924</v>
      </c>
    </row>
    <row r="769" spans="1:1" ht="25" x14ac:dyDescent="0.25">
      <c r="A769" s="73" t="s">
        <v>3925</v>
      </c>
    </row>
    <row r="770" spans="1:1" ht="50" x14ac:dyDescent="0.25">
      <c r="A770" s="73" t="s">
        <v>3926</v>
      </c>
    </row>
    <row r="771" spans="1:1" ht="25" x14ac:dyDescent="0.25">
      <c r="A771" s="73" t="s">
        <v>3927</v>
      </c>
    </row>
    <row r="772" spans="1:1" x14ac:dyDescent="0.25">
      <c r="A772" s="73" t="s">
        <v>3928</v>
      </c>
    </row>
    <row r="773" spans="1:1" x14ac:dyDescent="0.25">
      <c r="A773" s="73" t="s">
        <v>3929</v>
      </c>
    </row>
    <row r="774" spans="1:1" x14ac:dyDescent="0.25">
      <c r="A774" s="73" t="s">
        <v>3930</v>
      </c>
    </row>
    <row r="775" spans="1:1" x14ac:dyDescent="0.25">
      <c r="A775" s="73" t="s">
        <v>3931</v>
      </c>
    </row>
    <row r="776" spans="1:1" x14ac:dyDescent="0.25">
      <c r="A776" s="73" t="s">
        <v>3931</v>
      </c>
    </row>
    <row r="777" spans="1:1" x14ac:dyDescent="0.25">
      <c r="A777" s="73" t="s">
        <v>3931</v>
      </c>
    </row>
    <row r="778" spans="1:1" x14ac:dyDescent="0.25">
      <c r="A778" s="73" t="s">
        <v>3932</v>
      </c>
    </row>
    <row r="779" spans="1:1" x14ac:dyDescent="0.25">
      <c r="A779" s="73" t="s">
        <v>3932</v>
      </c>
    </row>
    <row r="780" spans="1:1" x14ac:dyDescent="0.25">
      <c r="A780" s="73" t="s">
        <v>3932</v>
      </c>
    </row>
    <row r="781" spans="1:1" x14ac:dyDescent="0.25">
      <c r="A781" s="73" t="s">
        <v>3933</v>
      </c>
    </row>
    <row r="782" spans="1:1" ht="37.5" x14ac:dyDescent="0.25">
      <c r="A782" s="73" t="s">
        <v>3934</v>
      </c>
    </row>
    <row r="783" spans="1:1" ht="25" x14ac:dyDescent="0.25">
      <c r="A783" s="73" t="s">
        <v>3935</v>
      </c>
    </row>
    <row r="784" spans="1:1" x14ac:dyDescent="0.25">
      <c r="A784" s="73" t="s">
        <v>3936</v>
      </c>
    </row>
    <row r="785" spans="1:1" ht="25" x14ac:dyDescent="0.25">
      <c r="A785" s="73" t="s">
        <v>3937</v>
      </c>
    </row>
    <row r="786" spans="1:1" ht="25" x14ac:dyDescent="0.25">
      <c r="A786" s="73" t="s">
        <v>3938</v>
      </c>
    </row>
    <row r="787" spans="1:1" x14ac:dyDescent="0.25">
      <c r="A787" s="73" t="s">
        <v>3939</v>
      </c>
    </row>
    <row r="788" spans="1:1" ht="50" x14ac:dyDescent="0.25">
      <c r="A788" s="73" t="s">
        <v>3940</v>
      </c>
    </row>
    <row r="789" spans="1:1" ht="25" x14ac:dyDescent="0.25">
      <c r="A789" s="73" t="s">
        <v>3941</v>
      </c>
    </row>
    <row r="790" spans="1:1" x14ac:dyDescent="0.25">
      <c r="A790" s="73" t="s">
        <v>3942</v>
      </c>
    </row>
    <row r="791" spans="1:1" x14ac:dyDescent="0.25">
      <c r="A791" s="73" t="s">
        <v>3943</v>
      </c>
    </row>
    <row r="792" spans="1:1" ht="37.5" x14ac:dyDescent="0.25">
      <c r="A792" s="73" t="s">
        <v>3944</v>
      </c>
    </row>
    <row r="793" spans="1:1" x14ac:dyDescent="0.25">
      <c r="A793" s="73" t="s">
        <v>3945</v>
      </c>
    </row>
    <row r="794" spans="1:1" ht="25" x14ac:dyDescent="0.25">
      <c r="A794" s="73" t="s">
        <v>3946</v>
      </c>
    </row>
    <row r="795" spans="1:1" x14ac:dyDescent="0.25">
      <c r="A795" s="73" t="s">
        <v>3947</v>
      </c>
    </row>
    <row r="796" spans="1:1" x14ac:dyDescent="0.25">
      <c r="A796" s="73" t="s">
        <v>2862</v>
      </c>
    </row>
    <row r="797" spans="1:1" x14ac:dyDescent="0.25">
      <c r="A797" s="73" t="s">
        <v>3947</v>
      </c>
    </row>
    <row r="798" spans="1:1" ht="25" x14ac:dyDescent="0.25">
      <c r="A798" s="73" t="s">
        <v>3948</v>
      </c>
    </row>
    <row r="799" spans="1:1" ht="50" x14ac:dyDescent="0.25">
      <c r="A799" s="73" t="s">
        <v>3949</v>
      </c>
    </row>
    <row r="800" spans="1:1" x14ac:dyDescent="0.25">
      <c r="A800" s="73" t="s">
        <v>3950</v>
      </c>
    </row>
    <row r="801" spans="1:1" x14ac:dyDescent="0.25">
      <c r="A801" s="73" t="s">
        <v>3951</v>
      </c>
    </row>
    <row r="802" spans="1:1" x14ac:dyDescent="0.25">
      <c r="A802" s="73" t="s">
        <v>3952</v>
      </c>
    </row>
    <row r="803" spans="1:1" x14ac:dyDescent="0.25">
      <c r="A803" s="73" t="s">
        <v>3953</v>
      </c>
    </row>
    <row r="804" spans="1:1" ht="25" x14ac:dyDescent="0.25">
      <c r="A804" s="73" t="s">
        <v>3954</v>
      </c>
    </row>
    <row r="805" spans="1:1" ht="25" x14ac:dyDescent="0.25">
      <c r="A805" s="73" t="s">
        <v>3955</v>
      </c>
    </row>
    <row r="806" spans="1:1" ht="25" x14ac:dyDescent="0.25">
      <c r="A806" s="73" t="s">
        <v>3956</v>
      </c>
    </row>
    <row r="807" spans="1:1" x14ac:dyDescent="0.25">
      <c r="A807" s="73" t="s">
        <v>3957</v>
      </c>
    </row>
    <row r="808" spans="1:1" ht="37.5" x14ac:dyDescent="0.25">
      <c r="A808" s="73" t="s">
        <v>3958</v>
      </c>
    </row>
    <row r="809" spans="1:1" ht="25" x14ac:dyDescent="0.25">
      <c r="A809" s="73" t="s">
        <v>3959</v>
      </c>
    </row>
    <row r="810" spans="1:1" x14ac:dyDescent="0.25">
      <c r="A810" s="73" t="s">
        <v>3960</v>
      </c>
    </row>
    <row r="811" spans="1:1" ht="37.5" x14ac:dyDescent="0.25">
      <c r="A811" s="73" t="s">
        <v>3961</v>
      </c>
    </row>
    <row r="812" spans="1:1" ht="37.5" x14ac:dyDescent="0.25">
      <c r="A812" s="73" t="s">
        <v>3962</v>
      </c>
    </row>
    <row r="813" spans="1:1" x14ac:dyDescent="0.25">
      <c r="A813" s="73" t="s">
        <v>3963</v>
      </c>
    </row>
    <row r="814" spans="1:1" x14ac:dyDescent="0.25">
      <c r="A814" s="73" t="s">
        <v>3964</v>
      </c>
    </row>
    <row r="815" spans="1:1" x14ac:dyDescent="0.25">
      <c r="A815" s="73" t="s">
        <v>3965</v>
      </c>
    </row>
    <row r="816" spans="1:1" ht="25" x14ac:dyDescent="0.25">
      <c r="A816" s="73" t="s">
        <v>3966</v>
      </c>
    </row>
    <row r="817" spans="1:1" ht="25" x14ac:dyDescent="0.25">
      <c r="A817" s="73" t="s">
        <v>3967</v>
      </c>
    </row>
    <row r="818" spans="1:1" ht="25" x14ac:dyDescent="0.25">
      <c r="A818" s="73" t="s">
        <v>3968</v>
      </c>
    </row>
    <row r="819" spans="1:1" x14ac:dyDescent="0.25">
      <c r="A819" s="73" t="s">
        <v>3969</v>
      </c>
    </row>
    <row r="820" spans="1:1" ht="25" x14ac:dyDescent="0.25">
      <c r="A820" s="73" t="s">
        <v>3970</v>
      </c>
    </row>
    <row r="821" spans="1:1" x14ac:dyDescent="0.25">
      <c r="A821" s="73" t="s">
        <v>3971</v>
      </c>
    </row>
    <row r="822" spans="1:1" x14ac:dyDescent="0.25">
      <c r="A822" s="73" t="s">
        <v>3972</v>
      </c>
    </row>
    <row r="823" spans="1:1" x14ac:dyDescent="0.25">
      <c r="A823" s="73" t="s">
        <v>3973</v>
      </c>
    </row>
    <row r="824" spans="1:1" x14ac:dyDescent="0.25">
      <c r="A824" s="73" t="s">
        <v>3974</v>
      </c>
    </row>
    <row r="825" spans="1:1" x14ac:dyDescent="0.25">
      <c r="A825" s="73" t="s">
        <v>3975</v>
      </c>
    </row>
    <row r="826" spans="1:1" x14ac:dyDescent="0.25">
      <c r="A826" s="73" t="s">
        <v>3976</v>
      </c>
    </row>
    <row r="827" spans="1:1" x14ac:dyDescent="0.25">
      <c r="A827" s="73" t="s">
        <v>3977</v>
      </c>
    </row>
    <row r="828" spans="1:1" x14ac:dyDescent="0.25">
      <c r="A828" s="73" t="s">
        <v>3978</v>
      </c>
    </row>
    <row r="829" spans="1:1" x14ac:dyDescent="0.25">
      <c r="A829" s="73" t="s">
        <v>3979</v>
      </c>
    </row>
    <row r="830" spans="1:1" x14ac:dyDescent="0.25">
      <c r="A830" s="73" t="s">
        <v>3980</v>
      </c>
    </row>
    <row r="831" spans="1:1" ht="25" x14ac:dyDescent="0.25">
      <c r="A831" s="73" t="s">
        <v>3981</v>
      </c>
    </row>
    <row r="832" spans="1:1" x14ac:dyDescent="0.25">
      <c r="A832" s="73" t="s">
        <v>3982</v>
      </c>
    </row>
    <row r="833" spans="1:1" x14ac:dyDescent="0.25">
      <c r="A833" s="73" t="s">
        <v>3983</v>
      </c>
    </row>
    <row r="834" spans="1:1" ht="37.5" x14ac:dyDescent="0.25">
      <c r="A834" s="73" t="s">
        <v>3984</v>
      </c>
    </row>
    <row r="835" spans="1:1" ht="25" x14ac:dyDescent="0.25">
      <c r="A835" s="73" t="s">
        <v>3985</v>
      </c>
    </row>
    <row r="836" spans="1:1" x14ac:dyDescent="0.25">
      <c r="A836" s="73" t="s">
        <v>3986</v>
      </c>
    </row>
    <row r="837" spans="1:1" ht="37.5" x14ac:dyDescent="0.25">
      <c r="A837" s="73" t="s">
        <v>3987</v>
      </c>
    </row>
    <row r="838" spans="1:1" x14ac:dyDescent="0.25">
      <c r="A838" s="73" t="s">
        <v>3988</v>
      </c>
    </row>
    <row r="839" spans="1:1" x14ac:dyDescent="0.25">
      <c r="A839" s="73" t="s">
        <v>3988</v>
      </c>
    </row>
    <row r="840" spans="1:1" x14ac:dyDescent="0.25">
      <c r="A840" s="73" t="s">
        <v>3989</v>
      </c>
    </row>
    <row r="841" spans="1:1" ht="37.5" x14ac:dyDescent="0.25">
      <c r="A841" s="73" t="s">
        <v>3990</v>
      </c>
    </row>
    <row r="842" spans="1:1" ht="25" x14ac:dyDescent="0.25">
      <c r="A842" s="73" t="s">
        <v>3991</v>
      </c>
    </row>
    <row r="843" spans="1:1" x14ac:dyDescent="0.25">
      <c r="A843" s="73" t="s">
        <v>3992</v>
      </c>
    </row>
    <row r="844" spans="1:1" ht="25" x14ac:dyDescent="0.25">
      <c r="A844" s="73" t="s">
        <v>3993</v>
      </c>
    </row>
    <row r="845" spans="1:1" x14ac:dyDescent="0.25">
      <c r="A845" s="73" t="s">
        <v>3994</v>
      </c>
    </row>
    <row r="846" spans="1:1" x14ac:dyDescent="0.25">
      <c r="A846" s="73" t="s">
        <v>3995</v>
      </c>
    </row>
    <row r="847" spans="1:1" ht="25" x14ac:dyDescent="0.25">
      <c r="A847" s="73" t="s">
        <v>3996</v>
      </c>
    </row>
    <row r="848" spans="1:1" ht="37.5" x14ac:dyDescent="0.25">
      <c r="A848" s="73" t="s">
        <v>3997</v>
      </c>
    </row>
    <row r="849" spans="1:1" ht="37.5" x14ac:dyDescent="0.25">
      <c r="A849" s="73" t="s">
        <v>3998</v>
      </c>
    </row>
    <row r="850" spans="1:1" ht="37.5" x14ac:dyDescent="0.25">
      <c r="A850" s="73" t="s">
        <v>3999</v>
      </c>
    </row>
    <row r="851" spans="1:1" ht="50" x14ac:dyDescent="0.25">
      <c r="A851" s="73" t="s">
        <v>4000</v>
      </c>
    </row>
    <row r="852" spans="1:1" ht="25" x14ac:dyDescent="0.25">
      <c r="A852" s="73" t="s">
        <v>4001</v>
      </c>
    </row>
    <row r="853" spans="1:1" x14ac:dyDescent="0.25">
      <c r="A853" s="73" t="s">
        <v>4002</v>
      </c>
    </row>
    <row r="854" spans="1:1" ht="37.5" x14ac:dyDescent="0.25">
      <c r="A854" s="73" t="s">
        <v>4003</v>
      </c>
    </row>
    <row r="855" spans="1:1" ht="25" x14ac:dyDescent="0.25">
      <c r="A855" s="73" t="s">
        <v>4004</v>
      </c>
    </row>
    <row r="856" spans="1:1" x14ac:dyDescent="0.25">
      <c r="A856" s="73" t="s">
        <v>4005</v>
      </c>
    </row>
    <row r="857" spans="1:1" x14ac:dyDescent="0.25">
      <c r="A857" s="73" t="s">
        <v>4006</v>
      </c>
    </row>
    <row r="858" spans="1:1" ht="100" x14ac:dyDescent="0.25">
      <c r="A858" s="73" t="s">
        <v>4007</v>
      </c>
    </row>
    <row r="859" spans="1:1" x14ac:dyDescent="0.25">
      <c r="A859" s="73" t="s">
        <v>4008</v>
      </c>
    </row>
    <row r="860" spans="1:1" ht="37.5" x14ac:dyDescent="0.25">
      <c r="A860" s="73" t="s">
        <v>4009</v>
      </c>
    </row>
    <row r="861" spans="1:1" x14ac:dyDescent="0.25">
      <c r="A861" s="73" t="s">
        <v>4010</v>
      </c>
    </row>
    <row r="862" spans="1:1" x14ac:dyDescent="0.25">
      <c r="A862" s="73" t="s">
        <v>4011</v>
      </c>
    </row>
    <row r="863" spans="1:1" x14ac:dyDescent="0.25">
      <c r="A863" s="73" t="s">
        <v>4011</v>
      </c>
    </row>
    <row r="864" spans="1:1" ht="25" x14ac:dyDescent="0.25">
      <c r="A864" s="73" t="s">
        <v>4012</v>
      </c>
    </row>
    <row r="865" spans="1:1" x14ac:dyDescent="0.25">
      <c r="A865" s="73" t="s">
        <v>4013</v>
      </c>
    </row>
    <row r="866" spans="1:1" x14ac:dyDescent="0.25">
      <c r="A866" s="73" t="s">
        <v>4014</v>
      </c>
    </row>
    <row r="867" spans="1:1" ht="25" x14ac:dyDescent="0.25">
      <c r="A867" s="73" t="s">
        <v>4015</v>
      </c>
    </row>
    <row r="868" spans="1:1" ht="25" x14ac:dyDescent="0.25">
      <c r="A868" s="73" t="s">
        <v>4016</v>
      </c>
    </row>
    <row r="869" spans="1:1" x14ac:dyDescent="0.25">
      <c r="A869" s="73" t="s">
        <v>4017</v>
      </c>
    </row>
    <row r="870" spans="1:1" ht="25" x14ac:dyDescent="0.25">
      <c r="A870" s="73" t="s">
        <v>4018</v>
      </c>
    </row>
    <row r="871" spans="1:1" ht="25" x14ac:dyDescent="0.25">
      <c r="A871" s="73" t="s">
        <v>4019</v>
      </c>
    </row>
    <row r="872" spans="1:1" ht="25" x14ac:dyDescent="0.25">
      <c r="A872" s="73" t="s">
        <v>4020</v>
      </c>
    </row>
    <row r="873" spans="1:1" x14ac:dyDescent="0.25">
      <c r="A873" s="73" t="s">
        <v>4021</v>
      </c>
    </row>
    <row r="874" spans="1:1" ht="25" x14ac:dyDescent="0.25">
      <c r="A874" s="73" t="s">
        <v>4022</v>
      </c>
    </row>
    <row r="875" spans="1:1" ht="50" x14ac:dyDescent="0.25">
      <c r="A875" s="73" t="s">
        <v>4023</v>
      </c>
    </row>
    <row r="876" spans="1:1" ht="37.5" x14ac:dyDescent="0.25">
      <c r="A876" s="73" t="s">
        <v>4024</v>
      </c>
    </row>
    <row r="877" spans="1:1" x14ac:dyDescent="0.25">
      <c r="A877" s="73" t="s">
        <v>4025</v>
      </c>
    </row>
    <row r="878" spans="1:1" ht="75" x14ac:dyDescent="0.25">
      <c r="A878" s="73" t="s">
        <v>4026</v>
      </c>
    </row>
    <row r="879" spans="1:1" ht="175" x14ac:dyDescent="0.25">
      <c r="A879" s="73" t="s">
        <v>4027</v>
      </c>
    </row>
    <row r="880" spans="1:1" x14ac:dyDescent="0.25">
      <c r="A880" s="73" t="s">
        <v>4028</v>
      </c>
    </row>
    <row r="881" spans="1:1" x14ac:dyDescent="0.25">
      <c r="A881" s="73" t="s">
        <v>4029</v>
      </c>
    </row>
    <row r="882" spans="1:1" x14ac:dyDescent="0.25">
      <c r="A882" s="73" t="s">
        <v>4030</v>
      </c>
    </row>
    <row r="883" spans="1:1" ht="25" x14ac:dyDescent="0.25">
      <c r="A883" s="73" t="s">
        <v>4031</v>
      </c>
    </row>
    <row r="884" spans="1:1" x14ac:dyDescent="0.25">
      <c r="A884" s="73" t="s">
        <v>4032</v>
      </c>
    </row>
    <row r="885" spans="1:1" ht="25" x14ac:dyDescent="0.25">
      <c r="A885" s="73" t="s">
        <v>4033</v>
      </c>
    </row>
    <row r="886" spans="1:1" x14ac:dyDescent="0.25">
      <c r="A886" s="73" t="s">
        <v>4034</v>
      </c>
    </row>
    <row r="887" spans="1:1" ht="37.5" x14ac:dyDescent="0.25">
      <c r="A887" s="73" t="s">
        <v>4035</v>
      </c>
    </row>
    <row r="888" spans="1:1" ht="25" x14ac:dyDescent="0.25">
      <c r="A888" s="73" t="s">
        <v>4036</v>
      </c>
    </row>
    <row r="889" spans="1:1" ht="25" x14ac:dyDescent="0.25">
      <c r="A889" s="73" t="s">
        <v>4037</v>
      </c>
    </row>
    <row r="890" spans="1:1" x14ac:dyDescent="0.25">
      <c r="A890" s="73" t="s">
        <v>4038</v>
      </c>
    </row>
    <row r="891" spans="1:1" ht="25" x14ac:dyDescent="0.25">
      <c r="A891" s="73" t="s">
        <v>4039</v>
      </c>
    </row>
    <row r="892" spans="1:1" x14ac:dyDescent="0.25">
      <c r="A892" s="73" t="s">
        <v>4040</v>
      </c>
    </row>
    <row r="893" spans="1:1" ht="50" x14ac:dyDescent="0.25">
      <c r="A893" s="73" t="s">
        <v>4041</v>
      </c>
    </row>
    <row r="894" spans="1:1" ht="37.5" x14ac:dyDescent="0.25">
      <c r="A894" s="73" t="s">
        <v>4042</v>
      </c>
    </row>
    <row r="895" spans="1:1" ht="25" x14ac:dyDescent="0.25">
      <c r="A895" s="73" t="s">
        <v>4043</v>
      </c>
    </row>
    <row r="896" spans="1:1" ht="25" x14ac:dyDescent="0.25">
      <c r="A896" s="73" t="s">
        <v>4044</v>
      </c>
    </row>
    <row r="897" spans="1:1" ht="25" x14ac:dyDescent="0.25">
      <c r="A897" s="73" t="s">
        <v>4045</v>
      </c>
    </row>
    <row r="898" spans="1:1" ht="25" x14ac:dyDescent="0.25">
      <c r="A898" s="73" t="s">
        <v>4046</v>
      </c>
    </row>
    <row r="899" spans="1:1" x14ac:dyDescent="0.25">
      <c r="A899" s="73" t="s">
        <v>4047</v>
      </c>
    </row>
    <row r="900" spans="1:1" ht="25" x14ac:dyDescent="0.25">
      <c r="A900" s="73" t="s">
        <v>4048</v>
      </c>
    </row>
    <row r="901" spans="1:1" ht="50" x14ac:dyDescent="0.25">
      <c r="A901" s="73" t="s">
        <v>4049</v>
      </c>
    </row>
    <row r="902" spans="1:1" ht="25" x14ac:dyDescent="0.25">
      <c r="A902" s="73" t="s">
        <v>4050</v>
      </c>
    </row>
    <row r="903" spans="1:1" ht="25" x14ac:dyDescent="0.25">
      <c r="A903" s="73" t="s">
        <v>4051</v>
      </c>
    </row>
    <row r="904" spans="1:1" ht="25" x14ac:dyDescent="0.25">
      <c r="A904" s="73" t="s">
        <v>4052</v>
      </c>
    </row>
    <row r="905" spans="1:1" x14ac:dyDescent="0.25">
      <c r="A905" s="73" t="s">
        <v>4053</v>
      </c>
    </row>
    <row r="906" spans="1:1" x14ac:dyDescent="0.25">
      <c r="A906" s="73" t="s">
        <v>4054</v>
      </c>
    </row>
    <row r="907" spans="1:1" x14ac:dyDescent="0.25">
      <c r="A907" s="73" t="s">
        <v>4055</v>
      </c>
    </row>
    <row r="908" spans="1:1" x14ac:dyDescent="0.25">
      <c r="A908" s="73" t="s">
        <v>4056</v>
      </c>
    </row>
    <row r="909" spans="1:1" ht="25" x14ac:dyDescent="0.25">
      <c r="A909" s="73" t="s">
        <v>4057</v>
      </c>
    </row>
    <row r="910" spans="1:1" x14ac:dyDescent="0.25">
      <c r="A910" s="73" t="s">
        <v>4058</v>
      </c>
    </row>
    <row r="911" spans="1:1" ht="62.5" x14ac:dyDescent="0.25">
      <c r="A911" s="73" t="s">
        <v>4059</v>
      </c>
    </row>
    <row r="912" spans="1:1" ht="62.5" x14ac:dyDescent="0.25">
      <c r="A912" s="73" t="s">
        <v>4060</v>
      </c>
    </row>
    <row r="913" spans="1:1" ht="25" x14ac:dyDescent="0.25">
      <c r="A913" s="73" t="s">
        <v>4061</v>
      </c>
    </row>
    <row r="914" spans="1:1" ht="25" x14ac:dyDescent="0.25">
      <c r="A914" s="73" t="s">
        <v>4062</v>
      </c>
    </row>
    <row r="915" spans="1:1" ht="25" x14ac:dyDescent="0.25">
      <c r="A915" s="73" t="s">
        <v>4063</v>
      </c>
    </row>
    <row r="916" spans="1:1" ht="25" x14ac:dyDescent="0.25">
      <c r="A916" s="73" t="s">
        <v>4064</v>
      </c>
    </row>
    <row r="917" spans="1:1" ht="25" x14ac:dyDescent="0.25">
      <c r="A917" s="73" t="s">
        <v>4065</v>
      </c>
    </row>
    <row r="918" spans="1:1" ht="25" x14ac:dyDescent="0.25">
      <c r="A918" s="73" t="s">
        <v>4066</v>
      </c>
    </row>
    <row r="919" spans="1:1" x14ac:dyDescent="0.25">
      <c r="A919" s="73" t="s">
        <v>4067</v>
      </c>
    </row>
    <row r="920" spans="1:1" x14ac:dyDescent="0.25">
      <c r="A920" s="73" t="s">
        <v>4068</v>
      </c>
    </row>
    <row r="921" spans="1:1" x14ac:dyDescent="0.25">
      <c r="A921" s="73" t="s">
        <v>4069</v>
      </c>
    </row>
    <row r="922" spans="1:1" ht="25" x14ac:dyDescent="0.25">
      <c r="A922" s="73" t="s">
        <v>4070</v>
      </c>
    </row>
    <row r="923" spans="1:1" ht="87.5" x14ac:dyDescent="0.25">
      <c r="A923" s="73" t="s">
        <v>4071</v>
      </c>
    </row>
    <row r="924" spans="1:1" x14ac:dyDescent="0.25">
      <c r="A924" s="73" t="s">
        <v>4072</v>
      </c>
    </row>
    <row r="925" spans="1:1" x14ac:dyDescent="0.25">
      <c r="A925" s="73" t="s">
        <v>4073</v>
      </c>
    </row>
    <row r="926" spans="1:1" x14ac:dyDescent="0.25">
      <c r="A926" s="73" t="s">
        <v>4074</v>
      </c>
    </row>
    <row r="927" spans="1:1" ht="25" x14ac:dyDescent="0.25">
      <c r="A927" s="73" t="s">
        <v>4075</v>
      </c>
    </row>
    <row r="928" spans="1:1" x14ac:dyDescent="0.25">
      <c r="A928" s="73" t="s">
        <v>4076</v>
      </c>
    </row>
    <row r="929" spans="1:1" x14ac:dyDescent="0.25">
      <c r="A929" s="73" t="s">
        <v>4077</v>
      </c>
    </row>
    <row r="930" spans="1:1" x14ac:dyDescent="0.25">
      <c r="A930" s="73" t="s">
        <v>4078</v>
      </c>
    </row>
    <row r="931" spans="1:1" ht="75" x14ac:dyDescent="0.25">
      <c r="A931" s="73" t="s">
        <v>4079</v>
      </c>
    </row>
    <row r="932" spans="1:1" ht="25" x14ac:dyDescent="0.25">
      <c r="A932" s="73" t="s">
        <v>4080</v>
      </c>
    </row>
    <row r="933" spans="1:1" ht="25" x14ac:dyDescent="0.25">
      <c r="A933" s="73" t="s">
        <v>4081</v>
      </c>
    </row>
    <row r="934" spans="1:1" x14ac:dyDescent="0.25">
      <c r="A934" s="73" t="s">
        <v>4082</v>
      </c>
    </row>
    <row r="935" spans="1:1" x14ac:dyDescent="0.25">
      <c r="A935" s="73" t="s">
        <v>4083</v>
      </c>
    </row>
    <row r="936" spans="1:1" x14ac:dyDescent="0.25">
      <c r="A936" s="73" t="s">
        <v>4084</v>
      </c>
    </row>
    <row r="937" spans="1:1" x14ac:dyDescent="0.25">
      <c r="A937" s="73" t="s">
        <v>4085</v>
      </c>
    </row>
    <row r="938" spans="1:1" x14ac:dyDescent="0.25">
      <c r="A938" s="73" t="s">
        <v>4086</v>
      </c>
    </row>
    <row r="939" spans="1:1" x14ac:dyDescent="0.25">
      <c r="A939" s="73" t="s">
        <v>4087</v>
      </c>
    </row>
    <row r="940" spans="1:1" x14ac:dyDescent="0.25">
      <c r="A940" s="73" t="s">
        <v>4088</v>
      </c>
    </row>
    <row r="941" spans="1:1" ht="25" x14ac:dyDescent="0.25">
      <c r="A941" s="73" t="s">
        <v>4089</v>
      </c>
    </row>
    <row r="942" spans="1:1" ht="50" x14ac:dyDescent="0.25">
      <c r="A942" s="73" t="s">
        <v>4090</v>
      </c>
    </row>
    <row r="943" spans="1:1" x14ac:dyDescent="0.25">
      <c r="A943" s="73" t="s">
        <v>4091</v>
      </c>
    </row>
    <row r="944" spans="1:1" x14ac:dyDescent="0.25">
      <c r="A944" s="73" t="s">
        <v>4092</v>
      </c>
    </row>
    <row r="945" spans="1:1" x14ac:dyDescent="0.25">
      <c r="A945" s="73" t="s">
        <v>4093</v>
      </c>
    </row>
    <row r="946" spans="1:1" ht="37.5" x14ac:dyDescent="0.25">
      <c r="A946" s="73" t="s">
        <v>4094</v>
      </c>
    </row>
    <row r="947" spans="1:1" ht="25" x14ac:dyDescent="0.25">
      <c r="A947" s="73" t="s">
        <v>4095</v>
      </c>
    </row>
    <row r="948" spans="1:1" x14ac:dyDescent="0.25">
      <c r="A948" s="73" t="s">
        <v>4096</v>
      </c>
    </row>
    <row r="949" spans="1:1" x14ac:dyDescent="0.25">
      <c r="A949" s="73" t="s">
        <v>4097</v>
      </c>
    </row>
    <row r="950" spans="1:1" ht="25" x14ac:dyDescent="0.25">
      <c r="A950" s="73" t="s">
        <v>4098</v>
      </c>
    </row>
    <row r="951" spans="1:1" ht="25" x14ac:dyDescent="0.25">
      <c r="A951" s="73" t="s">
        <v>4099</v>
      </c>
    </row>
    <row r="952" spans="1:1" x14ac:dyDescent="0.25">
      <c r="A952" s="73" t="s">
        <v>4100</v>
      </c>
    </row>
    <row r="953" spans="1:1" ht="25" x14ac:dyDescent="0.25">
      <c r="A953" s="73" t="s">
        <v>4101</v>
      </c>
    </row>
    <row r="954" spans="1:1" x14ac:dyDescent="0.25">
      <c r="A954" s="73" t="s">
        <v>4102</v>
      </c>
    </row>
    <row r="955" spans="1:1" ht="25" x14ac:dyDescent="0.25">
      <c r="A955" s="73" t="s">
        <v>4103</v>
      </c>
    </row>
    <row r="956" spans="1:1" ht="25" x14ac:dyDescent="0.25">
      <c r="A956" s="73" t="s">
        <v>4104</v>
      </c>
    </row>
    <row r="957" spans="1:1" x14ac:dyDescent="0.25">
      <c r="A957" s="73" t="s">
        <v>4105</v>
      </c>
    </row>
    <row r="958" spans="1:1" ht="37.5" x14ac:dyDescent="0.25">
      <c r="A958" s="73" t="s">
        <v>4106</v>
      </c>
    </row>
    <row r="959" spans="1:1" ht="25" x14ac:dyDescent="0.25">
      <c r="A959" s="73" t="s">
        <v>4107</v>
      </c>
    </row>
    <row r="960" spans="1:1" x14ac:dyDescent="0.25">
      <c r="A960" s="73" t="s">
        <v>4108</v>
      </c>
    </row>
    <row r="961" spans="1:1" ht="37.5" x14ac:dyDescent="0.25">
      <c r="A961" s="73" t="s">
        <v>4109</v>
      </c>
    </row>
    <row r="962" spans="1:1" ht="50" x14ac:dyDescent="0.25">
      <c r="A962" s="73" t="s">
        <v>4110</v>
      </c>
    </row>
    <row r="963" spans="1:1" ht="37.5" x14ac:dyDescent="0.25">
      <c r="A963" s="73" t="s">
        <v>4111</v>
      </c>
    </row>
    <row r="964" spans="1:1" x14ac:dyDescent="0.25">
      <c r="A964" s="73" t="s">
        <v>4112</v>
      </c>
    </row>
  </sheetData>
  <mergeCells count="11">
    <mergeCell ref="A6:A7"/>
    <mergeCell ref="A8:A9"/>
    <mergeCell ref="A1:AD1"/>
    <mergeCell ref="A2:A3"/>
    <mergeCell ref="C2:G2"/>
    <mergeCell ref="H2:L2"/>
    <mergeCell ref="M2:O2"/>
    <mergeCell ref="P2:Q2"/>
    <mergeCell ref="R2:S2"/>
    <mergeCell ref="T2:W2"/>
    <mergeCell ref="X2:AD2"/>
  </mergeCells>
  <hyperlinks>
    <hyperlink ref="A11" location="'Index'!B81" display="Return to index" xr:uid="{A2263A83-46F6-404C-B38D-EF83928DE720}"/>
  </hyperlinks>
  <pageMargins left="0.75" right="0.75" top="0.75" bottom="0.5" header="0.5" footer="0.75"/>
  <drawing r:id="rId1"/>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4113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4114</v>
      </c>
      <c r="B6" s="43">
        <v>6.1956843923516199E-2</v>
      </c>
      <c r="C6" s="37">
        <v>2.6201784279114501E-2</v>
      </c>
      <c r="D6" s="37">
        <v>0.16460421125840799</v>
      </c>
      <c r="E6" s="37">
        <v>9.4505376519213799E-2</v>
      </c>
      <c r="F6" s="37">
        <v>1.5586306121422601E-2</v>
      </c>
      <c r="G6" s="37">
        <v>4.1094475234068499E-2</v>
      </c>
      <c r="H6" s="50">
        <v>1.51585457297049E-2</v>
      </c>
      <c r="I6" s="37">
        <v>0.134467972490834</v>
      </c>
      <c r="J6" s="37">
        <v>6.06182762210574E-2</v>
      </c>
      <c r="K6" s="37">
        <v>5.1961645158889999E-2</v>
      </c>
      <c r="L6" s="37">
        <v>1.39811146187045E-2</v>
      </c>
      <c r="M6" s="50">
        <v>2.6532100816410099E-2</v>
      </c>
      <c r="N6" s="37">
        <v>0.11888240750371901</v>
      </c>
      <c r="O6" s="37">
        <v>5.9434616186785499E-2</v>
      </c>
      <c r="P6" s="50">
        <v>7.3308335700586397E-2</v>
      </c>
      <c r="Q6" s="37">
        <v>4.7808248731633397E-2</v>
      </c>
      <c r="R6" s="50">
        <v>7.0479768504398799E-2</v>
      </c>
      <c r="S6" s="37">
        <v>5.4378586193255203E-2</v>
      </c>
      <c r="T6" s="50">
        <v>9.3632983604814604E-2</v>
      </c>
      <c r="U6" s="37">
        <v>5.1744127883272199E-2</v>
      </c>
      <c r="V6" s="37">
        <v>5.0011955378478697E-2</v>
      </c>
      <c r="W6" s="37">
        <v>4.8455895835427698E-2</v>
      </c>
      <c r="X6" s="50">
        <v>8.1186799314032193E-2</v>
      </c>
      <c r="Y6" s="37">
        <v>5.9778281420209203E-2</v>
      </c>
      <c r="Z6" s="37">
        <v>6.5335169231847401E-2</v>
      </c>
      <c r="AA6" s="37">
        <v>4.4690415601247702E-2</v>
      </c>
      <c r="AB6" s="37">
        <v>7.1468584278397695E-2</v>
      </c>
      <c r="AC6" s="37">
        <v>7.8417373616507205E-2</v>
      </c>
      <c r="AD6" s="43">
        <v>2.9576558268297099E-2</v>
      </c>
    </row>
    <row r="7" spans="1:30" ht="20.149999999999999" customHeight="1" x14ac:dyDescent="0.25">
      <c r="A7" s="93"/>
      <c r="B7" s="44">
        <v>127</v>
      </c>
      <c r="C7" s="38">
        <v>7</v>
      </c>
      <c r="D7" s="38">
        <v>75</v>
      </c>
      <c r="E7" s="38">
        <v>13</v>
      </c>
      <c r="F7" s="38">
        <v>6</v>
      </c>
      <c r="G7" s="38">
        <v>7</v>
      </c>
      <c r="H7" s="51">
        <v>5</v>
      </c>
      <c r="I7" s="38">
        <v>64</v>
      </c>
      <c r="J7" s="38">
        <v>10</v>
      </c>
      <c r="K7" s="38">
        <v>5</v>
      </c>
      <c r="L7" s="38">
        <v>3</v>
      </c>
      <c r="M7" s="51">
        <v>15</v>
      </c>
      <c r="N7" s="38">
        <v>51</v>
      </c>
      <c r="O7" s="38">
        <v>8</v>
      </c>
      <c r="P7" s="51">
        <v>52</v>
      </c>
      <c r="Q7" s="38">
        <v>34</v>
      </c>
      <c r="R7" s="51">
        <v>70</v>
      </c>
      <c r="S7" s="38">
        <v>57</v>
      </c>
      <c r="T7" s="51">
        <v>52</v>
      </c>
      <c r="U7" s="38">
        <v>26</v>
      </c>
      <c r="V7" s="38">
        <v>25</v>
      </c>
      <c r="W7" s="38">
        <v>24</v>
      </c>
      <c r="X7" s="51">
        <v>39</v>
      </c>
      <c r="Y7" s="38">
        <v>20</v>
      </c>
      <c r="Z7" s="38">
        <v>17</v>
      </c>
      <c r="AA7" s="38">
        <v>29</v>
      </c>
      <c r="AB7" s="38">
        <v>7</v>
      </c>
      <c r="AC7" s="38">
        <v>13</v>
      </c>
      <c r="AD7" s="44">
        <v>2</v>
      </c>
    </row>
    <row r="8" spans="1:30" ht="20.149999999999999" customHeight="1" x14ac:dyDescent="0.25">
      <c r="A8" s="94" t="s">
        <v>4115</v>
      </c>
      <c r="B8" s="45">
        <v>0.27750473651619101</v>
      </c>
      <c r="C8" s="39">
        <v>0.120603560233466</v>
      </c>
      <c r="D8" s="39">
        <v>0.556276193677123</v>
      </c>
      <c r="E8" s="39">
        <v>0.41550278189081002</v>
      </c>
      <c r="F8" s="39">
        <v>9.3884560591246696E-2</v>
      </c>
      <c r="G8" s="39">
        <v>0.33775126688679602</v>
      </c>
      <c r="H8" s="52">
        <v>0.14256418243215599</v>
      </c>
      <c r="I8" s="39">
        <v>0.46432625572486302</v>
      </c>
      <c r="J8" s="39">
        <v>0.41851815305382101</v>
      </c>
      <c r="K8" s="39">
        <v>0.43280052177313699</v>
      </c>
      <c r="L8" s="39">
        <v>9.6112051643602203E-2</v>
      </c>
      <c r="M8" s="52">
        <v>0.165057189736422</v>
      </c>
      <c r="N8" s="39">
        <v>0.459389675330585</v>
      </c>
      <c r="O8" s="39">
        <v>0.37863474430563798</v>
      </c>
      <c r="P8" s="52">
        <v>0.40843271482072901</v>
      </c>
      <c r="Q8" s="39">
        <v>0.16138724993824</v>
      </c>
      <c r="R8" s="52">
        <v>0.27255840406967902</v>
      </c>
      <c r="S8" s="39">
        <v>0.283974703791667</v>
      </c>
      <c r="T8" s="52">
        <v>0.29489462290131502</v>
      </c>
      <c r="U8" s="39">
        <v>0.29971674870051601</v>
      </c>
      <c r="V8" s="39">
        <v>0.31333535276270602</v>
      </c>
      <c r="W8" s="39">
        <v>0.197358011790533</v>
      </c>
      <c r="X8" s="52">
        <v>0.30774665415658198</v>
      </c>
      <c r="Y8" s="39">
        <v>0.286593639673905</v>
      </c>
      <c r="Z8" s="39">
        <v>0.256067179137068</v>
      </c>
      <c r="AA8" s="39">
        <v>0.26261251917872402</v>
      </c>
      <c r="AB8" s="39">
        <v>0.192455881977668</v>
      </c>
      <c r="AC8" s="39">
        <v>0.32166519847365799</v>
      </c>
      <c r="AD8" s="45">
        <v>0.25379412141223601</v>
      </c>
    </row>
    <row r="9" spans="1:30" ht="20.149999999999999" customHeight="1" x14ac:dyDescent="0.25">
      <c r="A9" s="94"/>
      <c r="B9" s="46">
        <v>569</v>
      </c>
      <c r="C9" s="40">
        <v>32</v>
      </c>
      <c r="D9" s="40">
        <v>254</v>
      </c>
      <c r="E9" s="40">
        <v>56</v>
      </c>
      <c r="F9" s="40">
        <v>36</v>
      </c>
      <c r="G9" s="40">
        <v>56</v>
      </c>
      <c r="H9" s="53">
        <v>47</v>
      </c>
      <c r="I9" s="40">
        <v>220</v>
      </c>
      <c r="J9" s="40">
        <v>72</v>
      </c>
      <c r="K9" s="40">
        <v>41</v>
      </c>
      <c r="L9" s="40">
        <v>19</v>
      </c>
      <c r="M9" s="53">
        <v>94</v>
      </c>
      <c r="N9" s="40">
        <v>198</v>
      </c>
      <c r="O9" s="40">
        <v>54</v>
      </c>
      <c r="P9" s="53">
        <v>287</v>
      </c>
      <c r="Q9" s="40">
        <v>116</v>
      </c>
      <c r="R9" s="53">
        <v>269</v>
      </c>
      <c r="S9" s="40">
        <v>299</v>
      </c>
      <c r="T9" s="53">
        <v>165</v>
      </c>
      <c r="U9" s="40">
        <v>149</v>
      </c>
      <c r="V9" s="40">
        <v>159</v>
      </c>
      <c r="W9" s="40">
        <v>96</v>
      </c>
      <c r="X9" s="53">
        <v>147</v>
      </c>
      <c r="Y9" s="40">
        <v>95</v>
      </c>
      <c r="Z9" s="40">
        <v>68</v>
      </c>
      <c r="AA9" s="40">
        <v>172</v>
      </c>
      <c r="AB9" s="40">
        <v>19</v>
      </c>
      <c r="AC9" s="40">
        <v>55</v>
      </c>
      <c r="AD9" s="46">
        <v>14</v>
      </c>
    </row>
    <row r="10" spans="1:30" ht="20.149999999999999" customHeight="1" x14ac:dyDescent="0.25">
      <c r="A10" s="93" t="s">
        <v>4116</v>
      </c>
      <c r="B10" s="47">
        <v>0.27021178082950198</v>
      </c>
      <c r="C10" s="41">
        <v>0.31979835959436598</v>
      </c>
      <c r="D10" s="41">
        <v>0.17014615764867899</v>
      </c>
      <c r="E10" s="41">
        <v>0.31545247959024802</v>
      </c>
      <c r="F10" s="41">
        <v>0.26941987472915702</v>
      </c>
      <c r="G10" s="41">
        <v>0.360658727702802</v>
      </c>
      <c r="H10" s="54">
        <v>0.28938214797009598</v>
      </c>
      <c r="I10" s="41">
        <v>0.23158054045738199</v>
      </c>
      <c r="J10" s="41">
        <v>0.31457282455069502</v>
      </c>
      <c r="K10" s="41">
        <v>0.27956544684041401</v>
      </c>
      <c r="L10" s="41">
        <v>0.24836116814421699</v>
      </c>
      <c r="M10" s="54">
        <v>0.28173250326661797</v>
      </c>
      <c r="N10" s="41">
        <v>0.21829236432600099</v>
      </c>
      <c r="O10" s="41">
        <v>0.27548347114616301</v>
      </c>
      <c r="P10" s="54">
        <v>0.27913569953131301</v>
      </c>
      <c r="Q10" s="41">
        <v>0.252940769296712</v>
      </c>
      <c r="R10" s="54">
        <v>0.26829380068126102</v>
      </c>
      <c r="S10" s="41">
        <v>0.27185199022450901</v>
      </c>
      <c r="T10" s="54">
        <v>0.30987637793328299</v>
      </c>
      <c r="U10" s="41">
        <v>0.22500173259438899</v>
      </c>
      <c r="V10" s="41">
        <v>0.256343423282339</v>
      </c>
      <c r="W10" s="41">
        <v>0.285319887761179</v>
      </c>
      <c r="X10" s="54">
        <v>0.279686251022563</v>
      </c>
      <c r="Y10" s="41">
        <v>0.23552739542797399</v>
      </c>
      <c r="Z10" s="41">
        <v>0.28512126159673201</v>
      </c>
      <c r="AA10" s="41">
        <v>0.27668031656634801</v>
      </c>
      <c r="AB10" s="41">
        <v>0.246244790126293</v>
      </c>
      <c r="AC10" s="41">
        <v>0.24149472625018101</v>
      </c>
      <c r="AD10" s="47">
        <v>0.37705917768493902</v>
      </c>
    </row>
    <row r="11" spans="1:30" ht="20.149999999999999" customHeight="1" x14ac:dyDescent="0.25">
      <c r="A11" s="93"/>
      <c r="B11" s="44">
        <v>554</v>
      </c>
      <c r="C11" s="38">
        <v>85</v>
      </c>
      <c r="D11" s="38">
        <v>78</v>
      </c>
      <c r="E11" s="38">
        <v>43</v>
      </c>
      <c r="F11" s="38">
        <v>103</v>
      </c>
      <c r="G11" s="38">
        <v>60</v>
      </c>
      <c r="H11" s="51">
        <v>96</v>
      </c>
      <c r="I11" s="38">
        <v>110</v>
      </c>
      <c r="J11" s="38">
        <v>54</v>
      </c>
      <c r="K11" s="38">
        <v>26</v>
      </c>
      <c r="L11" s="38">
        <v>50</v>
      </c>
      <c r="M11" s="51">
        <v>161</v>
      </c>
      <c r="N11" s="38">
        <v>94</v>
      </c>
      <c r="O11" s="38">
        <v>39</v>
      </c>
      <c r="P11" s="51">
        <v>196</v>
      </c>
      <c r="Q11" s="38">
        <v>182</v>
      </c>
      <c r="R11" s="51">
        <v>265</v>
      </c>
      <c r="S11" s="38">
        <v>287</v>
      </c>
      <c r="T11" s="51">
        <v>173</v>
      </c>
      <c r="U11" s="38">
        <v>112</v>
      </c>
      <c r="V11" s="38">
        <v>130</v>
      </c>
      <c r="W11" s="38">
        <v>139</v>
      </c>
      <c r="X11" s="51">
        <v>134</v>
      </c>
      <c r="Y11" s="38">
        <v>78</v>
      </c>
      <c r="Z11" s="38">
        <v>76</v>
      </c>
      <c r="AA11" s="38">
        <v>181</v>
      </c>
      <c r="AB11" s="38">
        <v>24</v>
      </c>
      <c r="AC11" s="38">
        <v>41</v>
      </c>
      <c r="AD11" s="44">
        <v>21</v>
      </c>
    </row>
    <row r="12" spans="1:30" ht="20.149999999999999" customHeight="1" x14ac:dyDescent="0.25">
      <c r="A12" s="94" t="s">
        <v>4117</v>
      </c>
      <c r="B12" s="45">
        <v>0.12556543140764101</v>
      </c>
      <c r="C12" s="39">
        <v>0.233777395454972</v>
      </c>
      <c r="D12" s="39">
        <v>4.5735727424077298E-2</v>
      </c>
      <c r="E12" s="39">
        <v>8.1045594881176103E-2</v>
      </c>
      <c r="F12" s="39">
        <v>0.206928962185294</v>
      </c>
      <c r="G12" s="39">
        <v>0.109753843116594</v>
      </c>
      <c r="H12" s="52">
        <v>0.21845360409209</v>
      </c>
      <c r="I12" s="39">
        <v>5.9424214135098602E-2</v>
      </c>
      <c r="J12" s="39">
        <v>9.9331006055985702E-2</v>
      </c>
      <c r="K12" s="39">
        <v>5.3395850758709999E-2</v>
      </c>
      <c r="L12" s="39">
        <v>0.216044092694747</v>
      </c>
      <c r="M12" s="52">
        <v>0.21023508785627801</v>
      </c>
      <c r="N12" s="39">
        <v>6.3709009014683099E-2</v>
      </c>
      <c r="O12" s="39">
        <v>0.136140267402872</v>
      </c>
      <c r="P12" s="52">
        <v>8.78759326274101E-2</v>
      </c>
      <c r="Q12" s="39">
        <v>0.197857338903456</v>
      </c>
      <c r="R12" s="52">
        <v>0.13842093172425299</v>
      </c>
      <c r="S12" s="39">
        <v>0.112553366897528</v>
      </c>
      <c r="T12" s="52">
        <v>8.9601635933605595E-2</v>
      </c>
      <c r="U12" s="39">
        <v>0.13183845301422201</v>
      </c>
      <c r="V12" s="39">
        <v>0.12132597302537</v>
      </c>
      <c r="W12" s="39">
        <v>0.164935549802951</v>
      </c>
      <c r="X12" s="52">
        <v>9.7638524484517097E-2</v>
      </c>
      <c r="Y12" s="39">
        <v>0.14314326921099199</v>
      </c>
      <c r="Z12" s="39">
        <v>0.155872891641128</v>
      </c>
      <c r="AA12" s="39">
        <v>0.124598487707162</v>
      </c>
      <c r="AB12" s="39">
        <v>0.17141502928789701</v>
      </c>
      <c r="AC12" s="39">
        <v>8.1308343169958899E-2</v>
      </c>
      <c r="AD12" s="45">
        <v>0.183485604895293</v>
      </c>
    </row>
    <row r="13" spans="1:30" ht="20.149999999999999" customHeight="1" x14ac:dyDescent="0.25">
      <c r="A13" s="94"/>
      <c r="B13" s="46">
        <v>257</v>
      </c>
      <c r="C13" s="40">
        <v>62</v>
      </c>
      <c r="D13" s="40">
        <v>21</v>
      </c>
      <c r="E13" s="40">
        <v>11</v>
      </c>
      <c r="F13" s="40">
        <v>79</v>
      </c>
      <c r="G13" s="40">
        <v>18</v>
      </c>
      <c r="H13" s="53">
        <v>73</v>
      </c>
      <c r="I13" s="40">
        <v>28</v>
      </c>
      <c r="J13" s="40">
        <v>17</v>
      </c>
      <c r="K13" s="40">
        <v>5</v>
      </c>
      <c r="L13" s="40">
        <v>43</v>
      </c>
      <c r="M13" s="53">
        <v>120</v>
      </c>
      <c r="N13" s="40">
        <v>27</v>
      </c>
      <c r="O13" s="40">
        <v>19</v>
      </c>
      <c r="P13" s="53">
        <v>62</v>
      </c>
      <c r="Q13" s="40">
        <v>142</v>
      </c>
      <c r="R13" s="53">
        <v>137</v>
      </c>
      <c r="S13" s="40">
        <v>119</v>
      </c>
      <c r="T13" s="53">
        <v>50</v>
      </c>
      <c r="U13" s="40">
        <v>66</v>
      </c>
      <c r="V13" s="40">
        <v>62</v>
      </c>
      <c r="W13" s="40">
        <v>80</v>
      </c>
      <c r="X13" s="53">
        <v>47</v>
      </c>
      <c r="Y13" s="40">
        <v>47</v>
      </c>
      <c r="Z13" s="40">
        <v>42</v>
      </c>
      <c r="AA13" s="40">
        <v>81</v>
      </c>
      <c r="AB13" s="40">
        <v>17</v>
      </c>
      <c r="AC13" s="40">
        <v>14</v>
      </c>
      <c r="AD13" s="46">
        <v>10</v>
      </c>
    </row>
    <row r="14" spans="1:30" ht="20.149999999999999" customHeight="1" x14ac:dyDescent="0.25">
      <c r="A14" s="93" t="s">
        <v>4118</v>
      </c>
      <c r="B14" s="47">
        <v>0.13460063621766499</v>
      </c>
      <c r="C14" s="41">
        <v>0.219869931529592</v>
      </c>
      <c r="D14" s="41">
        <v>6.5608882169624402E-3</v>
      </c>
      <c r="E14" s="41">
        <v>1.48195232780038E-2</v>
      </c>
      <c r="F14" s="41">
        <v>0.34178362090994102</v>
      </c>
      <c r="G14" s="41">
        <v>6.6711048794459299E-2</v>
      </c>
      <c r="H14" s="54">
        <v>0.26379767200125398</v>
      </c>
      <c r="I14" s="41">
        <v>5.1255100536038198E-2</v>
      </c>
      <c r="J14" s="41">
        <v>2.19566994306689E-2</v>
      </c>
      <c r="K14" s="41">
        <v>7.1063676959816399E-2</v>
      </c>
      <c r="L14" s="41">
        <v>0.36181545121884301</v>
      </c>
      <c r="M14" s="54">
        <v>0.244346285499532</v>
      </c>
      <c r="N14" s="41">
        <v>5.4961825925468097E-2</v>
      </c>
      <c r="O14" s="41">
        <v>3.5794969803648401E-2</v>
      </c>
      <c r="P14" s="54">
        <v>5.9123143277423698E-2</v>
      </c>
      <c r="Q14" s="41">
        <v>0.25909111413417002</v>
      </c>
      <c r="R14" s="54">
        <v>0.14694520392000099</v>
      </c>
      <c r="S14" s="41">
        <v>0.121048234771974</v>
      </c>
      <c r="T14" s="54">
        <v>7.7887702832490205E-2</v>
      </c>
      <c r="U14" s="41">
        <v>0.128251436246794</v>
      </c>
      <c r="V14" s="41">
        <v>0.135545977451453</v>
      </c>
      <c r="W14" s="41">
        <v>0.20531913215870101</v>
      </c>
      <c r="X14" s="54">
        <v>0.12361331534931</v>
      </c>
      <c r="Y14" s="41">
        <v>0.16120327885535099</v>
      </c>
      <c r="Z14" s="41">
        <v>0.117533274296581</v>
      </c>
      <c r="AA14" s="41">
        <v>0.149916643972756</v>
      </c>
      <c r="AB14" s="41">
        <v>0.13374357445666199</v>
      </c>
      <c r="AC14" s="41">
        <v>8.5609447035672401E-2</v>
      </c>
      <c r="AD14" s="47">
        <v>0.124099342375406</v>
      </c>
    </row>
    <row r="15" spans="1:30" ht="20.149999999999999" customHeight="1" x14ac:dyDescent="0.25">
      <c r="A15" s="93"/>
      <c r="B15" s="44">
        <v>276</v>
      </c>
      <c r="C15" s="38">
        <v>58</v>
      </c>
      <c r="D15" s="38">
        <v>3</v>
      </c>
      <c r="E15" s="38">
        <v>2</v>
      </c>
      <c r="F15" s="38">
        <v>130</v>
      </c>
      <c r="G15" s="38">
        <v>11</v>
      </c>
      <c r="H15" s="51">
        <v>88</v>
      </c>
      <c r="I15" s="38">
        <v>24</v>
      </c>
      <c r="J15" s="38">
        <v>4</v>
      </c>
      <c r="K15" s="38">
        <v>7</v>
      </c>
      <c r="L15" s="38">
        <v>73</v>
      </c>
      <c r="M15" s="51">
        <v>140</v>
      </c>
      <c r="N15" s="38">
        <v>24</v>
      </c>
      <c r="O15" s="38">
        <v>5</v>
      </c>
      <c r="P15" s="51">
        <v>42</v>
      </c>
      <c r="Q15" s="38">
        <v>186</v>
      </c>
      <c r="R15" s="51">
        <v>145</v>
      </c>
      <c r="S15" s="38">
        <v>128</v>
      </c>
      <c r="T15" s="51">
        <v>44</v>
      </c>
      <c r="U15" s="38">
        <v>64</v>
      </c>
      <c r="V15" s="38">
        <v>69</v>
      </c>
      <c r="W15" s="38">
        <v>100</v>
      </c>
      <c r="X15" s="51">
        <v>59</v>
      </c>
      <c r="Y15" s="38">
        <v>53</v>
      </c>
      <c r="Z15" s="38">
        <v>31</v>
      </c>
      <c r="AA15" s="38">
        <v>98</v>
      </c>
      <c r="AB15" s="38">
        <v>13</v>
      </c>
      <c r="AC15" s="38">
        <v>15</v>
      </c>
      <c r="AD15" s="44">
        <v>7</v>
      </c>
    </row>
    <row r="16" spans="1:30" ht="20.149999999999999" customHeight="1" x14ac:dyDescent="0.25">
      <c r="A16" s="94" t="s">
        <v>250</v>
      </c>
      <c r="B16" s="45">
        <v>0.13016057110548199</v>
      </c>
      <c r="C16" s="39">
        <v>7.9748968908490397E-2</v>
      </c>
      <c r="D16" s="39">
        <v>5.6676821774749697E-2</v>
      </c>
      <c r="E16" s="39">
        <v>7.86742438405479E-2</v>
      </c>
      <c r="F16" s="39">
        <v>7.2396675462939403E-2</v>
      </c>
      <c r="G16" s="39">
        <v>8.4030638265279595E-2</v>
      </c>
      <c r="H16" s="52">
        <v>7.0643847774698204E-2</v>
      </c>
      <c r="I16" s="39">
        <v>5.8945916655782901E-2</v>
      </c>
      <c r="J16" s="39">
        <v>8.5003040687772202E-2</v>
      </c>
      <c r="K16" s="39">
        <v>0.11121285850903299</v>
      </c>
      <c r="L16" s="39">
        <v>6.3686121679885799E-2</v>
      </c>
      <c r="M16" s="52">
        <v>7.2096832824740595E-2</v>
      </c>
      <c r="N16" s="39">
        <v>8.4764717899544595E-2</v>
      </c>
      <c r="O16" s="39">
        <v>0.114511931154894</v>
      </c>
      <c r="P16" s="52">
        <v>9.2124174042539406E-2</v>
      </c>
      <c r="Q16" s="39">
        <v>8.0915278995789999E-2</v>
      </c>
      <c r="R16" s="52">
        <v>0.10330189110040799</v>
      </c>
      <c r="S16" s="39">
        <v>0.15619311812106801</v>
      </c>
      <c r="T16" s="52">
        <v>0.13410667679449201</v>
      </c>
      <c r="U16" s="39">
        <v>0.16344750156080501</v>
      </c>
      <c r="V16" s="39">
        <v>0.123437318099654</v>
      </c>
      <c r="W16" s="39">
        <v>9.8611522651207095E-2</v>
      </c>
      <c r="X16" s="52">
        <v>0.11012845567299499</v>
      </c>
      <c r="Y16" s="39">
        <v>0.11375413541156899</v>
      </c>
      <c r="Z16" s="39">
        <v>0.120070224096642</v>
      </c>
      <c r="AA16" s="39">
        <v>0.14150161697376301</v>
      </c>
      <c r="AB16" s="39">
        <v>0.18467213987308101</v>
      </c>
      <c r="AC16" s="39">
        <v>0.19150491145402199</v>
      </c>
      <c r="AD16" s="45">
        <v>3.1985195363829599E-2</v>
      </c>
    </row>
    <row r="17" spans="1:30" ht="20.149999999999999" customHeight="1" x14ac:dyDescent="0.25">
      <c r="A17" s="94"/>
      <c r="B17" s="46">
        <v>267</v>
      </c>
      <c r="C17" s="40">
        <v>21</v>
      </c>
      <c r="D17" s="40">
        <v>26</v>
      </c>
      <c r="E17" s="40">
        <v>11</v>
      </c>
      <c r="F17" s="40">
        <v>28</v>
      </c>
      <c r="G17" s="40">
        <v>14</v>
      </c>
      <c r="H17" s="53">
        <v>24</v>
      </c>
      <c r="I17" s="40">
        <v>28</v>
      </c>
      <c r="J17" s="40">
        <v>15</v>
      </c>
      <c r="K17" s="40">
        <v>10</v>
      </c>
      <c r="L17" s="40">
        <v>13</v>
      </c>
      <c r="M17" s="53">
        <v>41</v>
      </c>
      <c r="N17" s="40">
        <v>37</v>
      </c>
      <c r="O17" s="40">
        <v>16</v>
      </c>
      <c r="P17" s="53">
        <v>65</v>
      </c>
      <c r="Q17" s="40">
        <v>58</v>
      </c>
      <c r="R17" s="53">
        <v>102</v>
      </c>
      <c r="S17" s="40">
        <v>165</v>
      </c>
      <c r="T17" s="53">
        <v>75</v>
      </c>
      <c r="U17" s="40">
        <v>81</v>
      </c>
      <c r="V17" s="40">
        <v>63</v>
      </c>
      <c r="W17" s="40">
        <v>48</v>
      </c>
      <c r="X17" s="53">
        <v>53</v>
      </c>
      <c r="Y17" s="40">
        <v>38</v>
      </c>
      <c r="Z17" s="40">
        <v>32</v>
      </c>
      <c r="AA17" s="40">
        <v>93</v>
      </c>
      <c r="AB17" s="40">
        <v>18</v>
      </c>
      <c r="AC17" s="40">
        <v>33</v>
      </c>
      <c r="AD17" s="46">
        <v>2</v>
      </c>
    </row>
    <row r="18" spans="1:30" ht="20.149999999999999" customHeight="1" x14ac:dyDescent="0.25">
      <c r="A18" s="93" t="s">
        <v>4119</v>
      </c>
      <c r="B18" s="47">
        <v>0.33946158043970698</v>
      </c>
      <c r="C18" s="41">
        <v>0.14680534451258001</v>
      </c>
      <c r="D18" s="41">
        <v>0.72088040493553096</v>
      </c>
      <c r="E18" s="41">
        <v>0.510008158410024</v>
      </c>
      <c r="F18" s="41">
        <v>0.10947086671266899</v>
      </c>
      <c r="G18" s="41">
        <v>0.37884574212086503</v>
      </c>
      <c r="H18" s="54">
        <v>0.157722728161861</v>
      </c>
      <c r="I18" s="41">
        <v>0.59879422821569805</v>
      </c>
      <c r="J18" s="41">
        <v>0.47913642927487798</v>
      </c>
      <c r="K18" s="41">
        <v>0.48476216693202601</v>
      </c>
      <c r="L18" s="41">
        <v>0.110093166262307</v>
      </c>
      <c r="M18" s="54">
        <v>0.191589290552832</v>
      </c>
      <c r="N18" s="41">
        <v>0.57827208283430298</v>
      </c>
      <c r="O18" s="41">
        <v>0.43806936049242401</v>
      </c>
      <c r="P18" s="54">
        <v>0.481741050521315</v>
      </c>
      <c r="Q18" s="41">
        <v>0.209195498669873</v>
      </c>
      <c r="R18" s="54">
        <v>0.34303817257407798</v>
      </c>
      <c r="S18" s="41">
        <v>0.33835328998492198</v>
      </c>
      <c r="T18" s="54">
        <v>0.38852760650613</v>
      </c>
      <c r="U18" s="41">
        <v>0.35146087658378899</v>
      </c>
      <c r="V18" s="41">
        <v>0.36334730814118499</v>
      </c>
      <c r="W18" s="41">
        <v>0.245813907625961</v>
      </c>
      <c r="X18" s="54">
        <v>0.38893345347061398</v>
      </c>
      <c r="Y18" s="41">
        <v>0.34637192109411402</v>
      </c>
      <c r="Z18" s="41">
        <v>0.32140234836891601</v>
      </c>
      <c r="AA18" s="41">
        <v>0.307302934779972</v>
      </c>
      <c r="AB18" s="41">
        <v>0.26392446625606603</v>
      </c>
      <c r="AC18" s="41">
        <v>0.40008257209016501</v>
      </c>
      <c r="AD18" s="47">
        <v>0.28337067968053298</v>
      </c>
    </row>
    <row r="19" spans="1:30" ht="20.149999999999999" customHeight="1" x14ac:dyDescent="0.25">
      <c r="A19" s="93"/>
      <c r="B19" s="44">
        <v>696</v>
      </c>
      <c r="C19" s="38">
        <v>39</v>
      </c>
      <c r="D19" s="38">
        <v>329</v>
      </c>
      <c r="E19" s="38">
        <v>69</v>
      </c>
      <c r="F19" s="38">
        <v>42</v>
      </c>
      <c r="G19" s="38">
        <v>63</v>
      </c>
      <c r="H19" s="51">
        <v>53</v>
      </c>
      <c r="I19" s="38">
        <v>284</v>
      </c>
      <c r="J19" s="38">
        <v>82</v>
      </c>
      <c r="K19" s="38">
        <v>46</v>
      </c>
      <c r="L19" s="38">
        <v>22</v>
      </c>
      <c r="M19" s="51">
        <v>109</v>
      </c>
      <c r="N19" s="38">
        <v>249</v>
      </c>
      <c r="O19" s="38">
        <v>62</v>
      </c>
      <c r="P19" s="51">
        <v>339</v>
      </c>
      <c r="Q19" s="38">
        <v>150</v>
      </c>
      <c r="R19" s="51">
        <v>339</v>
      </c>
      <c r="S19" s="38">
        <v>357</v>
      </c>
      <c r="T19" s="51">
        <v>217</v>
      </c>
      <c r="U19" s="38">
        <v>175</v>
      </c>
      <c r="V19" s="38">
        <v>185</v>
      </c>
      <c r="W19" s="38">
        <v>119</v>
      </c>
      <c r="X19" s="51">
        <v>186</v>
      </c>
      <c r="Y19" s="38">
        <v>114</v>
      </c>
      <c r="Z19" s="38">
        <v>86</v>
      </c>
      <c r="AA19" s="38">
        <v>201</v>
      </c>
      <c r="AB19" s="38">
        <v>25</v>
      </c>
      <c r="AC19" s="38">
        <v>68</v>
      </c>
      <c r="AD19" s="44">
        <v>16</v>
      </c>
    </row>
    <row r="20" spans="1:30" ht="20.149999999999999" customHeight="1" x14ac:dyDescent="0.25">
      <c r="A20" s="94" t="s">
        <v>4120</v>
      </c>
      <c r="B20" s="45">
        <v>0.26016606762530597</v>
      </c>
      <c r="C20" s="39">
        <v>0.453647326984563</v>
      </c>
      <c r="D20" s="39">
        <v>5.2296615641039698E-2</v>
      </c>
      <c r="E20" s="39">
        <v>9.5865118159179905E-2</v>
      </c>
      <c r="F20" s="39">
        <v>0.54871258309523496</v>
      </c>
      <c r="G20" s="39">
        <v>0.176464891911053</v>
      </c>
      <c r="H20" s="52">
        <v>0.48225127609334401</v>
      </c>
      <c r="I20" s="39">
        <v>0.11067931467113699</v>
      </c>
      <c r="J20" s="39">
        <v>0.121287705486655</v>
      </c>
      <c r="K20" s="39">
        <v>0.124459527718526</v>
      </c>
      <c r="L20" s="39">
        <v>0.57785954391359096</v>
      </c>
      <c r="M20" s="52">
        <v>0.45458137335581</v>
      </c>
      <c r="N20" s="39">
        <v>0.118670834940151</v>
      </c>
      <c r="O20" s="39">
        <v>0.17193523720651999</v>
      </c>
      <c r="P20" s="52">
        <v>0.14699907590483399</v>
      </c>
      <c r="Q20" s="39">
        <v>0.45694845303762499</v>
      </c>
      <c r="R20" s="52">
        <v>0.285366135644255</v>
      </c>
      <c r="S20" s="39">
        <v>0.233601601669502</v>
      </c>
      <c r="T20" s="52">
        <v>0.16748933876609601</v>
      </c>
      <c r="U20" s="39">
        <v>0.260089889261017</v>
      </c>
      <c r="V20" s="39">
        <v>0.25687195047682199</v>
      </c>
      <c r="W20" s="39">
        <v>0.37025468196165201</v>
      </c>
      <c r="X20" s="52">
        <v>0.22125183983382801</v>
      </c>
      <c r="Y20" s="39">
        <v>0.30434654806634298</v>
      </c>
      <c r="Z20" s="39">
        <v>0.273406165937709</v>
      </c>
      <c r="AA20" s="39">
        <v>0.27451513167991798</v>
      </c>
      <c r="AB20" s="39">
        <v>0.305158603744559</v>
      </c>
      <c r="AC20" s="39">
        <v>0.16691779020563099</v>
      </c>
      <c r="AD20" s="45">
        <v>0.30758494727069802</v>
      </c>
    </row>
    <row r="21" spans="1:30" ht="20.149999999999999" customHeight="1" x14ac:dyDescent="0.25">
      <c r="A21" s="95"/>
      <c r="B21" s="48">
        <v>533</v>
      </c>
      <c r="C21" s="42">
        <v>120</v>
      </c>
      <c r="D21" s="42">
        <v>24</v>
      </c>
      <c r="E21" s="42">
        <v>13</v>
      </c>
      <c r="F21" s="42">
        <v>209</v>
      </c>
      <c r="G21" s="42">
        <v>29</v>
      </c>
      <c r="H21" s="57">
        <v>161</v>
      </c>
      <c r="I21" s="42">
        <v>52</v>
      </c>
      <c r="J21" s="42">
        <v>21</v>
      </c>
      <c r="K21" s="42">
        <v>12</v>
      </c>
      <c r="L21" s="42">
        <v>116</v>
      </c>
      <c r="M21" s="57">
        <v>260</v>
      </c>
      <c r="N21" s="42">
        <v>51</v>
      </c>
      <c r="O21" s="42">
        <v>24</v>
      </c>
      <c r="P21" s="57">
        <v>103</v>
      </c>
      <c r="Q21" s="42">
        <v>328</v>
      </c>
      <c r="R21" s="57">
        <v>282</v>
      </c>
      <c r="S21" s="42">
        <v>246</v>
      </c>
      <c r="T21" s="57">
        <v>94</v>
      </c>
      <c r="U21" s="42">
        <v>129</v>
      </c>
      <c r="V21" s="42">
        <v>130</v>
      </c>
      <c r="W21" s="42">
        <v>180</v>
      </c>
      <c r="X21" s="57">
        <v>106</v>
      </c>
      <c r="Y21" s="42">
        <v>100</v>
      </c>
      <c r="Z21" s="42">
        <v>73</v>
      </c>
      <c r="AA21" s="42">
        <v>180</v>
      </c>
      <c r="AB21" s="42">
        <v>29</v>
      </c>
      <c r="AC21" s="42">
        <v>28</v>
      </c>
      <c r="AD21" s="48">
        <v>17</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82" display="Return to index" xr:uid="{31E92FBF-E748-4064-A846-9A732DA6D77A}"/>
  </hyperlinks>
  <pageMargins left="0.75" right="0.75" top="0.75" bottom="0.5" header="0.5" footer="0.75"/>
  <drawing r:id="rId1"/>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4121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4122</v>
      </c>
      <c r="B6" s="43">
        <v>0.203381764404368</v>
      </c>
      <c r="C6" s="37">
        <v>0.305349151936326</v>
      </c>
      <c r="D6" s="37">
        <v>7.5198469968541307E-2</v>
      </c>
      <c r="E6" s="37">
        <v>0.15418005584692901</v>
      </c>
      <c r="F6" s="37">
        <v>0.405750582122545</v>
      </c>
      <c r="G6" s="37">
        <v>0.20564863286437099</v>
      </c>
      <c r="H6" s="50">
        <v>0.31837694245017201</v>
      </c>
      <c r="I6" s="37">
        <v>0.13424512519005399</v>
      </c>
      <c r="J6" s="37">
        <v>0.153397518155097</v>
      </c>
      <c r="K6" s="37">
        <v>0.14380410911595901</v>
      </c>
      <c r="L6" s="37">
        <v>0.36321765570730902</v>
      </c>
      <c r="M6" s="50">
        <v>0.28581016154530198</v>
      </c>
      <c r="N6" s="37">
        <v>0.14101787097433899</v>
      </c>
      <c r="O6" s="37">
        <v>0.15594535436508999</v>
      </c>
      <c r="P6" s="50">
        <v>0.164786545719356</v>
      </c>
      <c r="Q6" s="37">
        <v>0.28243142125713</v>
      </c>
      <c r="R6" s="50">
        <v>0.20496378294625101</v>
      </c>
      <c r="S6" s="37">
        <v>0.20240937796179101</v>
      </c>
      <c r="T6" s="50">
        <v>0.23027245093005499</v>
      </c>
      <c r="U6" s="37">
        <v>0.18416163962586299</v>
      </c>
      <c r="V6" s="37">
        <v>0.166108406943759</v>
      </c>
      <c r="W6" s="37">
        <v>0.23105855309791601</v>
      </c>
      <c r="X6" s="50">
        <v>0.207136434745293</v>
      </c>
      <c r="Y6" s="37">
        <v>0.207302791602063</v>
      </c>
      <c r="Z6" s="37">
        <v>0.197479668789841</v>
      </c>
      <c r="AA6" s="37">
        <v>0.200393639557015</v>
      </c>
      <c r="AB6" s="37">
        <v>0.20363322614791901</v>
      </c>
      <c r="AC6" s="37">
        <v>0.17488306018642699</v>
      </c>
      <c r="AD6" s="43">
        <v>0.29848954671349798</v>
      </c>
    </row>
    <row r="7" spans="1:30" ht="20.149999999999999" customHeight="1" x14ac:dyDescent="0.25">
      <c r="A7" s="93"/>
      <c r="B7" s="44">
        <v>417</v>
      </c>
      <c r="C7" s="38">
        <v>81</v>
      </c>
      <c r="D7" s="38">
        <v>34</v>
      </c>
      <c r="E7" s="38">
        <v>21</v>
      </c>
      <c r="F7" s="38">
        <v>154</v>
      </c>
      <c r="G7" s="38">
        <v>34</v>
      </c>
      <c r="H7" s="51">
        <v>106</v>
      </c>
      <c r="I7" s="38">
        <v>64</v>
      </c>
      <c r="J7" s="38">
        <v>26</v>
      </c>
      <c r="K7" s="38">
        <v>14</v>
      </c>
      <c r="L7" s="38">
        <v>73</v>
      </c>
      <c r="M7" s="51">
        <v>163</v>
      </c>
      <c r="N7" s="38">
        <v>61</v>
      </c>
      <c r="O7" s="38">
        <v>22</v>
      </c>
      <c r="P7" s="51">
        <v>116</v>
      </c>
      <c r="Q7" s="38">
        <v>203</v>
      </c>
      <c r="R7" s="51">
        <v>203</v>
      </c>
      <c r="S7" s="38">
        <v>213</v>
      </c>
      <c r="T7" s="51">
        <v>129</v>
      </c>
      <c r="U7" s="38">
        <v>92</v>
      </c>
      <c r="V7" s="38">
        <v>84</v>
      </c>
      <c r="W7" s="38">
        <v>112</v>
      </c>
      <c r="X7" s="51">
        <v>99</v>
      </c>
      <c r="Y7" s="38">
        <v>68</v>
      </c>
      <c r="Z7" s="38">
        <v>53</v>
      </c>
      <c r="AA7" s="38">
        <v>131</v>
      </c>
      <c r="AB7" s="38">
        <v>20</v>
      </c>
      <c r="AC7" s="38">
        <v>30</v>
      </c>
      <c r="AD7" s="44">
        <v>17</v>
      </c>
    </row>
    <row r="8" spans="1:30" ht="20.149999999999999" customHeight="1" x14ac:dyDescent="0.25">
      <c r="A8" s="94" t="s">
        <v>4123</v>
      </c>
      <c r="B8" s="45">
        <v>0.177794277716702</v>
      </c>
      <c r="C8" s="39">
        <v>0.25494303198293</v>
      </c>
      <c r="D8" s="39">
        <v>0.146126064888843</v>
      </c>
      <c r="E8" s="39">
        <v>0.153536451857994</v>
      </c>
      <c r="F8" s="39">
        <v>0.25123528310529197</v>
      </c>
      <c r="G8" s="39">
        <v>0.16466026022024999</v>
      </c>
      <c r="H8" s="52">
        <v>0.234714029533378</v>
      </c>
      <c r="I8" s="39">
        <v>0.14300902882233599</v>
      </c>
      <c r="J8" s="39">
        <v>0.14106206699218499</v>
      </c>
      <c r="K8" s="39">
        <v>0.204062395889893</v>
      </c>
      <c r="L8" s="39">
        <v>0.26508879148972198</v>
      </c>
      <c r="M8" s="52">
        <v>0.21760690308778799</v>
      </c>
      <c r="N8" s="39">
        <v>0.150373426399804</v>
      </c>
      <c r="O8" s="39">
        <v>0.12111194289987</v>
      </c>
      <c r="P8" s="52">
        <v>0.126419075372802</v>
      </c>
      <c r="Q8" s="39">
        <v>0.228667806482761</v>
      </c>
      <c r="R8" s="52">
        <v>0.20286881337554599</v>
      </c>
      <c r="S8" s="39">
        <v>0.15447802403851299</v>
      </c>
      <c r="T8" s="52">
        <v>0.208148984457415</v>
      </c>
      <c r="U8" s="39">
        <v>0.133823749973428</v>
      </c>
      <c r="V8" s="39">
        <v>0.16050128411260101</v>
      </c>
      <c r="W8" s="39">
        <v>0.205918660817136</v>
      </c>
      <c r="X8" s="52">
        <v>0.17058202284827001</v>
      </c>
      <c r="Y8" s="39">
        <v>0.182412426084997</v>
      </c>
      <c r="Z8" s="39">
        <v>0.20517351205549</v>
      </c>
      <c r="AA8" s="39">
        <v>0.17445704262887399</v>
      </c>
      <c r="AB8" s="39">
        <v>0.18091904781573701</v>
      </c>
      <c r="AC8" s="39">
        <v>0.15420720338846999</v>
      </c>
      <c r="AD8" s="45">
        <v>0.18716818236260499</v>
      </c>
    </row>
    <row r="9" spans="1:30" ht="20.149999999999999" customHeight="1" x14ac:dyDescent="0.25">
      <c r="A9" s="94"/>
      <c r="B9" s="46">
        <v>364</v>
      </c>
      <c r="C9" s="40">
        <v>67</v>
      </c>
      <c r="D9" s="40">
        <v>67</v>
      </c>
      <c r="E9" s="40">
        <v>21</v>
      </c>
      <c r="F9" s="40">
        <v>96</v>
      </c>
      <c r="G9" s="40">
        <v>27</v>
      </c>
      <c r="H9" s="53">
        <v>78</v>
      </c>
      <c r="I9" s="40">
        <v>68</v>
      </c>
      <c r="J9" s="40">
        <v>24</v>
      </c>
      <c r="K9" s="40">
        <v>19</v>
      </c>
      <c r="L9" s="40">
        <v>53</v>
      </c>
      <c r="M9" s="53">
        <v>124</v>
      </c>
      <c r="N9" s="40">
        <v>65</v>
      </c>
      <c r="O9" s="40">
        <v>17</v>
      </c>
      <c r="P9" s="53">
        <v>89</v>
      </c>
      <c r="Q9" s="40">
        <v>164</v>
      </c>
      <c r="R9" s="53">
        <v>201</v>
      </c>
      <c r="S9" s="40">
        <v>163</v>
      </c>
      <c r="T9" s="53">
        <v>116</v>
      </c>
      <c r="U9" s="40">
        <v>67</v>
      </c>
      <c r="V9" s="40">
        <v>82</v>
      </c>
      <c r="W9" s="40">
        <v>100</v>
      </c>
      <c r="X9" s="53">
        <v>81</v>
      </c>
      <c r="Y9" s="40">
        <v>60</v>
      </c>
      <c r="Z9" s="40">
        <v>55</v>
      </c>
      <c r="AA9" s="40">
        <v>114</v>
      </c>
      <c r="AB9" s="40">
        <v>17</v>
      </c>
      <c r="AC9" s="40">
        <v>26</v>
      </c>
      <c r="AD9" s="46">
        <v>10</v>
      </c>
    </row>
    <row r="10" spans="1:30" ht="20.149999999999999" customHeight="1" x14ac:dyDescent="0.25">
      <c r="A10" s="93" t="s">
        <v>4124</v>
      </c>
      <c r="B10" s="47">
        <v>0.29585236061940301</v>
      </c>
      <c r="C10" s="41">
        <v>0.14022873149746101</v>
      </c>
      <c r="D10" s="41">
        <v>0.61696924673387299</v>
      </c>
      <c r="E10" s="41">
        <v>0.43778211634922198</v>
      </c>
      <c r="F10" s="41">
        <v>8.6149872759334806E-2</v>
      </c>
      <c r="G10" s="41">
        <v>0.364502044619474</v>
      </c>
      <c r="H10" s="54">
        <v>0.14710808080676199</v>
      </c>
      <c r="I10" s="41">
        <v>0.49493104053749898</v>
      </c>
      <c r="J10" s="41">
        <v>0.44966150859299098</v>
      </c>
      <c r="K10" s="41">
        <v>0.37544267001590098</v>
      </c>
      <c r="L10" s="41">
        <v>9.5922993990633407E-2</v>
      </c>
      <c r="M10" s="54">
        <v>0.17922784932938299</v>
      </c>
      <c r="N10" s="41">
        <v>0.48675049537161902</v>
      </c>
      <c r="O10" s="41">
        <v>0.41561865936154901</v>
      </c>
      <c r="P10" s="54">
        <v>0.431278371532272</v>
      </c>
      <c r="Q10" s="41">
        <v>0.18367103236978</v>
      </c>
      <c r="R10" s="54">
        <v>0.31391264183347201</v>
      </c>
      <c r="S10" s="41">
        <v>0.28029131482270297</v>
      </c>
      <c r="T10" s="54">
        <v>0.31844265514596898</v>
      </c>
      <c r="U10" s="41">
        <v>0.316583487689786</v>
      </c>
      <c r="V10" s="41">
        <v>0.31699843068176498</v>
      </c>
      <c r="W10" s="41">
        <v>0.22658324811403699</v>
      </c>
      <c r="X10" s="54">
        <v>0.33635801786195701</v>
      </c>
      <c r="Y10" s="41">
        <v>0.28818117805896798</v>
      </c>
      <c r="Z10" s="41">
        <v>0.29259336920621398</v>
      </c>
      <c r="AA10" s="41">
        <v>0.282667845702536</v>
      </c>
      <c r="AB10" s="41">
        <v>0.25528377037238398</v>
      </c>
      <c r="AC10" s="41">
        <v>0.30035488478332001</v>
      </c>
      <c r="AD10" s="47">
        <v>0.22028915550540801</v>
      </c>
    </row>
    <row r="11" spans="1:30" ht="20.149999999999999" customHeight="1" x14ac:dyDescent="0.25">
      <c r="A11" s="93"/>
      <c r="B11" s="44">
        <v>606</v>
      </c>
      <c r="C11" s="38">
        <v>37</v>
      </c>
      <c r="D11" s="38">
        <v>281</v>
      </c>
      <c r="E11" s="38">
        <v>59</v>
      </c>
      <c r="F11" s="38">
        <v>33</v>
      </c>
      <c r="G11" s="38">
        <v>61</v>
      </c>
      <c r="H11" s="51">
        <v>49</v>
      </c>
      <c r="I11" s="38">
        <v>234</v>
      </c>
      <c r="J11" s="38">
        <v>77</v>
      </c>
      <c r="K11" s="38">
        <v>35</v>
      </c>
      <c r="L11" s="38">
        <v>19</v>
      </c>
      <c r="M11" s="51">
        <v>102</v>
      </c>
      <c r="N11" s="38">
        <v>210</v>
      </c>
      <c r="O11" s="38">
        <v>59</v>
      </c>
      <c r="P11" s="51">
        <v>304</v>
      </c>
      <c r="Q11" s="38">
        <v>132</v>
      </c>
      <c r="R11" s="51">
        <v>310</v>
      </c>
      <c r="S11" s="38">
        <v>296</v>
      </c>
      <c r="T11" s="51">
        <v>178</v>
      </c>
      <c r="U11" s="38">
        <v>157</v>
      </c>
      <c r="V11" s="38">
        <v>161</v>
      </c>
      <c r="W11" s="38">
        <v>110</v>
      </c>
      <c r="X11" s="51">
        <v>161</v>
      </c>
      <c r="Y11" s="38">
        <v>95</v>
      </c>
      <c r="Z11" s="38">
        <v>78</v>
      </c>
      <c r="AA11" s="38">
        <v>185</v>
      </c>
      <c r="AB11" s="38">
        <v>25</v>
      </c>
      <c r="AC11" s="38">
        <v>51</v>
      </c>
      <c r="AD11" s="44">
        <v>12</v>
      </c>
    </row>
    <row r="12" spans="1:30" ht="20.149999999999999" customHeight="1" x14ac:dyDescent="0.25">
      <c r="A12" s="94" t="s">
        <v>250</v>
      </c>
      <c r="B12" s="45">
        <v>0.32297159725952401</v>
      </c>
      <c r="C12" s="39">
        <v>0.29947908458328398</v>
      </c>
      <c r="D12" s="39">
        <v>0.161706218408741</v>
      </c>
      <c r="E12" s="39">
        <v>0.25450137594585598</v>
      </c>
      <c r="F12" s="39">
        <v>0.25686426201282903</v>
      </c>
      <c r="G12" s="39">
        <v>0.265189062295905</v>
      </c>
      <c r="H12" s="52">
        <v>0.29980094720968598</v>
      </c>
      <c r="I12" s="39">
        <v>0.22781480545010999</v>
      </c>
      <c r="J12" s="39">
        <v>0.25587890625972698</v>
      </c>
      <c r="K12" s="39">
        <v>0.27669082497824699</v>
      </c>
      <c r="L12" s="39">
        <v>0.27577055881233498</v>
      </c>
      <c r="M12" s="52">
        <v>0.31735508603752599</v>
      </c>
      <c r="N12" s="39">
        <v>0.22185820725423799</v>
      </c>
      <c r="O12" s="39">
        <v>0.30732404337349201</v>
      </c>
      <c r="P12" s="52">
        <v>0.27751600737556997</v>
      </c>
      <c r="Q12" s="39">
        <v>0.30522973989033098</v>
      </c>
      <c r="R12" s="52">
        <v>0.27825476184473302</v>
      </c>
      <c r="S12" s="39">
        <v>0.36282128317699303</v>
      </c>
      <c r="T12" s="52">
        <v>0.243135909466561</v>
      </c>
      <c r="U12" s="39">
        <v>0.36543112271092298</v>
      </c>
      <c r="V12" s="39">
        <v>0.35639187826187402</v>
      </c>
      <c r="W12" s="39">
        <v>0.33643953797090997</v>
      </c>
      <c r="X12" s="52">
        <v>0.285923524544481</v>
      </c>
      <c r="Y12" s="39">
        <v>0.322103604253972</v>
      </c>
      <c r="Z12" s="39">
        <v>0.30475344994845299</v>
      </c>
      <c r="AA12" s="39">
        <v>0.34248147211157698</v>
      </c>
      <c r="AB12" s="39">
        <v>0.36016395566395998</v>
      </c>
      <c r="AC12" s="39">
        <v>0.37055485164178198</v>
      </c>
      <c r="AD12" s="45">
        <v>0.294053115418489</v>
      </c>
    </row>
    <row r="13" spans="1:30" ht="20.149999999999999" customHeight="1" x14ac:dyDescent="0.25">
      <c r="A13" s="95"/>
      <c r="B13" s="48">
        <v>662</v>
      </c>
      <c r="C13" s="42">
        <v>79</v>
      </c>
      <c r="D13" s="42">
        <v>74</v>
      </c>
      <c r="E13" s="42">
        <v>35</v>
      </c>
      <c r="F13" s="42">
        <v>98</v>
      </c>
      <c r="G13" s="42">
        <v>44</v>
      </c>
      <c r="H13" s="57">
        <v>100</v>
      </c>
      <c r="I13" s="42">
        <v>108</v>
      </c>
      <c r="J13" s="42">
        <v>44</v>
      </c>
      <c r="K13" s="42">
        <v>26</v>
      </c>
      <c r="L13" s="42">
        <v>55</v>
      </c>
      <c r="M13" s="57">
        <v>181</v>
      </c>
      <c r="N13" s="42">
        <v>96</v>
      </c>
      <c r="O13" s="42">
        <v>44</v>
      </c>
      <c r="P13" s="57">
        <v>195</v>
      </c>
      <c r="Q13" s="42">
        <v>219</v>
      </c>
      <c r="R13" s="57">
        <v>275</v>
      </c>
      <c r="S13" s="42">
        <v>383</v>
      </c>
      <c r="T13" s="57">
        <v>136</v>
      </c>
      <c r="U13" s="42">
        <v>182</v>
      </c>
      <c r="V13" s="42">
        <v>181</v>
      </c>
      <c r="W13" s="42">
        <v>164</v>
      </c>
      <c r="X13" s="57">
        <v>137</v>
      </c>
      <c r="Y13" s="42">
        <v>106</v>
      </c>
      <c r="Z13" s="42">
        <v>81</v>
      </c>
      <c r="AA13" s="42">
        <v>224</v>
      </c>
      <c r="AB13" s="42">
        <v>35</v>
      </c>
      <c r="AC13" s="42">
        <v>63</v>
      </c>
      <c r="AD13" s="48">
        <v>16</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3" display="Return to index" xr:uid="{81EC6A9E-710C-4AD3-9D9B-32E80AC7F77C}"/>
  </hyperlinks>
  <pageMargins left="0.75" right="0.75" top="0.75" bottom="0.5" header="0.5" footer="0.75"/>
  <drawing r:id="rId1"/>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4125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4126</v>
      </c>
      <c r="B6" s="43">
        <v>0.201423765613543</v>
      </c>
      <c r="C6" s="37">
        <v>0.129672450070419</v>
      </c>
      <c r="D6" s="37">
        <v>0.39311440761157801</v>
      </c>
      <c r="E6" s="37">
        <v>0.26348197204841001</v>
      </c>
      <c r="F6" s="37">
        <v>7.6775110194350599E-2</v>
      </c>
      <c r="G6" s="37">
        <v>0.27603469121221003</v>
      </c>
      <c r="H6" s="50">
        <v>0.118220219375512</v>
      </c>
      <c r="I6" s="37">
        <v>0.33770083025939102</v>
      </c>
      <c r="J6" s="37">
        <v>0.30331947049630098</v>
      </c>
      <c r="K6" s="37">
        <v>0.31541694847477503</v>
      </c>
      <c r="L6" s="37">
        <v>7.7117320108771106E-2</v>
      </c>
      <c r="M6" s="50">
        <v>0.130617497572592</v>
      </c>
      <c r="N6" s="37">
        <v>0.36389939493562501</v>
      </c>
      <c r="O6" s="37">
        <v>0.25468769352951398</v>
      </c>
      <c r="P6" s="50">
        <v>0.27613019125693899</v>
      </c>
      <c r="Q6" s="37">
        <v>0.16503049362516001</v>
      </c>
      <c r="R6" s="50">
        <v>0.20832475949455201</v>
      </c>
      <c r="S6" s="37">
        <v>0.19335277255840499</v>
      </c>
      <c r="T6" s="50">
        <v>0.174318297844159</v>
      </c>
      <c r="U6" s="37">
        <v>0.17550985041960199</v>
      </c>
      <c r="V6" s="37">
        <v>0.25652955441747499</v>
      </c>
      <c r="W6" s="37">
        <v>0.20151163636144301</v>
      </c>
      <c r="X6" s="50">
        <v>0.21829268027149601</v>
      </c>
      <c r="Y6" s="37">
        <v>0.18028599856337399</v>
      </c>
      <c r="Z6" s="37">
        <v>0.20838713651742399</v>
      </c>
      <c r="AA6" s="37">
        <v>0.216670645348126</v>
      </c>
      <c r="AB6" s="37">
        <v>0.111921055235095</v>
      </c>
      <c r="AC6" s="37">
        <v>0.20741124218805199</v>
      </c>
      <c r="AD6" s="43">
        <v>0.105623255563497</v>
      </c>
    </row>
    <row r="7" spans="1:30" ht="20.149999999999999" customHeight="1" x14ac:dyDescent="0.25">
      <c r="A7" s="93"/>
      <c r="B7" s="44">
        <v>413</v>
      </c>
      <c r="C7" s="38">
        <v>34</v>
      </c>
      <c r="D7" s="38">
        <v>179</v>
      </c>
      <c r="E7" s="38">
        <v>36</v>
      </c>
      <c r="F7" s="38">
        <v>29</v>
      </c>
      <c r="G7" s="38">
        <v>46</v>
      </c>
      <c r="H7" s="51">
        <v>39</v>
      </c>
      <c r="I7" s="38">
        <v>160</v>
      </c>
      <c r="J7" s="38">
        <v>52</v>
      </c>
      <c r="K7" s="38">
        <v>30</v>
      </c>
      <c r="L7" s="38">
        <v>15</v>
      </c>
      <c r="M7" s="51">
        <v>75</v>
      </c>
      <c r="N7" s="38">
        <v>157</v>
      </c>
      <c r="O7" s="38">
        <v>36</v>
      </c>
      <c r="P7" s="51">
        <v>194</v>
      </c>
      <c r="Q7" s="38">
        <v>119</v>
      </c>
      <c r="R7" s="51">
        <v>206</v>
      </c>
      <c r="S7" s="38">
        <v>204</v>
      </c>
      <c r="T7" s="51">
        <v>97</v>
      </c>
      <c r="U7" s="38">
        <v>87</v>
      </c>
      <c r="V7" s="38">
        <v>130</v>
      </c>
      <c r="W7" s="38">
        <v>98</v>
      </c>
      <c r="X7" s="51">
        <v>104</v>
      </c>
      <c r="Y7" s="38">
        <v>60</v>
      </c>
      <c r="Z7" s="38">
        <v>56</v>
      </c>
      <c r="AA7" s="38">
        <v>142</v>
      </c>
      <c r="AB7" s="38">
        <v>11</v>
      </c>
      <c r="AC7" s="38">
        <v>35</v>
      </c>
      <c r="AD7" s="44">
        <v>6</v>
      </c>
    </row>
    <row r="8" spans="1:30" ht="20.149999999999999" customHeight="1" x14ac:dyDescent="0.25">
      <c r="A8" s="94" t="s">
        <v>4127</v>
      </c>
      <c r="B8" s="45">
        <v>0.28107507596689602</v>
      </c>
      <c r="C8" s="39">
        <v>0.26188856191098098</v>
      </c>
      <c r="D8" s="39">
        <v>0.34995362976118299</v>
      </c>
      <c r="E8" s="39">
        <v>0.31224969731507701</v>
      </c>
      <c r="F8" s="39">
        <v>0.22291480090990801</v>
      </c>
      <c r="G8" s="39">
        <v>0.353578124489072</v>
      </c>
      <c r="H8" s="52">
        <v>0.25636306129536202</v>
      </c>
      <c r="I8" s="39">
        <v>0.35443406037078001</v>
      </c>
      <c r="J8" s="39">
        <v>0.34734841359132801</v>
      </c>
      <c r="K8" s="39">
        <v>0.37032804182324203</v>
      </c>
      <c r="L8" s="39">
        <v>0.26501362364167902</v>
      </c>
      <c r="M8" s="52">
        <v>0.29004932327355298</v>
      </c>
      <c r="N8" s="39">
        <v>0.29117234670867398</v>
      </c>
      <c r="O8" s="39">
        <v>0.40789361379578398</v>
      </c>
      <c r="P8" s="52">
        <v>0.33393883557583498</v>
      </c>
      <c r="Q8" s="39">
        <v>0.242991426337302</v>
      </c>
      <c r="R8" s="52">
        <v>0.275063817265633</v>
      </c>
      <c r="S8" s="39">
        <v>0.28856670174953802</v>
      </c>
      <c r="T8" s="52">
        <v>0.30292887560045501</v>
      </c>
      <c r="U8" s="39">
        <v>0.27271625720735299</v>
      </c>
      <c r="V8" s="39">
        <v>0.25856253611726698</v>
      </c>
      <c r="W8" s="39">
        <v>0.28801492900585202</v>
      </c>
      <c r="X8" s="52">
        <v>0.31637767072470802</v>
      </c>
      <c r="Y8" s="39">
        <v>0.28483922516538801</v>
      </c>
      <c r="Z8" s="39">
        <v>0.241010728053284</v>
      </c>
      <c r="AA8" s="39">
        <v>0.26114245091843602</v>
      </c>
      <c r="AB8" s="39">
        <v>0.257811594490783</v>
      </c>
      <c r="AC8" s="39">
        <v>0.32054422507924302</v>
      </c>
      <c r="AD8" s="45">
        <v>0.301548405108719</v>
      </c>
    </row>
    <row r="9" spans="1:30" ht="20.149999999999999" customHeight="1" x14ac:dyDescent="0.25">
      <c r="A9" s="94"/>
      <c r="B9" s="46">
        <v>576</v>
      </c>
      <c r="C9" s="40">
        <v>69</v>
      </c>
      <c r="D9" s="40">
        <v>160</v>
      </c>
      <c r="E9" s="40">
        <v>42</v>
      </c>
      <c r="F9" s="40">
        <v>85</v>
      </c>
      <c r="G9" s="40">
        <v>59</v>
      </c>
      <c r="H9" s="53">
        <v>85</v>
      </c>
      <c r="I9" s="40">
        <v>168</v>
      </c>
      <c r="J9" s="40">
        <v>60</v>
      </c>
      <c r="K9" s="40">
        <v>35</v>
      </c>
      <c r="L9" s="40">
        <v>53</v>
      </c>
      <c r="M9" s="53">
        <v>166</v>
      </c>
      <c r="N9" s="40">
        <v>126</v>
      </c>
      <c r="O9" s="40">
        <v>58</v>
      </c>
      <c r="P9" s="53">
        <v>235</v>
      </c>
      <c r="Q9" s="40">
        <v>174</v>
      </c>
      <c r="R9" s="53">
        <v>272</v>
      </c>
      <c r="S9" s="40">
        <v>304</v>
      </c>
      <c r="T9" s="53">
        <v>169</v>
      </c>
      <c r="U9" s="40">
        <v>136</v>
      </c>
      <c r="V9" s="40">
        <v>131</v>
      </c>
      <c r="W9" s="40">
        <v>140</v>
      </c>
      <c r="X9" s="53">
        <v>151</v>
      </c>
      <c r="Y9" s="40">
        <v>94</v>
      </c>
      <c r="Z9" s="40">
        <v>64</v>
      </c>
      <c r="AA9" s="40">
        <v>171</v>
      </c>
      <c r="AB9" s="40">
        <v>25</v>
      </c>
      <c r="AC9" s="40">
        <v>55</v>
      </c>
      <c r="AD9" s="46">
        <v>17</v>
      </c>
    </row>
    <row r="10" spans="1:30" ht="20.149999999999999" customHeight="1" x14ac:dyDescent="0.25">
      <c r="A10" s="93" t="s">
        <v>4128</v>
      </c>
      <c r="B10" s="47">
        <v>0.21888232779216599</v>
      </c>
      <c r="C10" s="41">
        <v>0.25229818946864901</v>
      </c>
      <c r="D10" s="41">
        <v>0.128521520756958</v>
      </c>
      <c r="E10" s="41">
        <v>0.19786152055685299</v>
      </c>
      <c r="F10" s="41">
        <v>0.289651442550383</v>
      </c>
      <c r="G10" s="41">
        <v>0.13596228822783801</v>
      </c>
      <c r="H10" s="54">
        <v>0.26491668424767001</v>
      </c>
      <c r="I10" s="41">
        <v>0.14581489709033299</v>
      </c>
      <c r="J10" s="41">
        <v>0.11407072632458801</v>
      </c>
      <c r="K10" s="41">
        <v>0.16418991426140001</v>
      </c>
      <c r="L10" s="41">
        <v>0.25979742068068401</v>
      </c>
      <c r="M10" s="54">
        <v>0.24583683359295999</v>
      </c>
      <c r="N10" s="41">
        <v>0.187975075104415</v>
      </c>
      <c r="O10" s="41">
        <v>8.0518832958405701E-2</v>
      </c>
      <c r="P10" s="54">
        <v>0.17658874540801001</v>
      </c>
      <c r="Q10" s="41">
        <v>0.23704314911604499</v>
      </c>
      <c r="R10" s="54">
        <v>0.23060424070499899</v>
      </c>
      <c r="S10" s="41">
        <v>0.20934317083444501</v>
      </c>
      <c r="T10" s="54">
        <v>0.23088519190721499</v>
      </c>
      <c r="U10" s="41">
        <v>0.23373854150482301</v>
      </c>
      <c r="V10" s="41">
        <v>0.19588706727452901</v>
      </c>
      <c r="W10" s="41">
        <v>0.21391647196525701</v>
      </c>
      <c r="X10" s="54">
        <v>0.20083515837170501</v>
      </c>
      <c r="Y10" s="41">
        <v>0.217998731262118</v>
      </c>
      <c r="Z10" s="41">
        <v>0.25184287610780798</v>
      </c>
      <c r="AA10" s="41">
        <v>0.21143124706710201</v>
      </c>
      <c r="AB10" s="41">
        <v>0.28520581696436698</v>
      </c>
      <c r="AC10" s="41">
        <v>0.18823250713336501</v>
      </c>
      <c r="AD10" s="47">
        <v>0.28799458970806802</v>
      </c>
    </row>
    <row r="11" spans="1:30" ht="20.149999999999999" customHeight="1" x14ac:dyDescent="0.25">
      <c r="A11" s="93"/>
      <c r="B11" s="44">
        <v>449</v>
      </c>
      <c r="C11" s="38">
        <v>67</v>
      </c>
      <c r="D11" s="38">
        <v>59</v>
      </c>
      <c r="E11" s="38">
        <v>27</v>
      </c>
      <c r="F11" s="38">
        <v>110</v>
      </c>
      <c r="G11" s="38">
        <v>23</v>
      </c>
      <c r="H11" s="51">
        <v>88</v>
      </c>
      <c r="I11" s="38">
        <v>69</v>
      </c>
      <c r="J11" s="38">
        <v>20</v>
      </c>
      <c r="K11" s="38">
        <v>15</v>
      </c>
      <c r="L11" s="38">
        <v>52</v>
      </c>
      <c r="M11" s="51">
        <v>140</v>
      </c>
      <c r="N11" s="38">
        <v>81</v>
      </c>
      <c r="O11" s="38">
        <v>11</v>
      </c>
      <c r="P11" s="51">
        <v>124</v>
      </c>
      <c r="Q11" s="38">
        <v>170</v>
      </c>
      <c r="R11" s="51">
        <v>228</v>
      </c>
      <c r="S11" s="38">
        <v>221</v>
      </c>
      <c r="T11" s="51">
        <v>129</v>
      </c>
      <c r="U11" s="38">
        <v>116</v>
      </c>
      <c r="V11" s="38">
        <v>99</v>
      </c>
      <c r="W11" s="38">
        <v>104</v>
      </c>
      <c r="X11" s="51">
        <v>96</v>
      </c>
      <c r="Y11" s="38">
        <v>72</v>
      </c>
      <c r="Z11" s="38">
        <v>67</v>
      </c>
      <c r="AA11" s="38">
        <v>138</v>
      </c>
      <c r="AB11" s="38">
        <v>27</v>
      </c>
      <c r="AC11" s="38">
        <v>32</v>
      </c>
      <c r="AD11" s="44">
        <v>16</v>
      </c>
    </row>
    <row r="12" spans="1:30" ht="20.149999999999999" customHeight="1" x14ac:dyDescent="0.25">
      <c r="A12" s="94" t="s">
        <v>4129</v>
      </c>
      <c r="B12" s="45">
        <v>8.1345321213145097E-2</v>
      </c>
      <c r="C12" s="39">
        <v>0.121905231324743</v>
      </c>
      <c r="D12" s="39">
        <v>4.1790030762382198E-2</v>
      </c>
      <c r="E12" s="39">
        <v>8.4655633323963198E-2</v>
      </c>
      <c r="F12" s="39">
        <v>0.15396003245832801</v>
      </c>
      <c r="G12" s="39">
        <v>9.2017742767605396E-2</v>
      </c>
      <c r="H12" s="52">
        <v>0.12817245129066901</v>
      </c>
      <c r="I12" s="39">
        <v>4.75593575004798E-2</v>
      </c>
      <c r="J12" s="39">
        <v>6.6365846234028594E-2</v>
      </c>
      <c r="K12" s="39">
        <v>2.7356292286888101E-2</v>
      </c>
      <c r="L12" s="39">
        <v>0.140787022860419</v>
      </c>
      <c r="M12" s="52">
        <v>0.111512943667753</v>
      </c>
      <c r="N12" s="39">
        <v>4.3386278212888402E-2</v>
      </c>
      <c r="O12" s="39">
        <v>0.111656720278656</v>
      </c>
      <c r="P12" s="52">
        <v>6.5320932868968104E-2</v>
      </c>
      <c r="Q12" s="39">
        <v>0.105606349066887</v>
      </c>
      <c r="R12" s="52">
        <v>9.0831858144747299E-2</v>
      </c>
      <c r="S12" s="39">
        <v>7.2158119178051899E-2</v>
      </c>
      <c r="T12" s="52">
        <v>9.7559118667839104E-2</v>
      </c>
      <c r="U12" s="39">
        <v>7.8193788467939895E-2</v>
      </c>
      <c r="V12" s="39">
        <v>7.0152921405769106E-2</v>
      </c>
      <c r="W12" s="39">
        <v>7.7618100441438104E-2</v>
      </c>
      <c r="X12" s="52">
        <v>6.4879739675443998E-2</v>
      </c>
      <c r="Y12" s="39">
        <v>8.1677922111299303E-2</v>
      </c>
      <c r="Z12" s="39">
        <v>7.4374816631847598E-2</v>
      </c>
      <c r="AA12" s="39">
        <v>9.36704119341015E-2</v>
      </c>
      <c r="AB12" s="39">
        <v>7.8390605074227002E-2</v>
      </c>
      <c r="AC12" s="39">
        <v>6.7507139171089595E-2</v>
      </c>
      <c r="AD12" s="45">
        <v>0.157078795440385</v>
      </c>
    </row>
    <row r="13" spans="1:30" ht="20.149999999999999" customHeight="1" x14ac:dyDescent="0.25">
      <c r="A13" s="94"/>
      <c r="B13" s="46">
        <v>167</v>
      </c>
      <c r="C13" s="40">
        <v>32</v>
      </c>
      <c r="D13" s="40">
        <v>19</v>
      </c>
      <c r="E13" s="40">
        <v>11</v>
      </c>
      <c r="F13" s="40">
        <v>59</v>
      </c>
      <c r="G13" s="40">
        <v>15</v>
      </c>
      <c r="H13" s="53">
        <v>43</v>
      </c>
      <c r="I13" s="40">
        <v>23</v>
      </c>
      <c r="J13" s="40">
        <v>11</v>
      </c>
      <c r="K13" s="40">
        <v>3</v>
      </c>
      <c r="L13" s="40">
        <v>28</v>
      </c>
      <c r="M13" s="53">
        <v>64</v>
      </c>
      <c r="N13" s="40">
        <v>19</v>
      </c>
      <c r="O13" s="40">
        <v>16</v>
      </c>
      <c r="P13" s="53">
        <v>46</v>
      </c>
      <c r="Q13" s="40">
        <v>76</v>
      </c>
      <c r="R13" s="53">
        <v>90</v>
      </c>
      <c r="S13" s="40">
        <v>76</v>
      </c>
      <c r="T13" s="53">
        <v>55</v>
      </c>
      <c r="U13" s="40">
        <v>39</v>
      </c>
      <c r="V13" s="40">
        <v>36</v>
      </c>
      <c r="W13" s="40">
        <v>38</v>
      </c>
      <c r="X13" s="53">
        <v>31</v>
      </c>
      <c r="Y13" s="40">
        <v>27</v>
      </c>
      <c r="Z13" s="40">
        <v>20</v>
      </c>
      <c r="AA13" s="40">
        <v>61</v>
      </c>
      <c r="AB13" s="40">
        <v>8</v>
      </c>
      <c r="AC13" s="40">
        <v>11</v>
      </c>
      <c r="AD13" s="46">
        <v>9</v>
      </c>
    </row>
    <row r="14" spans="1:30" ht="20.149999999999999" customHeight="1" x14ac:dyDescent="0.25">
      <c r="A14" s="93" t="s">
        <v>4130</v>
      </c>
      <c r="B14" s="47">
        <v>6.4908018581461002E-2</v>
      </c>
      <c r="C14" s="41">
        <v>9.3628241048369795E-2</v>
      </c>
      <c r="D14" s="41">
        <v>2.26731859881548E-2</v>
      </c>
      <c r="E14" s="41">
        <v>3.2318578717854603E-2</v>
      </c>
      <c r="F14" s="41">
        <v>0.14067976268905999</v>
      </c>
      <c r="G14" s="41">
        <v>2.1633654857026299E-2</v>
      </c>
      <c r="H14" s="54">
        <v>0.11424369299812299</v>
      </c>
      <c r="I14" s="41">
        <v>3.1454469925771403E-2</v>
      </c>
      <c r="J14" s="41">
        <v>5.6781444908212297E-2</v>
      </c>
      <c r="K14" s="41">
        <v>3.7940441399853697E-2</v>
      </c>
      <c r="L14" s="41">
        <v>0.117688777409693</v>
      </c>
      <c r="M14" s="54">
        <v>0.105827505221609</v>
      </c>
      <c r="N14" s="41">
        <v>3.8244287849808198E-2</v>
      </c>
      <c r="O14" s="41">
        <v>2.2096253256462899E-2</v>
      </c>
      <c r="P14" s="54">
        <v>4.3286402799746798E-2</v>
      </c>
      <c r="Q14" s="41">
        <v>0.101332400157986</v>
      </c>
      <c r="R14" s="54">
        <v>8.0122230424406901E-2</v>
      </c>
      <c r="S14" s="41">
        <v>4.91968164472949E-2</v>
      </c>
      <c r="T14" s="54">
        <v>4.9416111209517402E-2</v>
      </c>
      <c r="U14" s="41">
        <v>6.8433870934956301E-2</v>
      </c>
      <c r="V14" s="41">
        <v>5.8175838754349597E-2</v>
      </c>
      <c r="W14" s="41">
        <v>8.6151111345984993E-2</v>
      </c>
      <c r="X14" s="54">
        <v>6.64493951706525E-2</v>
      </c>
      <c r="Y14" s="41">
        <v>7.2110635103578E-2</v>
      </c>
      <c r="Z14" s="41">
        <v>8.1732589451542395E-2</v>
      </c>
      <c r="AA14" s="41">
        <v>5.6544662487371201E-2</v>
      </c>
      <c r="AB14" s="41">
        <v>6.4597863033110103E-2</v>
      </c>
      <c r="AC14" s="41">
        <v>5.7165619460396402E-2</v>
      </c>
      <c r="AD14" s="47">
        <v>5.0803424826427801E-2</v>
      </c>
    </row>
    <row r="15" spans="1:30" ht="20.149999999999999" customHeight="1" x14ac:dyDescent="0.25">
      <c r="A15" s="93"/>
      <c r="B15" s="44">
        <v>133</v>
      </c>
      <c r="C15" s="38">
        <v>25</v>
      </c>
      <c r="D15" s="38">
        <v>10</v>
      </c>
      <c r="E15" s="38">
        <v>4</v>
      </c>
      <c r="F15" s="38">
        <v>54</v>
      </c>
      <c r="G15" s="38">
        <v>4</v>
      </c>
      <c r="H15" s="51">
        <v>38</v>
      </c>
      <c r="I15" s="38">
        <v>15</v>
      </c>
      <c r="J15" s="38">
        <v>10</v>
      </c>
      <c r="K15" s="38">
        <v>4</v>
      </c>
      <c r="L15" s="38">
        <v>24</v>
      </c>
      <c r="M15" s="51">
        <v>60</v>
      </c>
      <c r="N15" s="38">
        <v>16</v>
      </c>
      <c r="O15" s="38">
        <v>3</v>
      </c>
      <c r="P15" s="51">
        <v>30</v>
      </c>
      <c r="Q15" s="38">
        <v>73</v>
      </c>
      <c r="R15" s="51">
        <v>79</v>
      </c>
      <c r="S15" s="38">
        <v>52</v>
      </c>
      <c r="T15" s="51">
        <v>28</v>
      </c>
      <c r="U15" s="38">
        <v>34</v>
      </c>
      <c r="V15" s="38">
        <v>30</v>
      </c>
      <c r="W15" s="38">
        <v>42</v>
      </c>
      <c r="X15" s="51">
        <v>32</v>
      </c>
      <c r="Y15" s="38">
        <v>24</v>
      </c>
      <c r="Z15" s="38">
        <v>22</v>
      </c>
      <c r="AA15" s="38">
        <v>37</v>
      </c>
      <c r="AB15" s="38">
        <v>6</v>
      </c>
      <c r="AC15" s="38">
        <v>10</v>
      </c>
      <c r="AD15" s="44">
        <v>3</v>
      </c>
    </row>
    <row r="16" spans="1:30" ht="20.149999999999999" customHeight="1" x14ac:dyDescent="0.25">
      <c r="A16" s="94" t="s">
        <v>250</v>
      </c>
      <c r="B16" s="45">
        <v>0.152365490832787</v>
      </c>
      <c r="C16" s="39">
        <v>0.14060732617683799</v>
      </c>
      <c r="D16" s="39">
        <v>6.3947225119743406E-2</v>
      </c>
      <c r="E16" s="39">
        <v>0.109432598037842</v>
      </c>
      <c r="F16" s="39">
        <v>0.11601885119797101</v>
      </c>
      <c r="G16" s="39">
        <v>0.120773498446247</v>
      </c>
      <c r="H16" s="52">
        <v>0.118083890792664</v>
      </c>
      <c r="I16" s="39">
        <v>8.3036384853243606E-2</v>
      </c>
      <c r="J16" s="39">
        <v>0.112114098445543</v>
      </c>
      <c r="K16" s="39">
        <v>8.4768361753841198E-2</v>
      </c>
      <c r="L16" s="39">
        <v>0.139595835298753</v>
      </c>
      <c r="M16" s="52">
        <v>0.116155896671534</v>
      </c>
      <c r="N16" s="39">
        <v>7.5322617188590402E-2</v>
      </c>
      <c r="O16" s="39">
        <v>0.123146886181178</v>
      </c>
      <c r="P16" s="52">
        <v>0.10473489209050101</v>
      </c>
      <c r="Q16" s="39">
        <v>0.14799618169662099</v>
      </c>
      <c r="R16" s="52">
        <v>0.115053093965663</v>
      </c>
      <c r="S16" s="39">
        <v>0.18738241923226601</v>
      </c>
      <c r="T16" s="52">
        <v>0.144892404770816</v>
      </c>
      <c r="U16" s="39">
        <v>0.171407691465325</v>
      </c>
      <c r="V16" s="39">
        <v>0.16069208203061</v>
      </c>
      <c r="W16" s="39">
        <v>0.13278775088002401</v>
      </c>
      <c r="X16" s="52">
        <v>0.133165355785996</v>
      </c>
      <c r="Y16" s="39">
        <v>0.16308748779424301</v>
      </c>
      <c r="Z16" s="39">
        <v>0.14265185323809301</v>
      </c>
      <c r="AA16" s="39">
        <v>0.16054058224486401</v>
      </c>
      <c r="AB16" s="39">
        <v>0.202073065202418</v>
      </c>
      <c r="AC16" s="39">
        <v>0.15913926696785299</v>
      </c>
      <c r="AD16" s="45">
        <v>9.6951529352903895E-2</v>
      </c>
    </row>
    <row r="17" spans="1:30" ht="20.149999999999999" customHeight="1" x14ac:dyDescent="0.25">
      <c r="A17" s="94"/>
      <c r="B17" s="46">
        <v>312</v>
      </c>
      <c r="C17" s="40">
        <v>37</v>
      </c>
      <c r="D17" s="40">
        <v>29</v>
      </c>
      <c r="E17" s="40">
        <v>15</v>
      </c>
      <c r="F17" s="40">
        <v>44</v>
      </c>
      <c r="G17" s="40">
        <v>20</v>
      </c>
      <c r="H17" s="53">
        <v>39</v>
      </c>
      <c r="I17" s="40">
        <v>39</v>
      </c>
      <c r="J17" s="40">
        <v>19</v>
      </c>
      <c r="K17" s="40">
        <v>8</v>
      </c>
      <c r="L17" s="40">
        <v>28</v>
      </c>
      <c r="M17" s="53">
        <v>66</v>
      </c>
      <c r="N17" s="40">
        <v>32</v>
      </c>
      <c r="O17" s="40">
        <v>17</v>
      </c>
      <c r="P17" s="53">
        <v>74</v>
      </c>
      <c r="Q17" s="40">
        <v>106</v>
      </c>
      <c r="R17" s="53">
        <v>114</v>
      </c>
      <c r="S17" s="40">
        <v>198</v>
      </c>
      <c r="T17" s="53">
        <v>81</v>
      </c>
      <c r="U17" s="40">
        <v>85</v>
      </c>
      <c r="V17" s="40">
        <v>82</v>
      </c>
      <c r="W17" s="40">
        <v>65</v>
      </c>
      <c r="X17" s="53">
        <v>64</v>
      </c>
      <c r="Y17" s="40">
        <v>54</v>
      </c>
      <c r="Z17" s="40">
        <v>38</v>
      </c>
      <c r="AA17" s="40">
        <v>105</v>
      </c>
      <c r="AB17" s="40">
        <v>19</v>
      </c>
      <c r="AC17" s="40">
        <v>27</v>
      </c>
      <c r="AD17" s="46">
        <v>5</v>
      </c>
    </row>
    <row r="18" spans="1:30" ht="20.149999999999999" customHeight="1" x14ac:dyDescent="0.25">
      <c r="A18" s="93" t="s">
        <v>4131</v>
      </c>
      <c r="B18" s="47">
        <v>0.48249884158043799</v>
      </c>
      <c r="C18" s="41">
        <v>0.39156101198140097</v>
      </c>
      <c r="D18" s="41">
        <v>0.74306803737276195</v>
      </c>
      <c r="E18" s="41">
        <v>0.57573166936348696</v>
      </c>
      <c r="F18" s="41">
        <v>0.29968991110425902</v>
      </c>
      <c r="G18" s="41">
        <v>0.62961281570128202</v>
      </c>
      <c r="H18" s="54">
        <v>0.37458328067087299</v>
      </c>
      <c r="I18" s="41">
        <v>0.69213489063017197</v>
      </c>
      <c r="J18" s="41">
        <v>0.65066788408762899</v>
      </c>
      <c r="K18" s="41">
        <v>0.68574499029801705</v>
      </c>
      <c r="L18" s="41">
        <v>0.34213094375045</v>
      </c>
      <c r="M18" s="54">
        <v>0.42066682084614498</v>
      </c>
      <c r="N18" s="41">
        <v>0.65507174164429804</v>
      </c>
      <c r="O18" s="41">
        <v>0.66258130732529796</v>
      </c>
      <c r="P18" s="54">
        <v>0.61006902683277398</v>
      </c>
      <c r="Q18" s="41">
        <v>0.40802191996246201</v>
      </c>
      <c r="R18" s="54">
        <v>0.48338857676018498</v>
      </c>
      <c r="S18" s="41">
        <v>0.48191947430794302</v>
      </c>
      <c r="T18" s="54">
        <v>0.47724717344461298</v>
      </c>
      <c r="U18" s="41">
        <v>0.44822610762695497</v>
      </c>
      <c r="V18" s="41">
        <v>0.51509209053474303</v>
      </c>
      <c r="W18" s="41">
        <v>0.489526565367295</v>
      </c>
      <c r="X18" s="54">
        <v>0.53467035099620297</v>
      </c>
      <c r="Y18" s="41">
        <v>0.46512522372876203</v>
      </c>
      <c r="Z18" s="41">
        <v>0.44939786457070902</v>
      </c>
      <c r="AA18" s="41">
        <v>0.47781309626656199</v>
      </c>
      <c r="AB18" s="41">
        <v>0.36973264972587799</v>
      </c>
      <c r="AC18" s="41">
        <v>0.52795546726729503</v>
      </c>
      <c r="AD18" s="47">
        <v>0.407171660672216</v>
      </c>
    </row>
    <row r="19" spans="1:30" ht="20.149999999999999" customHeight="1" x14ac:dyDescent="0.25">
      <c r="A19" s="93"/>
      <c r="B19" s="44">
        <v>989</v>
      </c>
      <c r="C19" s="38">
        <v>104</v>
      </c>
      <c r="D19" s="38">
        <v>339</v>
      </c>
      <c r="E19" s="38">
        <v>78</v>
      </c>
      <c r="F19" s="38">
        <v>114</v>
      </c>
      <c r="G19" s="38">
        <v>105</v>
      </c>
      <c r="H19" s="51">
        <v>125</v>
      </c>
      <c r="I19" s="38">
        <v>328</v>
      </c>
      <c r="J19" s="38">
        <v>112</v>
      </c>
      <c r="K19" s="38">
        <v>65</v>
      </c>
      <c r="L19" s="38">
        <v>69</v>
      </c>
      <c r="M19" s="51">
        <v>240</v>
      </c>
      <c r="N19" s="38">
        <v>282</v>
      </c>
      <c r="O19" s="38">
        <v>94</v>
      </c>
      <c r="P19" s="51">
        <v>429</v>
      </c>
      <c r="Q19" s="38">
        <v>293</v>
      </c>
      <c r="R19" s="51">
        <v>478</v>
      </c>
      <c r="S19" s="38">
        <v>508</v>
      </c>
      <c r="T19" s="51">
        <v>267</v>
      </c>
      <c r="U19" s="38">
        <v>223</v>
      </c>
      <c r="V19" s="38">
        <v>262</v>
      </c>
      <c r="W19" s="38">
        <v>238</v>
      </c>
      <c r="X19" s="51">
        <v>255</v>
      </c>
      <c r="Y19" s="38">
        <v>154</v>
      </c>
      <c r="Z19" s="38">
        <v>120</v>
      </c>
      <c r="AA19" s="38">
        <v>312</v>
      </c>
      <c r="AB19" s="38">
        <v>36</v>
      </c>
      <c r="AC19" s="38">
        <v>90</v>
      </c>
      <c r="AD19" s="44">
        <v>23</v>
      </c>
    </row>
    <row r="20" spans="1:30" ht="20.149999999999999" customHeight="1" x14ac:dyDescent="0.25">
      <c r="A20" s="94" t="s">
        <v>4132</v>
      </c>
      <c r="B20" s="45">
        <v>0.146253339794606</v>
      </c>
      <c r="C20" s="39">
        <v>0.21553347237311299</v>
      </c>
      <c r="D20" s="39">
        <v>6.4463216750536997E-2</v>
      </c>
      <c r="E20" s="39">
        <v>0.116974212041818</v>
      </c>
      <c r="F20" s="39">
        <v>0.29463979514738797</v>
      </c>
      <c r="G20" s="39">
        <v>0.113651397624632</v>
      </c>
      <c r="H20" s="52">
        <v>0.24241614428879199</v>
      </c>
      <c r="I20" s="39">
        <v>7.9013827426251196E-2</v>
      </c>
      <c r="J20" s="39">
        <v>0.123147291142241</v>
      </c>
      <c r="K20" s="39">
        <v>6.5296733686741798E-2</v>
      </c>
      <c r="L20" s="39">
        <v>0.25847580027011302</v>
      </c>
      <c r="M20" s="52">
        <v>0.21734044888936199</v>
      </c>
      <c r="N20" s="39">
        <v>8.16305660626966E-2</v>
      </c>
      <c r="O20" s="39">
        <v>0.133752973535119</v>
      </c>
      <c r="P20" s="52">
        <v>0.108607335668715</v>
      </c>
      <c r="Q20" s="39">
        <v>0.20693874922487299</v>
      </c>
      <c r="R20" s="52">
        <v>0.17095408856915401</v>
      </c>
      <c r="S20" s="39">
        <v>0.12135493562534699</v>
      </c>
      <c r="T20" s="52">
        <v>0.14697522987735601</v>
      </c>
      <c r="U20" s="39">
        <v>0.14662765940289599</v>
      </c>
      <c r="V20" s="39">
        <v>0.12832876016011899</v>
      </c>
      <c r="W20" s="39">
        <v>0.16376921178742301</v>
      </c>
      <c r="X20" s="52">
        <v>0.13132913484609601</v>
      </c>
      <c r="Y20" s="39">
        <v>0.153788557214877</v>
      </c>
      <c r="Z20" s="39">
        <v>0.15610740608338999</v>
      </c>
      <c r="AA20" s="39">
        <v>0.150215074421473</v>
      </c>
      <c r="AB20" s="39">
        <v>0.14298846810733701</v>
      </c>
      <c r="AC20" s="39">
        <v>0.124672758631486</v>
      </c>
      <c r="AD20" s="45">
        <v>0.20788222026681299</v>
      </c>
    </row>
    <row r="21" spans="1:30" ht="20.149999999999999" customHeight="1" x14ac:dyDescent="0.25">
      <c r="A21" s="95"/>
      <c r="B21" s="48">
        <v>300</v>
      </c>
      <c r="C21" s="42">
        <v>57</v>
      </c>
      <c r="D21" s="42">
        <v>29</v>
      </c>
      <c r="E21" s="42">
        <v>16</v>
      </c>
      <c r="F21" s="42">
        <v>112</v>
      </c>
      <c r="G21" s="42">
        <v>19</v>
      </c>
      <c r="H21" s="57">
        <v>81</v>
      </c>
      <c r="I21" s="42">
        <v>37</v>
      </c>
      <c r="J21" s="42">
        <v>21</v>
      </c>
      <c r="K21" s="42">
        <v>6</v>
      </c>
      <c r="L21" s="42">
        <v>52</v>
      </c>
      <c r="M21" s="57">
        <v>124</v>
      </c>
      <c r="N21" s="42">
        <v>35</v>
      </c>
      <c r="O21" s="42">
        <v>19</v>
      </c>
      <c r="P21" s="57">
        <v>76</v>
      </c>
      <c r="Q21" s="42">
        <v>149</v>
      </c>
      <c r="R21" s="57">
        <v>169</v>
      </c>
      <c r="S21" s="42">
        <v>128</v>
      </c>
      <c r="T21" s="57">
        <v>82</v>
      </c>
      <c r="U21" s="42">
        <v>73</v>
      </c>
      <c r="V21" s="42">
        <v>65</v>
      </c>
      <c r="W21" s="42">
        <v>80</v>
      </c>
      <c r="X21" s="57">
        <v>63</v>
      </c>
      <c r="Y21" s="42">
        <v>51</v>
      </c>
      <c r="Z21" s="42">
        <v>42</v>
      </c>
      <c r="AA21" s="42">
        <v>98</v>
      </c>
      <c r="AB21" s="42">
        <v>14</v>
      </c>
      <c r="AC21" s="42">
        <v>21</v>
      </c>
      <c r="AD21" s="48">
        <v>12</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84" display="Return to index" xr:uid="{C447F995-458E-4213-BEC1-8199EB762C11}"/>
  </hyperlinks>
  <pageMargins left="0.75" right="0.75" top="0.75" bottom="0.5" header="0.5" footer="0.75"/>
  <drawing r:id="rId1"/>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4133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4126</v>
      </c>
      <c r="B6" s="43">
        <v>0.15080209955208701</v>
      </c>
      <c r="C6" s="37">
        <v>0.12590215545026601</v>
      </c>
      <c r="D6" s="37">
        <v>0.31496705565284</v>
      </c>
      <c r="E6" s="37">
        <v>0.17638659235130799</v>
      </c>
      <c r="F6" s="37">
        <v>6.9965356232043294E-2</v>
      </c>
      <c r="G6" s="37">
        <v>0.16947699086950199</v>
      </c>
      <c r="H6" s="50">
        <v>9.7179630100536096E-2</v>
      </c>
      <c r="I6" s="37">
        <v>0.276838638037392</v>
      </c>
      <c r="J6" s="37">
        <v>0.143405966967318</v>
      </c>
      <c r="K6" s="37">
        <v>0.111708073349456</v>
      </c>
      <c r="L6" s="37">
        <v>5.5262525505343399E-2</v>
      </c>
      <c r="M6" s="50">
        <v>9.8271713755924597E-2</v>
      </c>
      <c r="N6" s="37">
        <v>0.24664681175789299</v>
      </c>
      <c r="O6" s="37">
        <v>0.19579250410669899</v>
      </c>
      <c r="P6" s="50">
        <v>0.19795101991251801</v>
      </c>
      <c r="Q6" s="37">
        <v>0.12084926506216</v>
      </c>
      <c r="R6" s="50">
        <v>0.16352605987920299</v>
      </c>
      <c r="S6" s="37">
        <v>0.13987382586135799</v>
      </c>
      <c r="T6" s="50">
        <v>0.18505816460807101</v>
      </c>
      <c r="U6" s="37">
        <v>0.15695998921318399</v>
      </c>
      <c r="V6" s="37">
        <v>0.15428173364338699</v>
      </c>
      <c r="W6" s="37">
        <v>0.101478847492442</v>
      </c>
      <c r="X6" s="50">
        <v>0.19888362450989899</v>
      </c>
      <c r="Y6" s="37">
        <v>0.14601009883430299</v>
      </c>
      <c r="Z6" s="37">
        <v>0.13004206383320099</v>
      </c>
      <c r="AA6" s="37">
        <v>0.12582170193165801</v>
      </c>
      <c r="AB6" s="37">
        <v>9.4612391011875505E-2</v>
      </c>
      <c r="AC6" s="37">
        <v>0.19006944628849301</v>
      </c>
      <c r="AD6" s="43">
        <v>0.13664705219230699</v>
      </c>
    </row>
    <row r="7" spans="1:30" ht="20.149999999999999" customHeight="1" x14ac:dyDescent="0.25">
      <c r="A7" s="93"/>
      <c r="B7" s="44">
        <v>309</v>
      </c>
      <c r="C7" s="38">
        <v>33</v>
      </c>
      <c r="D7" s="38">
        <v>144</v>
      </c>
      <c r="E7" s="38">
        <v>24</v>
      </c>
      <c r="F7" s="38">
        <v>27</v>
      </c>
      <c r="G7" s="38">
        <v>28</v>
      </c>
      <c r="H7" s="51">
        <v>32</v>
      </c>
      <c r="I7" s="38">
        <v>131</v>
      </c>
      <c r="J7" s="38">
        <v>25</v>
      </c>
      <c r="K7" s="38">
        <v>11</v>
      </c>
      <c r="L7" s="38">
        <v>11</v>
      </c>
      <c r="M7" s="51">
        <v>56</v>
      </c>
      <c r="N7" s="38">
        <v>106</v>
      </c>
      <c r="O7" s="38">
        <v>28</v>
      </c>
      <c r="P7" s="51">
        <v>139</v>
      </c>
      <c r="Q7" s="38">
        <v>87</v>
      </c>
      <c r="R7" s="51">
        <v>162</v>
      </c>
      <c r="S7" s="38">
        <v>148</v>
      </c>
      <c r="T7" s="51">
        <v>103</v>
      </c>
      <c r="U7" s="38">
        <v>78</v>
      </c>
      <c r="V7" s="38">
        <v>78</v>
      </c>
      <c r="W7" s="38">
        <v>49</v>
      </c>
      <c r="X7" s="51">
        <v>95</v>
      </c>
      <c r="Y7" s="38">
        <v>48</v>
      </c>
      <c r="Z7" s="38">
        <v>35</v>
      </c>
      <c r="AA7" s="38">
        <v>82</v>
      </c>
      <c r="AB7" s="38">
        <v>9</v>
      </c>
      <c r="AC7" s="38">
        <v>32</v>
      </c>
      <c r="AD7" s="44">
        <v>8</v>
      </c>
    </row>
    <row r="8" spans="1:30" ht="20.149999999999999" customHeight="1" x14ac:dyDescent="0.25">
      <c r="A8" s="94" t="s">
        <v>4127</v>
      </c>
      <c r="B8" s="45">
        <v>0.24517708450147899</v>
      </c>
      <c r="C8" s="39">
        <v>0.206375401421105</v>
      </c>
      <c r="D8" s="39">
        <v>0.35522010750886002</v>
      </c>
      <c r="E8" s="39">
        <v>0.35130365119850898</v>
      </c>
      <c r="F8" s="39">
        <v>0.14249458249251901</v>
      </c>
      <c r="G8" s="39">
        <v>0.28330954339737002</v>
      </c>
      <c r="H8" s="52">
        <v>0.20479144341539601</v>
      </c>
      <c r="I8" s="39">
        <v>0.32371491345005199</v>
      </c>
      <c r="J8" s="39">
        <v>0.38789009967982502</v>
      </c>
      <c r="K8" s="39">
        <v>0.315144931753229</v>
      </c>
      <c r="L8" s="39">
        <v>0.15269926667391301</v>
      </c>
      <c r="M8" s="52">
        <v>0.223316531442417</v>
      </c>
      <c r="N8" s="39">
        <v>0.33086619817584301</v>
      </c>
      <c r="O8" s="39">
        <v>0.34581636297724599</v>
      </c>
      <c r="P8" s="52">
        <v>0.32086252924611403</v>
      </c>
      <c r="Q8" s="39">
        <v>0.20060232327263799</v>
      </c>
      <c r="R8" s="52">
        <v>0.24038619271183501</v>
      </c>
      <c r="S8" s="39">
        <v>0.25045370780856602</v>
      </c>
      <c r="T8" s="52">
        <v>0.25995294562079302</v>
      </c>
      <c r="U8" s="39">
        <v>0.24772227374018699</v>
      </c>
      <c r="V8" s="39">
        <v>0.26564938274374</v>
      </c>
      <c r="W8" s="39">
        <v>0.204193123706816</v>
      </c>
      <c r="X8" s="52">
        <v>0.27329581445575801</v>
      </c>
      <c r="Y8" s="39">
        <v>0.212304737555986</v>
      </c>
      <c r="Z8" s="39">
        <v>0.26153249405988699</v>
      </c>
      <c r="AA8" s="39">
        <v>0.24410106008921401</v>
      </c>
      <c r="AB8" s="39">
        <v>0.191947085230666</v>
      </c>
      <c r="AC8" s="39">
        <v>0.22858318922019299</v>
      </c>
      <c r="AD8" s="45">
        <v>0.27617447594432398</v>
      </c>
    </row>
    <row r="9" spans="1:30" ht="20.149999999999999" customHeight="1" x14ac:dyDescent="0.25">
      <c r="A9" s="94"/>
      <c r="B9" s="46">
        <v>503</v>
      </c>
      <c r="C9" s="40">
        <v>55</v>
      </c>
      <c r="D9" s="40">
        <v>162</v>
      </c>
      <c r="E9" s="40">
        <v>48</v>
      </c>
      <c r="F9" s="40">
        <v>54</v>
      </c>
      <c r="G9" s="40">
        <v>47</v>
      </c>
      <c r="H9" s="53">
        <v>68</v>
      </c>
      <c r="I9" s="40">
        <v>153</v>
      </c>
      <c r="J9" s="40">
        <v>67</v>
      </c>
      <c r="K9" s="40">
        <v>30</v>
      </c>
      <c r="L9" s="40">
        <v>31</v>
      </c>
      <c r="M9" s="53">
        <v>128</v>
      </c>
      <c r="N9" s="40">
        <v>143</v>
      </c>
      <c r="O9" s="40">
        <v>49</v>
      </c>
      <c r="P9" s="53">
        <v>226</v>
      </c>
      <c r="Q9" s="40">
        <v>144</v>
      </c>
      <c r="R9" s="53">
        <v>238</v>
      </c>
      <c r="S9" s="40">
        <v>264</v>
      </c>
      <c r="T9" s="53">
        <v>145</v>
      </c>
      <c r="U9" s="40">
        <v>123</v>
      </c>
      <c r="V9" s="40">
        <v>135</v>
      </c>
      <c r="W9" s="40">
        <v>99</v>
      </c>
      <c r="X9" s="53">
        <v>131</v>
      </c>
      <c r="Y9" s="40">
        <v>70</v>
      </c>
      <c r="Z9" s="40">
        <v>70</v>
      </c>
      <c r="AA9" s="40">
        <v>160</v>
      </c>
      <c r="AB9" s="40">
        <v>18</v>
      </c>
      <c r="AC9" s="40">
        <v>39</v>
      </c>
      <c r="AD9" s="46">
        <v>15</v>
      </c>
    </row>
    <row r="10" spans="1:30" ht="20.149999999999999" customHeight="1" x14ac:dyDescent="0.25">
      <c r="A10" s="93" t="s">
        <v>4128</v>
      </c>
      <c r="B10" s="47">
        <v>0.22076166175242301</v>
      </c>
      <c r="C10" s="41">
        <v>0.174077971091184</v>
      </c>
      <c r="D10" s="41">
        <v>0.15445971806808401</v>
      </c>
      <c r="E10" s="41">
        <v>0.22124818007932601</v>
      </c>
      <c r="F10" s="41">
        <v>0.27020181033097201</v>
      </c>
      <c r="G10" s="41">
        <v>0.24678194106895601</v>
      </c>
      <c r="H10" s="54">
        <v>0.20945156582400601</v>
      </c>
      <c r="I10" s="41">
        <v>0.14712984283991601</v>
      </c>
      <c r="J10" s="41">
        <v>0.22213728853835801</v>
      </c>
      <c r="K10" s="41">
        <v>0.21813924173367899</v>
      </c>
      <c r="L10" s="41">
        <v>0.261094259683057</v>
      </c>
      <c r="M10" s="54">
        <v>0.19700318359515101</v>
      </c>
      <c r="N10" s="41">
        <v>0.161840347187203</v>
      </c>
      <c r="O10" s="41">
        <v>0.183443279215738</v>
      </c>
      <c r="P10" s="54">
        <v>0.16972048946682999</v>
      </c>
      <c r="Q10" s="41">
        <v>0.21856087891940701</v>
      </c>
      <c r="R10" s="54">
        <v>0.23244126212469701</v>
      </c>
      <c r="S10" s="41">
        <v>0.20926421284712499</v>
      </c>
      <c r="T10" s="54">
        <v>0.22426010764190901</v>
      </c>
      <c r="U10" s="41">
        <v>0.26146982634855997</v>
      </c>
      <c r="V10" s="41">
        <v>0.228610602818277</v>
      </c>
      <c r="W10" s="41">
        <v>0.16691313484034401</v>
      </c>
      <c r="X10" s="54">
        <v>0.19325785820372901</v>
      </c>
      <c r="Y10" s="41">
        <v>0.238878567057908</v>
      </c>
      <c r="Z10" s="41">
        <v>0.25793163604158997</v>
      </c>
      <c r="AA10" s="41">
        <v>0.21689142807634501</v>
      </c>
      <c r="AB10" s="41">
        <v>0.239586827387993</v>
      </c>
      <c r="AC10" s="41">
        <v>0.18735270027327999</v>
      </c>
      <c r="AD10" s="47">
        <v>0.286771459198217</v>
      </c>
    </row>
    <row r="11" spans="1:30" ht="20.149999999999999" customHeight="1" x14ac:dyDescent="0.25">
      <c r="A11" s="93"/>
      <c r="B11" s="44">
        <v>453</v>
      </c>
      <c r="C11" s="38">
        <v>46</v>
      </c>
      <c r="D11" s="38">
        <v>70</v>
      </c>
      <c r="E11" s="38">
        <v>30</v>
      </c>
      <c r="F11" s="38">
        <v>103</v>
      </c>
      <c r="G11" s="38">
        <v>41</v>
      </c>
      <c r="H11" s="51">
        <v>70</v>
      </c>
      <c r="I11" s="38">
        <v>70</v>
      </c>
      <c r="J11" s="38">
        <v>38</v>
      </c>
      <c r="K11" s="38">
        <v>21</v>
      </c>
      <c r="L11" s="38">
        <v>52</v>
      </c>
      <c r="M11" s="51">
        <v>113</v>
      </c>
      <c r="N11" s="38">
        <v>70</v>
      </c>
      <c r="O11" s="38">
        <v>26</v>
      </c>
      <c r="P11" s="51">
        <v>119</v>
      </c>
      <c r="Q11" s="38">
        <v>157</v>
      </c>
      <c r="R11" s="51">
        <v>230</v>
      </c>
      <c r="S11" s="38">
        <v>221</v>
      </c>
      <c r="T11" s="51">
        <v>125</v>
      </c>
      <c r="U11" s="38">
        <v>130</v>
      </c>
      <c r="V11" s="38">
        <v>116</v>
      </c>
      <c r="W11" s="38">
        <v>81</v>
      </c>
      <c r="X11" s="51">
        <v>92</v>
      </c>
      <c r="Y11" s="38">
        <v>79</v>
      </c>
      <c r="Z11" s="38">
        <v>69</v>
      </c>
      <c r="AA11" s="38">
        <v>142</v>
      </c>
      <c r="AB11" s="38">
        <v>23</v>
      </c>
      <c r="AC11" s="38">
        <v>32</v>
      </c>
      <c r="AD11" s="44">
        <v>16</v>
      </c>
    </row>
    <row r="12" spans="1:30" ht="20.149999999999999" customHeight="1" x14ac:dyDescent="0.25">
      <c r="A12" s="94" t="s">
        <v>4129</v>
      </c>
      <c r="B12" s="45">
        <v>9.50584592684936E-2</v>
      </c>
      <c r="C12" s="39">
        <v>0.137327724336508</v>
      </c>
      <c r="D12" s="39">
        <v>6.0994206587288199E-2</v>
      </c>
      <c r="E12" s="39">
        <v>6.5395530598949897E-2</v>
      </c>
      <c r="F12" s="39">
        <v>0.13153759796817499</v>
      </c>
      <c r="G12" s="39">
        <v>0.128228111622053</v>
      </c>
      <c r="H12" s="52">
        <v>0.12558304097612999</v>
      </c>
      <c r="I12" s="39">
        <v>7.4798907814985105E-2</v>
      </c>
      <c r="J12" s="39">
        <v>7.2728006819160806E-2</v>
      </c>
      <c r="K12" s="39">
        <v>0.108499330404279</v>
      </c>
      <c r="L12" s="39">
        <v>0.15112325353995701</v>
      </c>
      <c r="M12" s="52">
        <v>0.135770990902601</v>
      </c>
      <c r="N12" s="39">
        <v>7.7153880569360803E-2</v>
      </c>
      <c r="O12" s="39">
        <v>4.9424966813467398E-2</v>
      </c>
      <c r="P12" s="52">
        <v>9.6517355225381504E-2</v>
      </c>
      <c r="Q12" s="39">
        <v>0.10985121004288401</v>
      </c>
      <c r="R12" s="52">
        <v>0.10004406062476399</v>
      </c>
      <c r="S12" s="39">
        <v>9.1014207624352403E-2</v>
      </c>
      <c r="T12" s="52">
        <v>0.110116246919292</v>
      </c>
      <c r="U12" s="39">
        <v>6.2377906576048199E-2</v>
      </c>
      <c r="V12" s="39">
        <v>8.1870083077017305E-2</v>
      </c>
      <c r="W12" s="39">
        <v>0.124939844425032</v>
      </c>
      <c r="X12" s="52">
        <v>6.3078487965969404E-2</v>
      </c>
      <c r="Y12" s="39">
        <v>6.5961062982095503E-2</v>
      </c>
      <c r="Z12" s="39">
        <v>0.113828328214871</v>
      </c>
      <c r="AA12" s="39">
        <v>0.11890713218941699</v>
      </c>
      <c r="AB12" s="39">
        <v>9.9736625063671897E-2</v>
      </c>
      <c r="AC12" s="39">
        <v>0.10464514949227199</v>
      </c>
      <c r="AD12" s="45">
        <v>0.13478556261979599</v>
      </c>
    </row>
    <row r="13" spans="1:30" ht="20.149999999999999" customHeight="1" x14ac:dyDescent="0.25">
      <c r="A13" s="94"/>
      <c r="B13" s="46">
        <v>195</v>
      </c>
      <c r="C13" s="40">
        <v>36</v>
      </c>
      <c r="D13" s="40">
        <v>28</v>
      </c>
      <c r="E13" s="40">
        <v>9</v>
      </c>
      <c r="F13" s="40">
        <v>50</v>
      </c>
      <c r="G13" s="40">
        <v>21</v>
      </c>
      <c r="H13" s="53">
        <v>42</v>
      </c>
      <c r="I13" s="40">
        <v>35</v>
      </c>
      <c r="J13" s="40">
        <v>12</v>
      </c>
      <c r="K13" s="40">
        <v>10</v>
      </c>
      <c r="L13" s="40">
        <v>30</v>
      </c>
      <c r="M13" s="53">
        <v>78</v>
      </c>
      <c r="N13" s="40">
        <v>33</v>
      </c>
      <c r="O13" s="40">
        <v>7</v>
      </c>
      <c r="P13" s="53">
        <v>68</v>
      </c>
      <c r="Q13" s="40">
        <v>79</v>
      </c>
      <c r="R13" s="53">
        <v>99</v>
      </c>
      <c r="S13" s="40">
        <v>96</v>
      </c>
      <c r="T13" s="53">
        <v>62</v>
      </c>
      <c r="U13" s="40">
        <v>31</v>
      </c>
      <c r="V13" s="40">
        <v>42</v>
      </c>
      <c r="W13" s="40">
        <v>61</v>
      </c>
      <c r="X13" s="53">
        <v>30</v>
      </c>
      <c r="Y13" s="40">
        <v>22</v>
      </c>
      <c r="Z13" s="40">
        <v>30</v>
      </c>
      <c r="AA13" s="40">
        <v>78</v>
      </c>
      <c r="AB13" s="40">
        <v>10</v>
      </c>
      <c r="AC13" s="40">
        <v>18</v>
      </c>
      <c r="AD13" s="46">
        <v>7</v>
      </c>
    </row>
    <row r="14" spans="1:30" ht="20.149999999999999" customHeight="1" x14ac:dyDescent="0.25">
      <c r="A14" s="93" t="s">
        <v>4130</v>
      </c>
      <c r="B14" s="47">
        <v>0.13061419039376701</v>
      </c>
      <c r="C14" s="41">
        <v>0.256356833497978</v>
      </c>
      <c r="D14" s="41">
        <v>2.1652534222951499E-2</v>
      </c>
      <c r="E14" s="41">
        <v>8.8357047021314403E-2</v>
      </c>
      <c r="F14" s="41">
        <v>0.26959131111142898</v>
      </c>
      <c r="G14" s="41">
        <v>4.5096915063968297E-2</v>
      </c>
      <c r="H14" s="54">
        <v>0.27912833148023197</v>
      </c>
      <c r="I14" s="41">
        <v>6.2244777299243499E-2</v>
      </c>
      <c r="J14" s="41">
        <v>7.7882049893252994E-2</v>
      </c>
      <c r="K14" s="41">
        <v>8.7384168407427298E-2</v>
      </c>
      <c r="L14" s="41">
        <v>0.26132840700051102</v>
      </c>
      <c r="M14" s="54">
        <v>0.24660875111170399</v>
      </c>
      <c r="N14" s="41">
        <v>8.0221736011695993E-2</v>
      </c>
      <c r="O14" s="41">
        <v>0.104433353015148</v>
      </c>
      <c r="P14" s="54">
        <v>8.9712590689536104E-2</v>
      </c>
      <c r="Q14" s="41">
        <v>0.23566957653908799</v>
      </c>
      <c r="R14" s="54">
        <v>0.15336326374345199</v>
      </c>
      <c r="S14" s="41">
        <v>0.109165539025632</v>
      </c>
      <c r="T14" s="54">
        <v>3.9194306178776499E-2</v>
      </c>
      <c r="U14" s="41">
        <v>8.4200789019164404E-2</v>
      </c>
      <c r="V14" s="41">
        <v>0.117374612045506</v>
      </c>
      <c r="W14" s="41">
        <v>0.297029588164611</v>
      </c>
      <c r="X14" s="54">
        <v>0.12683750310399799</v>
      </c>
      <c r="Y14" s="41">
        <v>0.160970079633971</v>
      </c>
      <c r="Z14" s="41">
        <v>8.8532333215313203E-2</v>
      </c>
      <c r="AA14" s="41">
        <v>0.141613374736933</v>
      </c>
      <c r="AB14" s="41">
        <v>0.14678177190536701</v>
      </c>
      <c r="AC14" s="41">
        <v>0.101684598102516</v>
      </c>
      <c r="AD14" s="47">
        <v>0.11564325651566899</v>
      </c>
    </row>
    <row r="15" spans="1:30" ht="20.149999999999999" customHeight="1" x14ac:dyDescent="0.25">
      <c r="A15" s="93"/>
      <c r="B15" s="44">
        <v>268</v>
      </c>
      <c r="C15" s="38">
        <v>68</v>
      </c>
      <c r="D15" s="38">
        <v>10</v>
      </c>
      <c r="E15" s="38">
        <v>12</v>
      </c>
      <c r="F15" s="38">
        <v>103</v>
      </c>
      <c r="G15" s="38">
        <v>7</v>
      </c>
      <c r="H15" s="51">
        <v>93</v>
      </c>
      <c r="I15" s="38">
        <v>29</v>
      </c>
      <c r="J15" s="38">
        <v>13</v>
      </c>
      <c r="K15" s="38">
        <v>8</v>
      </c>
      <c r="L15" s="38">
        <v>53</v>
      </c>
      <c r="M15" s="51">
        <v>141</v>
      </c>
      <c r="N15" s="38">
        <v>35</v>
      </c>
      <c r="O15" s="38">
        <v>15</v>
      </c>
      <c r="P15" s="51">
        <v>63</v>
      </c>
      <c r="Q15" s="38">
        <v>169</v>
      </c>
      <c r="R15" s="51">
        <v>152</v>
      </c>
      <c r="S15" s="38">
        <v>115</v>
      </c>
      <c r="T15" s="51">
        <v>22</v>
      </c>
      <c r="U15" s="38">
        <v>42</v>
      </c>
      <c r="V15" s="38">
        <v>60</v>
      </c>
      <c r="W15" s="38">
        <v>144</v>
      </c>
      <c r="X15" s="51">
        <v>61</v>
      </c>
      <c r="Y15" s="38">
        <v>53</v>
      </c>
      <c r="Z15" s="38">
        <v>24</v>
      </c>
      <c r="AA15" s="38">
        <v>93</v>
      </c>
      <c r="AB15" s="38">
        <v>14</v>
      </c>
      <c r="AC15" s="38">
        <v>17</v>
      </c>
      <c r="AD15" s="44">
        <v>6</v>
      </c>
    </row>
    <row r="16" spans="1:30" ht="20.149999999999999" customHeight="1" x14ac:dyDescent="0.25">
      <c r="A16" s="94" t="s">
        <v>250</v>
      </c>
      <c r="B16" s="45">
        <v>0.157586504531748</v>
      </c>
      <c r="C16" s="39">
        <v>9.9959914202958994E-2</v>
      </c>
      <c r="D16" s="39">
        <v>9.2706377959976299E-2</v>
      </c>
      <c r="E16" s="39">
        <v>9.7308998750593803E-2</v>
      </c>
      <c r="F16" s="39">
        <v>0.11620934186486299</v>
      </c>
      <c r="G16" s="39">
        <v>0.12710649797814899</v>
      </c>
      <c r="H16" s="52">
        <v>8.3865988203698894E-2</v>
      </c>
      <c r="I16" s="39">
        <v>0.115272920558411</v>
      </c>
      <c r="J16" s="39">
        <v>9.5956588102085003E-2</v>
      </c>
      <c r="K16" s="39">
        <v>0.15912425435193001</v>
      </c>
      <c r="L16" s="39">
        <v>0.118492287597218</v>
      </c>
      <c r="M16" s="52">
        <v>9.9028829192203696E-2</v>
      </c>
      <c r="N16" s="39">
        <v>0.103271026298003</v>
      </c>
      <c r="O16" s="39">
        <v>0.121089533871702</v>
      </c>
      <c r="P16" s="52">
        <v>0.12523601545962201</v>
      </c>
      <c r="Q16" s="39">
        <v>0.114466746163823</v>
      </c>
      <c r="R16" s="52">
        <v>0.11023916091605</v>
      </c>
      <c r="S16" s="39">
        <v>0.200228506832967</v>
      </c>
      <c r="T16" s="52">
        <v>0.18141822903115901</v>
      </c>
      <c r="U16" s="39">
        <v>0.18726921510285699</v>
      </c>
      <c r="V16" s="39">
        <v>0.15221358567207299</v>
      </c>
      <c r="W16" s="39">
        <v>0.105445461370753</v>
      </c>
      <c r="X16" s="52">
        <v>0.144646711760647</v>
      </c>
      <c r="Y16" s="39">
        <v>0.175875453935737</v>
      </c>
      <c r="Z16" s="39">
        <v>0.14813314463513699</v>
      </c>
      <c r="AA16" s="39">
        <v>0.15266530297643399</v>
      </c>
      <c r="AB16" s="39">
        <v>0.22733529940042599</v>
      </c>
      <c r="AC16" s="39">
        <v>0.187664916623246</v>
      </c>
      <c r="AD16" s="45">
        <v>4.9978193529687499E-2</v>
      </c>
    </row>
    <row r="17" spans="1:30" ht="20.149999999999999" customHeight="1" x14ac:dyDescent="0.25">
      <c r="A17" s="94"/>
      <c r="B17" s="46">
        <v>323</v>
      </c>
      <c r="C17" s="40">
        <v>26</v>
      </c>
      <c r="D17" s="40">
        <v>42</v>
      </c>
      <c r="E17" s="40">
        <v>13</v>
      </c>
      <c r="F17" s="40">
        <v>44</v>
      </c>
      <c r="G17" s="40">
        <v>21</v>
      </c>
      <c r="H17" s="53">
        <v>28</v>
      </c>
      <c r="I17" s="40">
        <v>55</v>
      </c>
      <c r="J17" s="40">
        <v>16</v>
      </c>
      <c r="K17" s="40">
        <v>15</v>
      </c>
      <c r="L17" s="40">
        <v>24</v>
      </c>
      <c r="M17" s="53">
        <v>57</v>
      </c>
      <c r="N17" s="40">
        <v>45</v>
      </c>
      <c r="O17" s="40">
        <v>17</v>
      </c>
      <c r="P17" s="53">
        <v>88</v>
      </c>
      <c r="Q17" s="40">
        <v>82</v>
      </c>
      <c r="R17" s="53">
        <v>109</v>
      </c>
      <c r="S17" s="40">
        <v>211</v>
      </c>
      <c r="T17" s="53">
        <v>101</v>
      </c>
      <c r="U17" s="40">
        <v>93</v>
      </c>
      <c r="V17" s="40">
        <v>77</v>
      </c>
      <c r="W17" s="40">
        <v>51</v>
      </c>
      <c r="X17" s="53">
        <v>69</v>
      </c>
      <c r="Y17" s="40">
        <v>58</v>
      </c>
      <c r="Z17" s="40">
        <v>39</v>
      </c>
      <c r="AA17" s="40">
        <v>100</v>
      </c>
      <c r="AB17" s="40">
        <v>22</v>
      </c>
      <c r="AC17" s="40">
        <v>32</v>
      </c>
      <c r="AD17" s="46">
        <v>3</v>
      </c>
    </row>
    <row r="18" spans="1:30" ht="20.149999999999999" customHeight="1" x14ac:dyDescent="0.25">
      <c r="A18" s="93" t="s">
        <v>4131</v>
      </c>
      <c r="B18" s="47">
        <v>0.39597918405356602</v>
      </c>
      <c r="C18" s="41">
        <v>0.33227755687137001</v>
      </c>
      <c r="D18" s="41">
        <v>0.67018716316170002</v>
      </c>
      <c r="E18" s="41">
        <v>0.52769024354981697</v>
      </c>
      <c r="F18" s="41">
        <v>0.21245993872456201</v>
      </c>
      <c r="G18" s="41">
        <v>0.45278653426687199</v>
      </c>
      <c r="H18" s="54">
        <v>0.301971073515932</v>
      </c>
      <c r="I18" s="41">
        <v>0.60055355148744505</v>
      </c>
      <c r="J18" s="41">
        <v>0.53129606664714302</v>
      </c>
      <c r="K18" s="41">
        <v>0.42685300510268398</v>
      </c>
      <c r="L18" s="41">
        <v>0.207961792179257</v>
      </c>
      <c r="M18" s="54">
        <v>0.321588245198342</v>
      </c>
      <c r="N18" s="41">
        <v>0.577513009933736</v>
      </c>
      <c r="O18" s="41">
        <v>0.54160886708394496</v>
      </c>
      <c r="P18" s="54">
        <v>0.51881354915863198</v>
      </c>
      <c r="Q18" s="41">
        <v>0.32145158833479898</v>
      </c>
      <c r="R18" s="54">
        <v>0.40391225259103902</v>
      </c>
      <c r="S18" s="41">
        <v>0.39032753366992401</v>
      </c>
      <c r="T18" s="54">
        <v>0.44501111022886403</v>
      </c>
      <c r="U18" s="41">
        <v>0.40468226295337001</v>
      </c>
      <c r="V18" s="41">
        <v>0.41993111638712699</v>
      </c>
      <c r="W18" s="41">
        <v>0.30567197119925898</v>
      </c>
      <c r="X18" s="54">
        <v>0.47217943896565601</v>
      </c>
      <c r="Y18" s="41">
        <v>0.35831483639028899</v>
      </c>
      <c r="Z18" s="41">
        <v>0.39157455789308798</v>
      </c>
      <c r="AA18" s="41">
        <v>0.36992276202087199</v>
      </c>
      <c r="AB18" s="41">
        <v>0.28655947624254202</v>
      </c>
      <c r="AC18" s="41">
        <v>0.41865263550868598</v>
      </c>
      <c r="AD18" s="47">
        <v>0.41282152813663098</v>
      </c>
    </row>
    <row r="19" spans="1:30" ht="20.149999999999999" customHeight="1" x14ac:dyDescent="0.25">
      <c r="A19" s="93"/>
      <c r="B19" s="44">
        <v>812</v>
      </c>
      <c r="C19" s="38">
        <v>88</v>
      </c>
      <c r="D19" s="38">
        <v>306</v>
      </c>
      <c r="E19" s="38">
        <v>72</v>
      </c>
      <c r="F19" s="38">
        <v>81</v>
      </c>
      <c r="G19" s="38">
        <v>75</v>
      </c>
      <c r="H19" s="51">
        <v>101</v>
      </c>
      <c r="I19" s="38">
        <v>284</v>
      </c>
      <c r="J19" s="38">
        <v>91</v>
      </c>
      <c r="K19" s="38">
        <v>40</v>
      </c>
      <c r="L19" s="38">
        <v>42</v>
      </c>
      <c r="M19" s="51">
        <v>184</v>
      </c>
      <c r="N19" s="38">
        <v>249</v>
      </c>
      <c r="O19" s="38">
        <v>77</v>
      </c>
      <c r="P19" s="51">
        <v>365</v>
      </c>
      <c r="Q19" s="38">
        <v>231</v>
      </c>
      <c r="R19" s="51">
        <v>399</v>
      </c>
      <c r="S19" s="38">
        <v>412</v>
      </c>
      <c r="T19" s="51">
        <v>249</v>
      </c>
      <c r="U19" s="38">
        <v>201</v>
      </c>
      <c r="V19" s="38">
        <v>213</v>
      </c>
      <c r="W19" s="38">
        <v>149</v>
      </c>
      <c r="X19" s="51">
        <v>226</v>
      </c>
      <c r="Y19" s="38">
        <v>118</v>
      </c>
      <c r="Z19" s="38">
        <v>104</v>
      </c>
      <c r="AA19" s="38">
        <v>242</v>
      </c>
      <c r="AB19" s="38">
        <v>28</v>
      </c>
      <c r="AC19" s="38">
        <v>71</v>
      </c>
      <c r="AD19" s="44">
        <v>23</v>
      </c>
    </row>
    <row r="20" spans="1:30" ht="20.149999999999999" customHeight="1" x14ac:dyDescent="0.25">
      <c r="A20" s="94" t="s">
        <v>4132</v>
      </c>
      <c r="B20" s="45">
        <v>0.225672649662261</v>
      </c>
      <c r="C20" s="39">
        <v>0.39368455783448703</v>
      </c>
      <c r="D20" s="39">
        <v>8.2646740810239594E-2</v>
      </c>
      <c r="E20" s="39">
        <v>0.15375257762026401</v>
      </c>
      <c r="F20" s="39">
        <v>0.40112890907960402</v>
      </c>
      <c r="G20" s="39">
        <v>0.17332502668602201</v>
      </c>
      <c r="H20" s="52">
        <v>0.40471137245636202</v>
      </c>
      <c r="I20" s="39">
        <v>0.13704368511422901</v>
      </c>
      <c r="J20" s="39">
        <v>0.15061005671241401</v>
      </c>
      <c r="K20" s="39">
        <v>0.195883498811707</v>
      </c>
      <c r="L20" s="39">
        <v>0.412451660540469</v>
      </c>
      <c r="M20" s="52">
        <v>0.38237974201430402</v>
      </c>
      <c r="N20" s="39">
        <v>0.157375616581057</v>
      </c>
      <c r="O20" s="39">
        <v>0.153858319828616</v>
      </c>
      <c r="P20" s="52">
        <v>0.18622994591491801</v>
      </c>
      <c r="Q20" s="39">
        <v>0.34552078658197199</v>
      </c>
      <c r="R20" s="52">
        <v>0.253407324368216</v>
      </c>
      <c r="S20" s="39">
        <v>0.200179746649984</v>
      </c>
      <c r="T20" s="52">
        <v>0.14931055309806901</v>
      </c>
      <c r="U20" s="39">
        <v>0.146578695595213</v>
      </c>
      <c r="V20" s="39">
        <v>0.19924469512252299</v>
      </c>
      <c r="W20" s="39">
        <v>0.42196943258964298</v>
      </c>
      <c r="X20" s="52">
        <v>0.18991599106996801</v>
      </c>
      <c r="Y20" s="39">
        <v>0.22693114261606701</v>
      </c>
      <c r="Z20" s="39">
        <v>0.202360661430184</v>
      </c>
      <c r="AA20" s="39">
        <v>0.26052050692634998</v>
      </c>
      <c r="AB20" s="39">
        <v>0.24651839696903899</v>
      </c>
      <c r="AC20" s="39">
        <v>0.206329747594788</v>
      </c>
      <c r="AD20" s="45">
        <v>0.250428819135465</v>
      </c>
    </row>
    <row r="21" spans="1:30" ht="20.149999999999999" customHeight="1" x14ac:dyDescent="0.25">
      <c r="A21" s="95"/>
      <c r="B21" s="48">
        <v>463</v>
      </c>
      <c r="C21" s="42">
        <v>104</v>
      </c>
      <c r="D21" s="42">
        <v>38</v>
      </c>
      <c r="E21" s="42">
        <v>21</v>
      </c>
      <c r="F21" s="42">
        <v>153</v>
      </c>
      <c r="G21" s="42">
        <v>29</v>
      </c>
      <c r="H21" s="57">
        <v>135</v>
      </c>
      <c r="I21" s="42">
        <v>65</v>
      </c>
      <c r="J21" s="42">
        <v>26</v>
      </c>
      <c r="K21" s="42">
        <v>18</v>
      </c>
      <c r="L21" s="42">
        <v>83</v>
      </c>
      <c r="M21" s="57">
        <v>218</v>
      </c>
      <c r="N21" s="42">
        <v>68</v>
      </c>
      <c r="O21" s="42">
        <v>22</v>
      </c>
      <c r="P21" s="57">
        <v>131</v>
      </c>
      <c r="Q21" s="42">
        <v>248</v>
      </c>
      <c r="R21" s="57">
        <v>250</v>
      </c>
      <c r="S21" s="42">
        <v>211</v>
      </c>
      <c r="T21" s="57">
        <v>83</v>
      </c>
      <c r="U21" s="42">
        <v>73</v>
      </c>
      <c r="V21" s="42">
        <v>101</v>
      </c>
      <c r="W21" s="42">
        <v>205</v>
      </c>
      <c r="X21" s="57">
        <v>91</v>
      </c>
      <c r="Y21" s="42">
        <v>75</v>
      </c>
      <c r="Z21" s="42">
        <v>54</v>
      </c>
      <c r="AA21" s="42">
        <v>170</v>
      </c>
      <c r="AB21" s="42">
        <v>24</v>
      </c>
      <c r="AC21" s="42">
        <v>35</v>
      </c>
      <c r="AD21" s="48">
        <v>14</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85" display="Return to index" xr:uid="{D20D3579-C979-430C-9BFA-B52DA59AD4D6}"/>
  </hyperlinks>
  <pageMargins left="0.75" right="0.75" top="0.75" bottom="0.5" header="0.5" footer="0.75"/>
  <drawing r:id="rId1"/>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4134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4135</v>
      </c>
      <c r="B6" s="43">
        <v>0.112911102423868</v>
      </c>
      <c r="C6" s="37">
        <v>6.7190542009468099E-2</v>
      </c>
      <c r="D6" s="37">
        <v>0.225105043184192</v>
      </c>
      <c r="E6" s="37">
        <v>0.17739605278322201</v>
      </c>
      <c r="F6" s="37">
        <v>4.2870977808323801E-2</v>
      </c>
      <c r="G6" s="37">
        <v>0.17108960966006501</v>
      </c>
      <c r="H6" s="50">
        <v>6.8609557530342993E-2</v>
      </c>
      <c r="I6" s="37">
        <v>0.198382863901616</v>
      </c>
      <c r="J6" s="37">
        <v>0.173495125506826</v>
      </c>
      <c r="K6" s="37">
        <v>0.18476690986309499</v>
      </c>
      <c r="L6" s="37">
        <v>5.2314206171672498E-2</v>
      </c>
      <c r="M6" s="50">
        <v>7.3682550884836606E-2</v>
      </c>
      <c r="N6" s="37">
        <v>0.19894730854571699</v>
      </c>
      <c r="O6" s="37">
        <v>0.22889194521137399</v>
      </c>
      <c r="P6" s="50">
        <v>0.16615656357695099</v>
      </c>
      <c r="Q6" s="37">
        <v>7.2120887510114501E-2</v>
      </c>
      <c r="R6" s="50">
        <v>0.134046173611614</v>
      </c>
      <c r="S6" s="37">
        <v>9.3849402930331699E-2</v>
      </c>
      <c r="T6" s="50">
        <v>0.115013388128717</v>
      </c>
      <c r="U6" s="37">
        <v>0.12902550671905</v>
      </c>
      <c r="V6" s="37">
        <v>0.122265000926131</v>
      </c>
      <c r="W6" s="37">
        <v>8.4242971384043797E-2</v>
      </c>
      <c r="X6" s="50">
        <v>0.117589370032672</v>
      </c>
      <c r="Y6" s="37">
        <v>0.130964698649746</v>
      </c>
      <c r="Z6" s="37">
        <v>0.107961292747957</v>
      </c>
      <c r="AA6" s="37">
        <v>0.112702100675557</v>
      </c>
      <c r="AB6" s="37">
        <v>9.8406922264253502E-2</v>
      </c>
      <c r="AC6" s="37">
        <v>0.101392068208439</v>
      </c>
      <c r="AD6" s="43">
        <v>5.1846352093744802E-2</v>
      </c>
    </row>
    <row r="7" spans="1:30" ht="20.149999999999999" customHeight="1" x14ac:dyDescent="0.25">
      <c r="A7" s="93"/>
      <c r="B7" s="44">
        <v>231</v>
      </c>
      <c r="C7" s="38">
        <v>18</v>
      </c>
      <c r="D7" s="38">
        <v>103</v>
      </c>
      <c r="E7" s="38">
        <v>24</v>
      </c>
      <c r="F7" s="38">
        <v>16</v>
      </c>
      <c r="G7" s="38">
        <v>28</v>
      </c>
      <c r="H7" s="51">
        <v>23</v>
      </c>
      <c r="I7" s="38">
        <v>94</v>
      </c>
      <c r="J7" s="38">
        <v>30</v>
      </c>
      <c r="K7" s="38">
        <v>17</v>
      </c>
      <c r="L7" s="38">
        <v>11</v>
      </c>
      <c r="M7" s="51">
        <v>42</v>
      </c>
      <c r="N7" s="38">
        <v>86</v>
      </c>
      <c r="O7" s="38">
        <v>32</v>
      </c>
      <c r="P7" s="51">
        <v>117</v>
      </c>
      <c r="Q7" s="38">
        <v>52</v>
      </c>
      <c r="R7" s="51">
        <v>132</v>
      </c>
      <c r="S7" s="38">
        <v>99</v>
      </c>
      <c r="T7" s="51">
        <v>64</v>
      </c>
      <c r="U7" s="38">
        <v>64</v>
      </c>
      <c r="V7" s="38">
        <v>62</v>
      </c>
      <c r="W7" s="38">
        <v>41</v>
      </c>
      <c r="X7" s="51">
        <v>56</v>
      </c>
      <c r="Y7" s="38">
        <v>43</v>
      </c>
      <c r="Z7" s="38">
        <v>29</v>
      </c>
      <c r="AA7" s="38">
        <v>74</v>
      </c>
      <c r="AB7" s="38">
        <v>9</v>
      </c>
      <c r="AC7" s="38">
        <v>17</v>
      </c>
      <c r="AD7" s="44">
        <v>3</v>
      </c>
    </row>
    <row r="8" spans="1:30" ht="20.149999999999999" customHeight="1" x14ac:dyDescent="0.25">
      <c r="A8" s="94" t="s">
        <v>4136</v>
      </c>
      <c r="B8" s="45">
        <v>0.22777606275687501</v>
      </c>
      <c r="C8" s="39">
        <v>0.17452047852539801</v>
      </c>
      <c r="D8" s="39">
        <v>0.381331008903948</v>
      </c>
      <c r="E8" s="39">
        <v>0.36180193824273998</v>
      </c>
      <c r="F8" s="39">
        <v>0.13696522341620401</v>
      </c>
      <c r="G8" s="39">
        <v>0.239835482525383</v>
      </c>
      <c r="H8" s="52">
        <v>0.185006266506759</v>
      </c>
      <c r="I8" s="39">
        <v>0.35248618737745502</v>
      </c>
      <c r="J8" s="39">
        <v>0.30673104746171498</v>
      </c>
      <c r="K8" s="39">
        <v>0.27888063241523398</v>
      </c>
      <c r="L8" s="39">
        <v>0.14833646822021801</v>
      </c>
      <c r="M8" s="52">
        <v>0.19814310243067201</v>
      </c>
      <c r="N8" s="39">
        <v>0.29851808034067001</v>
      </c>
      <c r="O8" s="39">
        <v>0.27288510303861602</v>
      </c>
      <c r="P8" s="52">
        <v>0.28535784926728502</v>
      </c>
      <c r="Q8" s="39">
        <v>0.18275429999446899</v>
      </c>
      <c r="R8" s="52">
        <v>0.225677273364987</v>
      </c>
      <c r="S8" s="39">
        <v>0.23041460526338201</v>
      </c>
      <c r="T8" s="52">
        <v>0.26442347427409502</v>
      </c>
      <c r="U8" s="39">
        <v>0.21761804709761201</v>
      </c>
      <c r="V8" s="39">
        <v>0.246050631453681</v>
      </c>
      <c r="W8" s="39">
        <v>0.176927551691511</v>
      </c>
      <c r="X8" s="52">
        <v>0.273258032375642</v>
      </c>
      <c r="Y8" s="39">
        <v>0.19928337737148799</v>
      </c>
      <c r="Z8" s="39">
        <v>0.25186638631726699</v>
      </c>
      <c r="AA8" s="39">
        <v>0.220465191432761</v>
      </c>
      <c r="AB8" s="39">
        <v>0.18369068991807699</v>
      </c>
      <c r="AC8" s="39">
        <v>0.15165276716776399</v>
      </c>
      <c r="AD8" s="45">
        <v>0.28631925140238002</v>
      </c>
    </row>
    <row r="9" spans="1:30" ht="20.149999999999999" customHeight="1" x14ac:dyDescent="0.25">
      <c r="A9" s="94"/>
      <c r="B9" s="46">
        <v>467</v>
      </c>
      <c r="C9" s="40">
        <v>46</v>
      </c>
      <c r="D9" s="40">
        <v>174</v>
      </c>
      <c r="E9" s="40">
        <v>49</v>
      </c>
      <c r="F9" s="40">
        <v>52</v>
      </c>
      <c r="G9" s="40">
        <v>40</v>
      </c>
      <c r="H9" s="53">
        <v>62</v>
      </c>
      <c r="I9" s="40">
        <v>167</v>
      </c>
      <c r="J9" s="40">
        <v>53</v>
      </c>
      <c r="K9" s="40">
        <v>26</v>
      </c>
      <c r="L9" s="40">
        <v>30</v>
      </c>
      <c r="M9" s="53">
        <v>113</v>
      </c>
      <c r="N9" s="40">
        <v>129</v>
      </c>
      <c r="O9" s="40">
        <v>39</v>
      </c>
      <c r="P9" s="53">
        <v>201</v>
      </c>
      <c r="Q9" s="40">
        <v>131</v>
      </c>
      <c r="R9" s="53">
        <v>223</v>
      </c>
      <c r="S9" s="40">
        <v>243</v>
      </c>
      <c r="T9" s="53">
        <v>148</v>
      </c>
      <c r="U9" s="40">
        <v>108</v>
      </c>
      <c r="V9" s="40">
        <v>125</v>
      </c>
      <c r="W9" s="40">
        <v>86</v>
      </c>
      <c r="X9" s="53">
        <v>131</v>
      </c>
      <c r="Y9" s="40">
        <v>66</v>
      </c>
      <c r="Z9" s="40">
        <v>67</v>
      </c>
      <c r="AA9" s="40">
        <v>144</v>
      </c>
      <c r="AB9" s="40">
        <v>18</v>
      </c>
      <c r="AC9" s="40">
        <v>26</v>
      </c>
      <c r="AD9" s="46">
        <v>16</v>
      </c>
    </row>
    <row r="10" spans="1:30" ht="20.149999999999999" customHeight="1" x14ac:dyDescent="0.25">
      <c r="A10" s="93" t="s">
        <v>4137</v>
      </c>
      <c r="B10" s="47">
        <v>0.20403282286764199</v>
      </c>
      <c r="C10" s="41">
        <v>0.218896426243847</v>
      </c>
      <c r="D10" s="41">
        <v>0.18473847427104301</v>
      </c>
      <c r="E10" s="41">
        <v>6.9287601907495402E-2</v>
      </c>
      <c r="F10" s="41">
        <v>0.210138570419418</v>
      </c>
      <c r="G10" s="41">
        <v>0.26705328926133198</v>
      </c>
      <c r="H10" s="54">
        <v>0.20455963677505201</v>
      </c>
      <c r="I10" s="41">
        <v>0.16418719556363701</v>
      </c>
      <c r="J10" s="41">
        <v>0.12729914632261199</v>
      </c>
      <c r="K10" s="41">
        <v>0.192371264907373</v>
      </c>
      <c r="L10" s="41">
        <v>0.16587598839775999</v>
      </c>
      <c r="M10" s="54">
        <v>0.18292576333337901</v>
      </c>
      <c r="N10" s="41">
        <v>0.19993595240268999</v>
      </c>
      <c r="O10" s="41">
        <v>8.5981095929324194E-2</v>
      </c>
      <c r="P10" s="54">
        <v>0.18157996133429899</v>
      </c>
      <c r="Q10" s="41">
        <v>0.185259115979204</v>
      </c>
      <c r="R10" s="54">
        <v>0.19086820648736899</v>
      </c>
      <c r="S10" s="41">
        <v>0.21636632529817901</v>
      </c>
      <c r="T10" s="54">
        <v>0.261829547143554</v>
      </c>
      <c r="U10" s="41">
        <v>0.21302630516465201</v>
      </c>
      <c r="V10" s="41">
        <v>0.18780536805492201</v>
      </c>
      <c r="W10" s="41">
        <v>0.145331971207253</v>
      </c>
      <c r="X10" s="54">
        <v>0.19711283417809</v>
      </c>
      <c r="Y10" s="41">
        <v>0.20629575538730599</v>
      </c>
      <c r="Z10" s="41">
        <v>0.215979700892691</v>
      </c>
      <c r="AA10" s="41">
        <v>0.18998490906066201</v>
      </c>
      <c r="AB10" s="41">
        <v>0.16889189231270599</v>
      </c>
      <c r="AC10" s="41">
        <v>0.266545409856138</v>
      </c>
      <c r="AD10" s="47">
        <v>0.22771284577231601</v>
      </c>
    </row>
    <row r="11" spans="1:30" ht="20.149999999999999" customHeight="1" x14ac:dyDescent="0.25">
      <c r="A11" s="93"/>
      <c r="B11" s="44">
        <v>418</v>
      </c>
      <c r="C11" s="38">
        <v>58</v>
      </c>
      <c r="D11" s="38">
        <v>84</v>
      </c>
      <c r="E11" s="38">
        <v>9</v>
      </c>
      <c r="F11" s="38">
        <v>80</v>
      </c>
      <c r="G11" s="38">
        <v>44</v>
      </c>
      <c r="H11" s="51">
        <v>68</v>
      </c>
      <c r="I11" s="38">
        <v>78</v>
      </c>
      <c r="J11" s="38">
        <v>22</v>
      </c>
      <c r="K11" s="38">
        <v>18</v>
      </c>
      <c r="L11" s="38">
        <v>33</v>
      </c>
      <c r="M11" s="51">
        <v>104</v>
      </c>
      <c r="N11" s="38">
        <v>86</v>
      </c>
      <c r="O11" s="38">
        <v>12</v>
      </c>
      <c r="P11" s="51">
        <v>128</v>
      </c>
      <c r="Q11" s="38">
        <v>133</v>
      </c>
      <c r="R11" s="51">
        <v>189</v>
      </c>
      <c r="S11" s="38">
        <v>228</v>
      </c>
      <c r="T11" s="51">
        <v>146</v>
      </c>
      <c r="U11" s="38">
        <v>106</v>
      </c>
      <c r="V11" s="38">
        <v>95</v>
      </c>
      <c r="W11" s="38">
        <v>71</v>
      </c>
      <c r="X11" s="51">
        <v>94</v>
      </c>
      <c r="Y11" s="38">
        <v>68</v>
      </c>
      <c r="Z11" s="38">
        <v>58</v>
      </c>
      <c r="AA11" s="38">
        <v>124</v>
      </c>
      <c r="AB11" s="38">
        <v>16</v>
      </c>
      <c r="AC11" s="38">
        <v>45</v>
      </c>
      <c r="AD11" s="44">
        <v>13</v>
      </c>
    </row>
    <row r="12" spans="1:30" ht="20.149999999999999" customHeight="1" x14ac:dyDescent="0.25">
      <c r="A12" s="94" t="s">
        <v>4138</v>
      </c>
      <c r="B12" s="45">
        <v>0.144940067990254</v>
      </c>
      <c r="C12" s="39">
        <v>0.23400396795810199</v>
      </c>
      <c r="D12" s="39">
        <v>7.8988459502483205E-2</v>
      </c>
      <c r="E12" s="39">
        <v>0.15867837390904199</v>
      </c>
      <c r="F12" s="39">
        <v>0.21483217427016399</v>
      </c>
      <c r="G12" s="39">
        <v>0.13053136701005999</v>
      </c>
      <c r="H12" s="52">
        <v>0.19986205142739299</v>
      </c>
      <c r="I12" s="39">
        <v>0.123181426343901</v>
      </c>
      <c r="J12" s="39">
        <v>0.16299288090766101</v>
      </c>
      <c r="K12" s="39">
        <v>0.12708535281022401</v>
      </c>
      <c r="L12" s="39">
        <v>0.24385540073349399</v>
      </c>
      <c r="M12" s="52">
        <v>0.20769519113792201</v>
      </c>
      <c r="N12" s="39">
        <v>0.125240581127669</v>
      </c>
      <c r="O12" s="39">
        <v>0.135036224543955</v>
      </c>
      <c r="P12" s="52">
        <v>0.134119261738159</v>
      </c>
      <c r="Q12" s="39">
        <v>0.19196988974960499</v>
      </c>
      <c r="R12" s="52">
        <v>0.15095249942682501</v>
      </c>
      <c r="S12" s="39">
        <v>0.14026316156799901</v>
      </c>
      <c r="T12" s="52">
        <v>0.12805772902479801</v>
      </c>
      <c r="U12" s="39">
        <v>0.11824818517826099</v>
      </c>
      <c r="V12" s="39">
        <v>0.146178102862282</v>
      </c>
      <c r="W12" s="39">
        <v>0.19035224982034299</v>
      </c>
      <c r="X12" s="52">
        <v>0.13237038748500399</v>
      </c>
      <c r="Y12" s="39">
        <v>0.16415320429195901</v>
      </c>
      <c r="Z12" s="39">
        <v>0.12630130766997399</v>
      </c>
      <c r="AA12" s="39">
        <v>0.154289871623561</v>
      </c>
      <c r="AB12" s="39">
        <v>0.149913814632265</v>
      </c>
      <c r="AC12" s="39">
        <v>0.14414109923100801</v>
      </c>
      <c r="AD12" s="45">
        <v>0.111917752923175</v>
      </c>
    </row>
    <row r="13" spans="1:30" ht="20.149999999999999" customHeight="1" x14ac:dyDescent="0.25">
      <c r="A13" s="94"/>
      <c r="B13" s="46">
        <v>297</v>
      </c>
      <c r="C13" s="40">
        <v>62</v>
      </c>
      <c r="D13" s="40">
        <v>36</v>
      </c>
      <c r="E13" s="40">
        <v>22</v>
      </c>
      <c r="F13" s="40">
        <v>82</v>
      </c>
      <c r="G13" s="40">
        <v>22</v>
      </c>
      <c r="H13" s="53">
        <v>67</v>
      </c>
      <c r="I13" s="40">
        <v>58</v>
      </c>
      <c r="J13" s="40">
        <v>28</v>
      </c>
      <c r="K13" s="40">
        <v>12</v>
      </c>
      <c r="L13" s="40">
        <v>49</v>
      </c>
      <c r="M13" s="53">
        <v>119</v>
      </c>
      <c r="N13" s="40">
        <v>54</v>
      </c>
      <c r="O13" s="40">
        <v>19</v>
      </c>
      <c r="P13" s="53">
        <v>94</v>
      </c>
      <c r="Q13" s="40">
        <v>138</v>
      </c>
      <c r="R13" s="53">
        <v>149</v>
      </c>
      <c r="S13" s="40">
        <v>148</v>
      </c>
      <c r="T13" s="53">
        <v>72</v>
      </c>
      <c r="U13" s="40">
        <v>59</v>
      </c>
      <c r="V13" s="40">
        <v>74</v>
      </c>
      <c r="W13" s="40">
        <v>93</v>
      </c>
      <c r="X13" s="53">
        <v>63</v>
      </c>
      <c r="Y13" s="40">
        <v>54</v>
      </c>
      <c r="Z13" s="40">
        <v>34</v>
      </c>
      <c r="AA13" s="40">
        <v>101</v>
      </c>
      <c r="AB13" s="40">
        <v>14</v>
      </c>
      <c r="AC13" s="40">
        <v>25</v>
      </c>
      <c r="AD13" s="46">
        <v>6</v>
      </c>
    </row>
    <row r="14" spans="1:30" ht="20.149999999999999" customHeight="1" x14ac:dyDescent="0.25">
      <c r="A14" s="93" t="s">
        <v>4139</v>
      </c>
      <c r="B14" s="47">
        <v>0.12830617322458501</v>
      </c>
      <c r="C14" s="41">
        <v>0.210375642192312</v>
      </c>
      <c r="D14" s="41">
        <v>1.8754650815152801E-2</v>
      </c>
      <c r="E14" s="41">
        <v>7.2416949193901806E-2</v>
      </c>
      <c r="F14" s="41">
        <v>0.27862952856530698</v>
      </c>
      <c r="G14" s="41">
        <v>5.3370822036348999E-2</v>
      </c>
      <c r="H14" s="54">
        <v>0.24601631801948201</v>
      </c>
      <c r="I14" s="41">
        <v>4.4810626298957199E-2</v>
      </c>
      <c r="J14" s="41">
        <v>7.6297654447110494E-2</v>
      </c>
      <c r="K14" s="41">
        <v>9.4911450836630995E-2</v>
      </c>
      <c r="L14" s="41">
        <v>0.29776666304321198</v>
      </c>
      <c r="M14" s="54">
        <v>0.23011671517134999</v>
      </c>
      <c r="N14" s="41">
        <v>6.8031850054197707E-2</v>
      </c>
      <c r="O14" s="41">
        <v>7.10011475551037E-2</v>
      </c>
      <c r="P14" s="54">
        <v>7.6604264052732698E-2</v>
      </c>
      <c r="Q14" s="41">
        <v>0.24592577903410201</v>
      </c>
      <c r="R14" s="54">
        <v>0.14865945084727</v>
      </c>
      <c r="S14" s="41">
        <v>0.108430360833372</v>
      </c>
      <c r="T14" s="54">
        <v>4.4623699239939002E-2</v>
      </c>
      <c r="U14" s="41">
        <v>8.2474168687615895E-2</v>
      </c>
      <c r="V14" s="41">
        <v>0.131337290537058</v>
      </c>
      <c r="W14" s="41">
        <v>0.26822921226042501</v>
      </c>
      <c r="X14" s="54">
        <v>0.12098578822445</v>
      </c>
      <c r="Y14" s="41">
        <v>0.117653833480237</v>
      </c>
      <c r="Z14" s="41">
        <v>0.12467291874794099</v>
      </c>
      <c r="AA14" s="41">
        <v>0.13973857571812501</v>
      </c>
      <c r="AB14" s="41">
        <v>0.14169306051011199</v>
      </c>
      <c r="AC14" s="41">
        <v>0.10257489632326799</v>
      </c>
      <c r="AD14" s="47">
        <v>0.19321503278831501</v>
      </c>
    </row>
    <row r="15" spans="1:30" ht="20.149999999999999" customHeight="1" x14ac:dyDescent="0.25">
      <c r="A15" s="93"/>
      <c r="B15" s="44">
        <v>263</v>
      </c>
      <c r="C15" s="38">
        <v>56</v>
      </c>
      <c r="D15" s="38">
        <v>9</v>
      </c>
      <c r="E15" s="38">
        <v>10</v>
      </c>
      <c r="F15" s="38">
        <v>106</v>
      </c>
      <c r="G15" s="38">
        <v>9</v>
      </c>
      <c r="H15" s="51">
        <v>82</v>
      </c>
      <c r="I15" s="38">
        <v>21</v>
      </c>
      <c r="J15" s="38">
        <v>13</v>
      </c>
      <c r="K15" s="38">
        <v>9</v>
      </c>
      <c r="L15" s="38">
        <v>60</v>
      </c>
      <c r="M15" s="51">
        <v>131</v>
      </c>
      <c r="N15" s="38">
        <v>29</v>
      </c>
      <c r="O15" s="38">
        <v>10</v>
      </c>
      <c r="P15" s="51">
        <v>54</v>
      </c>
      <c r="Q15" s="38">
        <v>177</v>
      </c>
      <c r="R15" s="51">
        <v>147</v>
      </c>
      <c r="S15" s="38">
        <v>114</v>
      </c>
      <c r="T15" s="51">
        <v>25</v>
      </c>
      <c r="U15" s="38">
        <v>41</v>
      </c>
      <c r="V15" s="38">
        <v>67</v>
      </c>
      <c r="W15" s="38">
        <v>130</v>
      </c>
      <c r="X15" s="51">
        <v>58</v>
      </c>
      <c r="Y15" s="38">
        <v>39</v>
      </c>
      <c r="Z15" s="38">
        <v>33</v>
      </c>
      <c r="AA15" s="38">
        <v>91</v>
      </c>
      <c r="AB15" s="38">
        <v>14</v>
      </c>
      <c r="AC15" s="38">
        <v>17</v>
      </c>
      <c r="AD15" s="44">
        <v>11</v>
      </c>
    </row>
    <row r="16" spans="1:30" ht="20.149999999999999" customHeight="1" x14ac:dyDescent="0.25">
      <c r="A16" s="94" t="s">
        <v>250</v>
      </c>
      <c r="B16" s="45">
        <v>0.18203377073677399</v>
      </c>
      <c r="C16" s="39">
        <v>9.5012943070873698E-2</v>
      </c>
      <c r="D16" s="39">
        <v>0.11108236332318</v>
      </c>
      <c r="E16" s="39">
        <v>0.160419083963598</v>
      </c>
      <c r="F16" s="39">
        <v>0.11656352552058399</v>
      </c>
      <c r="G16" s="39">
        <v>0.13811942950681</v>
      </c>
      <c r="H16" s="52">
        <v>9.5946169740970005E-2</v>
      </c>
      <c r="I16" s="39">
        <v>0.116951700514434</v>
      </c>
      <c r="J16" s="39">
        <v>0.15318414535407601</v>
      </c>
      <c r="K16" s="39">
        <v>0.121984389167443</v>
      </c>
      <c r="L16" s="39">
        <v>9.1851273433643396E-2</v>
      </c>
      <c r="M16" s="52">
        <v>0.107436677041841</v>
      </c>
      <c r="N16" s="39">
        <v>0.10932622752905601</v>
      </c>
      <c r="O16" s="39">
        <v>0.206204483721629</v>
      </c>
      <c r="P16" s="52">
        <v>0.15618210003057501</v>
      </c>
      <c r="Q16" s="39">
        <v>0.12197002773250699</v>
      </c>
      <c r="R16" s="52">
        <v>0.149796396261938</v>
      </c>
      <c r="S16" s="39">
        <v>0.21067614410673599</v>
      </c>
      <c r="T16" s="52">
        <v>0.186052162188897</v>
      </c>
      <c r="U16" s="39">
        <v>0.239607787152809</v>
      </c>
      <c r="V16" s="39">
        <v>0.16636360616592699</v>
      </c>
      <c r="W16" s="39">
        <v>0.13491604363642301</v>
      </c>
      <c r="X16" s="52">
        <v>0.15868358770414201</v>
      </c>
      <c r="Y16" s="39">
        <v>0.18164913081926501</v>
      </c>
      <c r="Z16" s="39">
        <v>0.17321839362416799</v>
      </c>
      <c r="AA16" s="39">
        <v>0.18281935148933401</v>
      </c>
      <c r="AB16" s="39">
        <v>0.25740362036258502</v>
      </c>
      <c r="AC16" s="39">
        <v>0.23369375921338201</v>
      </c>
      <c r="AD16" s="45">
        <v>0.12898876502006901</v>
      </c>
    </row>
    <row r="17" spans="1:30" ht="20.149999999999999" customHeight="1" x14ac:dyDescent="0.25">
      <c r="A17" s="94"/>
      <c r="B17" s="46">
        <v>373</v>
      </c>
      <c r="C17" s="40">
        <v>25</v>
      </c>
      <c r="D17" s="40">
        <v>51</v>
      </c>
      <c r="E17" s="40">
        <v>22</v>
      </c>
      <c r="F17" s="40">
        <v>44</v>
      </c>
      <c r="G17" s="40">
        <v>23</v>
      </c>
      <c r="H17" s="53">
        <v>32</v>
      </c>
      <c r="I17" s="40">
        <v>55</v>
      </c>
      <c r="J17" s="40">
        <v>26</v>
      </c>
      <c r="K17" s="40">
        <v>12</v>
      </c>
      <c r="L17" s="40">
        <v>18</v>
      </c>
      <c r="M17" s="53">
        <v>61</v>
      </c>
      <c r="N17" s="40">
        <v>47</v>
      </c>
      <c r="O17" s="40">
        <v>29</v>
      </c>
      <c r="P17" s="53">
        <v>110</v>
      </c>
      <c r="Q17" s="40">
        <v>88</v>
      </c>
      <c r="R17" s="53">
        <v>148</v>
      </c>
      <c r="S17" s="40">
        <v>222</v>
      </c>
      <c r="T17" s="53">
        <v>104</v>
      </c>
      <c r="U17" s="40">
        <v>119</v>
      </c>
      <c r="V17" s="40">
        <v>84</v>
      </c>
      <c r="W17" s="40">
        <v>66</v>
      </c>
      <c r="X17" s="53">
        <v>76</v>
      </c>
      <c r="Y17" s="40">
        <v>60</v>
      </c>
      <c r="Z17" s="40">
        <v>46</v>
      </c>
      <c r="AA17" s="40">
        <v>120</v>
      </c>
      <c r="AB17" s="40">
        <v>25</v>
      </c>
      <c r="AC17" s="40">
        <v>40</v>
      </c>
      <c r="AD17" s="46">
        <v>7</v>
      </c>
    </row>
    <row r="18" spans="1:30" ht="20.149999999999999" customHeight="1" x14ac:dyDescent="0.25">
      <c r="A18" s="93" t="s">
        <v>4140</v>
      </c>
      <c r="B18" s="47">
        <v>0.34068716518074199</v>
      </c>
      <c r="C18" s="41">
        <v>0.24171102053486601</v>
      </c>
      <c r="D18" s="41">
        <v>0.606436052088141</v>
      </c>
      <c r="E18" s="41">
        <v>0.539197991025963</v>
      </c>
      <c r="F18" s="41">
        <v>0.17983620122452701</v>
      </c>
      <c r="G18" s="41">
        <v>0.41092509218544798</v>
      </c>
      <c r="H18" s="54">
        <v>0.25361582403710198</v>
      </c>
      <c r="I18" s="41">
        <v>0.55086905127907104</v>
      </c>
      <c r="J18" s="41">
        <v>0.48022617296854198</v>
      </c>
      <c r="K18" s="41">
        <v>0.46364754227832899</v>
      </c>
      <c r="L18" s="41">
        <v>0.20065067439188999</v>
      </c>
      <c r="M18" s="54">
        <v>0.27182565331550901</v>
      </c>
      <c r="N18" s="41">
        <v>0.49746538888638703</v>
      </c>
      <c r="O18" s="41">
        <v>0.50177704824998903</v>
      </c>
      <c r="P18" s="54">
        <v>0.45151441284423499</v>
      </c>
      <c r="Q18" s="41">
        <v>0.25487518750458299</v>
      </c>
      <c r="R18" s="54">
        <v>0.35972344697660102</v>
      </c>
      <c r="S18" s="41">
        <v>0.32426400819371398</v>
      </c>
      <c r="T18" s="54">
        <v>0.37943686240281199</v>
      </c>
      <c r="U18" s="41">
        <v>0.34664355381666201</v>
      </c>
      <c r="V18" s="41">
        <v>0.36831563237981202</v>
      </c>
      <c r="W18" s="41">
        <v>0.26117052307555499</v>
      </c>
      <c r="X18" s="54">
        <v>0.390847402408314</v>
      </c>
      <c r="Y18" s="41">
        <v>0.33024807602123402</v>
      </c>
      <c r="Z18" s="41">
        <v>0.359827679065224</v>
      </c>
      <c r="AA18" s="41">
        <v>0.33316729210831802</v>
      </c>
      <c r="AB18" s="41">
        <v>0.28209761218233098</v>
      </c>
      <c r="AC18" s="41">
        <v>0.25304483537620298</v>
      </c>
      <c r="AD18" s="47">
        <v>0.33816560349612501</v>
      </c>
    </row>
    <row r="19" spans="1:30" ht="20.149999999999999" customHeight="1" x14ac:dyDescent="0.25">
      <c r="A19" s="93"/>
      <c r="B19" s="44">
        <v>698</v>
      </c>
      <c r="C19" s="38">
        <v>64</v>
      </c>
      <c r="D19" s="38">
        <v>277</v>
      </c>
      <c r="E19" s="38">
        <v>73</v>
      </c>
      <c r="F19" s="38">
        <v>68</v>
      </c>
      <c r="G19" s="38">
        <v>68</v>
      </c>
      <c r="H19" s="51">
        <v>84</v>
      </c>
      <c r="I19" s="38">
        <v>261</v>
      </c>
      <c r="J19" s="38">
        <v>82</v>
      </c>
      <c r="K19" s="38">
        <v>44</v>
      </c>
      <c r="L19" s="38">
        <v>40</v>
      </c>
      <c r="M19" s="51">
        <v>155</v>
      </c>
      <c r="N19" s="38">
        <v>215</v>
      </c>
      <c r="O19" s="38">
        <v>71</v>
      </c>
      <c r="P19" s="51">
        <v>318</v>
      </c>
      <c r="Q19" s="38">
        <v>183</v>
      </c>
      <c r="R19" s="51">
        <v>356</v>
      </c>
      <c r="S19" s="38">
        <v>342</v>
      </c>
      <c r="T19" s="51">
        <v>212</v>
      </c>
      <c r="U19" s="38">
        <v>172</v>
      </c>
      <c r="V19" s="38">
        <v>187</v>
      </c>
      <c r="W19" s="38">
        <v>127</v>
      </c>
      <c r="X19" s="51">
        <v>187</v>
      </c>
      <c r="Y19" s="38">
        <v>109</v>
      </c>
      <c r="Z19" s="38">
        <v>96</v>
      </c>
      <c r="AA19" s="38">
        <v>218</v>
      </c>
      <c r="AB19" s="38">
        <v>27</v>
      </c>
      <c r="AC19" s="38">
        <v>43</v>
      </c>
      <c r="AD19" s="44">
        <v>19</v>
      </c>
    </row>
    <row r="20" spans="1:30" ht="20.149999999999999" customHeight="1" x14ac:dyDescent="0.25">
      <c r="A20" s="94" t="s">
        <v>4141</v>
      </c>
      <c r="B20" s="45">
        <v>0.27324624121483898</v>
      </c>
      <c r="C20" s="39">
        <v>0.444379610150414</v>
      </c>
      <c r="D20" s="39">
        <v>9.7743110317635995E-2</v>
      </c>
      <c r="E20" s="39">
        <v>0.23109532310294401</v>
      </c>
      <c r="F20" s="39">
        <v>0.49346170283547103</v>
      </c>
      <c r="G20" s="39">
        <v>0.18390218904640901</v>
      </c>
      <c r="H20" s="52">
        <v>0.44587836944687598</v>
      </c>
      <c r="I20" s="39">
        <v>0.16799205264285799</v>
      </c>
      <c r="J20" s="39">
        <v>0.23929053535477099</v>
      </c>
      <c r="K20" s="39">
        <v>0.22199680364685501</v>
      </c>
      <c r="L20" s="39">
        <v>0.54162206377670596</v>
      </c>
      <c r="M20" s="52">
        <v>0.43781190630927103</v>
      </c>
      <c r="N20" s="39">
        <v>0.19327243118186699</v>
      </c>
      <c r="O20" s="39">
        <v>0.20603737209905901</v>
      </c>
      <c r="P20" s="52">
        <v>0.21072352579089099</v>
      </c>
      <c r="Q20" s="39">
        <v>0.437895668783706</v>
      </c>
      <c r="R20" s="52">
        <v>0.29961195027409399</v>
      </c>
      <c r="S20" s="39">
        <v>0.24869352240137099</v>
      </c>
      <c r="T20" s="52">
        <v>0.17268142826473701</v>
      </c>
      <c r="U20" s="39">
        <v>0.200722353865877</v>
      </c>
      <c r="V20" s="39">
        <v>0.277515393399341</v>
      </c>
      <c r="W20" s="39">
        <v>0.458581462080768</v>
      </c>
      <c r="X20" s="52">
        <v>0.25335617570945401</v>
      </c>
      <c r="Y20" s="39">
        <v>0.28180703777219601</v>
      </c>
      <c r="Z20" s="39">
        <v>0.250974226417915</v>
      </c>
      <c r="AA20" s="39">
        <v>0.29402844734168598</v>
      </c>
      <c r="AB20" s="39">
        <v>0.29160687514237699</v>
      </c>
      <c r="AC20" s="39">
        <v>0.24671599555427701</v>
      </c>
      <c r="AD20" s="45">
        <v>0.30513278571149</v>
      </c>
    </row>
    <row r="21" spans="1:30" ht="20.149999999999999" customHeight="1" x14ac:dyDescent="0.25">
      <c r="A21" s="95"/>
      <c r="B21" s="48">
        <v>560</v>
      </c>
      <c r="C21" s="42">
        <v>117</v>
      </c>
      <c r="D21" s="42">
        <v>45</v>
      </c>
      <c r="E21" s="42">
        <v>31</v>
      </c>
      <c r="F21" s="42">
        <v>188</v>
      </c>
      <c r="G21" s="42">
        <v>31</v>
      </c>
      <c r="H21" s="57">
        <v>148</v>
      </c>
      <c r="I21" s="42">
        <v>80</v>
      </c>
      <c r="J21" s="42">
        <v>41</v>
      </c>
      <c r="K21" s="42">
        <v>21</v>
      </c>
      <c r="L21" s="42">
        <v>109</v>
      </c>
      <c r="M21" s="57">
        <v>250</v>
      </c>
      <c r="N21" s="42">
        <v>83</v>
      </c>
      <c r="O21" s="42">
        <v>29</v>
      </c>
      <c r="P21" s="57">
        <v>148</v>
      </c>
      <c r="Q21" s="42">
        <v>314</v>
      </c>
      <c r="R21" s="57">
        <v>296</v>
      </c>
      <c r="S21" s="42">
        <v>262</v>
      </c>
      <c r="T21" s="57">
        <v>97</v>
      </c>
      <c r="U21" s="42">
        <v>100</v>
      </c>
      <c r="V21" s="42">
        <v>141</v>
      </c>
      <c r="W21" s="42">
        <v>223</v>
      </c>
      <c r="X21" s="57">
        <v>121</v>
      </c>
      <c r="Y21" s="42">
        <v>93</v>
      </c>
      <c r="Z21" s="42">
        <v>67</v>
      </c>
      <c r="AA21" s="42">
        <v>192</v>
      </c>
      <c r="AB21" s="42">
        <v>28</v>
      </c>
      <c r="AC21" s="42">
        <v>42</v>
      </c>
      <c r="AD21" s="48">
        <v>17</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86" display="Return to index" xr:uid="{A6D6257B-0DB1-4FEC-8A7B-8D39BD18114F}"/>
  </hyperlinks>
  <pageMargins left="0.75" right="0.75" top="0.75" bottom="0.5" header="0.5" footer="0.75"/>
  <drawing r:id="rId1"/>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AD21"/>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4142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4143</v>
      </c>
      <c r="B6" s="43">
        <v>0.12457225475229899</v>
      </c>
      <c r="C6" s="37">
        <v>6.8109862616839004E-2</v>
      </c>
      <c r="D6" s="37">
        <v>0.13218924935514101</v>
      </c>
      <c r="E6" s="37">
        <v>0.22784144856281499</v>
      </c>
      <c r="F6" s="37">
        <v>0.145124114515535</v>
      </c>
      <c r="G6" s="37">
        <v>0.221542066700259</v>
      </c>
      <c r="H6" s="50">
        <v>8.0386028670345805E-2</v>
      </c>
      <c r="I6" s="37">
        <v>0.13133375682392201</v>
      </c>
      <c r="J6" s="37">
        <v>0.15702462155536501</v>
      </c>
      <c r="K6" s="37">
        <v>0.25591091780981801</v>
      </c>
      <c r="L6" s="37">
        <v>0.175274877196613</v>
      </c>
      <c r="M6" s="50">
        <v>0.10564640739962899</v>
      </c>
      <c r="N6" s="37">
        <v>0.17881281415557801</v>
      </c>
      <c r="O6" s="37">
        <v>0.20849778160219601</v>
      </c>
      <c r="P6" s="50">
        <v>0.149389278302618</v>
      </c>
      <c r="Q6" s="37">
        <v>0.115201129062224</v>
      </c>
      <c r="R6" s="50">
        <v>0.13209032243003599</v>
      </c>
      <c r="S6" s="37">
        <v>0.11458098253679</v>
      </c>
      <c r="T6" s="50">
        <v>0.10914986603921201</v>
      </c>
      <c r="U6" s="37">
        <v>0.13368879861100699</v>
      </c>
      <c r="V6" s="37">
        <v>0.13900684193232099</v>
      </c>
      <c r="W6" s="37">
        <v>0.11790249798351</v>
      </c>
      <c r="X6" s="50">
        <v>0.11012899983332999</v>
      </c>
      <c r="Y6" s="37">
        <v>0.110504084696954</v>
      </c>
      <c r="Z6" s="37">
        <v>0.13521958528408701</v>
      </c>
      <c r="AA6" s="37">
        <v>0.14743300430144099</v>
      </c>
      <c r="AB6" s="37">
        <v>0.123154855361718</v>
      </c>
      <c r="AC6" s="37">
        <v>0.107827281537898</v>
      </c>
      <c r="AD6" s="43">
        <v>6.5681519935385999E-2</v>
      </c>
    </row>
    <row r="7" spans="1:30" ht="20.149999999999999" customHeight="1" x14ac:dyDescent="0.25">
      <c r="A7" s="93"/>
      <c r="B7" s="44">
        <v>255</v>
      </c>
      <c r="C7" s="38">
        <v>18</v>
      </c>
      <c r="D7" s="38">
        <v>60</v>
      </c>
      <c r="E7" s="38">
        <v>31</v>
      </c>
      <c r="F7" s="38">
        <v>55</v>
      </c>
      <c r="G7" s="38">
        <v>37</v>
      </c>
      <c r="H7" s="51">
        <v>27</v>
      </c>
      <c r="I7" s="38">
        <v>62</v>
      </c>
      <c r="J7" s="38">
        <v>27</v>
      </c>
      <c r="K7" s="38">
        <v>24</v>
      </c>
      <c r="L7" s="38">
        <v>35</v>
      </c>
      <c r="M7" s="51">
        <v>60</v>
      </c>
      <c r="N7" s="38">
        <v>77</v>
      </c>
      <c r="O7" s="38">
        <v>30</v>
      </c>
      <c r="P7" s="51">
        <v>105</v>
      </c>
      <c r="Q7" s="38">
        <v>83</v>
      </c>
      <c r="R7" s="51">
        <v>131</v>
      </c>
      <c r="S7" s="38">
        <v>121</v>
      </c>
      <c r="T7" s="51">
        <v>61</v>
      </c>
      <c r="U7" s="38">
        <v>66</v>
      </c>
      <c r="V7" s="38">
        <v>71</v>
      </c>
      <c r="W7" s="38">
        <v>57</v>
      </c>
      <c r="X7" s="51">
        <v>53</v>
      </c>
      <c r="Y7" s="38">
        <v>36</v>
      </c>
      <c r="Z7" s="38">
        <v>36</v>
      </c>
      <c r="AA7" s="38">
        <v>96</v>
      </c>
      <c r="AB7" s="38">
        <v>12</v>
      </c>
      <c r="AC7" s="38">
        <v>18</v>
      </c>
      <c r="AD7" s="44">
        <v>4</v>
      </c>
    </row>
    <row r="8" spans="1:30" ht="20.149999999999999" customHeight="1" x14ac:dyDescent="0.25">
      <c r="A8" s="94" t="s">
        <v>4144</v>
      </c>
      <c r="B8" s="45">
        <v>0.13735969027068501</v>
      </c>
      <c r="C8" s="39">
        <v>8.5767059776410595E-2</v>
      </c>
      <c r="D8" s="39">
        <v>0.21900768987128999</v>
      </c>
      <c r="E8" s="39">
        <v>0.181198887355767</v>
      </c>
      <c r="F8" s="39">
        <v>7.9229611094112903E-2</v>
      </c>
      <c r="G8" s="39">
        <v>0.22759786506742999</v>
      </c>
      <c r="H8" s="52">
        <v>7.1931278375159197E-2</v>
      </c>
      <c r="I8" s="39">
        <v>0.20090967436726601</v>
      </c>
      <c r="J8" s="39">
        <v>0.211252126942059</v>
      </c>
      <c r="K8" s="39">
        <v>0.20072514385505</v>
      </c>
      <c r="L8" s="39">
        <v>0.10304028042454</v>
      </c>
      <c r="M8" s="52">
        <v>7.98541584106119E-2</v>
      </c>
      <c r="N8" s="39">
        <v>0.21637866913580001</v>
      </c>
      <c r="O8" s="39">
        <v>0.18950191833657801</v>
      </c>
      <c r="P8" s="52">
        <v>0.19446911496243799</v>
      </c>
      <c r="Q8" s="39">
        <v>8.92142273510248E-2</v>
      </c>
      <c r="R8" s="52">
        <v>0.15636748762410699</v>
      </c>
      <c r="S8" s="39">
        <v>0.120453290554386</v>
      </c>
      <c r="T8" s="52">
        <v>0.144544791904896</v>
      </c>
      <c r="U8" s="39">
        <v>0.152013185267173</v>
      </c>
      <c r="V8" s="39">
        <v>0.138419756046674</v>
      </c>
      <c r="W8" s="39">
        <v>0.113006549033096</v>
      </c>
      <c r="X8" s="52">
        <v>0.13137841804523001</v>
      </c>
      <c r="Y8" s="39">
        <v>0.107065077268619</v>
      </c>
      <c r="Z8" s="39">
        <v>0.192873388066091</v>
      </c>
      <c r="AA8" s="39">
        <v>0.13547222400098699</v>
      </c>
      <c r="AB8" s="39">
        <v>5.7835142022085499E-2</v>
      </c>
      <c r="AC8" s="39">
        <v>0.17491284664303899</v>
      </c>
      <c r="AD8" s="45">
        <v>0.14762668215204899</v>
      </c>
    </row>
    <row r="9" spans="1:30" ht="20.149999999999999" customHeight="1" x14ac:dyDescent="0.25">
      <c r="A9" s="94"/>
      <c r="B9" s="46">
        <v>282</v>
      </c>
      <c r="C9" s="40">
        <v>23</v>
      </c>
      <c r="D9" s="40">
        <v>100</v>
      </c>
      <c r="E9" s="40">
        <v>25</v>
      </c>
      <c r="F9" s="40">
        <v>30</v>
      </c>
      <c r="G9" s="40">
        <v>38</v>
      </c>
      <c r="H9" s="53">
        <v>24</v>
      </c>
      <c r="I9" s="40">
        <v>95</v>
      </c>
      <c r="J9" s="40">
        <v>36</v>
      </c>
      <c r="K9" s="40">
        <v>19</v>
      </c>
      <c r="L9" s="40">
        <v>21</v>
      </c>
      <c r="M9" s="53">
        <v>46</v>
      </c>
      <c r="N9" s="40">
        <v>93</v>
      </c>
      <c r="O9" s="40">
        <v>27</v>
      </c>
      <c r="P9" s="53">
        <v>137</v>
      </c>
      <c r="Q9" s="40">
        <v>64</v>
      </c>
      <c r="R9" s="53">
        <v>155</v>
      </c>
      <c r="S9" s="40">
        <v>127</v>
      </c>
      <c r="T9" s="53">
        <v>81</v>
      </c>
      <c r="U9" s="40">
        <v>76</v>
      </c>
      <c r="V9" s="40">
        <v>70</v>
      </c>
      <c r="W9" s="40">
        <v>55</v>
      </c>
      <c r="X9" s="53">
        <v>63</v>
      </c>
      <c r="Y9" s="40">
        <v>35</v>
      </c>
      <c r="Z9" s="40">
        <v>51</v>
      </c>
      <c r="AA9" s="40">
        <v>89</v>
      </c>
      <c r="AB9" s="40">
        <v>6</v>
      </c>
      <c r="AC9" s="40">
        <v>30</v>
      </c>
      <c r="AD9" s="46">
        <v>8</v>
      </c>
    </row>
    <row r="10" spans="1:30" ht="20.149999999999999" customHeight="1" x14ac:dyDescent="0.25">
      <c r="A10" s="93" t="s">
        <v>4145</v>
      </c>
      <c r="B10" s="47">
        <v>0.20559352248499799</v>
      </c>
      <c r="C10" s="41">
        <v>0.19879947969278</v>
      </c>
      <c r="D10" s="41">
        <v>0.240126532868391</v>
      </c>
      <c r="E10" s="41">
        <v>0.21435029951446399</v>
      </c>
      <c r="F10" s="41">
        <v>0.20152255457061</v>
      </c>
      <c r="G10" s="41">
        <v>0.22160919919612199</v>
      </c>
      <c r="H10" s="54">
        <v>0.21433668021507801</v>
      </c>
      <c r="I10" s="41">
        <v>0.22233499635191201</v>
      </c>
      <c r="J10" s="41">
        <v>0.25778697712156601</v>
      </c>
      <c r="K10" s="41">
        <v>0.26050173271654598</v>
      </c>
      <c r="L10" s="41">
        <v>0.211163884373541</v>
      </c>
      <c r="M10" s="54">
        <v>0.196831639529983</v>
      </c>
      <c r="N10" s="41">
        <v>0.23596892633507799</v>
      </c>
      <c r="O10" s="41">
        <v>0.261497468561461</v>
      </c>
      <c r="P10" s="54">
        <v>0.22585377230349599</v>
      </c>
      <c r="Q10" s="41">
        <v>0.217411676842237</v>
      </c>
      <c r="R10" s="54">
        <v>0.205820301577016</v>
      </c>
      <c r="S10" s="41">
        <v>0.206739887634143</v>
      </c>
      <c r="T10" s="54">
        <v>0.230822110179558</v>
      </c>
      <c r="U10" s="41">
        <v>0.179455563033045</v>
      </c>
      <c r="V10" s="41">
        <v>0.19653004509379901</v>
      </c>
      <c r="W10" s="41">
        <v>0.212779686190015</v>
      </c>
      <c r="X10" s="54">
        <v>0.199143684660822</v>
      </c>
      <c r="Y10" s="41">
        <v>0.21627885244654901</v>
      </c>
      <c r="Z10" s="41">
        <v>0.20484385204318201</v>
      </c>
      <c r="AA10" s="41">
        <v>0.207507612345665</v>
      </c>
      <c r="AB10" s="41">
        <v>0.166719601387493</v>
      </c>
      <c r="AC10" s="41">
        <v>0.21075834776049501</v>
      </c>
      <c r="AD10" s="47">
        <v>0.23032434337566299</v>
      </c>
    </row>
    <row r="11" spans="1:30" ht="20.149999999999999" customHeight="1" x14ac:dyDescent="0.25">
      <c r="A11" s="93"/>
      <c r="B11" s="44">
        <v>421</v>
      </c>
      <c r="C11" s="38">
        <v>53</v>
      </c>
      <c r="D11" s="38">
        <v>109</v>
      </c>
      <c r="E11" s="38">
        <v>29</v>
      </c>
      <c r="F11" s="38">
        <v>77</v>
      </c>
      <c r="G11" s="38">
        <v>37</v>
      </c>
      <c r="H11" s="51">
        <v>71</v>
      </c>
      <c r="I11" s="38">
        <v>105</v>
      </c>
      <c r="J11" s="38">
        <v>44</v>
      </c>
      <c r="K11" s="38">
        <v>25</v>
      </c>
      <c r="L11" s="38">
        <v>42</v>
      </c>
      <c r="M11" s="51">
        <v>112</v>
      </c>
      <c r="N11" s="38">
        <v>102</v>
      </c>
      <c r="O11" s="38">
        <v>37</v>
      </c>
      <c r="P11" s="51">
        <v>159</v>
      </c>
      <c r="Q11" s="38">
        <v>156</v>
      </c>
      <c r="R11" s="51">
        <v>203</v>
      </c>
      <c r="S11" s="38">
        <v>218</v>
      </c>
      <c r="T11" s="51">
        <v>129</v>
      </c>
      <c r="U11" s="38">
        <v>89</v>
      </c>
      <c r="V11" s="38">
        <v>100</v>
      </c>
      <c r="W11" s="38">
        <v>103</v>
      </c>
      <c r="X11" s="51">
        <v>95</v>
      </c>
      <c r="Y11" s="38">
        <v>71</v>
      </c>
      <c r="Z11" s="38">
        <v>55</v>
      </c>
      <c r="AA11" s="38">
        <v>136</v>
      </c>
      <c r="AB11" s="38">
        <v>16</v>
      </c>
      <c r="AC11" s="38">
        <v>36</v>
      </c>
      <c r="AD11" s="44">
        <v>13</v>
      </c>
    </row>
    <row r="12" spans="1:30" ht="20.149999999999999" customHeight="1" x14ac:dyDescent="0.25">
      <c r="A12" s="94" t="s">
        <v>4146</v>
      </c>
      <c r="B12" s="45">
        <v>0.22295287552424001</v>
      </c>
      <c r="C12" s="39">
        <v>0.42989234647178598</v>
      </c>
      <c r="D12" s="39">
        <v>0.20099642073954399</v>
      </c>
      <c r="E12" s="39">
        <v>0.14261763636623401</v>
      </c>
      <c r="F12" s="39">
        <v>0.295177900729646</v>
      </c>
      <c r="G12" s="39">
        <v>0.121179283747346</v>
      </c>
      <c r="H12" s="52">
        <v>0.41504020155899302</v>
      </c>
      <c r="I12" s="39">
        <v>0.220326464167312</v>
      </c>
      <c r="J12" s="39">
        <v>0.15889786821554799</v>
      </c>
      <c r="K12" s="39">
        <v>0.15016708807926599</v>
      </c>
      <c r="L12" s="39">
        <v>0.279028787722783</v>
      </c>
      <c r="M12" s="52">
        <v>0.36719649459264803</v>
      </c>
      <c r="N12" s="39">
        <v>0.170653555854683</v>
      </c>
      <c r="O12" s="39">
        <v>0.11125684892583</v>
      </c>
      <c r="P12" s="52">
        <v>0.19225068642622001</v>
      </c>
      <c r="Q12" s="39">
        <v>0.31780343969087499</v>
      </c>
      <c r="R12" s="52">
        <v>0.25740527874569202</v>
      </c>
      <c r="S12" s="39">
        <v>0.19052039027648801</v>
      </c>
      <c r="T12" s="52">
        <v>0.19685267888643801</v>
      </c>
      <c r="U12" s="39">
        <v>0.17758017829027101</v>
      </c>
      <c r="V12" s="39">
        <v>0.21714063003968401</v>
      </c>
      <c r="W12" s="39">
        <v>0.30543259567491199</v>
      </c>
      <c r="X12" s="52">
        <v>0.24829827863086901</v>
      </c>
      <c r="Y12" s="39">
        <v>0.233168499578016</v>
      </c>
      <c r="Z12" s="39">
        <v>0.18967112129201799</v>
      </c>
      <c r="AA12" s="39">
        <v>0.21952157784602699</v>
      </c>
      <c r="AB12" s="39">
        <v>0.20871716177073299</v>
      </c>
      <c r="AC12" s="39">
        <v>0.17717426320939</v>
      </c>
      <c r="AD12" s="45">
        <v>0.30960675893886602</v>
      </c>
    </row>
    <row r="13" spans="1:30" ht="20.149999999999999" customHeight="1" x14ac:dyDescent="0.25">
      <c r="A13" s="94"/>
      <c r="B13" s="46">
        <v>457</v>
      </c>
      <c r="C13" s="40">
        <v>114</v>
      </c>
      <c r="D13" s="40">
        <v>92</v>
      </c>
      <c r="E13" s="40">
        <v>19</v>
      </c>
      <c r="F13" s="40">
        <v>112</v>
      </c>
      <c r="G13" s="40">
        <v>20</v>
      </c>
      <c r="H13" s="53">
        <v>138</v>
      </c>
      <c r="I13" s="40">
        <v>104</v>
      </c>
      <c r="J13" s="40">
        <v>27</v>
      </c>
      <c r="K13" s="40">
        <v>14</v>
      </c>
      <c r="L13" s="40">
        <v>56</v>
      </c>
      <c r="M13" s="53">
        <v>210</v>
      </c>
      <c r="N13" s="40">
        <v>74</v>
      </c>
      <c r="O13" s="40">
        <v>16</v>
      </c>
      <c r="P13" s="53">
        <v>135</v>
      </c>
      <c r="Q13" s="40">
        <v>228</v>
      </c>
      <c r="R13" s="53">
        <v>254</v>
      </c>
      <c r="S13" s="40">
        <v>201</v>
      </c>
      <c r="T13" s="53">
        <v>110</v>
      </c>
      <c r="U13" s="40">
        <v>88</v>
      </c>
      <c r="V13" s="40">
        <v>110</v>
      </c>
      <c r="W13" s="40">
        <v>148</v>
      </c>
      <c r="X13" s="53">
        <v>119</v>
      </c>
      <c r="Y13" s="40">
        <v>77</v>
      </c>
      <c r="Z13" s="40">
        <v>51</v>
      </c>
      <c r="AA13" s="40">
        <v>144</v>
      </c>
      <c r="AB13" s="40">
        <v>20</v>
      </c>
      <c r="AC13" s="40">
        <v>30</v>
      </c>
      <c r="AD13" s="46">
        <v>17</v>
      </c>
    </row>
    <row r="14" spans="1:30" ht="20.149999999999999" customHeight="1" x14ac:dyDescent="0.25">
      <c r="A14" s="93" t="s">
        <v>271</v>
      </c>
      <c r="B14" s="47">
        <v>2.0959887882325601E-2</v>
      </c>
      <c r="C14" s="41">
        <v>6.6531641989614702E-3</v>
      </c>
      <c r="D14" s="41">
        <v>1.2346362194674601E-2</v>
      </c>
      <c r="E14" s="41">
        <v>0</v>
      </c>
      <c r="F14" s="41">
        <v>3.28708440598365E-2</v>
      </c>
      <c r="G14" s="41">
        <v>1.9978428010149599E-2</v>
      </c>
      <c r="H14" s="54">
        <v>2.3667154150704299E-2</v>
      </c>
      <c r="I14" s="41">
        <v>8.6195320721780804E-3</v>
      </c>
      <c r="J14" s="41">
        <v>0</v>
      </c>
      <c r="K14" s="41">
        <v>0</v>
      </c>
      <c r="L14" s="41">
        <v>1.56683901158267E-2</v>
      </c>
      <c r="M14" s="54">
        <v>2.21692459306999E-2</v>
      </c>
      <c r="N14" s="41">
        <v>6.5721569407674596E-3</v>
      </c>
      <c r="O14" s="41">
        <v>0</v>
      </c>
      <c r="P14" s="54">
        <v>8.9007433227649198E-3</v>
      </c>
      <c r="Q14" s="41">
        <v>2.48399872650551E-2</v>
      </c>
      <c r="R14" s="54">
        <v>1.7102891204305599E-2</v>
      </c>
      <c r="S14" s="41">
        <v>2.4713242408686002E-2</v>
      </c>
      <c r="T14" s="54">
        <v>2.7922966111388399E-2</v>
      </c>
      <c r="U14" s="41">
        <v>1.6790577363274301E-2</v>
      </c>
      <c r="V14" s="41">
        <v>2.2397766049733099E-2</v>
      </c>
      <c r="W14" s="41">
        <v>1.5713842651424101E-2</v>
      </c>
      <c r="X14" s="54">
        <v>1.09361904537684E-2</v>
      </c>
      <c r="Y14" s="41">
        <v>2.3770545077676699E-2</v>
      </c>
      <c r="Z14" s="41">
        <v>2.887727834556E-2</v>
      </c>
      <c r="AA14" s="41">
        <v>1.8737379242537901E-2</v>
      </c>
      <c r="AB14" s="41">
        <v>5.3701022492620501E-2</v>
      </c>
      <c r="AC14" s="41">
        <v>2.4322146239051799E-2</v>
      </c>
      <c r="AD14" s="47">
        <v>1.1509556544193601E-2</v>
      </c>
    </row>
    <row r="15" spans="1:30" ht="20.149999999999999" customHeight="1" x14ac:dyDescent="0.25">
      <c r="A15" s="93"/>
      <c r="B15" s="44">
        <v>43</v>
      </c>
      <c r="C15" s="38">
        <v>2</v>
      </c>
      <c r="D15" s="38">
        <v>6</v>
      </c>
      <c r="E15" s="38">
        <v>0</v>
      </c>
      <c r="F15" s="38">
        <v>13</v>
      </c>
      <c r="G15" s="38">
        <v>3</v>
      </c>
      <c r="H15" s="51">
        <v>8</v>
      </c>
      <c r="I15" s="38">
        <v>4</v>
      </c>
      <c r="J15" s="38">
        <v>0</v>
      </c>
      <c r="K15" s="38">
        <v>0</v>
      </c>
      <c r="L15" s="38">
        <v>3</v>
      </c>
      <c r="M15" s="51">
        <v>13</v>
      </c>
      <c r="N15" s="38">
        <v>3</v>
      </c>
      <c r="O15" s="38">
        <v>0</v>
      </c>
      <c r="P15" s="51">
        <v>6</v>
      </c>
      <c r="Q15" s="38">
        <v>18</v>
      </c>
      <c r="R15" s="51">
        <v>17</v>
      </c>
      <c r="S15" s="38">
        <v>26</v>
      </c>
      <c r="T15" s="51">
        <v>16</v>
      </c>
      <c r="U15" s="38">
        <v>8</v>
      </c>
      <c r="V15" s="38">
        <v>11</v>
      </c>
      <c r="W15" s="38">
        <v>8</v>
      </c>
      <c r="X15" s="51">
        <v>5</v>
      </c>
      <c r="Y15" s="38">
        <v>8</v>
      </c>
      <c r="Z15" s="38">
        <v>8</v>
      </c>
      <c r="AA15" s="38">
        <v>12</v>
      </c>
      <c r="AB15" s="38">
        <v>5</v>
      </c>
      <c r="AC15" s="38">
        <v>4</v>
      </c>
      <c r="AD15" s="44">
        <v>1</v>
      </c>
    </row>
    <row r="16" spans="1:30" ht="20.149999999999999" customHeight="1" x14ac:dyDescent="0.25">
      <c r="A16" s="94" t="s">
        <v>4147</v>
      </c>
      <c r="B16" s="45">
        <v>0.28856176908545</v>
      </c>
      <c r="C16" s="39">
        <v>0.210778087243223</v>
      </c>
      <c r="D16" s="39">
        <v>0.19533374497095801</v>
      </c>
      <c r="E16" s="39">
        <v>0.23399172820072101</v>
      </c>
      <c r="F16" s="39">
        <v>0.24607497503025899</v>
      </c>
      <c r="G16" s="39">
        <v>0.188093157278694</v>
      </c>
      <c r="H16" s="52">
        <v>0.194638657029719</v>
      </c>
      <c r="I16" s="39">
        <v>0.21647557621740901</v>
      </c>
      <c r="J16" s="39">
        <v>0.21503840616546199</v>
      </c>
      <c r="K16" s="39">
        <v>0.13269511753932001</v>
      </c>
      <c r="L16" s="39">
        <v>0.21582378016669701</v>
      </c>
      <c r="M16" s="52">
        <v>0.22830205413642901</v>
      </c>
      <c r="N16" s="39">
        <v>0.19161387757809301</v>
      </c>
      <c r="O16" s="39">
        <v>0.229245982573935</v>
      </c>
      <c r="P16" s="52">
        <v>0.22913640468246399</v>
      </c>
      <c r="Q16" s="39">
        <v>0.23552953978858601</v>
      </c>
      <c r="R16" s="52">
        <v>0.231213718418844</v>
      </c>
      <c r="S16" s="39">
        <v>0.34299220658950702</v>
      </c>
      <c r="T16" s="52">
        <v>0.29070758687851</v>
      </c>
      <c r="U16" s="39">
        <v>0.34047169743523098</v>
      </c>
      <c r="V16" s="39">
        <v>0.28650496083778898</v>
      </c>
      <c r="W16" s="39">
        <v>0.23516482846704301</v>
      </c>
      <c r="X16" s="52">
        <v>0.30011442837598101</v>
      </c>
      <c r="Y16" s="39">
        <v>0.30921294093218599</v>
      </c>
      <c r="Z16" s="39">
        <v>0.24851477496906099</v>
      </c>
      <c r="AA16" s="39">
        <v>0.27132820226334298</v>
      </c>
      <c r="AB16" s="39">
        <v>0.38987221696534902</v>
      </c>
      <c r="AC16" s="39">
        <v>0.30500511461012603</v>
      </c>
      <c r="AD16" s="45">
        <v>0.23525113905384301</v>
      </c>
    </row>
    <row r="17" spans="1:30" ht="20.149999999999999" customHeight="1" x14ac:dyDescent="0.25">
      <c r="A17" s="94"/>
      <c r="B17" s="46">
        <v>592</v>
      </c>
      <c r="C17" s="40">
        <v>56</v>
      </c>
      <c r="D17" s="40">
        <v>89</v>
      </c>
      <c r="E17" s="40">
        <v>32</v>
      </c>
      <c r="F17" s="40">
        <v>94</v>
      </c>
      <c r="G17" s="40">
        <v>31</v>
      </c>
      <c r="H17" s="53">
        <v>65</v>
      </c>
      <c r="I17" s="40">
        <v>103</v>
      </c>
      <c r="J17" s="40">
        <v>37</v>
      </c>
      <c r="K17" s="40">
        <v>13</v>
      </c>
      <c r="L17" s="40">
        <v>43</v>
      </c>
      <c r="M17" s="53">
        <v>130</v>
      </c>
      <c r="N17" s="40">
        <v>83</v>
      </c>
      <c r="O17" s="40">
        <v>33</v>
      </c>
      <c r="P17" s="53">
        <v>161</v>
      </c>
      <c r="Q17" s="40">
        <v>169</v>
      </c>
      <c r="R17" s="53">
        <v>229</v>
      </c>
      <c r="S17" s="40">
        <v>362</v>
      </c>
      <c r="T17" s="53">
        <v>162</v>
      </c>
      <c r="U17" s="40">
        <v>169</v>
      </c>
      <c r="V17" s="40">
        <v>146</v>
      </c>
      <c r="W17" s="40">
        <v>114</v>
      </c>
      <c r="X17" s="53">
        <v>143</v>
      </c>
      <c r="Y17" s="40">
        <v>102</v>
      </c>
      <c r="Z17" s="40">
        <v>66</v>
      </c>
      <c r="AA17" s="40">
        <v>177</v>
      </c>
      <c r="AB17" s="40">
        <v>38</v>
      </c>
      <c r="AC17" s="40">
        <v>52</v>
      </c>
      <c r="AD17" s="46">
        <v>13</v>
      </c>
    </row>
    <row r="18" spans="1:30" ht="20.149999999999999" customHeight="1" x14ac:dyDescent="0.25">
      <c r="A18" s="93" t="s">
        <v>4148</v>
      </c>
      <c r="B18" s="47">
        <v>0.261931945022984</v>
      </c>
      <c r="C18" s="41">
        <v>0.15387692239324999</v>
      </c>
      <c r="D18" s="41">
        <v>0.35119693922643103</v>
      </c>
      <c r="E18" s="41">
        <v>0.40904033591858202</v>
      </c>
      <c r="F18" s="41">
        <v>0.224353725609648</v>
      </c>
      <c r="G18" s="41">
        <v>0.44913993176768902</v>
      </c>
      <c r="H18" s="54">
        <v>0.152317307045505</v>
      </c>
      <c r="I18" s="41">
        <v>0.33224343119118899</v>
      </c>
      <c r="J18" s="41">
        <v>0.36827674849742398</v>
      </c>
      <c r="K18" s="41">
        <v>0.45663606166486798</v>
      </c>
      <c r="L18" s="41">
        <v>0.278315157621153</v>
      </c>
      <c r="M18" s="54">
        <v>0.18550056581024099</v>
      </c>
      <c r="N18" s="41">
        <v>0.39519148329137799</v>
      </c>
      <c r="O18" s="41">
        <v>0.39799969993877399</v>
      </c>
      <c r="P18" s="54">
        <v>0.34385839326505602</v>
      </c>
      <c r="Q18" s="41">
        <v>0.20441535641324901</v>
      </c>
      <c r="R18" s="54">
        <v>0.288457810054144</v>
      </c>
      <c r="S18" s="41">
        <v>0.235034273091176</v>
      </c>
      <c r="T18" s="54">
        <v>0.253694657944107</v>
      </c>
      <c r="U18" s="41">
        <v>0.28570198387817902</v>
      </c>
      <c r="V18" s="41">
        <v>0.27742659797899499</v>
      </c>
      <c r="W18" s="41">
        <v>0.230909047016605</v>
      </c>
      <c r="X18" s="54">
        <v>0.241507417878561</v>
      </c>
      <c r="Y18" s="41">
        <v>0.21756916196557199</v>
      </c>
      <c r="Z18" s="41">
        <v>0.32809297335017701</v>
      </c>
      <c r="AA18" s="41">
        <v>0.28290522830242798</v>
      </c>
      <c r="AB18" s="41">
        <v>0.180989997383804</v>
      </c>
      <c r="AC18" s="41">
        <v>0.28274012818093702</v>
      </c>
      <c r="AD18" s="47">
        <v>0.21330820208743501</v>
      </c>
    </row>
    <row r="19" spans="1:30" ht="20.149999999999999" customHeight="1" x14ac:dyDescent="0.25">
      <c r="A19" s="96"/>
      <c r="B19" s="59">
        <v>537</v>
      </c>
      <c r="C19" s="58">
        <v>41</v>
      </c>
      <c r="D19" s="58">
        <v>160</v>
      </c>
      <c r="E19" s="58">
        <v>55</v>
      </c>
      <c r="F19" s="58">
        <v>85</v>
      </c>
      <c r="G19" s="58">
        <v>75</v>
      </c>
      <c r="H19" s="60">
        <v>51</v>
      </c>
      <c r="I19" s="58">
        <v>157</v>
      </c>
      <c r="J19" s="58">
        <v>63</v>
      </c>
      <c r="K19" s="58">
        <v>43</v>
      </c>
      <c r="L19" s="58">
        <v>56</v>
      </c>
      <c r="M19" s="60">
        <v>106</v>
      </c>
      <c r="N19" s="58">
        <v>170</v>
      </c>
      <c r="O19" s="58">
        <v>56</v>
      </c>
      <c r="P19" s="60">
        <v>242</v>
      </c>
      <c r="Q19" s="58">
        <v>147</v>
      </c>
      <c r="R19" s="60">
        <v>285</v>
      </c>
      <c r="S19" s="58">
        <v>248</v>
      </c>
      <c r="T19" s="60">
        <v>142</v>
      </c>
      <c r="U19" s="58">
        <v>142</v>
      </c>
      <c r="V19" s="58">
        <v>141</v>
      </c>
      <c r="W19" s="58">
        <v>112</v>
      </c>
      <c r="X19" s="60">
        <v>115</v>
      </c>
      <c r="Y19" s="58">
        <v>72</v>
      </c>
      <c r="Z19" s="58">
        <v>87</v>
      </c>
      <c r="AA19" s="58">
        <v>185</v>
      </c>
      <c r="AB19" s="58">
        <v>17</v>
      </c>
      <c r="AC19" s="58">
        <v>48</v>
      </c>
      <c r="AD19" s="59">
        <v>12</v>
      </c>
    </row>
    <row r="21" spans="1:30" x14ac:dyDescent="0.25">
      <c r="A21" s="26" t="s">
        <v>252</v>
      </c>
    </row>
  </sheetData>
  <mergeCells count="16">
    <mergeCell ref="A16:A17"/>
    <mergeCell ref="A18:A19"/>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1" location="'Index'!B87" display="Return to index" xr:uid="{D31E533C-0B42-41A2-A2B5-3ED732AE3E08}"/>
  </hyperlinks>
  <pageMargins left="0.75" right="0.75" top="0.75" bottom="0.5" header="0.5" footer="0.75"/>
  <drawing r:id="rId1"/>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F22"/>
  <sheetViews>
    <sheetView showGridLines="0" workbookViewId="0">
      <pane xSplit="1" ySplit="4" topLeftCell="B14" activePane="bottomRight" state="frozen"/>
      <selection pane="topRight" activeCell="B1" sqref="B1"/>
      <selection pane="bottomLeft" activeCell="A5" sqref="A5"/>
      <selection pane="bottomRight" activeCell="A22" sqref="A22"/>
    </sheetView>
  </sheetViews>
  <sheetFormatPr defaultRowHeight="12.5" x14ac:dyDescent="0.25"/>
  <cols>
    <col min="1" max="1" width="35.54296875" customWidth="1"/>
    <col min="2" max="2" width="10.54296875" customWidth="1"/>
    <col min="3" max="6" width="14.7265625" customWidth="1"/>
  </cols>
  <sheetData>
    <row r="1" spans="1:6" ht="45" customHeight="1" x14ac:dyDescent="0.25">
      <c r="A1" s="78" t="s">
        <v>4149</v>
      </c>
      <c r="B1" s="78"/>
      <c r="C1" s="78"/>
      <c r="D1" s="78"/>
      <c r="E1" s="78"/>
      <c r="F1" s="78"/>
    </row>
    <row r="2" spans="1:6" s="25" customFormat="1" ht="150" x14ac:dyDescent="0.25">
      <c r="A2" s="61"/>
      <c r="B2" s="29" t="s">
        <v>4150</v>
      </c>
      <c r="C2" s="29" t="s">
        <v>4151</v>
      </c>
      <c r="D2" s="29" t="s">
        <v>4152</v>
      </c>
      <c r="E2" s="29" t="s">
        <v>4153</v>
      </c>
      <c r="F2" s="62" t="s">
        <v>4154</v>
      </c>
    </row>
    <row r="3" spans="1:6" ht="24" customHeight="1" x14ac:dyDescent="0.25">
      <c r="A3" s="34" t="s">
        <v>4155</v>
      </c>
      <c r="B3" s="63">
        <v>570</v>
      </c>
      <c r="C3" s="63">
        <v>570</v>
      </c>
      <c r="D3" s="63">
        <v>570</v>
      </c>
      <c r="E3" s="63">
        <v>570</v>
      </c>
      <c r="F3" s="64">
        <v>570</v>
      </c>
    </row>
    <row r="4" spans="1:6" s="24" customFormat="1" ht="24" customHeight="1" x14ac:dyDescent="0.25">
      <c r="A4" s="32" t="s">
        <v>4156</v>
      </c>
      <c r="B4" s="55">
        <v>547</v>
      </c>
      <c r="C4" s="55">
        <v>547</v>
      </c>
      <c r="D4" s="55">
        <v>547</v>
      </c>
      <c r="E4" s="55">
        <v>547</v>
      </c>
      <c r="F4" s="65">
        <v>547</v>
      </c>
    </row>
    <row r="5" spans="1:6" ht="20.149999999999999" customHeight="1" x14ac:dyDescent="0.25">
      <c r="A5" s="79" t="s">
        <v>4157</v>
      </c>
      <c r="B5" s="37">
        <v>0.40218208640536901</v>
      </c>
      <c r="C5" s="50">
        <v>0.29691162566296497</v>
      </c>
      <c r="D5" s="50">
        <v>0.26709306439840202</v>
      </c>
      <c r="E5" s="50">
        <v>0.17327842784532399</v>
      </c>
      <c r="F5" s="66">
        <v>0.11074475552140201</v>
      </c>
    </row>
    <row r="6" spans="1:6" ht="20.149999999999999" customHeight="1" x14ac:dyDescent="0.25">
      <c r="A6" s="75"/>
      <c r="B6" s="38">
        <v>220</v>
      </c>
      <c r="C6" s="51">
        <v>162</v>
      </c>
      <c r="D6" s="51">
        <v>146</v>
      </c>
      <c r="E6" s="51">
        <v>95</v>
      </c>
      <c r="F6" s="67">
        <v>61</v>
      </c>
    </row>
    <row r="7" spans="1:6" ht="20.149999999999999" customHeight="1" x14ac:dyDescent="0.25">
      <c r="A7" s="76" t="s">
        <v>4158</v>
      </c>
      <c r="B7" s="39">
        <v>0.32224930787061101</v>
      </c>
      <c r="C7" s="52">
        <v>0.366575607187411</v>
      </c>
      <c r="D7" s="52">
        <v>0.34460026634750102</v>
      </c>
      <c r="E7" s="52">
        <v>0.31045173155878403</v>
      </c>
      <c r="F7" s="68">
        <v>0.252693854638668</v>
      </c>
    </row>
    <row r="8" spans="1:6" ht="20.149999999999999" customHeight="1" x14ac:dyDescent="0.25">
      <c r="A8" s="76"/>
      <c r="B8" s="40">
        <v>176</v>
      </c>
      <c r="C8" s="53">
        <v>200</v>
      </c>
      <c r="D8" s="53">
        <v>188</v>
      </c>
      <c r="E8" s="53">
        <v>170</v>
      </c>
      <c r="F8" s="69">
        <v>138</v>
      </c>
    </row>
    <row r="9" spans="1:6" ht="20.149999999999999" customHeight="1" x14ac:dyDescent="0.25">
      <c r="A9" s="75" t="s">
        <v>4159</v>
      </c>
      <c r="B9" s="41">
        <v>0.17780517931651901</v>
      </c>
      <c r="C9" s="54">
        <v>0.20476292316179701</v>
      </c>
      <c r="D9" s="54">
        <v>0.237446637024461</v>
      </c>
      <c r="E9" s="54">
        <v>0.301525162570353</v>
      </c>
      <c r="F9" s="70">
        <v>0.291926192025803</v>
      </c>
    </row>
    <row r="10" spans="1:6" ht="20.149999999999999" customHeight="1" x14ac:dyDescent="0.25">
      <c r="A10" s="75"/>
      <c r="B10" s="38">
        <v>97</v>
      </c>
      <c r="C10" s="51">
        <v>112</v>
      </c>
      <c r="D10" s="51">
        <v>130</v>
      </c>
      <c r="E10" s="51">
        <v>165</v>
      </c>
      <c r="F10" s="67">
        <v>160</v>
      </c>
    </row>
    <row r="11" spans="1:6" ht="20.149999999999999" customHeight="1" x14ac:dyDescent="0.25">
      <c r="A11" s="76" t="s">
        <v>4160</v>
      </c>
      <c r="B11" s="39">
        <v>5.0718818237830997E-2</v>
      </c>
      <c r="C11" s="52">
        <v>8.2705620289924994E-2</v>
      </c>
      <c r="D11" s="52">
        <v>5.5484487241527602E-2</v>
      </c>
      <c r="E11" s="52">
        <v>9.0911343831614394E-2</v>
      </c>
      <c r="F11" s="68">
        <v>0.158373407201502</v>
      </c>
    </row>
    <row r="12" spans="1:6" ht="20.149999999999999" customHeight="1" x14ac:dyDescent="0.25">
      <c r="A12" s="76"/>
      <c r="B12" s="40">
        <v>28</v>
      </c>
      <c r="C12" s="53">
        <v>45</v>
      </c>
      <c r="D12" s="53">
        <v>30</v>
      </c>
      <c r="E12" s="53">
        <v>50</v>
      </c>
      <c r="F12" s="69">
        <v>87</v>
      </c>
    </row>
    <row r="13" spans="1:6" ht="20.149999999999999" customHeight="1" x14ac:dyDescent="0.25">
      <c r="A13" s="75" t="s">
        <v>4161</v>
      </c>
      <c r="B13" s="41">
        <v>2.50908305757464E-2</v>
      </c>
      <c r="C13" s="54">
        <v>2.00145717732025E-2</v>
      </c>
      <c r="D13" s="54">
        <v>4.4912824144248402E-2</v>
      </c>
      <c r="E13" s="54">
        <v>5.9961328528212197E-2</v>
      </c>
      <c r="F13" s="70">
        <v>0.12570013554249301</v>
      </c>
    </row>
    <row r="14" spans="1:6" ht="20.149999999999999" customHeight="1" x14ac:dyDescent="0.25">
      <c r="A14" s="75"/>
      <c r="B14" s="38">
        <v>14</v>
      </c>
      <c r="C14" s="51">
        <v>11</v>
      </c>
      <c r="D14" s="51">
        <v>25</v>
      </c>
      <c r="E14" s="51">
        <v>33</v>
      </c>
      <c r="F14" s="67">
        <v>69</v>
      </c>
    </row>
    <row r="15" spans="1:6" ht="20.149999999999999" customHeight="1" x14ac:dyDescent="0.25">
      <c r="A15" s="76" t="s">
        <v>4162</v>
      </c>
      <c r="B15" s="39">
        <v>2.1953777593923699E-2</v>
      </c>
      <c r="C15" s="52">
        <v>2.90296519246987E-2</v>
      </c>
      <c r="D15" s="52">
        <v>5.0462720843859998E-2</v>
      </c>
      <c r="E15" s="52">
        <v>6.3872005665712203E-2</v>
      </c>
      <c r="F15" s="68">
        <v>6.0561655070131899E-2</v>
      </c>
    </row>
    <row r="16" spans="1:6" ht="20.149999999999999" customHeight="1" x14ac:dyDescent="0.25">
      <c r="A16" s="76"/>
      <c r="B16" s="40">
        <v>12</v>
      </c>
      <c r="C16" s="53">
        <v>16</v>
      </c>
      <c r="D16" s="53">
        <v>28</v>
      </c>
      <c r="E16" s="53">
        <v>35</v>
      </c>
      <c r="F16" s="69">
        <v>33</v>
      </c>
    </row>
    <row r="17" spans="1:6" ht="20.149999999999999" customHeight="1" x14ac:dyDescent="0.25">
      <c r="A17" s="75" t="s">
        <v>4163</v>
      </c>
      <c r="B17" s="41">
        <v>0.72443139427598002</v>
      </c>
      <c r="C17" s="54">
        <v>0.66348723285037603</v>
      </c>
      <c r="D17" s="54">
        <v>0.61169333074590304</v>
      </c>
      <c r="E17" s="54">
        <v>0.48373015940410802</v>
      </c>
      <c r="F17" s="70">
        <v>0.36343861016007001</v>
      </c>
    </row>
    <row r="18" spans="1:6" ht="20.149999999999999" customHeight="1" x14ac:dyDescent="0.25">
      <c r="A18" s="75"/>
      <c r="B18" s="38">
        <v>396</v>
      </c>
      <c r="C18" s="51">
        <v>363</v>
      </c>
      <c r="D18" s="51">
        <v>334</v>
      </c>
      <c r="E18" s="51">
        <v>264</v>
      </c>
      <c r="F18" s="67">
        <v>199</v>
      </c>
    </row>
    <row r="19" spans="1:6" ht="20.149999999999999" customHeight="1" x14ac:dyDescent="0.25">
      <c r="A19" s="76" t="s">
        <v>4132</v>
      </c>
      <c r="B19" s="39">
        <v>7.5809648813577296E-2</v>
      </c>
      <c r="C19" s="52">
        <v>0.102720192063128</v>
      </c>
      <c r="D19" s="52">
        <v>0.100397311385776</v>
      </c>
      <c r="E19" s="52">
        <v>0.15087267235982699</v>
      </c>
      <c r="F19" s="68">
        <v>0.28407354274399499</v>
      </c>
    </row>
    <row r="20" spans="1:6" ht="20.149999999999999" customHeight="1" x14ac:dyDescent="0.25">
      <c r="A20" s="77"/>
      <c r="B20" s="42">
        <v>41</v>
      </c>
      <c r="C20" s="57">
        <v>56</v>
      </c>
      <c r="D20" s="57">
        <v>55</v>
      </c>
      <c r="E20" s="57">
        <v>82</v>
      </c>
      <c r="F20" s="71">
        <v>155</v>
      </c>
    </row>
    <row r="22" spans="1:6" x14ac:dyDescent="0.25">
      <c r="A22" s="26" t="s">
        <v>252</v>
      </c>
    </row>
  </sheetData>
  <mergeCells count="9">
    <mergeCell ref="A13:A14"/>
    <mergeCell ref="A15:A16"/>
    <mergeCell ref="A17:A18"/>
    <mergeCell ref="A19:A20"/>
    <mergeCell ref="A1:F1"/>
    <mergeCell ref="A5:A6"/>
    <mergeCell ref="A7:A8"/>
    <mergeCell ref="A9:A10"/>
    <mergeCell ref="A11:A12"/>
  </mergeCells>
  <hyperlinks>
    <hyperlink ref="A22" location="'Index'!B88" display="Return to index" xr:uid="{5B0044E7-7534-4A21-944F-10381F4834D7}"/>
  </hyperlinks>
  <pageMargins left="0.75" right="0.75" top="0.75" bottom="0.5" header="0.5" footer="0.75"/>
  <drawing r:id="rId1"/>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4164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4155</v>
      </c>
      <c r="B4" s="35">
        <v>570</v>
      </c>
      <c r="C4" s="49">
        <v>42</v>
      </c>
      <c r="D4" s="35">
        <v>178</v>
      </c>
      <c r="E4" s="35">
        <v>53</v>
      </c>
      <c r="F4" s="35">
        <v>91</v>
      </c>
      <c r="G4" s="35">
        <v>77</v>
      </c>
      <c r="H4" s="49">
        <v>50</v>
      </c>
      <c r="I4" s="35">
        <v>186</v>
      </c>
      <c r="J4" s="35">
        <v>59</v>
      </c>
      <c r="K4" s="35">
        <v>48</v>
      </c>
      <c r="L4" s="35">
        <v>66</v>
      </c>
      <c r="M4" s="49">
        <v>110</v>
      </c>
      <c r="N4" s="35">
        <v>188</v>
      </c>
      <c r="O4" s="35">
        <v>59</v>
      </c>
      <c r="P4" s="49">
        <v>260</v>
      </c>
      <c r="Q4" s="35">
        <v>152</v>
      </c>
      <c r="R4" s="49">
        <v>298</v>
      </c>
      <c r="S4" s="35">
        <v>268</v>
      </c>
      <c r="T4" s="49">
        <v>141</v>
      </c>
      <c r="U4" s="35">
        <v>150</v>
      </c>
      <c r="V4" s="35">
        <v>141</v>
      </c>
      <c r="W4" s="35">
        <v>138</v>
      </c>
      <c r="X4" s="49">
        <v>133</v>
      </c>
      <c r="Y4" s="35">
        <v>84</v>
      </c>
      <c r="Z4" s="35">
        <v>83</v>
      </c>
      <c r="AA4" s="35">
        <v>189</v>
      </c>
      <c r="AB4" s="35">
        <v>21</v>
      </c>
      <c r="AC4" s="35">
        <v>51</v>
      </c>
      <c r="AD4" s="36">
        <v>9</v>
      </c>
    </row>
    <row r="5" spans="1:30" s="24" customFormat="1" ht="24" customHeight="1" x14ac:dyDescent="0.25">
      <c r="A5" s="32" t="s">
        <v>4156</v>
      </c>
      <c r="B5" s="31">
        <v>547</v>
      </c>
      <c r="C5" s="55">
        <v>42</v>
      </c>
      <c r="D5" s="31">
        <v>161</v>
      </c>
      <c r="E5" s="31">
        <v>55</v>
      </c>
      <c r="F5" s="31">
        <v>88</v>
      </c>
      <c r="G5" s="31">
        <v>76</v>
      </c>
      <c r="H5" s="55">
        <v>53</v>
      </c>
      <c r="I5" s="31">
        <v>159</v>
      </c>
      <c r="J5" s="31">
        <v>63</v>
      </c>
      <c r="K5" s="31">
        <v>45</v>
      </c>
      <c r="L5" s="31">
        <v>57</v>
      </c>
      <c r="M5" s="55">
        <v>110</v>
      </c>
      <c r="N5" s="31">
        <v>171</v>
      </c>
      <c r="O5" s="31">
        <v>56</v>
      </c>
      <c r="P5" s="55">
        <v>245</v>
      </c>
      <c r="Q5" s="31">
        <v>152</v>
      </c>
      <c r="R5" s="55">
        <v>292</v>
      </c>
      <c r="S5" s="31">
        <v>251</v>
      </c>
      <c r="T5" s="55">
        <v>142</v>
      </c>
      <c r="U5" s="31">
        <v>146</v>
      </c>
      <c r="V5" s="31">
        <v>144</v>
      </c>
      <c r="W5" s="31">
        <v>115</v>
      </c>
      <c r="X5" s="55">
        <v>120</v>
      </c>
      <c r="Y5" s="31">
        <v>72</v>
      </c>
      <c r="Z5" s="31">
        <v>87</v>
      </c>
      <c r="AA5" s="31">
        <v>188</v>
      </c>
      <c r="AB5" s="31">
        <v>18</v>
      </c>
      <c r="AC5" s="31">
        <v>50</v>
      </c>
      <c r="AD5" s="56">
        <v>12</v>
      </c>
    </row>
    <row r="6" spans="1:30" ht="20.149999999999999" customHeight="1" x14ac:dyDescent="0.25">
      <c r="A6" s="92" t="s">
        <v>4157</v>
      </c>
      <c r="B6" s="43">
        <v>0.40218208640536901</v>
      </c>
      <c r="C6" s="37">
        <v>0.245042617385311</v>
      </c>
      <c r="D6" s="37">
        <v>0.35998830489559602</v>
      </c>
      <c r="E6" s="37">
        <v>0.58184784771661702</v>
      </c>
      <c r="F6" s="37">
        <v>0.36094652157787199</v>
      </c>
      <c r="G6" s="37">
        <v>0.55472040451367299</v>
      </c>
      <c r="H6" s="50">
        <v>0.29022874380945202</v>
      </c>
      <c r="I6" s="37">
        <v>0.39414339945762999</v>
      </c>
      <c r="J6" s="37">
        <v>0.57528443194280299</v>
      </c>
      <c r="K6" s="37">
        <v>0.65636987649575795</v>
      </c>
      <c r="L6" s="37">
        <v>0.394231699753886</v>
      </c>
      <c r="M6" s="50">
        <v>0.40453269903467898</v>
      </c>
      <c r="N6" s="37">
        <v>0.47187454507177201</v>
      </c>
      <c r="O6" s="37">
        <v>0.57585408756765599</v>
      </c>
      <c r="P6" s="50">
        <v>0.44308205813463702</v>
      </c>
      <c r="Q6" s="37">
        <v>0.50011549145769996</v>
      </c>
      <c r="R6" s="50">
        <v>0.42653492797641401</v>
      </c>
      <c r="S6" s="37">
        <v>0.36428729785469899</v>
      </c>
      <c r="T6" s="50">
        <v>0.208040398715096</v>
      </c>
      <c r="U6" s="37">
        <v>0.43423286971182701</v>
      </c>
      <c r="V6" s="37">
        <v>0.50859384607531799</v>
      </c>
      <c r="W6" s="37">
        <v>0.46782349600761403</v>
      </c>
      <c r="X6" s="50">
        <v>0.372825076214577</v>
      </c>
      <c r="Y6" s="37">
        <v>0.34314935237995398</v>
      </c>
      <c r="Z6" s="37">
        <v>0.41893538560819998</v>
      </c>
      <c r="AA6" s="37">
        <v>0.45308754674108198</v>
      </c>
      <c r="AB6" s="37">
        <v>0.26632939278045997</v>
      </c>
      <c r="AC6" s="37">
        <v>0.35176399845820899</v>
      </c>
      <c r="AD6" s="43">
        <v>0.54492871943714105</v>
      </c>
    </row>
    <row r="7" spans="1:30" ht="20.149999999999999" customHeight="1" x14ac:dyDescent="0.25">
      <c r="A7" s="93"/>
      <c r="B7" s="44">
        <v>220</v>
      </c>
      <c r="C7" s="38">
        <v>10</v>
      </c>
      <c r="D7" s="38">
        <v>58</v>
      </c>
      <c r="E7" s="38">
        <v>32</v>
      </c>
      <c r="F7" s="38">
        <v>32</v>
      </c>
      <c r="G7" s="38">
        <v>42</v>
      </c>
      <c r="H7" s="51">
        <v>15</v>
      </c>
      <c r="I7" s="38">
        <v>63</v>
      </c>
      <c r="J7" s="38">
        <v>36</v>
      </c>
      <c r="K7" s="38">
        <v>29</v>
      </c>
      <c r="L7" s="38">
        <v>23</v>
      </c>
      <c r="M7" s="51">
        <v>44</v>
      </c>
      <c r="N7" s="38">
        <v>81</v>
      </c>
      <c r="O7" s="38">
        <v>32</v>
      </c>
      <c r="P7" s="51">
        <v>109</v>
      </c>
      <c r="Q7" s="38">
        <v>76</v>
      </c>
      <c r="R7" s="51">
        <v>125</v>
      </c>
      <c r="S7" s="38">
        <v>91</v>
      </c>
      <c r="T7" s="51">
        <v>30</v>
      </c>
      <c r="U7" s="38">
        <v>63</v>
      </c>
      <c r="V7" s="38">
        <v>73</v>
      </c>
      <c r="W7" s="38">
        <v>54</v>
      </c>
      <c r="X7" s="51">
        <v>45</v>
      </c>
      <c r="Y7" s="38">
        <v>25</v>
      </c>
      <c r="Z7" s="38">
        <v>37</v>
      </c>
      <c r="AA7" s="38">
        <v>85</v>
      </c>
      <c r="AB7" s="38">
        <v>5</v>
      </c>
      <c r="AC7" s="38">
        <v>17</v>
      </c>
      <c r="AD7" s="44">
        <v>6</v>
      </c>
    </row>
    <row r="8" spans="1:30" ht="20.149999999999999" customHeight="1" x14ac:dyDescent="0.25">
      <c r="A8" s="94" t="s">
        <v>4158</v>
      </c>
      <c r="B8" s="45">
        <v>0.32224930787061101</v>
      </c>
      <c r="C8" s="39">
        <v>0.31291514178790902</v>
      </c>
      <c r="D8" s="39">
        <v>0.32992432812391398</v>
      </c>
      <c r="E8" s="39">
        <v>0.26508981386861902</v>
      </c>
      <c r="F8" s="39">
        <v>0.36189021272979999</v>
      </c>
      <c r="G8" s="39">
        <v>0.20855477364472</v>
      </c>
      <c r="H8" s="52">
        <v>0.30798981585139801</v>
      </c>
      <c r="I8" s="39">
        <v>0.35544701182101202</v>
      </c>
      <c r="J8" s="39">
        <v>0.35367651282308199</v>
      </c>
      <c r="K8" s="39">
        <v>0.15728567725418999</v>
      </c>
      <c r="L8" s="39">
        <v>0.342366065769376</v>
      </c>
      <c r="M8" s="52">
        <v>0.39320943613412901</v>
      </c>
      <c r="N8" s="39">
        <v>0.32926964456543301</v>
      </c>
      <c r="O8" s="39">
        <v>0.28863000731094501</v>
      </c>
      <c r="P8" s="52">
        <v>0.37795600541086699</v>
      </c>
      <c r="Q8" s="39">
        <v>0.29926969070465598</v>
      </c>
      <c r="R8" s="52">
        <v>0.32261602544272999</v>
      </c>
      <c r="S8" s="39">
        <v>0.32693416453145602</v>
      </c>
      <c r="T8" s="52">
        <v>0.26542344242842197</v>
      </c>
      <c r="U8" s="39">
        <v>0.29398196737681298</v>
      </c>
      <c r="V8" s="39">
        <v>0.34189111913666898</v>
      </c>
      <c r="W8" s="39">
        <v>0.40354720317777598</v>
      </c>
      <c r="X8" s="52">
        <v>0.35290318931868903</v>
      </c>
      <c r="Y8" s="39">
        <v>0.27859646642420899</v>
      </c>
      <c r="Z8" s="39">
        <v>0.29863079222372901</v>
      </c>
      <c r="AA8" s="39">
        <v>0.28728704808450101</v>
      </c>
      <c r="AB8" s="39">
        <v>0.53509399928997303</v>
      </c>
      <c r="AC8" s="39">
        <v>0.42064663109003703</v>
      </c>
      <c r="AD8" s="45">
        <v>0.26670033794336201</v>
      </c>
    </row>
    <row r="9" spans="1:30" ht="20.149999999999999" customHeight="1" x14ac:dyDescent="0.25">
      <c r="A9" s="94"/>
      <c r="B9" s="46">
        <v>176</v>
      </c>
      <c r="C9" s="40">
        <v>13</v>
      </c>
      <c r="D9" s="40">
        <v>53</v>
      </c>
      <c r="E9" s="40">
        <v>15</v>
      </c>
      <c r="F9" s="40">
        <v>32</v>
      </c>
      <c r="G9" s="40">
        <v>16</v>
      </c>
      <c r="H9" s="53">
        <v>16</v>
      </c>
      <c r="I9" s="40">
        <v>57</v>
      </c>
      <c r="J9" s="40">
        <v>22</v>
      </c>
      <c r="K9" s="40">
        <v>7</v>
      </c>
      <c r="L9" s="40">
        <v>20</v>
      </c>
      <c r="M9" s="53">
        <v>43</v>
      </c>
      <c r="N9" s="40">
        <v>56</v>
      </c>
      <c r="O9" s="40">
        <v>16</v>
      </c>
      <c r="P9" s="53">
        <v>93</v>
      </c>
      <c r="Q9" s="40">
        <v>45</v>
      </c>
      <c r="R9" s="53">
        <v>94</v>
      </c>
      <c r="S9" s="40">
        <v>82</v>
      </c>
      <c r="T9" s="53">
        <v>38</v>
      </c>
      <c r="U9" s="40">
        <v>43</v>
      </c>
      <c r="V9" s="40">
        <v>49</v>
      </c>
      <c r="W9" s="40">
        <v>46</v>
      </c>
      <c r="X9" s="53">
        <v>42</v>
      </c>
      <c r="Y9" s="40">
        <v>20</v>
      </c>
      <c r="Z9" s="40">
        <v>26</v>
      </c>
      <c r="AA9" s="40">
        <v>54</v>
      </c>
      <c r="AB9" s="40">
        <v>10</v>
      </c>
      <c r="AC9" s="40">
        <v>21</v>
      </c>
      <c r="AD9" s="46">
        <v>3</v>
      </c>
    </row>
    <row r="10" spans="1:30" ht="20.149999999999999" customHeight="1" x14ac:dyDescent="0.25">
      <c r="A10" s="93" t="s">
        <v>4159</v>
      </c>
      <c r="B10" s="47">
        <v>0.17780517931651901</v>
      </c>
      <c r="C10" s="41">
        <v>0.28696992296792501</v>
      </c>
      <c r="D10" s="41">
        <v>0.24804668484037001</v>
      </c>
      <c r="E10" s="41">
        <v>6.4033484750696604E-2</v>
      </c>
      <c r="F10" s="41">
        <v>0.13240876264072901</v>
      </c>
      <c r="G10" s="41">
        <v>0.11189673261080001</v>
      </c>
      <c r="H10" s="54">
        <v>0.29655507072717402</v>
      </c>
      <c r="I10" s="41">
        <v>0.19839073337426799</v>
      </c>
      <c r="J10" s="41">
        <v>3.7916593104911397E-2</v>
      </c>
      <c r="K10" s="41">
        <v>0.122604022135788</v>
      </c>
      <c r="L10" s="41">
        <v>0.121055540431337</v>
      </c>
      <c r="M10" s="54">
        <v>0.138342702145896</v>
      </c>
      <c r="N10" s="41">
        <v>0.15158079723861301</v>
      </c>
      <c r="O10" s="41">
        <v>5.3310699852526199E-2</v>
      </c>
      <c r="P10" s="54">
        <v>0.108808976060811</v>
      </c>
      <c r="Q10" s="41">
        <v>0.134028733769612</v>
      </c>
      <c r="R10" s="54">
        <v>0.17399216531472</v>
      </c>
      <c r="S10" s="41">
        <v>0.18507442875454699</v>
      </c>
      <c r="T10" s="54">
        <v>0.336714307499348</v>
      </c>
      <c r="U10" s="41">
        <v>0.18479208553250201</v>
      </c>
      <c r="V10" s="41">
        <v>0.10325821112702099</v>
      </c>
      <c r="W10" s="41">
        <v>6.6298793319266899E-2</v>
      </c>
      <c r="X10" s="54">
        <v>0.16277516792625599</v>
      </c>
      <c r="Y10" s="41">
        <v>0.206208521024562</v>
      </c>
      <c r="Z10" s="41">
        <v>0.18090235465450299</v>
      </c>
      <c r="AA10" s="41">
        <v>0.187111674398621</v>
      </c>
      <c r="AB10" s="41">
        <v>0.17150064115250099</v>
      </c>
      <c r="AC10" s="41">
        <v>0.13188201168218999</v>
      </c>
      <c r="AD10" s="47">
        <v>0.18837094261949699</v>
      </c>
    </row>
    <row r="11" spans="1:30" ht="20.149999999999999" customHeight="1" x14ac:dyDescent="0.25">
      <c r="A11" s="93"/>
      <c r="B11" s="44">
        <v>97</v>
      </c>
      <c r="C11" s="38">
        <v>12</v>
      </c>
      <c r="D11" s="38">
        <v>40</v>
      </c>
      <c r="E11" s="38">
        <v>4</v>
      </c>
      <c r="F11" s="38">
        <v>12</v>
      </c>
      <c r="G11" s="38">
        <v>9</v>
      </c>
      <c r="H11" s="51">
        <v>16</v>
      </c>
      <c r="I11" s="38">
        <v>32</v>
      </c>
      <c r="J11" s="38">
        <v>2</v>
      </c>
      <c r="K11" s="38">
        <v>5</v>
      </c>
      <c r="L11" s="38">
        <v>7</v>
      </c>
      <c r="M11" s="51">
        <v>15</v>
      </c>
      <c r="N11" s="38">
        <v>26</v>
      </c>
      <c r="O11" s="38">
        <v>3</v>
      </c>
      <c r="P11" s="51">
        <v>27</v>
      </c>
      <c r="Q11" s="38">
        <v>20</v>
      </c>
      <c r="R11" s="51">
        <v>51</v>
      </c>
      <c r="S11" s="38">
        <v>46</v>
      </c>
      <c r="T11" s="51">
        <v>48</v>
      </c>
      <c r="U11" s="38">
        <v>27</v>
      </c>
      <c r="V11" s="38">
        <v>15</v>
      </c>
      <c r="W11" s="38">
        <v>8</v>
      </c>
      <c r="X11" s="51">
        <v>19</v>
      </c>
      <c r="Y11" s="38">
        <v>15</v>
      </c>
      <c r="Z11" s="38">
        <v>16</v>
      </c>
      <c r="AA11" s="38">
        <v>35</v>
      </c>
      <c r="AB11" s="38">
        <v>3</v>
      </c>
      <c r="AC11" s="38">
        <v>7</v>
      </c>
      <c r="AD11" s="44">
        <v>2</v>
      </c>
    </row>
    <row r="12" spans="1:30" ht="20.149999999999999" customHeight="1" x14ac:dyDescent="0.25">
      <c r="A12" s="94" t="s">
        <v>4160</v>
      </c>
      <c r="B12" s="45">
        <v>5.0718818237830997E-2</v>
      </c>
      <c r="C12" s="39">
        <v>5.95024640583268E-2</v>
      </c>
      <c r="D12" s="39">
        <v>3.3865643473112397E-2</v>
      </c>
      <c r="E12" s="39">
        <v>7.3655833970042398E-2</v>
      </c>
      <c r="F12" s="39">
        <v>5.1936915697199902E-2</v>
      </c>
      <c r="G12" s="39">
        <v>6.7240770567726302E-2</v>
      </c>
      <c r="H12" s="52">
        <v>4.9566011701220797E-2</v>
      </c>
      <c r="I12" s="39">
        <v>3.21432956095659E-2</v>
      </c>
      <c r="J12" s="39">
        <v>2.60743886290183E-2</v>
      </c>
      <c r="K12" s="39">
        <v>3.3441851643285898E-2</v>
      </c>
      <c r="L12" s="39">
        <v>4.1398690817734597E-2</v>
      </c>
      <c r="M12" s="52">
        <v>2.1525729776198502E-2</v>
      </c>
      <c r="N12" s="39">
        <v>2.5355376005571899E-2</v>
      </c>
      <c r="O12" s="39">
        <v>4.9228593269439701E-2</v>
      </c>
      <c r="P12" s="52">
        <v>3.6383572220168199E-2</v>
      </c>
      <c r="Q12" s="39">
        <v>1.52097843708157E-2</v>
      </c>
      <c r="R12" s="52">
        <v>2.98765864188557E-2</v>
      </c>
      <c r="S12" s="39">
        <v>7.5838082988875094E-2</v>
      </c>
      <c r="T12" s="52">
        <v>0.135967928272753</v>
      </c>
      <c r="U12" s="39">
        <v>3.1205744997879401E-2</v>
      </c>
      <c r="V12" s="39">
        <v>2.7081289707033301E-2</v>
      </c>
      <c r="W12" s="39">
        <v>0</v>
      </c>
      <c r="X12" s="52">
        <v>4.24750449305853E-2</v>
      </c>
      <c r="Y12" s="39">
        <v>7.6534134985265401E-2</v>
      </c>
      <c r="Z12" s="39">
        <v>8.4377229370729195E-2</v>
      </c>
      <c r="AA12" s="39">
        <v>3.96816432242054E-2</v>
      </c>
      <c r="AB12" s="39">
        <v>0</v>
      </c>
      <c r="AC12" s="39">
        <v>4.6575351296787297E-2</v>
      </c>
      <c r="AD12" s="45">
        <v>0</v>
      </c>
    </row>
    <row r="13" spans="1:30" ht="20.149999999999999" customHeight="1" x14ac:dyDescent="0.25">
      <c r="A13" s="94"/>
      <c r="B13" s="46">
        <v>28</v>
      </c>
      <c r="C13" s="40">
        <v>3</v>
      </c>
      <c r="D13" s="40">
        <v>5</v>
      </c>
      <c r="E13" s="40">
        <v>4</v>
      </c>
      <c r="F13" s="40">
        <v>5</v>
      </c>
      <c r="G13" s="40">
        <v>5</v>
      </c>
      <c r="H13" s="53">
        <v>3</v>
      </c>
      <c r="I13" s="40">
        <v>5</v>
      </c>
      <c r="J13" s="40">
        <v>2</v>
      </c>
      <c r="K13" s="40">
        <v>1</v>
      </c>
      <c r="L13" s="40">
        <v>2</v>
      </c>
      <c r="M13" s="53">
        <v>2</v>
      </c>
      <c r="N13" s="40">
        <v>4</v>
      </c>
      <c r="O13" s="40">
        <v>3</v>
      </c>
      <c r="P13" s="53">
        <v>9</v>
      </c>
      <c r="Q13" s="40">
        <v>2</v>
      </c>
      <c r="R13" s="53">
        <v>9</v>
      </c>
      <c r="S13" s="40">
        <v>19</v>
      </c>
      <c r="T13" s="53">
        <v>19</v>
      </c>
      <c r="U13" s="40">
        <v>5</v>
      </c>
      <c r="V13" s="40">
        <v>4</v>
      </c>
      <c r="W13" s="40">
        <v>0</v>
      </c>
      <c r="X13" s="53">
        <v>5</v>
      </c>
      <c r="Y13" s="40">
        <v>5</v>
      </c>
      <c r="Z13" s="40">
        <v>7</v>
      </c>
      <c r="AA13" s="40">
        <v>7</v>
      </c>
      <c r="AB13" s="40">
        <v>0</v>
      </c>
      <c r="AC13" s="40">
        <v>2</v>
      </c>
      <c r="AD13" s="46">
        <v>0</v>
      </c>
    </row>
    <row r="14" spans="1:30" ht="20.149999999999999" customHeight="1" x14ac:dyDescent="0.25">
      <c r="A14" s="93" t="s">
        <v>4161</v>
      </c>
      <c r="B14" s="47">
        <v>2.50908305757464E-2</v>
      </c>
      <c r="C14" s="41">
        <v>6.9750846448022499E-2</v>
      </c>
      <c r="D14" s="41">
        <v>9.3137591881451605E-3</v>
      </c>
      <c r="E14" s="41">
        <v>1.53730196940255E-2</v>
      </c>
      <c r="F14" s="41">
        <v>5.41858765571799E-2</v>
      </c>
      <c r="G14" s="41">
        <v>2.5599038048121601E-2</v>
      </c>
      <c r="H14" s="54">
        <v>2.8540873989953201E-2</v>
      </c>
      <c r="I14" s="41">
        <v>9.7479433881905806E-3</v>
      </c>
      <c r="J14" s="41">
        <v>0</v>
      </c>
      <c r="K14" s="41">
        <v>0</v>
      </c>
      <c r="L14" s="41">
        <v>6.6085530211720006E-2</v>
      </c>
      <c r="M14" s="54">
        <v>1.62253860592616E-2</v>
      </c>
      <c r="N14" s="41">
        <v>1.5488286528558199E-2</v>
      </c>
      <c r="O14" s="41">
        <v>1.1822719943669799E-2</v>
      </c>
      <c r="P14" s="54">
        <v>2.7245690946604301E-3</v>
      </c>
      <c r="Q14" s="41">
        <v>3.8867061773089802E-2</v>
      </c>
      <c r="R14" s="54">
        <v>2.92185116838868E-2</v>
      </c>
      <c r="S14" s="41">
        <v>2.06735514726284E-2</v>
      </c>
      <c r="T14" s="54">
        <v>5.04950260278344E-2</v>
      </c>
      <c r="U14" s="41">
        <v>3.2683851664833702E-2</v>
      </c>
      <c r="V14" s="41">
        <v>6.4083386491050696E-3</v>
      </c>
      <c r="W14" s="41">
        <v>7.4893549485434904E-3</v>
      </c>
      <c r="X14" s="54">
        <v>3.9996415608231299E-2</v>
      </c>
      <c r="Y14" s="41">
        <v>8.2548186911788293E-2</v>
      </c>
      <c r="Z14" s="41">
        <v>1.7154238142838198E-2</v>
      </c>
      <c r="AA14" s="41">
        <v>8.0174006349541301E-3</v>
      </c>
      <c r="AB14" s="41">
        <v>0</v>
      </c>
      <c r="AC14" s="41">
        <v>0</v>
      </c>
      <c r="AD14" s="47">
        <v>0</v>
      </c>
    </row>
    <row r="15" spans="1:30" ht="20.149999999999999" customHeight="1" x14ac:dyDescent="0.25">
      <c r="A15" s="93"/>
      <c r="B15" s="44">
        <v>14</v>
      </c>
      <c r="C15" s="38">
        <v>3</v>
      </c>
      <c r="D15" s="38">
        <v>1</v>
      </c>
      <c r="E15" s="38">
        <v>1</v>
      </c>
      <c r="F15" s="38">
        <v>5</v>
      </c>
      <c r="G15" s="38">
        <v>2</v>
      </c>
      <c r="H15" s="51">
        <v>1</v>
      </c>
      <c r="I15" s="38">
        <v>2</v>
      </c>
      <c r="J15" s="38">
        <v>0</v>
      </c>
      <c r="K15" s="38">
        <v>0</v>
      </c>
      <c r="L15" s="38">
        <v>4</v>
      </c>
      <c r="M15" s="51">
        <v>2</v>
      </c>
      <c r="N15" s="38">
        <v>3</v>
      </c>
      <c r="O15" s="38">
        <v>1</v>
      </c>
      <c r="P15" s="51">
        <v>1</v>
      </c>
      <c r="Q15" s="38">
        <v>6</v>
      </c>
      <c r="R15" s="51">
        <v>9</v>
      </c>
      <c r="S15" s="38">
        <v>5</v>
      </c>
      <c r="T15" s="51">
        <v>7</v>
      </c>
      <c r="U15" s="38">
        <v>5</v>
      </c>
      <c r="V15" s="38">
        <v>1</v>
      </c>
      <c r="W15" s="38">
        <v>1</v>
      </c>
      <c r="X15" s="51">
        <v>5</v>
      </c>
      <c r="Y15" s="38">
        <v>6</v>
      </c>
      <c r="Z15" s="38">
        <v>1</v>
      </c>
      <c r="AA15" s="38">
        <v>2</v>
      </c>
      <c r="AB15" s="38">
        <v>0</v>
      </c>
      <c r="AC15" s="38">
        <v>0</v>
      </c>
      <c r="AD15" s="44">
        <v>0</v>
      </c>
    </row>
    <row r="16" spans="1:30" ht="20.149999999999999" customHeight="1" x14ac:dyDescent="0.25">
      <c r="A16" s="94" t="s">
        <v>4162</v>
      </c>
      <c r="B16" s="45">
        <v>2.1953777593923699E-2</v>
      </c>
      <c r="C16" s="39">
        <v>2.5819007352506099E-2</v>
      </c>
      <c r="D16" s="39">
        <v>1.8861279478861698E-2</v>
      </c>
      <c r="E16" s="39">
        <v>0</v>
      </c>
      <c r="F16" s="39">
        <v>3.8631710797218298E-2</v>
      </c>
      <c r="G16" s="39">
        <v>3.1988280614958099E-2</v>
      </c>
      <c r="H16" s="52">
        <v>2.7119483920802299E-2</v>
      </c>
      <c r="I16" s="39">
        <v>1.01276163493328E-2</v>
      </c>
      <c r="J16" s="39">
        <v>7.0480735001855598E-3</v>
      </c>
      <c r="K16" s="39">
        <v>3.0298572470977999E-2</v>
      </c>
      <c r="L16" s="39">
        <v>3.4862473015946603E-2</v>
      </c>
      <c r="M16" s="52">
        <v>2.6164046849836E-2</v>
      </c>
      <c r="N16" s="39">
        <v>6.4313505900516904E-3</v>
      </c>
      <c r="O16" s="39">
        <v>2.11538920557631E-2</v>
      </c>
      <c r="P16" s="52">
        <v>3.1044819078855802E-2</v>
      </c>
      <c r="Q16" s="39">
        <v>1.25092379241265E-2</v>
      </c>
      <c r="R16" s="52">
        <v>1.7761783163392001E-2</v>
      </c>
      <c r="S16" s="39">
        <v>2.7192474397794601E-2</v>
      </c>
      <c r="T16" s="52">
        <v>3.35889705654603E-3</v>
      </c>
      <c r="U16" s="39">
        <v>2.31034807161444E-2</v>
      </c>
      <c r="V16" s="39">
        <v>1.2767195304853299E-2</v>
      </c>
      <c r="W16" s="39">
        <v>5.4841152546799998E-2</v>
      </c>
      <c r="X16" s="52">
        <v>2.9025106001661399E-2</v>
      </c>
      <c r="Y16" s="39">
        <v>1.29633382742213E-2</v>
      </c>
      <c r="Z16" s="39">
        <v>0</v>
      </c>
      <c r="AA16" s="39">
        <v>2.4814686916636599E-2</v>
      </c>
      <c r="AB16" s="39">
        <v>2.7075966777065402E-2</v>
      </c>
      <c r="AC16" s="39">
        <v>4.9132007472776698E-2</v>
      </c>
      <c r="AD16" s="45">
        <v>0</v>
      </c>
    </row>
    <row r="17" spans="1:30" ht="20.149999999999999" customHeight="1" x14ac:dyDescent="0.25">
      <c r="A17" s="94"/>
      <c r="B17" s="46">
        <v>12</v>
      </c>
      <c r="C17" s="40">
        <v>1</v>
      </c>
      <c r="D17" s="40">
        <v>3</v>
      </c>
      <c r="E17" s="40">
        <v>0</v>
      </c>
      <c r="F17" s="40">
        <v>3</v>
      </c>
      <c r="G17" s="40">
        <v>2</v>
      </c>
      <c r="H17" s="53">
        <v>1</v>
      </c>
      <c r="I17" s="40">
        <v>2</v>
      </c>
      <c r="J17" s="40">
        <v>0</v>
      </c>
      <c r="K17" s="40">
        <v>1</v>
      </c>
      <c r="L17" s="40">
        <v>2</v>
      </c>
      <c r="M17" s="53">
        <v>3</v>
      </c>
      <c r="N17" s="40">
        <v>1</v>
      </c>
      <c r="O17" s="40">
        <v>1</v>
      </c>
      <c r="P17" s="53">
        <v>8</v>
      </c>
      <c r="Q17" s="40">
        <v>2</v>
      </c>
      <c r="R17" s="53">
        <v>5</v>
      </c>
      <c r="S17" s="40">
        <v>7</v>
      </c>
      <c r="T17" s="53">
        <v>0</v>
      </c>
      <c r="U17" s="40">
        <v>3</v>
      </c>
      <c r="V17" s="40">
        <v>2</v>
      </c>
      <c r="W17" s="40">
        <v>6</v>
      </c>
      <c r="X17" s="53">
        <v>3</v>
      </c>
      <c r="Y17" s="40">
        <v>1</v>
      </c>
      <c r="Z17" s="40">
        <v>0</v>
      </c>
      <c r="AA17" s="40">
        <v>5</v>
      </c>
      <c r="AB17" s="40">
        <v>0</v>
      </c>
      <c r="AC17" s="40">
        <v>2</v>
      </c>
      <c r="AD17" s="46">
        <v>0</v>
      </c>
    </row>
    <row r="18" spans="1:30" ht="20.149999999999999" customHeight="1" x14ac:dyDescent="0.25">
      <c r="A18" s="93" t="s">
        <v>4163</v>
      </c>
      <c r="B18" s="47">
        <v>0.72443139427598002</v>
      </c>
      <c r="C18" s="41">
        <v>0.55795775917321999</v>
      </c>
      <c r="D18" s="41">
        <v>0.689912633019511</v>
      </c>
      <c r="E18" s="41">
        <v>0.84693766158523498</v>
      </c>
      <c r="F18" s="41">
        <v>0.72283673430767303</v>
      </c>
      <c r="G18" s="41">
        <v>0.76327517815839396</v>
      </c>
      <c r="H18" s="54">
        <v>0.59821855966085002</v>
      </c>
      <c r="I18" s="41">
        <v>0.74959041127864201</v>
      </c>
      <c r="J18" s="41">
        <v>0.92896094476588498</v>
      </c>
      <c r="K18" s="41">
        <v>0.81365555374994802</v>
      </c>
      <c r="L18" s="41">
        <v>0.73659776552326195</v>
      </c>
      <c r="M18" s="54">
        <v>0.79774213516880799</v>
      </c>
      <c r="N18" s="41">
        <v>0.80114418963720502</v>
      </c>
      <c r="O18" s="41">
        <v>0.86448409487860101</v>
      </c>
      <c r="P18" s="54">
        <v>0.82103806354550402</v>
      </c>
      <c r="Q18" s="41">
        <v>0.79938518216235599</v>
      </c>
      <c r="R18" s="54">
        <v>0.74915095341914495</v>
      </c>
      <c r="S18" s="41">
        <v>0.69122146238615501</v>
      </c>
      <c r="T18" s="54">
        <v>0.47346384114351903</v>
      </c>
      <c r="U18" s="41">
        <v>0.72821483708863999</v>
      </c>
      <c r="V18" s="41">
        <v>0.85048496521198702</v>
      </c>
      <c r="W18" s="41">
        <v>0.87137069918539001</v>
      </c>
      <c r="X18" s="54">
        <v>0.72572826553326597</v>
      </c>
      <c r="Y18" s="41">
        <v>0.62174581880416202</v>
      </c>
      <c r="Z18" s="41">
        <v>0.717566177831929</v>
      </c>
      <c r="AA18" s="41">
        <v>0.74037459482558299</v>
      </c>
      <c r="AB18" s="41">
        <v>0.801423392070433</v>
      </c>
      <c r="AC18" s="41">
        <v>0.77241062954824602</v>
      </c>
      <c r="AD18" s="47">
        <v>0.81162905738050295</v>
      </c>
    </row>
    <row r="19" spans="1:30" ht="20.149999999999999" customHeight="1" x14ac:dyDescent="0.25">
      <c r="A19" s="93"/>
      <c r="B19" s="44">
        <v>396</v>
      </c>
      <c r="C19" s="38">
        <v>24</v>
      </c>
      <c r="D19" s="38">
        <v>111</v>
      </c>
      <c r="E19" s="38">
        <v>47</v>
      </c>
      <c r="F19" s="38">
        <v>64</v>
      </c>
      <c r="G19" s="38">
        <v>58</v>
      </c>
      <c r="H19" s="51">
        <v>31</v>
      </c>
      <c r="I19" s="38">
        <v>119</v>
      </c>
      <c r="J19" s="38">
        <v>59</v>
      </c>
      <c r="K19" s="38">
        <v>36</v>
      </c>
      <c r="L19" s="38">
        <v>42</v>
      </c>
      <c r="M19" s="51">
        <v>88</v>
      </c>
      <c r="N19" s="38">
        <v>137</v>
      </c>
      <c r="O19" s="38">
        <v>49</v>
      </c>
      <c r="P19" s="51">
        <v>201</v>
      </c>
      <c r="Q19" s="38">
        <v>121</v>
      </c>
      <c r="R19" s="51">
        <v>219</v>
      </c>
      <c r="S19" s="38">
        <v>173</v>
      </c>
      <c r="T19" s="51">
        <v>67</v>
      </c>
      <c r="U19" s="38">
        <v>106</v>
      </c>
      <c r="V19" s="38">
        <v>122</v>
      </c>
      <c r="W19" s="38">
        <v>100</v>
      </c>
      <c r="X19" s="51">
        <v>87</v>
      </c>
      <c r="Y19" s="38">
        <v>45</v>
      </c>
      <c r="Z19" s="38">
        <v>63</v>
      </c>
      <c r="AA19" s="38">
        <v>139</v>
      </c>
      <c r="AB19" s="38">
        <v>15</v>
      </c>
      <c r="AC19" s="38">
        <v>38</v>
      </c>
      <c r="AD19" s="44">
        <v>10</v>
      </c>
    </row>
    <row r="20" spans="1:30" ht="20.149999999999999" customHeight="1" x14ac:dyDescent="0.25">
      <c r="A20" s="94" t="s">
        <v>4132</v>
      </c>
      <c r="B20" s="45">
        <v>7.5809648813577296E-2</v>
      </c>
      <c r="C20" s="39">
        <v>0.129253310506349</v>
      </c>
      <c r="D20" s="39">
        <v>4.3179402661257499E-2</v>
      </c>
      <c r="E20" s="39">
        <v>8.9028853664067903E-2</v>
      </c>
      <c r="F20" s="39">
        <v>0.10612279225438</v>
      </c>
      <c r="G20" s="39">
        <v>9.2839808615847896E-2</v>
      </c>
      <c r="H20" s="52">
        <v>7.8106885691173994E-2</v>
      </c>
      <c r="I20" s="39">
        <v>4.18912389977565E-2</v>
      </c>
      <c r="J20" s="39">
        <v>2.60743886290183E-2</v>
      </c>
      <c r="K20" s="39">
        <v>3.3441851643285898E-2</v>
      </c>
      <c r="L20" s="39">
        <v>0.107484221029455</v>
      </c>
      <c r="M20" s="52">
        <v>3.7751115835460099E-2</v>
      </c>
      <c r="N20" s="39">
        <v>4.0843662534130097E-2</v>
      </c>
      <c r="O20" s="39">
        <v>6.1051313213109498E-2</v>
      </c>
      <c r="P20" s="52">
        <v>3.91081413148286E-2</v>
      </c>
      <c r="Q20" s="39">
        <v>5.4076846143905503E-2</v>
      </c>
      <c r="R20" s="52">
        <v>5.9095098102742397E-2</v>
      </c>
      <c r="S20" s="39">
        <v>9.6511634461503501E-2</v>
      </c>
      <c r="T20" s="52">
        <v>0.18646295430058701</v>
      </c>
      <c r="U20" s="39">
        <v>6.3889596662713197E-2</v>
      </c>
      <c r="V20" s="39">
        <v>3.3489628356138397E-2</v>
      </c>
      <c r="W20" s="39">
        <v>7.4893549485434904E-3</v>
      </c>
      <c r="X20" s="52">
        <v>8.2471460538816599E-2</v>
      </c>
      <c r="Y20" s="39">
        <v>0.15908232189705401</v>
      </c>
      <c r="Z20" s="39">
        <v>0.10153146751356699</v>
      </c>
      <c r="AA20" s="39">
        <v>4.7699043859159497E-2</v>
      </c>
      <c r="AB20" s="39">
        <v>0</v>
      </c>
      <c r="AC20" s="39">
        <v>4.6575351296787297E-2</v>
      </c>
      <c r="AD20" s="45">
        <v>0</v>
      </c>
    </row>
    <row r="21" spans="1:30" ht="20.149999999999999" customHeight="1" x14ac:dyDescent="0.25">
      <c r="A21" s="95"/>
      <c r="B21" s="48">
        <v>41</v>
      </c>
      <c r="C21" s="42">
        <v>5</v>
      </c>
      <c r="D21" s="42">
        <v>7</v>
      </c>
      <c r="E21" s="42">
        <v>5</v>
      </c>
      <c r="F21" s="42">
        <v>9</v>
      </c>
      <c r="G21" s="42">
        <v>7</v>
      </c>
      <c r="H21" s="57">
        <v>4</v>
      </c>
      <c r="I21" s="42">
        <v>7</v>
      </c>
      <c r="J21" s="42">
        <v>2</v>
      </c>
      <c r="K21" s="42">
        <v>1</v>
      </c>
      <c r="L21" s="42">
        <v>6</v>
      </c>
      <c r="M21" s="57">
        <v>4</v>
      </c>
      <c r="N21" s="42">
        <v>7</v>
      </c>
      <c r="O21" s="42">
        <v>3</v>
      </c>
      <c r="P21" s="57">
        <v>10</v>
      </c>
      <c r="Q21" s="42">
        <v>8</v>
      </c>
      <c r="R21" s="57">
        <v>17</v>
      </c>
      <c r="S21" s="42">
        <v>24</v>
      </c>
      <c r="T21" s="57">
        <v>26</v>
      </c>
      <c r="U21" s="42">
        <v>9</v>
      </c>
      <c r="V21" s="42">
        <v>5</v>
      </c>
      <c r="W21" s="42">
        <v>1</v>
      </c>
      <c r="X21" s="57">
        <v>10</v>
      </c>
      <c r="Y21" s="42">
        <v>11</v>
      </c>
      <c r="Z21" s="42">
        <v>9</v>
      </c>
      <c r="AA21" s="42">
        <v>9</v>
      </c>
      <c r="AB21" s="42">
        <v>0</v>
      </c>
      <c r="AC21" s="42">
        <v>2</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89" display="Return to index" xr:uid="{89D362FA-79AC-46D5-9C64-3E11022D9620}"/>
  </hyperlinks>
  <pageMargins left="0.75" right="0.75" top="0.75" bottom="0.5" header="0.5" footer="0.75"/>
  <drawing r:id="rId1"/>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4165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4155</v>
      </c>
      <c r="B4" s="35">
        <v>570</v>
      </c>
      <c r="C4" s="49">
        <v>42</v>
      </c>
      <c r="D4" s="35">
        <v>178</v>
      </c>
      <c r="E4" s="35">
        <v>53</v>
      </c>
      <c r="F4" s="35">
        <v>91</v>
      </c>
      <c r="G4" s="35">
        <v>77</v>
      </c>
      <c r="H4" s="49">
        <v>50</v>
      </c>
      <c r="I4" s="35">
        <v>186</v>
      </c>
      <c r="J4" s="35">
        <v>59</v>
      </c>
      <c r="K4" s="35">
        <v>48</v>
      </c>
      <c r="L4" s="35">
        <v>66</v>
      </c>
      <c r="M4" s="49">
        <v>110</v>
      </c>
      <c r="N4" s="35">
        <v>188</v>
      </c>
      <c r="O4" s="35">
        <v>59</v>
      </c>
      <c r="P4" s="49">
        <v>260</v>
      </c>
      <c r="Q4" s="35">
        <v>152</v>
      </c>
      <c r="R4" s="49">
        <v>298</v>
      </c>
      <c r="S4" s="35">
        <v>268</v>
      </c>
      <c r="T4" s="49">
        <v>141</v>
      </c>
      <c r="U4" s="35">
        <v>150</v>
      </c>
      <c r="V4" s="35">
        <v>141</v>
      </c>
      <c r="W4" s="35">
        <v>138</v>
      </c>
      <c r="X4" s="49">
        <v>133</v>
      </c>
      <c r="Y4" s="35">
        <v>84</v>
      </c>
      <c r="Z4" s="35">
        <v>83</v>
      </c>
      <c r="AA4" s="35">
        <v>189</v>
      </c>
      <c r="AB4" s="35">
        <v>21</v>
      </c>
      <c r="AC4" s="35">
        <v>51</v>
      </c>
      <c r="AD4" s="36">
        <v>9</v>
      </c>
    </row>
    <row r="5" spans="1:30" s="24" customFormat="1" ht="24" customHeight="1" x14ac:dyDescent="0.25">
      <c r="A5" s="32" t="s">
        <v>4156</v>
      </c>
      <c r="B5" s="31">
        <v>547</v>
      </c>
      <c r="C5" s="55">
        <v>42</v>
      </c>
      <c r="D5" s="31">
        <v>161</v>
      </c>
      <c r="E5" s="31">
        <v>55</v>
      </c>
      <c r="F5" s="31">
        <v>88</v>
      </c>
      <c r="G5" s="31">
        <v>76</v>
      </c>
      <c r="H5" s="55">
        <v>53</v>
      </c>
      <c r="I5" s="31">
        <v>159</v>
      </c>
      <c r="J5" s="31">
        <v>63</v>
      </c>
      <c r="K5" s="31">
        <v>45</v>
      </c>
      <c r="L5" s="31">
        <v>57</v>
      </c>
      <c r="M5" s="55">
        <v>110</v>
      </c>
      <c r="N5" s="31">
        <v>171</v>
      </c>
      <c r="O5" s="31">
        <v>56</v>
      </c>
      <c r="P5" s="55">
        <v>245</v>
      </c>
      <c r="Q5" s="31">
        <v>152</v>
      </c>
      <c r="R5" s="55">
        <v>292</v>
      </c>
      <c r="S5" s="31">
        <v>251</v>
      </c>
      <c r="T5" s="55">
        <v>142</v>
      </c>
      <c r="U5" s="31">
        <v>146</v>
      </c>
      <c r="V5" s="31">
        <v>144</v>
      </c>
      <c r="W5" s="31">
        <v>115</v>
      </c>
      <c r="X5" s="55">
        <v>120</v>
      </c>
      <c r="Y5" s="31">
        <v>72</v>
      </c>
      <c r="Z5" s="31">
        <v>87</v>
      </c>
      <c r="AA5" s="31">
        <v>188</v>
      </c>
      <c r="AB5" s="31">
        <v>18</v>
      </c>
      <c r="AC5" s="31">
        <v>50</v>
      </c>
      <c r="AD5" s="56">
        <v>12</v>
      </c>
    </row>
    <row r="6" spans="1:30" ht="20.149999999999999" customHeight="1" x14ac:dyDescent="0.25">
      <c r="A6" s="92" t="s">
        <v>4157</v>
      </c>
      <c r="B6" s="43">
        <v>0.29691162566296497</v>
      </c>
      <c r="C6" s="37">
        <v>0.20082891273889</v>
      </c>
      <c r="D6" s="37">
        <v>0.30922730429616102</v>
      </c>
      <c r="E6" s="37">
        <v>0.42474638135307702</v>
      </c>
      <c r="F6" s="37">
        <v>0.21497914808191801</v>
      </c>
      <c r="G6" s="37">
        <v>0.40232982784037202</v>
      </c>
      <c r="H6" s="50">
        <v>0.19262904047502399</v>
      </c>
      <c r="I6" s="37">
        <v>0.33324913237703602</v>
      </c>
      <c r="J6" s="37">
        <v>0.32554303755147401</v>
      </c>
      <c r="K6" s="37">
        <v>0.50714257173427502</v>
      </c>
      <c r="L6" s="37">
        <v>0.27679951504787298</v>
      </c>
      <c r="M6" s="50">
        <v>0.276084043473802</v>
      </c>
      <c r="N6" s="37">
        <v>0.33397338000170901</v>
      </c>
      <c r="O6" s="37">
        <v>0.48016554485248097</v>
      </c>
      <c r="P6" s="50">
        <v>0.34197991808587802</v>
      </c>
      <c r="Q6" s="37">
        <v>0.32005826534674803</v>
      </c>
      <c r="R6" s="50">
        <v>0.31361489550802901</v>
      </c>
      <c r="S6" s="37">
        <v>0.27395494327029601</v>
      </c>
      <c r="T6" s="50">
        <v>0.20046188634009801</v>
      </c>
      <c r="U6" s="37">
        <v>0.374846625004845</v>
      </c>
      <c r="V6" s="37">
        <v>0.28012545706909298</v>
      </c>
      <c r="W6" s="37">
        <v>0.33775003858098201</v>
      </c>
      <c r="X6" s="50">
        <v>0.25549729429569601</v>
      </c>
      <c r="Y6" s="37">
        <v>0.29366074121125701</v>
      </c>
      <c r="Z6" s="37">
        <v>0.30995568662014</v>
      </c>
      <c r="AA6" s="37">
        <v>0.34938017277168398</v>
      </c>
      <c r="AB6" s="37">
        <v>0.22911488277352399</v>
      </c>
      <c r="AC6" s="37">
        <v>0.21506426316396901</v>
      </c>
      <c r="AD6" s="43">
        <v>0.251304638413757</v>
      </c>
    </row>
    <row r="7" spans="1:30" ht="20.149999999999999" customHeight="1" x14ac:dyDescent="0.25">
      <c r="A7" s="93"/>
      <c r="B7" s="44">
        <v>162</v>
      </c>
      <c r="C7" s="38">
        <v>9</v>
      </c>
      <c r="D7" s="38">
        <v>50</v>
      </c>
      <c r="E7" s="38">
        <v>24</v>
      </c>
      <c r="F7" s="38">
        <v>19</v>
      </c>
      <c r="G7" s="38">
        <v>31</v>
      </c>
      <c r="H7" s="51">
        <v>10</v>
      </c>
      <c r="I7" s="38">
        <v>53</v>
      </c>
      <c r="J7" s="38">
        <v>21</v>
      </c>
      <c r="K7" s="38">
        <v>23</v>
      </c>
      <c r="L7" s="38">
        <v>16</v>
      </c>
      <c r="M7" s="51">
        <v>30</v>
      </c>
      <c r="N7" s="38">
        <v>57</v>
      </c>
      <c r="O7" s="38">
        <v>27</v>
      </c>
      <c r="P7" s="51">
        <v>84</v>
      </c>
      <c r="Q7" s="38">
        <v>49</v>
      </c>
      <c r="R7" s="51">
        <v>92</v>
      </c>
      <c r="S7" s="38">
        <v>69</v>
      </c>
      <c r="T7" s="51">
        <v>28</v>
      </c>
      <c r="U7" s="38">
        <v>55</v>
      </c>
      <c r="V7" s="38">
        <v>40</v>
      </c>
      <c r="W7" s="38">
        <v>39</v>
      </c>
      <c r="X7" s="51">
        <v>31</v>
      </c>
      <c r="Y7" s="38">
        <v>21</v>
      </c>
      <c r="Z7" s="38">
        <v>27</v>
      </c>
      <c r="AA7" s="38">
        <v>66</v>
      </c>
      <c r="AB7" s="38">
        <v>4</v>
      </c>
      <c r="AC7" s="38">
        <v>11</v>
      </c>
      <c r="AD7" s="44">
        <v>3</v>
      </c>
    </row>
    <row r="8" spans="1:30" ht="20.149999999999999" customHeight="1" x14ac:dyDescent="0.25">
      <c r="A8" s="94" t="s">
        <v>4158</v>
      </c>
      <c r="B8" s="45">
        <v>0.366575607187411</v>
      </c>
      <c r="C8" s="39">
        <v>0.35773310453265</v>
      </c>
      <c r="D8" s="39">
        <v>0.41013773616129301</v>
      </c>
      <c r="E8" s="39">
        <v>0.31798569941445198</v>
      </c>
      <c r="F8" s="39">
        <v>0.377020142582772</v>
      </c>
      <c r="G8" s="39">
        <v>0.29367373756693299</v>
      </c>
      <c r="H8" s="52">
        <v>0.39961324253055402</v>
      </c>
      <c r="I8" s="39">
        <v>0.38296615225320602</v>
      </c>
      <c r="J8" s="39">
        <v>0.39597627685731901</v>
      </c>
      <c r="K8" s="39">
        <v>0.32981003077336601</v>
      </c>
      <c r="L8" s="39">
        <v>0.31177184004539599</v>
      </c>
      <c r="M8" s="52">
        <v>0.38859416444056</v>
      </c>
      <c r="N8" s="39">
        <v>0.401152038426282</v>
      </c>
      <c r="O8" s="39">
        <v>0.31376949367761497</v>
      </c>
      <c r="P8" s="52">
        <v>0.401214287962742</v>
      </c>
      <c r="Q8" s="39">
        <v>0.33109777039511701</v>
      </c>
      <c r="R8" s="52">
        <v>0.33438283178501199</v>
      </c>
      <c r="S8" s="39">
        <v>0.40226340408706901</v>
      </c>
      <c r="T8" s="52">
        <v>0.31647091960599799</v>
      </c>
      <c r="U8" s="39">
        <v>0.30348018814713701</v>
      </c>
      <c r="V8" s="39">
        <v>0.43323960301412201</v>
      </c>
      <c r="W8" s="39">
        <v>0.425123283044819</v>
      </c>
      <c r="X8" s="52">
        <v>0.340791150008601</v>
      </c>
      <c r="Y8" s="39">
        <v>0.34382007854233099</v>
      </c>
      <c r="Z8" s="39">
        <v>0.38590979790533098</v>
      </c>
      <c r="AA8" s="39">
        <v>0.37474869424699297</v>
      </c>
      <c r="AB8" s="39">
        <v>0.33158227940086299</v>
      </c>
      <c r="AC8" s="39">
        <v>0.41154127746243302</v>
      </c>
      <c r="AD8" s="45">
        <v>0.35809415228802599</v>
      </c>
    </row>
    <row r="9" spans="1:30" ht="20.149999999999999" customHeight="1" x14ac:dyDescent="0.25">
      <c r="A9" s="94"/>
      <c r="B9" s="46">
        <v>200</v>
      </c>
      <c r="C9" s="40">
        <v>15</v>
      </c>
      <c r="D9" s="40">
        <v>66</v>
      </c>
      <c r="E9" s="40">
        <v>18</v>
      </c>
      <c r="F9" s="40">
        <v>33</v>
      </c>
      <c r="G9" s="40">
        <v>22</v>
      </c>
      <c r="H9" s="53">
        <v>21</v>
      </c>
      <c r="I9" s="40">
        <v>61</v>
      </c>
      <c r="J9" s="40">
        <v>25</v>
      </c>
      <c r="K9" s="40">
        <v>15</v>
      </c>
      <c r="L9" s="40">
        <v>18</v>
      </c>
      <c r="M9" s="53">
        <v>43</v>
      </c>
      <c r="N9" s="40">
        <v>69</v>
      </c>
      <c r="O9" s="40">
        <v>18</v>
      </c>
      <c r="P9" s="53">
        <v>98</v>
      </c>
      <c r="Q9" s="40">
        <v>50</v>
      </c>
      <c r="R9" s="53">
        <v>98</v>
      </c>
      <c r="S9" s="40">
        <v>101</v>
      </c>
      <c r="T9" s="53">
        <v>45</v>
      </c>
      <c r="U9" s="40">
        <v>44</v>
      </c>
      <c r="V9" s="40">
        <v>62</v>
      </c>
      <c r="W9" s="40">
        <v>49</v>
      </c>
      <c r="X9" s="53">
        <v>41</v>
      </c>
      <c r="Y9" s="40">
        <v>25</v>
      </c>
      <c r="Z9" s="40">
        <v>34</v>
      </c>
      <c r="AA9" s="40">
        <v>71</v>
      </c>
      <c r="AB9" s="40">
        <v>6</v>
      </c>
      <c r="AC9" s="40">
        <v>20</v>
      </c>
      <c r="AD9" s="46">
        <v>4</v>
      </c>
    </row>
    <row r="10" spans="1:30" ht="20.149999999999999" customHeight="1" x14ac:dyDescent="0.25">
      <c r="A10" s="93" t="s">
        <v>4159</v>
      </c>
      <c r="B10" s="47">
        <v>0.20476292316179701</v>
      </c>
      <c r="C10" s="41">
        <v>0.33032918528077099</v>
      </c>
      <c r="D10" s="41">
        <v>0.18254848212586899</v>
      </c>
      <c r="E10" s="41">
        <v>0.124215539791952</v>
      </c>
      <c r="F10" s="41">
        <v>0.27022360564303</v>
      </c>
      <c r="G10" s="41">
        <v>0.158141100097385</v>
      </c>
      <c r="H10" s="54">
        <v>0.271536245502838</v>
      </c>
      <c r="I10" s="41">
        <v>0.18138376346085699</v>
      </c>
      <c r="J10" s="41">
        <v>0.13799337428569899</v>
      </c>
      <c r="K10" s="41">
        <v>5.71869659667004E-2</v>
      </c>
      <c r="L10" s="41">
        <v>0.22351816609667199</v>
      </c>
      <c r="M10" s="54">
        <v>0.21399426875397001</v>
      </c>
      <c r="N10" s="41">
        <v>0.15271341389475299</v>
      </c>
      <c r="O10" s="41">
        <v>6.7919248502694499E-2</v>
      </c>
      <c r="P10" s="54">
        <v>0.151320862576101</v>
      </c>
      <c r="Q10" s="41">
        <v>0.20732548449185101</v>
      </c>
      <c r="R10" s="54">
        <v>0.231845596890176</v>
      </c>
      <c r="S10" s="41">
        <v>0.176416912968824</v>
      </c>
      <c r="T10" s="54">
        <v>0.28836676628991298</v>
      </c>
      <c r="U10" s="41">
        <v>0.187763655037581</v>
      </c>
      <c r="V10" s="41">
        <v>0.22146900850351101</v>
      </c>
      <c r="W10" s="41">
        <v>0.102572671394577</v>
      </c>
      <c r="X10" s="54">
        <v>0.24506566753709799</v>
      </c>
      <c r="Y10" s="41">
        <v>0.18027602568157899</v>
      </c>
      <c r="Z10" s="41">
        <v>0.213550335260798</v>
      </c>
      <c r="AA10" s="41">
        <v>0.168045556630259</v>
      </c>
      <c r="AB10" s="41">
        <v>0.18621896997954299</v>
      </c>
      <c r="AC10" s="41">
        <v>0.22961621996162301</v>
      </c>
      <c r="AD10" s="47">
        <v>0.39060120929821701</v>
      </c>
    </row>
    <row r="11" spans="1:30" ht="20.149999999999999" customHeight="1" x14ac:dyDescent="0.25">
      <c r="A11" s="93"/>
      <c r="B11" s="44">
        <v>112</v>
      </c>
      <c r="C11" s="38">
        <v>14</v>
      </c>
      <c r="D11" s="38">
        <v>29</v>
      </c>
      <c r="E11" s="38">
        <v>7</v>
      </c>
      <c r="F11" s="38">
        <v>24</v>
      </c>
      <c r="G11" s="38">
        <v>12</v>
      </c>
      <c r="H11" s="51">
        <v>14</v>
      </c>
      <c r="I11" s="38">
        <v>29</v>
      </c>
      <c r="J11" s="38">
        <v>9</v>
      </c>
      <c r="K11" s="38">
        <v>3</v>
      </c>
      <c r="L11" s="38">
        <v>13</v>
      </c>
      <c r="M11" s="51">
        <v>24</v>
      </c>
      <c r="N11" s="38">
        <v>26</v>
      </c>
      <c r="O11" s="38">
        <v>4</v>
      </c>
      <c r="P11" s="51">
        <v>37</v>
      </c>
      <c r="Q11" s="38">
        <v>31</v>
      </c>
      <c r="R11" s="51">
        <v>68</v>
      </c>
      <c r="S11" s="38">
        <v>44</v>
      </c>
      <c r="T11" s="51">
        <v>41</v>
      </c>
      <c r="U11" s="38">
        <v>27</v>
      </c>
      <c r="V11" s="38">
        <v>32</v>
      </c>
      <c r="W11" s="38">
        <v>12</v>
      </c>
      <c r="X11" s="51">
        <v>29</v>
      </c>
      <c r="Y11" s="38">
        <v>13</v>
      </c>
      <c r="Z11" s="38">
        <v>19</v>
      </c>
      <c r="AA11" s="38">
        <v>32</v>
      </c>
      <c r="AB11" s="38">
        <v>3</v>
      </c>
      <c r="AC11" s="38">
        <v>11</v>
      </c>
      <c r="AD11" s="44">
        <v>5</v>
      </c>
    </row>
    <row r="12" spans="1:30" ht="20.149999999999999" customHeight="1" x14ac:dyDescent="0.25">
      <c r="A12" s="94" t="s">
        <v>4160</v>
      </c>
      <c r="B12" s="45">
        <v>8.2705620289924994E-2</v>
      </c>
      <c r="C12" s="39">
        <v>9.3028744374014496E-2</v>
      </c>
      <c r="D12" s="39">
        <v>7.0368921407371901E-2</v>
      </c>
      <c r="E12" s="39">
        <v>7.1986754128194705E-2</v>
      </c>
      <c r="F12" s="39">
        <v>8.2137203791045901E-2</v>
      </c>
      <c r="G12" s="39">
        <v>9.2354668574722396E-2</v>
      </c>
      <c r="H12" s="52">
        <v>6.02153088668195E-2</v>
      </c>
      <c r="I12" s="39">
        <v>7.1382022334130102E-2</v>
      </c>
      <c r="J12" s="39">
        <v>9.3339496118567802E-2</v>
      </c>
      <c r="K12" s="39">
        <v>3.4005698879319403E-2</v>
      </c>
      <c r="L12" s="39">
        <v>0.109305368929908</v>
      </c>
      <c r="M12" s="52">
        <v>6.2056584150129497E-2</v>
      </c>
      <c r="N12" s="39">
        <v>6.6281337984783903E-2</v>
      </c>
      <c r="O12" s="39">
        <v>4.8854131757677902E-2</v>
      </c>
      <c r="P12" s="52">
        <v>4.9898144138131401E-2</v>
      </c>
      <c r="Q12" s="39">
        <v>7.2991052769975306E-2</v>
      </c>
      <c r="R12" s="52">
        <v>8.0671106814552099E-2</v>
      </c>
      <c r="S12" s="39">
        <v>8.6391259099754106E-2</v>
      </c>
      <c r="T12" s="52">
        <v>0.16932637589990299</v>
      </c>
      <c r="U12" s="39">
        <v>9.6527870774355498E-2</v>
      </c>
      <c r="V12" s="39">
        <v>2.2662054969059198E-2</v>
      </c>
      <c r="W12" s="39">
        <v>3.3429405060821302E-2</v>
      </c>
      <c r="X12" s="52">
        <v>0.11095189932407901</v>
      </c>
      <c r="Y12" s="39">
        <v>0.14821329357560101</v>
      </c>
      <c r="Z12" s="39">
        <v>8.1414369180442397E-2</v>
      </c>
      <c r="AA12" s="39">
        <v>4.8316514291074003E-2</v>
      </c>
      <c r="AB12" s="39">
        <v>6.7541809966521205E-2</v>
      </c>
      <c r="AC12" s="39">
        <v>7.7896067927597498E-2</v>
      </c>
      <c r="AD12" s="45">
        <v>0</v>
      </c>
    </row>
    <row r="13" spans="1:30" ht="20.149999999999999" customHeight="1" x14ac:dyDescent="0.25">
      <c r="A13" s="94"/>
      <c r="B13" s="46">
        <v>45</v>
      </c>
      <c r="C13" s="40">
        <v>4</v>
      </c>
      <c r="D13" s="40">
        <v>11</v>
      </c>
      <c r="E13" s="40">
        <v>4</v>
      </c>
      <c r="F13" s="40">
        <v>7</v>
      </c>
      <c r="G13" s="40">
        <v>7</v>
      </c>
      <c r="H13" s="53">
        <v>3</v>
      </c>
      <c r="I13" s="40">
        <v>11</v>
      </c>
      <c r="J13" s="40">
        <v>6</v>
      </c>
      <c r="K13" s="40">
        <v>2</v>
      </c>
      <c r="L13" s="40">
        <v>6</v>
      </c>
      <c r="M13" s="53">
        <v>7</v>
      </c>
      <c r="N13" s="40">
        <v>11</v>
      </c>
      <c r="O13" s="40">
        <v>3</v>
      </c>
      <c r="P13" s="53">
        <v>12</v>
      </c>
      <c r="Q13" s="40">
        <v>11</v>
      </c>
      <c r="R13" s="53">
        <v>24</v>
      </c>
      <c r="S13" s="40">
        <v>22</v>
      </c>
      <c r="T13" s="53">
        <v>24</v>
      </c>
      <c r="U13" s="40">
        <v>14</v>
      </c>
      <c r="V13" s="40">
        <v>3</v>
      </c>
      <c r="W13" s="40">
        <v>4</v>
      </c>
      <c r="X13" s="53">
        <v>13</v>
      </c>
      <c r="Y13" s="40">
        <v>11</v>
      </c>
      <c r="Z13" s="40">
        <v>7</v>
      </c>
      <c r="AA13" s="40">
        <v>9</v>
      </c>
      <c r="AB13" s="40">
        <v>1</v>
      </c>
      <c r="AC13" s="40">
        <v>4</v>
      </c>
      <c r="AD13" s="46">
        <v>0</v>
      </c>
    </row>
    <row r="14" spans="1:30" ht="20.149999999999999" customHeight="1" x14ac:dyDescent="0.25">
      <c r="A14" s="93" t="s">
        <v>4161</v>
      </c>
      <c r="B14" s="47">
        <v>2.00145717732025E-2</v>
      </c>
      <c r="C14" s="41">
        <v>1.8080053073674399E-2</v>
      </c>
      <c r="D14" s="41">
        <v>3.9042080682541898E-3</v>
      </c>
      <c r="E14" s="41">
        <v>2.9686838553642899E-2</v>
      </c>
      <c r="F14" s="41">
        <v>3.3389879847384799E-2</v>
      </c>
      <c r="G14" s="41">
        <v>1.6597031593196102E-2</v>
      </c>
      <c r="H14" s="54">
        <v>6.4060813211245099E-2</v>
      </c>
      <c r="I14" s="41">
        <v>9.3150270452382004E-3</v>
      </c>
      <c r="J14" s="41">
        <v>1.25617795495517E-2</v>
      </c>
      <c r="K14" s="41">
        <v>2.8375453820289501E-2</v>
      </c>
      <c r="L14" s="41">
        <v>4.4153282511954502E-2</v>
      </c>
      <c r="M14" s="54">
        <v>5.3560690095313203E-2</v>
      </c>
      <c r="N14" s="41">
        <v>1.10748033775634E-2</v>
      </c>
      <c r="O14" s="41">
        <v>1.4066853925100299E-2</v>
      </c>
      <c r="P14" s="54">
        <v>1.0094800758809801E-2</v>
      </c>
      <c r="Q14" s="41">
        <v>4.7187284100790997E-2</v>
      </c>
      <c r="R14" s="54">
        <v>1.5581381470721399E-2</v>
      </c>
      <c r="S14" s="41">
        <v>2.5503881462744401E-2</v>
      </c>
      <c r="T14" s="54">
        <v>1.4844229566580901E-2</v>
      </c>
      <c r="U14" s="41">
        <v>5.8369997489367397E-3</v>
      </c>
      <c r="V14" s="41">
        <v>3.1744009908362E-2</v>
      </c>
      <c r="W14" s="41">
        <v>2.9728809700125501E-2</v>
      </c>
      <c r="X14" s="54">
        <v>3.9028784442245799E-2</v>
      </c>
      <c r="Y14" s="41">
        <v>2.5417135313251401E-2</v>
      </c>
      <c r="Z14" s="41">
        <v>0</v>
      </c>
      <c r="AA14" s="41">
        <v>1.84781077207073E-2</v>
      </c>
      <c r="AB14" s="41">
        <v>0</v>
      </c>
      <c r="AC14" s="41">
        <v>1.9640579340679001E-2</v>
      </c>
      <c r="AD14" s="47">
        <v>0</v>
      </c>
    </row>
    <row r="15" spans="1:30" ht="20.149999999999999" customHeight="1" x14ac:dyDescent="0.25">
      <c r="A15" s="93"/>
      <c r="B15" s="44">
        <v>11</v>
      </c>
      <c r="C15" s="38">
        <v>1</v>
      </c>
      <c r="D15" s="38">
        <v>1</v>
      </c>
      <c r="E15" s="38">
        <v>2</v>
      </c>
      <c r="F15" s="38">
        <v>3</v>
      </c>
      <c r="G15" s="38">
        <v>1</v>
      </c>
      <c r="H15" s="51">
        <v>3</v>
      </c>
      <c r="I15" s="38">
        <v>1</v>
      </c>
      <c r="J15" s="38">
        <v>1</v>
      </c>
      <c r="K15" s="38">
        <v>1</v>
      </c>
      <c r="L15" s="38">
        <v>3</v>
      </c>
      <c r="M15" s="51">
        <v>6</v>
      </c>
      <c r="N15" s="38">
        <v>2</v>
      </c>
      <c r="O15" s="38">
        <v>1</v>
      </c>
      <c r="P15" s="51">
        <v>2</v>
      </c>
      <c r="Q15" s="38">
        <v>7</v>
      </c>
      <c r="R15" s="51">
        <v>5</v>
      </c>
      <c r="S15" s="38">
        <v>6</v>
      </c>
      <c r="T15" s="51">
        <v>2</v>
      </c>
      <c r="U15" s="38">
        <v>1</v>
      </c>
      <c r="V15" s="38">
        <v>5</v>
      </c>
      <c r="W15" s="38">
        <v>3</v>
      </c>
      <c r="X15" s="51">
        <v>5</v>
      </c>
      <c r="Y15" s="38">
        <v>2</v>
      </c>
      <c r="Z15" s="38">
        <v>0</v>
      </c>
      <c r="AA15" s="38">
        <v>3</v>
      </c>
      <c r="AB15" s="38">
        <v>0</v>
      </c>
      <c r="AC15" s="38">
        <v>1</v>
      </c>
      <c r="AD15" s="44">
        <v>0</v>
      </c>
    </row>
    <row r="16" spans="1:30" ht="20.149999999999999" customHeight="1" x14ac:dyDescent="0.25">
      <c r="A16" s="94" t="s">
        <v>4162</v>
      </c>
      <c r="B16" s="45">
        <v>2.90296519246987E-2</v>
      </c>
      <c r="C16" s="39">
        <v>0</v>
      </c>
      <c r="D16" s="39">
        <v>2.3813347941050899E-2</v>
      </c>
      <c r="E16" s="39">
        <v>3.1378786758681103E-2</v>
      </c>
      <c r="F16" s="39">
        <v>2.2250020053848699E-2</v>
      </c>
      <c r="G16" s="39">
        <v>3.6903634327391001E-2</v>
      </c>
      <c r="H16" s="52">
        <v>1.19453494135188E-2</v>
      </c>
      <c r="I16" s="39">
        <v>2.1703902529532599E-2</v>
      </c>
      <c r="J16" s="39">
        <v>3.4586035637389899E-2</v>
      </c>
      <c r="K16" s="39">
        <v>4.3479278826048601E-2</v>
      </c>
      <c r="L16" s="39">
        <v>3.4451827368195798E-2</v>
      </c>
      <c r="M16" s="52">
        <v>5.7102490862255403E-3</v>
      </c>
      <c r="N16" s="39">
        <v>3.4805026314907603E-2</v>
      </c>
      <c r="O16" s="39">
        <v>7.52247272844319E-2</v>
      </c>
      <c r="P16" s="52">
        <v>4.5491986478337798E-2</v>
      </c>
      <c r="Q16" s="39">
        <v>2.1340142895518398E-2</v>
      </c>
      <c r="R16" s="52">
        <v>2.3904187531509101E-2</v>
      </c>
      <c r="S16" s="39">
        <v>3.5469599111312797E-2</v>
      </c>
      <c r="T16" s="52">
        <v>1.05298222975065E-2</v>
      </c>
      <c r="U16" s="39">
        <v>3.1544661287143602E-2</v>
      </c>
      <c r="V16" s="39">
        <v>1.07598665358531E-2</v>
      </c>
      <c r="W16" s="39">
        <v>7.1395792218675896E-2</v>
      </c>
      <c r="X16" s="52">
        <v>8.6652043922801503E-3</v>
      </c>
      <c r="Y16" s="39">
        <v>8.6127256759799906E-3</v>
      </c>
      <c r="Z16" s="39">
        <v>9.16981103328811E-3</v>
      </c>
      <c r="AA16" s="39">
        <v>4.1030954339283603E-2</v>
      </c>
      <c r="AB16" s="39">
        <v>0.185542057879548</v>
      </c>
      <c r="AC16" s="39">
        <v>4.6241592143698003E-2</v>
      </c>
      <c r="AD16" s="45">
        <v>0</v>
      </c>
    </row>
    <row r="17" spans="1:30" ht="20.149999999999999" customHeight="1" x14ac:dyDescent="0.25">
      <c r="A17" s="94"/>
      <c r="B17" s="46">
        <v>16</v>
      </c>
      <c r="C17" s="40">
        <v>0</v>
      </c>
      <c r="D17" s="40">
        <v>4</v>
      </c>
      <c r="E17" s="40">
        <v>2</v>
      </c>
      <c r="F17" s="40">
        <v>2</v>
      </c>
      <c r="G17" s="40">
        <v>3</v>
      </c>
      <c r="H17" s="53">
        <v>1</v>
      </c>
      <c r="I17" s="40">
        <v>3</v>
      </c>
      <c r="J17" s="40">
        <v>2</v>
      </c>
      <c r="K17" s="40">
        <v>2</v>
      </c>
      <c r="L17" s="40">
        <v>2</v>
      </c>
      <c r="M17" s="53">
        <v>1</v>
      </c>
      <c r="N17" s="40">
        <v>6</v>
      </c>
      <c r="O17" s="40">
        <v>4</v>
      </c>
      <c r="P17" s="53">
        <v>11</v>
      </c>
      <c r="Q17" s="40">
        <v>3</v>
      </c>
      <c r="R17" s="53">
        <v>7</v>
      </c>
      <c r="S17" s="40">
        <v>9</v>
      </c>
      <c r="T17" s="53">
        <v>1</v>
      </c>
      <c r="U17" s="40">
        <v>5</v>
      </c>
      <c r="V17" s="40">
        <v>2</v>
      </c>
      <c r="W17" s="40">
        <v>8</v>
      </c>
      <c r="X17" s="53">
        <v>1</v>
      </c>
      <c r="Y17" s="40">
        <v>1</v>
      </c>
      <c r="Z17" s="40">
        <v>1</v>
      </c>
      <c r="AA17" s="40">
        <v>8</v>
      </c>
      <c r="AB17" s="40">
        <v>3</v>
      </c>
      <c r="AC17" s="40">
        <v>2</v>
      </c>
      <c r="AD17" s="46">
        <v>0</v>
      </c>
    </row>
    <row r="18" spans="1:30" ht="20.149999999999999" customHeight="1" x14ac:dyDescent="0.25">
      <c r="A18" s="93" t="s">
        <v>4163</v>
      </c>
      <c r="B18" s="47">
        <v>0.66348723285037603</v>
      </c>
      <c r="C18" s="41">
        <v>0.55856201727154098</v>
      </c>
      <c r="D18" s="41">
        <v>0.71936504045745397</v>
      </c>
      <c r="E18" s="41">
        <v>0.74273208076752895</v>
      </c>
      <c r="F18" s="41">
        <v>0.59199929066469004</v>
      </c>
      <c r="G18" s="41">
        <v>0.69600356540730501</v>
      </c>
      <c r="H18" s="54">
        <v>0.59224228300557802</v>
      </c>
      <c r="I18" s="41">
        <v>0.71621528463024198</v>
      </c>
      <c r="J18" s="41">
        <v>0.72151931440879202</v>
      </c>
      <c r="K18" s="41">
        <v>0.83695260250764203</v>
      </c>
      <c r="L18" s="41">
        <v>0.58857135509326897</v>
      </c>
      <c r="M18" s="54">
        <v>0.66467820791436205</v>
      </c>
      <c r="N18" s="41">
        <v>0.73512541842799195</v>
      </c>
      <c r="O18" s="41">
        <v>0.79393503853009495</v>
      </c>
      <c r="P18" s="54">
        <v>0.74319420604861997</v>
      </c>
      <c r="Q18" s="41">
        <v>0.65115603574186398</v>
      </c>
      <c r="R18" s="54">
        <v>0.64799772729304095</v>
      </c>
      <c r="S18" s="41">
        <v>0.67621834735736497</v>
      </c>
      <c r="T18" s="54">
        <v>0.51693280594609603</v>
      </c>
      <c r="U18" s="41">
        <v>0.67832681315198295</v>
      </c>
      <c r="V18" s="41">
        <v>0.71336506008321399</v>
      </c>
      <c r="W18" s="41">
        <v>0.76287332162580002</v>
      </c>
      <c r="X18" s="54">
        <v>0.59628844430429695</v>
      </c>
      <c r="Y18" s="41">
        <v>0.63748081975358795</v>
      </c>
      <c r="Z18" s="41">
        <v>0.69586548452547103</v>
      </c>
      <c r="AA18" s="41">
        <v>0.72412886701867696</v>
      </c>
      <c r="AB18" s="41">
        <v>0.56069716217438703</v>
      </c>
      <c r="AC18" s="41">
        <v>0.62660554062640195</v>
      </c>
      <c r="AD18" s="47">
        <v>0.60939879070178304</v>
      </c>
    </row>
    <row r="19" spans="1:30" ht="20.149999999999999" customHeight="1" x14ac:dyDescent="0.25">
      <c r="A19" s="93"/>
      <c r="B19" s="44">
        <v>363</v>
      </c>
      <c r="C19" s="38">
        <v>24</v>
      </c>
      <c r="D19" s="38">
        <v>116</v>
      </c>
      <c r="E19" s="38">
        <v>41</v>
      </c>
      <c r="F19" s="38">
        <v>52</v>
      </c>
      <c r="G19" s="38">
        <v>53</v>
      </c>
      <c r="H19" s="51">
        <v>31</v>
      </c>
      <c r="I19" s="38">
        <v>114</v>
      </c>
      <c r="J19" s="38">
        <v>46</v>
      </c>
      <c r="K19" s="38">
        <v>37</v>
      </c>
      <c r="L19" s="38">
        <v>34</v>
      </c>
      <c r="M19" s="51">
        <v>73</v>
      </c>
      <c r="N19" s="38">
        <v>126</v>
      </c>
      <c r="O19" s="38">
        <v>45</v>
      </c>
      <c r="P19" s="51">
        <v>182</v>
      </c>
      <c r="Q19" s="38">
        <v>99</v>
      </c>
      <c r="R19" s="51">
        <v>189</v>
      </c>
      <c r="S19" s="38">
        <v>169</v>
      </c>
      <c r="T19" s="51">
        <v>73</v>
      </c>
      <c r="U19" s="38">
        <v>99</v>
      </c>
      <c r="V19" s="38">
        <v>102</v>
      </c>
      <c r="W19" s="38">
        <v>88</v>
      </c>
      <c r="X19" s="51">
        <v>71</v>
      </c>
      <c r="Y19" s="38">
        <v>46</v>
      </c>
      <c r="Z19" s="38">
        <v>61</v>
      </c>
      <c r="AA19" s="38">
        <v>136</v>
      </c>
      <c r="AB19" s="38">
        <v>10</v>
      </c>
      <c r="AC19" s="38">
        <v>31</v>
      </c>
      <c r="AD19" s="44">
        <v>7</v>
      </c>
    </row>
    <row r="20" spans="1:30" ht="20.149999999999999" customHeight="1" x14ac:dyDescent="0.25">
      <c r="A20" s="94" t="s">
        <v>4132</v>
      </c>
      <c r="B20" s="45">
        <v>0.102720192063128</v>
      </c>
      <c r="C20" s="39">
        <v>0.11110879744768901</v>
      </c>
      <c r="D20" s="39">
        <v>7.4273129475626101E-2</v>
      </c>
      <c r="E20" s="39">
        <v>0.101673592681838</v>
      </c>
      <c r="F20" s="39">
        <v>0.11552708363843101</v>
      </c>
      <c r="G20" s="39">
        <v>0.108951700167919</v>
      </c>
      <c r="H20" s="52">
        <v>0.124276122078065</v>
      </c>
      <c r="I20" s="39">
        <v>8.0697049379368294E-2</v>
      </c>
      <c r="J20" s="39">
        <v>0.10590127566812001</v>
      </c>
      <c r="K20" s="39">
        <v>6.2381152699608901E-2</v>
      </c>
      <c r="L20" s="39">
        <v>0.15345865144186199</v>
      </c>
      <c r="M20" s="52">
        <v>0.11561727424544301</v>
      </c>
      <c r="N20" s="39">
        <v>7.7356141362347294E-2</v>
      </c>
      <c r="O20" s="39">
        <v>6.2920985682778194E-2</v>
      </c>
      <c r="P20" s="52">
        <v>5.9992944896941097E-2</v>
      </c>
      <c r="Q20" s="39">
        <v>0.120178336870766</v>
      </c>
      <c r="R20" s="52">
        <v>9.6252488285273496E-2</v>
      </c>
      <c r="S20" s="39">
        <v>0.111895140562498</v>
      </c>
      <c r="T20" s="52">
        <v>0.18417060546648401</v>
      </c>
      <c r="U20" s="39">
        <v>0.102364870523292</v>
      </c>
      <c r="V20" s="39">
        <v>5.4406064877421299E-2</v>
      </c>
      <c r="W20" s="39">
        <v>6.3158214760946796E-2</v>
      </c>
      <c r="X20" s="52">
        <v>0.14998068376632501</v>
      </c>
      <c r="Y20" s="39">
        <v>0.173630428888852</v>
      </c>
      <c r="Z20" s="39">
        <v>8.1414369180442397E-2</v>
      </c>
      <c r="AA20" s="39">
        <v>6.6794622011781296E-2</v>
      </c>
      <c r="AB20" s="39">
        <v>6.7541809966521205E-2</v>
      </c>
      <c r="AC20" s="39">
        <v>9.7536647268276502E-2</v>
      </c>
      <c r="AD20" s="45">
        <v>0</v>
      </c>
    </row>
    <row r="21" spans="1:30" ht="20.149999999999999" customHeight="1" x14ac:dyDescent="0.25">
      <c r="A21" s="95"/>
      <c r="B21" s="48">
        <v>56</v>
      </c>
      <c r="C21" s="42">
        <v>5</v>
      </c>
      <c r="D21" s="42">
        <v>12</v>
      </c>
      <c r="E21" s="42">
        <v>6</v>
      </c>
      <c r="F21" s="42">
        <v>10</v>
      </c>
      <c r="G21" s="42">
        <v>8</v>
      </c>
      <c r="H21" s="57">
        <v>7</v>
      </c>
      <c r="I21" s="42">
        <v>13</v>
      </c>
      <c r="J21" s="42">
        <v>7</v>
      </c>
      <c r="K21" s="42">
        <v>3</v>
      </c>
      <c r="L21" s="42">
        <v>9</v>
      </c>
      <c r="M21" s="57">
        <v>13</v>
      </c>
      <c r="N21" s="42">
        <v>13</v>
      </c>
      <c r="O21" s="42">
        <v>4</v>
      </c>
      <c r="P21" s="57">
        <v>15</v>
      </c>
      <c r="Q21" s="42">
        <v>18</v>
      </c>
      <c r="R21" s="57">
        <v>28</v>
      </c>
      <c r="S21" s="42">
        <v>28</v>
      </c>
      <c r="T21" s="57">
        <v>26</v>
      </c>
      <c r="U21" s="42">
        <v>15</v>
      </c>
      <c r="V21" s="42">
        <v>8</v>
      </c>
      <c r="W21" s="42">
        <v>7</v>
      </c>
      <c r="X21" s="57">
        <v>18</v>
      </c>
      <c r="Y21" s="42">
        <v>12</v>
      </c>
      <c r="Z21" s="42">
        <v>7</v>
      </c>
      <c r="AA21" s="42">
        <v>13</v>
      </c>
      <c r="AB21" s="42">
        <v>1</v>
      </c>
      <c r="AC21" s="42">
        <v>5</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0" display="Return to index" xr:uid="{488986D5-AB00-47FE-829F-27EB6E18B0AC}"/>
  </hyperlinks>
  <pageMargins left="0.75" right="0.75" top="0.75" bottom="0.5" header="0.5" footer="0.75"/>
  <drawing r:id="rId1"/>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4166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4155</v>
      </c>
      <c r="B4" s="35">
        <v>570</v>
      </c>
      <c r="C4" s="49">
        <v>42</v>
      </c>
      <c r="D4" s="35">
        <v>178</v>
      </c>
      <c r="E4" s="35">
        <v>53</v>
      </c>
      <c r="F4" s="35">
        <v>91</v>
      </c>
      <c r="G4" s="35">
        <v>77</v>
      </c>
      <c r="H4" s="49">
        <v>50</v>
      </c>
      <c r="I4" s="35">
        <v>186</v>
      </c>
      <c r="J4" s="35">
        <v>59</v>
      </c>
      <c r="K4" s="35">
        <v>48</v>
      </c>
      <c r="L4" s="35">
        <v>66</v>
      </c>
      <c r="M4" s="49">
        <v>110</v>
      </c>
      <c r="N4" s="35">
        <v>188</v>
      </c>
      <c r="O4" s="35">
        <v>59</v>
      </c>
      <c r="P4" s="49">
        <v>260</v>
      </c>
      <c r="Q4" s="35">
        <v>152</v>
      </c>
      <c r="R4" s="49">
        <v>298</v>
      </c>
      <c r="S4" s="35">
        <v>268</v>
      </c>
      <c r="T4" s="49">
        <v>141</v>
      </c>
      <c r="U4" s="35">
        <v>150</v>
      </c>
      <c r="V4" s="35">
        <v>141</v>
      </c>
      <c r="W4" s="35">
        <v>138</v>
      </c>
      <c r="X4" s="49">
        <v>133</v>
      </c>
      <c r="Y4" s="35">
        <v>84</v>
      </c>
      <c r="Z4" s="35">
        <v>83</v>
      </c>
      <c r="AA4" s="35">
        <v>189</v>
      </c>
      <c r="AB4" s="35">
        <v>21</v>
      </c>
      <c r="AC4" s="35">
        <v>51</v>
      </c>
      <c r="AD4" s="36">
        <v>9</v>
      </c>
    </row>
    <row r="5" spans="1:30" s="24" customFormat="1" ht="24" customHeight="1" x14ac:dyDescent="0.25">
      <c r="A5" s="32" t="s">
        <v>4156</v>
      </c>
      <c r="B5" s="31">
        <v>547</v>
      </c>
      <c r="C5" s="55">
        <v>42</v>
      </c>
      <c r="D5" s="31">
        <v>161</v>
      </c>
      <c r="E5" s="31">
        <v>55</v>
      </c>
      <c r="F5" s="31">
        <v>88</v>
      </c>
      <c r="G5" s="31">
        <v>76</v>
      </c>
      <c r="H5" s="55">
        <v>53</v>
      </c>
      <c r="I5" s="31">
        <v>159</v>
      </c>
      <c r="J5" s="31">
        <v>63</v>
      </c>
      <c r="K5" s="31">
        <v>45</v>
      </c>
      <c r="L5" s="31">
        <v>57</v>
      </c>
      <c r="M5" s="55">
        <v>110</v>
      </c>
      <c r="N5" s="31">
        <v>171</v>
      </c>
      <c r="O5" s="31">
        <v>56</v>
      </c>
      <c r="P5" s="55">
        <v>245</v>
      </c>
      <c r="Q5" s="31">
        <v>152</v>
      </c>
      <c r="R5" s="55">
        <v>292</v>
      </c>
      <c r="S5" s="31">
        <v>251</v>
      </c>
      <c r="T5" s="55">
        <v>142</v>
      </c>
      <c r="U5" s="31">
        <v>146</v>
      </c>
      <c r="V5" s="31">
        <v>144</v>
      </c>
      <c r="W5" s="31">
        <v>115</v>
      </c>
      <c r="X5" s="55">
        <v>120</v>
      </c>
      <c r="Y5" s="31">
        <v>72</v>
      </c>
      <c r="Z5" s="31">
        <v>87</v>
      </c>
      <c r="AA5" s="31">
        <v>188</v>
      </c>
      <c r="AB5" s="31">
        <v>18</v>
      </c>
      <c r="AC5" s="31">
        <v>50</v>
      </c>
      <c r="AD5" s="56">
        <v>12</v>
      </c>
    </row>
    <row r="6" spans="1:30" ht="20.149999999999999" customHeight="1" x14ac:dyDescent="0.25">
      <c r="A6" s="92" t="s">
        <v>4157</v>
      </c>
      <c r="B6" s="43">
        <v>0.26709306439840202</v>
      </c>
      <c r="C6" s="37">
        <v>0.233893382165549</v>
      </c>
      <c r="D6" s="37">
        <v>0.327706682630313</v>
      </c>
      <c r="E6" s="37">
        <v>0.27604304596370399</v>
      </c>
      <c r="F6" s="37">
        <v>0.274571274576564</v>
      </c>
      <c r="G6" s="37">
        <v>0.262085353897547</v>
      </c>
      <c r="H6" s="50">
        <v>0.319717782468662</v>
      </c>
      <c r="I6" s="37">
        <v>0.27234658200714201</v>
      </c>
      <c r="J6" s="37">
        <v>0.25067373015535199</v>
      </c>
      <c r="K6" s="37">
        <v>0.34123026468561002</v>
      </c>
      <c r="L6" s="37">
        <v>0.28198793265202698</v>
      </c>
      <c r="M6" s="50">
        <v>0.33407715144116101</v>
      </c>
      <c r="N6" s="37">
        <v>0.29738026535811801</v>
      </c>
      <c r="O6" s="37">
        <v>0.25289853374893201</v>
      </c>
      <c r="P6" s="50">
        <v>0.25982483279386598</v>
      </c>
      <c r="Q6" s="37">
        <v>0.32385752244428401</v>
      </c>
      <c r="R6" s="50">
        <v>0.29399932204833801</v>
      </c>
      <c r="S6" s="37">
        <v>0.23994176490777899</v>
      </c>
      <c r="T6" s="50">
        <v>0.20355601115928501</v>
      </c>
      <c r="U6" s="37">
        <v>0.24614703315328801</v>
      </c>
      <c r="V6" s="37">
        <v>0.31265117596316699</v>
      </c>
      <c r="W6" s="37">
        <v>0.31505079881220799</v>
      </c>
      <c r="X6" s="50">
        <v>0.23239834658507999</v>
      </c>
      <c r="Y6" s="37">
        <v>0.28531419364406202</v>
      </c>
      <c r="Z6" s="37">
        <v>0.25831705154425799</v>
      </c>
      <c r="AA6" s="37">
        <v>0.30088873649108699</v>
      </c>
      <c r="AB6" s="37">
        <v>0.21803915050164199</v>
      </c>
      <c r="AC6" s="37">
        <v>0.25852946560741202</v>
      </c>
      <c r="AD6" s="43">
        <v>0.14561650677199001</v>
      </c>
    </row>
    <row r="7" spans="1:30" ht="20.149999999999999" customHeight="1" x14ac:dyDescent="0.25">
      <c r="A7" s="93"/>
      <c r="B7" s="44">
        <v>146</v>
      </c>
      <c r="C7" s="38">
        <v>10</v>
      </c>
      <c r="D7" s="38">
        <v>53</v>
      </c>
      <c r="E7" s="38">
        <v>15</v>
      </c>
      <c r="F7" s="38">
        <v>24</v>
      </c>
      <c r="G7" s="38">
        <v>20</v>
      </c>
      <c r="H7" s="51">
        <v>17</v>
      </c>
      <c r="I7" s="38">
        <v>43</v>
      </c>
      <c r="J7" s="38">
        <v>16</v>
      </c>
      <c r="K7" s="38">
        <v>15</v>
      </c>
      <c r="L7" s="38">
        <v>16</v>
      </c>
      <c r="M7" s="51">
        <v>37</v>
      </c>
      <c r="N7" s="38">
        <v>51</v>
      </c>
      <c r="O7" s="38">
        <v>14</v>
      </c>
      <c r="P7" s="51">
        <v>64</v>
      </c>
      <c r="Q7" s="38">
        <v>49</v>
      </c>
      <c r="R7" s="51">
        <v>86</v>
      </c>
      <c r="S7" s="38">
        <v>60</v>
      </c>
      <c r="T7" s="51">
        <v>29</v>
      </c>
      <c r="U7" s="38">
        <v>36</v>
      </c>
      <c r="V7" s="38">
        <v>45</v>
      </c>
      <c r="W7" s="38">
        <v>36</v>
      </c>
      <c r="X7" s="51">
        <v>28</v>
      </c>
      <c r="Y7" s="38">
        <v>20</v>
      </c>
      <c r="Z7" s="38">
        <v>23</v>
      </c>
      <c r="AA7" s="38">
        <v>57</v>
      </c>
      <c r="AB7" s="38">
        <v>4</v>
      </c>
      <c r="AC7" s="38">
        <v>13</v>
      </c>
      <c r="AD7" s="44">
        <v>2</v>
      </c>
    </row>
    <row r="8" spans="1:30" ht="20.149999999999999" customHeight="1" x14ac:dyDescent="0.25">
      <c r="A8" s="94" t="s">
        <v>4158</v>
      </c>
      <c r="B8" s="45">
        <v>0.34460026634750102</v>
      </c>
      <c r="C8" s="39">
        <v>0.43693022068656001</v>
      </c>
      <c r="D8" s="39">
        <v>0.332478700232956</v>
      </c>
      <c r="E8" s="39">
        <v>0.461210762188487</v>
      </c>
      <c r="F8" s="39">
        <v>0.346050111824388</v>
      </c>
      <c r="G8" s="39">
        <v>0.31380992937132601</v>
      </c>
      <c r="H8" s="52">
        <v>0.38401453824315501</v>
      </c>
      <c r="I8" s="39">
        <v>0.377540857026886</v>
      </c>
      <c r="J8" s="39">
        <v>0.51918779312694596</v>
      </c>
      <c r="K8" s="39">
        <v>0.35949192608678199</v>
      </c>
      <c r="L8" s="39">
        <v>0.28089800348884097</v>
      </c>
      <c r="M8" s="52">
        <v>0.35862905697770597</v>
      </c>
      <c r="N8" s="39">
        <v>0.34405408347454802</v>
      </c>
      <c r="O8" s="39">
        <v>0.55784959954047897</v>
      </c>
      <c r="P8" s="52">
        <v>0.389720984872586</v>
      </c>
      <c r="Q8" s="39">
        <v>0.336908200774788</v>
      </c>
      <c r="R8" s="52">
        <v>0.33737731123368903</v>
      </c>
      <c r="S8" s="39">
        <v>0.35249796497632802</v>
      </c>
      <c r="T8" s="52">
        <v>0.35224689753248101</v>
      </c>
      <c r="U8" s="39">
        <v>0.29674918904958603</v>
      </c>
      <c r="V8" s="39">
        <v>0.38557858930479999</v>
      </c>
      <c r="W8" s="39">
        <v>0.344760368976332</v>
      </c>
      <c r="X8" s="52">
        <v>0.373969257628325</v>
      </c>
      <c r="Y8" s="39">
        <v>0.289372030927873</v>
      </c>
      <c r="Z8" s="39">
        <v>0.34985005322863499</v>
      </c>
      <c r="AA8" s="39">
        <v>0.34840930559875199</v>
      </c>
      <c r="AB8" s="39">
        <v>0.27900635509643901</v>
      </c>
      <c r="AC8" s="39">
        <v>0.35421075983433198</v>
      </c>
      <c r="AD8" s="45">
        <v>0.34498487607790801</v>
      </c>
    </row>
    <row r="9" spans="1:30" ht="20.149999999999999" customHeight="1" x14ac:dyDescent="0.25">
      <c r="A9" s="94"/>
      <c r="B9" s="46">
        <v>188</v>
      </c>
      <c r="C9" s="40">
        <v>19</v>
      </c>
      <c r="D9" s="40">
        <v>54</v>
      </c>
      <c r="E9" s="40">
        <v>26</v>
      </c>
      <c r="F9" s="40">
        <v>31</v>
      </c>
      <c r="G9" s="40">
        <v>24</v>
      </c>
      <c r="H9" s="53">
        <v>20</v>
      </c>
      <c r="I9" s="40">
        <v>60</v>
      </c>
      <c r="J9" s="40">
        <v>33</v>
      </c>
      <c r="K9" s="40">
        <v>16</v>
      </c>
      <c r="L9" s="40">
        <v>16</v>
      </c>
      <c r="M9" s="53">
        <v>39</v>
      </c>
      <c r="N9" s="40">
        <v>59</v>
      </c>
      <c r="O9" s="40">
        <v>31</v>
      </c>
      <c r="P9" s="53">
        <v>95</v>
      </c>
      <c r="Q9" s="40">
        <v>51</v>
      </c>
      <c r="R9" s="53">
        <v>99</v>
      </c>
      <c r="S9" s="40">
        <v>88</v>
      </c>
      <c r="T9" s="53">
        <v>50</v>
      </c>
      <c r="U9" s="40">
        <v>43</v>
      </c>
      <c r="V9" s="40">
        <v>55</v>
      </c>
      <c r="W9" s="40">
        <v>40</v>
      </c>
      <c r="X9" s="53">
        <v>45</v>
      </c>
      <c r="Y9" s="40">
        <v>21</v>
      </c>
      <c r="Z9" s="40">
        <v>31</v>
      </c>
      <c r="AA9" s="40">
        <v>66</v>
      </c>
      <c r="AB9" s="40">
        <v>5</v>
      </c>
      <c r="AC9" s="40">
        <v>18</v>
      </c>
      <c r="AD9" s="46">
        <v>4</v>
      </c>
    </row>
    <row r="10" spans="1:30" ht="20.149999999999999" customHeight="1" x14ac:dyDescent="0.25">
      <c r="A10" s="93" t="s">
        <v>4159</v>
      </c>
      <c r="B10" s="47">
        <v>0.237446637024461</v>
      </c>
      <c r="C10" s="41">
        <v>0.19391949376234</v>
      </c>
      <c r="D10" s="41">
        <v>0.20903915102798201</v>
      </c>
      <c r="E10" s="41">
        <v>0.167014590577997</v>
      </c>
      <c r="F10" s="41">
        <v>0.23031634550463601</v>
      </c>
      <c r="G10" s="41">
        <v>0.26741426216452802</v>
      </c>
      <c r="H10" s="54">
        <v>0.12035000875327199</v>
      </c>
      <c r="I10" s="41">
        <v>0.22343013879838899</v>
      </c>
      <c r="J10" s="41">
        <v>0.14032003561261799</v>
      </c>
      <c r="K10" s="41">
        <v>0.14462880548934501</v>
      </c>
      <c r="L10" s="41">
        <v>0.27210760393614503</v>
      </c>
      <c r="M10" s="54">
        <v>0.17751193794148001</v>
      </c>
      <c r="N10" s="41">
        <v>0.24300885401872899</v>
      </c>
      <c r="O10" s="41">
        <v>0.128299220381413</v>
      </c>
      <c r="P10" s="54">
        <v>0.24513269953653499</v>
      </c>
      <c r="Q10" s="41">
        <v>0.17781436134873099</v>
      </c>
      <c r="R10" s="54">
        <v>0.22878651578159401</v>
      </c>
      <c r="S10" s="41">
        <v>0.24144709573122999</v>
      </c>
      <c r="T10" s="54">
        <v>0.23425841736415401</v>
      </c>
      <c r="U10" s="41">
        <v>0.24260666123631799</v>
      </c>
      <c r="V10" s="41">
        <v>0.244151805967076</v>
      </c>
      <c r="W10" s="41">
        <v>0.226466967577857</v>
      </c>
      <c r="X10" s="54">
        <v>0.19755496561310201</v>
      </c>
      <c r="Y10" s="41">
        <v>0.22388039088569101</v>
      </c>
      <c r="Z10" s="41">
        <v>0.27611791025092502</v>
      </c>
      <c r="AA10" s="41">
        <v>0.21359921088602901</v>
      </c>
      <c r="AB10" s="41">
        <v>0.41591756745012198</v>
      </c>
      <c r="AC10" s="41">
        <v>0.24493756439032399</v>
      </c>
      <c r="AD10" s="47">
        <v>0.50939861715010304</v>
      </c>
    </row>
    <row r="11" spans="1:30" ht="20.149999999999999" customHeight="1" x14ac:dyDescent="0.25">
      <c r="A11" s="93"/>
      <c r="B11" s="44">
        <v>130</v>
      </c>
      <c r="C11" s="38">
        <v>8</v>
      </c>
      <c r="D11" s="38">
        <v>34</v>
      </c>
      <c r="E11" s="38">
        <v>9</v>
      </c>
      <c r="F11" s="38">
        <v>20</v>
      </c>
      <c r="G11" s="38">
        <v>20</v>
      </c>
      <c r="H11" s="51">
        <v>6</v>
      </c>
      <c r="I11" s="38">
        <v>36</v>
      </c>
      <c r="J11" s="38">
        <v>9</v>
      </c>
      <c r="K11" s="38">
        <v>6</v>
      </c>
      <c r="L11" s="38">
        <v>16</v>
      </c>
      <c r="M11" s="51">
        <v>20</v>
      </c>
      <c r="N11" s="38">
        <v>42</v>
      </c>
      <c r="O11" s="38">
        <v>7</v>
      </c>
      <c r="P11" s="51">
        <v>60</v>
      </c>
      <c r="Q11" s="38">
        <v>27</v>
      </c>
      <c r="R11" s="51">
        <v>67</v>
      </c>
      <c r="S11" s="38">
        <v>60</v>
      </c>
      <c r="T11" s="51">
        <v>33</v>
      </c>
      <c r="U11" s="38">
        <v>35</v>
      </c>
      <c r="V11" s="38">
        <v>35</v>
      </c>
      <c r="W11" s="38">
        <v>26</v>
      </c>
      <c r="X11" s="51">
        <v>24</v>
      </c>
      <c r="Y11" s="38">
        <v>16</v>
      </c>
      <c r="Z11" s="38">
        <v>24</v>
      </c>
      <c r="AA11" s="38">
        <v>40</v>
      </c>
      <c r="AB11" s="38">
        <v>8</v>
      </c>
      <c r="AC11" s="38">
        <v>12</v>
      </c>
      <c r="AD11" s="44">
        <v>6</v>
      </c>
    </row>
    <row r="12" spans="1:30" ht="20.149999999999999" customHeight="1" x14ac:dyDescent="0.25">
      <c r="A12" s="94" t="s">
        <v>4160</v>
      </c>
      <c r="B12" s="45">
        <v>5.5484487241527602E-2</v>
      </c>
      <c r="C12" s="39">
        <v>0</v>
      </c>
      <c r="D12" s="39">
        <v>6.7035708154084897E-2</v>
      </c>
      <c r="E12" s="39">
        <v>8.0358581575786805E-2</v>
      </c>
      <c r="F12" s="39">
        <v>5.7370932284302997E-2</v>
      </c>
      <c r="G12" s="39">
        <v>7.75458815861884E-2</v>
      </c>
      <c r="H12" s="52">
        <v>4.25352412122064E-2</v>
      </c>
      <c r="I12" s="39">
        <v>6.2254241712743998E-2</v>
      </c>
      <c r="J12" s="39">
        <v>4.7883080200469899E-2</v>
      </c>
      <c r="K12" s="39">
        <v>5.2495617633757097E-2</v>
      </c>
      <c r="L12" s="39">
        <v>1.2465511712025999E-2</v>
      </c>
      <c r="M12" s="52">
        <v>2.0333170161561401E-2</v>
      </c>
      <c r="N12" s="39">
        <v>4.6982935462682403E-2</v>
      </c>
      <c r="O12" s="39">
        <v>6.0952646329176997E-2</v>
      </c>
      <c r="P12" s="52">
        <v>2.6778647965150001E-2</v>
      </c>
      <c r="Q12" s="39">
        <v>6.2196667895356599E-2</v>
      </c>
      <c r="R12" s="52">
        <v>5.8943052799200202E-2</v>
      </c>
      <c r="S12" s="39">
        <v>5.2330012214993997E-2</v>
      </c>
      <c r="T12" s="52">
        <v>0.106727873931451</v>
      </c>
      <c r="U12" s="39">
        <v>7.8701311068245794E-2</v>
      </c>
      <c r="V12" s="39">
        <v>1.2965753984856301E-2</v>
      </c>
      <c r="W12" s="39">
        <v>1.5990159660948699E-2</v>
      </c>
      <c r="X12" s="52">
        <v>0.114309656965881</v>
      </c>
      <c r="Y12" s="39">
        <v>7.6667169566295906E-2</v>
      </c>
      <c r="Z12" s="39">
        <v>4.1232358439479602E-2</v>
      </c>
      <c r="AA12" s="39">
        <v>3.4574900325778299E-2</v>
      </c>
      <c r="AB12" s="39">
        <v>0</v>
      </c>
      <c r="AC12" s="39">
        <v>2.12132817249941E-2</v>
      </c>
      <c r="AD12" s="45">
        <v>0</v>
      </c>
    </row>
    <row r="13" spans="1:30" ht="20.149999999999999" customHeight="1" x14ac:dyDescent="0.25">
      <c r="A13" s="94"/>
      <c r="B13" s="46">
        <v>30</v>
      </c>
      <c r="C13" s="40">
        <v>0</v>
      </c>
      <c r="D13" s="40">
        <v>11</v>
      </c>
      <c r="E13" s="40">
        <v>4</v>
      </c>
      <c r="F13" s="40">
        <v>5</v>
      </c>
      <c r="G13" s="40">
        <v>6</v>
      </c>
      <c r="H13" s="53">
        <v>2</v>
      </c>
      <c r="I13" s="40">
        <v>10</v>
      </c>
      <c r="J13" s="40">
        <v>3</v>
      </c>
      <c r="K13" s="40">
        <v>2</v>
      </c>
      <c r="L13" s="40">
        <v>1</v>
      </c>
      <c r="M13" s="53">
        <v>2</v>
      </c>
      <c r="N13" s="40">
        <v>8</v>
      </c>
      <c r="O13" s="40">
        <v>3</v>
      </c>
      <c r="P13" s="53">
        <v>7</v>
      </c>
      <c r="Q13" s="40">
        <v>9</v>
      </c>
      <c r="R13" s="53">
        <v>17</v>
      </c>
      <c r="S13" s="40">
        <v>13</v>
      </c>
      <c r="T13" s="53">
        <v>15</v>
      </c>
      <c r="U13" s="40">
        <v>11</v>
      </c>
      <c r="V13" s="40">
        <v>2</v>
      </c>
      <c r="W13" s="40">
        <v>2</v>
      </c>
      <c r="X13" s="53">
        <v>14</v>
      </c>
      <c r="Y13" s="40">
        <v>6</v>
      </c>
      <c r="Z13" s="40">
        <v>4</v>
      </c>
      <c r="AA13" s="40">
        <v>7</v>
      </c>
      <c r="AB13" s="40">
        <v>0</v>
      </c>
      <c r="AC13" s="40">
        <v>1</v>
      </c>
      <c r="AD13" s="46">
        <v>0</v>
      </c>
    </row>
    <row r="14" spans="1:30" ht="20.149999999999999" customHeight="1" x14ac:dyDescent="0.25">
      <c r="A14" s="93" t="s">
        <v>4161</v>
      </c>
      <c r="B14" s="47">
        <v>4.4912824144248402E-2</v>
      </c>
      <c r="C14" s="41">
        <v>3.5430482763042198E-2</v>
      </c>
      <c r="D14" s="41">
        <v>2.6234443485073599E-2</v>
      </c>
      <c r="E14" s="41">
        <v>1.53730196940255E-2</v>
      </c>
      <c r="F14" s="41">
        <v>5.7616986967423102E-2</v>
      </c>
      <c r="G14" s="41">
        <v>3.6515931765049102E-2</v>
      </c>
      <c r="H14" s="54">
        <v>2.8603615752257502E-2</v>
      </c>
      <c r="I14" s="41">
        <v>3.8703662410145702E-2</v>
      </c>
      <c r="J14" s="41">
        <v>2.3790859385183698E-2</v>
      </c>
      <c r="K14" s="41">
        <v>3.3402158667658499E-2</v>
      </c>
      <c r="L14" s="41">
        <v>8.6696418346404194E-2</v>
      </c>
      <c r="M14" s="54">
        <v>3.1654225490346098E-2</v>
      </c>
      <c r="N14" s="41">
        <v>2.6740617069680402E-2</v>
      </c>
      <c r="O14" s="41">
        <v>0</v>
      </c>
      <c r="P14" s="54">
        <v>1.9319449821372299E-2</v>
      </c>
      <c r="Q14" s="41">
        <v>4.8931678036835603E-2</v>
      </c>
      <c r="R14" s="54">
        <v>3.9769748750572598E-2</v>
      </c>
      <c r="S14" s="41">
        <v>5.1625311984040897E-2</v>
      </c>
      <c r="T14" s="54">
        <v>8.3423039259032397E-2</v>
      </c>
      <c r="U14" s="41">
        <v>5.9486114668923597E-2</v>
      </c>
      <c r="V14" s="41">
        <v>1.6352054403231699E-2</v>
      </c>
      <c r="W14" s="41">
        <v>1.46462009794658E-2</v>
      </c>
      <c r="X14" s="54">
        <v>4.7102018750563697E-2</v>
      </c>
      <c r="Y14" s="41">
        <v>5.47597081268862E-2</v>
      </c>
      <c r="Z14" s="41">
        <v>3.8841357595652999E-2</v>
      </c>
      <c r="AA14" s="41">
        <v>6.1591927309060802E-2</v>
      </c>
      <c r="AB14" s="41">
        <v>0</v>
      </c>
      <c r="AC14" s="41">
        <v>0</v>
      </c>
      <c r="AD14" s="47">
        <v>0</v>
      </c>
    </row>
    <row r="15" spans="1:30" ht="20.149999999999999" customHeight="1" x14ac:dyDescent="0.25">
      <c r="A15" s="93"/>
      <c r="B15" s="44">
        <v>25</v>
      </c>
      <c r="C15" s="38">
        <v>2</v>
      </c>
      <c r="D15" s="38">
        <v>4</v>
      </c>
      <c r="E15" s="38">
        <v>1</v>
      </c>
      <c r="F15" s="38">
        <v>5</v>
      </c>
      <c r="G15" s="38">
        <v>3</v>
      </c>
      <c r="H15" s="51">
        <v>2</v>
      </c>
      <c r="I15" s="38">
        <v>6</v>
      </c>
      <c r="J15" s="38">
        <v>2</v>
      </c>
      <c r="K15" s="38">
        <v>1</v>
      </c>
      <c r="L15" s="38">
        <v>5</v>
      </c>
      <c r="M15" s="51">
        <v>3</v>
      </c>
      <c r="N15" s="38">
        <v>5</v>
      </c>
      <c r="O15" s="38">
        <v>0</v>
      </c>
      <c r="P15" s="51">
        <v>5</v>
      </c>
      <c r="Q15" s="38">
        <v>7</v>
      </c>
      <c r="R15" s="51">
        <v>12</v>
      </c>
      <c r="S15" s="38">
        <v>13</v>
      </c>
      <c r="T15" s="51">
        <v>12</v>
      </c>
      <c r="U15" s="38">
        <v>9</v>
      </c>
      <c r="V15" s="38">
        <v>2</v>
      </c>
      <c r="W15" s="38">
        <v>2</v>
      </c>
      <c r="X15" s="51">
        <v>6</v>
      </c>
      <c r="Y15" s="38">
        <v>4</v>
      </c>
      <c r="Z15" s="38">
        <v>3</v>
      </c>
      <c r="AA15" s="38">
        <v>12</v>
      </c>
      <c r="AB15" s="38">
        <v>0</v>
      </c>
      <c r="AC15" s="38">
        <v>0</v>
      </c>
      <c r="AD15" s="44">
        <v>0</v>
      </c>
    </row>
    <row r="16" spans="1:30" ht="20.149999999999999" customHeight="1" x14ac:dyDescent="0.25">
      <c r="A16" s="94" t="s">
        <v>4162</v>
      </c>
      <c r="B16" s="45">
        <v>5.0462720843859998E-2</v>
      </c>
      <c r="C16" s="39">
        <v>9.9826420622509404E-2</v>
      </c>
      <c r="D16" s="39">
        <v>3.7505314469590302E-2</v>
      </c>
      <c r="E16" s="39">
        <v>0</v>
      </c>
      <c r="F16" s="39">
        <v>3.40743488426863E-2</v>
      </c>
      <c r="G16" s="39">
        <v>4.2628641215361002E-2</v>
      </c>
      <c r="H16" s="52">
        <v>0.10477881357044699</v>
      </c>
      <c r="I16" s="39">
        <v>2.57245180446929E-2</v>
      </c>
      <c r="J16" s="39">
        <v>1.8144501519430499E-2</v>
      </c>
      <c r="K16" s="39">
        <v>6.8751227436847501E-2</v>
      </c>
      <c r="L16" s="39">
        <v>6.5844529864556203E-2</v>
      </c>
      <c r="M16" s="52">
        <v>7.7794457987745605E-2</v>
      </c>
      <c r="N16" s="39">
        <v>4.1833244616241202E-2</v>
      </c>
      <c r="O16" s="39">
        <v>0</v>
      </c>
      <c r="P16" s="52">
        <v>5.9223385010489599E-2</v>
      </c>
      <c r="Q16" s="39">
        <v>5.0291569500004601E-2</v>
      </c>
      <c r="R16" s="52">
        <v>4.1124049386605799E-2</v>
      </c>
      <c r="S16" s="39">
        <v>6.2157850185628097E-2</v>
      </c>
      <c r="T16" s="52">
        <v>1.9787760753596801E-2</v>
      </c>
      <c r="U16" s="39">
        <v>7.6309690823638296E-2</v>
      </c>
      <c r="V16" s="39">
        <v>2.8300620376868799E-2</v>
      </c>
      <c r="W16" s="39">
        <v>8.30855039931883E-2</v>
      </c>
      <c r="X16" s="52">
        <v>3.4665754457047698E-2</v>
      </c>
      <c r="Y16" s="39">
        <v>7.0006506849191602E-2</v>
      </c>
      <c r="Z16" s="39">
        <v>3.5641268941048701E-2</v>
      </c>
      <c r="AA16" s="39">
        <v>4.0935919389292801E-2</v>
      </c>
      <c r="AB16" s="39">
        <v>8.7036926951797197E-2</v>
      </c>
      <c r="AC16" s="39">
        <v>0.121108928442938</v>
      </c>
      <c r="AD16" s="45">
        <v>0</v>
      </c>
    </row>
    <row r="17" spans="1:30" ht="20.149999999999999" customHeight="1" x14ac:dyDescent="0.25">
      <c r="A17" s="94"/>
      <c r="B17" s="46">
        <v>28</v>
      </c>
      <c r="C17" s="40">
        <v>4</v>
      </c>
      <c r="D17" s="40">
        <v>6</v>
      </c>
      <c r="E17" s="40">
        <v>0</v>
      </c>
      <c r="F17" s="40">
        <v>3</v>
      </c>
      <c r="G17" s="40">
        <v>3</v>
      </c>
      <c r="H17" s="53">
        <v>6</v>
      </c>
      <c r="I17" s="40">
        <v>4</v>
      </c>
      <c r="J17" s="40">
        <v>1</v>
      </c>
      <c r="K17" s="40">
        <v>3</v>
      </c>
      <c r="L17" s="40">
        <v>4</v>
      </c>
      <c r="M17" s="53">
        <v>9</v>
      </c>
      <c r="N17" s="40">
        <v>7</v>
      </c>
      <c r="O17" s="40">
        <v>0</v>
      </c>
      <c r="P17" s="53">
        <v>15</v>
      </c>
      <c r="Q17" s="40">
        <v>8</v>
      </c>
      <c r="R17" s="53">
        <v>12</v>
      </c>
      <c r="S17" s="40">
        <v>16</v>
      </c>
      <c r="T17" s="53">
        <v>3</v>
      </c>
      <c r="U17" s="40">
        <v>11</v>
      </c>
      <c r="V17" s="40">
        <v>4</v>
      </c>
      <c r="W17" s="40">
        <v>10</v>
      </c>
      <c r="X17" s="53">
        <v>4</v>
      </c>
      <c r="Y17" s="40">
        <v>5</v>
      </c>
      <c r="Z17" s="40">
        <v>3</v>
      </c>
      <c r="AA17" s="40">
        <v>8</v>
      </c>
      <c r="AB17" s="40">
        <v>2</v>
      </c>
      <c r="AC17" s="40">
        <v>6</v>
      </c>
      <c r="AD17" s="46">
        <v>0</v>
      </c>
    </row>
    <row r="18" spans="1:30" ht="20.149999999999999" customHeight="1" x14ac:dyDescent="0.25">
      <c r="A18" s="93" t="s">
        <v>4163</v>
      </c>
      <c r="B18" s="47">
        <v>0.61169333074590304</v>
      </c>
      <c r="C18" s="41">
        <v>0.67082360285210796</v>
      </c>
      <c r="D18" s="41">
        <v>0.660185382863269</v>
      </c>
      <c r="E18" s="41">
        <v>0.73725380815219099</v>
      </c>
      <c r="F18" s="41">
        <v>0.62062138640095199</v>
      </c>
      <c r="G18" s="41">
        <v>0.57589528326887296</v>
      </c>
      <c r="H18" s="54">
        <v>0.70373232071181802</v>
      </c>
      <c r="I18" s="41">
        <v>0.64988743903402801</v>
      </c>
      <c r="J18" s="41">
        <v>0.76986152328229795</v>
      </c>
      <c r="K18" s="41">
        <v>0.70072219077239195</v>
      </c>
      <c r="L18" s="41">
        <v>0.56288593614086901</v>
      </c>
      <c r="M18" s="54">
        <v>0.69270620841886699</v>
      </c>
      <c r="N18" s="41">
        <v>0.64143434883266703</v>
      </c>
      <c r="O18" s="41">
        <v>0.81074813328940998</v>
      </c>
      <c r="P18" s="54">
        <v>0.64954581766645303</v>
      </c>
      <c r="Q18" s="41">
        <v>0.66076572321907201</v>
      </c>
      <c r="R18" s="54">
        <v>0.63137663328202698</v>
      </c>
      <c r="S18" s="41">
        <v>0.59243972988410698</v>
      </c>
      <c r="T18" s="54">
        <v>0.55580290869176596</v>
      </c>
      <c r="U18" s="41">
        <v>0.54289622220287503</v>
      </c>
      <c r="V18" s="41">
        <v>0.69822976526796698</v>
      </c>
      <c r="W18" s="41">
        <v>0.65981116778853999</v>
      </c>
      <c r="X18" s="54">
        <v>0.60636760421340496</v>
      </c>
      <c r="Y18" s="41">
        <v>0.57468622457193497</v>
      </c>
      <c r="Z18" s="41">
        <v>0.60816710477289304</v>
      </c>
      <c r="AA18" s="41">
        <v>0.64929804208983899</v>
      </c>
      <c r="AB18" s="41">
        <v>0.49704550559808103</v>
      </c>
      <c r="AC18" s="41">
        <v>0.612740225441744</v>
      </c>
      <c r="AD18" s="47">
        <v>0.49060138284989702</v>
      </c>
    </row>
    <row r="19" spans="1:30" ht="20.149999999999999" customHeight="1" x14ac:dyDescent="0.25">
      <c r="A19" s="93"/>
      <c r="B19" s="44">
        <v>334</v>
      </c>
      <c r="C19" s="38">
        <v>28</v>
      </c>
      <c r="D19" s="38">
        <v>106</v>
      </c>
      <c r="E19" s="38">
        <v>41</v>
      </c>
      <c r="F19" s="38">
        <v>55</v>
      </c>
      <c r="G19" s="38">
        <v>44</v>
      </c>
      <c r="H19" s="51">
        <v>37</v>
      </c>
      <c r="I19" s="38">
        <v>103</v>
      </c>
      <c r="J19" s="38">
        <v>49</v>
      </c>
      <c r="K19" s="38">
        <v>31</v>
      </c>
      <c r="L19" s="38">
        <v>32</v>
      </c>
      <c r="M19" s="51">
        <v>76</v>
      </c>
      <c r="N19" s="38">
        <v>110</v>
      </c>
      <c r="O19" s="38">
        <v>46</v>
      </c>
      <c r="P19" s="51">
        <v>159</v>
      </c>
      <c r="Q19" s="38">
        <v>100</v>
      </c>
      <c r="R19" s="51">
        <v>185</v>
      </c>
      <c r="S19" s="38">
        <v>148</v>
      </c>
      <c r="T19" s="51">
        <v>79</v>
      </c>
      <c r="U19" s="38">
        <v>79</v>
      </c>
      <c r="V19" s="38">
        <v>100</v>
      </c>
      <c r="W19" s="38">
        <v>76</v>
      </c>
      <c r="X19" s="51">
        <v>72</v>
      </c>
      <c r="Y19" s="38">
        <v>41</v>
      </c>
      <c r="Z19" s="38">
        <v>53</v>
      </c>
      <c r="AA19" s="38">
        <v>122</v>
      </c>
      <c r="AB19" s="38">
        <v>9</v>
      </c>
      <c r="AC19" s="38">
        <v>30</v>
      </c>
      <c r="AD19" s="44">
        <v>6</v>
      </c>
    </row>
    <row r="20" spans="1:30" ht="20.149999999999999" customHeight="1" x14ac:dyDescent="0.25">
      <c r="A20" s="94" t="s">
        <v>4132</v>
      </c>
      <c r="B20" s="45">
        <v>0.100397311385776</v>
      </c>
      <c r="C20" s="39">
        <v>3.5430482763042198E-2</v>
      </c>
      <c r="D20" s="39">
        <v>9.3270151639158499E-2</v>
      </c>
      <c r="E20" s="39">
        <v>9.5731601269812394E-2</v>
      </c>
      <c r="F20" s="39">
        <v>0.114987919251726</v>
      </c>
      <c r="G20" s="39">
        <v>0.114061813351237</v>
      </c>
      <c r="H20" s="52">
        <v>7.1138856964463898E-2</v>
      </c>
      <c r="I20" s="39">
        <v>0.10095790412289</v>
      </c>
      <c r="J20" s="39">
        <v>7.1673939585653601E-2</v>
      </c>
      <c r="K20" s="39">
        <v>8.5897776301415596E-2</v>
      </c>
      <c r="L20" s="39">
        <v>9.91619300584302E-2</v>
      </c>
      <c r="M20" s="52">
        <v>5.1987395651907499E-2</v>
      </c>
      <c r="N20" s="39">
        <v>7.3723552532362902E-2</v>
      </c>
      <c r="O20" s="39">
        <v>6.0952646329176997E-2</v>
      </c>
      <c r="P20" s="52">
        <v>4.6098097786522303E-2</v>
      </c>
      <c r="Q20" s="39">
        <v>0.11112834593219199</v>
      </c>
      <c r="R20" s="52">
        <v>9.8712801549772702E-2</v>
      </c>
      <c r="S20" s="39">
        <v>0.103955324199035</v>
      </c>
      <c r="T20" s="52">
        <v>0.19015091319048399</v>
      </c>
      <c r="U20" s="39">
        <v>0.138187425737169</v>
      </c>
      <c r="V20" s="39">
        <v>2.9317808388088101E-2</v>
      </c>
      <c r="W20" s="39">
        <v>3.06363606404144E-2</v>
      </c>
      <c r="X20" s="52">
        <v>0.16141167571644499</v>
      </c>
      <c r="Y20" s="39">
        <v>0.13142687769318201</v>
      </c>
      <c r="Z20" s="39">
        <v>8.0073716035132594E-2</v>
      </c>
      <c r="AA20" s="39">
        <v>9.6166827634839094E-2</v>
      </c>
      <c r="AB20" s="39">
        <v>0</v>
      </c>
      <c r="AC20" s="39">
        <v>2.12132817249941E-2</v>
      </c>
      <c r="AD20" s="45">
        <v>0</v>
      </c>
    </row>
    <row r="21" spans="1:30" ht="20.149999999999999" customHeight="1" x14ac:dyDescent="0.25">
      <c r="A21" s="95"/>
      <c r="B21" s="48">
        <v>55</v>
      </c>
      <c r="C21" s="42">
        <v>2</v>
      </c>
      <c r="D21" s="42">
        <v>15</v>
      </c>
      <c r="E21" s="42">
        <v>5</v>
      </c>
      <c r="F21" s="42">
        <v>10</v>
      </c>
      <c r="G21" s="42">
        <v>9</v>
      </c>
      <c r="H21" s="57">
        <v>4</v>
      </c>
      <c r="I21" s="42">
        <v>16</v>
      </c>
      <c r="J21" s="42">
        <v>5</v>
      </c>
      <c r="K21" s="42">
        <v>4</v>
      </c>
      <c r="L21" s="42">
        <v>6</v>
      </c>
      <c r="M21" s="57">
        <v>6</v>
      </c>
      <c r="N21" s="42">
        <v>13</v>
      </c>
      <c r="O21" s="42">
        <v>3</v>
      </c>
      <c r="P21" s="57">
        <v>11</v>
      </c>
      <c r="Q21" s="42">
        <v>17</v>
      </c>
      <c r="R21" s="57">
        <v>29</v>
      </c>
      <c r="S21" s="42">
        <v>26</v>
      </c>
      <c r="T21" s="57">
        <v>27</v>
      </c>
      <c r="U21" s="42">
        <v>20</v>
      </c>
      <c r="V21" s="42">
        <v>4</v>
      </c>
      <c r="W21" s="42">
        <v>4</v>
      </c>
      <c r="X21" s="57">
        <v>19</v>
      </c>
      <c r="Y21" s="42">
        <v>9</v>
      </c>
      <c r="Z21" s="42">
        <v>7</v>
      </c>
      <c r="AA21" s="42">
        <v>18</v>
      </c>
      <c r="AB21" s="42">
        <v>0</v>
      </c>
      <c r="AC21" s="42">
        <v>1</v>
      </c>
      <c r="AD21" s="48">
        <v>0</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1" display="Return to index" xr:uid="{85F47B92-3F66-424F-B867-BC75583D9AB4}"/>
  </hyperlinks>
  <pageMargins left="0.75" right="0.75" top="0.75" bottom="0.5" header="0.5" footer="0.75"/>
  <drawing r:id="rId1"/>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4167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4155</v>
      </c>
      <c r="B4" s="35">
        <v>570</v>
      </c>
      <c r="C4" s="49">
        <v>42</v>
      </c>
      <c r="D4" s="35">
        <v>178</v>
      </c>
      <c r="E4" s="35">
        <v>53</v>
      </c>
      <c r="F4" s="35">
        <v>91</v>
      </c>
      <c r="G4" s="35">
        <v>77</v>
      </c>
      <c r="H4" s="49">
        <v>50</v>
      </c>
      <c r="I4" s="35">
        <v>186</v>
      </c>
      <c r="J4" s="35">
        <v>59</v>
      </c>
      <c r="K4" s="35">
        <v>48</v>
      </c>
      <c r="L4" s="35">
        <v>66</v>
      </c>
      <c r="M4" s="49">
        <v>110</v>
      </c>
      <c r="N4" s="35">
        <v>188</v>
      </c>
      <c r="O4" s="35">
        <v>59</v>
      </c>
      <c r="P4" s="49">
        <v>260</v>
      </c>
      <c r="Q4" s="35">
        <v>152</v>
      </c>
      <c r="R4" s="49">
        <v>298</v>
      </c>
      <c r="S4" s="35">
        <v>268</v>
      </c>
      <c r="T4" s="49">
        <v>141</v>
      </c>
      <c r="U4" s="35">
        <v>150</v>
      </c>
      <c r="V4" s="35">
        <v>141</v>
      </c>
      <c r="W4" s="35">
        <v>138</v>
      </c>
      <c r="X4" s="49">
        <v>133</v>
      </c>
      <c r="Y4" s="35">
        <v>84</v>
      </c>
      <c r="Z4" s="35">
        <v>83</v>
      </c>
      <c r="AA4" s="35">
        <v>189</v>
      </c>
      <c r="AB4" s="35">
        <v>21</v>
      </c>
      <c r="AC4" s="35">
        <v>51</v>
      </c>
      <c r="AD4" s="36">
        <v>9</v>
      </c>
    </row>
    <row r="5" spans="1:30" s="24" customFormat="1" ht="24" customHeight="1" x14ac:dyDescent="0.25">
      <c r="A5" s="32" t="s">
        <v>4156</v>
      </c>
      <c r="B5" s="31">
        <v>547</v>
      </c>
      <c r="C5" s="55">
        <v>42</v>
      </c>
      <c r="D5" s="31">
        <v>161</v>
      </c>
      <c r="E5" s="31">
        <v>55</v>
      </c>
      <c r="F5" s="31">
        <v>88</v>
      </c>
      <c r="G5" s="31">
        <v>76</v>
      </c>
      <c r="H5" s="55">
        <v>53</v>
      </c>
      <c r="I5" s="31">
        <v>159</v>
      </c>
      <c r="J5" s="31">
        <v>63</v>
      </c>
      <c r="K5" s="31">
        <v>45</v>
      </c>
      <c r="L5" s="31">
        <v>57</v>
      </c>
      <c r="M5" s="55">
        <v>110</v>
      </c>
      <c r="N5" s="31">
        <v>171</v>
      </c>
      <c r="O5" s="31">
        <v>56</v>
      </c>
      <c r="P5" s="55">
        <v>245</v>
      </c>
      <c r="Q5" s="31">
        <v>152</v>
      </c>
      <c r="R5" s="55">
        <v>292</v>
      </c>
      <c r="S5" s="31">
        <v>251</v>
      </c>
      <c r="T5" s="55">
        <v>142</v>
      </c>
      <c r="U5" s="31">
        <v>146</v>
      </c>
      <c r="V5" s="31">
        <v>144</v>
      </c>
      <c r="W5" s="31">
        <v>115</v>
      </c>
      <c r="X5" s="55">
        <v>120</v>
      </c>
      <c r="Y5" s="31">
        <v>72</v>
      </c>
      <c r="Z5" s="31">
        <v>87</v>
      </c>
      <c r="AA5" s="31">
        <v>188</v>
      </c>
      <c r="AB5" s="31">
        <v>18</v>
      </c>
      <c r="AC5" s="31">
        <v>50</v>
      </c>
      <c r="AD5" s="56">
        <v>12</v>
      </c>
    </row>
    <row r="6" spans="1:30" ht="20.149999999999999" customHeight="1" x14ac:dyDescent="0.25">
      <c r="A6" s="92" t="s">
        <v>4157</v>
      </c>
      <c r="B6" s="43">
        <v>0.17327842784532399</v>
      </c>
      <c r="C6" s="37">
        <v>0.14307894922519501</v>
      </c>
      <c r="D6" s="37">
        <v>0.18721938514551301</v>
      </c>
      <c r="E6" s="37">
        <v>0.20127204923247</v>
      </c>
      <c r="F6" s="37">
        <v>0.10077909666473001</v>
      </c>
      <c r="G6" s="37">
        <v>0.26353414631500499</v>
      </c>
      <c r="H6" s="50">
        <v>0.11864311272141601</v>
      </c>
      <c r="I6" s="37">
        <v>0.19360889287160399</v>
      </c>
      <c r="J6" s="37">
        <v>0.19151300893755399</v>
      </c>
      <c r="K6" s="37">
        <v>0.354172277203816</v>
      </c>
      <c r="L6" s="37">
        <v>9.4061970925675198E-2</v>
      </c>
      <c r="M6" s="50">
        <v>0.10200995413915601</v>
      </c>
      <c r="N6" s="37">
        <v>0.18968020239800601</v>
      </c>
      <c r="O6" s="37">
        <v>0.28308218061075402</v>
      </c>
      <c r="P6" s="50">
        <v>0.19928560244573901</v>
      </c>
      <c r="Q6" s="37">
        <v>0.120223537034628</v>
      </c>
      <c r="R6" s="50">
        <v>0.21231528334831201</v>
      </c>
      <c r="S6" s="37">
        <v>0.12031795611327301</v>
      </c>
      <c r="T6" s="50">
        <v>0.17861823128580501</v>
      </c>
      <c r="U6" s="37">
        <v>0.20801348691760499</v>
      </c>
      <c r="V6" s="37">
        <v>0.16590939385105199</v>
      </c>
      <c r="W6" s="37">
        <v>0.131851928419984</v>
      </c>
      <c r="X6" s="50">
        <v>0.17946060612493001</v>
      </c>
      <c r="Y6" s="37">
        <v>0.14188765542956899</v>
      </c>
      <c r="Z6" s="37">
        <v>0.232107225643545</v>
      </c>
      <c r="AA6" s="37">
        <v>0.154586398519133</v>
      </c>
      <c r="AB6" s="37">
        <v>0.185337238760167</v>
      </c>
      <c r="AC6" s="37">
        <v>0.18272224591601599</v>
      </c>
      <c r="AD6" s="43">
        <v>0.105688131641768</v>
      </c>
    </row>
    <row r="7" spans="1:30" ht="20.149999999999999" customHeight="1" x14ac:dyDescent="0.25">
      <c r="A7" s="93"/>
      <c r="B7" s="44">
        <v>95</v>
      </c>
      <c r="C7" s="38">
        <v>6</v>
      </c>
      <c r="D7" s="38">
        <v>30</v>
      </c>
      <c r="E7" s="38">
        <v>11</v>
      </c>
      <c r="F7" s="38">
        <v>9</v>
      </c>
      <c r="G7" s="38">
        <v>20</v>
      </c>
      <c r="H7" s="51">
        <v>6</v>
      </c>
      <c r="I7" s="38">
        <v>31</v>
      </c>
      <c r="J7" s="38">
        <v>12</v>
      </c>
      <c r="K7" s="38">
        <v>16</v>
      </c>
      <c r="L7" s="38">
        <v>5</v>
      </c>
      <c r="M7" s="51">
        <v>11</v>
      </c>
      <c r="N7" s="38">
        <v>32</v>
      </c>
      <c r="O7" s="38">
        <v>16</v>
      </c>
      <c r="P7" s="51">
        <v>49</v>
      </c>
      <c r="Q7" s="38">
        <v>18</v>
      </c>
      <c r="R7" s="51">
        <v>62</v>
      </c>
      <c r="S7" s="38">
        <v>30</v>
      </c>
      <c r="T7" s="51">
        <v>25</v>
      </c>
      <c r="U7" s="38">
        <v>30</v>
      </c>
      <c r="V7" s="38">
        <v>24</v>
      </c>
      <c r="W7" s="38">
        <v>15</v>
      </c>
      <c r="X7" s="51">
        <v>21</v>
      </c>
      <c r="Y7" s="38">
        <v>10</v>
      </c>
      <c r="Z7" s="38">
        <v>20</v>
      </c>
      <c r="AA7" s="38">
        <v>29</v>
      </c>
      <c r="AB7" s="38">
        <v>3</v>
      </c>
      <c r="AC7" s="38">
        <v>9</v>
      </c>
      <c r="AD7" s="44">
        <v>1</v>
      </c>
    </row>
    <row r="8" spans="1:30" ht="20.149999999999999" customHeight="1" x14ac:dyDescent="0.25">
      <c r="A8" s="94" t="s">
        <v>4158</v>
      </c>
      <c r="B8" s="45">
        <v>0.31045173155878403</v>
      </c>
      <c r="C8" s="39">
        <v>0.33990640567620101</v>
      </c>
      <c r="D8" s="39">
        <v>0.325949025810574</v>
      </c>
      <c r="E8" s="39">
        <v>0.35852023414162498</v>
      </c>
      <c r="F8" s="39">
        <v>0.25329117339636897</v>
      </c>
      <c r="G8" s="39">
        <v>0.40608252803823303</v>
      </c>
      <c r="H8" s="52">
        <v>0.25462606206283001</v>
      </c>
      <c r="I8" s="39">
        <v>0.32491809874691102</v>
      </c>
      <c r="J8" s="39">
        <v>0.32158358687663602</v>
      </c>
      <c r="K8" s="39">
        <v>0.31667713284793497</v>
      </c>
      <c r="L8" s="39">
        <v>0.276510644369789</v>
      </c>
      <c r="M8" s="52">
        <v>0.25891535185896097</v>
      </c>
      <c r="N8" s="39">
        <v>0.36939132984898199</v>
      </c>
      <c r="O8" s="39">
        <v>0.29235774278030602</v>
      </c>
      <c r="P8" s="52">
        <v>0.31413881859336401</v>
      </c>
      <c r="Q8" s="39">
        <v>0.28442988716120898</v>
      </c>
      <c r="R8" s="52">
        <v>0.28232871606667498</v>
      </c>
      <c r="S8" s="39">
        <v>0.34248918279623197</v>
      </c>
      <c r="T8" s="52">
        <v>0.37064472314858798</v>
      </c>
      <c r="U8" s="39">
        <v>0.27913359736554999</v>
      </c>
      <c r="V8" s="39">
        <v>0.28669556968110599</v>
      </c>
      <c r="W8" s="39">
        <v>0.30569200160657001</v>
      </c>
      <c r="X8" s="52">
        <v>0.30069187234949102</v>
      </c>
      <c r="Y8" s="39">
        <v>0.37317815914843799</v>
      </c>
      <c r="Z8" s="39">
        <v>0.22291619558071499</v>
      </c>
      <c r="AA8" s="39">
        <v>0.30964094165496198</v>
      </c>
      <c r="AB8" s="39">
        <v>0.35621456118476602</v>
      </c>
      <c r="AC8" s="39">
        <v>0.35574447402152898</v>
      </c>
      <c r="AD8" s="45">
        <v>0.42786974315284199</v>
      </c>
    </row>
    <row r="9" spans="1:30" ht="20.149999999999999" customHeight="1" x14ac:dyDescent="0.25">
      <c r="A9" s="94"/>
      <c r="B9" s="46">
        <v>170</v>
      </c>
      <c r="C9" s="40">
        <v>14</v>
      </c>
      <c r="D9" s="40">
        <v>52</v>
      </c>
      <c r="E9" s="40">
        <v>20</v>
      </c>
      <c r="F9" s="40">
        <v>22</v>
      </c>
      <c r="G9" s="40">
        <v>31</v>
      </c>
      <c r="H9" s="53">
        <v>13</v>
      </c>
      <c r="I9" s="40">
        <v>52</v>
      </c>
      <c r="J9" s="40">
        <v>20</v>
      </c>
      <c r="K9" s="40">
        <v>14</v>
      </c>
      <c r="L9" s="40">
        <v>16</v>
      </c>
      <c r="M9" s="53">
        <v>28</v>
      </c>
      <c r="N9" s="40">
        <v>63</v>
      </c>
      <c r="O9" s="40">
        <v>16</v>
      </c>
      <c r="P9" s="53">
        <v>77</v>
      </c>
      <c r="Q9" s="40">
        <v>43</v>
      </c>
      <c r="R9" s="53">
        <v>83</v>
      </c>
      <c r="S9" s="40">
        <v>86</v>
      </c>
      <c r="T9" s="53">
        <v>53</v>
      </c>
      <c r="U9" s="40">
        <v>41</v>
      </c>
      <c r="V9" s="40">
        <v>41</v>
      </c>
      <c r="W9" s="40">
        <v>35</v>
      </c>
      <c r="X9" s="53">
        <v>36</v>
      </c>
      <c r="Y9" s="40">
        <v>27</v>
      </c>
      <c r="Z9" s="40">
        <v>19</v>
      </c>
      <c r="AA9" s="40">
        <v>58</v>
      </c>
      <c r="AB9" s="40">
        <v>7</v>
      </c>
      <c r="AC9" s="40">
        <v>18</v>
      </c>
      <c r="AD9" s="46">
        <v>5</v>
      </c>
    </row>
    <row r="10" spans="1:30" ht="20.149999999999999" customHeight="1" x14ac:dyDescent="0.25">
      <c r="A10" s="93" t="s">
        <v>4159</v>
      </c>
      <c r="B10" s="47">
        <v>0.301525162570353</v>
      </c>
      <c r="C10" s="41">
        <v>0.36497734203494198</v>
      </c>
      <c r="D10" s="41">
        <v>0.33654578236173199</v>
      </c>
      <c r="E10" s="41">
        <v>0.25404980567512703</v>
      </c>
      <c r="F10" s="41">
        <v>0.25550675273776502</v>
      </c>
      <c r="G10" s="41">
        <v>0.19397225336555099</v>
      </c>
      <c r="H10" s="54">
        <v>0.33975025640172901</v>
      </c>
      <c r="I10" s="41">
        <v>0.31902547740076398</v>
      </c>
      <c r="J10" s="41">
        <v>0.28926492870967302</v>
      </c>
      <c r="K10" s="41">
        <v>0.23199072572846999</v>
      </c>
      <c r="L10" s="41">
        <v>0.23065008175325799</v>
      </c>
      <c r="M10" s="54">
        <v>0.32371413556307699</v>
      </c>
      <c r="N10" s="41">
        <v>0.30973512575297302</v>
      </c>
      <c r="O10" s="41">
        <v>0.24780179163739899</v>
      </c>
      <c r="P10" s="54">
        <v>0.31285944870556098</v>
      </c>
      <c r="Q10" s="41">
        <v>0.27618972624439703</v>
      </c>
      <c r="R10" s="54">
        <v>0.30363903714982798</v>
      </c>
      <c r="S10" s="41">
        <v>0.30384298257325398</v>
      </c>
      <c r="T10" s="54">
        <v>0.274633127941877</v>
      </c>
      <c r="U10" s="41">
        <v>0.28966304935732701</v>
      </c>
      <c r="V10" s="41">
        <v>0.31601912025102102</v>
      </c>
      <c r="W10" s="41">
        <v>0.33159432729985699</v>
      </c>
      <c r="X10" s="54">
        <v>0.28900619726537502</v>
      </c>
      <c r="Y10" s="41">
        <v>0.29233532072820201</v>
      </c>
      <c r="Z10" s="41">
        <v>0.19989028127970701</v>
      </c>
      <c r="AA10" s="41">
        <v>0.37992552361138598</v>
      </c>
      <c r="AB10" s="41">
        <v>0.30229799855438999</v>
      </c>
      <c r="AC10" s="41">
        <v>0.234496575441722</v>
      </c>
      <c r="AD10" s="47">
        <v>0.266655480754042</v>
      </c>
    </row>
    <row r="11" spans="1:30" ht="20.149999999999999" customHeight="1" x14ac:dyDescent="0.25">
      <c r="A11" s="93"/>
      <c r="B11" s="44">
        <v>165</v>
      </c>
      <c r="C11" s="38">
        <v>15</v>
      </c>
      <c r="D11" s="38">
        <v>54</v>
      </c>
      <c r="E11" s="38">
        <v>14</v>
      </c>
      <c r="F11" s="38">
        <v>23</v>
      </c>
      <c r="G11" s="38">
        <v>15</v>
      </c>
      <c r="H11" s="51">
        <v>18</v>
      </c>
      <c r="I11" s="38">
        <v>51</v>
      </c>
      <c r="J11" s="38">
        <v>18</v>
      </c>
      <c r="K11" s="38">
        <v>10</v>
      </c>
      <c r="L11" s="38">
        <v>13</v>
      </c>
      <c r="M11" s="51">
        <v>36</v>
      </c>
      <c r="N11" s="38">
        <v>53</v>
      </c>
      <c r="O11" s="38">
        <v>14</v>
      </c>
      <c r="P11" s="51">
        <v>77</v>
      </c>
      <c r="Q11" s="38">
        <v>42</v>
      </c>
      <c r="R11" s="51">
        <v>89</v>
      </c>
      <c r="S11" s="38">
        <v>76</v>
      </c>
      <c r="T11" s="51">
        <v>39</v>
      </c>
      <c r="U11" s="38">
        <v>42</v>
      </c>
      <c r="V11" s="38">
        <v>45</v>
      </c>
      <c r="W11" s="38">
        <v>38</v>
      </c>
      <c r="X11" s="51">
        <v>35</v>
      </c>
      <c r="Y11" s="38">
        <v>21</v>
      </c>
      <c r="Z11" s="38">
        <v>17</v>
      </c>
      <c r="AA11" s="38">
        <v>72</v>
      </c>
      <c r="AB11" s="38">
        <v>6</v>
      </c>
      <c r="AC11" s="38">
        <v>12</v>
      </c>
      <c r="AD11" s="44">
        <v>3</v>
      </c>
    </row>
    <row r="12" spans="1:30" ht="20.149999999999999" customHeight="1" x14ac:dyDescent="0.25">
      <c r="A12" s="94" t="s">
        <v>4160</v>
      </c>
      <c r="B12" s="45">
        <v>9.0911343831614394E-2</v>
      </c>
      <c r="C12" s="39">
        <v>1.5807345561205301E-2</v>
      </c>
      <c r="D12" s="39">
        <v>8.4021197806001896E-2</v>
      </c>
      <c r="E12" s="39">
        <v>4.8118774450055399E-2</v>
      </c>
      <c r="F12" s="39">
        <v>0.169447962374842</v>
      </c>
      <c r="G12" s="39">
        <v>3.0354264449748699E-2</v>
      </c>
      <c r="H12" s="52">
        <v>7.6012328833087797E-2</v>
      </c>
      <c r="I12" s="39">
        <v>7.8773614285125707E-2</v>
      </c>
      <c r="J12" s="39">
        <v>9.7497516728549394E-2</v>
      </c>
      <c r="K12" s="39">
        <v>2.0358639853001102E-2</v>
      </c>
      <c r="L12" s="39">
        <v>0.15352705189879801</v>
      </c>
      <c r="M12" s="52">
        <v>0.13493144150549399</v>
      </c>
      <c r="N12" s="39">
        <v>5.2996100067557603E-2</v>
      </c>
      <c r="O12" s="39">
        <v>6.0880458421758203E-2</v>
      </c>
      <c r="P12" s="52">
        <v>7.1910544575903707E-2</v>
      </c>
      <c r="Q12" s="39">
        <v>9.5864389261912999E-2</v>
      </c>
      <c r="R12" s="52">
        <v>9.2135827597885703E-2</v>
      </c>
      <c r="S12" s="39">
        <v>9.0925219652159495E-2</v>
      </c>
      <c r="T12" s="52">
        <v>0.106143516046109</v>
      </c>
      <c r="U12" s="39">
        <v>5.3909672048159003E-2</v>
      </c>
      <c r="V12" s="39">
        <v>0.111203239408236</v>
      </c>
      <c r="W12" s="39">
        <v>9.3773758662013207E-2</v>
      </c>
      <c r="X12" s="52">
        <v>8.3979838649653402E-2</v>
      </c>
      <c r="Y12" s="39">
        <v>6.1021924844657703E-2</v>
      </c>
      <c r="Z12" s="39">
        <v>0.19611287499024899</v>
      </c>
      <c r="AA12" s="39">
        <v>6.91629060519032E-2</v>
      </c>
      <c r="AB12" s="39">
        <v>2.7075966777065402E-2</v>
      </c>
      <c r="AC12" s="39">
        <v>6.3677852515197406E-2</v>
      </c>
      <c r="AD12" s="45">
        <v>0.123945728544175</v>
      </c>
    </row>
    <row r="13" spans="1:30" ht="20.149999999999999" customHeight="1" x14ac:dyDescent="0.25">
      <c r="A13" s="94"/>
      <c r="B13" s="46">
        <v>50</v>
      </c>
      <c r="C13" s="40">
        <v>1</v>
      </c>
      <c r="D13" s="40">
        <v>14</v>
      </c>
      <c r="E13" s="40">
        <v>3</v>
      </c>
      <c r="F13" s="40">
        <v>15</v>
      </c>
      <c r="G13" s="40">
        <v>2</v>
      </c>
      <c r="H13" s="53">
        <v>4</v>
      </c>
      <c r="I13" s="40">
        <v>13</v>
      </c>
      <c r="J13" s="40">
        <v>6</v>
      </c>
      <c r="K13" s="40">
        <v>1</v>
      </c>
      <c r="L13" s="40">
        <v>9</v>
      </c>
      <c r="M13" s="53">
        <v>15</v>
      </c>
      <c r="N13" s="40">
        <v>9</v>
      </c>
      <c r="O13" s="40">
        <v>3</v>
      </c>
      <c r="P13" s="53">
        <v>18</v>
      </c>
      <c r="Q13" s="40">
        <v>15</v>
      </c>
      <c r="R13" s="53">
        <v>27</v>
      </c>
      <c r="S13" s="40">
        <v>23</v>
      </c>
      <c r="T13" s="53">
        <v>15</v>
      </c>
      <c r="U13" s="40">
        <v>8</v>
      </c>
      <c r="V13" s="40">
        <v>16</v>
      </c>
      <c r="W13" s="40">
        <v>11</v>
      </c>
      <c r="X13" s="53">
        <v>10</v>
      </c>
      <c r="Y13" s="40">
        <v>4</v>
      </c>
      <c r="Z13" s="40">
        <v>17</v>
      </c>
      <c r="AA13" s="40">
        <v>13</v>
      </c>
      <c r="AB13" s="40">
        <v>0</v>
      </c>
      <c r="AC13" s="40">
        <v>3</v>
      </c>
      <c r="AD13" s="46">
        <v>1</v>
      </c>
    </row>
    <row r="14" spans="1:30" ht="20.149999999999999" customHeight="1" x14ac:dyDescent="0.25">
      <c r="A14" s="93" t="s">
        <v>4161</v>
      </c>
      <c r="B14" s="47">
        <v>5.9961328528212197E-2</v>
      </c>
      <c r="C14" s="41">
        <v>7.5947014035030597E-2</v>
      </c>
      <c r="D14" s="41">
        <v>2.83419844660153E-2</v>
      </c>
      <c r="E14" s="41">
        <v>6.3081963224324702E-2</v>
      </c>
      <c r="F14" s="41">
        <v>0.119597335743378</v>
      </c>
      <c r="G14" s="41">
        <v>5.87196585436889E-2</v>
      </c>
      <c r="H14" s="54">
        <v>0.150355471529144</v>
      </c>
      <c r="I14" s="41">
        <v>3.6445972103259297E-2</v>
      </c>
      <c r="J14" s="41">
        <v>6.0738250103378903E-2</v>
      </c>
      <c r="K14" s="41">
        <v>0</v>
      </c>
      <c r="L14" s="41">
        <v>0.119877792995447</v>
      </c>
      <c r="M14" s="54">
        <v>0.11629885586358001</v>
      </c>
      <c r="N14" s="41">
        <v>2.9908487690083699E-2</v>
      </c>
      <c r="O14" s="41">
        <v>4.6885792404076698E-2</v>
      </c>
      <c r="P14" s="54">
        <v>4.1831412334204301E-2</v>
      </c>
      <c r="Q14" s="41">
        <v>0.109484889526034</v>
      </c>
      <c r="R14" s="54">
        <v>5.7801073339608697E-2</v>
      </c>
      <c r="S14" s="41">
        <v>6.3432806600215205E-2</v>
      </c>
      <c r="T14" s="54">
        <v>4.3597925852454103E-2</v>
      </c>
      <c r="U14" s="41">
        <v>9.1490979027137598E-2</v>
      </c>
      <c r="V14" s="41">
        <v>6.3820408777136697E-2</v>
      </c>
      <c r="W14" s="41">
        <v>3.53129983055126E-2</v>
      </c>
      <c r="X14" s="54">
        <v>8.9958974425145499E-2</v>
      </c>
      <c r="Y14" s="41">
        <v>8.4808096707719105E-2</v>
      </c>
      <c r="Z14" s="41">
        <v>0.115768878517703</v>
      </c>
      <c r="AA14" s="41">
        <v>1.5400314649632299E-2</v>
      </c>
      <c r="AB14" s="41">
        <v>0</v>
      </c>
      <c r="AC14" s="41">
        <v>5.8890788866109003E-2</v>
      </c>
      <c r="AD14" s="47">
        <v>0</v>
      </c>
    </row>
    <row r="15" spans="1:30" ht="20.149999999999999" customHeight="1" x14ac:dyDescent="0.25">
      <c r="A15" s="93"/>
      <c r="B15" s="44">
        <v>33</v>
      </c>
      <c r="C15" s="38">
        <v>3</v>
      </c>
      <c r="D15" s="38">
        <v>5</v>
      </c>
      <c r="E15" s="38">
        <v>3</v>
      </c>
      <c r="F15" s="38">
        <v>11</v>
      </c>
      <c r="G15" s="38">
        <v>4</v>
      </c>
      <c r="H15" s="51">
        <v>8</v>
      </c>
      <c r="I15" s="38">
        <v>6</v>
      </c>
      <c r="J15" s="38">
        <v>4</v>
      </c>
      <c r="K15" s="38">
        <v>0</v>
      </c>
      <c r="L15" s="38">
        <v>7</v>
      </c>
      <c r="M15" s="51">
        <v>13</v>
      </c>
      <c r="N15" s="38">
        <v>5</v>
      </c>
      <c r="O15" s="38">
        <v>3</v>
      </c>
      <c r="P15" s="51">
        <v>10</v>
      </c>
      <c r="Q15" s="38">
        <v>17</v>
      </c>
      <c r="R15" s="51">
        <v>17</v>
      </c>
      <c r="S15" s="38">
        <v>16</v>
      </c>
      <c r="T15" s="51">
        <v>6</v>
      </c>
      <c r="U15" s="38">
        <v>13</v>
      </c>
      <c r="V15" s="38">
        <v>9</v>
      </c>
      <c r="W15" s="38">
        <v>4</v>
      </c>
      <c r="X15" s="51">
        <v>11</v>
      </c>
      <c r="Y15" s="38">
        <v>6</v>
      </c>
      <c r="Z15" s="38">
        <v>10</v>
      </c>
      <c r="AA15" s="38">
        <v>3</v>
      </c>
      <c r="AB15" s="38">
        <v>0</v>
      </c>
      <c r="AC15" s="38">
        <v>3</v>
      </c>
      <c r="AD15" s="44">
        <v>0</v>
      </c>
    </row>
    <row r="16" spans="1:30" ht="20.149999999999999" customHeight="1" x14ac:dyDescent="0.25">
      <c r="A16" s="94" t="s">
        <v>4162</v>
      </c>
      <c r="B16" s="45">
        <v>6.3872005665712203E-2</v>
      </c>
      <c r="C16" s="39">
        <v>6.0282943467426402E-2</v>
      </c>
      <c r="D16" s="39">
        <v>3.7922624410163898E-2</v>
      </c>
      <c r="E16" s="39">
        <v>7.4957173276398503E-2</v>
      </c>
      <c r="F16" s="39">
        <v>0.10137767908291601</v>
      </c>
      <c r="G16" s="39">
        <v>4.7337149287773203E-2</v>
      </c>
      <c r="H16" s="52">
        <v>6.0612768451792802E-2</v>
      </c>
      <c r="I16" s="39">
        <v>4.7227944592334897E-2</v>
      </c>
      <c r="J16" s="39">
        <v>3.9402708644208799E-2</v>
      </c>
      <c r="K16" s="39">
        <v>7.6801224366778303E-2</v>
      </c>
      <c r="L16" s="39">
        <v>0.12537245805703201</v>
      </c>
      <c r="M16" s="52">
        <v>6.4130261069731798E-2</v>
      </c>
      <c r="N16" s="39">
        <v>4.8288754242397203E-2</v>
      </c>
      <c r="O16" s="39">
        <v>6.8992034145705303E-2</v>
      </c>
      <c r="P16" s="52">
        <v>5.9974173345227103E-2</v>
      </c>
      <c r="Q16" s="39">
        <v>0.11380757077181899</v>
      </c>
      <c r="R16" s="52">
        <v>5.1780062497690897E-2</v>
      </c>
      <c r="S16" s="39">
        <v>7.8991852264865894E-2</v>
      </c>
      <c r="T16" s="52">
        <v>2.63624757251665E-2</v>
      </c>
      <c r="U16" s="39">
        <v>7.7789215284222196E-2</v>
      </c>
      <c r="V16" s="39">
        <v>5.6352268031448403E-2</v>
      </c>
      <c r="W16" s="39">
        <v>0.101774985706063</v>
      </c>
      <c r="X16" s="52">
        <v>5.6902511185405603E-2</v>
      </c>
      <c r="Y16" s="39">
        <v>4.6768843141414003E-2</v>
      </c>
      <c r="Z16" s="39">
        <v>3.32045439880813E-2</v>
      </c>
      <c r="AA16" s="39">
        <v>7.1283915512983298E-2</v>
      </c>
      <c r="AB16" s="39">
        <v>0.12907423472361099</v>
      </c>
      <c r="AC16" s="39">
        <v>0.10446806323942801</v>
      </c>
      <c r="AD16" s="45">
        <v>7.5840915907172998E-2</v>
      </c>
    </row>
    <row r="17" spans="1:30" ht="20.149999999999999" customHeight="1" x14ac:dyDescent="0.25">
      <c r="A17" s="94"/>
      <c r="B17" s="46">
        <v>35</v>
      </c>
      <c r="C17" s="40">
        <v>3</v>
      </c>
      <c r="D17" s="40">
        <v>6</v>
      </c>
      <c r="E17" s="40">
        <v>4</v>
      </c>
      <c r="F17" s="40">
        <v>9</v>
      </c>
      <c r="G17" s="40">
        <v>4</v>
      </c>
      <c r="H17" s="53">
        <v>3</v>
      </c>
      <c r="I17" s="40">
        <v>8</v>
      </c>
      <c r="J17" s="40">
        <v>2</v>
      </c>
      <c r="K17" s="40">
        <v>3</v>
      </c>
      <c r="L17" s="40">
        <v>7</v>
      </c>
      <c r="M17" s="53">
        <v>7</v>
      </c>
      <c r="N17" s="40">
        <v>8</v>
      </c>
      <c r="O17" s="40">
        <v>4</v>
      </c>
      <c r="P17" s="53">
        <v>15</v>
      </c>
      <c r="Q17" s="40">
        <v>17</v>
      </c>
      <c r="R17" s="53">
        <v>15</v>
      </c>
      <c r="S17" s="40">
        <v>20</v>
      </c>
      <c r="T17" s="53">
        <v>4</v>
      </c>
      <c r="U17" s="40">
        <v>11</v>
      </c>
      <c r="V17" s="40">
        <v>8</v>
      </c>
      <c r="W17" s="40">
        <v>12</v>
      </c>
      <c r="X17" s="53">
        <v>7</v>
      </c>
      <c r="Y17" s="40">
        <v>3</v>
      </c>
      <c r="Z17" s="40">
        <v>3</v>
      </c>
      <c r="AA17" s="40">
        <v>13</v>
      </c>
      <c r="AB17" s="40">
        <v>2</v>
      </c>
      <c r="AC17" s="40">
        <v>5</v>
      </c>
      <c r="AD17" s="46">
        <v>1</v>
      </c>
    </row>
    <row r="18" spans="1:30" ht="20.149999999999999" customHeight="1" x14ac:dyDescent="0.25">
      <c r="A18" s="93" t="s">
        <v>4163</v>
      </c>
      <c r="B18" s="47">
        <v>0.48373015940410802</v>
      </c>
      <c r="C18" s="41">
        <v>0.48298535490139599</v>
      </c>
      <c r="D18" s="41">
        <v>0.51316841095608701</v>
      </c>
      <c r="E18" s="41">
        <v>0.55979228337409503</v>
      </c>
      <c r="F18" s="41">
        <v>0.35407027006109898</v>
      </c>
      <c r="G18" s="41">
        <v>0.66961667435323802</v>
      </c>
      <c r="H18" s="54">
        <v>0.37326917478424598</v>
      </c>
      <c r="I18" s="41">
        <v>0.51852699161851601</v>
      </c>
      <c r="J18" s="41">
        <v>0.51309659581418998</v>
      </c>
      <c r="K18" s="41">
        <v>0.67084941005175003</v>
      </c>
      <c r="L18" s="41">
        <v>0.37057261529546398</v>
      </c>
      <c r="M18" s="54">
        <v>0.36092530599811701</v>
      </c>
      <c r="N18" s="41">
        <v>0.55907153224698802</v>
      </c>
      <c r="O18" s="41">
        <v>0.57543992339105998</v>
      </c>
      <c r="P18" s="54">
        <v>0.51342442103910302</v>
      </c>
      <c r="Q18" s="41">
        <v>0.404653424195837</v>
      </c>
      <c r="R18" s="54">
        <v>0.49464399941498599</v>
      </c>
      <c r="S18" s="41">
        <v>0.46280713890950498</v>
      </c>
      <c r="T18" s="54">
        <v>0.54926295443439299</v>
      </c>
      <c r="U18" s="41">
        <v>0.48714708428315401</v>
      </c>
      <c r="V18" s="41">
        <v>0.45260496353215801</v>
      </c>
      <c r="W18" s="41">
        <v>0.43754393002655401</v>
      </c>
      <c r="X18" s="54">
        <v>0.480152478474421</v>
      </c>
      <c r="Y18" s="41">
        <v>0.51506581457800704</v>
      </c>
      <c r="Z18" s="41">
        <v>0.45502342122425998</v>
      </c>
      <c r="AA18" s="41">
        <v>0.464227340174095</v>
      </c>
      <c r="AB18" s="41">
        <v>0.54155179994493297</v>
      </c>
      <c r="AC18" s="41">
        <v>0.53846671993754402</v>
      </c>
      <c r="AD18" s="47">
        <v>0.53355787479461003</v>
      </c>
    </row>
    <row r="19" spans="1:30" ht="20.149999999999999" customHeight="1" x14ac:dyDescent="0.25">
      <c r="A19" s="93"/>
      <c r="B19" s="44">
        <v>264</v>
      </c>
      <c r="C19" s="38">
        <v>20</v>
      </c>
      <c r="D19" s="38">
        <v>83</v>
      </c>
      <c r="E19" s="38">
        <v>31</v>
      </c>
      <c r="F19" s="38">
        <v>31</v>
      </c>
      <c r="G19" s="38">
        <v>51</v>
      </c>
      <c r="H19" s="51">
        <v>20</v>
      </c>
      <c r="I19" s="38">
        <v>82</v>
      </c>
      <c r="J19" s="38">
        <v>32</v>
      </c>
      <c r="K19" s="38">
        <v>30</v>
      </c>
      <c r="L19" s="38">
        <v>21</v>
      </c>
      <c r="M19" s="51">
        <v>40</v>
      </c>
      <c r="N19" s="38">
        <v>96</v>
      </c>
      <c r="O19" s="38">
        <v>32</v>
      </c>
      <c r="P19" s="51">
        <v>126</v>
      </c>
      <c r="Q19" s="38">
        <v>61</v>
      </c>
      <c r="R19" s="51">
        <v>145</v>
      </c>
      <c r="S19" s="38">
        <v>116</v>
      </c>
      <c r="T19" s="51">
        <v>78</v>
      </c>
      <c r="U19" s="38">
        <v>71</v>
      </c>
      <c r="V19" s="38">
        <v>65</v>
      </c>
      <c r="W19" s="38">
        <v>50</v>
      </c>
      <c r="X19" s="51">
        <v>57</v>
      </c>
      <c r="Y19" s="38">
        <v>37</v>
      </c>
      <c r="Z19" s="38">
        <v>40</v>
      </c>
      <c r="AA19" s="38">
        <v>87</v>
      </c>
      <c r="AB19" s="38">
        <v>10</v>
      </c>
      <c r="AC19" s="38">
        <v>27</v>
      </c>
      <c r="AD19" s="44">
        <v>6</v>
      </c>
    </row>
    <row r="20" spans="1:30" ht="20.149999999999999" customHeight="1" x14ac:dyDescent="0.25">
      <c r="A20" s="94" t="s">
        <v>4132</v>
      </c>
      <c r="B20" s="45">
        <v>0.15087267235982699</v>
      </c>
      <c r="C20" s="39">
        <v>9.1754359596235902E-2</v>
      </c>
      <c r="D20" s="39">
        <v>0.112363182272017</v>
      </c>
      <c r="E20" s="39">
        <v>0.11120073767438</v>
      </c>
      <c r="F20" s="39">
        <v>0.28904529811822</v>
      </c>
      <c r="G20" s="39">
        <v>8.9073922993437596E-2</v>
      </c>
      <c r="H20" s="52">
        <v>0.226367800362231</v>
      </c>
      <c r="I20" s="39">
        <v>0.115219586388385</v>
      </c>
      <c r="J20" s="39">
        <v>0.158235766831928</v>
      </c>
      <c r="K20" s="39">
        <v>2.0358639853001102E-2</v>
      </c>
      <c r="L20" s="39">
        <v>0.27340484489424499</v>
      </c>
      <c r="M20" s="52">
        <v>0.25123029736907398</v>
      </c>
      <c r="N20" s="39">
        <v>8.2904587757641299E-2</v>
      </c>
      <c r="O20" s="39">
        <v>0.10776625082583501</v>
      </c>
      <c r="P20" s="52">
        <v>0.11374195691010799</v>
      </c>
      <c r="Q20" s="39">
        <v>0.20534927878794701</v>
      </c>
      <c r="R20" s="52">
        <v>0.14993690093749401</v>
      </c>
      <c r="S20" s="39">
        <v>0.15435802625237499</v>
      </c>
      <c r="T20" s="52">
        <v>0.149741441898563</v>
      </c>
      <c r="U20" s="39">
        <v>0.14540065107529701</v>
      </c>
      <c r="V20" s="39">
        <v>0.175023648185372</v>
      </c>
      <c r="W20" s="39">
        <v>0.129086756967526</v>
      </c>
      <c r="X20" s="52">
        <v>0.173938813074799</v>
      </c>
      <c r="Y20" s="39">
        <v>0.14583002155237701</v>
      </c>
      <c r="Z20" s="39">
        <v>0.311881753507952</v>
      </c>
      <c r="AA20" s="39">
        <v>8.4563220701535505E-2</v>
      </c>
      <c r="AB20" s="39">
        <v>2.7075966777065402E-2</v>
      </c>
      <c r="AC20" s="39">
        <v>0.12256864138130601</v>
      </c>
      <c r="AD20" s="45">
        <v>0.123945728544175</v>
      </c>
    </row>
    <row r="21" spans="1:30" ht="20.149999999999999" customHeight="1" x14ac:dyDescent="0.25">
      <c r="A21" s="95"/>
      <c r="B21" s="48">
        <v>82</v>
      </c>
      <c r="C21" s="42">
        <v>4</v>
      </c>
      <c r="D21" s="42">
        <v>18</v>
      </c>
      <c r="E21" s="42">
        <v>6</v>
      </c>
      <c r="F21" s="42">
        <v>26</v>
      </c>
      <c r="G21" s="42">
        <v>7</v>
      </c>
      <c r="H21" s="57">
        <v>12</v>
      </c>
      <c r="I21" s="42">
        <v>18</v>
      </c>
      <c r="J21" s="42">
        <v>10</v>
      </c>
      <c r="K21" s="42">
        <v>1</v>
      </c>
      <c r="L21" s="42">
        <v>16</v>
      </c>
      <c r="M21" s="57">
        <v>28</v>
      </c>
      <c r="N21" s="42">
        <v>14</v>
      </c>
      <c r="O21" s="42">
        <v>6</v>
      </c>
      <c r="P21" s="57">
        <v>28</v>
      </c>
      <c r="Q21" s="42">
        <v>31</v>
      </c>
      <c r="R21" s="57">
        <v>44</v>
      </c>
      <c r="S21" s="42">
        <v>39</v>
      </c>
      <c r="T21" s="57">
        <v>21</v>
      </c>
      <c r="U21" s="42">
        <v>21</v>
      </c>
      <c r="V21" s="42">
        <v>25</v>
      </c>
      <c r="W21" s="42">
        <v>15</v>
      </c>
      <c r="X21" s="57">
        <v>21</v>
      </c>
      <c r="Y21" s="42">
        <v>10</v>
      </c>
      <c r="Z21" s="42">
        <v>27</v>
      </c>
      <c r="AA21" s="42">
        <v>16</v>
      </c>
      <c r="AB21" s="42">
        <v>0</v>
      </c>
      <c r="AC21" s="42">
        <v>6</v>
      </c>
      <c r="AD21" s="48">
        <v>1</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2" display="Return to index" xr:uid="{3F8A0358-FE6C-49F7-834D-DF66EFF4485E}"/>
  </hyperlinks>
  <pageMargins left="0.75" right="0.75" top="0.75" bottom="0.5" header="0.5" footer="0.75"/>
  <drawing r:id="rId1"/>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4168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4155</v>
      </c>
      <c r="B4" s="35">
        <v>570</v>
      </c>
      <c r="C4" s="49">
        <v>42</v>
      </c>
      <c r="D4" s="35">
        <v>178</v>
      </c>
      <c r="E4" s="35">
        <v>53</v>
      </c>
      <c r="F4" s="35">
        <v>91</v>
      </c>
      <c r="G4" s="35">
        <v>77</v>
      </c>
      <c r="H4" s="49">
        <v>50</v>
      </c>
      <c r="I4" s="35">
        <v>186</v>
      </c>
      <c r="J4" s="35">
        <v>59</v>
      </c>
      <c r="K4" s="35">
        <v>48</v>
      </c>
      <c r="L4" s="35">
        <v>66</v>
      </c>
      <c r="M4" s="49">
        <v>110</v>
      </c>
      <c r="N4" s="35">
        <v>188</v>
      </c>
      <c r="O4" s="35">
        <v>59</v>
      </c>
      <c r="P4" s="49">
        <v>260</v>
      </c>
      <c r="Q4" s="35">
        <v>152</v>
      </c>
      <c r="R4" s="49">
        <v>298</v>
      </c>
      <c r="S4" s="35">
        <v>268</v>
      </c>
      <c r="T4" s="49">
        <v>141</v>
      </c>
      <c r="U4" s="35">
        <v>150</v>
      </c>
      <c r="V4" s="35">
        <v>141</v>
      </c>
      <c r="W4" s="35">
        <v>138</v>
      </c>
      <c r="X4" s="49">
        <v>133</v>
      </c>
      <c r="Y4" s="35">
        <v>84</v>
      </c>
      <c r="Z4" s="35">
        <v>83</v>
      </c>
      <c r="AA4" s="35">
        <v>189</v>
      </c>
      <c r="AB4" s="35">
        <v>21</v>
      </c>
      <c r="AC4" s="35">
        <v>51</v>
      </c>
      <c r="AD4" s="36">
        <v>9</v>
      </c>
    </row>
    <row r="5" spans="1:30" s="24" customFormat="1" ht="24" customHeight="1" x14ac:dyDescent="0.25">
      <c r="A5" s="32" t="s">
        <v>4156</v>
      </c>
      <c r="B5" s="31">
        <v>547</v>
      </c>
      <c r="C5" s="55">
        <v>42</v>
      </c>
      <c r="D5" s="31">
        <v>161</v>
      </c>
      <c r="E5" s="31">
        <v>55</v>
      </c>
      <c r="F5" s="31">
        <v>88</v>
      </c>
      <c r="G5" s="31">
        <v>76</v>
      </c>
      <c r="H5" s="55">
        <v>53</v>
      </c>
      <c r="I5" s="31">
        <v>159</v>
      </c>
      <c r="J5" s="31">
        <v>63</v>
      </c>
      <c r="K5" s="31">
        <v>45</v>
      </c>
      <c r="L5" s="31">
        <v>57</v>
      </c>
      <c r="M5" s="55">
        <v>110</v>
      </c>
      <c r="N5" s="31">
        <v>171</v>
      </c>
      <c r="O5" s="31">
        <v>56</v>
      </c>
      <c r="P5" s="55">
        <v>245</v>
      </c>
      <c r="Q5" s="31">
        <v>152</v>
      </c>
      <c r="R5" s="55">
        <v>292</v>
      </c>
      <c r="S5" s="31">
        <v>251</v>
      </c>
      <c r="T5" s="55">
        <v>142</v>
      </c>
      <c r="U5" s="31">
        <v>146</v>
      </c>
      <c r="V5" s="31">
        <v>144</v>
      </c>
      <c r="W5" s="31">
        <v>115</v>
      </c>
      <c r="X5" s="55">
        <v>120</v>
      </c>
      <c r="Y5" s="31">
        <v>72</v>
      </c>
      <c r="Z5" s="31">
        <v>87</v>
      </c>
      <c r="AA5" s="31">
        <v>188</v>
      </c>
      <c r="AB5" s="31">
        <v>18</v>
      </c>
      <c r="AC5" s="31">
        <v>50</v>
      </c>
      <c r="AD5" s="56">
        <v>12</v>
      </c>
    </row>
    <row r="6" spans="1:30" ht="20.149999999999999" customHeight="1" x14ac:dyDescent="0.25">
      <c r="A6" s="92" t="s">
        <v>4157</v>
      </c>
      <c r="B6" s="43">
        <v>0.11074475552140201</v>
      </c>
      <c r="C6" s="37">
        <v>0.105989678824254</v>
      </c>
      <c r="D6" s="37">
        <v>0.13226722005660899</v>
      </c>
      <c r="E6" s="37">
        <v>0.16828600492179499</v>
      </c>
      <c r="F6" s="37">
        <v>5.4123178453736397E-2</v>
      </c>
      <c r="G6" s="37">
        <v>0.123252799477047</v>
      </c>
      <c r="H6" s="50">
        <v>7.5835195872407904E-2</v>
      </c>
      <c r="I6" s="37">
        <v>0.11772081239341101</v>
      </c>
      <c r="J6" s="37">
        <v>0.121494153746809</v>
      </c>
      <c r="K6" s="37">
        <v>0.15719153909530501</v>
      </c>
      <c r="L6" s="37">
        <v>5.9568491773519201E-2</v>
      </c>
      <c r="M6" s="50">
        <v>8.8789217785955096E-2</v>
      </c>
      <c r="N6" s="37">
        <v>0.14167891431034499</v>
      </c>
      <c r="O6" s="37">
        <v>0.117685800434081</v>
      </c>
      <c r="P6" s="50">
        <v>0.106150087916799</v>
      </c>
      <c r="Q6" s="37">
        <v>0.11938889524314</v>
      </c>
      <c r="R6" s="50">
        <v>0.125578480811849</v>
      </c>
      <c r="S6" s="37">
        <v>9.5196736431387902E-2</v>
      </c>
      <c r="T6" s="50">
        <v>0.115940624198256</v>
      </c>
      <c r="U6" s="37">
        <v>0.161690863375831</v>
      </c>
      <c r="V6" s="37">
        <v>8.5475298139193495E-2</v>
      </c>
      <c r="W6" s="37">
        <v>7.1262572522040504E-2</v>
      </c>
      <c r="X6" s="50">
        <v>0.14860712085856101</v>
      </c>
      <c r="Y6" s="37">
        <v>0.12353278127746101</v>
      </c>
      <c r="Z6" s="37">
        <v>0.108103784578853</v>
      </c>
      <c r="AA6" s="37">
        <v>0.102410387729836</v>
      </c>
      <c r="AB6" s="37">
        <v>3.87079235122205E-2</v>
      </c>
      <c r="AC6" s="37">
        <v>6.5038527661435599E-2</v>
      </c>
      <c r="AD6" s="43">
        <v>0.105688131641768</v>
      </c>
    </row>
    <row r="7" spans="1:30" ht="20.149999999999999" customHeight="1" x14ac:dyDescent="0.25">
      <c r="A7" s="93"/>
      <c r="B7" s="44">
        <v>61</v>
      </c>
      <c r="C7" s="38">
        <v>4</v>
      </c>
      <c r="D7" s="38">
        <v>21</v>
      </c>
      <c r="E7" s="38">
        <v>9</v>
      </c>
      <c r="F7" s="38">
        <v>5</v>
      </c>
      <c r="G7" s="38">
        <v>9</v>
      </c>
      <c r="H7" s="51">
        <v>4</v>
      </c>
      <c r="I7" s="38">
        <v>19</v>
      </c>
      <c r="J7" s="38">
        <v>8</v>
      </c>
      <c r="K7" s="38">
        <v>7</v>
      </c>
      <c r="L7" s="38">
        <v>3</v>
      </c>
      <c r="M7" s="51">
        <v>10</v>
      </c>
      <c r="N7" s="38">
        <v>24</v>
      </c>
      <c r="O7" s="38">
        <v>7</v>
      </c>
      <c r="P7" s="51">
        <v>26</v>
      </c>
      <c r="Q7" s="38">
        <v>18</v>
      </c>
      <c r="R7" s="51">
        <v>37</v>
      </c>
      <c r="S7" s="38">
        <v>24</v>
      </c>
      <c r="T7" s="51">
        <v>16</v>
      </c>
      <c r="U7" s="38">
        <v>24</v>
      </c>
      <c r="V7" s="38">
        <v>12</v>
      </c>
      <c r="W7" s="38">
        <v>8</v>
      </c>
      <c r="X7" s="51">
        <v>18</v>
      </c>
      <c r="Y7" s="38">
        <v>9</v>
      </c>
      <c r="Z7" s="38">
        <v>9</v>
      </c>
      <c r="AA7" s="38">
        <v>19</v>
      </c>
      <c r="AB7" s="38">
        <v>1</v>
      </c>
      <c r="AC7" s="38">
        <v>3</v>
      </c>
      <c r="AD7" s="44">
        <v>1</v>
      </c>
    </row>
    <row r="8" spans="1:30" ht="20.149999999999999" customHeight="1" x14ac:dyDescent="0.25">
      <c r="A8" s="94" t="s">
        <v>4158</v>
      </c>
      <c r="B8" s="45">
        <v>0.252693854638668</v>
      </c>
      <c r="C8" s="39">
        <v>0.16413091749217101</v>
      </c>
      <c r="D8" s="39">
        <v>0.29526214892883901</v>
      </c>
      <c r="E8" s="39">
        <v>0.21020749071082701</v>
      </c>
      <c r="F8" s="39">
        <v>0.21678364245140999</v>
      </c>
      <c r="G8" s="39">
        <v>0.36761862977096599</v>
      </c>
      <c r="H8" s="52">
        <v>0.14832053715909099</v>
      </c>
      <c r="I8" s="39">
        <v>0.27204630631379201</v>
      </c>
      <c r="J8" s="39">
        <v>0.249319211345706</v>
      </c>
      <c r="K8" s="39">
        <v>0.32755566036411998</v>
      </c>
      <c r="L8" s="39">
        <v>0.24158072990358201</v>
      </c>
      <c r="M8" s="52">
        <v>0.17152942342831101</v>
      </c>
      <c r="N8" s="39">
        <v>0.30618846019158102</v>
      </c>
      <c r="O8" s="39">
        <v>0.21034930931208601</v>
      </c>
      <c r="P8" s="52">
        <v>0.29004354594993398</v>
      </c>
      <c r="Q8" s="39">
        <v>0.159957697728669</v>
      </c>
      <c r="R8" s="52">
        <v>0.17463408888774201</v>
      </c>
      <c r="S8" s="39">
        <v>0.34207123833862901</v>
      </c>
      <c r="T8" s="52">
        <v>0.34391822359490398</v>
      </c>
      <c r="U8" s="39">
        <v>0.27340527006173498</v>
      </c>
      <c r="V8" s="39">
        <v>0.20045149076692301</v>
      </c>
      <c r="W8" s="39">
        <v>0.17928737390444599</v>
      </c>
      <c r="X8" s="52">
        <v>0.22817015616136099</v>
      </c>
      <c r="Y8" s="39">
        <v>0.19761379832443701</v>
      </c>
      <c r="Z8" s="39">
        <v>0.25028856367464902</v>
      </c>
      <c r="AA8" s="39">
        <v>0.28363199716541598</v>
      </c>
      <c r="AB8" s="39">
        <v>7.3493388921889599E-2</v>
      </c>
      <c r="AC8" s="39">
        <v>0.352406071194518</v>
      </c>
      <c r="AD8" s="45">
        <v>0.22000129418161701</v>
      </c>
    </row>
    <row r="9" spans="1:30" ht="20.149999999999999" customHeight="1" x14ac:dyDescent="0.25">
      <c r="A9" s="94"/>
      <c r="B9" s="46">
        <v>138</v>
      </c>
      <c r="C9" s="40">
        <v>7</v>
      </c>
      <c r="D9" s="40">
        <v>48</v>
      </c>
      <c r="E9" s="40">
        <v>12</v>
      </c>
      <c r="F9" s="40">
        <v>19</v>
      </c>
      <c r="G9" s="40">
        <v>28</v>
      </c>
      <c r="H9" s="53">
        <v>8</v>
      </c>
      <c r="I9" s="40">
        <v>43</v>
      </c>
      <c r="J9" s="40">
        <v>16</v>
      </c>
      <c r="K9" s="40">
        <v>15</v>
      </c>
      <c r="L9" s="40">
        <v>14</v>
      </c>
      <c r="M9" s="53">
        <v>19</v>
      </c>
      <c r="N9" s="40">
        <v>52</v>
      </c>
      <c r="O9" s="40">
        <v>12</v>
      </c>
      <c r="P9" s="53">
        <v>71</v>
      </c>
      <c r="Q9" s="40">
        <v>24</v>
      </c>
      <c r="R9" s="53">
        <v>51</v>
      </c>
      <c r="S9" s="40">
        <v>86</v>
      </c>
      <c r="T9" s="53">
        <v>49</v>
      </c>
      <c r="U9" s="40">
        <v>40</v>
      </c>
      <c r="V9" s="40">
        <v>29</v>
      </c>
      <c r="W9" s="40">
        <v>21</v>
      </c>
      <c r="X9" s="53">
        <v>27</v>
      </c>
      <c r="Y9" s="40">
        <v>14</v>
      </c>
      <c r="Z9" s="40">
        <v>22</v>
      </c>
      <c r="AA9" s="40">
        <v>53</v>
      </c>
      <c r="AB9" s="40">
        <v>1</v>
      </c>
      <c r="AC9" s="40">
        <v>17</v>
      </c>
      <c r="AD9" s="46">
        <v>3</v>
      </c>
    </row>
    <row r="10" spans="1:30" ht="20.149999999999999" customHeight="1" x14ac:dyDescent="0.25">
      <c r="A10" s="93" t="s">
        <v>4159</v>
      </c>
      <c r="B10" s="47">
        <v>0.291926192025803</v>
      </c>
      <c r="C10" s="41">
        <v>0.34443390482563002</v>
      </c>
      <c r="D10" s="41">
        <v>0.30726197135051397</v>
      </c>
      <c r="E10" s="41">
        <v>0.25152100152336598</v>
      </c>
      <c r="F10" s="41">
        <v>0.209591980553264</v>
      </c>
      <c r="G10" s="41">
        <v>0.20113212288841301</v>
      </c>
      <c r="H10" s="54">
        <v>0.36557462691486198</v>
      </c>
      <c r="I10" s="41">
        <v>0.31258405645312698</v>
      </c>
      <c r="J10" s="41">
        <v>0.230841844805979</v>
      </c>
      <c r="K10" s="41">
        <v>0.28907673460143701</v>
      </c>
      <c r="L10" s="41">
        <v>0.17564603482451899</v>
      </c>
      <c r="M10" s="54">
        <v>0.283453697852321</v>
      </c>
      <c r="N10" s="41">
        <v>0.27864254342394501</v>
      </c>
      <c r="O10" s="41">
        <v>0.22159841868852101</v>
      </c>
      <c r="P10" s="54">
        <v>0.29587838245201298</v>
      </c>
      <c r="Q10" s="41">
        <v>0.24411885099623901</v>
      </c>
      <c r="R10" s="54">
        <v>0.27956970587012803</v>
      </c>
      <c r="S10" s="41">
        <v>0.30848797077547502</v>
      </c>
      <c r="T10" s="54">
        <v>0.25507688121316902</v>
      </c>
      <c r="U10" s="41">
        <v>0.26589626562805502</v>
      </c>
      <c r="V10" s="41">
        <v>0.37616166669958501</v>
      </c>
      <c r="W10" s="41">
        <v>0.26524751549043002</v>
      </c>
      <c r="X10" s="54">
        <v>0.261274654994055</v>
      </c>
      <c r="Y10" s="41">
        <v>0.25651088154671298</v>
      </c>
      <c r="Z10" s="41">
        <v>0.25451354288682299</v>
      </c>
      <c r="AA10" s="41">
        <v>0.34903554250338698</v>
      </c>
      <c r="AB10" s="41">
        <v>0.25385909546972601</v>
      </c>
      <c r="AC10" s="41">
        <v>0.223856333754026</v>
      </c>
      <c r="AD10" s="47">
        <v>0.52869406740462599</v>
      </c>
    </row>
    <row r="11" spans="1:30" ht="20.149999999999999" customHeight="1" x14ac:dyDescent="0.25">
      <c r="A11" s="93"/>
      <c r="B11" s="44">
        <v>160</v>
      </c>
      <c r="C11" s="38">
        <v>15</v>
      </c>
      <c r="D11" s="38">
        <v>49</v>
      </c>
      <c r="E11" s="38">
        <v>14</v>
      </c>
      <c r="F11" s="38">
        <v>19</v>
      </c>
      <c r="G11" s="38">
        <v>15</v>
      </c>
      <c r="H11" s="51">
        <v>19</v>
      </c>
      <c r="I11" s="38">
        <v>50</v>
      </c>
      <c r="J11" s="38">
        <v>15</v>
      </c>
      <c r="K11" s="38">
        <v>13</v>
      </c>
      <c r="L11" s="38">
        <v>10</v>
      </c>
      <c r="M11" s="51">
        <v>31</v>
      </c>
      <c r="N11" s="38">
        <v>48</v>
      </c>
      <c r="O11" s="38">
        <v>13</v>
      </c>
      <c r="P11" s="51">
        <v>72</v>
      </c>
      <c r="Q11" s="38">
        <v>37</v>
      </c>
      <c r="R11" s="51">
        <v>82</v>
      </c>
      <c r="S11" s="38">
        <v>77</v>
      </c>
      <c r="T11" s="51">
        <v>36</v>
      </c>
      <c r="U11" s="38">
        <v>39</v>
      </c>
      <c r="V11" s="38">
        <v>54</v>
      </c>
      <c r="W11" s="38">
        <v>31</v>
      </c>
      <c r="X11" s="51">
        <v>31</v>
      </c>
      <c r="Y11" s="38">
        <v>18</v>
      </c>
      <c r="Z11" s="38">
        <v>22</v>
      </c>
      <c r="AA11" s="38">
        <v>66</v>
      </c>
      <c r="AB11" s="38">
        <v>5</v>
      </c>
      <c r="AC11" s="38">
        <v>11</v>
      </c>
      <c r="AD11" s="44">
        <v>6</v>
      </c>
    </row>
    <row r="12" spans="1:30" ht="20.149999999999999" customHeight="1" x14ac:dyDescent="0.25">
      <c r="A12" s="94" t="s">
        <v>4160</v>
      </c>
      <c r="B12" s="45">
        <v>0.158373407201502</v>
      </c>
      <c r="C12" s="39">
        <v>0.160834782338411</v>
      </c>
      <c r="D12" s="39">
        <v>0.17078558701663499</v>
      </c>
      <c r="E12" s="39">
        <v>0.11635488700143699</v>
      </c>
      <c r="F12" s="39">
        <v>0.236026688588932</v>
      </c>
      <c r="G12" s="39">
        <v>0.13808480641703899</v>
      </c>
      <c r="H12" s="52">
        <v>0.151991612754798</v>
      </c>
      <c r="I12" s="39">
        <v>0.13832757131001</v>
      </c>
      <c r="J12" s="39">
        <v>0.15497348103397601</v>
      </c>
      <c r="K12" s="39">
        <v>0.134705185113981</v>
      </c>
      <c r="L12" s="39">
        <v>0.24015938893007399</v>
      </c>
      <c r="M12" s="52">
        <v>0.17837960948586901</v>
      </c>
      <c r="N12" s="39">
        <v>0.13049824773222801</v>
      </c>
      <c r="O12" s="39">
        <v>0.18995236680743799</v>
      </c>
      <c r="P12" s="52">
        <v>0.13497686999647199</v>
      </c>
      <c r="Q12" s="39">
        <v>0.18782100263670501</v>
      </c>
      <c r="R12" s="52">
        <v>0.209261967840812</v>
      </c>
      <c r="S12" s="39">
        <v>9.8008415439231097E-2</v>
      </c>
      <c r="T12" s="52">
        <v>0.16704488537024201</v>
      </c>
      <c r="U12" s="39">
        <v>0.13267663122961401</v>
      </c>
      <c r="V12" s="39">
        <v>0.159343904763219</v>
      </c>
      <c r="W12" s="39">
        <v>0.17907163816548699</v>
      </c>
      <c r="X12" s="52">
        <v>0.206047540959888</v>
      </c>
      <c r="Y12" s="39">
        <v>0.178095568992958</v>
      </c>
      <c r="Z12" s="39">
        <v>0.18544855010635999</v>
      </c>
      <c r="AA12" s="39">
        <v>0.107252809692279</v>
      </c>
      <c r="AB12" s="39">
        <v>0.22392157109309699</v>
      </c>
      <c r="AC12" s="39">
        <v>0.14006503824652</v>
      </c>
      <c r="AD12" s="45">
        <v>0.14561650677199001</v>
      </c>
    </row>
    <row r="13" spans="1:30" ht="20.149999999999999" customHeight="1" x14ac:dyDescent="0.25">
      <c r="A13" s="94"/>
      <c r="B13" s="46">
        <v>87</v>
      </c>
      <c r="C13" s="40">
        <v>7</v>
      </c>
      <c r="D13" s="40">
        <v>28</v>
      </c>
      <c r="E13" s="40">
        <v>6</v>
      </c>
      <c r="F13" s="40">
        <v>21</v>
      </c>
      <c r="G13" s="40">
        <v>11</v>
      </c>
      <c r="H13" s="53">
        <v>8</v>
      </c>
      <c r="I13" s="40">
        <v>22</v>
      </c>
      <c r="J13" s="40">
        <v>10</v>
      </c>
      <c r="K13" s="40">
        <v>6</v>
      </c>
      <c r="L13" s="40">
        <v>14</v>
      </c>
      <c r="M13" s="53">
        <v>20</v>
      </c>
      <c r="N13" s="40">
        <v>22</v>
      </c>
      <c r="O13" s="40">
        <v>11</v>
      </c>
      <c r="P13" s="53">
        <v>33</v>
      </c>
      <c r="Q13" s="40">
        <v>28</v>
      </c>
      <c r="R13" s="53">
        <v>61</v>
      </c>
      <c r="S13" s="40">
        <v>25</v>
      </c>
      <c r="T13" s="53">
        <v>24</v>
      </c>
      <c r="U13" s="40">
        <v>19</v>
      </c>
      <c r="V13" s="40">
        <v>23</v>
      </c>
      <c r="W13" s="40">
        <v>21</v>
      </c>
      <c r="X13" s="53">
        <v>25</v>
      </c>
      <c r="Y13" s="40">
        <v>13</v>
      </c>
      <c r="Z13" s="40">
        <v>16</v>
      </c>
      <c r="AA13" s="40">
        <v>20</v>
      </c>
      <c r="AB13" s="40">
        <v>4</v>
      </c>
      <c r="AC13" s="40">
        <v>7</v>
      </c>
      <c r="AD13" s="46">
        <v>2</v>
      </c>
    </row>
    <row r="14" spans="1:30" ht="20.149999999999999" customHeight="1" x14ac:dyDescent="0.25">
      <c r="A14" s="93" t="s">
        <v>4161</v>
      </c>
      <c r="B14" s="47">
        <v>0.12570013554249301</v>
      </c>
      <c r="C14" s="41">
        <v>0.20245239532503301</v>
      </c>
      <c r="D14" s="41">
        <v>4.8065019850455297E-2</v>
      </c>
      <c r="E14" s="41">
        <v>0.22225182908389399</v>
      </c>
      <c r="F14" s="41">
        <v>0.21906200497625899</v>
      </c>
      <c r="G14" s="41">
        <v>8.8320184620895997E-2</v>
      </c>
      <c r="H14" s="54">
        <v>0.22189102460781199</v>
      </c>
      <c r="I14" s="41">
        <v>0.108778603888933</v>
      </c>
      <c r="J14" s="41">
        <v>0.19064077191070899</v>
      </c>
      <c r="K14" s="41">
        <v>1.8383098990366699E-2</v>
      </c>
      <c r="L14" s="41">
        <v>0.18196500821422201</v>
      </c>
      <c r="M14" s="54">
        <v>0.23370764790323401</v>
      </c>
      <c r="N14" s="41">
        <v>7.0968012414557205E-2</v>
      </c>
      <c r="O14" s="41">
        <v>0.19311238795417901</v>
      </c>
      <c r="P14" s="54">
        <v>9.3340016000947906E-2</v>
      </c>
      <c r="Q14" s="41">
        <v>0.20960925376436401</v>
      </c>
      <c r="R14" s="54">
        <v>0.16671445398353299</v>
      </c>
      <c r="S14" s="41">
        <v>7.5673788775275599E-2</v>
      </c>
      <c r="T14" s="54">
        <v>9.9445354911026004E-2</v>
      </c>
      <c r="U14" s="41">
        <v>8.7149240313124807E-2</v>
      </c>
      <c r="V14" s="41">
        <v>0.12788985375428999</v>
      </c>
      <c r="W14" s="41">
        <v>0.204168914256594</v>
      </c>
      <c r="X14" s="54">
        <v>0.135390119848771</v>
      </c>
      <c r="Y14" s="41">
        <v>0.18273879392687201</v>
      </c>
      <c r="Z14" s="41">
        <v>0.15105649528734999</v>
      </c>
      <c r="AA14" s="41">
        <v>8.4656471150630297E-2</v>
      </c>
      <c r="AB14" s="41">
        <v>0.26410933918055801</v>
      </c>
      <c r="AC14" s="41">
        <v>0.109660601742161</v>
      </c>
      <c r="AD14" s="47">
        <v>0</v>
      </c>
    </row>
    <row r="15" spans="1:30" ht="20.149999999999999" customHeight="1" x14ac:dyDescent="0.25">
      <c r="A15" s="93"/>
      <c r="B15" s="44">
        <v>69</v>
      </c>
      <c r="C15" s="38">
        <v>9</v>
      </c>
      <c r="D15" s="38">
        <v>8</v>
      </c>
      <c r="E15" s="38">
        <v>12</v>
      </c>
      <c r="F15" s="38">
        <v>19</v>
      </c>
      <c r="G15" s="38">
        <v>7</v>
      </c>
      <c r="H15" s="51">
        <v>12</v>
      </c>
      <c r="I15" s="38">
        <v>17</v>
      </c>
      <c r="J15" s="38">
        <v>12</v>
      </c>
      <c r="K15" s="38">
        <v>1</v>
      </c>
      <c r="L15" s="38">
        <v>10</v>
      </c>
      <c r="M15" s="51">
        <v>26</v>
      </c>
      <c r="N15" s="38">
        <v>12</v>
      </c>
      <c r="O15" s="38">
        <v>11</v>
      </c>
      <c r="P15" s="51">
        <v>23</v>
      </c>
      <c r="Q15" s="38">
        <v>32</v>
      </c>
      <c r="R15" s="51">
        <v>49</v>
      </c>
      <c r="S15" s="38">
        <v>19</v>
      </c>
      <c r="T15" s="51">
        <v>14</v>
      </c>
      <c r="U15" s="38">
        <v>13</v>
      </c>
      <c r="V15" s="38">
        <v>18</v>
      </c>
      <c r="W15" s="38">
        <v>24</v>
      </c>
      <c r="X15" s="51">
        <v>16</v>
      </c>
      <c r="Y15" s="38">
        <v>13</v>
      </c>
      <c r="Z15" s="38">
        <v>13</v>
      </c>
      <c r="AA15" s="38">
        <v>16</v>
      </c>
      <c r="AB15" s="38">
        <v>5</v>
      </c>
      <c r="AC15" s="38">
        <v>5</v>
      </c>
      <c r="AD15" s="44">
        <v>0</v>
      </c>
    </row>
    <row r="16" spans="1:30" ht="20.149999999999999" customHeight="1" x14ac:dyDescent="0.25">
      <c r="A16" s="94" t="s">
        <v>4162</v>
      </c>
      <c r="B16" s="45">
        <v>6.0561655070131899E-2</v>
      </c>
      <c r="C16" s="39">
        <v>2.2158321194501E-2</v>
      </c>
      <c r="D16" s="39">
        <v>4.6358052796948497E-2</v>
      </c>
      <c r="E16" s="39">
        <v>3.1378786758681103E-2</v>
      </c>
      <c r="F16" s="39">
        <v>6.4412504976398305E-2</v>
      </c>
      <c r="G16" s="39">
        <v>8.1591456825638897E-2</v>
      </c>
      <c r="H16" s="52">
        <v>3.6387002691028299E-2</v>
      </c>
      <c r="I16" s="39">
        <v>5.0542649640727098E-2</v>
      </c>
      <c r="J16" s="39">
        <v>5.2730537156820398E-2</v>
      </c>
      <c r="K16" s="39">
        <v>7.3087781834790103E-2</v>
      </c>
      <c r="L16" s="39">
        <v>0.101080346354084</v>
      </c>
      <c r="M16" s="52">
        <v>4.4140403544310099E-2</v>
      </c>
      <c r="N16" s="39">
        <v>7.2023821927343204E-2</v>
      </c>
      <c r="O16" s="39">
        <v>6.73017168036949E-2</v>
      </c>
      <c r="P16" s="52">
        <v>7.9611097683834203E-2</v>
      </c>
      <c r="Q16" s="39">
        <v>7.9104299630884306E-2</v>
      </c>
      <c r="R16" s="52">
        <v>4.4241302605935402E-2</v>
      </c>
      <c r="S16" s="39">
        <v>8.0561850240001301E-2</v>
      </c>
      <c r="T16" s="52">
        <v>1.8574030712403201E-2</v>
      </c>
      <c r="U16" s="39">
        <v>7.9181729391639602E-2</v>
      </c>
      <c r="V16" s="39">
        <v>5.06777858767892E-2</v>
      </c>
      <c r="W16" s="39">
        <v>0.10096198566100401</v>
      </c>
      <c r="X16" s="52">
        <v>2.0510407177363001E-2</v>
      </c>
      <c r="Y16" s="39">
        <v>6.1508175931558599E-2</v>
      </c>
      <c r="Z16" s="39">
        <v>5.0589063465964902E-2</v>
      </c>
      <c r="AA16" s="39">
        <v>7.30127917584526E-2</v>
      </c>
      <c r="AB16" s="39">
        <v>0.14590868182250899</v>
      </c>
      <c r="AC16" s="39">
        <v>0.10897342740134</v>
      </c>
      <c r="AD16" s="45">
        <v>0</v>
      </c>
    </row>
    <row r="17" spans="1:30" ht="20.149999999999999" customHeight="1" x14ac:dyDescent="0.25">
      <c r="A17" s="94"/>
      <c r="B17" s="46">
        <v>33</v>
      </c>
      <c r="C17" s="40">
        <v>1</v>
      </c>
      <c r="D17" s="40">
        <v>7</v>
      </c>
      <c r="E17" s="40">
        <v>2</v>
      </c>
      <c r="F17" s="40">
        <v>6</v>
      </c>
      <c r="G17" s="40">
        <v>6</v>
      </c>
      <c r="H17" s="53">
        <v>2</v>
      </c>
      <c r="I17" s="40">
        <v>8</v>
      </c>
      <c r="J17" s="40">
        <v>3</v>
      </c>
      <c r="K17" s="40">
        <v>3</v>
      </c>
      <c r="L17" s="40">
        <v>6</v>
      </c>
      <c r="M17" s="53">
        <v>5</v>
      </c>
      <c r="N17" s="40">
        <v>12</v>
      </c>
      <c r="O17" s="40">
        <v>4</v>
      </c>
      <c r="P17" s="53">
        <v>19</v>
      </c>
      <c r="Q17" s="40">
        <v>12</v>
      </c>
      <c r="R17" s="53">
        <v>13</v>
      </c>
      <c r="S17" s="40">
        <v>20</v>
      </c>
      <c r="T17" s="53">
        <v>3</v>
      </c>
      <c r="U17" s="40">
        <v>12</v>
      </c>
      <c r="V17" s="40">
        <v>7</v>
      </c>
      <c r="W17" s="40">
        <v>12</v>
      </c>
      <c r="X17" s="53">
        <v>2</v>
      </c>
      <c r="Y17" s="40">
        <v>4</v>
      </c>
      <c r="Z17" s="40">
        <v>4</v>
      </c>
      <c r="AA17" s="40">
        <v>14</v>
      </c>
      <c r="AB17" s="40">
        <v>3</v>
      </c>
      <c r="AC17" s="40">
        <v>5</v>
      </c>
      <c r="AD17" s="46">
        <v>0</v>
      </c>
    </row>
    <row r="18" spans="1:30" ht="20.149999999999999" customHeight="1" x14ac:dyDescent="0.25">
      <c r="A18" s="93" t="s">
        <v>4163</v>
      </c>
      <c r="B18" s="47">
        <v>0.36343861016007001</v>
      </c>
      <c r="C18" s="41">
        <v>0.27012059631642499</v>
      </c>
      <c r="D18" s="41">
        <v>0.42752936898544802</v>
      </c>
      <c r="E18" s="41">
        <v>0.37849349563262202</v>
      </c>
      <c r="F18" s="41">
        <v>0.27090682090514701</v>
      </c>
      <c r="G18" s="41">
        <v>0.49087142924801302</v>
      </c>
      <c r="H18" s="54">
        <v>0.22415573303149899</v>
      </c>
      <c r="I18" s="41">
        <v>0.38976711870720299</v>
      </c>
      <c r="J18" s="41">
        <v>0.370813365092515</v>
      </c>
      <c r="K18" s="41">
        <v>0.48474719945942502</v>
      </c>
      <c r="L18" s="41">
        <v>0.30114922167710101</v>
      </c>
      <c r="M18" s="54">
        <v>0.26031864121426601</v>
      </c>
      <c r="N18" s="41">
        <v>0.44786737450192599</v>
      </c>
      <c r="O18" s="41">
        <v>0.32803510974616701</v>
      </c>
      <c r="P18" s="54">
        <v>0.39619363386673301</v>
      </c>
      <c r="Q18" s="41">
        <v>0.27934659297180903</v>
      </c>
      <c r="R18" s="54">
        <v>0.30021256969959098</v>
      </c>
      <c r="S18" s="41">
        <v>0.437267974770017</v>
      </c>
      <c r="T18" s="54">
        <v>0.45985884779316</v>
      </c>
      <c r="U18" s="41">
        <v>0.43509613343756698</v>
      </c>
      <c r="V18" s="41">
        <v>0.285926788906116</v>
      </c>
      <c r="W18" s="41">
        <v>0.25054994642648598</v>
      </c>
      <c r="X18" s="54">
        <v>0.37677727701992297</v>
      </c>
      <c r="Y18" s="41">
        <v>0.32114657960189802</v>
      </c>
      <c r="Z18" s="41">
        <v>0.35839234825350302</v>
      </c>
      <c r="AA18" s="41">
        <v>0.386042384895251</v>
      </c>
      <c r="AB18" s="41">
        <v>0.11220131243411</v>
      </c>
      <c r="AC18" s="41">
        <v>0.41744459885595298</v>
      </c>
      <c r="AD18" s="47">
        <v>0.325689425823384</v>
      </c>
    </row>
    <row r="19" spans="1:30" ht="20.149999999999999" customHeight="1" x14ac:dyDescent="0.25">
      <c r="A19" s="93"/>
      <c r="B19" s="44">
        <v>199</v>
      </c>
      <c r="C19" s="38">
        <v>11</v>
      </c>
      <c r="D19" s="38">
        <v>69</v>
      </c>
      <c r="E19" s="38">
        <v>21</v>
      </c>
      <c r="F19" s="38">
        <v>24</v>
      </c>
      <c r="G19" s="38">
        <v>37</v>
      </c>
      <c r="H19" s="51">
        <v>12</v>
      </c>
      <c r="I19" s="38">
        <v>62</v>
      </c>
      <c r="J19" s="38">
        <v>23</v>
      </c>
      <c r="K19" s="38">
        <v>22</v>
      </c>
      <c r="L19" s="38">
        <v>17</v>
      </c>
      <c r="M19" s="51">
        <v>29</v>
      </c>
      <c r="N19" s="38">
        <v>77</v>
      </c>
      <c r="O19" s="38">
        <v>19</v>
      </c>
      <c r="P19" s="51">
        <v>97</v>
      </c>
      <c r="Q19" s="38">
        <v>42</v>
      </c>
      <c r="R19" s="51">
        <v>88</v>
      </c>
      <c r="S19" s="38">
        <v>110</v>
      </c>
      <c r="T19" s="51">
        <v>65</v>
      </c>
      <c r="U19" s="38">
        <v>64</v>
      </c>
      <c r="V19" s="38">
        <v>41</v>
      </c>
      <c r="W19" s="38">
        <v>29</v>
      </c>
      <c r="X19" s="51">
        <v>45</v>
      </c>
      <c r="Y19" s="38">
        <v>23</v>
      </c>
      <c r="Z19" s="38">
        <v>31</v>
      </c>
      <c r="AA19" s="38">
        <v>73</v>
      </c>
      <c r="AB19" s="38">
        <v>2</v>
      </c>
      <c r="AC19" s="38">
        <v>21</v>
      </c>
      <c r="AD19" s="44">
        <v>4</v>
      </c>
    </row>
    <row r="20" spans="1:30" ht="20.149999999999999" customHeight="1" x14ac:dyDescent="0.25">
      <c r="A20" s="94" t="s">
        <v>4132</v>
      </c>
      <c r="B20" s="45">
        <v>0.28407354274399499</v>
      </c>
      <c r="C20" s="39">
        <v>0.36328717766344498</v>
      </c>
      <c r="D20" s="39">
        <v>0.21885060686708999</v>
      </c>
      <c r="E20" s="39">
        <v>0.33860671608533099</v>
      </c>
      <c r="F20" s="39">
        <v>0.45508869356518999</v>
      </c>
      <c r="G20" s="39">
        <v>0.22640499103793499</v>
      </c>
      <c r="H20" s="52">
        <v>0.37388263736261101</v>
      </c>
      <c r="I20" s="39">
        <v>0.24710617519894201</v>
      </c>
      <c r="J20" s="39">
        <v>0.34561425294468601</v>
      </c>
      <c r="K20" s="39">
        <v>0.15308828410434799</v>
      </c>
      <c r="L20" s="39">
        <v>0.422124397144296</v>
      </c>
      <c r="M20" s="52">
        <v>0.41208725738910301</v>
      </c>
      <c r="N20" s="39">
        <v>0.20146626014678601</v>
      </c>
      <c r="O20" s="39">
        <v>0.383064754761617</v>
      </c>
      <c r="P20" s="52">
        <v>0.22831688599741901</v>
      </c>
      <c r="Q20" s="39">
        <v>0.39743025640106799</v>
      </c>
      <c r="R20" s="52">
        <v>0.37597642182434499</v>
      </c>
      <c r="S20" s="39">
        <v>0.173682204214507</v>
      </c>
      <c r="T20" s="52">
        <v>0.266490240281268</v>
      </c>
      <c r="U20" s="39">
        <v>0.219825871542739</v>
      </c>
      <c r="V20" s="39">
        <v>0.28723375851750899</v>
      </c>
      <c r="W20" s="39">
        <v>0.38324055242208099</v>
      </c>
      <c r="X20" s="52">
        <v>0.34143766080866</v>
      </c>
      <c r="Y20" s="39">
        <v>0.36083436291983001</v>
      </c>
      <c r="Z20" s="39">
        <v>0.33650504539371001</v>
      </c>
      <c r="AA20" s="39">
        <v>0.19190928084290901</v>
      </c>
      <c r="AB20" s="39">
        <v>0.48803091027365503</v>
      </c>
      <c r="AC20" s="39">
        <v>0.249725639988681</v>
      </c>
      <c r="AD20" s="45">
        <v>0.14561650677199001</v>
      </c>
    </row>
    <row r="21" spans="1:30" ht="20.149999999999999" customHeight="1" x14ac:dyDescent="0.25">
      <c r="A21" s="95"/>
      <c r="B21" s="48">
        <v>155</v>
      </c>
      <c r="C21" s="42">
        <v>15</v>
      </c>
      <c r="D21" s="42">
        <v>35</v>
      </c>
      <c r="E21" s="42">
        <v>19</v>
      </c>
      <c r="F21" s="42">
        <v>40</v>
      </c>
      <c r="G21" s="42">
        <v>17</v>
      </c>
      <c r="H21" s="57">
        <v>20</v>
      </c>
      <c r="I21" s="42">
        <v>39</v>
      </c>
      <c r="J21" s="42">
        <v>22</v>
      </c>
      <c r="K21" s="42">
        <v>7</v>
      </c>
      <c r="L21" s="42">
        <v>24</v>
      </c>
      <c r="M21" s="57">
        <v>45</v>
      </c>
      <c r="N21" s="42">
        <v>34</v>
      </c>
      <c r="O21" s="42">
        <v>22</v>
      </c>
      <c r="P21" s="57">
        <v>56</v>
      </c>
      <c r="Q21" s="42">
        <v>60</v>
      </c>
      <c r="R21" s="57">
        <v>110</v>
      </c>
      <c r="S21" s="42">
        <v>44</v>
      </c>
      <c r="T21" s="57">
        <v>38</v>
      </c>
      <c r="U21" s="42">
        <v>32</v>
      </c>
      <c r="V21" s="42">
        <v>41</v>
      </c>
      <c r="W21" s="42">
        <v>44</v>
      </c>
      <c r="X21" s="57">
        <v>41</v>
      </c>
      <c r="Y21" s="42">
        <v>26</v>
      </c>
      <c r="Z21" s="42">
        <v>29</v>
      </c>
      <c r="AA21" s="42">
        <v>36</v>
      </c>
      <c r="AB21" s="42">
        <v>9</v>
      </c>
      <c r="AC21" s="42">
        <v>12</v>
      </c>
      <c r="AD21" s="48">
        <v>2</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3" display="Return to index" xr:uid="{3AD1A993-F926-4BEB-826C-4BBE4B666983}"/>
  </hyperlinks>
  <pageMargins left="0.75" right="0.75" top="0.75" bottom="0.5" header="0.5" footer="0.75"/>
  <drawing r:id="rId1"/>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dimension ref="A1:E2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54296875" customWidth="1"/>
    <col min="2" max="2" width="10.54296875" customWidth="1"/>
    <col min="3" max="5" width="14.7265625" customWidth="1"/>
  </cols>
  <sheetData>
    <row r="1" spans="1:5" ht="45" customHeight="1" x14ac:dyDescent="0.25">
      <c r="A1" s="78" t="s">
        <v>4169</v>
      </c>
      <c r="B1" s="78"/>
      <c r="C1" s="78"/>
      <c r="D1" s="78"/>
      <c r="E1" s="78"/>
    </row>
    <row r="2" spans="1:5" s="25" customFormat="1" ht="212.5" x14ac:dyDescent="0.25">
      <c r="A2" s="61"/>
      <c r="B2" s="29" t="s">
        <v>4170</v>
      </c>
      <c r="C2" s="29" t="s">
        <v>4171</v>
      </c>
      <c r="D2" s="29" t="s">
        <v>4172</v>
      </c>
      <c r="E2" s="62" t="s">
        <v>4173</v>
      </c>
    </row>
    <row r="3" spans="1:5" ht="24" customHeight="1" x14ac:dyDescent="0.25">
      <c r="A3" s="34" t="s">
        <v>420</v>
      </c>
      <c r="B3" s="63">
        <v>2050</v>
      </c>
      <c r="C3" s="63">
        <v>2050</v>
      </c>
      <c r="D3" s="63">
        <v>2050</v>
      </c>
      <c r="E3" s="64">
        <v>2050</v>
      </c>
    </row>
    <row r="4" spans="1:5" s="24" customFormat="1" ht="24" customHeight="1" x14ac:dyDescent="0.25">
      <c r="A4" s="32" t="s">
        <v>421</v>
      </c>
      <c r="B4" s="55">
        <v>2050</v>
      </c>
      <c r="C4" s="55">
        <v>2050</v>
      </c>
      <c r="D4" s="55">
        <v>2050</v>
      </c>
      <c r="E4" s="65">
        <v>2050</v>
      </c>
    </row>
    <row r="5" spans="1:5" ht="20.149999999999999" customHeight="1" x14ac:dyDescent="0.25">
      <c r="A5" s="79" t="s">
        <v>4174</v>
      </c>
      <c r="B5" s="37">
        <v>0.231248084198281</v>
      </c>
      <c r="C5" s="50">
        <v>0.31607174649300501</v>
      </c>
      <c r="D5" s="50">
        <v>0.32636208316847198</v>
      </c>
      <c r="E5" s="66">
        <v>0.26594992163967301</v>
      </c>
    </row>
    <row r="6" spans="1:5" ht="20.149999999999999" customHeight="1" x14ac:dyDescent="0.25">
      <c r="A6" s="75"/>
      <c r="B6" s="38">
        <v>474</v>
      </c>
      <c r="C6" s="51">
        <v>648</v>
      </c>
      <c r="D6" s="51">
        <v>669</v>
      </c>
      <c r="E6" s="67">
        <v>545</v>
      </c>
    </row>
    <row r="7" spans="1:5" ht="20.149999999999999" customHeight="1" x14ac:dyDescent="0.25">
      <c r="A7" s="76" t="s">
        <v>4175</v>
      </c>
      <c r="B7" s="39">
        <v>0.27634975855015798</v>
      </c>
      <c r="C7" s="52">
        <v>0.28446675608213001</v>
      </c>
      <c r="D7" s="52">
        <v>0.29313756495126603</v>
      </c>
      <c r="E7" s="68">
        <v>0.305763730151421</v>
      </c>
    </row>
    <row r="8" spans="1:5" ht="20.149999999999999" customHeight="1" x14ac:dyDescent="0.25">
      <c r="A8" s="76"/>
      <c r="B8" s="40">
        <v>567</v>
      </c>
      <c r="C8" s="53">
        <v>583</v>
      </c>
      <c r="D8" s="53">
        <v>601</v>
      </c>
      <c r="E8" s="69">
        <v>627</v>
      </c>
    </row>
    <row r="9" spans="1:5" ht="20.149999999999999" customHeight="1" x14ac:dyDescent="0.25">
      <c r="A9" s="75" t="s">
        <v>4176</v>
      </c>
      <c r="B9" s="41">
        <v>0.24294124969192099</v>
      </c>
      <c r="C9" s="54">
        <v>0.171411155623128</v>
      </c>
      <c r="D9" s="54">
        <v>0.180427432024377</v>
      </c>
      <c r="E9" s="70">
        <v>0.222757354338178</v>
      </c>
    </row>
    <row r="10" spans="1:5" ht="20.149999999999999" customHeight="1" x14ac:dyDescent="0.25">
      <c r="A10" s="75"/>
      <c r="B10" s="38">
        <v>498</v>
      </c>
      <c r="C10" s="51">
        <v>351</v>
      </c>
      <c r="D10" s="51">
        <v>370</v>
      </c>
      <c r="E10" s="67">
        <v>457</v>
      </c>
    </row>
    <row r="11" spans="1:5" ht="20.149999999999999" customHeight="1" x14ac:dyDescent="0.25">
      <c r="A11" s="76" t="s">
        <v>4177</v>
      </c>
      <c r="B11" s="39">
        <v>6.6642751777961903E-2</v>
      </c>
      <c r="C11" s="52">
        <v>6.6015243584072306E-2</v>
      </c>
      <c r="D11" s="52">
        <v>5.9569024585262302E-2</v>
      </c>
      <c r="E11" s="68">
        <v>5.9062529548492997E-2</v>
      </c>
    </row>
    <row r="12" spans="1:5" ht="20.149999999999999" customHeight="1" x14ac:dyDescent="0.25">
      <c r="A12" s="76"/>
      <c r="B12" s="40">
        <v>137</v>
      </c>
      <c r="C12" s="53">
        <v>135</v>
      </c>
      <c r="D12" s="53">
        <v>122</v>
      </c>
      <c r="E12" s="69">
        <v>121</v>
      </c>
    </row>
    <row r="13" spans="1:5" ht="20.149999999999999" customHeight="1" x14ac:dyDescent="0.25">
      <c r="A13" s="75" t="s">
        <v>4178</v>
      </c>
      <c r="B13" s="41">
        <v>4.5259825834836898E-2</v>
      </c>
      <c r="C13" s="54">
        <v>7.7077016045859703E-2</v>
      </c>
      <c r="D13" s="54">
        <v>4.8139160456173002E-2</v>
      </c>
      <c r="E13" s="70">
        <v>4.3486147215290698E-2</v>
      </c>
    </row>
    <row r="14" spans="1:5" ht="20.149999999999999" customHeight="1" x14ac:dyDescent="0.25">
      <c r="A14" s="75"/>
      <c r="B14" s="38">
        <v>93</v>
      </c>
      <c r="C14" s="51">
        <v>158</v>
      </c>
      <c r="D14" s="51">
        <v>99</v>
      </c>
      <c r="E14" s="67">
        <v>89</v>
      </c>
    </row>
    <row r="15" spans="1:5" ht="20.149999999999999" customHeight="1" x14ac:dyDescent="0.25">
      <c r="A15" s="76" t="s">
        <v>4179</v>
      </c>
      <c r="B15" s="39">
        <v>0.137558329946839</v>
      </c>
      <c r="C15" s="52">
        <v>8.4958082171801896E-2</v>
      </c>
      <c r="D15" s="52">
        <v>9.2364734814445903E-2</v>
      </c>
      <c r="E15" s="68">
        <v>0.102980317106941</v>
      </c>
    </row>
    <row r="16" spans="1:5" ht="20.149999999999999" customHeight="1" x14ac:dyDescent="0.25">
      <c r="A16" s="76"/>
      <c r="B16" s="40">
        <v>282</v>
      </c>
      <c r="C16" s="53">
        <v>174</v>
      </c>
      <c r="D16" s="53">
        <v>189</v>
      </c>
      <c r="E16" s="69">
        <v>211</v>
      </c>
    </row>
    <row r="17" spans="1:5" ht="20.149999999999999" customHeight="1" x14ac:dyDescent="0.25">
      <c r="A17" s="75" t="s">
        <v>4163</v>
      </c>
      <c r="B17" s="41">
        <v>0.507597842748438</v>
      </c>
      <c r="C17" s="54">
        <v>0.60053850257513597</v>
      </c>
      <c r="D17" s="54">
        <v>0.61949964811973901</v>
      </c>
      <c r="E17" s="70">
        <v>0.57171365179109501</v>
      </c>
    </row>
    <row r="18" spans="1:5" ht="20.149999999999999" customHeight="1" x14ac:dyDescent="0.25">
      <c r="A18" s="75"/>
      <c r="B18" s="38">
        <v>1041</v>
      </c>
      <c r="C18" s="51">
        <v>1231</v>
      </c>
      <c r="D18" s="51">
        <v>1270</v>
      </c>
      <c r="E18" s="67">
        <v>1172</v>
      </c>
    </row>
    <row r="19" spans="1:5" ht="20.149999999999999" customHeight="1" x14ac:dyDescent="0.25">
      <c r="A19" s="76" t="s">
        <v>4180</v>
      </c>
      <c r="B19" s="39">
        <v>0.111902577612799</v>
      </c>
      <c r="C19" s="52">
        <v>0.14309225962993199</v>
      </c>
      <c r="D19" s="52">
        <v>0.10770818504143501</v>
      </c>
      <c r="E19" s="68">
        <v>0.102548676763784</v>
      </c>
    </row>
    <row r="20" spans="1:5" ht="20.149999999999999" customHeight="1" x14ac:dyDescent="0.25">
      <c r="A20" s="77"/>
      <c r="B20" s="42">
        <v>229</v>
      </c>
      <c r="C20" s="57">
        <v>293</v>
      </c>
      <c r="D20" s="57">
        <v>221</v>
      </c>
      <c r="E20" s="71">
        <v>210</v>
      </c>
    </row>
    <row r="22" spans="1:5" x14ac:dyDescent="0.25">
      <c r="A22" s="26" t="s">
        <v>252</v>
      </c>
    </row>
  </sheetData>
  <mergeCells count="9">
    <mergeCell ref="A13:A14"/>
    <mergeCell ref="A15:A16"/>
    <mergeCell ref="A17:A18"/>
    <mergeCell ref="A19:A20"/>
    <mergeCell ref="A1:E1"/>
    <mergeCell ref="A5:A6"/>
    <mergeCell ref="A7:A8"/>
    <mergeCell ref="A9:A10"/>
    <mergeCell ref="A11:A12"/>
  </mergeCells>
  <hyperlinks>
    <hyperlink ref="A22" location="'Index'!B94" display="Return to index" xr:uid="{5CBCDCF4-F659-4F02-BB5C-B8EC04C0DDCA}"/>
  </hyperlinks>
  <pageMargins left="0.75" right="0.75" top="0.75" bottom="0.5" header="0.5" footer="0.75"/>
  <drawing r:id="rId1"/>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4181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4174</v>
      </c>
      <c r="B6" s="43">
        <v>0.231248084198281</v>
      </c>
      <c r="C6" s="37">
        <v>0.21102550436933301</v>
      </c>
      <c r="D6" s="37">
        <v>0.335666774615341</v>
      </c>
      <c r="E6" s="37">
        <v>0.31001689820050599</v>
      </c>
      <c r="F6" s="37">
        <v>0.158745502045677</v>
      </c>
      <c r="G6" s="37">
        <v>0.24536020021850399</v>
      </c>
      <c r="H6" s="50">
        <v>0.18100600007936901</v>
      </c>
      <c r="I6" s="37">
        <v>0.31575946821564699</v>
      </c>
      <c r="J6" s="37">
        <v>0.34838046515997101</v>
      </c>
      <c r="K6" s="37">
        <v>0.27981711141537102</v>
      </c>
      <c r="L6" s="37">
        <v>0.158253971982799</v>
      </c>
      <c r="M6" s="50">
        <v>0.19021343267596899</v>
      </c>
      <c r="N6" s="37">
        <v>0.35821960046201101</v>
      </c>
      <c r="O6" s="37">
        <v>0.3166396865403</v>
      </c>
      <c r="P6" s="50">
        <v>0.29118954691248</v>
      </c>
      <c r="Q6" s="37">
        <v>0.223980504106147</v>
      </c>
      <c r="R6" s="50">
        <v>0.245801909116067</v>
      </c>
      <c r="S6" s="37">
        <v>0.219136563956464</v>
      </c>
      <c r="T6" s="50">
        <v>0.20759870641929201</v>
      </c>
      <c r="U6" s="37">
        <v>0.195729789404683</v>
      </c>
      <c r="V6" s="37">
        <v>0.27101162230709502</v>
      </c>
      <c r="W6" s="37">
        <v>0.253212941019543</v>
      </c>
      <c r="X6" s="50">
        <v>0.226722311903092</v>
      </c>
      <c r="Y6" s="37">
        <v>0.228666175513035</v>
      </c>
      <c r="Z6" s="37">
        <v>0.226487519471717</v>
      </c>
      <c r="AA6" s="37">
        <v>0.24411383408193199</v>
      </c>
      <c r="AB6" s="37">
        <v>0.168918782046485</v>
      </c>
      <c r="AC6" s="37">
        <v>0.274994999601749</v>
      </c>
      <c r="AD6" s="43">
        <v>0.13063270803675001</v>
      </c>
    </row>
    <row r="7" spans="1:30" ht="20.149999999999999" customHeight="1" x14ac:dyDescent="0.25">
      <c r="A7" s="93"/>
      <c r="B7" s="44">
        <v>474</v>
      </c>
      <c r="C7" s="38">
        <v>56</v>
      </c>
      <c r="D7" s="38">
        <v>153</v>
      </c>
      <c r="E7" s="38">
        <v>42</v>
      </c>
      <c r="F7" s="38">
        <v>60</v>
      </c>
      <c r="G7" s="38">
        <v>41</v>
      </c>
      <c r="H7" s="51">
        <v>60</v>
      </c>
      <c r="I7" s="38">
        <v>150</v>
      </c>
      <c r="J7" s="38">
        <v>60</v>
      </c>
      <c r="K7" s="38">
        <v>26</v>
      </c>
      <c r="L7" s="38">
        <v>32</v>
      </c>
      <c r="M7" s="51">
        <v>109</v>
      </c>
      <c r="N7" s="38">
        <v>154</v>
      </c>
      <c r="O7" s="38">
        <v>45</v>
      </c>
      <c r="P7" s="51">
        <v>205</v>
      </c>
      <c r="Q7" s="38">
        <v>161</v>
      </c>
      <c r="R7" s="51">
        <v>243</v>
      </c>
      <c r="S7" s="38">
        <v>231</v>
      </c>
      <c r="T7" s="51">
        <v>116</v>
      </c>
      <c r="U7" s="38">
        <v>97</v>
      </c>
      <c r="V7" s="38">
        <v>138</v>
      </c>
      <c r="W7" s="38">
        <v>123</v>
      </c>
      <c r="X7" s="51">
        <v>108</v>
      </c>
      <c r="Y7" s="38">
        <v>75</v>
      </c>
      <c r="Z7" s="38">
        <v>60</v>
      </c>
      <c r="AA7" s="38">
        <v>160</v>
      </c>
      <c r="AB7" s="38">
        <v>16</v>
      </c>
      <c r="AC7" s="38">
        <v>47</v>
      </c>
      <c r="AD7" s="44">
        <v>7</v>
      </c>
    </row>
    <row r="8" spans="1:30" ht="20.149999999999999" customHeight="1" x14ac:dyDescent="0.25">
      <c r="A8" s="94" t="s">
        <v>4175</v>
      </c>
      <c r="B8" s="45">
        <v>0.27634975855015798</v>
      </c>
      <c r="C8" s="39">
        <v>0.29608068019443401</v>
      </c>
      <c r="D8" s="39">
        <v>0.308526793203307</v>
      </c>
      <c r="E8" s="39">
        <v>0.36307793569363001</v>
      </c>
      <c r="F8" s="39">
        <v>0.22771099824534199</v>
      </c>
      <c r="G8" s="39">
        <v>0.294759976526349</v>
      </c>
      <c r="H8" s="52">
        <v>0.24460349665908501</v>
      </c>
      <c r="I8" s="39">
        <v>0.306258893406745</v>
      </c>
      <c r="J8" s="39">
        <v>0.35551629328397699</v>
      </c>
      <c r="K8" s="39">
        <v>0.33846468924080197</v>
      </c>
      <c r="L8" s="39">
        <v>0.27319498458528602</v>
      </c>
      <c r="M8" s="52">
        <v>0.27811084499273397</v>
      </c>
      <c r="N8" s="39">
        <v>0.29347475303669801</v>
      </c>
      <c r="O8" s="39">
        <v>0.34412926111488601</v>
      </c>
      <c r="P8" s="52">
        <v>0.31766687393758197</v>
      </c>
      <c r="Q8" s="39">
        <v>0.26569818955657398</v>
      </c>
      <c r="R8" s="52">
        <v>0.25029278846706698</v>
      </c>
      <c r="S8" s="39">
        <v>0.30065384557311903</v>
      </c>
      <c r="T8" s="52">
        <v>0.26386542208328301</v>
      </c>
      <c r="U8" s="39">
        <v>0.27702112697954501</v>
      </c>
      <c r="V8" s="39">
        <v>0.30022640185629501</v>
      </c>
      <c r="W8" s="39">
        <v>0.26507118838946298</v>
      </c>
      <c r="X8" s="52">
        <v>0.279846212605946</v>
      </c>
      <c r="Y8" s="39">
        <v>0.264618004154762</v>
      </c>
      <c r="Z8" s="39">
        <v>0.235761259998883</v>
      </c>
      <c r="AA8" s="39">
        <v>0.28962010856849602</v>
      </c>
      <c r="AB8" s="39">
        <v>0.282864665484924</v>
      </c>
      <c r="AC8" s="39">
        <v>0.29652824279162499</v>
      </c>
      <c r="AD8" s="45">
        <v>0.28139925887732098</v>
      </c>
    </row>
    <row r="9" spans="1:30" ht="20.149999999999999" customHeight="1" x14ac:dyDescent="0.25">
      <c r="A9" s="94"/>
      <c r="B9" s="46">
        <v>567</v>
      </c>
      <c r="C9" s="40">
        <v>78</v>
      </c>
      <c r="D9" s="40">
        <v>141</v>
      </c>
      <c r="E9" s="40">
        <v>49</v>
      </c>
      <c r="F9" s="40">
        <v>87</v>
      </c>
      <c r="G9" s="40">
        <v>49</v>
      </c>
      <c r="H9" s="53">
        <v>81</v>
      </c>
      <c r="I9" s="40">
        <v>145</v>
      </c>
      <c r="J9" s="40">
        <v>61</v>
      </c>
      <c r="K9" s="40">
        <v>32</v>
      </c>
      <c r="L9" s="40">
        <v>55</v>
      </c>
      <c r="M9" s="53">
        <v>159</v>
      </c>
      <c r="N9" s="40">
        <v>127</v>
      </c>
      <c r="O9" s="40">
        <v>49</v>
      </c>
      <c r="P9" s="53">
        <v>224</v>
      </c>
      <c r="Q9" s="40">
        <v>191</v>
      </c>
      <c r="R9" s="53">
        <v>247</v>
      </c>
      <c r="S9" s="40">
        <v>317</v>
      </c>
      <c r="T9" s="53">
        <v>147</v>
      </c>
      <c r="U9" s="40">
        <v>138</v>
      </c>
      <c r="V9" s="40">
        <v>152</v>
      </c>
      <c r="W9" s="40">
        <v>129</v>
      </c>
      <c r="X9" s="53">
        <v>134</v>
      </c>
      <c r="Y9" s="40">
        <v>87</v>
      </c>
      <c r="Z9" s="40">
        <v>63</v>
      </c>
      <c r="AA9" s="40">
        <v>189</v>
      </c>
      <c r="AB9" s="40">
        <v>27</v>
      </c>
      <c r="AC9" s="40">
        <v>50</v>
      </c>
      <c r="AD9" s="46">
        <v>16</v>
      </c>
    </row>
    <row r="10" spans="1:30" ht="20.149999999999999" customHeight="1" x14ac:dyDescent="0.25">
      <c r="A10" s="93" t="s">
        <v>4176</v>
      </c>
      <c r="B10" s="47">
        <v>0.24294124969192099</v>
      </c>
      <c r="C10" s="41">
        <v>0.235217342413401</v>
      </c>
      <c r="D10" s="41">
        <v>0.21504112643781201</v>
      </c>
      <c r="E10" s="41">
        <v>0.20616544786075799</v>
      </c>
      <c r="F10" s="41">
        <v>0.303084425565598</v>
      </c>
      <c r="G10" s="41">
        <v>0.23037644927511</v>
      </c>
      <c r="H10" s="54">
        <v>0.28310652571190897</v>
      </c>
      <c r="I10" s="41">
        <v>0.20799227629712699</v>
      </c>
      <c r="J10" s="41">
        <v>0.16936077122301499</v>
      </c>
      <c r="K10" s="41">
        <v>0.24111204953656501</v>
      </c>
      <c r="L10" s="41">
        <v>0.26357889190407102</v>
      </c>
      <c r="M10" s="54">
        <v>0.259786020064461</v>
      </c>
      <c r="N10" s="41">
        <v>0.18309149001844</v>
      </c>
      <c r="O10" s="41">
        <v>0.208434211252045</v>
      </c>
      <c r="P10" s="54">
        <v>0.204448513913281</v>
      </c>
      <c r="Q10" s="41">
        <v>0.25678517868309098</v>
      </c>
      <c r="R10" s="54">
        <v>0.264345613196655</v>
      </c>
      <c r="S10" s="41">
        <v>0.22349531862479299</v>
      </c>
      <c r="T10" s="54">
        <v>0.26252182708355198</v>
      </c>
      <c r="U10" s="41">
        <v>0.250515075925418</v>
      </c>
      <c r="V10" s="41">
        <v>0.227606437532761</v>
      </c>
      <c r="W10" s="41">
        <v>0.22870401140746699</v>
      </c>
      <c r="X10" s="54">
        <v>0.227860023177342</v>
      </c>
      <c r="Y10" s="41">
        <v>0.25898476261474601</v>
      </c>
      <c r="Z10" s="41">
        <v>0.264071705897303</v>
      </c>
      <c r="AA10" s="41">
        <v>0.238071472194156</v>
      </c>
      <c r="AB10" s="41">
        <v>0.29455070488532598</v>
      </c>
      <c r="AC10" s="41">
        <v>0.17436878492473101</v>
      </c>
      <c r="AD10" s="47">
        <v>0.35417383441966199</v>
      </c>
    </row>
    <row r="11" spans="1:30" ht="20.149999999999999" customHeight="1" x14ac:dyDescent="0.25">
      <c r="A11" s="93"/>
      <c r="B11" s="44">
        <v>498</v>
      </c>
      <c r="C11" s="38">
        <v>62</v>
      </c>
      <c r="D11" s="38">
        <v>98</v>
      </c>
      <c r="E11" s="38">
        <v>28</v>
      </c>
      <c r="F11" s="38">
        <v>115</v>
      </c>
      <c r="G11" s="38">
        <v>38</v>
      </c>
      <c r="H11" s="51">
        <v>94</v>
      </c>
      <c r="I11" s="38">
        <v>99</v>
      </c>
      <c r="J11" s="38">
        <v>29</v>
      </c>
      <c r="K11" s="38">
        <v>23</v>
      </c>
      <c r="L11" s="38">
        <v>53</v>
      </c>
      <c r="M11" s="51">
        <v>148</v>
      </c>
      <c r="N11" s="38">
        <v>79</v>
      </c>
      <c r="O11" s="38">
        <v>30</v>
      </c>
      <c r="P11" s="51">
        <v>144</v>
      </c>
      <c r="Q11" s="38">
        <v>184</v>
      </c>
      <c r="R11" s="51">
        <v>261</v>
      </c>
      <c r="S11" s="38">
        <v>236</v>
      </c>
      <c r="T11" s="51">
        <v>147</v>
      </c>
      <c r="U11" s="38">
        <v>125</v>
      </c>
      <c r="V11" s="38">
        <v>116</v>
      </c>
      <c r="W11" s="38">
        <v>111</v>
      </c>
      <c r="X11" s="51">
        <v>109</v>
      </c>
      <c r="Y11" s="38">
        <v>85</v>
      </c>
      <c r="Z11" s="38">
        <v>70</v>
      </c>
      <c r="AA11" s="38">
        <v>156</v>
      </c>
      <c r="AB11" s="38">
        <v>28</v>
      </c>
      <c r="AC11" s="38">
        <v>30</v>
      </c>
      <c r="AD11" s="44">
        <v>20</v>
      </c>
    </row>
    <row r="12" spans="1:30" ht="20.149999999999999" customHeight="1" x14ac:dyDescent="0.25">
      <c r="A12" s="94" t="s">
        <v>4177</v>
      </c>
      <c r="B12" s="45">
        <v>6.6642751777961903E-2</v>
      </c>
      <c r="C12" s="39">
        <v>6.8165357511057095E-2</v>
      </c>
      <c r="D12" s="39">
        <v>4.0752441798752398E-2</v>
      </c>
      <c r="E12" s="39">
        <v>1.7208219896493699E-2</v>
      </c>
      <c r="F12" s="39">
        <v>0.11000724137240001</v>
      </c>
      <c r="G12" s="39">
        <v>9.2155867240520703E-2</v>
      </c>
      <c r="H12" s="52">
        <v>9.5604101543232997E-2</v>
      </c>
      <c r="I12" s="39">
        <v>3.9311171944333201E-2</v>
      </c>
      <c r="J12" s="39">
        <v>4.7284171683015602E-2</v>
      </c>
      <c r="K12" s="39">
        <v>4.7872322919967902E-2</v>
      </c>
      <c r="L12" s="39">
        <v>0.117110510247696</v>
      </c>
      <c r="M12" s="52">
        <v>8.9911382113646798E-2</v>
      </c>
      <c r="N12" s="39">
        <v>3.5923464053815697E-2</v>
      </c>
      <c r="O12" s="39">
        <v>1.7256716805720999E-2</v>
      </c>
      <c r="P12" s="52">
        <v>5.2657870384929202E-2</v>
      </c>
      <c r="Q12" s="39">
        <v>7.2409209334958702E-2</v>
      </c>
      <c r="R12" s="52">
        <v>6.7890236326439105E-2</v>
      </c>
      <c r="S12" s="39">
        <v>6.5914082963978701E-2</v>
      </c>
      <c r="T12" s="52">
        <v>0.100219156644166</v>
      </c>
      <c r="U12" s="39">
        <v>5.5124712734969397E-2</v>
      </c>
      <c r="V12" s="39">
        <v>4.2525129822034102E-2</v>
      </c>
      <c r="W12" s="39">
        <v>6.5010231914901795E-2</v>
      </c>
      <c r="X12" s="52">
        <v>7.1953222058385002E-2</v>
      </c>
      <c r="Y12" s="39">
        <v>6.6947089530725201E-2</v>
      </c>
      <c r="Z12" s="39">
        <v>8.8115749477718497E-2</v>
      </c>
      <c r="AA12" s="39">
        <v>5.9818377756951702E-2</v>
      </c>
      <c r="AB12" s="39">
        <v>5.2370009113211401E-2</v>
      </c>
      <c r="AC12" s="39">
        <v>4.7556051536010502E-2</v>
      </c>
      <c r="AD12" s="45">
        <v>7.9760550246891104E-2</v>
      </c>
    </row>
    <row r="13" spans="1:30" ht="20.149999999999999" customHeight="1" x14ac:dyDescent="0.25">
      <c r="A13" s="94"/>
      <c r="B13" s="46">
        <v>137</v>
      </c>
      <c r="C13" s="40">
        <v>18</v>
      </c>
      <c r="D13" s="40">
        <v>19</v>
      </c>
      <c r="E13" s="40">
        <v>2</v>
      </c>
      <c r="F13" s="40">
        <v>42</v>
      </c>
      <c r="G13" s="40">
        <v>15</v>
      </c>
      <c r="H13" s="53">
        <v>32</v>
      </c>
      <c r="I13" s="40">
        <v>19</v>
      </c>
      <c r="J13" s="40">
        <v>8</v>
      </c>
      <c r="K13" s="40">
        <v>5</v>
      </c>
      <c r="L13" s="40">
        <v>24</v>
      </c>
      <c r="M13" s="53">
        <v>51</v>
      </c>
      <c r="N13" s="40">
        <v>15</v>
      </c>
      <c r="O13" s="40">
        <v>2</v>
      </c>
      <c r="P13" s="53">
        <v>37</v>
      </c>
      <c r="Q13" s="40">
        <v>52</v>
      </c>
      <c r="R13" s="53">
        <v>67</v>
      </c>
      <c r="S13" s="40">
        <v>70</v>
      </c>
      <c r="T13" s="53">
        <v>56</v>
      </c>
      <c r="U13" s="40">
        <v>27</v>
      </c>
      <c r="V13" s="40">
        <v>22</v>
      </c>
      <c r="W13" s="40">
        <v>32</v>
      </c>
      <c r="X13" s="53">
        <v>34</v>
      </c>
      <c r="Y13" s="40">
        <v>22</v>
      </c>
      <c r="Z13" s="40">
        <v>23</v>
      </c>
      <c r="AA13" s="40">
        <v>39</v>
      </c>
      <c r="AB13" s="40">
        <v>5</v>
      </c>
      <c r="AC13" s="40">
        <v>8</v>
      </c>
      <c r="AD13" s="46">
        <v>4</v>
      </c>
    </row>
    <row r="14" spans="1:30" ht="20.149999999999999" customHeight="1" x14ac:dyDescent="0.25">
      <c r="A14" s="93" t="s">
        <v>4178</v>
      </c>
      <c r="B14" s="47">
        <v>4.5259825834836898E-2</v>
      </c>
      <c r="C14" s="41">
        <v>7.5298966408454696E-2</v>
      </c>
      <c r="D14" s="41">
        <v>2.3578330791486701E-2</v>
      </c>
      <c r="E14" s="41">
        <v>3.8237142273246497E-2</v>
      </c>
      <c r="F14" s="41">
        <v>8.2800208381802604E-2</v>
      </c>
      <c r="G14" s="41">
        <v>3.1318424489725799E-2</v>
      </c>
      <c r="H14" s="54">
        <v>6.6131063567458695E-2</v>
      </c>
      <c r="I14" s="41">
        <v>3.20338383732773E-2</v>
      </c>
      <c r="J14" s="41">
        <v>3.1615303427236799E-2</v>
      </c>
      <c r="K14" s="41">
        <v>2.33959840020629E-2</v>
      </c>
      <c r="L14" s="41">
        <v>7.2563993889266099E-2</v>
      </c>
      <c r="M14" s="54">
        <v>6.1994889308577099E-2</v>
      </c>
      <c r="N14" s="41">
        <v>3.9291401700717397E-2</v>
      </c>
      <c r="O14" s="41">
        <v>3.6983829565663699E-2</v>
      </c>
      <c r="P14" s="54">
        <v>2.6005755148958299E-2</v>
      </c>
      <c r="Q14" s="41">
        <v>7.2215547607892103E-2</v>
      </c>
      <c r="R14" s="54">
        <v>5.3503745039127297E-2</v>
      </c>
      <c r="S14" s="41">
        <v>3.7832693051830797E-2</v>
      </c>
      <c r="T14" s="54">
        <v>3.2229499440950903E-2</v>
      </c>
      <c r="U14" s="41">
        <v>4.9609417492350302E-2</v>
      </c>
      <c r="V14" s="41">
        <v>5.2933204767420097E-2</v>
      </c>
      <c r="W14" s="41">
        <v>4.77782406262479E-2</v>
      </c>
      <c r="X14" s="54">
        <v>5.5737981844440697E-2</v>
      </c>
      <c r="Y14" s="41">
        <v>4.81961871407127E-2</v>
      </c>
      <c r="Z14" s="41">
        <v>6.3166245310951094E-2</v>
      </c>
      <c r="AA14" s="41">
        <v>2.7058567363234299E-2</v>
      </c>
      <c r="AB14" s="41">
        <v>7.0553937714686293E-2</v>
      </c>
      <c r="AC14" s="41">
        <v>4.1197113146517299E-2</v>
      </c>
      <c r="AD14" s="47">
        <v>3.46161838418408E-2</v>
      </c>
    </row>
    <row r="15" spans="1:30" ht="20.149999999999999" customHeight="1" x14ac:dyDescent="0.25">
      <c r="A15" s="93"/>
      <c r="B15" s="44">
        <v>93</v>
      </c>
      <c r="C15" s="38">
        <v>20</v>
      </c>
      <c r="D15" s="38">
        <v>11</v>
      </c>
      <c r="E15" s="38">
        <v>5</v>
      </c>
      <c r="F15" s="38">
        <v>32</v>
      </c>
      <c r="G15" s="38">
        <v>5</v>
      </c>
      <c r="H15" s="51">
        <v>22</v>
      </c>
      <c r="I15" s="38">
        <v>15</v>
      </c>
      <c r="J15" s="38">
        <v>5</v>
      </c>
      <c r="K15" s="38">
        <v>2</v>
      </c>
      <c r="L15" s="38">
        <v>15</v>
      </c>
      <c r="M15" s="51">
        <v>35</v>
      </c>
      <c r="N15" s="38">
        <v>17</v>
      </c>
      <c r="O15" s="38">
        <v>5</v>
      </c>
      <c r="P15" s="51">
        <v>18</v>
      </c>
      <c r="Q15" s="38">
        <v>52</v>
      </c>
      <c r="R15" s="51">
        <v>53</v>
      </c>
      <c r="S15" s="38">
        <v>40</v>
      </c>
      <c r="T15" s="51">
        <v>18</v>
      </c>
      <c r="U15" s="38">
        <v>25</v>
      </c>
      <c r="V15" s="38">
        <v>27</v>
      </c>
      <c r="W15" s="38">
        <v>23</v>
      </c>
      <c r="X15" s="51">
        <v>27</v>
      </c>
      <c r="Y15" s="38">
        <v>16</v>
      </c>
      <c r="Z15" s="38">
        <v>17</v>
      </c>
      <c r="AA15" s="38">
        <v>18</v>
      </c>
      <c r="AB15" s="38">
        <v>7</v>
      </c>
      <c r="AC15" s="38">
        <v>7</v>
      </c>
      <c r="AD15" s="44">
        <v>2</v>
      </c>
    </row>
    <row r="16" spans="1:30" ht="20.149999999999999" customHeight="1" x14ac:dyDescent="0.25">
      <c r="A16" s="94" t="s">
        <v>4179</v>
      </c>
      <c r="B16" s="45">
        <v>0.137558329946839</v>
      </c>
      <c r="C16" s="39">
        <v>0.114212149103321</v>
      </c>
      <c r="D16" s="39">
        <v>7.6434533153299802E-2</v>
      </c>
      <c r="E16" s="39">
        <v>6.5294356075365906E-2</v>
      </c>
      <c r="F16" s="39">
        <v>0.11765162438918</v>
      </c>
      <c r="G16" s="39">
        <v>0.10602908224979</v>
      </c>
      <c r="H16" s="52">
        <v>0.12954881243894401</v>
      </c>
      <c r="I16" s="39">
        <v>9.86443517628698E-2</v>
      </c>
      <c r="J16" s="39">
        <v>4.7842995222783798E-2</v>
      </c>
      <c r="K16" s="39">
        <v>6.9337842885231898E-2</v>
      </c>
      <c r="L16" s="39">
        <v>0.115297647390881</v>
      </c>
      <c r="M16" s="52">
        <v>0.11998343084461199</v>
      </c>
      <c r="N16" s="39">
        <v>8.9999290728317902E-2</v>
      </c>
      <c r="O16" s="39">
        <v>7.6556294721384699E-2</v>
      </c>
      <c r="P16" s="52">
        <v>0.10803143970277</v>
      </c>
      <c r="Q16" s="39">
        <v>0.108911370711339</v>
      </c>
      <c r="R16" s="52">
        <v>0.118165707854646</v>
      </c>
      <c r="S16" s="39">
        <v>0.152967495829815</v>
      </c>
      <c r="T16" s="52">
        <v>0.133565388328757</v>
      </c>
      <c r="U16" s="39">
        <v>0.171999877463033</v>
      </c>
      <c r="V16" s="39">
        <v>0.10569720371439401</v>
      </c>
      <c r="W16" s="39">
        <v>0.14022338664237599</v>
      </c>
      <c r="X16" s="52">
        <v>0.13788024841079599</v>
      </c>
      <c r="Y16" s="39">
        <v>0.13258778104601901</v>
      </c>
      <c r="Z16" s="39">
        <v>0.12239751984342601</v>
      </c>
      <c r="AA16" s="39">
        <v>0.14131764003523101</v>
      </c>
      <c r="AB16" s="39">
        <v>0.13074190075536701</v>
      </c>
      <c r="AC16" s="39">
        <v>0.165354807999367</v>
      </c>
      <c r="AD16" s="45">
        <v>0.11941746457753399</v>
      </c>
    </row>
    <row r="17" spans="1:30" ht="20.149999999999999" customHeight="1" x14ac:dyDescent="0.25">
      <c r="A17" s="94"/>
      <c r="B17" s="46">
        <v>282</v>
      </c>
      <c r="C17" s="40">
        <v>30</v>
      </c>
      <c r="D17" s="40">
        <v>35</v>
      </c>
      <c r="E17" s="40">
        <v>9</v>
      </c>
      <c r="F17" s="40">
        <v>45</v>
      </c>
      <c r="G17" s="40">
        <v>18</v>
      </c>
      <c r="H17" s="53">
        <v>43</v>
      </c>
      <c r="I17" s="40">
        <v>47</v>
      </c>
      <c r="J17" s="40">
        <v>8</v>
      </c>
      <c r="K17" s="40">
        <v>7</v>
      </c>
      <c r="L17" s="40">
        <v>23</v>
      </c>
      <c r="M17" s="53">
        <v>69</v>
      </c>
      <c r="N17" s="40">
        <v>39</v>
      </c>
      <c r="O17" s="40">
        <v>11</v>
      </c>
      <c r="P17" s="53">
        <v>76</v>
      </c>
      <c r="Q17" s="40">
        <v>78</v>
      </c>
      <c r="R17" s="53">
        <v>117</v>
      </c>
      <c r="S17" s="40">
        <v>161</v>
      </c>
      <c r="T17" s="53">
        <v>75</v>
      </c>
      <c r="U17" s="40">
        <v>85</v>
      </c>
      <c r="V17" s="40">
        <v>54</v>
      </c>
      <c r="W17" s="40">
        <v>68</v>
      </c>
      <c r="X17" s="53">
        <v>66</v>
      </c>
      <c r="Y17" s="40">
        <v>44</v>
      </c>
      <c r="Z17" s="40">
        <v>33</v>
      </c>
      <c r="AA17" s="40">
        <v>92</v>
      </c>
      <c r="AB17" s="40">
        <v>13</v>
      </c>
      <c r="AC17" s="40">
        <v>28</v>
      </c>
      <c r="AD17" s="46">
        <v>7</v>
      </c>
    </row>
    <row r="18" spans="1:30" ht="20.149999999999999" customHeight="1" x14ac:dyDescent="0.25">
      <c r="A18" s="93" t="s">
        <v>4163</v>
      </c>
      <c r="B18" s="47">
        <v>0.507597842748438</v>
      </c>
      <c r="C18" s="41">
        <v>0.50710618456376699</v>
      </c>
      <c r="D18" s="41">
        <v>0.644193567818649</v>
      </c>
      <c r="E18" s="41">
        <v>0.67309483389413605</v>
      </c>
      <c r="F18" s="41">
        <v>0.38645650029102002</v>
      </c>
      <c r="G18" s="41">
        <v>0.54012017674485302</v>
      </c>
      <c r="H18" s="54">
        <v>0.425609496738454</v>
      </c>
      <c r="I18" s="41">
        <v>0.62201836162239299</v>
      </c>
      <c r="J18" s="41">
        <v>0.70389675844394906</v>
      </c>
      <c r="K18" s="41">
        <v>0.618281800656173</v>
      </c>
      <c r="L18" s="41">
        <v>0.43144895656808602</v>
      </c>
      <c r="M18" s="54">
        <v>0.46832427766870299</v>
      </c>
      <c r="N18" s="41">
        <v>0.65169435349870797</v>
      </c>
      <c r="O18" s="41">
        <v>0.66076894765518601</v>
      </c>
      <c r="P18" s="54">
        <v>0.60885642085006197</v>
      </c>
      <c r="Q18" s="41">
        <v>0.48967869366272099</v>
      </c>
      <c r="R18" s="54">
        <v>0.49609469758313501</v>
      </c>
      <c r="S18" s="41">
        <v>0.519790409529583</v>
      </c>
      <c r="T18" s="54">
        <v>0.47146412850257502</v>
      </c>
      <c r="U18" s="41">
        <v>0.472750916384228</v>
      </c>
      <c r="V18" s="41">
        <v>0.57123802416339198</v>
      </c>
      <c r="W18" s="41">
        <v>0.51828412940900603</v>
      </c>
      <c r="X18" s="54">
        <v>0.506568524509037</v>
      </c>
      <c r="Y18" s="41">
        <v>0.49328417966779697</v>
      </c>
      <c r="Z18" s="41">
        <v>0.4622487794706</v>
      </c>
      <c r="AA18" s="41">
        <v>0.53373394265042795</v>
      </c>
      <c r="AB18" s="41">
        <v>0.45178344753140898</v>
      </c>
      <c r="AC18" s="41">
        <v>0.57152324239337404</v>
      </c>
      <c r="AD18" s="47">
        <v>0.41203196691407201</v>
      </c>
    </row>
    <row r="19" spans="1:30" ht="20.149999999999999" customHeight="1" x14ac:dyDescent="0.25">
      <c r="A19" s="93"/>
      <c r="B19" s="44">
        <v>1041</v>
      </c>
      <c r="C19" s="38">
        <v>134</v>
      </c>
      <c r="D19" s="38">
        <v>294</v>
      </c>
      <c r="E19" s="38">
        <v>91</v>
      </c>
      <c r="F19" s="38">
        <v>147</v>
      </c>
      <c r="G19" s="38">
        <v>90</v>
      </c>
      <c r="H19" s="51">
        <v>142</v>
      </c>
      <c r="I19" s="38">
        <v>295</v>
      </c>
      <c r="J19" s="38">
        <v>121</v>
      </c>
      <c r="K19" s="38">
        <v>58</v>
      </c>
      <c r="L19" s="38">
        <v>87</v>
      </c>
      <c r="M19" s="51">
        <v>267</v>
      </c>
      <c r="N19" s="38">
        <v>281</v>
      </c>
      <c r="O19" s="38">
        <v>94</v>
      </c>
      <c r="P19" s="51">
        <v>428</v>
      </c>
      <c r="Q19" s="38">
        <v>352</v>
      </c>
      <c r="R19" s="51">
        <v>490</v>
      </c>
      <c r="S19" s="38">
        <v>548</v>
      </c>
      <c r="T19" s="51">
        <v>264</v>
      </c>
      <c r="U19" s="38">
        <v>235</v>
      </c>
      <c r="V19" s="38">
        <v>290</v>
      </c>
      <c r="W19" s="38">
        <v>252</v>
      </c>
      <c r="X19" s="51">
        <v>242</v>
      </c>
      <c r="Y19" s="38">
        <v>163</v>
      </c>
      <c r="Z19" s="38">
        <v>123</v>
      </c>
      <c r="AA19" s="38">
        <v>349</v>
      </c>
      <c r="AB19" s="38">
        <v>44</v>
      </c>
      <c r="AC19" s="38">
        <v>97</v>
      </c>
      <c r="AD19" s="44">
        <v>23</v>
      </c>
    </row>
    <row r="20" spans="1:30" ht="20.149999999999999" customHeight="1" x14ac:dyDescent="0.25">
      <c r="A20" s="94" t="s">
        <v>4180</v>
      </c>
      <c r="B20" s="45">
        <v>0.111902577612799</v>
      </c>
      <c r="C20" s="39">
        <v>0.143464323919512</v>
      </c>
      <c r="D20" s="39">
        <v>6.4330772590239199E-2</v>
      </c>
      <c r="E20" s="39">
        <v>5.5445362169740303E-2</v>
      </c>
      <c r="F20" s="39">
        <v>0.192807449754203</v>
      </c>
      <c r="G20" s="39">
        <v>0.123474291730246</v>
      </c>
      <c r="H20" s="52">
        <v>0.161735165110692</v>
      </c>
      <c r="I20" s="39">
        <v>7.1345010317610494E-2</v>
      </c>
      <c r="J20" s="39">
        <v>7.8899475110252401E-2</v>
      </c>
      <c r="K20" s="39">
        <v>7.12683069220309E-2</v>
      </c>
      <c r="L20" s="39">
        <v>0.18967450413696199</v>
      </c>
      <c r="M20" s="52">
        <v>0.15190627142222399</v>
      </c>
      <c r="N20" s="39">
        <v>7.5214865754533095E-2</v>
      </c>
      <c r="O20" s="39">
        <v>5.4240546371384701E-2</v>
      </c>
      <c r="P20" s="52">
        <v>7.8663625533887505E-2</v>
      </c>
      <c r="Q20" s="39">
        <v>0.14462475694285101</v>
      </c>
      <c r="R20" s="52">
        <v>0.12139398136556601</v>
      </c>
      <c r="S20" s="39">
        <v>0.10374677601581</v>
      </c>
      <c r="T20" s="52">
        <v>0.132448656085116</v>
      </c>
      <c r="U20" s="39">
        <v>0.10473413022732</v>
      </c>
      <c r="V20" s="39">
        <v>9.54583345894542E-2</v>
      </c>
      <c r="W20" s="39">
        <v>0.11278847254115</v>
      </c>
      <c r="X20" s="52">
        <v>0.12769120390282601</v>
      </c>
      <c r="Y20" s="39">
        <v>0.11514327667143801</v>
      </c>
      <c r="Z20" s="39">
        <v>0.15128199478866999</v>
      </c>
      <c r="AA20" s="39">
        <v>8.68769451201859E-2</v>
      </c>
      <c r="AB20" s="39">
        <v>0.12292394682789801</v>
      </c>
      <c r="AC20" s="39">
        <v>8.8753164682527794E-2</v>
      </c>
      <c r="AD20" s="45">
        <v>0.114376734088732</v>
      </c>
    </row>
    <row r="21" spans="1:30" ht="20.149999999999999" customHeight="1" x14ac:dyDescent="0.25">
      <c r="A21" s="95"/>
      <c r="B21" s="48">
        <v>229</v>
      </c>
      <c r="C21" s="42">
        <v>38</v>
      </c>
      <c r="D21" s="42">
        <v>29</v>
      </c>
      <c r="E21" s="42">
        <v>8</v>
      </c>
      <c r="F21" s="42">
        <v>73</v>
      </c>
      <c r="G21" s="42">
        <v>21</v>
      </c>
      <c r="H21" s="57">
        <v>54</v>
      </c>
      <c r="I21" s="42">
        <v>34</v>
      </c>
      <c r="J21" s="42">
        <v>14</v>
      </c>
      <c r="K21" s="42">
        <v>7</v>
      </c>
      <c r="L21" s="42">
        <v>38</v>
      </c>
      <c r="M21" s="57">
        <v>87</v>
      </c>
      <c r="N21" s="42">
        <v>32</v>
      </c>
      <c r="O21" s="42">
        <v>8</v>
      </c>
      <c r="P21" s="57">
        <v>55</v>
      </c>
      <c r="Q21" s="42">
        <v>104</v>
      </c>
      <c r="R21" s="57">
        <v>120</v>
      </c>
      <c r="S21" s="42">
        <v>109</v>
      </c>
      <c r="T21" s="57">
        <v>74</v>
      </c>
      <c r="U21" s="42">
        <v>52</v>
      </c>
      <c r="V21" s="42">
        <v>48</v>
      </c>
      <c r="W21" s="42">
        <v>55</v>
      </c>
      <c r="X21" s="57">
        <v>61</v>
      </c>
      <c r="Y21" s="42">
        <v>38</v>
      </c>
      <c r="Z21" s="42">
        <v>40</v>
      </c>
      <c r="AA21" s="42">
        <v>57</v>
      </c>
      <c r="AB21" s="42">
        <v>12</v>
      </c>
      <c r="AC21" s="42">
        <v>15</v>
      </c>
      <c r="AD21" s="48">
        <v>6</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5" display="Return to index" xr:uid="{B7D34AA0-13B7-44EE-A209-CADC731CFC77}"/>
  </hyperlinks>
  <pageMargins left="0.75" right="0.75" top="0.75" bottom="0.5" header="0.5" footer="0.75"/>
  <drawing r:id="rId1"/>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4182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4174</v>
      </c>
      <c r="B6" s="43">
        <v>0.31607174649300501</v>
      </c>
      <c r="C6" s="37">
        <v>0.22365426483543499</v>
      </c>
      <c r="D6" s="37">
        <v>0.45252391665521202</v>
      </c>
      <c r="E6" s="37">
        <v>0.38617403604939499</v>
      </c>
      <c r="F6" s="37">
        <v>0.189314967250997</v>
      </c>
      <c r="G6" s="37">
        <v>0.45985221815757898</v>
      </c>
      <c r="H6" s="50">
        <v>0.18707666257095501</v>
      </c>
      <c r="I6" s="37">
        <v>0.44426324425802999</v>
      </c>
      <c r="J6" s="37">
        <v>0.44164491415916701</v>
      </c>
      <c r="K6" s="37">
        <v>0.51237626733667596</v>
      </c>
      <c r="L6" s="37">
        <v>0.203272805670249</v>
      </c>
      <c r="M6" s="50">
        <v>0.22853796321994199</v>
      </c>
      <c r="N6" s="37">
        <v>0.48493360899288401</v>
      </c>
      <c r="O6" s="37">
        <v>0.46013604290411703</v>
      </c>
      <c r="P6" s="50">
        <v>0.38708522916117699</v>
      </c>
      <c r="Q6" s="37">
        <v>0.29994554424211101</v>
      </c>
      <c r="R6" s="50">
        <v>0.30753739922222001</v>
      </c>
      <c r="S6" s="37">
        <v>0.32421600178177501</v>
      </c>
      <c r="T6" s="50">
        <v>0.28484785485125302</v>
      </c>
      <c r="U6" s="37">
        <v>0.292161333967767</v>
      </c>
      <c r="V6" s="37">
        <v>0.35491630874972402</v>
      </c>
      <c r="W6" s="37">
        <v>0.335837523431607</v>
      </c>
      <c r="X6" s="50">
        <v>0.34113815129194602</v>
      </c>
      <c r="Y6" s="37">
        <v>0.29390870141018199</v>
      </c>
      <c r="Z6" s="37">
        <v>0.29134632786280001</v>
      </c>
      <c r="AA6" s="37">
        <v>0.31916164408108999</v>
      </c>
      <c r="AB6" s="37">
        <v>0.30655444243292701</v>
      </c>
      <c r="AC6" s="37">
        <v>0.35405130198825902</v>
      </c>
      <c r="AD6" s="43">
        <v>0.214271841714821</v>
      </c>
    </row>
    <row r="7" spans="1:30" ht="20.149999999999999" customHeight="1" x14ac:dyDescent="0.25">
      <c r="A7" s="93"/>
      <c r="B7" s="44">
        <v>648</v>
      </c>
      <c r="C7" s="38">
        <v>59</v>
      </c>
      <c r="D7" s="38">
        <v>206</v>
      </c>
      <c r="E7" s="38">
        <v>52</v>
      </c>
      <c r="F7" s="38">
        <v>72</v>
      </c>
      <c r="G7" s="38">
        <v>76</v>
      </c>
      <c r="H7" s="51">
        <v>62</v>
      </c>
      <c r="I7" s="38">
        <v>210</v>
      </c>
      <c r="J7" s="38">
        <v>76</v>
      </c>
      <c r="K7" s="38">
        <v>48</v>
      </c>
      <c r="L7" s="38">
        <v>41</v>
      </c>
      <c r="M7" s="51">
        <v>131</v>
      </c>
      <c r="N7" s="38">
        <v>209</v>
      </c>
      <c r="O7" s="38">
        <v>65</v>
      </c>
      <c r="P7" s="51">
        <v>272</v>
      </c>
      <c r="Q7" s="38">
        <v>215</v>
      </c>
      <c r="R7" s="51">
        <v>304</v>
      </c>
      <c r="S7" s="38">
        <v>342</v>
      </c>
      <c r="T7" s="51">
        <v>159</v>
      </c>
      <c r="U7" s="38">
        <v>145</v>
      </c>
      <c r="V7" s="38">
        <v>180</v>
      </c>
      <c r="W7" s="38">
        <v>163</v>
      </c>
      <c r="X7" s="51">
        <v>163</v>
      </c>
      <c r="Y7" s="38">
        <v>97</v>
      </c>
      <c r="Z7" s="38">
        <v>78</v>
      </c>
      <c r="AA7" s="38">
        <v>209</v>
      </c>
      <c r="AB7" s="38">
        <v>30</v>
      </c>
      <c r="AC7" s="38">
        <v>60</v>
      </c>
      <c r="AD7" s="44">
        <v>12</v>
      </c>
    </row>
    <row r="8" spans="1:30" ht="20.149999999999999" customHeight="1" x14ac:dyDescent="0.25">
      <c r="A8" s="94" t="s">
        <v>4175</v>
      </c>
      <c r="B8" s="45">
        <v>0.28446675608213001</v>
      </c>
      <c r="C8" s="39">
        <v>0.31989814372817699</v>
      </c>
      <c r="D8" s="39">
        <v>0.29751414424267197</v>
      </c>
      <c r="E8" s="39">
        <v>0.35667498049065</v>
      </c>
      <c r="F8" s="39">
        <v>0.243392194861212</v>
      </c>
      <c r="G8" s="39">
        <v>0.23229571435836899</v>
      </c>
      <c r="H8" s="52">
        <v>0.30340778588212802</v>
      </c>
      <c r="I8" s="39">
        <v>0.28938485665401098</v>
      </c>
      <c r="J8" s="39">
        <v>0.34605831412837101</v>
      </c>
      <c r="K8" s="39">
        <v>0.26450603055966998</v>
      </c>
      <c r="L8" s="39">
        <v>0.273374111894709</v>
      </c>
      <c r="M8" s="52">
        <v>0.32131878194706098</v>
      </c>
      <c r="N8" s="39">
        <v>0.26160189291097902</v>
      </c>
      <c r="O8" s="39">
        <v>0.27814222059307703</v>
      </c>
      <c r="P8" s="52">
        <v>0.33514000766405599</v>
      </c>
      <c r="Q8" s="39">
        <v>0.27706703084686102</v>
      </c>
      <c r="R8" s="52">
        <v>0.27319818680104702</v>
      </c>
      <c r="S8" s="39">
        <v>0.29690800485382401</v>
      </c>
      <c r="T8" s="52">
        <v>0.263078400096392</v>
      </c>
      <c r="U8" s="39">
        <v>0.28767125281566402</v>
      </c>
      <c r="V8" s="39">
        <v>0.28069031635564801</v>
      </c>
      <c r="W8" s="39">
        <v>0.30973041418979003</v>
      </c>
      <c r="X8" s="52">
        <v>0.29264695483103398</v>
      </c>
      <c r="Y8" s="39">
        <v>0.258137434381706</v>
      </c>
      <c r="Z8" s="39">
        <v>0.25884117799821099</v>
      </c>
      <c r="AA8" s="39">
        <v>0.29670977544979898</v>
      </c>
      <c r="AB8" s="39">
        <v>0.21960587062886999</v>
      </c>
      <c r="AC8" s="39">
        <v>0.30168408957862702</v>
      </c>
      <c r="AD8" s="45">
        <v>0.40958576467090702</v>
      </c>
    </row>
    <row r="9" spans="1:30" ht="20.149999999999999" customHeight="1" x14ac:dyDescent="0.25">
      <c r="A9" s="94"/>
      <c r="B9" s="46">
        <v>583</v>
      </c>
      <c r="C9" s="40">
        <v>85</v>
      </c>
      <c r="D9" s="40">
        <v>136</v>
      </c>
      <c r="E9" s="40">
        <v>48</v>
      </c>
      <c r="F9" s="40">
        <v>93</v>
      </c>
      <c r="G9" s="40">
        <v>39</v>
      </c>
      <c r="H9" s="53">
        <v>101</v>
      </c>
      <c r="I9" s="40">
        <v>137</v>
      </c>
      <c r="J9" s="40">
        <v>59</v>
      </c>
      <c r="K9" s="40">
        <v>25</v>
      </c>
      <c r="L9" s="40">
        <v>55</v>
      </c>
      <c r="M9" s="53">
        <v>184</v>
      </c>
      <c r="N9" s="40">
        <v>113</v>
      </c>
      <c r="O9" s="40">
        <v>39</v>
      </c>
      <c r="P9" s="53">
        <v>236</v>
      </c>
      <c r="Q9" s="40">
        <v>199</v>
      </c>
      <c r="R9" s="53">
        <v>270</v>
      </c>
      <c r="S9" s="40">
        <v>313</v>
      </c>
      <c r="T9" s="53">
        <v>147</v>
      </c>
      <c r="U9" s="40">
        <v>143</v>
      </c>
      <c r="V9" s="40">
        <v>143</v>
      </c>
      <c r="W9" s="40">
        <v>151</v>
      </c>
      <c r="X9" s="53">
        <v>140</v>
      </c>
      <c r="Y9" s="40">
        <v>85</v>
      </c>
      <c r="Z9" s="40">
        <v>69</v>
      </c>
      <c r="AA9" s="40">
        <v>194</v>
      </c>
      <c r="AB9" s="40">
        <v>21</v>
      </c>
      <c r="AC9" s="40">
        <v>51</v>
      </c>
      <c r="AD9" s="46">
        <v>23</v>
      </c>
    </row>
    <row r="10" spans="1:30" ht="20.149999999999999" customHeight="1" x14ac:dyDescent="0.25">
      <c r="A10" s="93" t="s">
        <v>4176</v>
      </c>
      <c r="B10" s="47">
        <v>0.171411155623128</v>
      </c>
      <c r="C10" s="41">
        <v>0.16061785277771401</v>
      </c>
      <c r="D10" s="41">
        <v>0.14137977563877199</v>
      </c>
      <c r="E10" s="41">
        <v>0.116463913902514</v>
      </c>
      <c r="F10" s="41">
        <v>0.22556471115844601</v>
      </c>
      <c r="G10" s="41">
        <v>0.170299940500175</v>
      </c>
      <c r="H10" s="54">
        <v>0.18423626750015501</v>
      </c>
      <c r="I10" s="41">
        <v>0.13971552646407201</v>
      </c>
      <c r="J10" s="41">
        <v>9.0895746337053301E-2</v>
      </c>
      <c r="K10" s="41">
        <v>9.0774796634746899E-2</v>
      </c>
      <c r="L10" s="41">
        <v>0.19979255548377001</v>
      </c>
      <c r="M10" s="54">
        <v>0.17026174440243699</v>
      </c>
      <c r="N10" s="41">
        <v>0.114006956020725</v>
      </c>
      <c r="O10" s="41">
        <v>0.13002664527621499</v>
      </c>
      <c r="P10" s="54">
        <v>0.13488256059013301</v>
      </c>
      <c r="Q10" s="41">
        <v>0.14431507318582301</v>
      </c>
      <c r="R10" s="54">
        <v>0.17756437255576199</v>
      </c>
      <c r="S10" s="41">
        <v>0.165553230680483</v>
      </c>
      <c r="T10" s="54">
        <v>0.23173542096705901</v>
      </c>
      <c r="U10" s="41">
        <v>0.17333591943983001</v>
      </c>
      <c r="V10" s="41">
        <v>0.148947065953145</v>
      </c>
      <c r="W10" s="41">
        <v>0.12354816648504401</v>
      </c>
      <c r="X10" s="54">
        <v>0.15434834575102199</v>
      </c>
      <c r="Y10" s="41">
        <v>0.19659206269146301</v>
      </c>
      <c r="Z10" s="41">
        <v>0.19770045388404101</v>
      </c>
      <c r="AA10" s="41">
        <v>0.15930305080457099</v>
      </c>
      <c r="AB10" s="41">
        <v>0.212419047094315</v>
      </c>
      <c r="AC10" s="41">
        <v>0.14988147645031399</v>
      </c>
      <c r="AD10" s="47">
        <v>0.17978213525957101</v>
      </c>
    </row>
    <row r="11" spans="1:30" ht="20.149999999999999" customHeight="1" x14ac:dyDescent="0.25">
      <c r="A11" s="93"/>
      <c r="B11" s="44">
        <v>351</v>
      </c>
      <c r="C11" s="38">
        <v>42</v>
      </c>
      <c r="D11" s="38">
        <v>64</v>
      </c>
      <c r="E11" s="38">
        <v>16</v>
      </c>
      <c r="F11" s="38">
        <v>86</v>
      </c>
      <c r="G11" s="38">
        <v>28</v>
      </c>
      <c r="H11" s="51">
        <v>61</v>
      </c>
      <c r="I11" s="38">
        <v>66</v>
      </c>
      <c r="J11" s="38">
        <v>16</v>
      </c>
      <c r="K11" s="38">
        <v>9</v>
      </c>
      <c r="L11" s="38">
        <v>40</v>
      </c>
      <c r="M11" s="51">
        <v>97</v>
      </c>
      <c r="N11" s="38">
        <v>49</v>
      </c>
      <c r="O11" s="38">
        <v>18</v>
      </c>
      <c r="P11" s="51">
        <v>95</v>
      </c>
      <c r="Q11" s="38">
        <v>104</v>
      </c>
      <c r="R11" s="51">
        <v>176</v>
      </c>
      <c r="S11" s="38">
        <v>175</v>
      </c>
      <c r="T11" s="51">
        <v>130</v>
      </c>
      <c r="U11" s="38">
        <v>86</v>
      </c>
      <c r="V11" s="38">
        <v>76</v>
      </c>
      <c r="W11" s="38">
        <v>60</v>
      </c>
      <c r="X11" s="51">
        <v>74</v>
      </c>
      <c r="Y11" s="38">
        <v>65</v>
      </c>
      <c r="Z11" s="38">
        <v>53</v>
      </c>
      <c r="AA11" s="38">
        <v>104</v>
      </c>
      <c r="AB11" s="38">
        <v>20</v>
      </c>
      <c r="AC11" s="38">
        <v>26</v>
      </c>
      <c r="AD11" s="44">
        <v>10</v>
      </c>
    </row>
    <row r="12" spans="1:30" ht="20.149999999999999" customHeight="1" x14ac:dyDescent="0.25">
      <c r="A12" s="94" t="s">
        <v>4177</v>
      </c>
      <c r="B12" s="45">
        <v>6.6015243584072306E-2</v>
      </c>
      <c r="C12" s="39">
        <v>9.8095590365693194E-2</v>
      </c>
      <c r="D12" s="39">
        <v>5.5400510619423603E-2</v>
      </c>
      <c r="E12" s="39">
        <v>3.9768266990310802E-2</v>
      </c>
      <c r="F12" s="39">
        <v>0.107346123111488</v>
      </c>
      <c r="G12" s="39">
        <v>6.2492268457906799E-2</v>
      </c>
      <c r="H12" s="52">
        <v>0.11488586002546999</v>
      </c>
      <c r="I12" s="39">
        <v>4.4376302014595498E-2</v>
      </c>
      <c r="J12" s="39">
        <v>3.2777838010567502E-2</v>
      </c>
      <c r="K12" s="39">
        <v>5.4680147997681901E-2</v>
      </c>
      <c r="L12" s="39">
        <v>0.10832487632507801</v>
      </c>
      <c r="M12" s="52">
        <v>8.9144529924560706E-2</v>
      </c>
      <c r="N12" s="39">
        <v>5.0824357021989598E-2</v>
      </c>
      <c r="O12" s="39">
        <v>2.30255979700986E-2</v>
      </c>
      <c r="P12" s="52">
        <v>3.8831158765293597E-2</v>
      </c>
      <c r="Q12" s="39">
        <v>8.7274098793594601E-2</v>
      </c>
      <c r="R12" s="52">
        <v>8.1946754536206201E-2</v>
      </c>
      <c r="S12" s="39">
        <v>5.1520407795754598E-2</v>
      </c>
      <c r="T12" s="52">
        <v>7.6211802753984301E-2</v>
      </c>
      <c r="U12" s="39">
        <v>6.5813426233540404E-2</v>
      </c>
      <c r="V12" s="39">
        <v>6.0632854593269003E-2</v>
      </c>
      <c r="W12" s="39">
        <v>6.0120453002515901E-2</v>
      </c>
      <c r="X12" s="52">
        <v>5.2788010262174598E-2</v>
      </c>
      <c r="Y12" s="39">
        <v>6.9830284016701105E-2</v>
      </c>
      <c r="Z12" s="39">
        <v>7.8577943701102701E-2</v>
      </c>
      <c r="AA12" s="39">
        <v>6.4147994828490498E-2</v>
      </c>
      <c r="AB12" s="39">
        <v>7.4297386745854593E-2</v>
      </c>
      <c r="AC12" s="39">
        <v>8.6868357144743599E-2</v>
      </c>
      <c r="AD12" s="45">
        <v>4.04666819646569E-2</v>
      </c>
    </row>
    <row r="13" spans="1:30" ht="20.149999999999999" customHeight="1" x14ac:dyDescent="0.25">
      <c r="A13" s="94"/>
      <c r="B13" s="46">
        <v>135</v>
      </c>
      <c r="C13" s="40">
        <v>26</v>
      </c>
      <c r="D13" s="40">
        <v>25</v>
      </c>
      <c r="E13" s="40">
        <v>5</v>
      </c>
      <c r="F13" s="40">
        <v>41</v>
      </c>
      <c r="G13" s="40">
        <v>10</v>
      </c>
      <c r="H13" s="53">
        <v>38</v>
      </c>
      <c r="I13" s="40">
        <v>21</v>
      </c>
      <c r="J13" s="40">
        <v>6</v>
      </c>
      <c r="K13" s="40">
        <v>5</v>
      </c>
      <c r="L13" s="40">
        <v>22</v>
      </c>
      <c r="M13" s="53">
        <v>51</v>
      </c>
      <c r="N13" s="40">
        <v>22</v>
      </c>
      <c r="O13" s="40">
        <v>3</v>
      </c>
      <c r="P13" s="53">
        <v>27</v>
      </c>
      <c r="Q13" s="40">
        <v>63</v>
      </c>
      <c r="R13" s="53">
        <v>81</v>
      </c>
      <c r="S13" s="40">
        <v>54</v>
      </c>
      <c r="T13" s="53">
        <v>43</v>
      </c>
      <c r="U13" s="40">
        <v>33</v>
      </c>
      <c r="V13" s="40">
        <v>31</v>
      </c>
      <c r="W13" s="40">
        <v>29</v>
      </c>
      <c r="X13" s="53">
        <v>25</v>
      </c>
      <c r="Y13" s="40">
        <v>23</v>
      </c>
      <c r="Z13" s="40">
        <v>21</v>
      </c>
      <c r="AA13" s="40">
        <v>42</v>
      </c>
      <c r="AB13" s="40">
        <v>7</v>
      </c>
      <c r="AC13" s="40">
        <v>15</v>
      </c>
      <c r="AD13" s="46">
        <v>2</v>
      </c>
    </row>
    <row r="14" spans="1:30" ht="20.149999999999999" customHeight="1" x14ac:dyDescent="0.25">
      <c r="A14" s="93" t="s">
        <v>4178</v>
      </c>
      <c r="B14" s="47">
        <v>7.7077016045859703E-2</v>
      </c>
      <c r="C14" s="41">
        <v>0.12652753719566101</v>
      </c>
      <c r="D14" s="41">
        <v>1.8226187601719099E-2</v>
      </c>
      <c r="E14" s="41">
        <v>4.8554357742443703E-2</v>
      </c>
      <c r="F14" s="41">
        <v>0.17327096590980101</v>
      </c>
      <c r="G14" s="41">
        <v>2.2872886507180199E-2</v>
      </c>
      <c r="H14" s="54">
        <v>0.14309445241077201</v>
      </c>
      <c r="I14" s="41">
        <v>4.3941641268901897E-2</v>
      </c>
      <c r="J14" s="41">
        <v>3.4989114713602901E-2</v>
      </c>
      <c r="K14" s="41">
        <v>1.3265364449685599E-2</v>
      </c>
      <c r="L14" s="41">
        <v>0.16117167955567599</v>
      </c>
      <c r="M14" s="54">
        <v>0.137508377382629</v>
      </c>
      <c r="N14" s="41">
        <v>3.91623297257968E-2</v>
      </c>
      <c r="O14" s="41">
        <v>3.1755772152109202E-2</v>
      </c>
      <c r="P14" s="54">
        <v>4.2251843092476302E-2</v>
      </c>
      <c r="Q14" s="41">
        <v>0.14543485552193999</v>
      </c>
      <c r="R14" s="54">
        <v>9.2513105866214099E-2</v>
      </c>
      <c r="S14" s="41">
        <v>6.1471034532502897E-2</v>
      </c>
      <c r="T14" s="54">
        <v>4.4266158635923397E-2</v>
      </c>
      <c r="U14" s="41">
        <v>7.8229357213563402E-2</v>
      </c>
      <c r="V14" s="41">
        <v>9.2135922505012999E-2</v>
      </c>
      <c r="W14" s="41">
        <v>9.78934005059863E-2</v>
      </c>
      <c r="X14" s="54">
        <v>7.6114192210611206E-2</v>
      </c>
      <c r="Y14" s="41">
        <v>8.3933407284059305E-2</v>
      </c>
      <c r="Z14" s="41">
        <v>0.102234184073855</v>
      </c>
      <c r="AA14" s="41">
        <v>7.1136991789133006E-2</v>
      </c>
      <c r="AB14" s="41">
        <v>7.4192128211429606E-2</v>
      </c>
      <c r="AC14" s="41">
        <v>3.9065559751751501E-2</v>
      </c>
      <c r="AD14" s="47">
        <v>0.11542689442538701</v>
      </c>
    </row>
    <row r="15" spans="1:30" ht="20.149999999999999" customHeight="1" x14ac:dyDescent="0.25">
      <c r="A15" s="93"/>
      <c r="B15" s="44">
        <v>158</v>
      </c>
      <c r="C15" s="38">
        <v>33</v>
      </c>
      <c r="D15" s="38">
        <v>8</v>
      </c>
      <c r="E15" s="38">
        <v>7</v>
      </c>
      <c r="F15" s="38">
        <v>66</v>
      </c>
      <c r="G15" s="38">
        <v>4</v>
      </c>
      <c r="H15" s="51">
        <v>48</v>
      </c>
      <c r="I15" s="38">
        <v>21</v>
      </c>
      <c r="J15" s="38">
        <v>6</v>
      </c>
      <c r="K15" s="38">
        <v>1</v>
      </c>
      <c r="L15" s="38">
        <v>32</v>
      </c>
      <c r="M15" s="51">
        <v>79</v>
      </c>
      <c r="N15" s="38">
        <v>17</v>
      </c>
      <c r="O15" s="38">
        <v>5</v>
      </c>
      <c r="P15" s="51">
        <v>30</v>
      </c>
      <c r="Q15" s="38">
        <v>104</v>
      </c>
      <c r="R15" s="51">
        <v>91</v>
      </c>
      <c r="S15" s="38">
        <v>65</v>
      </c>
      <c r="T15" s="51">
        <v>25</v>
      </c>
      <c r="U15" s="38">
        <v>39</v>
      </c>
      <c r="V15" s="38">
        <v>47</v>
      </c>
      <c r="W15" s="38">
        <v>48</v>
      </c>
      <c r="X15" s="51">
        <v>36</v>
      </c>
      <c r="Y15" s="38">
        <v>28</v>
      </c>
      <c r="Z15" s="38">
        <v>27</v>
      </c>
      <c r="AA15" s="38">
        <v>47</v>
      </c>
      <c r="AB15" s="38">
        <v>7</v>
      </c>
      <c r="AC15" s="38">
        <v>7</v>
      </c>
      <c r="AD15" s="44">
        <v>6</v>
      </c>
    </row>
    <row r="16" spans="1:30" ht="20.149999999999999" customHeight="1" x14ac:dyDescent="0.25">
      <c r="A16" s="94" t="s">
        <v>4179</v>
      </c>
      <c r="B16" s="45">
        <v>8.4958082171801896E-2</v>
      </c>
      <c r="C16" s="39">
        <v>7.1206611097320099E-2</v>
      </c>
      <c r="D16" s="39">
        <v>3.4955465242200799E-2</v>
      </c>
      <c r="E16" s="39">
        <v>5.2364444824686697E-2</v>
      </c>
      <c r="F16" s="39">
        <v>6.1111037708056697E-2</v>
      </c>
      <c r="G16" s="39">
        <v>5.2186972018790398E-2</v>
      </c>
      <c r="H16" s="52">
        <v>6.7298971610518593E-2</v>
      </c>
      <c r="I16" s="39">
        <v>3.8318429340388899E-2</v>
      </c>
      <c r="J16" s="39">
        <v>5.3634072651237701E-2</v>
      </c>
      <c r="K16" s="39">
        <v>6.4397393021538907E-2</v>
      </c>
      <c r="L16" s="39">
        <v>5.4063971070518503E-2</v>
      </c>
      <c r="M16" s="52">
        <v>5.3228603123371403E-2</v>
      </c>
      <c r="N16" s="39">
        <v>4.9470855327625102E-2</v>
      </c>
      <c r="O16" s="39">
        <v>7.69137211043847E-2</v>
      </c>
      <c r="P16" s="52">
        <v>6.1809200726864799E-2</v>
      </c>
      <c r="Q16" s="39">
        <v>4.5963397409671702E-2</v>
      </c>
      <c r="R16" s="52">
        <v>6.7240181018552406E-2</v>
      </c>
      <c r="S16" s="39">
        <v>0.100331320355661</v>
      </c>
      <c r="T16" s="52">
        <v>9.9860362695389102E-2</v>
      </c>
      <c r="U16" s="39">
        <v>0.10278871032963501</v>
      </c>
      <c r="V16" s="39">
        <v>6.26775318432021E-2</v>
      </c>
      <c r="W16" s="39">
        <v>7.2870042385056399E-2</v>
      </c>
      <c r="X16" s="52">
        <v>8.2964345653212299E-2</v>
      </c>
      <c r="Y16" s="39">
        <v>9.7598110215888503E-2</v>
      </c>
      <c r="Z16" s="39">
        <v>7.1299912479988695E-2</v>
      </c>
      <c r="AA16" s="39">
        <v>8.9540543046917401E-2</v>
      </c>
      <c r="AB16" s="39">
        <v>0.11293112488660199</v>
      </c>
      <c r="AC16" s="39">
        <v>6.8449215086304194E-2</v>
      </c>
      <c r="AD16" s="45">
        <v>4.04666819646569E-2</v>
      </c>
    </row>
    <row r="17" spans="1:30" ht="20.149999999999999" customHeight="1" x14ac:dyDescent="0.25">
      <c r="A17" s="94"/>
      <c r="B17" s="46">
        <v>174</v>
      </c>
      <c r="C17" s="40">
        <v>19</v>
      </c>
      <c r="D17" s="40">
        <v>16</v>
      </c>
      <c r="E17" s="40">
        <v>7</v>
      </c>
      <c r="F17" s="40">
        <v>23</v>
      </c>
      <c r="G17" s="40">
        <v>9</v>
      </c>
      <c r="H17" s="53">
        <v>22</v>
      </c>
      <c r="I17" s="40">
        <v>18</v>
      </c>
      <c r="J17" s="40">
        <v>9</v>
      </c>
      <c r="K17" s="40">
        <v>6</v>
      </c>
      <c r="L17" s="40">
        <v>11</v>
      </c>
      <c r="M17" s="53">
        <v>30</v>
      </c>
      <c r="N17" s="40">
        <v>21</v>
      </c>
      <c r="O17" s="40">
        <v>11</v>
      </c>
      <c r="P17" s="53">
        <v>43</v>
      </c>
      <c r="Q17" s="40">
        <v>33</v>
      </c>
      <c r="R17" s="53">
        <v>66</v>
      </c>
      <c r="S17" s="40">
        <v>106</v>
      </c>
      <c r="T17" s="53">
        <v>56</v>
      </c>
      <c r="U17" s="40">
        <v>51</v>
      </c>
      <c r="V17" s="40">
        <v>32</v>
      </c>
      <c r="W17" s="40">
        <v>35</v>
      </c>
      <c r="X17" s="53">
        <v>40</v>
      </c>
      <c r="Y17" s="40">
        <v>32</v>
      </c>
      <c r="Z17" s="40">
        <v>19</v>
      </c>
      <c r="AA17" s="40">
        <v>59</v>
      </c>
      <c r="AB17" s="40">
        <v>11</v>
      </c>
      <c r="AC17" s="40">
        <v>12</v>
      </c>
      <c r="AD17" s="46">
        <v>2</v>
      </c>
    </row>
    <row r="18" spans="1:30" ht="20.149999999999999" customHeight="1" x14ac:dyDescent="0.25">
      <c r="A18" s="93" t="s">
        <v>4163</v>
      </c>
      <c r="B18" s="47">
        <v>0.60053850257513597</v>
      </c>
      <c r="C18" s="41">
        <v>0.54355240856361198</v>
      </c>
      <c r="D18" s="41">
        <v>0.75003806089788505</v>
      </c>
      <c r="E18" s="41">
        <v>0.74284901654004598</v>
      </c>
      <c r="F18" s="41">
        <v>0.432707162112209</v>
      </c>
      <c r="G18" s="41">
        <v>0.69214793251594697</v>
      </c>
      <c r="H18" s="54">
        <v>0.49048444845308298</v>
      </c>
      <c r="I18" s="41">
        <v>0.73364810091204202</v>
      </c>
      <c r="J18" s="41">
        <v>0.78770322828753803</v>
      </c>
      <c r="K18" s="41">
        <v>0.776882297896347</v>
      </c>
      <c r="L18" s="41">
        <v>0.47664691756495797</v>
      </c>
      <c r="M18" s="54">
        <v>0.549856745167003</v>
      </c>
      <c r="N18" s="41">
        <v>0.74653550190386297</v>
      </c>
      <c r="O18" s="41">
        <v>0.73827826349719305</v>
      </c>
      <c r="P18" s="54">
        <v>0.72222523682523299</v>
      </c>
      <c r="Q18" s="41">
        <v>0.57701257508897197</v>
      </c>
      <c r="R18" s="54">
        <v>0.58073558602326603</v>
      </c>
      <c r="S18" s="41">
        <v>0.62112400663559897</v>
      </c>
      <c r="T18" s="54">
        <v>0.54792625494764502</v>
      </c>
      <c r="U18" s="41">
        <v>0.57983258678343097</v>
      </c>
      <c r="V18" s="41">
        <v>0.63560662510537203</v>
      </c>
      <c r="W18" s="41">
        <v>0.64556793762139697</v>
      </c>
      <c r="X18" s="54">
        <v>0.63378510612298</v>
      </c>
      <c r="Y18" s="41">
        <v>0.55204613579188899</v>
      </c>
      <c r="Z18" s="41">
        <v>0.55018750586101095</v>
      </c>
      <c r="AA18" s="41">
        <v>0.61587141953088997</v>
      </c>
      <c r="AB18" s="41">
        <v>0.526160313061798</v>
      </c>
      <c r="AC18" s="41">
        <v>0.65573539156688598</v>
      </c>
      <c r="AD18" s="47">
        <v>0.62385760638572796</v>
      </c>
    </row>
    <row r="19" spans="1:30" ht="20.149999999999999" customHeight="1" x14ac:dyDescent="0.25">
      <c r="A19" s="93"/>
      <c r="B19" s="44">
        <v>1231</v>
      </c>
      <c r="C19" s="38">
        <v>144</v>
      </c>
      <c r="D19" s="38">
        <v>342</v>
      </c>
      <c r="E19" s="38">
        <v>101</v>
      </c>
      <c r="F19" s="38">
        <v>165</v>
      </c>
      <c r="G19" s="38">
        <v>115</v>
      </c>
      <c r="H19" s="51">
        <v>163</v>
      </c>
      <c r="I19" s="38">
        <v>347</v>
      </c>
      <c r="J19" s="38">
        <v>135</v>
      </c>
      <c r="K19" s="38">
        <v>73</v>
      </c>
      <c r="L19" s="38">
        <v>96</v>
      </c>
      <c r="M19" s="51">
        <v>314</v>
      </c>
      <c r="N19" s="38">
        <v>322</v>
      </c>
      <c r="O19" s="38">
        <v>105</v>
      </c>
      <c r="P19" s="51">
        <v>508</v>
      </c>
      <c r="Q19" s="38">
        <v>414</v>
      </c>
      <c r="R19" s="51">
        <v>574</v>
      </c>
      <c r="S19" s="38">
        <v>655</v>
      </c>
      <c r="T19" s="51">
        <v>306</v>
      </c>
      <c r="U19" s="38">
        <v>288</v>
      </c>
      <c r="V19" s="38">
        <v>323</v>
      </c>
      <c r="W19" s="38">
        <v>314</v>
      </c>
      <c r="X19" s="51">
        <v>303</v>
      </c>
      <c r="Y19" s="38">
        <v>182</v>
      </c>
      <c r="Z19" s="38">
        <v>147</v>
      </c>
      <c r="AA19" s="38">
        <v>403</v>
      </c>
      <c r="AB19" s="38">
        <v>51</v>
      </c>
      <c r="AC19" s="38">
        <v>112</v>
      </c>
      <c r="AD19" s="44">
        <v>35</v>
      </c>
    </row>
    <row r="20" spans="1:30" ht="20.149999999999999" customHeight="1" x14ac:dyDescent="0.25">
      <c r="A20" s="94" t="s">
        <v>4180</v>
      </c>
      <c r="B20" s="45">
        <v>0.14309225962993199</v>
      </c>
      <c r="C20" s="39">
        <v>0.224623127561354</v>
      </c>
      <c r="D20" s="39">
        <v>7.3626698221142706E-2</v>
      </c>
      <c r="E20" s="39">
        <v>8.8322624732754498E-2</v>
      </c>
      <c r="F20" s="39">
        <v>0.28061708902128901</v>
      </c>
      <c r="G20" s="39">
        <v>8.5365154965086995E-2</v>
      </c>
      <c r="H20" s="52">
        <v>0.25798031243624198</v>
      </c>
      <c r="I20" s="39">
        <v>8.8317943283497305E-2</v>
      </c>
      <c r="J20" s="39">
        <v>6.7766952724170396E-2</v>
      </c>
      <c r="K20" s="39">
        <v>6.7945512447367504E-2</v>
      </c>
      <c r="L20" s="39">
        <v>0.269496555880754</v>
      </c>
      <c r="M20" s="52">
        <v>0.22665290730718901</v>
      </c>
      <c r="N20" s="39">
        <v>8.9986686747786399E-2</v>
      </c>
      <c r="O20" s="39">
        <v>5.4781370122207802E-2</v>
      </c>
      <c r="P20" s="52">
        <v>8.1083001857769899E-2</v>
      </c>
      <c r="Q20" s="39">
        <v>0.23270895431553501</v>
      </c>
      <c r="R20" s="52">
        <v>0.17445986040242001</v>
      </c>
      <c r="S20" s="39">
        <v>0.112991442328258</v>
      </c>
      <c r="T20" s="52">
        <v>0.120477961389908</v>
      </c>
      <c r="U20" s="39">
        <v>0.144042783447104</v>
      </c>
      <c r="V20" s="39">
        <v>0.15276877709828199</v>
      </c>
      <c r="W20" s="39">
        <v>0.158013853508502</v>
      </c>
      <c r="X20" s="52">
        <v>0.128902202472786</v>
      </c>
      <c r="Y20" s="39">
        <v>0.15376369130076001</v>
      </c>
      <c r="Z20" s="39">
        <v>0.180812127774958</v>
      </c>
      <c r="AA20" s="39">
        <v>0.135284986617623</v>
      </c>
      <c r="AB20" s="39">
        <v>0.14848951495728399</v>
      </c>
      <c r="AC20" s="39">
        <v>0.125933916896495</v>
      </c>
      <c r="AD20" s="45">
        <v>0.155893576390044</v>
      </c>
    </row>
    <row r="21" spans="1:30" ht="20.149999999999999" customHeight="1" x14ac:dyDescent="0.25">
      <c r="A21" s="95"/>
      <c r="B21" s="48">
        <v>293</v>
      </c>
      <c r="C21" s="42">
        <v>59</v>
      </c>
      <c r="D21" s="42">
        <v>34</v>
      </c>
      <c r="E21" s="42">
        <v>12</v>
      </c>
      <c r="F21" s="42">
        <v>107</v>
      </c>
      <c r="G21" s="42">
        <v>14</v>
      </c>
      <c r="H21" s="57">
        <v>86</v>
      </c>
      <c r="I21" s="42">
        <v>42</v>
      </c>
      <c r="J21" s="42">
        <v>12</v>
      </c>
      <c r="K21" s="42">
        <v>6</v>
      </c>
      <c r="L21" s="42">
        <v>54</v>
      </c>
      <c r="M21" s="57">
        <v>129</v>
      </c>
      <c r="N21" s="42">
        <v>39</v>
      </c>
      <c r="O21" s="42">
        <v>8</v>
      </c>
      <c r="P21" s="57">
        <v>57</v>
      </c>
      <c r="Q21" s="42">
        <v>167</v>
      </c>
      <c r="R21" s="57">
        <v>172</v>
      </c>
      <c r="S21" s="42">
        <v>119</v>
      </c>
      <c r="T21" s="57">
        <v>67</v>
      </c>
      <c r="U21" s="42">
        <v>72</v>
      </c>
      <c r="V21" s="42">
        <v>78</v>
      </c>
      <c r="W21" s="42">
        <v>77</v>
      </c>
      <c r="X21" s="57">
        <v>62</v>
      </c>
      <c r="Y21" s="42">
        <v>51</v>
      </c>
      <c r="Z21" s="42">
        <v>48</v>
      </c>
      <c r="AA21" s="42">
        <v>88</v>
      </c>
      <c r="AB21" s="42">
        <v>14</v>
      </c>
      <c r="AC21" s="42">
        <v>21</v>
      </c>
      <c r="AD21" s="48">
        <v>9</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6" display="Return to index" xr:uid="{A35CE71F-0E62-45B2-8ACA-7C1EC88DE67B}"/>
  </hyperlinks>
  <pageMargins left="0.75" right="0.75" top="0.75" bottom="0.5" header="0.5" footer="0.75"/>
  <drawing r:id="rId1"/>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4183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4174</v>
      </c>
      <c r="B6" s="43">
        <v>0.32636208316847198</v>
      </c>
      <c r="C6" s="37">
        <v>0.216295715064584</v>
      </c>
      <c r="D6" s="37">
        <v>0.44327560619050499</v>
      </c>
      <c r="E6" s="37">
        <v>0.45368805681493601</v>
      </c>
      <c r="F6" s="37">
        <v>0.215836444057877</v>
      </c>
      <c r="G6" s="37">
        <v>0.44852530671292601</v>
      </c>
      <c r="H6" s="50">
        <v>0.20330550299261399</v>
      </c>
      <c r="I6" s="37">
        <v>0.45782848569872098</v>
      </c>
      <c r="J6" s="37">
        <v>0.46154351417066197</v>
      </c>
      <c r="K6" s="37">
        <v>0.48160646398064599</v>
      </c>
      <c r="L6" s="37">
        <v>0.22140341008741399</v>
      </c>
      <c r="M6" s="50">
        <v>0.24887440852699999</v>
      </c>
      <c r="N6" s="37">
        <v>0.49265916050496</v>
      </c>
      <c r="O6" s="37">
        <v>0.47430422977965803</v>
      </c>
      <c r="P6" s="50">
        <v>0.39467739217647702</v>
      </c>
      <c r="Q6" s="37">
        <v>0.32031903830192998</v>
      </c>
      <c r="R6" s="50">
        <v>0.32840547072681697</v>
      </c>
      <c r="S6" s="37">
        <v>0.32466079316407798</v>
      </c>
      <c r="T6" s="50">
        <v>0.27581378698226999</v>
      </c>
      <c r="U6" s="37">
        <v>0.31617234739602101</v>
      </c>
      <c r="V6" s="37">
        <v>0.34588406748020001</v>
      </c>
      <c r="W6" s="37">
        <v>0.37450883320575401</v>
      </c>
      <c r="X6" s="50">
        <v>0.34886187208893399</v>
      </c>
      <c r="Y6" s="37">
        <v>0.29223682496033598</v>
      </c>
      <c r="Z6" s="37">
        <v>0.336907113779506</v>
      </c>
      <c r="AA6" s="37">
        <v>0.31927529506211599</v>
      </c>
      <c r="AB6" s="37">
        <v>0.32664726659568899</v>
      </c>
      <c r="AC6" s="37">
        <v>0.37385137671402602</v>
      </c>
      <c r="AD6" s="43">
        <v>0.22216108352067401</v>
      </c>
    </row>
    <row r="7" spans="1:30" ht="20.149999999999999" customHeight="1" x14ac:dyDescent="0.25">
      <c r="A7" s="93"/>
      <c r="B7" s="44">
        <v>669</v>
      </c>
      <c r="C7" s="38">
        <v>57</v>
      </c>
      <c r="D7" s="38">
        <v>202</v>
      </c>
      <c r="E7" s="38">
        <v>62</v>
      </c>
      <c r="F7" s="38">
        <v>82</v>
      </c>
      <c r="G7" s="38">
        <v>75</v>
      </c>
      <c r="H7" s="51">
        <v>68</v>
      </c>
      <c r="I7" s="38">
        <v>217</v>
      </c>
      <c r="J7" s="38">
        <v>79</v>
      </c>
      <c r="K7" s="38">
        <v>45</v>
      </c>
      <c r="L7" s="38">
        <v>44</v>
      </c>
      <c r="M7" s="51">
        <v>142</v>
      </c>
      <c r="N7" s="38">
        <v>212</v>
      </c>
      <c r="O7" s="38">
        <v>67</v>
      </c>
      <c r="P7" s="51">
        <v>278</v>
      </c>
      <c r="Q7" s="38">
        <v>230</v>
      </c>
      <c r="R7" s="51">
        <v>325</v>
      </c>
      <c r="S7" s="38">
        <v>342</v>
      </c>
      <c r="T7" s="51">
        <v>154</v>
      </c>
      <c r="U7" s="38">
        <v>157</v>
      </c>
      <c r="V7" s="38">
        <v>176</v>
      </c>
      <c r="W7" s="38">
        <v>182</v>
      </c>
      <c r="X7" s="51">
        <v>167</v>
      </c>
      <c r="Y7" s="38">
        <v>96</v>
      </c>
      <c r="Z7" s="38">
        <v>90</v>
      </c>
      <c r="AA7" s="38">
        <v>209</v>
      </c>
      <c r="AB7" s="38">
        <v>31</v>
      </c>
      <c r="AC7" s="38">
        <v>64</v>
      </c>
      <c r="AD7" s="44">
        <v>12</v>
      </c>
    </row>
    <row r="8" spans="1:30" ht="20.149999999999999" customHeight="1" x14ac:dyDescent="0.25">
      <c r="A8" s="94" t="s">
        <v>4175</v>
      </c>
      <c r="B8" s="45">
        <v>0.29313756495126603</v>
      </c>
      <c r="C8" s="39">
        <v>0.31675136882695298</v>
      </c>
      <c r="D8" s="39">
        <v>0.31915093113696202</v>
      </c>
      <c r="E8" s="39">
        <v>0.35555329872799002</v>
      </c>
      <c r="F8" s="39">
        <v>0.26977332452851899</v>
      </c>
      <c r="G8" s="39">
        <v>0.25353234684357401</v>
      </c>
      <c r="H8" s="52">
        <v>0.32221513631673199</v>
      </c>
      <c r="I8" s="39">
        <v>0.30439607161378601</v>
      </c>
      <c r="J8" s="39">
        <v>0.350499817008399</v>
      </c>
      <c r="K8" s="39">
        <v>0.25398350048658802</v>
      </c>
      <c r="L8" s="39">
        <v>0.29201403024730599</v>
      </c>
      <c r="M8" s="52">
        <v>0.32933940097375802</v>
      </c>
      <c r="N8" s="39">
        <v>0.27123578977623303</v>
      </c>
      <c r="O8" s="39">
        <v>0.35324010754072899</v>
      </c>
      <c r="P8" s="52">
        <v>0.34904709414064899</v>
      </c>
      <c r="Q8" s="39">
        <v>0.28917849821138802</v>
      </c>
      <c r="R8" s="52">
        <v>0.28878509477181302</v>
      </c>
      <c r="S8" s="39">
        <v>0.29915428624974399</v>
      </c>
      <c r="T8" s="52">
        <v>0.283284837469849</v>
      </c>
      <c r="U8" s="39">
        <v>0.27233530763803598</v>
      </c>
      <c r="V8" s="39">
        <v>0.31389536525821099</v>
      </c>
      <c r="W8" s="39">
        <v>0.30404872388675003</v>
      </c>
      <c r="X8" s="52">
        <v>0.281676152271507</v>
      </c>
      <c r="Y8" s="39">
        <v>0.284016375522397</v>
      </c>
      <c r="Z8" s="39">
        <v>0.24913985455429299</v>
      </c>
      <c r="AA8" s="39">
        <v>0.31278481351798099</v>
      </c>
      <c r="AB8" s="39">
        <v>0.243940174203821</v>
      </c>
      <c r="AC8" s="39">
        <v>0.33899983954642599</v>
      </c>
      <c r="AD8" s="45">
        <v>0.37080096958535502</v>
      </c>
    </row>
    <row r="9" spans="1:30" ht="20.149999999999999" customHeight="1" x14ac:dyDescent="0.25">
      <c r="A9" s="94"/>
      <c r="B9" s="46">
        <v>601</v>
      </c>
      <c r="C9" s="40">
        <v>84</v>
      </c>
      <c r="D9" s="40">
        <v>146</v>
      </c>
      <c r="E9" s="40">
        <v>48</v>
      </c>
      <c r="F9" s="40">
        <v>103</v>
      </c>
      <c r="G9" s="40">
        <v>42</v>
      </c>
      <c r="H9" s="53">
        <v>107</v>
      </c>
      <c r="I9" s="40">
        <v>144</v>
      </c>
      <c r="J9" s="40">
        <v>60</v>
      </c>
      <c r="K9" s="40">
        <v>24</v>
      </c>
      <c r="L9" s="40">
        <v>59</v>
      </c>
      <c r="M9" s="53">
        <v>188</v>
      </c>
      <c r="N9" s="40">
        <v>117</v>
      </c>
      <c r="O9" s="40">
        <v>50</v>
      </c>
      <c r="P9" s="53">
        <v>246</v>
      </c>
      <c r="Q9" s="40">
        <v>208</v>
      </c>
      <c r="R9" s="53">
        <v>285</v>
      </c>
      <c r="S9" s="40">
        <v>315</v>
      </c>
      <c r="T9" s="53">
        <v>158</v>
      </c>
      <c r="U9" s="40">
        <v>135</v>
      </c>
      <c r="V9" s="40">
        <v>159</v>
      </c>
      <c r="W9" s="40">
        <v>148</v>
      </c>
      <c r="X9" s="53">
        <v>135</v>
      </c>
      <c r="Y9" s="40">
        <v>94</v>
      </c>
      <c r="Z9" s="40">
        <v>66</v>
      </c>
      <c r="AA9" s="40">
        <v>205</v>
      </c>
      <c r="AB9" s="40">
        <v>24</v>
      </c>
      <c r="AC9" s="40">
        <v>58</v>
      </c>
      <c r="AD9" s="46">
        <v>21</v>
      </c>
    </row>
    <row r="10" spans="1:30" ht="20.149999999999999" customHeight="1" x14ac:dyDescent="0.25">
      <c r="A10" s="93" t="s">
        <v>4176</v>
      </c>
      <c r="B10" s="47">
        <v>0.180427432024377</v>
      </c>
      <c r="C10" s="41">
        <v>0.224111501607234</v>
      </c>
      <c r="D10" s="41">
        <v>0.14196299275539101</v>
      </c>
      <c r="E10" s="41">
        <v>0.120046196029196</v>
      </c>
      <c r="F10" s="41">
        <v>0.22130070048982201</v>
      </c>
      <c r="G10" s="41">
        <v>0.16536907741621501</v>
      </c>
      <c r="H10" s="54">
        <v>0.226071930565441</v>
      </c>
      <c r="I10" s="41">
        <v>0.12853877196879199</v>
      </c>
      <c r="J10" s="41">
        <v>0.104294426204551</v>
      </c>
      <c r="K10" s="41">
        <v>0.122318651678836</v>
      </c>
      <c r="L10" s="41">
        <v>0.195350269793262</v>
      </c>
      <c r="M10" s="54">
        <v>0.19006245037056499</v>
      </c>
      <c r="N10" s="41">
        <v>0.123672131429743</v>
      </c>
      <c r="O10" s="41">
        <v>9.4483994621464396E-2</v>
      </c>
      <c r="P10" s="54">
        <v>0.141229611906873</v>
      </c>
      <c r="Q10" s="41">
        <v>0.16787057280877499</v>
      </c>
      <c r="R10" s="54">
        <v>0.189897945856429</v>
      </c>
      <c r="S10" s="41">
        <v>0.17175283107097</v>
      </c>
      <c r="T10" s="54">
        <v>0.21325794523674299</v>
      </c>
      <c r="U10" s="41">
        <v>0.18956366912683301</v>
      </c>
      <c r="V10" s="41">
        <v>0.17537193790042299</v>
      </c>
      <c r="W10" s="41">
        <v>0.13861605658231199</v>
      </c>
      <c r="X10" s="54">
        <v>0.170703522833733</v>
      </c>
      <c r="Y10" s="41">
        <v>0.18881197011031201</v>
      </c>
      <c r="Z10" s="41">
        <v>0.180590670005393</v>
      </c>
      <c r="AA10" s="41">
        <v>0.18412489659645001</v>
      </c>
      <c r="AB10" s="41">
        <v>0.21365391366536701</v>
      </c>
      <c r="AC10" s="41">
        <v>0.11714916259449799</v>
      </c>
      <c r="AD10" s="47">
        <v>0.30655544726095801</v>
      </c>
    </row>
    <row r="11" spans="1:30" ht="20.149999999999999" customHeight="1" x14ac:dyDescent="0.25">
      <c r="A11" s="93"/>
      <c r="B11" s="44">
        <v>370</v>
      </c>
      <c r="C11" s="38">
        <v>59</v>
      </c>
      <c r="D11" s="38">
        <v>65</v>
      </c>
      <c r="E11" s="38">
        <v>16</v>
      </c>
      <c r="F11" s="38">
        <v>84</v>
      </c>
      <c r="G11" s="38">
        <v>27</v>
      </c>
      <c r="H11" s="51">
        <v>75</v>
      </c>
      <c r="I11" s="38">
        <v>61</v>
      </c>
      <c r="J11" s="38">
        <v>18</v>
      </c>
      <c r="K11" s="38">
        <v>12</v>
      </c>
      <c r="L11" s="38">
        <v>39</v>
      </c>
      <c r="M11" s="51">
        <v>109</v>
      </c>
      <c r="N11" s="38">
        <v>53</v>
      </c>
      <c r="O11" s="38">
        <v>13</v>
      </c>
      <c r="P11" s="51">
        <v>99</v>
      </c>
      <c r="Q11" s="38">
        <v>121</v>
      </c>
      <c r="R11" s="51">
        <v>188</v>
      </c>
      <c r="S11" s="38">
        <v>181</v>
      </c>
      <c r="T11" s="51">
        <v>119</v>
      </c>
      <c r="U11" s="38">
        <v>94</v>
      </c>
      <c r="V11" s="38">
        <v>89</v>
      </c>
      <c r="W11" s="38">
        <v>67</v>
      </c>
      <c r="X11" s="51">
        <v>82</v>
      </c>
      <c r="Y11" s="38">
        <v>62</v>
      </c>
      <c r="Z11" s="38">
        <v>48</v>
      </c>
      <c r="AA11" s="38">
        <v>120</v>
      </c>
      <c r="AB11" s="38">
        <v>21</v>
      </c>
      <c r="AC11" s="38">
        <v>20</v>
      </c>
      <c r="AD11" s="44">
        <v>17</v>
      </c>
    </row>
    <row r="12" spans="1:30" ht="20.149999999999999" customHeight="1" x14ac:dyDescent="0.25">
      <c r="A12" s="94" t="s">
        <v>4177</v>
      </c>
      <c r="B12" s="45">
        <v>5.9569024585262302E-2</v>
      </c>
      <c r="C12" s="39">
        <v>7.72008660453158E-2</v>
      </c>
      <c r="D12" s="39">
        <v>3.3346066653821303E-2</v>
      </c>
      <c r="E12" s="39">
        <v>2.0929472412744399E-2</v>
      </c>
      <c r="F12" s="39">
        <v>0.117166642503095</v>
      </c>
      <c r="G12" s="39">
        <v>4.9751747291404497E-2</v>
      </c>
      <c r="H12" s="52">
        <v>9.8587550300081997E-2</v>
      </c>
      <c r="I12" s="39">
        <v>3.4913747459934003E-2</v>
      </c>
      <c r="J12" s="39">
        <v>3.5577355019461097E-2</v>
      </c>
      <c r="K12" s="39">
        <v>5.2778588824833203E-2</v>
      </c>
      <c r="L12" s="39">
        <v>9.8140072870917403E-2</v>
      </c>
      <c r="M12" s="52">
        <v>7.3056292620566399E-2</v>
      </c>
      <c r="N12" s="39">
        <v>3.1377992027598098E-2</v>
      </c>
      <c r="O12" s="39">
        <v>1.28414516674638E-2</v>
      </c>
      <c r="P12" s="52">
        <v>3.1650385078128E-2</v>
      </c>
      <c r="Q12" s="39">
        <v>7.2397777141065003E-2</v>
      </c>
      <c r="R12" s="52">
        <v>6.4267894432195605E-2</v>
      </c>
      <c r="S12" s="39">
        <v>5.5558927273227102E-2</v>
      </c>
      <c r="T12" s="52">
        <v>9.2502927979631402E-2</v>
      </c>
      <c r="U12" s="39">
        <v>6.0226994527483597E-2</v>
      </c>
      <c r="V12" s="39">
        <v>3.8105486073122898E-2</v>
      </c>
      <c r="W12" s="39">
        <v>4.3452043047462502E-2</v>
      </c>
      <c r="X12" s="52">
        <v>5.9411182842705502E-2</v>
      </c>
      <c r="Y12" s="39">
        <v>6.5692511321085695E-2</v>
      </c>
      <c r="Z12" s="39">
        <v>8.3573684163924897E-2</v>
      </c>
      <c r="AA12" s="39">
        <v>5.3369449085753501E-2</v>
      </c>
      <c r="AB12" s="39">
        <v>9.5489127722716796E-2</v>
      </c>
      <c r="AC12" s="39">
        <v>2.6698391279193202E-2</v>
      </c>
      <c r="AD12" s="45">
        <v>2.0605684044293599E-2</v>
      </c>
    </row>
    <row r="13" spans="1:30" ht="20.149999999999999" customHeight="1" x14ac:dyDescent="0.25">
      <c r="A13" s="94"/>
      <c r="B13" s="46">
        <v>122</v>
      </c>
      <c r="C13" s="40">
        <v>20</v>
      </c>
      <c r="D13" s="40">
        <v>15</v>
      </c>
      <c r="E13" s="40">
        <v>3</v>
      </c>
      <c r="F13" s="40">
        <v>45</v>
      </c>
      <c r="G13" s="40">
        <v>8</v>
      </c>
      <c r="H13" s="53">
        <v>33</v>
      </c>
      <c r="I13" s="40">
        <v>17</v>
      </c>
      <c r="J13" s="40">
        <v>6</v>
      </c>
      <c r="K13" s="40">
        <v>5</v>
      </c>
      <c r="L13" s="40">
        <v>20</v>
      </c>
      <c r="M13" s="53">
        <v>42</v>
      </c>
      <c r="N13" s="40">
        <v>14</v>
      </c>
      <c r="O13" s="40">
        <v>2</v>
      </c>
      <c r="P13" s="53">
        <v>22</v>
      </c>
      <c r="Q13" s="40">
        <v>52</v>
      </c>
      <c r="R13" s="53">
        <v>64</v>
      </c>
      <c r="S13" s="40">
        <v>59</v>
      </c>
      <c r="T13" s="53">
        <v>52</v>
      </c>
      <c r="U13" s="40">
        <v>30</v>
      </c>
      <c r="V13" s="40">
        <v>19</v>
      </c>
      <c r="W13" s="40">
        <v>21</v>
      </c>
      <c r="X13" s="53">
        <v>28</v>
      </c>
      <c r="Y13" s="40">
        <v>22</v>
      </c>
      <c r="Z13" s="40">
        <v>22</v>
      </c>
      <c r="AA13" s="40">
        <v>35</v>
      </c>
      <c r="AB13" s="40">
        <v>9</v>
      </c>
      <c r="AC13" s="40">
        <v>5</v>
      </c>
      <c r="AD13" s="46">
        <v>1</v>
      </c>
    </row>
    <row r="14" spans="1:30" ht="20.149999999999999" customHeight="1" x14ac:dyDescent="0.25">
      <c r="A14" s="93" t="s">
        <v>4178</v>
      </c>
      <c r="B14" s="47">
        <v>4.8139160456173002E-2</v>
      </c>
      <c r="C14" s="41">
        <v>8.9711640902840104E-2</v>
      </c>
      <c r="D14" s="41">
        <v>1.11912989657716E-2</v>
      </c>
      <c r="E14" s="41">
        <v>2.0546519901839401E-2</v>
      </c>
      <c r="F14" s="41">
        <v>0.102117228607481</v>
      </c>
      <c r="G14" s="41">
        <v>2.5181771239862299E-2</v>
      </c>
      <c r="H14" s="54">
        <v>8.6343203943543306E-2</v>
      </c>
      <c r="I14" s="41">
        <v>2.4333295985848699E-2</v>
      </c>
      <c r="J14" s="41">
        <v>2.16911202648335E-2</v>
      </c>
      <c r="K14" s="41">
        <v>1.6297196349306299E-2</v>
      </c>
      <c r="L14" s="41">
        <v>0.107881732364699</v>
      </c>
      <c r="M14" s="54">
        <v>8.7805555817481298E-2</v>
      </c>
      <c r="N14" s="41">
        <v>2.53988558377902E-2</v>
      </c>
      <c r="O14" s="41">
        <v>2.9102736873448099E-2</v>
      </c>
      <c r="P14" s="54">
        <v>1.9686950291771699E-2</v>
      </c>
      <c r="Q14" s="41">
        <v>9.2605387436688294E-2</v>
      </c>
      <c r="R14" s="54">
        <v>5.2326495665792699E-2</v>
      </c>
      <c r="S14" s="41">
        <v>4.3875661028765701E-2</v>
      </c>
      <c r="T14" s="54">
        <v>3.2537326211157097E-2</v>
      </c>
      <c r="U14" s="41">
        <v>5.2799833531845898E-2</v>
      </c>
      <c r="V14" s="41">
        <v>5.7792414513481202E-2</v>
      </c>
      <c r="W14" s="41">
        <v>5.1227766360341202E-2</v>
      </c>
      <c r="X14" s="54">
        <v>4.4608016309871198E-2</v>
      </c>
      <c r="Y14" s="41">
        <v>6.1034888245151499E-2</v>
      </c>
      <c r="Z14" s="41">
        <v>6.44427353076234E-2</v>
      </c>
      <c r="AA14" s="41">
        <v>4.1979160050767801E-2</v>
      </c>
      <c r="AB14" s="41">
        <v>2.3049365896394499E-2</v>
      </c>
      <c r="AC14" s="41">
        <v>5.0364919080803303E-2</v>
      </c>
      <c r="AD14" s="47">
        <v>3.2829235584321E-2</v>
      </c>
    </row>
    <row r="15" spans="1:30" ht="20.149999999999999" customHeight="1" x14ac:dyDescent="0.25">
      <c r="A15" s="93"/>
      <c r="B15" s="44">
        <v>99</v>
      </c>
      <c r="C15" s="38">
        <v>24</v>
      </c>
      <c r="D15" s="38">
        <v>5</v>
      </c>
      <c r="E15" s="38">
        <v>3</v>
      </c>
      <c r="F15" s="38">
        <v>39</v>
      </c>
      <c r="G15" s="38">
        <v>4</v>
      </c>
      <c r="H15" s="51">
        <v>29</v>
      </c>
      <c r="I15" s="38">
        <v>12</v>
      </c>
      <c r="J15" s="38">
        <v>4</v>
      </c>
      <c r="K15" s="38">
        <v>2</v>
      </c>
      <c r="L15" s="38">
        <v>22</v>
      </c>
      <c r="M15" s="51">
        <v>50</v>
      </c>
      <c r="N15" s="38">
        <v>11</v>
      </c>
      <c r="O15" s="38">
        <v>4</v>
      </c>
      <c r="P15" s="51">
        <v>14</v>
      </c>
      <c r="Q15" s="38">
        <v>67</v>
      </c>
      <c r="R15" s="51">
        <v>52</v>
      </c>
      <c r="S15" s="38">
        <v>46</v>
      </c>
      <c r="T15" s="51">
        <v>18</v>
      </c>
      <c r="U15" s="38">
        <v>26</v>
      </c>
      <c r="V15" s="38">
        <v>29</v>
      </c>
      <c r="W15" s="38">
        <v>25</v>
      </c>
      <c r="X15" s="51">
        <v>21</v>
      </c>
      <c r="Y15" s="38">
        <v>20</v>
      </c>
      <c r="Z15" s="38">
        <v>17</v>
      </c>
      <c r="AA15" s="38">
        <v>27</v>
      </c>
      <c r="AB15" s="38">
        <v>2</v>
      </c>
      <c r="AC15" s="38">
        <v>9</v>
      </c>
      <c r="AD15" s="44">
        <v>2</v>
      </c>
    </row>
    <row r="16" spans="1:30" ht="20.149999999999999" customHeight="1" x14ac:dyDescent="0.25">
      <c r="A16" s="94" t="s">
        <v>4179</v>
      </c>
      <c r="B16" s="45">
        <v>9.2364734814445903E-2</v>
      </c>
      <c r="C16" s="39">
        <v>7.5928907553073494E-2</v>
      </c>
      <c r="D16" s="39">
        <v>5.1073104297549597E-2</v>
      </c>
      <c r="E16" s="39">
        <v>2.92364561132956E-2</v>
      </c>
      <c r="F16" s="39">
        <v>7.3805659813205096E-2</v>
      </c>
      <c r="G16" s="39">
        <v>5.7639750496017397E-2</v>
      </c>
      <c r="H16" s="52">
        <v>6.3476675881587299E-2</v>
      </c>
      <c r="I16" s="39">
        <v>4.99896272729181E-2</v>
      </c>
      <c r="J16" s="39">
        <v>2.6393767332094299E-2</v>
      </c>
      <c r="K16" s="39">
        <v>7.3015598679791294E-2</v>
      </c>
      <c r="L16" s="39">
        <v>8.5210484636401407E-2</v>
      </c>
      <c r="M16" s="52">
        <v>7.0861891690629494E-2</v>
      </c>
      <c r="N16" s="39">
        <v>5.56560704236762E-2</v>
      </c>
      <c r="O16" s="39">
        <v>3.6027479517237997E-2</v>
      </c>
      <c r="P16" s="52">
        <v>6.3708566406102493E-2</v>
      </c>
      <c r="Q16" s="39">
        <v>5.7628726100155403E-2</v>
      </c>
      <c r="R16" s="52">
        <v>7.6317098546954704E-2</v>
      </c>
      <c r="S16" s="39">
        <v>0.10499750121321599</v>
      </c>
      <c r="T16" s="52">
        <v>0.10260317612035</v>
      </c>
      <c r="U16" s="39">
        <v>0.108901847779779</v>
      </c>
      <c r="V16" s="39">
        <v>6.8950728774563597E-2</v>
      </c>
      <c r="W16" s="39">
        <v>8.8146576917378205E-2</v>
      </c>
      <c r="X16" s="52">
        <v>9.4739253653250394E-2</v>
      </c>
      <c r="Y16" s="39">
        <v>0.108207429840718</v>
      </c>
      <c r="Z16" s="39">
        <v>8.5345942189258894E-2</v>
      </c>
      <c r="AA16" s="39">
        <v>8.8466385686931798E-2</v>
      </c>
      <c r="AB16" s="39">
        <v>9.7220151916010994E-2</v>
      </c>
      <c r="AC16" s="39">
        <v>9.2936310785052503E-2</v>
      </c>
      <c r="AD16" s="45">
        <v>4.7047580004398702E-2</v>
      </c>
    </row>
    <row r="17" spans="1:30" ht="20.149999999999999" customHeight="1" x14ac:dyDescent="0.25">
      <c r="A17" s="94"/>
      <c r="B17" s="46">
        <v>189</v>
      </c>
      <c r="C17" s="40">
        <v>20</v>
      </c>
      <c r="D17" s="40">
        <v>23</v>
      </c>
      <c r="E17" s="40">
        <v>4</v>
      </c>
      <c r="F17" s="40">
        <v>28</v>
      </c>
      <c r="G17" s="40">
        <v>10</v>
      </c>
      <c r="H17" s="53">
        <v>21</v>
      </c>
      <c r="I17" s="40">
        <v>24</v>
      </c>
      <c r="J17" s="40">
        <v>5</v>
      </c>
      <c r="K17" s="40">
        <v>7</v>
      </c>
      <c r="L17" s="40">
        <v>17</v>
      </c>
      <c r="M17" s="53">
        <v>40</v>
      </c>
      <c r="N17" s="40">
        <v>24</v>
      </c>
      <c r="O17" s="40">
        <v>5</v>
      </c>
      <c r="P17" s="53">
        <v>45</v>
      </c>
      <c r="Q17" s="40">
        <v>41</v>
      </c>
      <c r="R17" s="53">
        <v>75</v>
      </c>
      <c r="S17" s="40">
        <v>111</v>
      </c>
      <c r="T17" s="53">
        <v>57</v>
      </c>
      <c r="U17" s="40">
        <v>54</v>
      </c>
      <c r="V17" s="40">
        <v>35</v>
      </c>
      <c r="W17" s="40">
        <v>43</v>
      </c>
      <c r="X17" s="53">
        <v>45</v>
      </c>
      <c r="Y17" s="40">
        <v>36</v>
      </c>
      <c r="Z17" s="40">
        <v>23</v>
      </c>
      <c r="AA17" s="40">
        <v>58</v>
      </c>
      <c r="AB17" s="40">
        <v>9</v>
      </c>
      <c r="AC17" s="40">
        <v>16</v>
      </c>
      <c r="AD17" s="46">
        <v>3</v>
      </c>
    </row>
    <row r="18" spans="1:30" ht="20.149999999999999" customHeight="1" x14ac:dyDescent="0.25">
      <c r="A18" s="93" t="s">
        <v>4163</v>
      </c>
      <c r="B18" s="47">
        <v>0.61949964811973901</v>
      </c>
      <c r="C18" s="41">
        <v>0.53304708389153699</v>
      </c>
      <c r="D18" s="41">
        <v>0.76242653732746701</v>
      </c>
      <c r="E18" s="41">
        <v>0.80924135554292498</v>
      </c>
      <c r="F18" s="41">
        <v>0.48560976858639698</v>
      </c>
      <c r="G18" s="41">
        <v>0.70205765355649996</v>
      </c>
      <c r="H18" s="54">
        <v>0.52552063930934501</v>
      </c>
      <c r="I18" s="41">
        <v>0.76222455731250804</v>
      </c>
      <c r="J18" s="41">
        <v>0.81204333117906002</v>
      </c>
      <c r="K18" s="41">
        <v>0.73558996446723302</v>
      </c>
      <c r="L18" s="41">
        <v>0.51341744033472003</v>
      </c>
      <c r="M18" s="54">
        <v>0.57821380950075896</v>
      </c>
      <c r="N18" s="41">
        <v>0.76389495028119203</v>
      </c>
      <c r="O18" s="41">
        <v>0.82754433732038601</v>
      </c>
      <c r="P18" s="54">
        <v>0.74372448631712496</v>
      </c>
      <c r="Q18" s="41">
        <v>0.60949753651331795</v>
      </c>
      <c r="R18" s="54">
        <v>0.61719056549862905</v>
      </c>
      <c r="S18" s="41">
        <v>0.62381507941382097</v>
      </c>
      <c r="T18" s="54">
        <v>0.559098624452119</v>
      </c>
      <c r="U18" s="41">
        <v>0.588507655034057</v>
      </c>
      <c r="V18" s="41">
        <v>0.659779432738411</v>
      </c>
      <c r="W18" s="41">
        <v>0.67855755709250398</v>
      </c>
      <c r="X18" s="54">
        <v>0.63053802436044004</v>
      </c>
      <c r="Y18" s="41">
        <v>0.57625320048273299</v>
      </c>
      <c r="Z18" s="41">
        <v>0.58604696833379899</v>
      </c>
      <c r="AA18" s="41">
        <v>0.63206010858009798</v>
      </c>
      <c r="AB18" s="41">
        <v>0.57058744079951096</v>
      </c>
      <c r="AC18" s="41">
        <v>0.712851216260452</v>
      </c>
      <c r="AD18" s="47">
        <v>0.59296205310602901</v>
      </c>
    </row>
    <row r="19" spans="1:30" ht="20.149999999999999" customHeight="1" x14ac:dyDescent="0.25">
      <c r="A19" s="93"/>
      <c r="B19" s="44">
        <v>1270</v>
      </c>
      <c r="C19" s="38">
        <v>141</v>
      </c>
      <c r="D19" s="38">
        <v>348</v>
      </c>
      <c r="E19" s="38">
        <v>110</v>
      </c>
      <c r="F19" s="38">
        <v>185</v>
      </c>
      <c r="G19" s="38">
        <v>117</v>
      </c>
      <c r="H19" s="51">
        <v>175</v>
      </c>
      <c r="I19" s="38">
        <v>361</v>
      </c>
      <c r="J19" s="38">
        <v>139</v>
      </c>
      <c r="K19" s="38">
        <v>69</v>
      </c>
      <c r="L19" s="38">
        <v>103</v>
      </c>
      <c r="M19" s="51">
        <v>330</v>
      </c>
      <c r="N19" s="38">
        <v>329</v>
      </c>
      <c r="O19" s="38">
        <v>117</v>
      </c>
      <c r="P19" s="51">
        <v>523</v>
      </c>
      <c r="Q19" s="38">
        <v>438</v>
      </c>
      <c r="R19" s="51">
        <v>610</v>
      </c>
      <c r="S19" s="38">
        <v>658</v>
      </c>
      <c r="T19" s="51">
        <v>313</v>
      </c>
      <c r="U19" s="38">
        <v>293</v>
      </c>
      <c r="V19" s="38">
        <v>335</v>
      </c>
      <c r="W19" s="38">
        <v>330</v>
      </c>
      <c r="X19" s="51">
        <v>301</v>
      </c>
      <c r="Y19" s="38">
        <v>190</v>
      </c>
      <c r="Z19" s="38">
        <v>156</v>
      </c>
      <c r="AA19" s="38">
        <v>413</v>
      </c>
      <c r="AB19" s="38">
        <v>55</v>
      </c>
      <c r="AC19" s="38">
        <v>121</v>
      </c>
      <c r="AD19" s="44">
        <v>33</v>
      </c>
    </row>
    <row r="20" spans="1:30" ht="20.149999999999999" customHeight="1" x14ac:dyDescent="0.25">
      <c r="A20" s="94" t="s">
        <v>4180</v>
      </c>
      <c r="B20" s="45">
        <v>0.10770818504143501</v>
      </c>
      <c r="C20" s="39">
        <v>0.16691250694815599</v>
      </c>
      <c r="D20" s="39">
        <v>4.45373656195929E-2</v>
      </c>
      <c r="E20" s="39">
        <v>4.14759923145838E-2</v>
      </c>
      <c r="F20" s="39">
        <v>0.21928387111057601</v>
      </c>
      <c r="G20" s="39">
        <v>7.4933518531266799E-2</v>
      </c>
      <c r="H20" s="52">
        <v>0.18493075424362501</v>
      </c>
      <c r="I20" s="39">
        <v>5.9247043445782799E-2</v>
      </c>
      <c r="J20" s="39">
        <v>5.7268475284294601E-2</v>
      </c>
      <c r="K20" s="39">
        <v>6.9075785174139495E-2</v>
      </c>
      <c r="L20" s="39">
        <v>0.206021805235617</v>
      </c>
      <c r="M20" s="52">
        <v>0.16086184843804799</v>
      </c>
      <c r="N20" s="39">
        <v>5.6776847865388301E-2</v>
      </c>
      <c r="O20" s="39">
        <v>4.1944188540912003E-2</v>
      </c>
      <c r="P20" s="52">
        <v>5.1337335369899699E-2</v>
      </c>
      <c r="Q20" s="39">
        <v>0.16500316457775299</v>
      </c>
      <c r="R20" s="52">
        <v>0.116594390097988</v>
      </c>
      <c r="S20" s="39">
        <v>9.9434588301992893E-2</v>
      </c>
      <c r="T20" s="52">
        <v>0.12504025419078801</v>
      </c>
      <c r="U20" s="39">
        <v>0.113026828059329</v>
      </c>
      <c r="V20" s="39">
        <v>9.5897900586604204E-2</v>
      </c>
      <c r="W20" s="39">
        <v>9.4679809407803794E-2</v>
      </c>
      <c r="X20" s="52">
        <v>0.104019199152577</v>
      </c>
      <c r="Y20" s="39">
        <v>0.12672739956623699</v>
      </c>
      <c r="Z20" s="39">
        <v>0.14801641947154801</v>
      </c>
      <c r="AA20" s="39">
        <v>9.5348609136521406E-2</v>
      </c>
      <c r="AB20" s="39">
        <v>0.11853849361911099</v>
      </c>
      <c r="AC20" s="39">
        <v>7.7063310359996501E-2</v>
      </c>
      <c r="AD20" s="45">
        <v>5.3434919628614602E-2</v>
      </c>
    </row>
    <row r="21" spans="1:30" ht="20.149999999999999" customHeight="1" x14ac:dyDescent="0.25">
      <c r="A21" s="95"/>
      <c r="B21" s="48">
        <v>221</v>
      </c>
      <c r="C21" s="42">
        <v>44</v>
      </c>
      <c r="D21" s="42">
        <v>20</v>
      </c>
      <c r="E21" s="42">
        <v>6</v>
      </c>
      <c r="F21" s="42">
        <v>83</v>
      </c>
      <c r="G21" s="42">
        <v>12</v>
      </c>
      <c r="H21" s="57">
        <v>62</v>
      </c>
      <c r="I21" s="42">
        <v>28</v>
      </c>
      <c r="J21" s="42">
        <v>10</v>
      </c>
      <c r="K21" s="42">
        <v>7</v>
      </c>
      <c r="L21" s="42">
        <v>41</v>
      </c>
      <c r="M21" s="57">
        <v>92</v>
      </c>
      <c r="N21" s="42">
        <v>24</v>
      </c>
      <c r="O21" s="42">
        <v>6</v>
      </c>
      <c r="P21" s="57">
        <v>36</v>
      </c>
      <c r="Q21" s="42">
        <v>118</v>
      </c>
      <c r="R21" s="57">
        <v>115</v>
      </c>
      <c r="S21" s="42">
        <v>105</v>
      </c>
      <c r="T21" s="57">
        <v>70</v>
      </c>
      <c r="U21" s="42">
        <v>56</v>
      </c>
      <c r="V21" s="42">
        <v>49</v>
      </c>
      <c r="W21" s="42">
        <v>46</v>
      </c>
      <c r="X21" s="57">
        <v>50</v>
      </c>
      <c r="Y21" s="42">
        <v>42</v>
      </c>
      <c r="Z21" s="42">
        <v>39</v>
      </c>
      <c r="AA21" s="42">
        <v>62</v>
      </c>
      <c r="AB21" s="42">
        <v>11</v>
      </c>
      <c r="AC21" s="42">
        <v>13</v>
      </c>
      <c r="AD21" s="48">
        <v>3</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7" display="Return to index" xr:uid="{73F15B17-AD71-4142-9DFA-491AD6AB4B2E}"/>
  </hyperlinks>
  <pageMargins left="0.75" right="0.75" top="0.75" bottom="0.5" header="0.5" footer="0.75"/>
  <drawing r:id="rId1"/>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4184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4174</v>
      </c>
      <c r="B6" s="43">
        <v>0.26594992163967301</v>
      </c>
      <c r="C6" s="37">
        <v>0.22077993342923899</v>
      </c>
      <c r="D6" s="37">
        <v>0.37512683184805401</v>
      </c>
      <c r="E6" s="37">
        <v>0.33772627126902299</v>
      </c>
      <c r="F6" s="37">
        <v>0.13681181020085001</v>
      </c>
      <c r="G6" s="37">
        <v>0.33092133113622402</v>
      </c>
      <c r="H6" s="50">
        <v>0.16350761416963899</v>
      </c>
      <c r="I6" s="37">
        <v>0.34954907921071499</v>
      </c>
      <c r="J6" s="37">
        <v>0.33325045942227399</v>
      </c>
      <c r="K6" s="37">
        <v>0.26249359578491999</v>
      </c>
      <c r="L6" s="37">
        <v>0.126380791274286</v>
      </c>
      <c r="M6" s="50">
        <v>0.19320297367203901</v>
      </c>
      <c r="N6" s="37">
        <v>0.35814028672804199</v>
      </c>
      <c r="O6" s="37">
        <v>0.28354132929378401</v>
      </c>
      <c r="P6" s="50">
        <v>0.30704803264473801</v>
      </c>
      <c r="Q6" s="37">
        <v>0.22006012461226501</v>
      </c>
      <c r="R6" s="50">
        <v>0.23823931691534</v>
      </c>
      <c r="S6" s="37">
        <v>0.29367842365333202</v>
      </c>
      <c r="T6" s="50">
        <v>0.32607962167491999</v>
      </c>
      <c r="U6" s="37">
        <v>0.25225309418668901</v>
      </c>
      <c r="V6" s="37">
        <v>0.25123436991215697</v>
      </c>
      <c r="W6" s="37">
        <v>0.22618777921136601</v>
      </c>
      <c r="X6" s="50">
        <v>0.27585194335491497</v>
      </c>
      <c r="Y6" s="37">
        <v>0.25026052691372802</v>
      </c>
      <c r="Z6" s="37">
        <v>0.25765630279264501</v>
      </c>
      <c r="AA6" s="37">
        <v>0.25793160304631901</v>
      </c>
      <c r="AB6" s="37">
        <v>0.26791385698422199</v>
      </c>
      <c r="AC6" s="37">
        <v>0.29984039519345201</v>
      </c>
      <c r="AD6" s="43">
        <v>0.30112156976531002</v>
      </c>
    </row>
    <row r="7" spans="1:30" ht="20.149999999999999" customHeight="1" x14ac:dyDescent="0.25">
      <c r="A7" s="93"/>
      <c r="B7" s="44">
        <v>545</v>
      </c>
      <c r="C7" s="38">
        <v>58</v>
      </c>
      <c r="D7" s="38">
        <v>171</v>
      </c>
      <c r="E7" s="38">
        <v>46</v>
      </c>
      <c r="F7" s="38">
        <v>52</v>
      </c>
      <c r="G7" s="38">
        <v>55</v>
      </c>
      <c r="H7" s="51">
        <v>54</v>
      </c>
      <c r="I7" s="38">
        <v>166</v>
      </c>
      <c r="J7" s="38">
        <v>57</v>
      </c>
      <c r="K7" s="38">
        <v>25</v>
      </c>
      <c r="L7" s="38">
        <v>25</v>
      </c>
      <c r="M7" s="51">
        <v>110</v>
      </c>
      <c r="N7" s="38">
        <v>154</v>
      </c>
      <c r="O7" s="38">
        <v>40</v>
      </c>
      <c r="P7" s="51">
        <v>216</v>
      </c>
      <c r="Q7" s="38">
        <v>158</v>
      </c>
      <c r="R7" s="51">
        <v>235</v>
      </c>
      <c r="S7" s="38">
        <v>310</v>
      </c>
      <c r="T7" s="51">
        <v>182</v>
      </c>
      <c r="U7" s="38">
        <v>125</v>
      </c>
      <c r="V7" s="38">
        <v>128</v>
      </c>
      <c r="W7" s="38">
        <v>110</v>
      </c>
      <c r="X7" s="51">
        <v>132</v>
      </c>
      <c r="Y7" s="38">
        <v>83</v>
      </c>
      <c r="Z7" s="38">
        <v>69</v>
      </c>
      <c r="AA7" s="38">
        <v>169</v>
      </c>
      <c r="AB7" s="38">
        <v>26</v>
      </c>
      <c r="AC7" s="38">
        <v>51</v>
      </c>
      <c r="AD7" s="44">
        <v>17</v>
      </c>
    </row>
    <row r="8" spans="1:30" ht="20.149999999999999" customHeight="1" x14ac:dyDescent="0.25">
      <c r="A8" s="94" t="s">
        <v>4175</v>
      </c>
      <c r="B8" s="45">
        <v>0.305763730151421</v>
      </c>
      <c r="C8" s="39">
        <v>0.31589991392226902</v>
      </c>
      <c r="D8" s="39">
        <v>0.307418767038939</v>
      </c>
      <c r="E8" s="39">
        <v>0.33828787836623297</v>
      </c>
      <c r="F8" s="39">
        <v>0.31781778771315999</v>
      </c>
      <c r="G8" s="39">
        <v>0.29364787866767</v>
      </c>
      <c r="H8" s="52">
        <v>0.32816915004846398</v>
      </c>
      <c r="I8" s="39">
        <v>0.33800157842860901</v>
      </c>
      <c r="J8" s="39">
        <v>0.372469539479934</v>
      </c>
      <c r="K8" s="39">
        <v>0.33615875482917901</v>
      </c>
      <c r="L8" s="39">
        <v>0.36157315091755599</v>
      </c>
      <c r="M8" s="52">
        <v>0.35692888000388601</v>
      </c>
      <c r="N8" s="39">
        <v>0.33217115832022598</v>
      </c>
      <c r="O8" s="39">
        <v>0.34992181190436</v>
      </c>
      <c r="P8" s="52">
        <v>0.35205205759246</v>
      </c>
      <c r="Q8" s="39">
        <v>0.31905985215427302</v>
      </c>
      <c r="R8" s="52">
        <v>0.30585381325197403</v>
      </c>
      <c r="S8" s="39">
        <v>0.30711004821821902</v>
      </c>
      <c r="T8" s="52">
        <v>0.24978085135897099</v>
      </c>
      <c r="U8" s="39">
        <v>0.28838651045435698</v>
      </c>
      <c r="V8" s="39">
        <v>0.333752332240005</v>
      </c>
      <c r="W8" s="39">
        <v>0.358662539753343</v>
      </c>
      <c r="X8" s="52">
        <v>0.31403709337337898</v>
      </c>
      <c r="Y8" s="39">
        <v>0.29195066059178798</v>
      </c>
      <c r="Z8" s="39">
        <v>0.29369857963903201</v>
      </c>
      <c r="AA8" s="39">
        <v>0.32552827594630002</v>
      </c>
      <c r="AB8" s="39">
        <v>0.258817421539768</v>
      </c>
      <c r="AC8" s="39">
        <v>0.26259236957105903</v>
      </c>
      <c r="AD8" s="45">
        <v>0.35574226258380498</v>
      </c>
    </row>
    <row r="9" spans="1:30" ht="20.149999999999999" customHeight="1" x14ac:dyDescent="0.25">
      <c r="A9" s="94"/>
      <c r="B9" s="46">
        <v>627</v>
      </c>
      <c r="C9" s="40">
        <v>84</v>
      </c>
      <c r="D9" s="40">
        <v>140</v>
      </c>
      <c r="E9" s="40">
        <v>46</v>
      </c>
      <c r="F9" s="40">
        <v>121</v>
      </c>
      <c r="G9" s="40">
        <v>49</v>
      </c>
      <c r="H9" s="53">
        <v>109</v>
      </c>
      <c r="I9" s="40">
        <v>160</v>
      </c>
      <c r="J9" s="40">
        <v>64</v>
      </c>
      <c r="K9" s="40">
        <v>32</v>
      </c>
      <c r="L9" s="40">
        <v>73</v>
      </c>
      <c r="M9" s="53">
        <v>204</v>
      </c>
      <c r="N9" s="40">
        <v>143</v>
      </c>
      <c r="O9" s="40">
        <v>50</v>
      </c>
      <c r="P9" s="53">
        <v>248</v>
      </c>
      <c r="Q9" s="40">
        <v>229</v>
      </c>
      <c r="R9" s="53">
        <v>302</v>
      </c>
      <c r="S9" s="40">
        <v>324</v>
      </c>
      <c r="T9" s="53">
        <v>140</v>
      </c>
      <c r="U9" s="40">
        <v>143</v>
      </c>
      <c r="V9" s="40">
        <v>170</v>
      </c>
      <c r="W9" s="40">
        <v>174</v>
      </c>
      <c r="X9" s="53">
        <v>150</v>
      </c>
      <c r="Y9" s="40">
        <v>96</v>
      </c>
      <c r="Z9" s="40">
        <v>78</v>
      </c>
      <c r="AA9" s="40">
        <v>213</v>
      </c>
      <c r="AB9" s="40">
        <v>25</v>
      </c>
      <c r="AC9" s="40">
        <v>45</v>
      </c>
      <c r="AD9" s="46">
        <v>20</v>
      </c>
    </row>
    <row r="10" spans="1:30" ht="20.149999999999999" customHeight="1" x14ac:dyDescent="0.25">
      <c r="A10" s="93" t="s">
        <v>4176</v>
      </c>
      <c r="B10" s="47">
        <v>0.222757354338178</v>
      </c>
      <c r="C10" s="41">
        <v>0.242394230371622</v>
      </c>
      <c r="D10" s="41">
        <v>0.206375813150701</v>
      </c>
      <c r="E10" s="41">
        <v>0.17848382261516599</v>
      </c>
      <c r="F10" s="41">
        <v>0.28742222411888702</v>
      </c>
      <c r="G10" s="41">
        <v>0.161731831262277</v>
      </c>
      <c r="H10" s="54">
        <v>0.267726031815684</v>
      </c>
      <c r="I10" s="41">
        <v>0.186143968464694</v>
      </c>
      <c r="J10" s="41">
        <v>0.16004092784055701</v>
      </c>
      <c r="K10" s="41">
        <v>0.164669747378756</v>
      </c>
      <c r="L10" s="41">
        <v>0.30136588634698402</v>
      </c>
      <c r="M10" s="54">
        <v>0.244130962690633</v>
      </c>
      <c r="N10" s="41">
        <v>0.166914237599534</v>
      </c>
      <c r="O10" s="41">
        <v>0.19407292982688101</v>
      </c>
      <c r="P10" s="54">
        <v>0.182653786457317</v>
      </c>
      <c r="Q10" s="41">
        <v>0.24645575670141101</v>
      </c>
      <c r="R10" s="54">
        <v>0.25003170927298402</v>
      </c>
      <c r="S10" s="41">
        <v>0.19767659857884901</v>
      </c>
      <c r="T10" s="54">
        <v>0.21671538043612601</v>
      </c>
      <c r="U10" s="41">
        <v>0.24203268295406899</v>
      </c>
      <c r="V10" s="41">
        <v>0.20861549768950599</v>
      </c>
      <c r="W10" s="41">
        <v>0.22477204014518101</v>
      </c>
      <c r="X10" s="54">
        <v>0.18436479065192601</v>
      </c>
      <c r="Y10" s="41">
        <v>0.24538737075255401</v>
      </c>
      <c r="Z10" s="41">
        <v>0.24785350705904599</v>
      </c>
      <c r="AA10" s="41">
        <v>0.22552213893311701</v>
      </c>
      <c r="AB10" s="41">
        <v>0.22678817812788299</v>
      </c>
      <c r="AC10" s="41">
        <v>0.22169506187972299</v>
      </c>
      <c r="AD10" s="47">
        <v>0.261880462408554</v>
      </c>
    </row>
    <row r="11" spans="1:30" ht="20.149999999999999" customHeight="1" x14ac:dyDescent="0.25">
      <c r="A11" s="93"/>
      <c r="B11" s="44">
        <v>457</v>
      </c>
      <c r="C11" s="38">
        <v>64</v>
      </c>
      <c r="D11" s="38">
        <v>94</v>
      </c>
      <c r="E11" s="38">
        <v>24</v>
      </c>
      <c r="F11" s="38">
        <v>109</v>
      </c>
      <c r="G11" s="38">
        <v>27</v>
      </c>
      <c r="H11" s="51">
        <v>89</v>
      </c>
      <c r="I11" s="38">
        <v>88</v>
      </c>
      <c r="J11" s="38">
        <v>27</v>
      </c>
      <c r="K11" s="38">
        <v>16</v>
      </c>
      <c r="L11" s="38">
        <v>61</v>
      </c>
      <c r="M11" s="51">
        <v>139</v>
      </c>
      <c r="N11" s="38">
        <v>72</v>
      </c>
      <c r="O11" s="38">
        <v>28</v>
      </c>
      <c r="P11" s="51">
        <v>129</v>
      </c>
      <c r="Q11" s="38">
        <v>177</v>
      </c>
      <c r="R11" s="51">
        <v>247</v>
      </c>
      <c r="S11" s="38">
        <v>208</v>
      </c>
      <c r="T11" s="51">
        <v>121</v>
      </c>
      <c r="U11" s="38">
        <v>120</v>
      </c>
      <c r="V11" s="38">
        <v>106</v>
      </c>
      <c r="W11" s="38">
        <v>109</v>
      </c>
      <c r="X11" s="51">
        <v>88</v>
      </c>
      <c r="Y11" s="38">
        <v>81</v>
      </c>
      <c r="Z11" s="38">
        <v>66</v>
      </c>
      <c r="AA11" s="38">
        <v>147</v>
      </c>
      <c r="AB11" s="38">
        <v>22</v>
      </c>
      <c r="AC11" s="38">
        <v>38</v>
      </c>
      <c r="AD11" s="44">
        <v>14</v>
      </c>
    </row>
    <row r="12" spans="1:30" ht="20.149999999999999" customHeight="1" x14ac:dyDescent="0.25">
      <c r="A12" s="94" t="s">
        <v>4177</v>
      </c>
      <c r="B12" s="45">
        <v>5.9062529548492997E-2</v>
      </c>
      <c r="C12" s="39">
        <v>7.4660886992198E-2</v>
      </c>
      <c r="D12" s="39">
        <v>4.6398964355578699E-2</v>
      </c>
      <c r="E12" s="39">
        <v>6.6072820734078899E-2</v>
      </c>
      <c r="F12" s="39">
        <v>0.100392041615766</v>
      </c>
      <c r="G12" s="39">
        <v>6.98621187271216E-2</v>
      </c>
      <c r="H12" s="52">
        <v>7.1140250444010997E-2</v>
      </c>
      <c r="I12" s="39">
        <v>3.49073300471201E-2</v>
      </c>
      <c r="J12" s="39">
        <v>7.0005443078614699E-2</v>
      </c>
      <c r="K12" s="39">
        <v>9.2393463627143096E-2</v>
      </c>
      <c r="L12" s="39">
        <v>7.4592688426422499E-2</v>
      </c>
      <c r="M12" s="52">
        <v>6.9028343987225405E-2</v>
      </c>
      <c r="N12" s="39">
        <v>4.9266231660950399E-2</v>
      </c>
      <c r="O12" s="39">
        <v>6.2348633070022801E-2</v>
      </c>
      <c r="P12" s="52">
        <v>5.2055550754836297E-2</v>
      </c>
      <c r="Q12" s="39">
        <v>6.8533060358949197E-2</v>
      </c>
      <c r="R12" s="52">
        <v>7.1811533520218407E-2</v>
      </c>
      <c r="S12" s="39">
        <v>4.4927279166730998E-2</v>
      </c>
      <c r="T12" s="52">
        <v>8.0356661832847495E-2</v>
      </c>
      <c r="U12" s="39">
        <v>4.8759886592994003E-2</v>
      </c>
      <c r="V12" s="39">
        <v>5.9671283481768797E-2</v>
      </c>
      <c r="W12" s="39">
        <v>4.4474957917381298E-2</v>
      </c>
      <c r="X12" s="52">
        <v>6.37704072026926E-2</v>
      </c>
      <c r="Y12" s="39">
        <v>3.8052011284781598E-2</v>
      </c>
      <c r="Z12" s="39">
        <v>6.2611968281048896E-2</v>
      </c>
      <c r="AA12" s="39">
        <v>6.05990983181348E-2</v>
      </c>
      <c r="AB12" s="39">
        <v>6.6013867537785598E-2</v>
      </c>
      <c r="AC12" s="39">
        <v>7.1950864494397096E-2</v>
      </c>
      <c r="AD12" s="45">
        <v>5.6756053217913403E-2</v>
      </c>
    </row>
    <row r="13" spans="1:30" ht="20.149999999999999" customHeight="1" x14ac:dyDescent="0.25">
      <c r="A13" s="94"/>
      <c r="B13" s="46">
        <v>121</v>
      </c>
      <c r="C13" s="40">
        <v>20</v>
      </c>
      <c r="D13" s="40">
        <v>21</v>
      </c>
      <c r="E13" s="40">
        <v>9</v>
      </c>
      <c r="F13" s="40">
        <v>38</v>
      </c>
      <c r="G13" s="40">
        <v>12</v>
      </c>
      <c r="H13" s="53">
        <v>24</v>
      </c>
      <c r="I13" s="40">
        <v>17</v>
      </c>
      <c r="J13" s="40">
        <v>12</v>
      </c>
      <c r="K13" s="40">
        <v>9</v>
      </c>
      <c r="L13" s="40">
        <v>15</v>
      </c>
      <c r="M13" s="53">
        <v>39</v>
      </c>
      <c r="N13" s="40">
        <v>21</v>
      </c>
      <c r="O13" s="40">
        <v>9</v>
      </c>
      <c r="P13" s="53">
        <v>37</v>
      </c>
      <c r="Q13" s="40">
        <v>49</v>
      </c>
      <c r="R13" s="53">
        <v>71</v>
      </c>
      <c r="S13" s="40">
        <v>47</v>
      </c>
      <c r="T13" s="53">
        <v>45</v>
      </c>
      <c r="U13" s="40">
        <v>24</v>
      </c>
      <c r="V13" s="40">
        <v>30</v>
      </c>
      <c r="W13" s="40">
        <v>22</v>
      </c>
      <c r="X13" s="53">
        <v>30</v>
      </c>
      <c r="Y13" s="40">
        <v>13</v>
      </c>
      <c r="Z13" s="40">
        <v>17</v>
      </c>
      <c r="AA13" s="40">
        <v>40</v>
      </c>
      <c r="AB13" s="40">
        <v>6</v>
      </c>
      <c r="AC13" s="40">
        <v>12</v>
      </c>
      <c r="AD13" s="46">
        <v>3</v>
      </c>
    </row>
    <row r="14" spans="1:30" ht="20.149999999999999" customHeight="1" x14ac:dyDescent="0.25">
      <c r="A14" s="93" t="s">
        <v>4178</v>
      </c>
      <c r="B14" s="47">
        <v>4.3486147215290698E-2</v>
      </c>
      <c r="C14" s="41">
        <v>5.4212038408690898E-2</v>
      </c>
      <c r="D14" s="41">
        <v>1.98228434256335E-2</v>
      </c>
      <c r="E14" s="41">
        <v>2.7980179404121501E-2</v>
      </c>
      <c r="F14" s="41">
        <v>7.37479692719058E-2</v>
      </c>
      <c r="G14" s="41">
        <v>9.0879484625956394E-2</v>
      </c>
      <c r="H14" s="54">
        <v>6.6853931370355502E-2</v>
      </c>
      <c r="I14" s="41">
        <v>3.28711152233431E-2</v>
      </c>
      <c r="J14" s="41">
        <v>1.54026872411185E-2</v>
      </c>
      <c r="K14" s="41">
        <v>7.3471680499869005E-2</v>
      </c>
      <c r="L14" s="41">
        <v>7.7673722999992006E-2</v>
      </c>
      <c r="M14" s="54">
        <v>5.0722751367782697E-2</v>
      </c>
      <c r="N14" s="41">
        <v>3.1486992371006398E-2</v>
      </c>
      <c r="O14" s="41">
        <v>4.7074412576613898E-2</v>
      </c>
      <c r="P14" s="54">
        <v>2.37760989705607E-2</v>
      </c>
      <c r="Q14" s="41">
        <v>7.1513356564245303E-2</v>
      </c>
      <c r="R14" s="54">
        <v>5.4277917042260503E-2</v>
      </c>
      <c r="S14" s="41">
        <v>3.2825431041813999E-2</v>
      </c>
      <c r="T14" s="54">
        <v>2.6324220064204699E-2</v>
      </c>
      <c r="U14" s="41">
        <v>7.2187291979575893E-2</v>
      </c>
      <c r="V14" s="41">
        <v>4.8116873850430397E-2</v>
      </c>
      <c r="W14" s="41">
        <v>2.9034868953598199E-2</v>
      </c>
      <c r="X14" s="54">
        <v>4.9090587674935598E-2</v>
      </c>
      <c r="Y14" s="41">
        <v>4.8363879681461303E-2</v>
      </c>
      <c r="Z14" s="41">
        <v>4.7874592644111598E-2</v>
      </c>
      <c r="AA14" s="41">
        <v>4.0909530558931199E-2</v>
      </c>
      <c r="AB14" s="41">
        <v>6.6209968028246399E-2</v>
      </c>
      <c r="AC14" s="41">
        <v>2.2599370384069801E-2</v>
      </c>
      <c r="AD14" s="47">
        <v>0</v>
      </c>
    </row>
    <row r="15" spans="1:30" ht="20.149999999999999" customHeight="1" x14ac:dyDescent="0.25">
      <c r="A15" s="93"/>
      <c r="B15" s="44">
        <v>89</v>
      </c>
      <c r="C15" s="38">
        <v>14</v>
      </c>
      <c r="D15" s="38">
        <v>9</v>
      </c>
      <c r="E15" s="38">
        <v>4</v>
      </c>
      <c r="F15" s="38">
        <v>28</v>
      </c>
      <c r="G15" s="38">
        <v>15</v>
      </c>
      <c r="H15" s="51">
        <v>22</v>
      </c>
      <c r="I15" s="38">
        <v>16</v>
      </c>
      <c r="J15" s="38">
        <v>3</v>
      </c>
      <c r="K15" s="38">
        <v>7</v>
      </c>
      <c r="L15" s="38">
        <v>16</v>
      </c>
      <c r="M15" s="51">
        <v>29</v>
      </c>
      <c r="N15" s="38">
        <v>14</v>
      </c>
      <c r="O15" s="38">
        <v>7</v>
      </c>
      <c r="P15" s="51">
        <v>17</v>
      </c>
      <c r="Q15" s="38">
        <v>51</v>
      </c>
      <c r="R15" s="51">
        <v>54</v>
      </c>
      <c r="S15" s="38">
        <v>35</v>
      </c>
      <c r="T15" s="51">
        <v>15</v>
      </c>
      <c r="U15" s="38">
        <v>36</v>
      </c>
      <c r="V15" s="38">
        <v>24</v>
      </c>
      <c r="W15" s="38">
        <v>14</v>
      </c>
      <c r="X15" s="51">
        <v>23</v>
      </c>
      <c r="Y15" s="38">
        <v>16</v>
      </c>
      <c r="Z15" s="38">
        <v>13</v>
      </c>
      <c r="AA15" s="38">
        <v>27</v>
      </c>
      <c r="AB15" s="38">
        <v>6</v>
      </c>
      <c r="AC15" s="38">
        <v>4</v>
      </c>
      <c r="AD15" s="44">
        <v>0</v>
      </c>
    </row>
    <row r="16" spans="1:30" ht="20.149999999999999" customHeight="1" x14ac:dyDescent="0.25">
      <c r="A16" s="94" t="s">
        <v>4179</v>
      </c>
      <c r="B16" s="45">
        <v>0.102980317106941</v>
      </c>
      <c r="C16" s="39">
        <v>9.2052996875981105E-2</v>
      </c>
      <c r="D16" s="39">
        <v>4.4856780181093903E-2</v>
      </c>
      <c r="E16" s="39">
        <v>5.1449027611377998E-2</v>
      </c>
      <c r="F16" s="39">
        <v>8.3808167079432297E-2</v>
      </c>
      <c r="G16" s="39">
        <v>5.2957355580750501E-2</v>
      </c>
      <c r="H16" s="52">
        <v>0.102603022151846</v>
      </c>
      <c r="I16" s="39">
        <v>5.8526928625519399E-2</v>
      </c>
      <c r="J16" s="39">
        <v>4.8830942937501398E-2</v>
      </c>
      <c r="K16" s="39">
        <v>7.0812757880134095E-2</v>
      </c>
      <c r="L16" s="39">
        <v>5.8413760034759198E-2</v>
      </c>
      <c r="M16" s="52">
        <v>8.5986088278433404E-2</v>
      </c>
      <c r="N16" s="39">
        <v>6.2021093320240202E-2</v>
      </c>
      <c r="O16" s="39">
        <v>6.3040883328339001E-2</v>
      </c>
      <c r="P16" s="52">
        <v>8.2414473580089506E-2</v>
      </c>
      <c r="Q16" s="39">
        <v>7.4377849608857294E-2</v>
      </c>
      <c r="R16" s="52">
        <v>7.9785709997224202E-2</v>
      </c>
      <c r="S16" s="39">
        <v>0.123782219341055</v>
      </c>
      <c r="T16" s="52">
        <v>0.100743264632932</v>
      </c>
      <c r="U16" s="39">
        <v>9.6380533832314805E-2</v>
      </c>
      <c r="V16" s="39">
        <v>9.8609642826133395E-2</v>
      </c>
      <c r="W16" s="39">
        <v>0.11686781401913</v>
      </c>
      <c r="X16" s="52">
        <v>0.112885177742152</v>
      </c>
      <c r="Y16" s="39">
        <v>0.12598555077568699</v>
      </c>
      <c r="Z16" s="39">
        <v>9.0305049584115199E-2</v>
      </c>
      <c r="AA16" s="39">
        <v>8.9509353197198993E-2</v>
      </c>
      <c r="AB16" s="39">
        <v>0.114256707782094</v>
      </c>
      <c r="AC16" s="39">
        <v>0.121321938477299</v>
      </c>
      <c r="AD16" s="45">
        <v>2.4499652024417399E-2</v>
      </c>
    </row>
    <row r="17" spans="1:30" ht="20.149999999999999" customHeight="1" x14ac:dyDescent="0.25">
      <c r="A17" s="94"/>
      <c r="B17" s="46">
        <v>211</v>
      </c>
      <c r="C17" s="40">
        <v>24</v>
      </c>
      <c r="D17" s="40">
        <v>20</v>
      </c>
      <c r="E17" s="40">
        <v>7</v>
      </c>
      <c r="F17" s="40">
        <v>32</v>
      </c>
      <c r="G17" s="40">
        <v>9</v>
      </c>
      <c r="H17" s="53">
        <v>34</v>
      </c>
      <c r="I17" s="40">
        <v>28</v>
      </c>
      <c r="J17" s="40">
        <v>8</v>
      </c>
      <c r="K17" s="40">
        <v>7</v>
      </c>
      <c r="L17" s="40">
        <v>12</v>
      </c>
      <c r="M17" s="53">
        <v>49</v>
      </c>
      <c r="N17" s="40">
        <v>27</v>
      </c>
      <c r="O17" s="40">
        <v>9</v>
      </c>
      <c r="P17" s="53">
        <v>58</v>
      </c>
      <c r="Q17" s="40">
        <v>53</v>
      </c>
      <c r="R17" s="53">
        <v>79</v>
      </c>
      <c r="S17" s="40">
        <v>131</v>
      </c>
      <c r="T17" s="53">
        <v>56</v>
      </c>
      <c r="U17" s="40">
        <v>48</v>
      </c>
      <c r="V17" s="40">
        <v>50</v>
      </c>
      <c r="W17" s="40">
        <v>57</v>
      </c>
      <c r="X17" s="53">
        <v>54</v>
      </c>
      <c r="Y17" s="40">
        <v>42</v>
      </c>
      <c r="Z17" s="40">
        <v>24</v>
      </c>
      <c r="AA17" s="40">
        <v>59</v>
      </c>
      <c r="AB17" s="40">
        <v>11</v>
      </c>
      <c r="AC17" s="40">
        <v>21</v>
      </c>
      <c r="AD17" s="46">
        <v>1</v>
      </c>
    </row>
    <row r="18" spans="1:30" ht="20.149999999999999" customHeight="1" x14ac:dyDescent="0.25">
      <c r="A18" s="93" t="s">
        <v>4163</v>
      </c>
      <c r="B18" s="47">
        <v>0.57171365179109501</v>
      </c>
      <c r="C18" s="41">
        <v>0.53667984735150898</v>
      </c>
      <c r="D18" s="41">
        <v>0.68254559888699295</v>
      </c>
      <c r="E18" s="41">
        <v>0.67601414963525697</v>
      </c>
      <c r="F18" s="41">
        <v>0.45462959791400998</v>
      </c>
      <c r="G18" s="41">
        <v>0.62456920980389397</v>
      </c>
      <c r="H18" s="54">
        <v>0.49167676421810202</v>
      </c>
      <c r="I18" s="41">
        <v>0.68755065763932299</v>
      </c>
      <c r="J18" s="41">
        <v>0.70571999890220805</v>
      </c>
      <c r="K18" s="41">
        <v>0.59865235061409805</v>
      </c>
      <c r="L18" s="41">
        <v>0.48795394219184202</v>
      </c>
      <c r="M18" s="54">
        <v>0.55013185367592599</v>
      </c>
      <c r="N18" s="41">
        <v>0.69031144504826802</v>
      </c>
      <c r="O18" s="41">
        <v>0.63346314119814395</v>
      </c>
      <c r="P18" s="54">
        <v>0.65910009023719696</v>
      </c>
      <c r="Q18" s="41">
        <v>0.539119976766538</v>
      </c>
      <c r="R18" s="54">
        <v>0.54409313016731398</v>
      </c>
      <c r="S18" s="41">
        <v>0.60078847187155104</v>
      </c>
      <c r="T18" s="54">
        <v>0.57586047303389098</v>
      </c>
      <c r="U18" s="41">
        <v>0.54063960464104599</v>
      </c>
      <c r="V18" s="41">
        <v>0.58498670215216197</v>
      </c>
      <c r="W18" s="41">
        <v>0.58485031896470896</v>
      </c>
      <c r="X18" s="54">
        <v>0.58988903672829396</v>
      </c>
      <c r="Y18" s="41">
        <v>0.542211187505517</v>
      </c>
      <c r="Z18" s="41">
        <v>0.55135488243167696</v>
      </c>
      <c r="AA18" s="41">
        <v>0.58345987899261997</v>
      </c>
      <c r="AB18" s="41">
        <v>0.52673127852399104</v>
      </c>
      <c r="AC18" s="41">
        <v>0.56243276476451098</v>
      </c>
      <c r="AD18" s="47">
        <v>0.65686383234911505</v>
      </c>
    </row>
    <row r="19" spans="1:30" ht="20.149999999999999" customHeight="1" x14ac:dyDescent="0.25">
      <c r="A19" s="93"/>
      <c r="B19" s="44">
        <v>1172</v>
      </c>
      <c r="C19" s="38">
        <v>142</v>
      </c>
      <c r="D19" s="38">
        <v>311</v>
      </c>
      <c r="E19" s="38">
        <v>92</v>
      </c>
      <c r="F19" s="38">
        <v>173</v>
      </c>
      <c r="G19" s="38">
        <v>104</v>
      </c>
      <c r="H19" s="51">
        <v>164</v>
      </c>
      <c r="I19" s="38">
        <v>326</v>
      </c>
      <c r="J19" s="38">
        <v>121</v>
      </c>
      <c r="K19" s="38">
        <v>56</v>
      </c>
      <c r="L19" s="38">
        <v>98</v>
      </c>
      <c r="M19" s="51">
        <v>314</v>
      </c>
      <c r="N19" s="38">
        <v>298</v>
      </c>
      <c r="O19" s="38">
        <v>90</v>
      </c>
      <c r="P19" s="51">
        <v>464</v>
      </c>
      <c r="Q19" s="38">
        <v>387</v>
      </c>
      <c r="R19" s="51">
        <v>538</v>
      </c>
      <c r="S19" s="38">
        <v>634</v>
      </c>
      <c r="T19" s="51">
        <v>322</v>
      </c>
      <c r="U19" s="38">
        <v>269</v>
      </c>
      <c r="V19" s="38">
        <v>297</v>
      </c>
      <c r="W19" s="38">
        <v>284</v>
      </c>
      <c r="X19" s="51">
        <v>282</v>
      </c>
      <c r="Y19" s="38">
        <v>179</v>
      </c>
      <c r="Z19" s="38">
        <v>147</v>
      </c>
      <c r="AA19" s="38">
        <v>382</v>
      </c>
      <c r="AB19" s="38">
        <v>51</v>
      </c>
      <c r="AC19" s="38">
        <v>96</v>
      </c>
      <c r="AD19" s="44">
        <v>36</v>
      </c>
    </row>
    <row r="20" spans="1:30" ht="20.149999999999999" customHeight="1" x14ac:dyDescent="0.25">
      <c r="A20" s="94" t="s">
        <v>4180</v>
      </c>
      <c r="B20" s="45">
        <v>0.102548676763784</v>
      </c>
      <c r="C20" s="39">
        <v>0.12887292540088899</v>
      </c>
      <c r="D20" s="39">
        <v>6.6221807781212297E-2</v>
      </c>
      <c r="E20" s="39">
        <v>9.4053000138200393E-2</v>
      </c>
      <c r="F20" s="39">
        <v>0.174140010887671</v>
      </c>
      <c r="G20" s="39">
        <v>0.16074160335307799</v>
      </c>
      <c r="H20" s="52">
        <v>0.13799418181436601</v>
      </c>
      <c r="I20" s="39">
        <v>6.77784452704632E-2</v>
      </c>
      <c r="J20" s="39">
        <v>8.5408130319733197E-2</v>
      </c>
      <c r="K20" s="39">
        <v>0.165865144127012</v>
      </c>
      <c r="L20" s="39">
        <v>0.152266411426415</v>
      </c>
      <c r="M20" s="52">
        <v>0.119751095355008</v>
      </c>
      <c r="N20" s="39">
        <v>8.07532240319567E-2</v>
      </c>
      <c r="O20" s="39">
        <v>0.109423045646637</v>
      </c>
      <c r="P20" s="52">
        <v>7.5831649725396993E-2</v>
      </c>
      <c r="Q20" s="39">
        <v>0.140046416923195</v>
      </c>
      <c r="R20" s="52">
        <v>0.126089450562479</v>
      </c>
      <c r="S20" s="39">
        <v>7.7752710208545003E-2</v>
      </c>
      <c r="T20" s="52">
        <v>0.10668088189705199</v>
      </c>
      <c r="U20" s="39">
        <v>0.12094717857256999</v>
      </c>
      <c r="V20" s="39">
        <v>0.107788157332199</v>
      </c>
      <c r="W20" s="39">
        <v>7.3509826870979594E-2</v>
      </c>
      <c r="X20" s="52">
        <v>0.112860994877628</v>
      </c>
      <c r="Y20" s="39">
        <v>8.64158909662429E-2</v>
      </c>
      <c r="Z20" s="39">
        <v>0.11048656092516</v>
      </c>
      <c r="AA20" s="39">
        <v>0.10150862887706601</v>
      </c>
      <c r="AB20" s="39">
        <v>0.13222383556603201</v>
      </c>
      <c r="AC20" s="39">
        <v>9.4550234878466796E-2</v>
      </c>
      <c r="AD20" s="45">
        <v>5.6756053217913403E-2</v>
      </c>
    </row>
    <row r="21" spans="1:30" ht="20.149999999999999" customHeight="1" x14ac:dyDescent="0.25">
      <c r="A21" s="95"/>
      <c r="B21" s="48">
        <v>210</v>
      </c>
      <c r="C21" s="42">
        <v>34</v>
      </c>
      <c r="D21" s="42">
        <v>30</v>
      </c>
      <c r="E21" s="42">
        <v>13</v>
      </c>
      <c r="F21" s="42">
        <v>66</v>
      </c>
      <c r="G21" s="42">
        <v>27</v>
      </c>
      <c r="H21" s="57">
        <v>46</v>
      </c>
      <c r="I21" s="42">
        <v>32</v>
      </c>
      <c r="J21" s="42">
        <v>15</v>
      </c>
      <c r="K21" s="42">
        <v>16</v>
      </c>
      <c r="L21" s="42">
        <v>31</v>
      </c>
      <c r="M21" s="57">
        <v>68</v>
      </c>
      <c r="N21" s="42">
        <v>35</v>
      </c>
      <c r="O21" s="42">
        <v>16</v>
      </c>
      <c r="P21" s="57">
        <v>53</v>
      </c>
      <c r="Q21" s="42">
        <v>101</v>
      </c>
      <c r="R21" s="57">
        <v>125</v>
      </c>
      <c r="S21" s="42">
        <v>82</v>
      </c>
      <c r="T21" s="57">
        <v>60</v>
      </c>
      <c r="U21" s="42">
        <v>60</v>
      </c>
      <c r="V21" s="42">
        <v>55</v>
      </c>
      <c r="W21" s="42">
        <v>36</v>
      </c>
      <c r="X21" s="57">
        <v>54</v>
      </c>
      <c r="Y21" s="42">
        <v>29</v>
      </c>
      <c r="Z21" s="42">
        <v>29</v>
      </c>
      <c r="AA21" s="42">
        <v>66</v>
      </c>
      <c r="AB21" s="42">
        <v>13</v>
      </c>
      <c r="AC21" s="42">
        <v>16</v>
      </c>
      <c r="AD21" s="48">
        <v>3</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8" display="Return to index" xr:uid="{D78863DF-5E72-4601-BEDA-B185B51AADD8}"/>
  </hyperlinks>
  <pageMargins left="0.75" right="0.75" top="0.75" bottom="0.5" header="0.5" footer="0.75"/>
  <drawing r:id="rId1"/>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4185</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4126</v>
      </c>
      <c r="B6" s="43">
        <v>0.191335145373419</v>
      </c>
      <c r="C6" s="37">
        <v>0.13385831872453999</v>
      </c>
      <c r="D6" s="37">
        <v>0.33769713289894099</v>
      </c>
      <c r="E6" s="37">
        <v>0.24769428697059701</v>
      </c>
      <c r="F6" s="37">
        <v>0.110293083335714</v>
      </c>
      <c r="G6" s="37">
        <v>0.279098521661926</v>
      </c>
      <c r="H6" s="50">
        <v>0.116272466220425</v>
      </c>
      <c r="I6" s="37">
        <v>0.35962722761861199</v>
      </c>
      <c r="J6" s="37">
        <v>0.27605629322915798</v>
      </c>
      <c r="K6" s="37">
        <v>0.299148952701767</v>
      </c>
      <c r="L6" s="37">
        <v>0.119143787585326</v>
      </c>
      <c r="M6" s="50">
        <v>0.15834885136339899</v>
      </c>
      <c r="N6" s="37">
        <v>0.38072572903780799</v>
      </c>
      <c r="O6" s="37">
        <v>0.245075128151066</v>
      </c>
      <c r="P6" s="50">
        <v>0.27106121395173599</v>
      </c>
      <c r="Q6" s="37">
        <v>0.17029605485881</v>
      </c>
      <c r="R6" s="50">
        <v>0.22777777295591001</v>
      </c>
      <c r="S6" s="37">
        <v>0.157092305236151</v>
      </c>
      <c r="T6" s="50">
        <v>0.151486822522097</v>
      </c>
      <c r="U6" s="37">
        <v>0.21365887542314699</v>
      </c>
      <c r="V6" s="37">
        <v>0.237430938552916</v>
      </c>
      <c r="W6" s="37">
        <v>0.166166615717388</v>
      </c>
      <c r="X6" s="50">
        <v>0.197683781213707</v>
      </c>
      <c r="Y6" s="37">
        <v>0.16387323402956</v>
      </c>
      <c r="Z6" s="37">
        <v>0.24907081884780899</v>
      </c>
      <c r="AA6" s="37">
        <v>0.19331825143650599</v>
      </c>
      <c r="AB6" s="37">
        <v>0.160918870501013</v>
      </c>
      <c r="AC6" s="37">
        <v>0.173140472452849</v>
      </c>
      <c r="AD6" s="43">
        <v>0.107766831455704</v>
      </c>
    </row>
    <row r="7" spans="1:30" ht="20.149999999999999" customHeight="1" x14ac:dyDescent="0.25">
      <c r="A7" s="93"/>
      <c r="B7" s="44">
        <v>392</v>
      </c>
      <c r="C7" s="38">
        <v>35</v>
      </c>
      <c r="D7" s="38">
        <v>154</v>
      </c>
      <c r="E7" s="38">
        <v>34</v>
      </c>
      <c r="F7" s="38">
        <v>42</v>
      </c>
      <c r="G7" s="38">
        <v>46</v>
      </c>
      <c r="H7" s="51">
        <v>39</v>
      </c>
      <c r="I7" s="38">
        <v>170</v>
      </c>
      <c r="J7" s="38">
        <v>47</v>
      </c>
      <c r="K7" s="38">
        <v>28</v>
      </c>
      <c r="L7" s="38">
        <v>24</v>
      </c>
      <c r="M7" s="51">
        <v>90</v>
      </c>
      <c r="N7" s="38">
        <v>164</v>
      </c>
      <c r="O7" s="38">
        <v>35</v>
      </c>
      <c r="P7" s="51">
        <v>191</v>
      </c>
      <c r="Q7" s="38">
        <v>122</v>
      </c>
      <c r="R7" s="51">
        <v>225</v>
      </c>
      <c r="S7" s="38">
        <v>166</v>
      </c>
      <c r="T7" s="51">
        <v>85</v>
      </c>
      <c r="U7" s="38">
        <v>106</v>
      </c>
      <c r="V7" s="38">
        <v>121</v>
      </c>
      <c r="W7" s="38">
        <v>81</v>
      </c>
      <c r="X7" s="51">
        <v>94</v>
      </c>
      <c r="Y7" s="38">
        <v>54</v>
      </c>
      <c r="Z7" s="38">
        <v>66</v>
      </c>
      <c r="AA7" s="38">
        <v>126</v>
      </c>
      <c r="AB7" s="38">
        <v>16</v>
      </c>
      <c r="AC7" s="38">
        <v>29</v>
      </c>
      <c r="AD7" s="44">
        <v>6</v>
      </c>
    </row>
    <row r="8" spans="1:30" ht="20.149999999999999" customHeight="1" x14ac:dyDescent="0.25">
      <c r="A8" s="94" t="s">
        <v>4127</v>
      </c>
      <c r="B8" s="45">
        <v>0.26698369856017701</v>
      </c>
      <c r="C8" s="39">
        <v>0.23921394772938701</v>
      </c>
      <c r="D8" s="39">
        <v>0.32551933359548302</v>
      </c>
      <c r="E8" s="39">
        <v>0.43684719437630198</v>
      </c>
      <c r="F8" s="39">
        <v>0.21713891340747199</v>
      </c>
      <c r="G8" s="39">
        <v>0.28650072499448798</v>
      </c>
      <c r="H8" s="52">
        <v>0.23671257573789001</v>
      </c>
      <c r="I8" s="39">
        <v>0.33500516316336998</v>
      </c>
      <c r="J8" s="39">
        <v>0.39760171786859499</v>
      </c>
      <c r="K8" s="39">
        <v>0.22245658372818899</v>
      </c>
      <c r="L8" s="39">
        <v>0.23417422457428699</v>
      </c>
      <c r="M8" s="52">
        <v>0.24342224706997401</v>
      </c>
      <c r="N8" s="39">
        <v>0.30416633880278199</v>
      </c>
      <c r="O8" s="39">
        <v>0.44182014550599602</v>
      </c>
      <c r="P8" s="52">
        <v>0.33799187254333002</v>
      </c>
      <c r="Q8" s="39">
        <v>0.238110935023015</v>
      </c>
      <c r="R8" s="52">
        <v>0.256147965014695</v>
      </c>
      <c r="S8" s="39">
        <v>0.27648818786382301</v>
      </c>
      <c r="T8" s="52">
        <v>0.282693686586793</v>
      </c>
      <c r="U8" s="39">
        <v>0.27766608743392701</v>
      </c>
      <c r="V8" s="39">
        <v>0.26912983367080401</v>
      </c>
      <c r="W8" s="39">
        <v>0.23575351672862499</v>
      </c>
      <c r="X8" s="52">
        <v>0.28500736119869602</v>
      </c>
      <c r="Y8" s="39">
        <v>0.25455349748878198</v>
      </c>
      <c r="Z8" s="39">
        <v>0.228874764510755</v>
      </c>
      <c r="AA8" s="39">
        <v>0.26316486241838899</v>
      </c>
      <c r="AB8" s="39">
        <v>0.17972770436372301</v>
      </c>
      <c r="AC8" s="39">
        <v>0.35574158001185202</v>
      </c>
      <c r="AD8" s="45">
        <v>0.293215307803458</v>
      </c>
    </row>
    <row r="9" spans="1:30" ht="20.149999999999999" customHeight="1" x14ac:dyDescent="0.25">
      <c r="A9" s="94"/>
      <c r="B9" s="46">
        <v>547</v>
      </c>
      <c r="C9" s="40">
        <v>63</v>
      </c>
      <c r="D9" s="40">
        <v>148</v>
      </c>
      <c r="E9" s="40">
        <v>59</v>
      </c>
      <c r="F9" s="40">
        <v>83</v>
      </c>
      <c r="G9" s="40">
        <v>48</v>
      </c>
      <c r="H9" s="53">
        <v>79</v>
      </c>
      <c r="I9" s="40">
        <v>159</v>
      </c>
      <c r="J9" s="40">
        <v>68</v>
      </c>
      <c r="K9" s="40">
        <v>21</v>
      </c>
      <c r="L9" s="40">
        <v>47</v>
      </c>
      <c r="M9" s="53">
        <v>139</v>
      </c>
      <c r="N9" s="40">
        <v>131</v>
      </c>
      <c r="O9" s="40">
        <v>63</v>
      </c>
      <c r="P9" s="53">
        <v>238</v>
      </c>
      <c r="Q9" s="40">
        <v>171</v>
      </c>
      <c r="R9" s="53">
        <v>253</v>
      </c>
      <c r="S9" s="40">
        <v>292</v>
      </c>
      <c r="T9" s="53">
        <v>158</v>
      </c>
      <c r="U9" s="40">
        <v>138</v>
      </c>
      <c r="V9" s="40">
        <v>137</v>
      </c>
      <c r="W9" s="40">
        <v>115</v>
      </c>
      <c r="X9" s="53">
        <v>136</v>
      </c>
      <c r="Y9" s="40">
        <v>84</v>
      </c>
      <c r="Z9" s="40">
        <v>61</v>
      </c>
      <c r="AA9" s="40">
        <v>172</v>
      </c>
      <c r="AB9" s="40">
        <v>17</v>
      </c>
      <c r="AC9" s="40">
        <v>61</v>
      </c>
      <c r="AD9" s="46">
        <v>16</v>
      </c>
    </row>
    <row r="10" spans="1:30" ht="20.149999999999999" customHeight="1" x14ac:dyDescent="0.25">
      <c r="A10" s="93" t="s">
        <v>4128</v>
      </c>
      <c r="B10" s="47">
        <v>0.246286937657271</v>
      </c>
      <c r="C10" s="41">
        <v>0.27013896099571899</v>
      </c>
      <c r="D10" s="41">
        <v>0.182768747317161</v>
      </c>
      <c r="E10" s="41">
        <v>0.15902576853220399</v>
      </c>
      <c r="F10" s="41">
        <v>0.30023385355284199</v>
      </c>
      <c r="G10" s="41">
        <v>0.222349438308722</v>
      </c>
      <c r="H10" s="54">
        <v>0.28443639244590402</v>
      </c>
      <c r="I10" s="41">
        <v>0.16222454105564499</v>
      </c>
      <c r="J10" s="41">
        <v>0.140026764508419</v>
      </c>
      <c r="K10" s="41">
        <v>0.296679029704981</v>
      </c>
      <c r="L10" s="41">
        <v>0.30692830534009002</v>
      </c>
      <c r="M10" s="54">
        <v>0.27048855582065001</v>
      </c>
      <c r="N10" s="41">
        <v>0.16626504013387999</v>
      </c>
      <c r="O10" s="41">
        <v>0.12263968688857201</v>
      </c>
      <c r="P10" s="54">
        <v>0.19561109514672101</v>
      </c>
      <c r="Q10" s="41">
        <v>0.251355244573854</v>
      </c>
      <c r="R10" s="54">
        <v>0.24567424240976399</v>
      </c>
      <c r="S10" s="41">
        <v>0.24848903666637101</v>
      </c>
      <c r="T10" s="54">
        <v>0.27932383110770098</v>
      </c>
      <c r="U10" s="41">
        <v>0.24168658230366399</v>
      </c>
      <c r="V10" s="41">
        <v>0.22694852243136299</v>
      </c>
      <c r="W10" s="41">
        <v>0.23320776992394401</v>
      </c>
      <c r="X10" s="54">
        <v>0.23025813849291701</v>
      </c>
      <c r="Y10" s="41">
        <v>0.30388197194496702</v>
      </c>
      <c r="Z10" s="41">
        <v>0.215143872655152</v>
      </c>
      <c r="AA10" s="41">
        <v>0.23970054204223001</v>
      </c>
      <c r="AB10" s="41">
        <v>0.29521677309625799</v>
      </c>
      <c r="AC10" s="41">
        <v>0.20678842907960701</v>
      </c>
      <c r="AD10" s="47">
        <v>0.30518348055876898</v>
      </c>
    </row>
    <row r="11" spans="1:30" ht="20.149999999999999" customHeight="1" x14ac:dyDescent="0.25">
      <c r="A11" s="93"/>
      <c r="B11" s="44">
        <v>505</v>
      </c>
      <c r="C11" s="38">
        <v>71</v>
      </c>
      <c r="D11" s="38">
        <v>83</v>
      </c>
      <c r="E11" s="38">
        <v>22</v>
      </c>
      <c r="F11" s="38">
        <v>114</v>
      </c>
      <c r="G11" s="38">
        <v>37</v>
      </c>
      <c r="H11" s="51">
        <v>95</v>
      </c>
      <c r="I11" s="38">
        <v>77</v>
      </c>
      <c r="J11" s="38">
        <v>24</v>
      </c>
      <c r="K11" s="38">
        <v>28</v>
      </c>
      <c r="L11" s="38">
        <v>62</v>
      </c>
      <c r="M11" s="51">
        <v>154</v>
      </c>
      <c r="N11" s="38">
        <v>72</v>
      </c>
      <c r="O11" s="38">
        <v>17</v>
      </c>
      <c r="P11" s="51">
        <v>138</v>
      </c>
      <c r="Q11" s="38">
        <v>181</v>
      </c>
      <c r="R11" s="51">
        <v>243</v>
      </c>
      <c r="S11" s="38">
        <v>262</v>
      </c>
      <c r="T11" s="51">
        <v>156</v>
      </c>
      <c r="U11" s="38">
        <v>120</v>
      </c>
      <c r="V11" s="38">
        <v>115</v>
      </c>
      <c r="W11" s="38">
        <v>113</v>
      </c>
      <c r="X11" s="51">
        <v>110</v>
      </c>
      <c r="Y11" s="38">
        <v>100</v>
      </c>
      <c r="Z11" s="38">
        <v>57</v>
      </c>
      <c r="AA11" s="38">
        <v>157</v>
      </c>
      <c r="AB11" s="38">
        <v>28</v>
      </c>
      <c r="AC11" s="38">
        <v>35</v>
      </c>
      <c r="AD11" s="44">
        <v>17</v>
      </c>
    </row>
    <row r="12" spans="1:30" ht="20.149999999999999" customHeight="1" x14ac:dyDescent="0.25">
      <c r="A12" s="94" t="s">
        <v>4129</v>
      </c>
      <c r="B12" s="45">
        <v>5.2111584922955499E-2</v>
      </c>
      <c r="C12" s="39">
        <v>7.7715659926077998E-2</v>
      </c>
      <c r="D12" s="39">
        <v>3.2890479080137799E-2</v>
      </c>
      <c r="E12" s="39">
        <v>3.4169948495783101E-2</v>
      </c>
      <c r="F12" s="39">
        <v>8.3256971640478794E-2</v>
      </c>
      <c r="G12" s="39">
        <v>6.0269779532589003E-2</v>
      </c>
      <c r="H12" s="52">
        <v>7.6007796750364398E-2</v>
      </c>
      <c r="I12" s="39">
        <v>2.88453117696113E-2</v>
      </c>
      <c r="J12" s="39">
        <v>3.0413485773587601E-2</v>
      </c>
      <c r="K12" s="39">
        <v>5.5836364641124098E-2</v>
      </c>
      <c r="L12" s="39">
        <v>5.7333939679777401E-2</v>
      </c>
      <c r="M12" s="52">
        <v>6.5758392591085998E-2</v>
      </c>
      <c r="N12" s="39">
        <v>2.67080539962011E-2</v>
      </c>
      <c r="O12" s="39">
        <v>3.9268098936587899E-2</v>
      </c>
      <c r="P12" s="52">
        <v>3.9510740645685098E-2</v>
      </c>
      <c r="Q12" s="39">
        <v>6.6061272730106493E-2</v>
      </c>
      <c r="R12" s="52">
        <v>6.3284096090494402E-2</v>
      </c>
      <c r="S12" s="39">
        <v>4.1985033723623402E-2</v>
      </c>
      <c r="T12" s="52">
        <v>6.2715898573894702E-2</v>
      </c>
      <c r="U12" s="39">
        <v>3.55218026624253E-2</v>
      </c>
      <c r="V12" s="39">
        <v>4.3612986990268603E-2</v>
      </c>
      <c r="W12" s="39">
        <v>6.5760826256236804E-2</v>
      </c>
      <c r="X12" s="52">
        <v>4.4270452521349098E-2</v>
      </c>
      <c r="Y12" s="39">
        <v>5.1699840465324602E-2</v>
      </c>
      <c r="Z12" s="39">
        <v>7.7632336595023999E-2</v>
      </c>
      <c r="AA12" s="39">
        <v>4.0103320989654197E-2</v>
      </c>
      <c r="AB12" s="39">
        <v>6.9493978714850399E-2</v>
      </c>
      <c r="AC12" s="39">
        <v>6.2265395228417203E-2</v>
      </c>
      <c r="AD12" s="45">
        <v>7.9760550246891104E-2</v>
      </c>
    </row>
    <row r="13" spans="1:30" ht="20.149999999999999" customHeight="1" x14ac:dyDescent="0.25">
      <c r="A13" s="94"/>
      <c r="B13" s="46">
        <v>107</v>
      </c>
      <c r="C13" s="40">
        <v>21</v>
      </c>
      <c r="D13" s="40">
        <v>15</v>
      </c>
      <c r="E13" s="40">
        <v>5</v>
      </c>
      <c r="F13" s="40">
        <v>32</v>
      </c>
      <c r="G13" s="40">
        <v>10</v>
      </c>
      <c r="H13" s="53">
        <v>25</v>
      </c>
      <c r="I13" s="40">
        <v>14</v>
      </c>
      <c r="J13" s="40">
        <v>5</v>
      </c>
      <c r="K13" s="40">
        <v>5</v>
      </c>
      <c r="L13" s="40">
        <v>12</v>
      </c>
      <c r="M13" s="53">
        <v>38</v>
      </c>
      <c r="N13" s="40">
        <v>12</v>
      </c>
      <c r="O13" s="40">
        <v>6</v>
      </c>
      <c r="P13" s="53">
        <v>28</v>
      </c>
      <c r="Q13" s="40">
        <v>47</v>
      </c>
      <c r="R13" s="53">
        <v>63</v>
      </c>
      <c r="S13" s="40">
        <v>44</v>
      </c>
      <c r="T13" s="53">
        <v>35</v>
      </c>
      <c r="U13" s="40">
        <v>18</v>
      </c>
      <c r="V13" s="40">
        <v>22</v>
      </c>
      <c r="W13" s="40">
        <v>32</v>
      </c>
      <c r="X13" s="53">
        <v>21</v>
      </c>
      <c r="Y13" s="40">
        <v>17</v>
      </c>
      <c r="Z13" s="40">
        <v>21</v>
      </c>
      <c r="AA13" s="40">
        <v>26</v>
      </c>
      <c r="AB13" s="40">
        <v>7</v>
      </c>
      <c r="AC13" s="40">
        <v>11</v>
      </c>
      <c r="AD13" s="46">
        <v>4</v>
      </c>
    </row>
    <row r="14" spans="1:30" ht="20.149999999999999" customHeight="1" x14ac:dyDescent="0.25">
      <c r="A14" s="93" t="s">
        <v>4130</v>
      </c>
      <c r="B14" s="47">
        <v>4.6504103130607599E-2</v>
      </c>
      <c r="C14" s="41">
        <v>7.5193490030568702E-2</v>
      </c>
      <c r="D14" s="41">
        <v>2.4886690322630699E-2</v>
      </c>
      <c r="E14" s="41">
        <v>1.2203326682059401E-2</v>
      </c>
      <c r="F14" s="41">
        <v>8.9742622912455799E-2</v>
      </c>
      <c r="G14" s="41">
        <v>3.4420198423166098E-2</v>
      </c>
      <c r="H14" s="54">
        <v>9.3019477291681696E-2</v>
      </c>
      <c r="I14" s="41">
        <v>1.6798550258197199E-2</v>
      </c>
      <c r="J14" s="41">
        <v>3.00586305076938E-2</v>
      </c>
      <c r="K14" s="41">
        <v>3.18603878932089E-2</v>
      </c>
      <c r="L14" s="41">
        <v>0.10110911539565</v>
      </c>
      <c r="M14" s="54">
        <v>7.7532814519312598E-2</v>
      </c>
      <c r="N14" s="41">
        <v>2.4818286623825299E-2</v>
      </c>
      <c r="O14" s="41">
        <v>1.75695785454195E-2</v>
      </c>
      <c r="P14" s="54">
        <v>2.1307797335637799E-2</v>
      </c>
      <c r="Q14" s="41">
        <v>8.7922992167940195E-2</v>
      </c>
      <c r="R14" s="54">
        <v>5.4704147159944101E-2</v>
      </c>
      <c r="S14" s="41">
        <v>3.7509329027836102E-2</v>
      </c>
      <c r="T14" s="54">
        <v>2.2889071040457201E-2</v>
      </c>
      <c r="U14" s="41">
        <v>4.6314680248241098E-2</v>
      </c>
      <c r="V14" s="41">
        <v>4.7601263397451202E-2</v>
      </c>
      <c r="W14" s="41">
        <v>7.2706296466693507E-2</v>
      </c>
      <c r="X14" s="54">
        <v>5.0755732384927303E-2</v>
      </c>
      <c r="Y14" s="41">
        <v>3.8992442907721102E-2</v>
      </c>
      <c r="Z14" s="41">
        <v>4.4065468977757302E-2</v>
      </c>
      <c r="AA14" s="41">
        <v>4.0939228092406403E-2</v>
      </c>
      <c r="AB14" s="41">
        <v>9.0402858961653496E-2</v>
      </c>
      <c r="AC14" s="41">
        <v>4.26764754142199E-2</v>
      </c>
      <c r="AD14" s="47">
        <v>6.7445419426161807E-2</v>
      </c>
    </row>
    <row r="15" spans="1:30" ht="20.149999999999999" customHeight="1" x14ac:dyDescent="0.25">
      <c r="A15" s="93"/>
      <c r="B15" s="44">
        <v>95</v>
      </c>
      <c r="C15" s="38">
        <v>20</v>
      </c>
      <c r="D15" s="38">
        <v>11</v>
      </c>
      <c r="E15" s="38">
        <v>2</v>
      </c>
      <c r="F15" s="38">
        <v>34</v>
      </c>
      <c r="G15" s="38">
        <v>6</v>
      </c>
      <c r="H15" s="51">
        <v>31</v>
      </c>
      <c r="I15" s="38">
        <v>8</v>
      </c>
      <c r="J15" s="38">
        <v>5</v>
      </c>
      <c r="K15" s="38">
        <v>3</v>
      </c>
      <c r="L15" s="38">
        <v>20</v>
      </c>
      <c r="M15" s="51">
        <v>44</v>
      </c>
      <c r="N15" s="38">
        <v>11</v>
      </c>
      <c r="O15" s="38">
        <v>2</v>
      </c>
      <c r="P15" s="51">
        <v>15</v>
      </c>
      <c r="Q15" s="38">
        <v>63</v>
      </c>
      <c r="R15" s="51">
        <v>54</v>
      </c>
      <c r="S15" s="38">
        <v>40</v>
      </c>
      <c r="T15" s="51">
        <v>13</v>
      </c>
      <c r="U15" s="38">
        <v>23</v>
      </c>
      <c r="V15" s="38">
        <v>24</v>
      </c>
      <c r="W15" s="38">
        <v>35</v>
      </c>
      <c r="X15" s="51">
        <v>24</v>
      </c>
      <c r="Y15" s="38">
        <v>13</v>
      </c>
      <c r="Z15" s="38">
        <v>12</v>
      </c>
      <c r="AA15" s="38">
        <v>27</v>
      </c>
      <c r="AB15" s="38">
        <v>9</v>
      </c>
      <c r="AC15" s="38">
        <v>7</v>
      </c>
      <c r="AD15" s="44">
        <v>4</v>
      </c>
    </row>
    <row r="16" spans="1:30" ht="20.149999999999999" customHeight="1" x14ac:dyDescent="0.25">
      <c r="A16" s="94" t="s">
        <v>250</v>
      </c>
      <c r="B16" s="45">
        <v>0.196778530355568</v>
      </c>
      <c r="C16" s="39">
        <v>0.20387962259370801</v>
      </c>
      <c r="D16" s="39">
        <v>9.6237616785646393E-2</v>
      </c>
      <c r="E16" s="39">
        <v>0.110059474943054</v>
      </c>
      <c r="F16" s="39">
        <v>0.19933455515103901</v>
      </c>
      <c r="G16" s="39">
        <v>0.11736133707910899</v>
      </c>
      <c r="H16" s="52">
        <v>0.19355129155373399</v>
      </c>
      <c r="I16" s="39">
        <v>9.7499206134563907E-2</v>
      </c>
      <c r="J16" s="39">
        <v>0.12584310811254601</v>
      </c>
      <c r="K16" s="39">
        <v>9.4018681330729006E-2</v>
      </c>
      <c r="L16" s="39">
        <v>0.18131062742487</v>
      </c>
      <c r="M16" s="52">
        <v>0.18444913863557899</v>
      </c>
      <c r="N16" s="39">
        <v>9.7316551405503701E-2</v>
      </c>
      <c r="O16" s="39">
        <v>0.13362736197236</v>
      </c>
      <c r="P16" s="52">
        <v>0.13451728037689101</v>
      </c>
      <c r="Q16" s="39">
        <v>0.18625350064627499</v>
      </c>
      <c r="R16" s="52">
        <v>0.15241177636919401</v>
      </c>
      <c r="S16" s="39">
        <v>0.23843610748219601</v>
      </c>
      <c r="T16" s="52">
        <v>0.200890690169057</v>
      </c>
      <c r="U16" s="39">
        <v>0.185151971928595</v>
      </c>
      <c r="V16" s="39">
        <v>0.17527645495719801</v>
      </c>
      <c r="W16" s="39">
        <v>0.22640497490711101</v>
      </c>
      <c r="X16" s="52">
        <v>0.19202453418840401</v>
      </c>
      <c r="Y16" s="39">
        <v>0.18699901316364601</v>
      </c>
      <c r="Z16" s="39">
        <v>0.185212738413501</v>
      </c>
      <c r="AA16" s="39">
        <v>0.22277379502081501</v>
      </c>
      <c r="AB16" s="39">
        <v>0.20423981436250199</v>
      </c>
      <c r="AC16" s="39">
        <v>0.15938764781305401</v>
      </c>
      <c r="AD16" s="45">
        <v>0.14662841050901601</v>
      </c>
    </row>
    <row r="17" spans="1:30" ht="20.149999999999999" customHeight="1" x14ac:dyDescent="0.25">
      <c r="A17" s="94"/>
      <c r="B17" s="46">
        <v>403</v>
      </c>
      <c r="C17" s="40">
        <v>54</v>
      </c>
      <c r="D17" s="40">
        <v>44</v>
      </c>
      <c r="E17" s="40">
        <v>15</v>
      </c>
      <c r="F17" s="40">
        <v>76</v>
      </c>
      <c r="G17" s="40">
        <v>20</v>
      </c>
      <c r="H17" s="53">
        <v>64</v>
      </c>
      <c r="I17" s="40">
        <v>46</v>
      </c>
      <c r="J17" s="40">
        <v>22</v>
      </c>
      <c r="K17" s="40">
        <v>9</v>
      </c>
      <c r="L17" s="40">
        <v>36</v>
      </c>
      <c r="M17" s="53">
        <v>105</v>
      </c>
      <c r="N17" s="40">
        <v>42</v>
      </c>
      <c r="O17" s="40">
        <v>19</v>
      </c>
      <c r="P17" s="53">
        <v>95</v>
      </c>
      <c r="Q17" s="40">
        <v>134</v>
      </c>
      <c r="R17" s="53">
        <v>151</v>
      </c>
      <c r="S17" s="40">
        <v>251</v>
      </c>
      <c r="T17" s="53">
        <v>112</v>
      </c>
      <c r="U17" s="40">
        <v>92</v>
      </c>
      <c r="V17" s="40">
        <v>89</v>
      </c>
      <c r="W17" s="40">
        <v>110</v>
      </c>
      <c r="X17" s="53">
        <v>92</v>
      </c>
      <c r="Y17" s="40">
        <v>62</v>
      </c>
      <c r="Z17" s="40">
        <v>49</v>
      </c>
      <c r="AA17" s="40">
        <v>146</v>
      </c>
      <c r="AB17" s="40">
        <v>20</v>
      </c>
      <c r="AC17" s="40">
        <v>27</v>
      </c>
      <c r="AD17" s="46">
        <v>8</v>
      </c>
    </row>
    <row r="18" spans="1:30" ht="20.149999999999999" customHeight="1" x14ac:dyDescent="0.25">
      <c r="A18" s="93" t="s">
        <v>4131</v>
      </c>
      <c r="B18" s="47">
        <v>0.45831884393359501</v>
      </c>
      <c r="C18" s="41">
        <v>0.37307226645392699</v>
      </c>
      <c r="D18" s="41">
        <v>0.66321646649442501</v>
      </c>
      <c r="E18" s="41">
        <v>0.68454148134689996</v>
      </c>
      <c r="F18" s="41">
        <v>0.32743199674318502</v>
      </c>
      <c r="G18" s="41">
        <v>0.56559924665641403</v>
      </c>
      <c r="H18" s="54">
        <v>0.35298504195831498</v>
      </c>
      <c r="I18" s="41">
        <v>0.69463239078198302</v>
      </c>
      <c r="J18" s="41">
        <v>0.67365801109775403</v>
      </c>
      <c r="K18" s="41">
        <v>0.521605536429957</v>
      </c>
      <c r="L18" s="41">
        <v>0.353318012159613</v>
      </c>
      <c r="M18" s="54">
        <v>0.401771098433373</v>
      </c>
      <c r="N18" s="41">
        <v>0.68489206784058998</v>
      </c>
      <c r="O18" s="41">
        <v>0.68689527365706204</v>
      </c>
      <c r="P18" s="54">
        <v>0.60905308649506595</v>
      </c>
      <c r="Q18" s="41">
        <v>0.408406989881825</v>
      </c>
      <c r="R18" s="54">
        <v>0.48392573797060501</v>
      </c>
      <c r="S18" s="41">
        <v>0.43358049309997398</v>
      </c>
      <c r="T18" s="54">
        <v>0.43418050910889</v>
      </c>
      <c r="U18" s="41">
        <v>0.491324962857074</v>
      </c>
      <c r="V18" s="41">
        <v>0.50656077222371998</v>
      </c>
      <c r="W18" s="41">
        <v>0.40192013244601299</v>
      </c>
      <c r="X18" s="54">
        <v>0.48269114241240302</v>
      </c>
      <c r="Y18" s="41">
        <v>0.41842673151834198</v>
      </c>
      <c r="Z18" s="41">
        <v>0.47794558335856402</v>
      </c>
      <c r="AA18" s="41">
        <v>0.45648311385489498</v>
      </c>
      <c r="AB18" s="41">
        <v>0.34064657486473598</v>
      </c>
      <c r="AC18" s="41">
        <v>0.52888205246470099</v>
      </c>
      <c r="AD18" s="47">
        <v>0.40098213925916198</v>
      </c>
    </row>
    <row r="19" spans="1:30" ht="20.149999999999999" customHeight="1" x14ac:dyDescent="0.25">
      <c r="A19" s="93"/>
      <c r="B19" s="44">
        <v>940</v>
      </c>
      <c r="C19" s="38">
        <v>99</v>
      </c>
      <c r="D19" s="38">
        <v>302</v>
      </c>
      <c r="E19" s="38">
        <v>93</v>
      </c>
      <c r="F19" s="38">
        <v>125</v>
      </c>
      <c r="G19" s="38">
        <v>94</v>
      </c>
      <c r="H19" s="51">
        <v>118</v>
      </c>
      <c r="I19" s="38">
        <v>329</v>
      </c>
      <c r="J19" s="38">
        <v>116</v>
      </c>
      <c r="K19" s="38">
        <v>49</v>
      </c>
      <c r="L19" s="38">
        <v>71</v>
      </c>
      <c r="M19" s="51">
        <v>229</v>
      </c>
      <c r="N19" s="38">
        <v>295</v>
      </c>
      <c r="O19" s="38">
        <v>97</v>
      </c>
      <c r="P19" s="51">
        <v>429</v>
      </c>
      <c r="Q19" s="38">
        <v>293</v>
      </c>
      <c r="R19" s="51">
        <v>478</v>
      </c>
      <c r="S19" s="38">
        <v>457</v>
      </c>
      <c r="T19" s="51">
        <v>243</v>
      </c>
      <c r="U19" s="38">
        <v>244</v>
      </c>
      <c r="V19" s="38">
        <v>257</v>
      </c>
      <c r="W19" s="38">
        <v>195</v>
      </c>
      <c r="X19" s="51">
        <v>231</v>
      </c>
      <c r="Y19" s="38">
        <v>138</v>
      </c>
      <c r="Z19" s="38">
        <v>127</v>
      </c>
      <c r="AA19" s="38">
        <v>299</v>
      </c>
      <c r="AB19" s="38">
        <v>33</v>
      </c>
      <c r="AC19" s="38">
        <v>90</v>
      </c>
      <c r="AD19" s="44">
        <v>22</v>
      </c>
    </row>
    <row r="20" spans="1:30" ht="20.149999999999999" customHeight="1" x14ac:dyDescent="0.25">
      <c r="A20" s="94" t="s">
        <v>4132</v>
      </c>
      <c r="B20" s="45">
        <v>9.8615688053562994E-2</v>
      </c>
      <c r="C20" s="39">
        <v>0.15290914995664701</v>
      </c>
      <c r="D20" s="39">
        <v>5.7777169402768599E-2</v>
      </c>
      <c r="E20" s="39">
        <v>4.6373275177842503E-2</v>
      </c>
      <c r="F20" s="39">
        <v>0.17299959455293501</v>
      </c>
      <c r="G20" s="39">
        <v>9.4689977955755206E-2</v>
      </c>
      <c r="H20" s="52">
        <v>0.16902727404204601</v>
      </c>
      <c r="I20" s="39">
        <v>4.5643862027808402E-2</v>
      </c>
      <c r="J20" s="39">
        <v>6.0472116281281303E-2</v>
      </c>
      <c r="K20" s="39">
        <v>8.7696752534332997E-2</v>
      </c>
      <c r="L20" s="39">
        <v>0.158443055075428</v>
      </c>
      <c r="M20" s="52">
        <v>0.143291207110399</v>
      </c>
      <c r="N20" s="39">
        <v>5.1526340620026298E-2</v>
      </c>
      <c r="O20" s="39">
        <v>5.6837677482007402E-2</v>
      </c>
      <c r="P20" s="52">
        <v>6.0818537981322897E-2</v>
      </c>
      <c r="Q20" s="39">
        <v>0.15398426489804701</v>
      </c>
      <c r="R20" s="52">
        <v>0.117988243250439</v>
      </c>
      <c r="S20" s="39">
        <v>7.9494362751459505E-2</v>
      </c>
      <c r="T20" s="52">
        <v>8.5604969614351906E-2</v>
      </c>
      <c r="U20" s="39">
        <v>8.1836482910666503E-2</v>
      </c>
      <c r="V20" s="39">
        <v>9.1214250387719797E-2</v>
      </c>
      <c r="W20" s="39">
        <v>0.13846712272292999</v>
      </c>
      <c r="X20" s="52">
        <v>9.5026184906276401E-2</v>
      </c>
      <c r="Y20" s="39">
        <v>9.0692283373045704E-2</v>
      </c>
      <c r="Z20" s="39">
        <v>0.121697805572781</v>
      </c>
      <c r="AA20" s="39">
        <v>8.10425490820606E-2</v>
      </c>
      <c r="AB20" s="39">
        <v>0.15989683767650401</v>
      </c>
      <c r="AC20" s="39">
        <v>0.10494187064263701</v>
      </c>
      <c r="AD20" s="45">
        <v>0.14720596967305299</v>
      </c>
    </row>
    <row r="21" spans="1:30" ht="20.149999999999999" customHeight="1" x14ac:dyDescent="0.25">
      <c r="A21" s="95"/>
      <c r="B21" s="48">
        <v>202</v>
      </c>
      <c r="C21" s="42">
        <v>40</v>
      </c>
      <c r="D21" s="42">
        <v>26</v>
      </c>
      <c r="E21" s="42">
        <v>6</v>
      </c>
      <c r="F21" s="42">
        <v>66</v>
      </c>
      <c r="G21" s="42">
        <v>16</v>
      </c>
      <c r="H21" s="57">
        <v>56</v>
      </c>
      <c r="I21" s="42">
        <v>22</v>
      </c>
      <c r="J21" s="42">
        <v>10</v>
      </c>
      <c r="K21" s="42">
        <v>8</v>
      </c>
      <c r="L21" s="42">
        <v>32</v>
      </c>
      <c r="M21" s="57">
        <v>82</v>
      </c>
      <c r="N21" s="42">
        <v>22</v>
      </c>
      <c r="O21" s="42">
        <v>8</v>
      </c>
      <c r="P21" s="57">
        <v>43</v>
      </c>
      <c r="Q21" s="42">
        <v>111</v>
      </c>
      <c r="R21" s="57">
        <v>117</v>
      </c>
      <c r="S21" s="42">
        <v>84</v>
      </c>
      <c r="T21" s="57">
        <v>48</v>
      </c>
      <c r="U21" s="42">
        <v>41</v>
      </c>
      <c r="V21" s="42">
        <v>46</v>
      </c>
      <c r="W21" s="42">
        <v>67</v>
      </c>
      <c r="X21" s="57">
        <v>45</v>
      </c>
      <c r="Y21" s="42">
        <v>30</v>
      </c>
      <c r="Z21" s="42">
        <v>32</v>
      </c>
      <c r="AA21" s="42">
        <v>53</v>
      </c>
      <c r="AB21" s="42">
        <v>15</v>
      </c>
      <c r="AC21" s="42">
        <v>18</v>
      </c>
      <c r="AD21" s="48">
        <v>8</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99" display="Return to index" xr:uid="{D218EC49-CCD3-4162-89E7-D7DCCD2957BB}"/>
  </hyperlinks>
  <pageMargins left="0.75" right="0.75" top="0.75" bottom="0.5" header="0.5" footer="0.75"/>
  <drawing r:id="rId1"/>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4186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4126</v>
      </c>
      <c r="B6" s="43">
        <v>0.30590271292710403</v>
      </c>
      <c r="C6" s="37">
        <v>0.203753030655383</v>
      </c>
      <c r="D6" s="37">
        <v>0.449754888902826</v>
      </c>
      <c r="E6" s="37">
        <v>0.42415331290507802</v>
      </c>
      <c r="F6" s="37">
        <v>0.22639371510599501</v>
      </c>
      <c r="G6" s="37">
        <v>0.44386936362391299</v>
      </c>
      <c r="H6" s="50">
        <v>0.18394545228550599</v>
      </c>
      <c r="I6" s="37">
        <v>0.47704195483933598</v>
      </c>
      <c r="J6" s="37">
        <v>0.46073646793259498</v>
      </c>
      <c r="K6" s="37">
        <v>0.48495473269218897</v>
      </c>
      <c r="L6" s="37">
        <v>0.266057648344669</v>
      </c>
      <c r="M6" s="50">
        <v>0.254135941733448</v>
      </c>
      <c r="N6" s="37">
        <v>0.51154865543601502</v>
      </c>
      <c r="O6" s="37">
        <v>0.41015217631235101</v>
      </c>
      <c r="P6" s="50">
        <v>0.41850865880593902</v>
      </c>
      <c r="Q6" s="37">
        <v>0.28309622909244497</v>
      </c>
      <c r="R6" s="50">
        <v>0.34634592264351499</v>
      </c>
      <c r="S6" s="37">
        <v>0.267086184093631</v>
      </c>
      <c r="T6" s="50">
        <v>0.196318539350049</v>
      </c>
      <c r="U6" s="37">
        <v>0.33348577336565699</v>
      </c>
      <c r="V6" s="37">
        <v>0.369152248759333</v>
      </c>
      <c r="W6" s="37">
        <v>0.33762229510894598</v>
      </c>
      <c r="X6" s="50">
        <v>0.30344497828986899</v>
      </c>
      <c r="Y6" s="37">
        <v>0.253501856229358</v>
      </c>
      <c r="Z6" s="37">
        <v>0.28674959466380201</v>
      </c>
      <c r="AA6" s="37">
        <v>0.35603063980536998</v>
      </c>
      <c r="AB6" s="37">
        <v>0.22991463179728699</v>
      </c>
      <c r="AC6" s="37">
        <v>0.32514993329462899</v>
      </c>
      <c r="AD6" s="43">
        <v>0.21264836988467001</v>
      </c>
    </row>
    <row r="7" spans="1:30" ht="20.149999999999999" customHeight="1" x14ac:dyDescent="0.25">
      <c r="A7" s="93"/>
      <c r="B7" s="44">
        <v>627</v>
      </c>
      <c r="C7" s="38">
        <v>54</v>
      </c>
      <c r="D7" s="38">
        <v>205</v>
      </c>
      <c r="E7" s="38">
        <v>58</v>
      </c>
      <c r="F7" s="38">
        <v>86</v>
      </c>
      <c r="G7" s="38">
        <v>74</v>
      </c>
      <c r="H7" s="51">
        <v>61</v>
      </c>
      <c r="I7" s="38">
        <v>226</v>
      </c>
      <c r="J7" s="38">
        <v>79</v>
      </c>
      <c r="K7" s="38">
        <v>46</v>
      </c>
      <c r="L7" s="38">
        <v>53</v>
      </c>
      <c r="M7" s="51">
        <v>145</v>
      </c>
      <c r="N7" s="38">
        <v>221</v>
      </c>
      <c r="O7" s="38">
        <v>58</v>
      </c>
      <c r="P7" s="51">
        <v>295</v>
      </c>
      <c r="Q7" s="38">
        <v>203</v>
      </c>
      <c r="R7" s="51">
        <v>342</v>
      </c>
      <c r="S7" s="38">
        <v>282</v>
      </c>
      <c r="T7" s="51">
        <v>110</v>
      </c>
      <c r="U7" s="38">
        <v>166</v>
      </c>
      <c r="V7" s="38">
        <v>187</v>
      </c>
      <c r="W7" s="38">
        <v>164</v>
      </c>
      <c r="X7" s="51">
        <v>145</v>
      </c>
      <c r="Y7" s="38">
        <v>84</v>
      </c>
      <c r="Z7" s="38">
        <v>76</v>
      </c>
      <c r="AA7" s="38">
        <v>233</v>
      </c>
      <c r="AB7" s="38">
        <v>22</v>
      </c>
      <c r="AC7" s="38">
        <v>55</v>
      </c>
      <c r="AD7" s="44">
        <v>12</v>
      </c>
    </row>
    <row r="8" spans="1:30" ht="20.149999999999999" customHeight="1" x14ac:dyDescent="0.25">
      <c r="A8" s="94" t="s">
        <v>4127</v>
      </c>
      <c r="B8" s="45">
        <v>0.26475301283199698</v>
      </c>
      <c r="C8" s="39">
        <v>0.31844525656966199</v>
      </c>
      <c r="D8" s="39">
        <v>0.25288308509111801</v>
      </c>
      <c r="E8" s="39">
        <v>0.40880115594784999</v>
      </c>
      <c r="F8" s="39">
        <v>0.28565141578771303</v>
      </c>
      <c r="G8" s="39">
        <v>0.22762193997871599</v>
      </c>
      <c r="H8" s="52">
        <v>0.32335664447225698</v>
      </c>
      <c r="I8" s="39">
        <v>0.25853905200983701</v>
      </c>
      <c r="J8" s="39">
        <v>0.36826272991728198</v>
      </c>
      <c r="K8" s="39">
        <v>0.201034865781134</v>
      </c>
      <c r="L8" s="39">
        <v>0.30378254143398897</v>
      </c>
      <c r="M8" s="52">
        <v>0.30948957776767999</v>
      </c>
      <c r="N8" s="39">
        <v>0.234374161222422</v>
      </c>
      <c r="O8" s="39">
        <v>0.40657286046097302</v>
      </c>
      <c r="P8" s="52">
        <v>0.27178110428160401</v>
      </c>
      <c r="Q8" s="39">
        <v>0.31310900932321201</v>
      </c>
      <c r="R8" s="52">
        <v>0.25865197332298101</v>
      </c>
      <c r="S8" s="39">
        <v>0.27016287232032199</v>
      </c>
      <c r="T8" s="52">
        <v>0.256507906674247</v>
      </c>
      <c r="U8" s="39">
        <v>0.23156560791236799</v>
      </c>
      <c r="V8" s="39">
        <v>0.30544677967807299</v>
      </c>
      <c r="W8" s="39">
        <v>0.26564919741458698</v>
      </c>
      <c r="X8" s="52">
        <v>0.27392980268199302</v>
      </c>
      <c r="Y8" s="39">
        <v>0.26160954147480397</v>
      </c>
      <c r="Z8" s="39">
        <v>0.32318840325974801</v>
      </c>
      <c r="AA8" s="39">
        <v>0.244419162449208</v>
      </c>
      <c r="AB8" s="39">
        <v>0.183521356222489</v>
      </c>
      <c r="AC8" s="39">
        <v>0.28841052500653402</v>
      </c>
      <c r="AD8" s="45">
        <v>0.23187215581384299</v>
      </c>
    </row>
    <row r="9" spans="1:30" ht="20.149999999999999" customHeight="1" x14ac:dyDescent="0.25">
      <c r="A9" s="94"/>
      <c r="B9" s="46">
        <v>543</v>
      </c>
      <c r="C9" s="40">
        <v>84</v>
      </c>
      <c r="D9" s="40">
        <v>115</v>
      </c>
      <c r="E9" s="40">
        <v>55</v>
      </c>
      <c r="F9" s="40">
        <v>109</v>
      </c>
      <c r="G9" s="40">
        <v>38</v>
      </c>
      <c r="H9" s="53">
        <v>108</v>
      </c>
      <c r="I9" s="40">
        <v>122</v>
      </c>
      <c r="J9" s="40">
        <v>63</v>
      </c>
      <c r="K9" s="40">
        <v>19</v>
      </c>
      <c r="L9" s="40">
        <v>61</v>
      </c>
      <c r="M9" s="53">
        <v>177</v>
      </c>
      <c r="N9" s="40">
        <v>101</v>
      </c>
      <c r="O9" s="40">
        <v>58</v>
      </c>
      <c r="P9" s="53">
        <v>191</v>
      </c>
      <c r="Q9" s="40">
        <v>225</v>
      </c>
      <c r="R9" s="53">
        <v>256</v>
      </c>
      <c r="S9" s="40">
        <v>285</v>
      </c>
      <c r="T9" s="53">
        <v>143</v>
      </c>
      <c r="U9" s="40">
        <v>115</v>
      </c>
      <c r="V9" s="40">
        <v>155</v>
      </c>
      <c r="W9" s="40">
        <v>129</v>
      </c>
      <c r="X9" s="53">
        <v>131</v>
      </c>
      <c r="Y9" s="40">
        <v>86</v>
      </c>
      <c r="Z9" s="40">
        <v>86</v>
      </c>
      <c r="AA9" s="40">
        <v>160</v>
      </c>
      <c r="AB9" s="40">
        <v>18</v>
      </c>
      <c r="AC9" s="40">
        <v>49</v>
      </c>
      <c r="AD9" s="46">
        <v>13</v>
      </c>
    </row>
    <row r="10" spans="1:30" ht="20.149999999999999" customHeight="1" x14ac:dyDescent="0.25">
      <c r="A10" s="93" t="s">
        <v>4128</v>
      </c>
      <c r="B10" s="47">
        <v>0.18969265098757199</v>
      </c>
      <c r="C10" s="41">
        <v>0.193890396253696</v>
      </c>
      <c r="D10" s="41">
        <v>0.15712625585989101</v>
      </c>
      <c r="E10" s="41">
        <v>4.0993480073912798E-2</v>
      </c>
      <c r="F10" s="41">
        <v>0.230108806816512</v>
      </c>
      <c r="G10" s="41">
        <v>0.125121893115653</v>
      </c>
      <c r="H10" s="54">
        <v>0.21885554045011901</v>
      </c>
      <c r="I10" s="41">
        <v>0.123440846863379</v>
      </c>
      <c r="J10" s="41">
        <v>4.9256586718578299E-2</v>
      </c>
      <c r="K10" s="41">
        <v>0.121578468324051</v>
      </c>
      <c r="L10" s="41">
        <v>0.19402371352863301</v>
      </c>
      <c r="M10" s="54">
        <v>0.19667868915460299</v>
      </c>
      <c r="N10" s="41">
        <v>0.135604838080088</v>
      </c>
      <c r="O10" s="41">
        <v>3.8764607101059098E-2</v>
      </c>
      <c r="P10" s="54">
        <v>0.15097869685704901</v>
      </c>
      <c r="Q10" s="41">
        <v>0.17074700975889701</v>
      </c>
      <c r="R10" s="54">
        <v>0.19598190538049501</v>
      </c>
      <c r="S10" s="41">
        <v>0.18505210296069699</v>
      </c>
      <c r="T10" s="54">
        <v>0.23797007615705401</v>
      </c>
      <c r="U10" s="41">
        <v>0.21488036891913201</v>
      </c>
      <c r="V10" s="41">
        <v>0.13683545438137401</v>
      </c>
      <c r="W10" s="41">
        <v>0.16365225675981199</v>
      </c>
      <c r="X10" s="54">
        <v>0.18010565731299399</v>
      </c>
      <c r="Y10" s="41">
        <v>0.25128991067142997</v>
      </c>
      <c r="Z10" s="41">
        <v>0.15953209090474399</v>
      </c>
      <c r="AA10" s="41">
        <v>0.16466784469761001</v>
      </c>
      <c r="AB10" s="41">
        <v>0.28675688892729201</v>
      </c>
      <c r="AC10" s="41">
        <v>0.14128985570649899</v>
      </c>
      <c r="AD10" s="47">
        <v>0.32583292960196503</v>
      </c>
    </row>
    <row r="11" spans="1:30" ht="20.149999999999999" customHeight="1" x14ac:dyDescent="0.25">
      <c r="A11" s="93"/>
      <c r="B11" s="44">
        <v>389</v>
      </c>
      <c r="C11" s="38">
        <v>51</v>
      </c>
      <c r="D11" s="38">
        <v>72</v>
      </c>
      <c r="E11" s="38">
        <v>6</v>
      </c>
      <c r="F11" s="38">
        <v>88</v>
      </c>
      <c r="G11" s="38">
        <v>21</v>
      </c>
      <c r="H11" s="51">
        <v>73</v>
      </c>
      <c r="I11" s="38">
        <v>58</v>
      </c>
      <c r="J11" s="38">
        <v>8</v>
      </c>
      <c r="K11" s="38">
        <v>11</v>
      </c>
      <c r="L11" s="38">
        <v>39</v>
      </c>
      <c r="M11" s="51">
        <v>112</v>
      </c>
      <c r="N11" s="38">
        <v>58</v>
      </c>
      <c r="O11" s="38">
        <v>5</v>
      </c>
      <c r="P11" s="51">
        <v>106</v>
      </c>
      <c r="Q11" s="38">
        <v>123</v>
      </c>
      <c r="R11" s="51">
        <v>194</v>
      </c>
      <c r="S11" s="38">
        <v>195</v>
      </c>
      <c r="T11" s="51">
        <v>133</v>
      </c>
      <c r="U11" s="38">
        <v>107</v>
      </c>
      <c r="V11" s="38">
        <v>69</v>
      </c>
      <c r="W11" s="38">
        <v>80</v>
      </c>
      <c r="X11" s="51">
        <v>86</v>
      </c>
      <c r="Y11" s="38">
        <v>83</v>
      </c>
      <c r="Z11" s="38">
        <v>43</v>
      </c>
      <c r="AA11" s="38">
        <v>108</v>
      </c>
      <c r="AB11" s="38">
        <v>28</v>
      </c>
      <c r="AC11" s="38">
        <v>24</v>
      </c>
      <c r="AD11" s="44">
        <v>18</v>
      </c>
    </row>
    <row r="12" spans="1:30" ht="20.149999999999999" customHeight="1" x14ac:dyDescent="0.25">
      <c r="A12" s="94" t="s">
        <v>4129</v>
      </c>
      <c r="B12" s="45">
        <v>6.2312416329285698E-2</v>
      </c>
      <c r="C12" s="39">
        <v>8.7259824616715401E-2</v>
      </c>
      <c r="D12" s="39">
        <v>6.2256340199422201E-2</v>
      </c>
      <c r="E12" s="39">
        <v>1.46702736876897E-2</v>
      </c>
      <c r="F12" s="39">
        <v>9.1439546138685102E-2</v>
      </c>
      <c r="G12" s="39">
        <v>6.2219699580201203E-2</v>
      </c>
      <c r="H12" s="52">
        <v>9.6544346673304193E-2</v>
      </c>
      <c r="I12" s="39">
        <v>5.1359826423495999E-2</v>
      </c>
      <c r="J12" s="39">
        <v>1.7159612577523801E-2</v>
      </c>
      <c r="K12" s="39">
        <v>6.8437548908947696E-2</v>
      </c>
      <c r="L12" s="39">
        <v>9.0803970471791701E-2</v>
      </c>
      <c r="M12" s="52">
        <v>7.3018915108297097E-2</v>
      </c>
      <c r="N12" s="39">
        <v>4.9246346394817599E-2</v>
      </c>
      <c r="O12" s="39">
        <v>3.4878362228431999E-2</v>
      </c>
      <c r="P12" s="52">
        <v>4.5964745722249602E-2</v>
      </c>
      <c r="Q12" s="39">
        <v>6.7468189065144901E-2</v>
      </c>
      <c r="R12" s="52">
        <v>5.3185809304591602E-2</v>
      </c>
      <c r="S12" s="39">
        <v>7.1277829897912495E-2</v>
      </c>
      <c r="T12" s="52">
        <v>0.10290678914017801</v>
      </c>
      <c r="U12" s="39">
        <v>3.8895576221268401E-2</v>
      </c>
      <c r="V12" s="39">
        <v>4.1953327555674103E-2</v>
      </c>
      <c r="W12" s="39">
        <v>6.0849469114255199E-2</v>
      </c>
      <c r="X12" s="52">
        <v>6.9462564991058906E-2</v>
      </c>
      <c r="Y12" s="39">
        <v>5.1721010094894999E-2</v>
      </c>
      <c r="Z12" s="39">
        <v>5.1514601825658202E-2</v>
      </c>
      <c r="AA12" s="39">
        <v>6.3259850775965507E-2</v>
      </c>
      <c r="AB12" s="39">
        <v>6.5162431886512301E-2</v>
      </c>
      <c r="AC12" s="39">
        <v>6.8766058027202107E-2</v>
      </c>
      <c r="AD12" s="45">
        <v>7.9760550246891104E-2</v>
      </c>
    </row>
    <row r="13" spans="1:30" ht="20.149999999999999" customHeight="1" x14ac:dyDescent="0.25">
      <c r="A13" s="94"/>
      <c r="B13" s="46">
        <v>128</v>
      </c>
      <c r="C13" s="40">
        <v>23</v>
      </c>
      <c r="D13" s="40">
        <v>28</v>
      </c>
      <c r="E13" s="40">
        <v>2</v>
      </c>
      <c r="F13" s="40">
        <v>35</v>
      </c>
      <c r="G13" s="40">
        <v>10</v>
      </c>
      <c r="H13" s="53">
        <v>32</v>
      </c>
      <c r="I13" s="40">
        <v>24</v>
      </c>
      <c r="J13" s="40">
        <v>3</v>
      </c>
      <c r="K13" s="40">
        <v>6</v>
      </c>
      <c r="L13" s="40">
        <v>18</v>
      </c>
      <c r="M13" s="53">
        <v>42</v>
      </c>
      <c r="N13" s="40">
        <v>21</v>
      </c>
      <c r="O13" s="40">
        <v>5</v>
      </c>
      <c r="P13" s="53">
        <v>32</v>
      </c>
      <c r="Q13" s="40">
        <v>48</v>
      </c>
      <c r="R13" s="53">
        <v>53</v>
      </c>
      <c r="S13" s="40">
        <v>75</v>
      </c>
      <c r="T13" s="53">
        <v>58</v>
      </c>
      <c r="U13" s="40">
        <v>19</v>
      </c>
      <c r="V13" s="40">
        <v>21</v>
      </c>
      <c r="W13" s="40">
        <v>30</v>
      </c>
      <c r="X13" s="53">
        <v>33</v>
      </c>
      <c r="Y13" s="40">
        <v>17</v>
      </c>
      <c r="Z13" s="40">
        <v>14</v>
      </c>
      <c r="AA13" s="40">
        <v>41</v>
      </c>
      <c r="AB13" s="40">
        <v>6</v>
      </c>
      <c r="AC13" s="40">
        <v>12</v>
      </c>
      <c r="AD13" s="46">
        <v>4</v>
      </c>
    </row>
    <row r="14" spans="1:30" ht="20.149999999999999" customHeight="1" x14ac:dyDescent="0.25">
      <c r="A14" s="93" t="s">
        <v>4130</v>
      </c>
      <c r="B14" s="47">
        <v>3.7609158291148297E-2</v>
      </c>
      <c r="C14" s="41">
        <v>7.4475830321869996E-2</v>
      </c>
      <c r="D14" s="41">
        <v>1.2581667988912E-2</v>
      </c>
      <c r="E14" s="41">
        <v>4.1146833333128199E-2</v>
      </c>
      <c r="F14" s="41">
        <v>5.5442979555652597E-2</v>
      </c>
      <c r="G14" s="41">
        <v>3.6180369755631298E-2</v>
      </c>
      <c r="H14" s="54">
        <v>6.5413222562322501E-2</v>
      </c>
      <c r="I14" s="41">
        <v>2.42054085851377E-2</v>
      </c>
      <c r="J14" s="41">
        <v>2.88621167730236E-2</v>
      </c>
      <c r="K14" s="41">
        <v>5.2069102953054301E-2</v>
      </c>
      <c r="L14" s="41">
        <v>7.04858605518974E-2</v>
      </c>
      <c r="M14" s="54">
        <v>6.7747320226132501E-2</v>
      </c>
      <c r="N14" s="41">
        <v>1.48217704575619E-2</v>
      </c>
      <c r="O14" s="41">
        <v>2.4785670522674701E-2</v>
      </c>
      <c r="P14" s="54">
        <v>2.7820424352525901E-2</v>
      </c>
      <c r="Q14" s="41">
        <v>6.0694575934278502E-2</v>
      </c>
      <c r="R14" s="54">
        <v>4.7666566633829503E-2</v>
      </c>
      <c r="S14" s="41">
        <v>2.7774566622913301E-2</v>
      </c>
      <c r="T14" s="54">
        <v>2.6185673562789401E-2</v>
      </c>
      <c r="U14" s="41">
        <v>3.8559382112590697E-2</v>
      </c>
      <c r="V14" s="41">
        <v>3.8224839580043801E-2</v>
      </c>
      <c r="W14" s="41">
        <v>4.9130087141852997E-2</v>
      </c>
      <c r="X14" s="54">
        <v>3.6131170357712003E-2</v>
      </c>
      <c r="Y14" s="41">
        <v>2.6166360024669599E-2</v>
      </c>
      <c r="Z14" s="41">
        <v>3.7735767860595501E-2</v>
      </c>
      <c r="AA14" s="41">
        <v>4.10149203697696E-2</v>
      </c>
      <c r="AB14" s="41">
        <v>7.5593867295330602E-2</v>
      </c>
      <c r="AC14" s="41">
        <v>1.7547972015159501E-2</v>
      </c>
      <c r="AD14" s="47">
        <v>7.3295917548977907E-2</v>
      </c>
    </row>
    <row r="15" spans="1:30" ht="20.149999999999999" customHeight="1" x14ac:dyDescent="0.25">
      <c r="A15" s="93"/>
      <c r="B15" s="44">
        <v>77</v>
      </c>
      <c r="C15" s="38">
        <v>20</v>
      </c>
      <c r="D15" s="38">
        <v>6</v>
      </c>
      <c r="E15" s="38">
        <v>6</v>
      </c>
      <c r="F15" s="38">
        <v>21</v>
      </c>
      <c r="G15" s="38">
        <v>6</v>
      </c>
      <c r="H15" s="51">
        <v>22</v>
      </c>
      <c r="I15" s="38">
        <v>11</v>
      </c>
      <c r="J15" s="38">
        <v>5</v>
      </c>
      <c r="K15" s="38">
        <v>5</v>
      </c>
      <c r="L15" s="38">
        <v>14</v>
      </c>
      <c r="M15" s="51">
        <v>39</v>
      </c>
      <c r="N15" s="38">
        <v>6</v>
      </c>
      <c r="O15" s="38">
        <v>4</v>
      </c>
      <c r="P15" s="51">
        <v>20</v>
      </c>
      <c r="Q15" s="38">
        <v>44</v>
      </c>
      <c r="R15" s="51">
        <v>47</v>
      </c>
      <c r="S15" s="38">
        <v>29</v>
      </c>
      <c r="T15" s="51">
        <v>15</v>
      </c>
      <c r="U15" s="38">
        <v>19</v>
      </c>
      <c r="V15" s="38">
        <v>19</v>
      </c>
      <c r="W15" s="38">
        <v>24</v>
      </c>
      <c r="X15" s="51">
        <v>17</v>
      </c>
      <c r="Y15" s="38">
        <v>9</v>
      </c>
      <c r="Z15" s="38">
        <v>10</v>
      </c>
      <c r="AA15" s="38">
        <v>27</v>
      </c>
      <c r="AB15" s="38">
        <v>7</v>
      </c>
      <c r="AC15" s="38">
        <v>3</v>
      </c>
      <c r="AD15" s="44">
        <v>4</v>
      </c>
    </row>
    <row r="16" spans="1:30" ht="20.149999999999999" customHeight="1" x14ac:dyDescent="0.25">
      <c r="A16" s="94" t="s">
        <v>250</v>
      </c>
      <c r="B16" s="45">
        <v>0.13973004863289101</v>
      </c>
      <c r="C16" s="39">
        <v>0.122175661582674</v>
      </c>
      <c r="D16" s="39">
        <v>6.5397761957830799E-2</v>
      </c>
      <c r="E16" s="39">
        <v>7.0234944052342194E-2</v>
      </c>
      <c r="F16" s="39">
        <v>0.110963536595443</v>
      </c>
      <c r="G16" s="39">
        <v>0.10498673394588499</v>
      </c>
      <c r="H16" s="52">
        <v>0.111884793556491</v>
      </c>
      <c r="I16" s="39">
        <v>6.5412911278813296E-2</v>
      </c>
      <c r="J16" s="39">
        <v>7.5722486080996396E-2</v>
      </c>
      <c r="K16" s="39">
        <v>7.1925281340623995E-2</v>
      </c>
      <c r="L16" s="39">
        <v>7.4846265669019404E-2</v>
      </c>
      <c r="M16" s="52">
        <v>9.8929556009840103E-2</v>
      </c>
      <c r="N16" s="39">
        <v>5.4404228409095298E-2</v>
      </c>
      <c r="O16" s="39">
        <v>8.4846323374511604E-2</v>
      </c>
      <c r="P16" s="52">
        <v>8.4946369980633096E-2</v>
      </c>
      <c r="Q16" s="39">
        <v>0.104884986826023</v>
      </c>
      <c r="R16" s="52">
        <v>9.8167822714589001E-2</v>
      </c>
      <c r="S16" s="39">
        <v>0.17864644410452399</v>
      </c>
      <c r="T16" s="52">
        <v>0.180111015115682</v>
      </c>
      <c r="U16" s="39">
        <v>0.14261329146898299</v>
      </c>
      <c r="V16" s="39">
        <v>0.108387350045503</v>
      </c>
      <c r="W16" s="39">
        <v>0.123096694460546</v>
      </c>
      <c r="X16" s="52">
        <v>0.13692582636637499</v>
      </c>
      <c r="Y16" s="39">
        <v>0.15571132150484401</v>
      </c>
      <c r="Z16" s="39">
        <v>0.14127954148545099</v>
      </c>
      <c r="AA16" s="39">
        <v>0.130607581902078</v>
      </c>
      <c r="AB16" s="39">
        <v>0.15905082387108899</v>
      </c>
      <c r="AC16" s="39">
        <v>0.15883565594997601</v>
      </c>
      <c r="AD16" s="45">
        <v>7.6590076903652105E-2</v>
      </c>
    </row>
    <row r="17" spans="1:30" ht="20.149999999999999" customHeight="1" x14ac:dyDescent="0.25">
      <c r="A17" s="94"/>
      <c r="B17" s="46">
        <v>286</v>
      </c>
      <c r="C17" s="40">
        <v>32</v>
      </c>
      <c r="D17" s="40">
        <v>30</v>
      </c>
      <c r="E17" s="40">
        <v>10</v>
      </c>
      <c r="F17" s="40">
        <v>42</v>
      </c>
      <c r="G17" s="40">
        <v>17</v>
      </c>
      <c r="H17" s="53">
        <v>37</v>
      </c>
      <c r="I17" s="40">
        <v>31</v>
      </c>
      <c r="J17" s="40">
        <v>13</v>
      </c>
      <c r="K17" s="40">
        <v>7</v>
      </c>
      <c r="L17" s="40">
        <v>15</v>
      </c>
      <c r="M17" s="53">
        <v>57</v>
      </c>
      <c r="N17" s="40">
        <v>23</v>
      </c>
      <c r="O17" s="40">
        <v>12</v>
      </c>
      <c r="P17" s="53">
        <v>60</v>
      </c>
      <c r="Q17" s="40">
        <v>75</v>
      </c>
      <c r="R17" s="53">
        <v>97</v>
      </c>
      <c r="S17" s="40">
        <v>188</v>
      </c>
      <c r="T17" s="53">
        <v>101</v>
      </c>
      <c r="U17" s="40">
        <v>71</v>
      </c>
      <c r="V17" s="40">
        <v>55</v>
      </c>
      <c r="W17" s="40">
        <v>60</v>
      </c>
      <c r="X17" s="53">
        <v>65</v>
      </c>
      <c r="Y17" s="40">
        <v>51</v>
      </c>
      <c r="Z17" s="40">
        <v>38</v>
      </c>
      <c r="AA17" s="40">
        <v>85</v>
      </c>
      <c r="AB17" s="40">
        <v>15</v>
      </c>
      <c r="AC17" s="40">
        <v>27</v>
      </c>
      <c r="AD17" s="46">
        <v>4</v>
      </c>
    </row>
    <row r="18" spans="1:30" ht="20.149999999999999" customHeight="1" x14ac:dyDescent="0.25">
      <c r="A18" s="93" t="s">
        <v>4131</v>
      </c>
      <c r="B18" s="47">
        <v>0.57065572575910195</v>
      </c>
      <c r="C18" s="41">
        <v>0.52219828722504502</v>
      </c>
      <c r="D18" s="41">
        <v>0.70263797399394401</v>
      </c>
      <c r="E18" s="41">
        <v>0.83295446885292701</v>
      </c>
      <c r="F18" s="41">
        <v>0.51204513089370796</v>
      </c>
      <c r="G18" s="41">
        <v>0.67149130360262899</v>
      </c>
      <c r="H18" s="54">
        <v>0.50730209675776206</v>
      </c>
      <c r="I18" s="41">
        <v>0.73558100684917405</v>
      </c>
      <c r="J18" s="41">
        <v>0.82899919784987797</v>
      </c>
      <c r="K18" s="41">
        <v>0.68598959847332297</v>
      </c>
      <c r="L18" s="41">
        <v>0.56984018977865802</v>
      </c>
      <c r="M18" s="54">
        <v>0.56362551950112805</v>
      </c>
      <c r="N18" s="41">
        <v>0.74592281665843696</v>
      </c>
      <c r="O18" s="41">
        <v>0.81672503677332298</v>
      </c>
      <c r="P18" s="54">
        <v>0.69028976308754297</v>
      </c>
      <c r="Q18" s="41">
        <v>0.59620523841565798</v>
      </c>
      <c r="R18" s="54">
        <v>0.604997895966495</v>
      </c>
      <c r="S18" s="41">
        <v>0.53724905641395304</v>
      </c>
      <c r="T18" s="54">
        <v>0.452826446024296</v>
      </c>
      <c r="U18" s="41">
        <v>0.56505138127802501</v>
      </c>
      <c r="V18" s="41">
        <v>0.67459902843740605</v>
      </c>
      <c r="W18" s="41">
        <v>0.60327149252353296</v>
      </c>
      <c r="X18" s="54">
        <v>0.57737478097186101</v>
      </c>
      <c r="Y18" s="41">
        <v>0.51511139770416203</v>
      </c>
      <c r="Z18" s="41">
        <v>0.60993799792354997</v>
      </c>
      <c r="AA18" s="41">
        <v>0.600449802254578</v>
      </c>
      <c r="AB18" s="41">
        <v>0.41343598801977599</v>
      </c>
      <c r="AC18" s="41">
        <v>0.61356045830116301</v>
      </c>
      <c r="AD18" s="47">
        <v>0.44452052569851402</v>
      </c>
    </row>
    <row r="19" spans="1:30" ht="20.149999999999999" customHeight="1" x14ac:dyDescent="0.25">
      <c r="A19" s="93"/>
      <c r="B19" s="44">
        <v>1170</v>
      </c>
      <c r="C19" s="38">
        <v>138</v>
      </c>
      <c r="D19" s="38">
        <v>320</v>
      </c>
      <c r="E19" s="38">
        <v>113</v>
      </c>
      <c r="F19" s="38">
        <v>195</v>
      </c>
      <c r="G19" s="38">
        <v>112</v>
      </c>
      <c r="H19" s="51">
        <v>169</v>
      </c>
      <c r="I19" s="38">
        <v>348</v>
      </c>
      <c r="J19" s="38">
        <v>142</v>
      </c>
      <c r="K19" s="38">
        <v>65</v>
      </c>
      <c r="L19" s="38">
        <v>114</v>
      </c>
      <c r="M19" s="51">
        <v>322</v>
      </c>
      <c r="N19" s="38">
        <v>322</v>
      </c>
      <c r="O19" s="38">
        <v>116</v>
      </c>
      <c r="P19" s="51">
        <v>486</v>
      </c>
      <c r="Q19" s="38">
        <v>428</v>
      </c>
      <c r="R19" s="51">
        <v>598</v>
      </c>
      <c r="S19" s="38">
        <v>567</v>
      </c>
      <c r="T19" s="51">
        <v>253</v>
      </c>
      <c r="U19" s="38">
        <v>281</v>
      </c>
      <c r="V19" s="38">
        <v>343</v>
      </c>
      <c r="W19" s="38">
        <v>293</v>
      </c>
      <c r="X19" s="51">
        <v>276</v>
      </c>
      <c r="Y19" s="38">
        <v>170</v>
      </c>
      <c r="Z19" s="38">
        <v>163</v>
      </c>
      <c r="AA19" s="38">
        <v>393</v>
      </c>
      <c r="AB19" s="38">
        <v>40</v>
      </c>
      <c r="AC19" s="38">
        <v>104</v>
      </c>
      <c r="AD19" s="44">
        <v>25</v>
      </c>
    </row>
    <row r="20" spans="1:30" ht="20.149999999999999" customHeight="1" x14ac:dyDescent="0.25">
      <c r="A20" s="94" t="s">
        <v>4132</v>
      </c>
      <c r="B20" s="45">
        <v>9.9921574620433898E-2</v>
      </c>
      <c r="C20" s="39">
        <v>0.16173565493858499</v>
      </c>
      <c r="D20" s="39">
        <v>7.4838008188334207E-2</v>
      </c>
      <c r="E20" s="39">
        <v>5.5817107020817901E-2</v>
      </c>
      <c r="F20" s="39">
        <v>0.14688252569433799</v>
      </c>
      <c r="G20" s="39">
        <v>9.8400069335832396E-2</v>
      </c>
      <c r="H20" s="52">
        <v>0.16195756923562701</v>
      </c>
      <c r="I20" s="39">
        <v>7.5565235008633796E-2</v>
      </c>
      <c r="J20" s="39">
        <v>4.6021729350547401E-2</v>
      </c>
      <c r="K20" s="39">
        <v>0.120506651862002</v>
      </c>
      <c r="L20" s="39">
        <v>0.16128983102368899</v>
      </c>
      <c r="M20" s="52">
        <v>0.14076623533443</v>
      </c>
      <c r="N20" s="39">
        <v>6.4068116852379398E-2</v>
      </c>
      <c r="O20" s="39">
        <v>5.9664032751106703E-2</v>
      </c>
      <c r="P20" s="52">
        <v>7.37851700747756E-2</v>
      </c>
      <c r="Q20" s="39">
        <v>0.128162764999423</v>
      </c>
      <c r="R20" s="52">
        <v>0.100852375938421</v>
      </c>
      <c r="S20" s="39">
        <v>9.90523965208258E-2</v>
      </c>
      <c r="T20" s="52">
        <v>0.12909246270296801</v>
      </c>
      <c r="U20" s="39">
        <v>7.7454958333859097E-2</v>
      </c>
      <c r="V20" s="39">
        <v>8.0178167135717904E-2</v>
      </c>
      <c r="W20" s="39">
        <v>0.109979556256108</v>
      </c>
      <c r="X20" s="52">
        <v>0.10559373534877101</v>
      </c>
      <c r="Y20" s="39">
        <v>7.7887370119564606E-2</v>
      </c>
      <c r="Z20" s="39">
        <v>8.92503696862538E-2</v>
      </c>
      <c r="AA20" s="39">
        <v>0.104274771145735</v>
      </c>
      <c r="AB20" s="39">
        <v>0.14075629918184299</v>
      </c>
      <c r="AC20" s="39">
        <v>8.6314030042361503E-2</v>
      </c>
      <c r="AD20" s="45">
        <v>0.15305646779586901</v>
      </c>
    </row>
    <row r="21" spans="1:30" ht="20.149999999999999" customHeight="1" x14ac:dyDescent="0.25">
      <c r="A21" s="95"/>
      <c r="B21" s="48">
        <v>205</v>
      </c>
      <c r="C21" s="42">
        <v>43</v>
      </c>
      <c r="D21" s="42">
        <v>34</v>
      </c>
      <c r="E21" s="42">
        <v>8</v>
      </c>
      <c r="F21" s="42">
        <v>56</v>
      </c>
      <c r="G21" s="42">
        <v>16</v>
      </c>
      <c r="H21" s="57">
        <v>54</v>
      </c>
      <c r="I21" s="42">
        <v>36</v>
      </c>
      <c r="J21" s="42">
        <v>8</v>
      </c>
      <c r="K21" s="42">
        <v>11</v>
      </c>
      <c r="L21" s="42">
        <v>32</v>
      </c>
      <c r="M21" s="57">
        <v>80</v>
      </c>
      <c r="N21" s="42">
        <v>28</v>
      </c>
      <c r="O21" s="42">
        <v>8</v>
      </c>
      <c r="P21" s="57">
        <v>52</v>
      </c>
      <c r="Q21" s="42">
        <v>92</v>
      </c>
      <c r="R21" s="57">
        <v>100</v>
      </c>
      <c r="S21" s="42">
        <v>104</v>
      </c>
      <c r="T21" s="57">
        <v>72</v>
      </c>
      <c r="U21" s="42">
        <v>38</v>
      </c>
      <c r="V21" s="42">
        <v>41</v>
      </c>
      <c r="W21" s="42">
        <v>53</v>
      </c>
      <c r="X21" s="57">
        <v>50</v>
      </c>
      <c r="Y21" s="42">
        <v>26</v>
      </c>
      <c r="Z21" s="42">
        <v>24</v>
      </c>
      <c r="AA21" s="42">
        <v>68</v>
      </c>
      <c r="AB21" s="42">
        <v>14</v>
      </c>
      <c r="AC21" s="42">
        <v>15</v>
      </c>
      <c r="AD21" s="48">
        <v>8</v>
      </c>
    </row>
    <row r="23" spans="1:30" x14ac:dyDescent="0.25">
      <c r="A23" s="26" t="s">
        <v>252</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00" display="Return to index" xr:uid="{B09C65E8-CABA-4797-B7C8-E12B21A8972C}"/>
  </hyperlinks>
  <pageMargins left="0.75" right="0.75" top="0.75" bottom="0.5" header="0.5" footer="0.75"/>
  <drawing r:id="rId1"/>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dimension ref="A1:C20"/>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54296875" customWidth="1"/>
    <col min="2" max="2" width="10.54296875" customWidth="1"/>
    <col min="3" max="3" width="14.7265625" customWidth="1"/>
  </cols>
  <sheetData>
    <row r="1" spans="1:3" ht="45" customHeight="1" x14ac:dyDescent="0.25">
      <c r="A1" s="78" t="s">
        <v>4187</v>
      </c>
      <c r="B1" s="78"/>
      <c r="C1" s="78"/>
    </row>
    <row r="2" spans="1:3" s="25" customFormat="1" ht="112.5" x14ac:dyDescent="0.25">
      <c r="A2" s="61"/>
      <c r="B2" s="29" t="s">
        <v>4188</v>
      </c>
      <c r="C2" s="62" t="s">
        <v>4189</v>
      </c>
    </row>
    <row r="3" spans="1:3" ht="24" customHeight="1" x14ac:dyDescent="0.25">
      <c r="A3" s="34" t="s">
        <v>420</v>
      </c>
      <c r="B3" s="63">
        <v>2050</v>
      </c>
      <c r="C3" s="64">
        <v>2050</v>
      </c>
    </row>
    <row r="4" spans="1:3" s="24" customFormat="1" ht="24" customHeight="1" x14ac:dyDescent="0.25">
      <c r="A4" s="32" t="s">
        <v>421</v>
      </c>
      <c r="B4" s="55">
        <v>2050</v>
      </c>
      <c r="C4" s="65">
        <v>2050</v>
      </c>
    </row>
    <row r="5" spans="1:3" ht="20.149999999999999" customHeight="1" x14ac:dyDescent="0.25">
      <c r="A5" s="79" t="s">
        <v>4190</v>
      </c>
      <c r="B5" s="37">
        <v>0.25336566174318498</v>
      </c>
      <c r="C5" s="66">
        <v>0.214784502181153</v>
      </c>
    </row>
    <row r="6" spans="1:3" ht="20.149999999999999" customHeight="1" x14ac:dyDescent="0.25">
      <c r="A6" s="75"/>
      <c r="B6" s="38">
        <v>519</v>
      </c>
      <c r="C6" s="67">
        <v>440</v>
      </c>
    </row>
    <row r="7" spans="1:3" ht="20.149999999999999" customHeight="1" x14ac:dyDescent="0.25">
      <c r="A7" s="76" t="s">
        <v>4191</v>
      </c>
      <c r="B7" s="39">
        <v>0.28692113466644198</v>
      </c>
      <c r="C7" s="68">
        <v>0.318707817771126</v>
      </c>
    </row>
    <row r="8" spans="1:3" ht="20.149999999999999" customHeight="1" x14ac:dyDescent="0.25">
      <c r="A8" s="76"/>
      <c r="B8" s="40">
        <v>588</v>
      </c>
      <c r="C8" s="69">
        <v>653</v>
      </c>
    </row>
    <row r="9" spans="1:3" ht="20.149999999999999" customHeight="1" x14ac:dyDescent="0.25">
      <c r="A9" s="75" t="s">
        <v>4192</v>
      </c>
      <c r="B9" s="41">
        <v>0.113789531834753</v>
      </c>
      <c r="C9" s="70">
        <v>0.11111644834163401</v>
      </c>
    </row>
    <row r="10" spans="1:3" ht="20.149999999999999" customHeight="1" x14ac:dyDescent="0.25">
      <c r="A10" s="75"/>
      <c r="B10" s="38">
        <v>233</v>
      </c>
      <c r="C10" s="67">
        <v>228</v>
      </c>
    </row>
    <row r="11" spans="1:3" ht="20.149999999999999" customHeight="1" x14ac:dyDescent="0.25">
      <c r="A11" s="76" t="s">
        <v>4193</v>
      </c>
      <c r="B11" s="39">
        <v>0.122336930669079</v>
      </c>
      <c r="C11" s="68">
        <v>0.12905261563508999</v>
      </c>
    </row>
    <row r="12" spans="1:3" ht="20.149999999999999" customHeight="1" x14ac:dyDescent="0.25">
      <c r="A12" s="76"/>
      <c r="B12" s="40">
        <v>251</v>
      </c>
      <c r="C12" s="69">
        <v>265</v>
      </c>
    </row>
    <row r="13" spans="1:3" ht="20.149999999999999" customHeight="1" x14ac:dyDescent="0.25">
      <c r="A13" s="75" t="s">
        <v>4147</v>
      </c>
      <c r="B13" s="41">
        <v>0.223586741086538</v>
      </c>
      <c r="C13" s="70">
        <v>0.22633861607099401</v>
      </c>
    </row>
    <row r="14" spans="1:3" ht="20.149999999999999" customHeight="1" x14ac:dyDescent="0.25">
      <c r="A14" s="75"/>
      <c r="B14" s="38">
        <v>458</v>
      </c>
      <c r="C14" s="67">
        <v>464</v>
      </c>
    </row>
    <row r="15" spans="1:3" ht="20.149999999999999" customHeight="1" x14ac:dyDescent="0.25">
      <c r="A15" s="76" t="s">
        <v>4194</v>
      </c>
      <c r="B15" s="39">
        <v>0.54028679640962796</v>
      </c>
      <c r="C15" s="68">
        <v>0.53349231995227897</v>
      </c>
    </row>
    <row r="16" spans="1:3" ht="20.149999999999999" customHeight="1" x14ac:dyDescent="0.25">
      <c r="A16" s="76"/>
      <c r="B16" s="40">
        <v>1108</v>
      </c>
      <c r="C16" s="69">
        <v>1094</v>
      </c>
    </row>
    <row r="17" spans="1:3" ht="20.149999999999999" customHeight="1" x14ac:dyDescent="0.25">
      <c r="A17" s="75" t="s">
        <v>4195</v>
      </c>
      <c r="B17" s="41">
        <v>0.23612646250383201</v>
      </c>
      <c r="C17" s="70">
        <v>0.240169063976724</v>
      </c>
    </row>
    <row r="18" spans="1:3" ht="20.149999999999999" customHeight="1" x14ac:dyDescent="0.25">
      <c r="A18" s="97"/>
      <c r="B18" s="58">
        <v>484</v>
      </c>
      <c r="C18" s="72">
        <v>492</v>
      </c>
    </row>
    <row r="20" spans="1:3" x14ac:dyDescent="0.25">
      <c r="A20" s="26" t="s">
        <v>252</v>
      </c>
    </row>
  </sheetData>
  <mergeCells count="8">
    <mergeCell ref="A11:A12"/>
    <mergeCell ref="A13:A14"/>
    <mergeCell ref="A15:A16"/>
    <mergeCell ref="A17:A18"/>
    <mergeCell ref="A1:C1"/>
    <mergeCell ref="A5:A6"/>
    <mergeCell ref="A7:A8"/>
    <mergeCell ref="A9:A10"/>
  </mergeCells>
  <hyperlinks>
    <hyperlink ref="A20" location="'Index'!B101" display="Return to index" xr:uid="{1B150666-82AD-43D2-89F2-98D6734EBAE2}"/>
  </hyperlinks>
  <pageMargins left="0.75" right="0.75" top="0.75" bottom="0.5" header="0.5" footer="0.75"/>
  <drawing r:id="rId1"/>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dimension ref="A1:AD21"/>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4196</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4190</v>
      </c>
      <c r="B6" s="43">
        <v>0.25336566174318498</v>
      </c>
      <c r="C6" s="37">
        <v>0.150567643844535</v>
      </c>
      <c r="D6" s="37">
        <v>0.43459059601605698</v>
      </c>
      <c r="E6" s="37">
        <v>0.54194234257392304</v>
      </c>
      <c r="F6" s="37">
        <v>8.6282845709452702E-2</v>
      </c>
      <c r="G6" s="37">
        <v>0.37439682936638002</v>
      </c>
      <c r="H6" s="50">
        <v>0.121745907298976</v>
      </c>
      <c r="I6" s="37">
        <v>0.42868548174156201</v>
      </c>
      <c r="J6" s="37">
        <v>0.498212929534535</v>
      </c>
      <c r="K6" s="37">
        <v>0.44418525001387099</v>
      </c>
      <c r="L6" s="37">
        <v>9.7690791474086297E-2</v>
      </c>
      <c r="M6" s="50">
        <v>0.138856643897076</v>
      </c>
      <c r="N6" s="37">
        <v>0.44552076284918501</v>
      </c>
      <c r="O6" s="37">
        <v>0.51663257283069297</v>
      </c>
      <c r="P6" s="50">
        <v>0.44127062781194099</v>
      </c>
      <c r="Q6" s="37">
        <v>0.12157186424871599</v>
      </c>
      <c r="R6" s="50">
        <v>0.27007507461198399</v>
      </c>
      <c r="S6" s="37">
        <v>0.23802699284562401</v>
      </c>
      <c r="T6" s="50">
        <v>0.22494499338396001</v>
      </c>
      <c r="U6" s="37">
        <v>0.28281020950142499</v>
      </c>
      <c r="V6" s="37">
        <v>0.28189704453716002</v>
      </c>
      <c r="W6" s="37">
        <v>0.22612775692968701</v>
      </c>
      <c r="X6" s="50">
        <v>0.26071850161272397</v>
      </c>
      <c r="Y6" s="37">
        <v>0.204857667873795</v>
      </c>
      <c r="Z6" s="37">
        <v>0.30553719083932401</v>
      </c>
      <c r="AA6" s="37">
        <v>0.25852456506552601</v>
      </c>
      <c r="AB6" s="37">
        <v>0.107167992264864</v>
      </c>
      <c r="AC6" s="37">
        <v>0.33685864096936102</v>
      </c>
      <c r="AD6" s="43">
        <v>0.164848959204244</v>
      </c>
    </row>
    <row r="7" spans="1:30" ht="20.149999999999999" customHeight="1" x14ac:dyDescent="0.25">
      <c r="A7" s="93"/>
      <c r="B7" s="44">
        <v>519</v>
      </c>
      <c r="C7" s="38">
        <v>40</v>
      </c>
      <c r="D7" s="38">
        <v>198</v>
      </c>
      <c r="E7" s="38">
        <v>73</v>
      </c>
      <c r="F7" s="38">
        <v>33</v>
      </c>
      <c r="G7" s="38">
        <v>62</v>
      </c>
      <c r="H7" s="51">
        <v>41</v>
      </c>
      <c r="I7" s="38">
        <v>203</v>
      </c>
      <c r="J7" s="38">
        <v>85</v>
      </c>
      <c r="K7" s="38">
        <v>42</v>
      </c>
      <c r="L7" s="38">
        <v>20</v>
      </c>
      <c r="M7" s="51">
        <v>79</v>
      </c>
      <c r="N7" s="38">
        <v>192</v>
      </c>
      <c r="O7" s="38">
        <v>73</v>
      </c>
      <c r="P7" s="51">
        <v>311</v>
      </c>
      <c r="Q7" s="38">
        <v>87</v>
      </c>
      <c r="R7" s="51">
        <v>267</v>
      </c>
      <c r="S7" s="38">
        <v>251</v>
      </c>
      <c r="T7" s="51">
        <v>126</v>
      </c>
      <c r="U7" s="38">
        <v>141</v>
      </c>
      <c r="V7" s="38">
        <v>143</v>
      </c>
      <c r="W7" s="38">
        <v>110</v>
      </c>
      <c r="X7" s="51">
        <v>125</v>
      </c>
      <c r="Y7" s="38">
        <v>68</v>
      </c>
      <c r="Z7" s="38">
        <v>81</v>
      </c>
      <c r="AA7" s="38">
        <v>169</v>
      </c>
      <c r="AB7" s="38">
        <v>10</v>
      </c>
      <c r="AC7" s="38">
        <v>57</v>
      </c>
      <c r="AD7" s="44">
        <v>9</v>
      </c>
    </row>
    <row r="8" spans="1:30" ht="20.149999999999999" customHeight="1" x14ac:dyDescent="0.25">
      <c r="A8" s="94" t="s">
        <v>4191</v>
      </c>
      <c r="B8" s="45">
        <v>0.28692113466644198</v>
      </c>
      <c r="C8" s="39">
        <v>0.305830717522313</v>
      </c>
      <c r="D8" s="39">
        <v>0.362549023323195</v>
      </c>
      <c r="E8" s="39">
        <v>0.30109760266206798</v>
      </c>
      <c r="F8" s="39">
        <v>0.223676417733366</v>
      </c>
      <c r="G8" s="39">
        <v>0.25291027495552398</v>
      </c>
      <c r="H8" s="52">
        <v>0.25429290714666802</v>
      </c>
      <c r="I8" s="39">
        <v>0.33354587621020998</v>
      </c>
      <c r="J8" s="39">
        <v>0.31324964919357101</v>
      </c>
      <c r="K8" s="39">
        <v>0.25912116958064202</v>
      </c>
      <c r="L8" s="39">
        <v>0.22133178528013001</v>
      </c>
      <c r="M8" s="52">
        <v>0.27021765369015299</v>
      </c>
      <c r="N8" s="39">
        <v>0.28930986564241301</v>
      </c>
      <c r="O8" s="39">
        <v>0.30435398525202101</v>
      </c>
      <c r="P8" s="52">
        <v>0.31345771263786198</v>
      </c>
      <c r="Q8" s="39">
        <v>0.23897522615783401</v>
      </c>
      <c r="R8" s="52">
        <v>0.28340669542467301</v>
      </c>
      <c r="S8" s="39">
        <v>0.29211135628308199</v>
      </c>
      <c r="T8" s="52">
        <v>0.34704551323501898</v>
      </c>
      <c r="U8" s="39">
        <v>0.28763073038119402</v>
      </c>
      <c r="V8" s="39">
        <v>0.25401158523704798</v>
      </c>
      <c r="W8" s="39">
        <v>0.25144458737789799</v>
      </c>
      <c r="X8" s="52">
        <v>0.28589078885250602</v>
      </c>
      <c r="Y8" s="39">
        <v>0.25473075579778798</v>
      </c>
      <c r="Z8" s="39">
        <v>0.28061993896408399</v>
      </c>
      <c r="AA8" s="39">
        <v>0.29647470198794301</v>
      </c>
      <c r="AB8" s="39">
        <v>0.32884113497432799</v>
      </c>
      <c r="AC8" s="39">
        <v>0.27589357307746498</v>
      </c>
      <c r="AD8" s="45">
        <v>0.36615455041473699</v>
      </c>
    </row>
    <row r="9" spans="1:30" ht="20.149999999999999" customHeight="1" x14ac:dyDescent="0.25">
      <c r="A9" s="94"/>
      <c r="B9" s="46">
        <v>588</v>
      </c>
      <c r="C9" s="40">
        <v>81</v>
      </c>
      <c r="D9" s="40">
        <v>165</v>
      </c>
      <c r="E9" s="40">
        <v>41</v>
      </c>
      <c r="F9" s="40">
        <v>85</v>
      </c>
      <c r="G9" s="40">
        <v>42</v>
      </c>
      <c r="H9" s="53">
        <v>85</v>
      </c>
      <c r="I9" s="40">
        <v>158</v>
      </c>
      <c r="J9" s="40">
        <v>54</v>
      </c>
      <c r="K9" s="40">
        <v>24</v>
      </c>
      <c r="L9" s="40">
        <v>44</v>
      </c>
      <c r="M9" s="53">
        <v>154</v>
      </c>
      <c r="N9" s="40">
        <v>125</v>
      </c>
      <c r="O9" s="40">
        <v>43</v>
      </c>
      <c r="P9" s="53">
        <v>221</v>
      </c>
      <c r="Q9" s="40">
        <v>172</v>
      </c>
      <c r="R9" s="53">
        <v>280</v>
      </c>
      <c r="S9" s="40">
        <v>308</v>
      </c>
      <c r="T9" s="53">
        <v>194</v>
      </c>
      <c r="U9" s="40">
        <v>143</v>
      </c>
      <c r="V9" s="40">
        <v>129</v>
      </c>
      <c r="W9" s="40">
        <v>122</v>
      </c>
      <c r="X9" s="53">
        <v>137</v>
      </c>
      <c r="Y9" s="40">
        <v>84</v>
      </c>
      <c r="Z9" s="40">
        <v>75</v>
      </c>
      <c r="AA9" s="40">
        <v>194</v>
      </c>
      <c r="AB9" s="40">
        <v>32</v>
      </c>
      <c r="AC9" s="40">
        <v>47</v>
      </c>
      <c r="AD9" s="46">
        <v>20</v>
      </c>
    </row>
    <row r="10" spans="1:30" ht="20.149999999999999" customHeight="1" x14ac:dyDescent="0.25">
      <c r="A10" s="93" t="s">
        <v>4192</v>
      </c>
      <c r="B10" s="47">
        <v>0.113789531834753</v>
      </c>
      <c r="C10" s="41">
        <v>0.16431773669088101</v>
      </c>
      <c r="D10" s="41">
        <v>6.9396086011837194E-2</v>
      </c>
      <c r="E10" s="41">
        <v>3.4889227812231E-2</v>
      </c>
      <c r="F10" s="41">
        <v>0.18369877677222499</v>
      </c>
      <c r="G10" s="41">
        <v>0.14122891902499499</v>
      </c>
      <c r="H10" s="54">
        <v>0.179136017712788</v>
      </c>
      <c r="I10" s="41">
        <v>5.25500400983345E-2</v>
      </c>
      <c r="J10" s="41">
        <v>2.8658364123428301E-2</v>
      </c>
      <c r="K10" s="41">
        <v>0.13483597821763499</v>
      </c>
      <c r="L10" s="41">
        <v>0.16733314588600801</v>
      </c>
      <c r="M10" s="54">
        <v>0.16688956632187599</v>
      </c>
      <c r="N10" s="41">
        <v>7.0524968748708103E-2</v>
      </c>
      <c r="O10" s="41">
        <v>2.3857585668226398E-2</v>
      </c>
      <c r="P10" s="54">
        <v>5.0492688895114601E-2</v>
      </c>
      <c r="Q10" s="41">
        <v>0.170572645086013</v>
      </c>
      <c r="R10" s="54">
        <v>0.12933317359385599</v>
      </c>
      <c r="S10" s="41">
        <v>9.9383731444373805E-2</v>
      </c>
      <c r="T10" s="54">
        <v>0.13821440678394201</v>
      </c>
      <c r="U10" s="41">
        <v>0.112316407358658</v>
      </c>
      <c r="V10" s="41">
        <v>9.3518146792936394E-2</v>
      </c>
      <c r="W10" s="41">
        <v>0.10839050281413801</v>
      </c>
      <c r="X10" s="54">
        <v>8.6580908880633398E-2</v>
      </c>
      <c r="Y10" s="41">
        <v>0.117586382908917</v>
      </c>
      <c r="Z10" s="41">
        <v>0.15907559450658201</v>
      </c>
      <c r="AA10" s="41">
        <v>0.115211232049184</v>
      </c>
      <c r="AB10" s="41">
        <v>0.13087789367588101</v>
      </c>
      <c r="AC10" s="41">
        <v>7.0558615867502603E-2</v>
      </c>
      <c r="AD10" s="47">
        <v>0.194257779816597</v>
      </c>
    </row>
    <row r="11" spans="1:30" ht="20.149999999999999" customHeight="1" x14ac:dyDescent="0.25">
      <c r="A11" s="93"/>
      <c r="B11" s="44">
        <v>233</v>
      </c>
      <c r="C11" s="38">
        <v>43</v>
      </c>
      <c r="D11" s="38">
        <v>32</v>
      </c>
      <c r="E11" s="38">
        <v>5</v>
      </c>
      <c r="F11" s="38">
        <v>70</v>
      </c>
      <c r="G11" s="38">
        <v>23</v>
      </c>
      <c r="H11" s="51">
        <v>60</v>
      </c>
      <c r="I11" s="38">
        <v>25</v>
      </c>
      <c r="J11" s="38">
        <v>5</v>
      </c>
      <c r="K11" s="38">
        <v>13</v>
      </c>
      <c r="L11" s="38">
        <v>34</v>
      </c>
      <c r="M11" s="51">
        <v>95</v>
      </c>
      <c r="N11" s="38">
        <v>30</v>
      </c>
      <c r="O11" s="38">
        <v>3</v>
      </c>
      <c r="P11" s="51">
        <v>36</v>
      </c>
      <c r="Q11" s="38">
        <v>122</v>
      </c>
      <c r="R11" s="51">
        <v>128</v>
      </c>
      <c r="S11" s="38">
        <v>105</v>
      </c>
      <c r="T11" s="51">
        <v>77</v>
      </c>
      <c r="U11" s="38">
        <v>56</v>
      </c>
      <c r="V11" s="38">
        <v>47</v>
      </c>
      <c r="W11" s="38">
        <v>53</v>
      </c>
      <c r="X11" s="51">
        <v>41</v>
      </c>
      <c r="Y11" s="38">
        <v>39</v>
      </c>
      <c r="Z11" s="38">
        <v>42</v>
      </c>
      <c r="AA11" s="38">
        <v>75</v>
      </c>
      <c r="AB11" s="38">
        <v>13</v>
      </c>
      <c r="AC11" s="38">
        <v>12</v>
      </c>
      <c r="AD11" s="44">
        <v>11</v>
      </c>
    </row>
    <row r="12" spans="1:30" ht="20.149999999999999" customHeight="1" x14ac:dyDescent="0.25">
      <c r="A12" s="94" t="s">
        <v>4193</v>
      </c>
      <c r="B12" s="45">
        <v>0.122336930669079</v>
      </c>
      <c r="C12" s="39">
        <v>0.21160679023273499</v>
      </c>
      <c r="D12" s="39">
        <v>1.22716386152836E-2</v>
      </c>
      <c r="E12" s="39">
        <v>1.48273555928856E-2</v>
      </c>
      <c r="F12" s="39">
        <v>0.31246667988496402</v>
      </c>
      <c r="G12" s="39">
        <v>4.3828707648786498E-2</v>
      </c>
      <c r="H12" s="52">
        <v>0.26598093923368199</v>
      </c>
      <c r="I12" s="39">
        <v>3.9947766264798699E-2</v>
      </c>
      <c r="J12" s="39">
        <v>1.7129695002696201E-2</v>
      </c>
      <c r="K12" s="39">
        <v>4.7237824717057397E-2</v>
      </c>
      <c r="L12" s="39">
        <v>0.32130194918574601</v>
      </c>
      <c r="M12" s="52">
        <v>0.24339023531307</v>
      </c>
      <c r="N12" s="39">
        <v>4.4613010922929498E-2</v>
      </c>
      <c r="O12" s="39">
        <v>2.1291145429488501E-2</v>
      </c>
      <c r="P12" s="52">
        <v>2.09056998098998E-2</v>
      </c>
      <c r="Q12" s="39">
        <v>0.280177246749022</v>
      </c>
      <c r="R12" s="52">
        <v>0.14426822483502499</v>
      </c>
      <c r="S12" s="39">
        <v>9.8758976514393901E-2</v>
      </c>
      <c r="T12" s="52">
        <v>5.0302687189928003E-2</v>
      </c>
      <c r="U12" s="39">
        <v>9.5102387027657595E-2</v>
      </c>
      <c r="V12" s="39">
        <v>0.14018509669641299</v>
      </c>
      <c r="W12" s="39">
        <v>0.21436777560547399</v>
      </c>
      <c r="X12" s="52">
        <v>0.130068533478465</v>
      </c>
      <c r="Y12" s="39">
        <v>0.14620486516457301</v>
      </c>
      <c r="Z12" s="39">
        <v>0.107582551310262</v>
      </c>
      <c r="AA12" s="39">
        <v>0.114888257161427</v>
      </c>
      <c r="AB12" s="39">
        <v>0.16090734278368299</v>
      </c>
      <c r="AC12" s="39">
        <v>8.54939050030432E-2</v>
      </c>
      <c r="AD12" s="45">
        <v>0.118452949637294</v>
      </c>
    </row>
    <row r="13" spans="1:30" ht="20.149999999999999" customHeight="1" x14ac:dyDescent="0.25">
      <c r="A13" s="94"/>
      <c r="B13" s="46">
        <v>251</v>
      </c>
      <c r="C13" s="40">
        <v>56</v>
      </c>
      <c r="D13" s="40">
        <v>6</v>
      </c>
      <c r="E13" s="40">
        <v>2</v>
      </c>
      <c r="F13" s="40">
        <v>119</v>
      </c>
      <c r="G13" s="40">
        <v>7</v>
      </c>
      <c r="H13" s="53">
        <v>89</v>
      </c>
      <c r="I13" s="40">
        <v>19</v>
      </c>
      <c r="J13" s="40">
        <v>3</v>
      </c>
      <c r="K13" s="40">
        <v>4</v>
      </c>
      <c r="L13" s="40">
        <v>65</v>
      </c>
      <c r="M13" s="53">
        <v>139</v>
      </c>
      <c r="N13" s="40">
        <v>19</v>
      </c>
      <c r="O13" s="40">
        <v>3</v>
      </c>
      <c r="P13" s="53">
        <v>15</v>
      </c>
      <c r="Q13" s="40">
        <v>201</v>
      </c>
      <c r="R13" s="53">
        <v>143</v>
      </c>
      <c r="S13" s="40">
        <v>104</v>
      </c>
      <c r="T13" s="53">
        <v>28</v>
      </c>
      <c r="U13" s="40">
        <v>47</v>
      </c>
      <c r="V13" s="40">
        <v>71</v>
      </c>
      <c r="W13" s="40">
        <v>104</v>
      </c>
      <c r="X13" s="53">
        <v>62</v>
      </c>
      <c r="Y13" s="40">
        <v>48</v>
      </c>
      <c r="Z13" s="40">
        <v>29</v>
      </c>
      <c r="AA13" s="40">
        <v>75</v>
      </c>
      <c r="AB13" s="40">
        <v>16</v>
      </c>
      <c r="AC13" s="40">
        <v>15</v>
      </c>
      <c r="AD13" s="46">
        <v>7</v>
      </c>
    </row>
    <row r="14" spans="1:30" ht="20.149999999999999" customHeight="1" x14ac:dyDescent="0.25">
      <c r="A14" s="93" t="s">
        <v>4147</v>
      </c>
      <c r="B14" s="47">
        <v>0.223586741086538</v>
      </c>
      <c r="C14" s="41">
        <v>0.167677111709535</v>
      </c>
      <c r="D14" s="41">
        <v>0.121192656033626</v>
      </c>
      <c r="E14" s="41">
        <v>0.107243471358894</v>
      </c>
      <c r="F14" s="41">
        <v>0.19387527989999201</v>
      </c>
      <c r="G14" s="41">
        <v>0.18763526900431399</v>
      </c>
      <c r="H14" s="54">
        <v>0.17884422860788399</v>
      </c>
      <c r="I14" s="41">
        <v>0.145270835685095</v>
      </c>
      <c r="J14" s="41">
        <v>0.142749362145768</v>
      </c>
      <c r="K14" s="41">
        <v>0.11461977747079399</v>
      </c>
      <c r="L14" s="41">
        <v>0.19234232817402899</v>
      </c>
      <c r="M14" s="54">
        <v>0.180645900777826</v>
      </c>
      <c r="N14" s="41">
        <v>0.15003139183676301</v>
      </c>
      <c r="O14" s="41">
        <v>0.13386471081957199</v>
      </c>
      <c r="P14" s="54">
        <v>0.173873270845183</v>
      </c>
      <c r="Q14" s="41">
        <v>0.188703017758416</v>
      </c>
      <c r="R14" s="54">
        <v>0.17291683153446399</v>
      </c>
      <c r="S14" s="41">
        <v>0.27171894291252602</v>
      </c>
      <c r="T14" s="54">
        <v>0.239492399407152</v>
      </c>
      <c r="U14" s="41">
        <v>0.22214026573106499</v>
      </c>
      <c r="V14" s="41">
        <v>0.23038812673644299</v>
      </c>
      <c r="W14" s="41">
        <v>0.19966937727280101</v>
      </c>
      <c r="X14" s="54">
        <v>0.23674126717567201</v>
      </c>
      <c r="Y14" s="41">
        <v>0.27662032825492799</v>
      </c>
      <c r="Z14" s="41">
        <v>0.147184724379746</v>
      </c>
      <c r="AA14" s="41">
        <v>0.21490124373592201</v>
      </c>
      <c r="AB14" s="41">
        <v>0.272205636301243</v>
      </c>
      <c r="AC14" s="41">
        <v>0.231195265082628</v>
      </c>
      <c r="AD14" s="47">
        <v>0.15628576092712801</v>
      </c>
    </row>
    <row r="15" spans="1:30" ht="20.149999999999999" customHeight="1" x14ac:dyDescent="0.25">
      <c r="A15" s="93"/>
      <c r="B15" s="44">
        <v>458</v>
      </c>
      <c r="C15" s="38">
        <v>44</v>
      </c>
      <c r="D15" s="38">
        <v>55</v>
      </c>
      <c r="E15" s="38">
        <v>15</v>
      </c>
      <c r="F15" s="38">
        <v>74</v>
      </c>
      <c r="G15" s="38">
        <v>31</v>
      </c>
      <c r="H15" s="51">
        <v>60</v>
      </c>
      <c r="I15" s="38">
        <v>69</v>
      </c>
      <c r="J15" s="38">
        <v>24</v>
      </c>
      <c r="K15" s="38">
        <v>11</v>
      </c>
      <c r="L15" s="38">
        <v>39</v>
      </c>
      <c r="M15" s="51">
        <v>103</v>
      </c>
      <c r="N15" s="38">
        <v>65</v>
      </c>
      <c r="O15" s="38">
        <v>19</v>
      </c>
      <c r="P15" s="51">
        <v>122</v>
      </c>
      <c r="Q15" s="38">
        <v>136</v>
      </c>
      <c r="R15" s="51">
        <v>171</v>
      </c>
      <c r="S15" s="38">
        <v>287</v>
      </c>
      <c r="T15" s="51">
        <v>134</v>
      </c>
      <c r="U15" s="38">
        <v>110</v>
      </c>
      <c r="V15" s="38">
        <v>117</v>
      </c>
      <c r="W15" s="38">
        <v>97</v>
      </c>
      <c r="X15" s="51">
        <v>113</v>
      </c>
      <c r="Y15" s="38">
        <v>91</v>
      </c>
      <c r="Z15" s="38">
        <v>39</v>
      </c>
      <c r="AA15" s="38">
        <v>141</v>
      </c>
      <c r="AB15" s="38">
        <v>26</v>
      </c>
      <c r="AC15" s="38">
        <v>39</v>
      </c>
      <c r="AD15" s="44">
        <v>9</v>
      </c>
    </row>
    <row r="16" spans="1:30" ht="20.149999999999999" customHeight="1" x14ac:dyDescent="0.25">
      <c r="A16" s="94" t="s">
        <v>4194</v>
      </c>
      <c r="B16" s="45">
        <v>0.54028679640962796</v>
      </c>
      <c r="C16" s="39">
        <v>0.45639836136684903</v>
      </c>
      <c r="D16" s="39">
        <v>0.79713961933925304</v>
      </c>
      <c r="E16" s="39">
        <v>0.84303994523599002</v>
      </c>
      <c r="F16" s="39">
        <v>0.30995926344281899</v>
      </c>
      <c r="G16" s="39">
        <v>0.62730710432190395</v>
      </c>
      <c r="H16" s="52">
        <v>0.37603881444564402</v>
      </c>
      <c r="I16" s="39">
        <v>0.76223135795177299</v>
      </c>
      <c r="J16" s="39">
        <v>0.81146257872810701</v>
      </c>
      <c r="K16" s="39">
        <v>0.70330641959451301</v>
      </c>
      <c r="L16" s="39">
        <v>0.31902257675421603</v>
      </c>
      <c r="M16" s="52">
        <v>0.40907429758722902</v>
      </c>
      <c r="N16" s="39">
        <v>0.73483062849159897</v>
      </c>
      <c r="O16" s="39">
        <v>0.82098655808271404</v>
      </c>
      <c r="P16" s="52">
        <v>0.75472834044980297</v>
      </c>
      <c r="Q16" s="39">
        <v>0.36054709040654997</v>
      </c>
      <c r="R16" s="52">
        <v>0.553481770036656</v>
      </c>
      <c r="S16" s="39">
        <v>0.53013834912870705</v>
      </c>
      <c r="T16" s="52">
        <v>0.57199050661897899</v>
      </c>
      <c r="U16" s="39">
        <v>0.57044093988261901</v>
      </c>
      <c r="V16" s="39">
        <v>0.53590862977420795</v>
      </c>
      <c r="W16" s="39">
        <v>0.47757234430758499</v>
      </c>
      <c r="X16" s="52">
        <v>0.54660929046522899</v>
      </c>
      <c r="Y16" s="39">
        <v>0.45958842367158298</v>
      </c>
      <c r="Z16" s="39">
        <v>0.58615712980340795</v>
      </c>
      <c r="AA16" s="39">
        <v>0.55499926705346903</v>
      </c>
      <c r="AB16" s="39">
        <v>0.436009127239192</v>
      </c>
      <c r="AC16" s="39">
        <v>0.612752214046826</v>
      </c>
      <c r="AD16" s="45">
        <v>0.53100350961898002</v>
      </c>
    </row>
    <row r="17" spans="1:30" ht="20.149999999999999" customHeight="1" x14ac:dyDescent="0.25">
      <c r="A17" s="94"/>
      <c r="B17" s="46">
        <v>1108</v>
      </c>
      <c r="C17" s="40">
        <v>121</v>
      </c>
      <c r="D17" s="40">
        <v>363</v>
      </c>
      <c r="E17" s="40">
        <v>114</v>
      </c>
      <c r="F17" s="40">
        <v>118</v>
      </c>
      <c r="G17" s="40">
        <v>104</v>
      </c>
      <c r="H17" s="53">
        <v>125</v>
      </c>
      <c r="I17" s="40">
        <v>361</v>
      </c>
      <c r="J17" s="40">
        <v>139</v>
      </c>
      <c r="K17" s="40">
        <v>66</v>
      </c>
      <c r="L17" s="40">
        <v>64</v>
      </c>
      <c r="M17" s="53">
        <v>234</v>
      </c>
      <c r="N17" s="40">
        <v>317</v>
      </c>
      <c r="O17" s="40">
        <v>116</v>
      </c>
      <c r="P17" s="53">
        <v>531</v>
      </c>
      <c r="Q17" s="40">
        <v>259</v>
      </c>
      <c r="R17" s="53">
        <v>547</v>
      </c>
      <c r="S17" s="40">
        <v>559</v>
      </c>
      <c r="T17" s="53">
        <v>320</v>
      </c>
      <c r="U17" s="40">
        <v>284</v>
      </c>
      <c r="V17" s="40">
        <v>272</v>
      </c>
      <c r="W17" s="40">
        <v>232</v>
      </c>
      <c r="X17" s="53">
        <v>261</v>
      </c>
      <c r="Y17" s="40">
        <v>152</v>
      </c>
      <c r="Z17" s="40">
        <v>156</v>
      </c>
      <c r="AA17" s="40">
        <v>363</v>
      </c>
      <c r="AB17" s="40">
        <v>42</v>
      </c>
      <c r="AC17" s="40">
        <v>104</v>
      </c>
      <c r="AD17" s="46">
        <v>29</v>
      </c>
    </row>
    <row r="18" spans="1:30" ht="20.149999999999999" customHeight="1" x14ac:dyDescent="0.25">
      <c r="A18" s="93" t="s">
        <v>4195</v>
      </c>
      <c r="B18" s="47">
        <v>0.23612646250383201</v>
      </c>
      <c r="C18" s="41">
        <v>0.375924526923617</v>
      </c>
      <c r="D18" s="41">
        <v>8.1667724627120797E-2</v>
      </c>
      <c r="E18" s="41">
        <v>4.9716583405116602E-2</v>
      </c>
      <c r="F18" s="41">
        <v>0.49616545665718897</v>
      </c>
      <c r="G18" s="41">
        <v>0.18505762667378201</v>
      </c>
      <c r="H18" s="54">
        <v>0.44511695694647102</v>
      </c>
      <c r="I18" s="41">
        <v>9.2497806363133303E-2</v>
      </c>
      <c r="J18" s="41">
        <v>4.5788059126124499E-2</v>
      </c>
      <c r="K18" s="41">
        <v>0.182073802934693</v>
      </c>
      <c r="L18" s="41">
        <v>0.48863509507175401</v>
      </c>
      <c r="M18" s="54">
        <v>0.41027980163494499</v>
      </c>
      <c r="N18" s="41">
        <v>0.115137979671638</v>
      </c>
      <c r="O18" s="41">
        <v>4.5148731097714903E-2</v>
      </c>
      <c r="P18" s="54">
        <v>7.1398388705014401E-2</v>
      </c>
      <c r="Q18" s="41">
        <v>0.450749891835036</v>
      </c>
      <c r="R18" s="54">
        <v>0.27360139842887998</v>
      </c>
      <c r="S18" s="41">
        <v>0.19814270795876801</v>
      </c>
      <c r="T18" s="54">
        <v>0.18851709397387001</v>
      </c>
      <c r="U18" s="41">
        <v>0.207418794386315</v>
      </c>
      <c r="V18" s="41">
        <v>0.23370324348934901</v>
      </c>
      <c r="W18" s="41">
        <v>0.32275827841961202</v>
      </c>
      <c r="X18" s="54">
        <v>0.216649442359099</v>
      </c>
      <c r="Y18" s="41">
        <v>0.26379124807349003</v>
      </c>
      <c r="Z18" s="41">
        <v>0.26665814581684399</v>
      </c>
      <c r="AA18" s="41">
        <v>0.23009948921060999</v>
      </c>
      <c r="AB18" s="41">
        <v>0.291785236459565</v>
      </c>
      <c r="AC18" s="41">
        <v>0.156052520870546</v>
      </c>
      <c r="AD18" s="47">
        <v>0.312710729453891</v>
      </c>
    </row>
    <row r="19" spans="1:30" ht="20.149999999999999" customHeight="1" x14ac:dyDescent="0.25">
      <c r="A19" s="96"/>
      <c r="B19" s="59">
        <v>484</v>
      </c>
      <c r="C19" s="58">
        <v>99</v>
      </c>
      <c r="D19" s="58">
        <v>37</v>
      </c>
      <c r="E19" s="58">
        <v>7</v>
      </c>
      <c r="F19" s="58">
        <v>189</v>
      </c>
      <c r="G19" s="58">
        <v>31</v>
      </c>
      <c r="H19" s="60">
        <v>148</v>
      </c>
      <c r="I19" s="58">
        <v>44</v>
      </c>
      <c r="J19" s="58">
        <v>8</v>
      </c>
      <c r="K19" s="58">
        <v>17</v>
      </c>
      <c r="L19" s="58">
        <v>98</v>
      </c>
      <c r="M19" s="60">
        <v>234</v>
      </c>
      <c r="N19" s="58">
        <v>50</v>
      </c>
      <c r="O19" s="58">
        <v>6</v>
      </c>
      <c r="P19" s="60">
        <v>50</v>
      </c>
      <c r="Q19" s="58">
        <v>324</v>
      </c>
      <c r="R19" s="60">
        <v>270</v>
      </c>
      <c r="S19" s="58">
        <v>209</v>
      </c>
      <c r="T19" s="60">
        <v>105</v>
      </c>
      <c r="U19" s="58">
        <v>103</v>
      </c>
      <c r="V19" s="58">
        <v>119</v>
      </c>
      <c r="W19" s="58">
        <v>157</v>
      </c>
      <c r="X19" s="60">
        <v>103</v>
      </c>
      <c r="Y19" s="58">
        <v>87</v>
      </c>
      <c r="Z19" s="58">
        <v>71</v>
      </c>
      <c r="AA19" s="58">
        <v>150</v>
      </c>
      <c r="AB19" s="58">
        <v>28</v>
      </c>
      <c r="AC19" s="58">
        <v>27</v>
      </c>
      <c r="AD19" s="59">
        <v>17</v>
      </c>
    </row>
    <row r="21" spans="1:30" x14ac:dyDescent="0.25">
      <c r="A21" s="26" t="s">
        <v>252</v>
      </c>
    </row>
  </sheetData>
  <mergeCells count="16">
    <mergeCell ref="A16:A17"/>
    <mergeCell ref="A18:A19"/>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1" location="'Index'!B102" display="Return to index" xr:uid="{696DC38C-1ED6-4A60-8457-59C12FAE8D3C}"/>
  </hyperlinks>
  <pageMargins left="0.75" right="0.75" top="0.75" bottom="0.5" header="0.5" footer="0.75"/>
  <drawing r:id="rId1"/>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dimension ref="A1:AD21"/>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4197</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4190</v>
      </c>
      <c r="B6" s="43">
        <v>0.214784502181153</v>
      </c>
      <c r="C6" s="37">
        <v>0.15002837658218701</v>
      </c>
      <c r="D6" s="37">
        <v>0.31788142941297698</v>
      </c>
      <c r="E6" s="37">
        <v>0.41927871061855398</v>
      </c>
      <c r="F6" s="37">
        <v>0.118883268630401</v>
      </c>
      <c r="G6" s="37">
        <v>0.29315435080923502</v>
      </c>
      <c r="H6" s="50">
        <v>0.13053508263787</v>
      </c>
      <c r="I6" s="37">
        <v>0.33303838041947997</v>
      </c>
      <c r="J6" s="37">
        <v>0.41305209878119997</v>
      </c>
      <c r="K6" s="37">
        <v>0.29766546507345498</v>
      </c>
      <c r="L6" s="37">
        <v>0.123658303271692</v>
      </c>
      <c r="M6" s="50">
        <v>0.140568343298306</v>
      </c>
      <c r="N6" s="37">
        <v>0.34323639701000702</v>
      </c>
      <c r="O6" s="37">
        <v>0.41633437620018099</v>
      </c>
      <c r="P6" s="50">
        <v>0.35573648874927699</v>
      </c>
      <c r="Q6" s="37">
        <v>0.125331721940657</v>
      </c>
      <c r="R6" s="50">
        <v>0.24021958314559999</v>
      </c>
      <c r="S6" s="37">
        <v>0.190540846481971</v>
      </c>
      <c r="T6" s="50">
        <v>0.18114652925692301</v>
      </c>
      <c r="U6" s="37">
        <v>0.233917938586054</v>
      </c>
      <c r="V6" s="37">
        <v>0.25270079764940401</v>
      </c>
      <c r="W6" s="37">
        <v>0.194283265517458</v>
      </c>
      <c r="X6" s="50">
        <v>0.207604414523791</v>
      </c>
      <c r="Y6" s="37">
        <v>0.16854035871946901</v>
      </c>
      <c r="Z6" s="37">
        <v>0.232072376042636</v>
      </c>
      <c r="AA6" s="37">
        <v>0.23608122901141301</v>
      </c>
      <c r="AB6" s="37">
        <v>0.16866153822590599</v>
      </c>
      <c r="AC6" s="37">
        <v>0.25967458843250102</v>
      </c>
      <c r="AD6" s="43">
        <v>0.159936503093592</v>
      </c>
    </row>
    <row r="7" spans="1:30" ht="20.149999999999999" customHeight="1" x14ac:dyDescent="0.25">
      <c r="A7" s="93"/>
      <c r="B7" s="44">
        <v>440</v>
      </c>
      <c r="C7" s="38">
        <v>40</v>
      </c>
      <c r="D7" s="38">
        <v>145</v>
      </c>
      <c r="E7" s="38">
        <v>57</v>
      </c>
      <c r="F7" s="38">
        <v>45</v>
      </c>
      <c r="G7" s="38">
        <v>49</v>
      </c>
      <c r="H7" s="51">
        <v>43</v>
      </c>
      <c r="I7" s="38">
        <v>158</v>
      </c>
      <c r="J7" s="38">
        <v>71</v>
      </c>
      <c r="K7" s="38">
        <v>28</v>
      </c>
      <c r="L7" s="38">
        <v>25</v>
      </c>
      <c r="M7" s="51">
        <v>80</v>
      </c>
      <c r="N7" s="38">
        <v>148</v>
      </c>
      <c r="O7" s="38">
        <v>59</v>
      </c>
      <c r="P7" s="51">
        <v>250</v>
      </c>
      <c r="Q7" s="38">
        <v>90</v>
      </c>
      <c r="R7" s="51">
        <v>237</v>
      </c>
      <c r="S7" s="38">
        <v>201</v>
      </c>
      <c r="T7" s="51">
        <v>101</v>
      </c>
      <c r="U7" s="38">
        <v>116</v>
      </c>
      <c r="V7" s="38">
        <v>128</v>
      </c>
      <c r="W7" s="38">
        <v>94</v>
      </c>
      <c r="X7" s="51">
        <v>99</v>
      </c>
      <c r="Y7" s="38">
        <v>56</v>
      </c>
      <c r="Z7" s="38">
        <v>62</v>
      </c>
      <c r="AA7" s="38">
        <v>154</v>
      </c>
      <c r="AB7" s="38">
        <v>16</v>
      </c>
      <c r="AC7" s="38">
        <v>44</v>
      </c>
      <c r="AD7" s="44">
        <v>9</v>
      </c>
    </row>
    <row r="8" spans="1:30" ht="20.149999999999999" customHeight="1" x14ac:dyDescent="0.25">
      <c r="A8" s="94" t="s">
        <v>4191</v>
      </c>
      <c r="B8" s="45">
        <v>0.318707817771126</v>
      </c>
      <c r="C8" s="39">
        <v>0.30293601686139399</v>
      </c>
      <c r="D8" s="39">
        <v>0.42023159044472302</v>
      </c>
      <c r="E8" s="39">
        <v>0.33942799484399999</v>
      </c>
      <c r="F8" s="39">
        <v>0.26171558346734602</v>
      </c>
      <c r="G8" s="39">
        <v>0.32038708507389602</v>
      </c>
      <c r="H8" s="52">
        <v>0.26493477744477301</v>
      </c>
      <c r="I8" s="39">
        <v>0.36508627605378102</v>
      </c>
      <c r="J8" s="39">
        <v>0.36003789789470497</v>
      </c>
      <c r="K8" s="39">
        <v>0.328395924891068</v>
      </c>
      <c r="L8" s="39">
        <v>0.257595909478184</v>
      </c>
      <c r="M8" s="52">
        <v>0.27955763367021103</v>
      </c>
      <c r="N8" s="39">
        <v>0.37091361193769401</v>
      </c>
      <c r="O8" s="39">
        <v>0.32581986653687001</v>
      </c>
      <c r="P8" s="52">
        <v>0.35005037461730998</v>
      </c>
      <c r="Q8" s="39">
        <v>0.26824693311091902</v>
      </c>
      <c r="R8" s="52">
        <v>0.31427163707905797</v>
      </c>
      <c r="S8" s="39">
        <v>0.32497200428558398</v>
      </c>
      <c r="T8" s="52">
        <v>0.37454440888919199</v>
      </c>
      <c r="U8" s="39">
        <v>0.31821585950213699</v>
      </c>
      <c r="V8" s="39">
        <v>0.29903464605633001</v>
      </c>
      <c r="W8" s="39">
        <v>0.27556020138971199</v>
      </c>
      <c r="X8" s="52">
        <v>0.34926220582532003</v>
      </c>
      <c r="Y8" s="39">
        <v>0.31365922165665699</v>
      </c>
      <c r="Z8" s="39">
        <v>0.31790525218516502</v>
      </c>
      <c r="AA8" s="39">
        <v>0.31097626934380501</v>
      </c>
      <c r="AB8" s="39">
        <v>0.249511132162442</v>
      </c>
      <c r="AC8" s="39">
        <v>0.30171594769469801</v>
      </c>
      <c r="AD8" s="45">
        <v>0.35303769181600803</v>
      </c>
    </row>
    <row r="9" spans="1:30" ht="20.149999999999999" customHeight="1" x14ac:dyDescent="0.25">
      <c r="A9" s="94"/>
      <c r="B9" s="46">
        <v>653</v>
      </c>
      <c r="C9" s="40">
        <v>80</v>
      </c>
      <c r="D9" s="40">
        <v>192</v>
      </c>
      <c r="E9" s="40">
        <v>46</v>
      </c>
      <c r="F9" s="40">
        <v>100</v>
      </c>
      <c r="G9" s="40">
        <v>53</v>
      </c>
      <c r="H9" s="53">
        <v>88</v>
      </c>
      <c r="I9" s="40">
        <v>173</v>
      </c>
      <c r="J9" s="40">
        <v>62</v>
      </c>
      <c r="K9" s="40">
        <v>31</v>
      </c>
      <c r="L9" s="40">
        <v>52</v>
      </c>
      <c r="M9" s="53">
        <v>160</v>
      </c>
      <c r="N9" s="40">
        <v>160</v>
      </c>
      <c r="O9" s="40">
        <v>46</v>
      </c>
      <c r="P9" s="53">
        <v>246</v>
      </c>
      <c r="Q9" s="40">
        <v>193</v>
      </c>
      <c r="R9" s="53">
        <v>311</v>
      </c>
      <c r="S9" s="40">
        <v>343</v>
      </c>
      <c r="T9" s="53">
        <v>209</v>
      </c>
      <c r="U9" s="40">
        <v>158</v>
      </c>
      <c r="V9" s="40">
        <v>152</v>
      </c>
      <c r="W9" s="40">
        <v>134</v>
      </c>
      <c r="X9" s="53">
        <v>167</v>
      </c>
      <c r="Y9" s="40">
        <v>104</v>
      </c>
      <c r="Z9" s="40">
        <v>85</v>
      </c>
      <c r="AA9" s="40">
        <v>203</v>
      </c>
      <c r="AB9" s="40">
        <v>24</v>
      </c>
      <c r="AC9" s="40">
        <v>51</v>
      </c>
      <c r="AD9" s="46">
        <v>20</v>
      </c>
    </row>
    <row r="10" spans="1:30" ht="20.149999999999999" customHeight="1" x14ac:dyDescent="0.25">
      <c r="A10" s="93" t="s">
        <v>4192</v>
      </c>
      <c r="B10" s="47">
        <v>0.11111644834163401</v>
      </c>
      <c r="C10" s="41">
        <v>0.13856157971407801</v>
      </c>
      <c r="D10" s="41">
        <v>7.75622815394056E-2</v>
      </c>
      <c r="E10" s="41">
        <v>3.5964069728266802E-2</v>
      </c>
      <c r="F10" s="41">
        <v>0.16157486640954599</v>
      </c>
      <c r="G10" s="41">
        <v>0.105834324994415</v>
      </c>
      <c r="H10" s="54">
        <v>0.16048674396136101</v>
      </c>
      <c r="I10" s="41">
        <v>7.5501871494422196E-2</v>
      </c>
      <c r="J10" s="41">
        <v>2.75151473282065E-2</v>
      </c>
      <c r="K10" s="41">
        <v>0.14053311421338499</v>
      </c>
      <c r="L10" s="41">
        <v>0.17286605365185501</v>
      </c>
      <c r="M10" s="54">
        <v>0.15189821137572401</v>
      </c>
      <c r="N10" s="41">
        <v>8.1668231671532004E-2</v>
      </c>
      <c r="O10" s="41">
        <v>1.8583029870061399E-2</v>
      </c>
      <c r="P10" s="54">
        <v>6.4961362692769406E-2</v>
      </c>
      <c r="Q10" s="41">
        <v>0.156174189954249</v>
      </c>
      <c r="R10" s="54">
        <v>0.12028629606906099</v>
      </c>
      <c r="S10" s="41">
        <v>0.102666564550854</v>
      </c>
      <c r="T10" s="54">
        <v>0.12931881464286901</v>
      </c>
      <c r="U10" s="41">
        <v>0.109614847743069</v>
      </c>
      <c r="V10" s="41">
        <v>7.92890432297816E-2</v>
      </c>
      <c r="W10" s="41">
        <v>0.124976239721622</v>
      </c>
      <c r="X10" s="54">
        <v>9.4745816610548997E-2</v>
      </c>
      <c r="Y10" s="41">
        <v>0.121061756091142</v>
      </c>
      <c r="Z10" s="41">
        <v>0.140827868597486</v>
      </c>
      <c r="AA10" s="41">
        <v>0.10723365195689</v>
      </c>
      <c r="AB10" s="41">
        <v>0.108783881384922</v>
      </c>
      <c r="AC10" s="41">
        <v>6.9588695488457697E-2</v>
      </c>
      <c r="AD10" s="47">
        <v>0.22762517904687499</v>
      </c>
    </row>
    <row r="11" spans="1:30" ht="20.149999999999999" customHeight="1" x14ac:dyDescent="0.25">
      <c r="A11" s="93"/>
      <c r="B11" s="44">
        <v>228</v>
      </c>
      <c r="C11" s="38">
        <v>37</v>
      </c>
      <c r="D11" s="38">
        <v>35</v>
      </c>
      <c r="E11" s="38">
        <v>5</v>
      </c>
      <c r="F11" s="38">
        <v>61</v>
      </c>
      <c r="G11" s="38">
        <v>18</v>
      </c>
      <c r="H11" s="51">
        <v>53</v>
      </c>
      <c r="I11" s="38">
        <v>36</v>
      </c>
      <c r="J11" s="38">
        <v>5</v>
      </c>
      <c r="K11" s="38">
        <v>13</v>
      </c>
      <c r="L11" s="38">
        <v>35</v>
      </c>
      <c r="M11" s="51">
        <v>87</v>
      </c>
      <c r="N11" s="38">
        <v>35</v>
      </c>
      <c r="O11" s="38">
        <v>3</v>
      </c>
      <c r="P11" s="51">
        <v>46</v>
      </c>
      <c r="Q11" s="38">
        <v>112</v>
      </c>
      <c r="R11" s="51">
        <v>119</v>
      </c>
      <c r="S11" s="38">
        <v>108</v>
      </c>
      <c r="T11" s="51">
        <v>72</v>
      </c>
      <c r="U11" s="38">
        <v>54</v>
      </c>
      <c r="V11" s="38">
        <v>40</v>
      </c>
      <c r="W11" s="38">
        <v>61</v>
      </c>
      <c r="X11" s="51">
        <v>45</v>
      </c>
      <c r="Y11" s="38">
        <v>40</v>
      </c>
      <c r="Z11" s="38">
        <v>38</v>
      </c>
      <c r="AA11" s="38">
        <v>70</v>
      </c>
      <c r="AB11" s="38">
        <v>10</v>
      </c>
      <c r="AC11" s="38">
        <v>12</v>
      </c>
      <c r="AD11" s="44">
        <v>13</v>
      </c>
    </row>
    <row r="12" spans="1:30" ht="20.149999999999999" customHeight="1" x14ac:dyDescent="0.25">
      <c r="A12" s="94" t="s">
        <v>4193</v>
      </c>
      <c r="B12" s="45">
        <v>0.12905261563508999</v>
      </c>
      <c r="C12" s="39">
        <v>0.210920828438281</v>
      </c>
      <c r="D12" s="39">
        <v>3.6086018310636701E-2</v>
      </c>
      <c r="E12" s="39">
        <v>4.2806654582793202E-2</v>
      </c>
      <c r="F12" s="39">
        <v>0.28444460619077699</v>
      </c>
      <c r="G12" s="39">
        <v>7.0102055483007894E-2</v>
      </c>
      <c r="H12" s="52">
        <v>0.24676668344699401</v>
      </c>
      <c r="I12" s="39">
        <v>6.1164589329444102E-2</v>
      </c>
      <c r="J12" s="39">
        <v>4.7587447802826602E-2</v>
      </c>
      <c r="K12" s="39">
        <v>7.2846127670298105E-2</v>
      </c>
      <c r="L12" s="39">
        <v>0.30326878331513601</v>
      </c>
      <c r="M12" s="52">
        <v>0.252754594243911</v>
      </c>
      <c r="N12" s="39">
        <v>5.091450295891E-2</v>
      </c>
      <c r="O12" s="39">
        <v>4.3715171145788899E-2</v>
      </c>
      <c r="P12" s="52">
        <v>4.1869235719968603E-2</v>
      </c>
      <c r="Q12" s="39">
        <v>0.266636430957021</v>
      </c>
      <c r="R12" s="52">
        <v>0.14390939901994301</v>
      </c>
      <c r="S12" s="39">
        <v>0.11436469571732399</v>
      </c>
      <c r="T12" s="52">
        <v>8.3166144452121504E-2</v>
      </c>
      <c r="U12" s="39">
        <v>9.0337227162929495E-2</v>
      </c>
      <c r="V12" s="39">
        <v>0.140864273902367</v>
      </c>
      <c r="W12" s="39">
        <v>0.209062806060891</v>
      </c>
      <c r="X12" s="52">
        <v>0.120413162109614</v>
      </c>
      <c r="Y12" s="39">
        <v>0.159081418055875</v>
      </c>
      <c r="Z12" s="39">
        <v>0.13335307010276601</v>
      </c>
      <c r="AA12" s="39">
        <v>0.120376612476286</v>
      </c>
      <c r="AB12" s="39">
        <v>0.14079167731811401</v>
      </c>
      <c r="AC12" s="39">
        <v>0.10676217566107001</v>
      </c>
      <c r="AD12" s="45">
        <v>0.154434863949033</v>
      </c>
    </row>
    <row r="13" spans="1:30" ht="20.149999999999999" customHeight="1" x14ac:dyDescent="0.25">
      <c r="A13" s="94"/>
      <c r="B13" s="46">
        <v>265</v>
      </c>
      <c r="C13" s="40">
        <v>56</v>
      </c>
      <c r="D13" s="40">
        <v>16</v>
      </c>
      <c r="E13" s="40">
        <v>6</v>
      </c>
      <c r="F13" s="40">
        <v>108</v>
      </c>
      <c r="G13" s="40">
        <v>12</v>
      </c>
      <c r="H13" s="53">
        <v>82</v>
      </c>
      <c r="I13" s="40">
        <v>29</v>
      </c>
      <c r="J13" s="40">
        <v>8</v>
      </c>
      <c r="K13" s="40">
        <v>7</v>
      </c>
      <c r="L13" s="40">
        <v>61</v>
      </c>
      <c r="M13" s="53">
        <v>144</v>
      </c>
      <c r="N13" s="40">
        <v>22</v>
      </c>
      <c r="O13" s="40">
        <v>6</v>
      </c>
      <c r="P13" s="53">
        <v>29</v>
      </c>
      <c r="Q13" s="40">
        <v>191</v>
      </c>
      <c r="R13" s="53">
        <v>142</v>
      </c>
      <c r="S13" s="40">
        <v>121</v>
      </c>
      <c r="T13" s="53">
        <v>46</v>
      </c>
      <c r="U13" s="40">
        <v>45</v>
      </c>
      <c r="V13" s="40">
        <v>72</v>
      </c>
      <c r="W13" s="40">
        <v>102</v>
      </c>
      <c r="X13" s="53">
        <v>58</v>
      </c>
      <c r="Y13" s="40">
        <v>53</v>
      </c>
      <c r="Z13" s="40">
        <v>36</v>
      </c>
      <c r="AA13" s="40">
        <v>79</v>
      </c>
      <c r="AB13" s="40">
        <v>14</v>
      </c>
      <c r="AC13" s="40">
        <v>18</v>
      </c>
      <c r="AD13" s="46">
        <v>9</v>
      </c>
    </row>
    <row r="14" spans="1:30" ht="20.149999999999999" customHeight="1" x14ac:dyDescent="0.25">
      <c r="A14" s="93" t="s">
        <v>4147</v>
      </c>
      <c r="B14" s="47">
        <v>0.22633861607099401</v>
      </c>
      <c r="C14" s="41">
        <v>0.19755319840405999</v>
      </c>
      <c r="D14" s="41">
        <v>0.14823868029225801</v>
      </c>
      <c r="E14" s="41">
        <v>0.162522570226387</v>
      </c>
      <c r="F14" s="41">
        <v>0.17338167530192999</v>
      </c>
      <c r="G14" s="41">
        <v>0.210522183639445</v>
      </c>
      <c r="H14" s="54">
        <v>0.197276712509002</v>
      </c>
      <c r="I14" s="41">
        <v>0.16520888270287201</v>
      </c>
      <c r="J14" s="41">
        <v>0.15180740819306099</v>
      </c>
      <c r="K14" s="41">
        <v>0.160559368151794</v>
      </c>
      <c r="L14" s="41">
        <v>0.142610950283133</v>
      </c>
      <c r="M14" s="54">
        <v>0.17522121741184901</v>
      </c>
      <c r="N14" s="41">
        <v>0.15326725642185701</v>
      </c>
      <c r="O14" s="41">
        <v>0.19554755624709999</v>
      </c>
      <c r="P14" s="54">
        <v>0.18738253822067499</v>
      </c>
      <c r="Q14" s="41">
        <v>0.183610724037155</v>
      </c>
      <c r="R14" s="54">
        <v>0.18131308468634</v>
      </c>
      <c r="S14" s="41">
        <v>0.26745588896426697</v>
      </c>
      <c r="T14" s="54">
        <v>0.23182410275889501</v>
      </c>
      <c r="U14" s="41">
        <v>0.247914127005809</v>
      </c>
      <c r="V14" s="41">
        <v>0.22811123916211701</v>
      </c>
      <c r="W14" s="41">
        <v>0.196117487310317</v>
      </c>
      <c r="X14" s="54">
        <v>0.22797440093072799</v>
      </c>
      <c r="Y14" s="41">
        <v>0.23765724547685699</v>
      </c>
      <c r="Z14" s="41">
        <v>0.175841433071946</v>
      </c>
      <c r="AA14" s="41">
        <v>0.225332237211607</v>
      </c>
      <c r="AB14" s="41">
        <v>0.33225177090861602</v>
      </c>
      <c r="AC14" s="41">
        <v>0.26225859272327301</v>
      </c>
      <c r="AD14" s="47">
        <v>0.104965762094492</v>
      </c>
    </row>
    <row r="15" spans="1:30" ht="20.149999999999999" customHeight="1" x14ac:dyDescent="0.25">
      <c r="A15" s="93"/>
      <c r="B15" s="44">
        <v>464</v>
      </c>
      <c r="C15" s="38">
        <v>52</v>
      </c>
      <c r="D15" s="38">
        <v>68</v>
      </c>
      <c r="E15" s="38">
        <v>22</v>
      </c>
      <c r="F15" s="38">
        <v>66</v>
      </c>
      <c r="G15" s="38">
        <v>35</v>
      </c>
      <c r="H15" s="51">
        <v>66</v>
      </c>
      <c r="I15" s="38">
        <v>78</v>
      </c>
      <c r="J15" s="38">
        <v>26</v>
      </c>
      <c r="K15" s="38">
        <v>15</v>
      </c>
      <c r="L15" s="38">
        <v>29</v>
      </c>
      <c r="M15" s="51">
        <v>100</v>
      </c>
      <c r="N15" s="38">
        <v>66</v>
      </c>
      <c r="O15" s="38">
        <v>28</v>
      </c>
      <c r="P15" s="51">
        <v>132</v>
      </c>
      <c r="Q15" s="38">
        <v>132</v>
      </c>
      <c r="R15" s="51">
        <v>179</v>
      </c>
      <c r="S15" s="38">
        <v>282</v>
      </c>
      <c r="T15" s="51">
        <v>130</v>
      </c>
      <c r="U15" s="38">
        <v>123</v>
      </c>
      <c r="V15" s="38">
        <v>116</v>
      </c>
      <c r="W15" s="38">
        <v>95</v>
      </c>
      <c r="X15" s="51">
        <v>109</v>
      </c>
      <c r="Y15" s="38">
        <v>78</v>
      </c>
      <c r="Z15" s="38">
        <v>47</v>
      </c>
      <c r="AA15" s="38">
        <v>147</v>
      </c>
      <c r="AB15" s="38">
        <v>32</v>
      </c>
      <c r="AC15" s="38">
        <v>45</v>
      </c>
      <c r="AD15" s="44">
        <v>6</v>
      </c>
    </row>
    <row r="16" spans="1:30" ht="20.149999999999999" customHeight="1" x14ac:dyDescent="0.25">
      <c r="A16" s="94" t="s">
        <v>4194</v>
      </c>
      <c r="B16" s="45">
        <v>0.53349231995227897</v>
      </c>
      <c r="C16" s="39">
        <v>0.45296439344358103</v>
      </c>
      <c r="D16" s="39">
        <v>0.73811301985769995</v>
      </c>
      <c r="E16" s="39">
        <v>0.75870670546255403</v>
      </c>
      <c r="F16" s="39">
        <v>0.38059885209774702</v>
      </c>
      <c r="G16" s="39">
        <v>0.61354143588313104</v>
      </c>
      <c r="H16" s="52">
        <v>0.39546986008264301</v>
      </c>
      <c r="I16" s="39">
        <v>0.69812465647326105</v>
      </c>
      <c r="J16" s="39">
        <v>0.77308999667590494</v>
      </c>
      <c r="K16" s="39">
        <v>0.62606138996452299</v>
      </c>
      <c r="L16" s="39">
        <v>0.38125421274987598</v>
      </c>
      <c r="M16" s="52">
        <v>0.420125976968517</v>
      </c>
      <c r="N16" s="39">
        <v>0.71415000894770098</v>
      </c>
      <c r="O16" s="39">
        <v>0.742154242737051</v>
      </c>
      <c r="P16" s="52">
        <v>0.70578686336658703</v>
      </c>
      <c r="Q16" s="39">
        <v>0.39357865505157702</v>
      </c>
      <c r="R16" s="52">
        <v>0.55449122022465702</v>
      </c>
      <c r="S16" s="39">
        <v>0.51551285076755504</v>
      </c>
      <c r="T16" s="52">
        <v>0.55569093814611503</v>
      </c>
      <c r="U16" s="39">
        <v>0.55213379808819096</v>
      </c>
      <c r="V16" s="39">
        <v>0.55173544370573502</v>
      </c>
      <c r="W16" s="39">
        <v>0.46984346690716899</v>
      </c>
      <c r="X16" s="52">
        <v>0.55686662034911005</v>
      </c>
      <c r="Y16" s="39">
        <v>0.48219958037612598</v>
      </c>
      <c r="Z16" s="39">
        <v>0.54997762822780005</v>
      </c>
      <c r="AA16" s="39">
        <v>0.547057498355218</v>
      </c>
      <c r="AB16" s="39">
        <v>0.41817267038834799</v>
      </c>
      <c r="AC16" s="39">
        <v>0.56139053612719902</v>
      </c>
      <c r="AD16" s="45">
        <v>0.51297419490959995</v>
      </c>
    </row>
    <row r="17" spans="1:30" ht="20.149999999999999" customHeight="1" x14ac:dyDescent="0.25">
      <c r="A17" s="94"/>
      <c r="B17" s="46">
        <v>1094</v>
      </c>
      <c r="C17" s="40">
        <v>120</v>
      </c>
      <c r="D17" s="40">
        <v>337</v>
      </c>
      <c r="E17" s="40">
        <v>103</v>
      </c>
      <c r="F17" s="40">
        <v>145</v>
      </c>
      <c r="G17" s="40">
        <v>102</v>
      </c>
      <c r="H17" s="53">
        <v>132</v>
      </c>
      <c r="I17" s="40">
        <v>331</v>
      </c>
      <c r="J17" s="40">
        <v>133</v>
      </c>
      <c r="K17" s="40">
        <v>59</v>
      </c>
      <c r="L17" s="40">
        <v>77</v>
      </c>
      <c r="M17" s="53">
        <v>240</v>
      </c>
      <c r="N17" s="40">
        <v>308</v>
      </c>
      <c r="O17" s="40">
        <v>105</v>
      </c>
      <c r="P17" s="53">
        <v>497</v>
      </c>
      <c r="Q17" s="40">
        <v>283</v>
      </c>
      <c r="R17" s="53">
        <v>548</v>
      </c>
      <c r="S17" s="40">
        <v>544</v>
      </c>
      <c r="T17" s="53">
        <v>311</v>
      </c>
      <c r="U17" s="40">
        <v>274</v>
      </c>
      <c r="V17" s="40">
        <v>280</v>
      </c>
      <c r="W17" s="40">
        <v>228</v>
      </c>
      <c r="X17" s="53">
        <v>266</v>
      </c>
      <c r="Y17" s="40">
        <v>159</v>
      </c>
      <c r="Z17" s="40">
        <v>147</v>
      </c>
      <c r="AA17" s="40">
        <v>358</v>
      </c>
      <c r="AB17" s="40">
        <v>40</v>
      </c>
      <c r="AC17" s="40">
        <v>96</v>
      </c>
      <c r="AD17" s="46">
        <v>28</v>
      </c>
    </row>
    <row r="18" spans="1:30" ht="20.149999999999999" customHeight="1" x14ac:dyDescent="0.25">
      <c r="A18" s="93" t="s">
        <v>4195</v>
      </c>
      <c r="B18" s="47">
        <v>0.240169063976724</v>
      </c>
      <c r="C18" s="41">
        <v>0.34948240815235898</v>
      </c>
      <c r="D18" s="41">
        <v>0.113648299850042</v>
      </c>
      <c r="E18" s="41">
        <v>7.8770724311059998E-2</v>
      </c>
      <c r="F18" s="41">
        <v>0.44601947260032399</v>
      </c>
      <c r="G18" s="41">
        <v>0.17593638047742299</v>
      </c>
      <c r="H18" s="54">
        <v>0.40725342740835502</v>
      </c>
      <c r="I18" s="41">
        <v>0.13666646082386599</v>
      </c>
      <c r="J18" s="41">
        <v>7.5102595131033095E-2</v>
      </c>
      <c r="K18" s="41">
        <v>0.21337924188368301</v>
      </c>
      <c r="L18" s="41">
        <v>0.47613483696699099</v>
      </c>
      <c r="M18" s="54">
        <v>0.40465280561963501</v>
      </c>
      <c r="N18" s="41">
        <v>0.13258273463044201</v>
      </c>
      <c r="O18" s="41">
        <v>6.2298201015850201E-2</v>
      </c>
      <c r="P18" s="54">
        <v>0.106830598412738</v>
      </c>
      <c r="Q18" s="41">
        <v>0.42281062091126997</v>
      </c>
      <c r="R18" s="54">
        <v>0.26419569508900398</v>
      </c>
      <c r="S18" s="41">
        <v>0.21703126026817801</v>
      </c>
      <c r="T18" s="54">
        <v>0.21248495909498999</v>
      </c>
      <c r="U18" s="41">
        <v>0.19995207490599901</v>
      </c>
      <c r="V18" s="41">
        <v>0.220153317132149</v>
      </c>
      <c r="W18" s="41">
        <v>0.33403904578251298</v>
      </c>
      <c r="X18" s="54">
        <v>0.21515897872016199</v>
      </c>
      <c r="Y18" s="41">
        <v>0.280143174147017</v>
      </c>
      <c r="Z18" s="41">
        <v>0.27418093870025301</v>
      </c>
      <c r="AA18" s="41">
        <v>0.227610264433176</v>
      </c>
      <c r="AB18" s="41">
        <v>0.24957555870303599</v>
      </c>
      <c r="AC18" s="41">
        <v>0.17635087114952699</v>
      </c>
      <c r="AD18" s="47">
        <v>0.38206004299590901</v>
      </c>
    </row>
    <row r="19" spans="1:30" ht="20.149999999999999" customHeight="1" x14ac:dyDescent="0.25">
      <c r="A19" s="96"/>
      <c r="B19" s="59">
        <v>492</v>
      </c>
      <c r="C19" s="58">
        <v>92</v>
      </c>
      <c r="D19" s="58">
        <v>52</v>
      </c>
      <c r="E19" s="58">
        <v>11</v>
      </c>
      <c r="F19" s="58">
        <v>170</v>
      </c>
      <c r="G19" s="58">
        <v>29</v>
      </c>
      <c r="H19" s="60">
        <v>136</v>
      </c>
      <c r="I19" s="58">
        <v>65</v>
      </c>
      <c r="J19" s="58">
        <v>13</v>
      </c>
      <c r="K19" s="58">
        <v>20</v>
      </c>
      <c r="L19" s="58">
        <v>96</v>
      </c>
      <c r="M19" s="60">
        <v>231</v>
      </c>
      <c r="N19" s="58">
        <v>57</v>
      </c>
      <c r="O19" s="58">
        <v>9</v>
      </c>
      <c r="P19" s="60">
        <v>75</v>
      </c>
      <c r="Q19" s="58">
        <v>304</v>
      </c>
      <c r="R19" s="60">
        <v>261</v>
      </c>
      <c r="S19" s="58">
        <v>229</v>
      </c>
      <c r="T19" s="60">
        <v>119</v>
      </c>
      <c r="U19" s="58">
        <v>99</v>
      </c>
      <c r="V19" s="58">
        <v>112</v>
      </c>
      <c r="W19" s="58">
        <v>162</v>
      </c>
      <c r="X19" s="60">
        <v>103</v>
      </c>
      <c r="Y19" s="58">
        <v>92</v>
      </c>
      <c r="Z19" s="58">
        <v>73</v>
      </c>
      <c r="AA19" s="58">
        <v>149</v>
      </c>
      <c r="AB19" s="58">
        <v>24</v>
      </c>
      <c r="AC19" s="58">
        <v>30</v>
      </c>
      <c r="AD19" s="59">
        <v>21</v>
      </c>
    </row>
    <row r="21" spans="1:30" x14ac:dyDescent="0.25">
      <c r="A21" s="26" t="s">
        <v>252</v>
      </c>
    </row>
  </sheetData>
  <mergeCells count="16">
    <mergeCell ref="A16:A17"/>
    <mergeCell ref="A18:A19"/>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1" location="'Index'!B103" display="Return to index" xr:uid="{FA487B92-EED0-4D78-833C-D7DC7AC9E493}"/>
  </hyperlinks>
  <pageMargins left="0.75" right="0.75" top="0.75" bottom="0.5" header="0.5" footer="0.75"/>
  <drawing r:id="rId1"/>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4198</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4199</v>
      </c>
      <c r="B6" s="43">
        <v>0.133359350734053</v>
      </c>
      <c r="C6" s="37">
        <v>0.21973548529770601</v>
      </c>
      <c r="D6" s="37">
        <v>9.1298744391515793E-2</v>
      </c>
      <c r="E6" s="37">
        <v>3.9616253004201199E-2</v>
      </c>
      <c r="F6" s="37">
        <v>0.29942677104285198</v>
      </c>
      <c r="G6" s="37">
        <v>4.4967973840232302E-2</v>
      </c>
      <c r="H6" s="50">
        <v>0.24240551108188799</v>
      </c>
      <c r="I6" s="37">
        <v>0.110883596059639</v>
      </c>
      <c r="J6" s="37">
        <v>4.09432514016961E-2</v>
      </c>
      <c r="K6" s="37">
        <v>7.0719858351788706E-2</v>
      </c>
      <c r="L6" s="37">
        <v>0.31913586360503798</v>
      </c>
      <c r="M6" s="50">
        <v>0.249178568608103</v>
      </c>
      <c r="N6" s="37">
        <v>8.4488597570158794E-2</v>
      </c>
      <c r="O6" s="37">
        <v>4.1878276504895E-2</v>
      </c>
      <c r="P6" s="50">
        <v>5.0433505586283602E-2</v>
      </c>
      <c r="Q6" s="37">
        <v>0.26968481374015302</v>
      </c>
      <c r="R6" s="50">
        <v>0.152646865288765</v>
      </c>
      <c r="S6" s="37">
        <v>0.116164356288692</v>
      </c>
      <c r="T6" s="50">
        <v>8.4136299144847507E-2</v>
      </c>
      <c r="U6" s="37">
        <v>0.115318920147606</v>
      </c>
      <c r="V6" s="37">
        <v>0.11429653343818599</v>
      </c>
      <c r="W6" s="37">
        <v>0.22832544473686101</v>
      </c>
      <c r="X6" s="50">
        <v>0.122867716501147</v>
      </c>
      <c r="Y6" s="37">
        <v>0.126491898511883</v>
      </c>
      <c r="Z6" s="37">
        <v>0.167097649724509</v>
      </c>
      <c r="AA6" s="37">
        <v>0.12947135649688199</v>
      </c>
      <c r="AB6" s="37">
        <v>0.203569230604463</v>
      </c>
      <c r="AC6" s="37">
        <v>0.112273001667068</v>
      </c>
      <c r="AD6" s="43">
        <v>9.0945893076328305E-2</v>
      </c>
    </row>
    <row r="7" spans="1:30" ht="20.149999999999999" customHeight="1" x14ac:dyDescent="0.25">
      <c r="A7" s="93"/>
      <c r="B7" s="44">
        <v>273</v>
      </c>
      <c r="C7" s="38">
        <v>58</v>
      </c>
      <c r="D7" s="38">
        <v>42</v>
      </c>
      <c r="E7" s="38">
        <v>5</v>
      </c>
      <c r="F7" s="38">
        <v>114</v>
      </c>
      <c r="G7" s="38">
        <v>7</v>
      </c>
      <c r="H7" s="51">
        <v>81</v>
      </c>
      <c r="I7" s="38">
        <v>53</v>
      </c>
      <c r="J7" s="38">
        <v>7</v>
      </c>
      <c r="K7" s="38">
        <v>7</v>
      </c>
      <c r="L7" s="38">
        <v>64</v>
      </c>
      <c r="M7" s="51">
        <v>142</v>
      </c>
      <c r="N7" s="38">
        <v>36</v>
      </c>
      <c r="O7" s="38">
        <v>6</v>
      </c>
      <c r="P7" s="51">
        <v>35</v>
      </c>
      <c r="Q7" s="38">
        <v>194</v>
      </c>
      <c r="R7" s="51">
        <v>151</v>
      </c>
      <c r="S7" s="38">
        <v>123</v>
      </c>
      <c r="T7" s="51">
        <v>47</v>
      </c>
      <c r="U7" s="38">
        <v>57</v>
      </c>
      <c r="V7" s="38">
        <v>58</v>
      </c>
      <c r="W7" s="38">
        <v>111</v>
      </c>
      <c r="X7" s="51">
        <v>59</v>
      </c>
      <c r="Y7" s="38">
        <v>42</v>
      </c>
      <c r="Z7" s="38">
        <v>45</v>
      </c>
      <c r="AA7" s="38">
        <v>85</v>
      </c>
      <c r="AB7" s="38">
        <v>20</v>
      </c>
      <c r="AC7" s="38">
        <v>19</v>
      </c>
      <c r="AD7" s="44">
        <v>5</v>
      </c>
    </row>
    <row r="8" spans="1:30" ht="20.149999999999999" customHeight="1" x14ac:dyDescent="0.25">
      <c r="A8" s="94" t="s">
        <v>4200</v>
      </c>
      <c r="B8" s="45">
        <v>0.45895884919928198</v>
      </c>
      <c r="C8" s="39">
        <v>0.28820129730434502</v>
      </c>
      <c r="D8" s="39">
        <v>0.63914577448635301</v>
      </c>
      <c r="E8" s="39">
        <v>0.69927375831141703</v>
      </c>
      <c r="F8" s="39">
        <v>0.257837715044135</v>
      </c>
      <c r="G8" s="39">
        <v>0.71742214837160301</v>
      </c>
      <c r="H8" s="52">
        <v>0.27314019132189099</v>
      </c>
      <c r="I8" s="39">
        <v>0.63254978899884595</v>
      </c>
      <c r="J8" s="39">
        <v>0.67688261138764405</v>
      </c>
      <c r="K8" s="39">
        <v>0.71757508427561401</v>
      </c>
      <c r="L8" s="39">
        <v>0.21878489487976099</v>
      </c>
      <c r="M8" s="52">
        <v>0.26769046240236399</v>
      </c>
      <c r="N8" s="39">
        <v>0.65984180033494599</v>
      </c>
      <c r="O8" s="39">
        <v>0.76697261596863098</v>
      </c>
      <c r="P8" s="52">
        <v>0.72571753082234203</v>
      </c>
      <c r="Q8" s="39">
        <v>0.222591993948559</v>
      </c>
      <c r="R8" s="52">
        <v>0.46411200124611401</v>
      </c>
      <c r="S8" s="39">
        <v>0.45521947672770602</v>
      </c>
      <c r="T8" s="52">
        <v>0.47463257439979201</v>
      </c>
      <c r="U8" s="39">
        <v>0.51597712142232999</v>
      </c>
      <c r="V8" s="39">
        <v>0.49543321111546401</v>
      </c>
      <c r="W8" s="39">
        <v>0.34452307447938302</v>
      </c>
      <c r="X8" s="52">
        <v>0.44141677539824598</v>
      </c>
      <c r="Y8" s="39">
        <v>0.41147936944716501</v>
      </c>
      <c r="Z8" s="39">
        <v>0.46361135686618798</v>
      </c>
      <c r="AA8" s="39">
        <v>0.46980827882831599</v>
      </c>
      <c r="AB8" s="39">
        <v>0.40898329039257603</v>
      </c>
      <c r="AC8" s="39">
        <v>0.57710863190478601</v>
      </c>
      <c r="AD8" s="45">
        <v>0.46666917180804401</v>
      </c>
    </row>
    <row r="9" spans="1:30" ht="20.149999999999999" customHeight="1" x14ac:dyDescent="0.25">
      <c r="A9" s="94"/>
      <c r="B9" s="46">
        <v>941</v>
      </c>
      <c r="C9" s="40">
        <v>76</v>
      </c>
      <c r="D9" s="40">
        <v>291</v>
      </c>
      <c r="E9" s="40">
        <v>95</v>
      </c>
      <c r="F9" s="40">
        <v>98</v>
      </c>
      <c r="G9" s="40">
        <v>119</v>
      </c>
      <c r="H9" s="53">
        <v>91</v>
      </c>
      <c r="I9" s="40">
        <v>300</v>
      </c>
      <c r="J9" s="40">
        <v>116</v>
      </c>
      <c r="K9" s="40">
        <v>68</v>
      </c>
      <c r="L9" s="40">
        <v>44</v>
      </c>
      <c r="M9" s="53">
        <v>153</v>
      </c>
      <c r="N9" s="40">
        <v>285</v>
      </c>
      <c r="O9" s="40">
        <v>109</v>
      </c>
      <c r="P9" s="53">
        <v>511</v>
      </c>
      <c r="Q9" s="40">
        <v>160</v>
      </c>
      <c r="R9" s="53">
        <v>459</v>
      </c>
      <c r="S9" s="40">
        <v>480</v>
      </c>
      <c r="T9" s="53">
        <v>265</v>
      </c>
      <c r="U9" s="40">
        <v>256</v>
      </c>
      <c r="V9" s="40">
        <v>252</v>
      </c>
      <c r="W9" s="40">
        <v>167</v>
      </c>
      <c r="X9" s="53">
        <v>211</v>
      </c>
      <c r="Y9" s="40">
        <v>136</v>
      </c>
      <c r="Z9" s="40">
        <v>124</v>
      </c>
      <c r="AA9" s="40">
        <v>307</v>
      </c>
      <c r="AB9" s="40">
        <v>39</v>
      </c>
      <c r="AC9" s="40">
        <v>98</v>
      </c>
      <c r="AD9" s="46">
        <v>26</v>
      </c>
    </row>
    <row r="10" spans="1:30" ht="20.149999999999999" customHeight="1" x14ac:dyDescent="0.25">
      <c r="A10" s="93" t="s">
        <v>4201</v>
      </c>
      <c r="B10" s="47">
        <v>0.21009399073025201</v>
      </c>
      <c r="C10" s="41">
        <v>0.31167079952689403</v>
      </c>
      <c r="D10" s="41">
        <v>0.14877282105380801</v>
      </c>
      <c r="E10" s="41">
        <v>0.13331157433324201</v>
      </c>
      <c r="F10" s="41">
        <v>0.28261464930199298</v>
      </c>
      <c r="G10" s="41">
        <v>0.12756132186468</v>
      </c>
      <c r="H10" s="54">
        <v>0.32858570866061798</v>
      </c>
      <c r="I10" s="41">
        <v>0.13299445138855201</v>
      </c>
      <c r="J10" s="41">
        <v>0.16712409118801599</v>
      </c>
      <c r="K10" s="41">
        <v>0.109027350295788</v>
      </c>
      <c r="L10" s="41">
        <v>0.278456210790273</v>
      </c>
      <c r="M10" s="54">
        <v>0.32282195293439903</v>
      </c>
      <c r="N10" s="41">
        <v>0.14321910278271399</v>
      </c>
      <c r="O10" s="41">
        <v>9.6241989961711599E-2</v>
      </c>
      <c r="P10" s="54">
        <v>0.12887434471072301</v>
      </c>
      <c r="Q10" s="41">
        <v>0.31021169525772602</v>
      </c>
      <c r="R10" s="54">
        <v>0.22274152330011199</v>
      </c>
      <c r="S10" s="41">
        <v>0.19684423727941799</v>
      </c>
      <c r="T10" s="54">
        <v>0.218182017846757</v>
      </c>
      <c r="U10" s="41">
        <v>0.165007205623173</v>
      </c>
      <c r="V10" s="41">
        <v>0.202314003874909</v>
      </c>
      <c r="W10" s="41">
        <v>0.25502439737423299</v>
      </c>
      <c r="X10" s="54">
        <v>0.216190997790597</v>
      </c>
      <c r="Y10" s="41">
        <v>0.225769081007096</v>
      </c>
      <c r="Z10" s="41">
        <v>0.18972074299571101</v>
      </c>
      <c r="AA10" s="41">
        <v>0.21537698031597499</v>
      </c>
      <c r="AB10" s="41">
        <v>0.18373800170175</v>
      </c>
      <c r="AC10" s="41">
        <v>0.142053415629248</v>
      </c>
      <c r="AD10" s="47">
        <v>0.35472295607179999</v>
      </c>
    </row>
    <row r="11" spans="1:30" ht="20.149999999999999" customHeight="1" x14ac:dyDescent="0.25">
      <c r="A11" s="93"/>
      <c r="B11" s="44">
        <v>431</v>
      </c>
      <c r="C11" s="38">
        <v>82</v>
      </c>
      <c r="D11" s="38">
        <v>68</v>
      </c>
      <c r="E11" s="38">
        <v>18</v>
      </c>
      <c r="F11" s="38">
        <v>108</v>
      </c>
      <c r="G11" s="38">
        <v>21</v>
      </c>
      <c r="H11" s="51">
        <v>109</v>
      </c>
      <c r="I11" s="38">
        <v>63</v>
      </c>
      <c r="J11" s="38">
        <v>29</v>
      </c>
      <c r="K11" s="38">
        <v>10</v>
      </c>
      <c r="L11" s="38">
        <v>56</v>
      </c>
      <c r="M11" s="51">
        <v>184</v>
      </c>
      <c r="N11" s="38">
        <v>62</v>
      </c>
      <c r="O11" s="38">
        <v>14</v>
      </c>
      <c r="P11" s="51">
        <v>91</v>
      </c>
      <c r="Q11" s="38">
        <v>223</v>
      </c>
      <c r="R11" s="51">
        <v>220</v>
      </c>
      <c r="S11" s="38">
        <v>208</v>
      </c>
      <c r="T11" s="51">
        <v>122</v>
      </c>
      <c r="U11" s="38">
        <v>82</v>
      </c>
      <c r="V11" s="38">
        <v>103</v>
      </c>
      <c r="W11" s="38">
        <v>124</v>
      </c>
      <c r="X11" s="51">
        <v>103</v>
      </c>
      <c r="Y11" s="38">
        <v>75</v>
      </c>
      <c r="Z11" s="38">
        <v>51</v>
      </c>
      <c r="AA11" s="38">
        <v>141</v>
      </c>
      <c r="AB11" s="38">
        <v>18</v>
      </c>
      <c r="AC11" s="38">
        <v>24</v>
      </c>
      <c r="AD11" s="44">
        <v>20</v>
      </c>
    </row>
    <row r="12" spans="1:30" ht="20.149999999999999" customHeight="1" x14ac:dyDescent="0.25">
      <c r="A12" s="94" t="s">
        <v>328</v>
      </c>
      <c r="B12" s="45">
        <v>0.19758780933640999</v>
      </c>
      <c r="C12" s="39">
        <v>0.180392417871056</v>
      </c>
      <c r="D12" s="39">
        <v>0.120782660068324</v>
      </c>
      <c r="E12" s="39">
        <v>0.12779841435114001</v>
      </c>
      <c r="F12" s="39">
        <v>0.16012086461102101</v>
      </c>
      <c r="G12" s="39">
        <v>0.110048555923483</v>
      </c>
      <c r="H12" s="52">
        <v>0.15586858893560199</v>
      </c>
      <c r="I12" s="39">
        <v>0.12357216355296401</v>
      </c>
      <c r="J12" s="39">
        <v>0.115050046022644</v>
      </c>
      <c r="K12" s="39">
        <v>0.10267770707681</v>
      </c>
      <c r="L12" s="39">
        <v>0.183623030724928</v>
      </c>
      <c r="M12" s="52">
        <v>0.16030901605513401</v>
      </c>
      <c r="N12" s="39">
        <v>0.11245049931218</v>
      </c>
      <c r="O12" s="39">
        <v>9.4907117564762694E-2</v>
      </c>
      <c r="P12" s="52">
        <v>9.4974618880652104E-2</v>
      </c>
      <c r="Q12" s="39">
        <v>0.19751149705356399</v>
      </c>
      <c r="R12" s="52">
        <v>0.16049961016500999</v>
      </c>
      <c r="S12" s="39">
        <v>0.231771929704184</v>
      </c>
      <c r="T12" s="52">
        <v>0.223049108608604</v>
      </c>
      <c r="U12" s="39">
        <v>0.20369675280689001</v>
      </c>
      <c r="V12" s="39">
        <v>0.187956251571442</v>
      </c>
      <c r="W12" s="39">
        <v>0.17212708340952099</v>
      </c>
      <c r="X12" s="52">
        <v>0.21952451031001</v>
      </c>
      <c r="Y12" s="39">
        <v>0.23625965103385699</v>
      </c>
      <c r="Z12" s="39">
        <v>0.17957025041359201</v>
      </c>
      <c r="AA12" s="39">
        <v>0.185343384358828</v>
      </c>
      <c r="AB12" s="39">
        <v>0.20370947730121</v>
      </c>
      <c r="AC12" s="39">
        <v>0.168564950798897</v>
      </c>
      <c r="AD12" s="45">
        <v>8.7661979043827998E-2</v>
      </c>
    </row>
    <row r="13" spans="1:30" ht="20.149999999999999" customHeight="1" x14ac:dyDescent="0.25">
      <c r="A13" s="95"/>
      <c r="B13" s="48">
        <v>405</v>
      </c>
      <c r="C13" s="42">
        <v>48</v>
      </c>
      <c r="D13" s="42">
        <v>55</v>
      </c>
      <c r="E13" s="42">
        <v>17</v>
      </c>
      <c r="F13" s="42">
        <v>61</v>
      </c>
      <c r="G13" s="42">
        <v>18</v>
      </c>
      <c r="H13" s="57">
        <v>52</v>
      </c>
      <c r="I13" s="42">
        <v>59</v>
      </c>
      <c r="J13" s="42">
        <v>20</v>
      </c>
      <c r="K13" s="42">
        <v>10</v>
      </c>
      <c r="L13" s="42">
        <v>37</v>
      </c>
      <c r="M13" s="57">
        <v>92</v>
      </c>
      <c r="N13" s="42">
        <v>48</v>
      </c>
      <c r="O13" s="42">
        <v>13</v>
      </c>
      <c r="P13" s="57">
        <v>67</v>
      </c>
      <c r="Q13" s="42">
        <v>142</v>
      </c>
      <c r="R13" s="57">
        <v>159</v>
      </c>
      <c r="S13" s="42">
        <v>244</v>
      </c>
      <c r="T13" s="57">
        <v>125</v>
      </c>
      <c r="U13" s="42">
        <v>101</v>
      </c>
      <c r="V13" s="42">
        <v>95</v>
      </c>
      <c r="W13" s="42">
        <v>84</v>
      </c>
      <c r="X13" s="57">
        <v>105</v>
      </c>
      <c r="Y13" s="42">
        <v>78</v>
      </c>
      <c r="Z13" s="42">
        <v>48</v>
      </c>
      <c r="AA13" s="42">
        <v>121</v>
      </c>
      <c r="AB13" s="42">
        <v>20</v>
      </c>
      <c r="AC13" s="42">
        <v>29</v>
      </c>
      <c r="AD13" s="48">
        <v>5</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104" display="Return to index" xr:uid="{B9674AC4-6FA9-4FA1-933F-248688EA547D}"/>
  </hyperlinks>
  <pageMargins left="0.75" right="0.75" top="0.75" bottom="0.5" header="0.5" footer="0.75"/>
  <drawing r:id="rId1"/>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dimension ref="A1:E14"/>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54296875" customWidth="1"/>
    <col min="2" max="2" width="10.54296875" customWidth="1"/>
    <col min="3" max="5" width="14.7265625" customWidth="1"/>
  </cols>
  <sheetData>
    <row r="1" spans="1:5" ht="45" customHeight="1" x14ac:dyDescent="0.25">
      <c r="A1" s="78" t="s">
        <v>4202</v>
      </c>
      <c r="B1" s="78"/>
      <c r="C1" s="78"/>
      <c r="D1" s="78"/>
      <c r="E1" s="78"/>
    </row>
    <row r="2" spans="1:5" s="25" customFormat="1" ht="87.5" x14ac:dyDescent="0.25">
      <c r="A2" s="61"/>
      <c r="B2" s="29" t="s">
        <v>4203</v>
      </c>
      <c r="C2" s="29" t="s">
        <v>4204</v>
      </c>
      <c r="D2" s="29" t="s">
        <v>4205</v>
      </c>
      <c r="E2" s="62" t="s">
        <v>4206</v>
      </c>
    </row>
    <row r="3" spans="1:5" ht="24" customHeight="1" x14ac:dyDescent="0.25">
      <c r="A3" s="34" t="s">
        <v>420</v>
      </c>
      <c r="B3" s="63">
        <v>2050</v>
      </c>
      <c r="C3" s="63">
        <v>2050</v>
      </c>
      <c r="D3" s="63">
        <v>2050</v>
      </c>
      <c r="E3" s="64">
        <v>2050</v>
      </c>
    </row>
    <row r="4" spans="1:5" s="24" customFormat="1" ht="24" customHeight="1" x14ac:dyDescent="0.25">
      <c r="A4" s="32" t="s">
        <v>421</v>
      </c>
      <c r="B4" s="55">
        <v>2050</v>
      </c>
      <c r="C4" s="55">
        <v>2050</v>
      </c>
      <c r="D4" s="55">
        <v>2050</v>
      </c>
      <c r="E4" s="65">
        <v>2050</v>
      </c>
    </row>
    <row r="5" spans="1:5" ht="20.149999999999999" customHeight="1" x14ac:dyDescent="0.25">
      <c r="A5" s="79" t="s">
        <v>4207</v>
      </c>
      <c r="B5" s="37">
        <v>0.25336973751788699</v>
      </c>
      <c r="C5" s="50">
        <v>0.23468738567335201</v>
      </c>
      <c r="D5" s="50">
        <v>0.113812526651658</v>
      </c>
      <c r="E5" s="66">
        <v>0.184488818272875</v>
      </c>
    </row>
    <row r="6" spans="1:5" ht="20.149999999999999" customHeight="1" x14ac:dyDescent="0.25">
      <c r="A6" s="75"/>
      <c r="B6" s="38">
        <v>519</v>
      </c>
      <c r="C6" s="51">
        <v>481</v>
      </c>
      <c r="D6" s="51">
        <v>233</v>
      </c>
      <c r="E6" s="67">
        <v>378</v>
      </c>
    </row>
    <row r="7" spans="1:5" ht="20.149999999999999" customHeight="1" x14ac:dyDescent="0.25">
      <c r="A7" s="76" t="s">
        <v>4208</v>
      </c>
      <c r="B7" s="39">
        <v>0.40018141430630599</v>
      </c>
      <c r="C7" s="52">
        <v>0.40428506857534102</v>
      </c>
      <c r="D7" s="52">
        <v>0.360565840181301</v>
      </c>
      <c r="E7" s="68">
        <v>0.41621877632791998</v>
      </c>
    </row>
    <row r="8" spans="1:5" ht="20.149999999999999" customHeight="1" x14ac:dyDescent="0.25">
      <c r="A8" s="76"/>
      <c r="B8" s="40">
        <v>820</v>
      </c>
      <c r="C8" s="53">
        <v>829</v>
      </c>
      <c r="D8" s="53">
        <v>739</v>
      </c>
      <c r="E8" s="69">
        <v>853</v>
      </c>
    </row>
    <row r="9" spans="1:5" ht="20.149999999999999" customHeight="1" x14ac:dyDescent="0.25">
      <c r="A9" s="75" t="s">
        <v>4209</v>
      </c>
      <c r="B9" s="41">
        <v>0.34644884817580401</v>
      </c>
      <c r="C9" s="54">
        <v>0.36102754575130502</v>
      </c>
      <c r="D9" s="54">
        <v>0.52562163316703703</v>
      </c>
      <c r="E9" s="70">
        <v>0.39929240539920202</v>
      </c>
    </row>
    <row r="10" spans="1:5" ht="20.149999999999999" customHeight="1" x14ac:dyDescent="0.25">
      <c r="A10" s="75"/>
      <c r="B10" s="38">
        <v>710</v>
      </c>
      <c r="C10" s="51">
        <v>740</v>
      </c>
      <c r="D10" s="51">
        <v>1078</v>
      </c>
      <c r="E10" s="67">
        <v>819</v>
      </c>
    </row>
    <row r="11" spans="1:5" ht="20.149999999999999" customHeight="1" x14ac:dyDescent="0.25">
      <c r="A11" s="76" t="s">
        <v>4210</v>
      </c>
      <c r="B11" s="39">
        <v>0.65355115182419499</v>
      </c>
      <c r="C11" s="52">
        <v>0.63897245424869298</v>
      </c>
      <c r="D11" s="52">
        <v>0.47437836683295898</v>
      </c>
      <c r="E11" s="68">
        <v>0.60070759460079504</v>
      </c>
    </row>
    <row r="12" spans="1:5" ht="20.149999999999999" customHeight="1" x14ac:dyDescent="0.25">
      <c r="A12" s="77"/>
      <c r="B12" s="42">
        <v>1340</v>
      </c>
      <c r="C12" s="57">
        <v>1310</v>
      </c>
      <c r="D12" s="57">
        <v>972</v>
      </c>
      <c r="E12" s="71">
        <v>1231</v>
      </c>
    </row>
    <row r="14" spans="1:5" x14ac:dyDescent="0.25">
      <c r="A14" s="26" t="s">
        <v>252</v>
      </c>
    </row>
  </sheetData>
  <mergeCells count="5">
    <mergeCell ref="A11:A12"/>
    <mergeCell ref="A1:E1"/>
    <mergeCell ref="A5:A6"/>
    <mergeCell ref="A7:A8"/>
    <mergeCell ref="A9:A10"/>
  </mergeCells>
  <hyperlinks>
    <hyperlink ref="A14" location="'Index'!B105" display="Return to index" xr:uid="{1D92F6D2-1422-4AA5-BAD8-4D8E540645CA}"/>
  </hyperlinks>
  <pageMargins left="0.75" right="0.75" top="0.75" bottom="0.5" header="0.5" footer="0.75"/>
  <drawing r:id="rId1"/>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4211</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4207</v>
      </c>
      <c r="B6" s="43">
        <v>0.25336973751788699</v>
      </c>
      <c r="C6" s="37">
        <v>0.28843144818810201</v>
      </c>
      <c r="D6" s="37">
        <v>0.34452997545957798</v>
      </c>
      <c r="E6" s="37">
        <v>0.29401457651625001</v>
      </c>
      <c r="F6" s="37">
        <v>0.265398460510264</v>
      </c>
      <c r="G6" s="37">
        <v>0.19601052809149799</v>
      </c>
      <c r="H6" s="50">
        <v>0.301382253897021</v>
      </c>
      <c r="I6" s="37">
        <v>0.323966994960115</v>
      </c>
      <c r="J6" s="37">
        <v>0.30735701168645202</v>
      </c>
      <c r="K6" s="37">
        <v>0.28123968033629099</v>
      </c>
      <c r="L6" s="37">
        <v>0.29425969628202497</v>
      </c>
      <c r="M6" s="50">
        <v>0.33607556503312402</v>
      </c>
      <c r="N6" s="37">
        <v>0.298730390368114</v>
      </c>
      <c r="O6" s="37">
        <v>0.32272680241463397</v>
      </c>
      <c r="P6" s="50">
        <v>0.28647989760181503</v>
      </c>
      <c r="Q6" s="37">
        <v>0.31231399441181901</v>
      </c>
      <c r="R6" s="50">
        <v>0.28198190361832898</v>
      </c>
      <c r="S6" s="37">
        <v>0.227237509160406</v>
      </c>
      <c r="T6" s="50">
        <v>0.177626658506566</v>
      </c>
      <c r="U6" s="37">
        <v>0.20120322815101099</v>
      </c>
      <c r="V6" s="37">
        <v>0.28617915343775202</v>
      </c>
      <c r="W6" s="37">
        <v>0.35952616567611301</v>
      </c>
      <c r="X6" s="50">
        <v>0.27403997147929399</v>
      </c>
      <c r="Y6" s="37">
        <v>0.24524632132223601</v>
      </c>
      <c r="Z6" s="37">
        <v>0.28307677534909698</v>
      </c>
      <c r="AA6" s="37">
        <v>0.24468296874647599</v>
      </c>
      <c r="AB6" s="37">
        <v>0.20046043776512801</v>
      </c>
      <c r="AC6" s="37">
        <v>0.222642351047623</v>
      </c>
      <c r="AD6" s="43">
        <v>0.26959182565991902</v>
      </c>
    </row>
    <row r="7" spans="1:30" ht="20.149999999999999" customHeight="1" x14ac:dyDescent="0.25">
      <c r="A7" s="93"/>
      <c r="B7" s="44">
        <v>519</v>
      </c>
      <c r="C7" s="38">
        <v>76</v>
      </c>
      <c r="D7" s="38">
        <v>157</v>
      </c>
      <c r="E7" s="38">
        <v>40</v>
      </c>
      <c r="F7" s="38">
        <v>101</v>
      </c>
      <c r="G7" s="38">
        <v>33</v>
      </c>
      <c r="H7" s="51">
        <v>100</v>
      </c>
      <c r="I7" s="38">
        <v>153</v>
      </c>
      <c r="J7" s="38">
        <v>53</v>
      </c>
      <c r="K7" s="38">
        <v>27</v>
      </c>
      <c r="L7" s="38">
        <v>59</v>
      </c>
      <c r="M7" s="51">
        <v>192</v>
      </c>
      <c r="N7" s="38">
        <v>129</v>
      </c>
      <c r="O7" s="38">
        <v>46</v>
      </c>
      <c r="P7" s="51">
        <v>202</v>
      </c>
      <c r="Q7" s="38">
        <v>224</v>
      </c>
      <c r="R7" s="51">
        <v>279</v>
      </c>
      <c r="S7" s="38">
        <v>240</v>
      </c>
      <c r="T7" s="51">
        <v>99</v>
      </c>
      <c r="U7" s="38">
        <v>100</v>
      </c>
      <c r="V7" s="38">
        <v>145</v>
      </c>
      <c r="W7" s="38">
        <v>175</v>
      </c>
      <c r="X7" s="51">
        <v>131</v>
      </c>
      <c r="Y7" s="38">
        <v>81</v>
      </c>
      <c r="Z7" s="38">
        <v>75</v>
      </c>
      <c r="AA7" s="38">
        <v>160</v>
      </c>
      <c r="AB7" s="38">
        <v>19</v>
      </c>
      <c r="AC7" s="38">
        <v>38</v>
      </c>
      <c r="AD7" s="44">
        <v>15</v>
      </c>
    </row>
    <row r="8" spans="1:30" ht="20.149999999999999" customHeight="1" x14ac:dyDescent="0.25">
      <c r="A8" s="94" t="s">
        <v>4208</v>
      </c>
      <c r="B8" s="45">
        <v>0.40018141430630599</v>
      </c>
      <c r="C8" s="39">
        <v>0.45784986365762198</v>
      </c>
      <c r="D8" s="39">
        <v>0.380506112755155</v>
      </c>
      <c r="E8" s="39">
        <v>0.45450848596118298</v>
      </c>
      <c r="F8" s="39">
        <v>0.434867943025534</v>
      </c>
      <c r="G8" s="39">
        <v>0.44429320482663698</v>
      </c>
      <c r="H8" s="52">
        <v>0.48047243551588698</v>
      </c>
      <c r="I8" s="39">
        <v>0.41534961557955702</v>
      </c>
      <c r="J8" s="39">
        <v>0.48201851256495298</v>
      </c>
      <c r="K8" s="39">
        <v>0.43427231379343001</v>
      </c>
      <c r="L8" s="39">
        <v>0.411556878551817</v>
      </c>
      <c r="M8" s="52">
        <v>0.44562437369357</v>
      </c>
      <c r="N8" s="39">
        <v>0.42009286361292603</v>
      </c>
      <c r="O8" s="39">
        <v>0.393774698842146</v>
      </c>
      <c r="P8" s="52">
        <v>0.420881100187871</v>
      </c>
      <c r="Q8" s="39">
        <v>0.43370347414397098</v>
      </c>
      <c r="R8" s="52">
        <v>0.41729010964719099</v>
      </c>
      <c r="S8" s="39">
        <v>0.38259791326757697</v>
      </c>
      <c r="T8" s="52">
        <v>0.33978724392585502</v>
      </c>
      <c r="U8" s="39">
        <v>0.36860999814985101</v>
      </c>
      <c r="V8" s="39">
        <v>0.44415051478503298</v>
      </c>
      <c r="W8" s="39">
        <v>0.45596908271365799</v>
      </c>
      <c r="X8" s="52">
        <v>0.40082574065194798</v>
      </c>
      <c r="Y8" s="39">
        <v>0.41541604774091101</v>
      </c>
      <c r="Z8" s="39">
        <v>0.41053397070287501</v>
      </c>
      <c r="AA8" s="39">
        <v>0.38909274287913997</v>
      </c>
      <c r="AB8" s="39">
        <v>0.28668983336390702</v>
      </c>
      <c r="AC8" s="39">
        <v>0.44284958717381701</v>
      </c>
      <c r="AD8" s="45">
        <v>0.45133858928812698</v>
      </c>
    </row>
    <row r="9" spans="1:30" ht="20.149999999999999" customHeight="1" x14ac:dyDescent="0.25">
      <c r="A9" s="94"/>
      <c r="B9" s="46">
        <v>820</v>
      </c>
      <c r="C9" s="40">
        <v>121</v>
      </c>
      <c r="D9" s="40">
        <v>173</v>
      </c>
      <c r="E9" s="40">
        <v>62</v>
      </c>
      <c r="F9" s="40">
        <v>165</v>
      </c>
      <c r="G9" s="40">
        <v>74</v>
      </c>
      <c r="H9" s="53">
        <v>160</v>
      </c>
      <c r="I9" s="40">
        <v>197</v>
      </c>
      <c r="J9" s="40">
        <v>83</v>
      </c>
      <c r="K9" s="40">
        <v>41</v>
      </c>
      <c r="L9" s="40">
        <v>83</v>
      </c>
      <c r="M9" s="53">
        <v>255</v>
      </c>
      <c r="N9" s="40">
        <v>181</v>
      </c>
      <c r="O9" s="40">
        <v>56</v>
      </c>
      <c r="P9" s="53">
        <v>296</v>
      </c>
      <c r="Q9" s="40">
        <v>311</v>
      </c>
      <c r="R9" s="53">
        <v>412</v>
      </c>
      <c r="S9" s="40">
        <v>403</v>
      </c>
      <c r="T9" s="53">
        <v>190</v>
      </c>
      <c r="U9" s="40">
        <v>183</v>
      </c>
      <c r="V9" s="40">
        <v>226</v>
      </c>
      <c r="W9" s="40">
        <v>222</v>
      </c>
      <c r="X9" s="53">
        <v>191</v>
      </c>
      <c r="Y9" s="40">
        <v>137</v>
      </c>
      <c r="Z9" s="40">
        <v>109</v>
      </c>
      <c r="AA9" s="40">
        <v>254</v>
      </c>
      <c r="AB9" s="40">
        <v>28</v>
      </c>
      <c r="AC9" s="40">
        <v>75</v>
      </c>
      <c r="AD9" s="46">
        <v>25</v>
      </c>
    </row>
    <row r="10" spans="1:30" ht="20.149999999999999" customHeight="1" x14ac:dyDescent="0.25">
      <c r="A10" s="93" t="s">
        <v>4209</v>
      </c>
      <c r="B10" s="47">
        <v>0.34644884817580401</v>
      </c>
      <c r="C10" s="41">
        <v>0.25371868815427601</v>
      </c>
      <c r="D10" s="41">
        <v>0.27496391178526702</v>
      </c>
      <c r="E10" s="41">
        <v>0.251476937522568</v>
      </c>
      <c r="F10" s="41">
        <v>0.299733596464203</v>
      </c>
      <c r="G10" s="41">
        <v>0.35969626708186397</v>
      </c>
      <c r="H10" s="54">
        <v>0.21814531058709</v>
      </c>
      <c r="I10" s="41">
        <v>0.26068338946032699</v>
      </c>
      <c r="J10" s="41">
        <v>0.210624475748595</v>
      </c>
      <c r="K10" s="41">
        <v>0.284488005870279</v>
      </c>
      <c r="L10" s="41">
        <v>0.29418342516615897</v>
      </c>
      <c r="M10" s="54">
        <v>0.21830006127330701</v>
      </c>
      <c r="N10" s="41">
        <v>0.28117674601895898</v>
      </c>
      <c r="O10" s="41">
        <v>0.28349849874321997</v>
      </c>
      <c r="P10" s="54">
        <v>0.29263900221031403</v>
      </c>
      <c r="Q10" s="41">
        <v>0.25398253144421201</v>
      </c>
      <c r="R10" s="54">
        <v>0.30072798673448198</v>
      </c>
      <c r="S10" s="41">
        <v>0.390164577572016</v>
      </c>
      <c r="T10" s="54">
        <v>0.48258609756757997</v>
      </c>
      <c r="U10" s="41">
        <v>0.43018677369913699</v>
      </c>
      <c r="V10" s="41">
        <v>0.269670331777216</v>
      </c>
      <c r="W10" s="41">
        <v>0.184504751610228</v>
      </c>
      <c r="X10" s="54">
        <v>0.32513428786875898</v>
      </c>
      <c r="Y10" s="41">
        <v>0.33933763093685398</v>
      </c>
      <c r="Z10" s="41">
        <v>0.30638925394802702</v>
      </c>
      <c r="AA10" s="41">
        <v>0.36622428837438598</v>
      </c>
      <c r="AB10" s="41">
        <v>0.51284972887096503</v>
      </c>
      <c r="AC10" s="41">
        <v>0.33450806177856002</v>
      </c>
      <c r="AD10" s="47">
        <v>0.279069585051955</v>
      </c>
    </row>
    <row r="11" spans="1:30" ht="20.149999999999999" customHeight="1" x14ac:dyDescent="0.25">
      <c r="A11" s="93"/>
      <c r="B11" s="44">
        <v>710</v>
      </c>
      <c r="C11" s="38">
        <v>67</v>
      </c>
      <c r="D11" s="38">
        <v>125</v>
      </c>
      <c r="E11" s="38">
        <v>34</v>
      </c>
      <c r="F11" s="38">
        <v>114</v>
      </c>
      <c r="G11" s="38">
        <v>60</v>
      </c>
      <c r="H11" s="51">
        <v>73</v>
      </c>
      <c r="I11" s="38">
        <v>123</v>
      </c>
      <c r="J11" s="38">
        <v>36</v>
      </c>
      <c r="K11" s="38">
        <v>27</v>
      </c>
      <c r="L11" s="38">
        <v>59</v>
      </c>
      <c r="M11" s="51">
        <v>125</v>
      </c>
      <c r="N11" s="38">
        <v>121</v>
      </c>
      <c r="O11" s="38">
        <v>40</v>
      </c>
      <c r="P11" s="51">
        <v>206</v>
      </c>
      <c r="Q11" s="38">
        <v>182</v>
      </c>
      <c r="R11" s="51">
        <v>297</v>
      </c>
      <c r="S11" s="38">
        <v>411</v>
      </c>
      <c r="T11" s="51">
        <v>270</v>
      </c>
      <c r="U11" s="38">
        <v>214</v>
      </c>
      <c r="V11" s="38">
        <v>137</v>
      </c>
      <c r="W11" s="38">
        <v>90</v>
      </c>
      <c r="X11" s="51">
        <v>155</v>
      </c>
      <c r="Y11" s="38">
        <v>112</v>
      </c>
      <c r="Z11" s="38">
        <v>82</v>
      </c>
      <c r="AA11" s="38">
        <v>239</v>
      </c>
      <c r="AB11" s="38">
        <v>49</v>
      </c>
      <c r="AC11" s="38">
        <v>57</v>
      </c>
      <c r="AD11" s="44">
        <v>15</v>
      </c>
    </row>
    <row r="12" spans="1:30" ht="20.149999999999999" customHeight="1" x14ac:dyDescent="0.25">
      <c r="A12" s="94" t="s">
        <v>4210</v>
      </c>
      <c r="B12" s="45">
        <v>0.65355115182419499</v>
      </c>
      <c r="C12" s="39">
        <v>0.74628131184572499</v>
      </c>
      <c r="D12" s="39">
        <v>0.72503608821473398</v>
      </c>
      <c r="E12" s="39">
        <v>0.74852306247743206</v>
      </c>
      <c r="F12" s="39">
        <v>0.70026640353579706</v>
      </c>
      <c r="G12" s="39">
        <v>0.64030373291813503</v>
      </c>
      <c r="H12" s="52">
        <v>0.78185468941290903</v>
      </c>
      <c r="I12" s="39">
        <v>0.73931661053967301</v>
      </c>
      <c r="J12" s="39">
        <v>0.789375524251405</v>
      </c>
      <c r="K12" s="39">
        <v>0.715511994129721</v>
      </c>
      <c r="L12" s="39">
        <v>0.70581657483384197</v>
      </c>
      <c r="M12" s="52">
        <v>0.78169993872669497</v>
      </c>
      <c r="N12" s="39">
        <v>0.71882325398104097</v>
      </c>
      <c r="O12" s="39">
        <v>0.71650150125678103</v>
      </c>
      <c r="P12" s="52">
        <v>0.70736099778968697</v>
      </c>
      <c r="Q12" s="39">
        <v>0.74601746855578999</v>
      </c>
      <c r="R12" s="52">
        <v>0.69927201326551902</v>
      </c>
      <c r="S12" s="39">
        <v>0.60983542242798305</v>
      </c>
      <c r="T12" s="52">
        <v>0.51741390243242102</v>
      </c>
      <c r="U12" s="39">
        <v>0.56981322630086195</v>
      </c>
      <c r="V12" s="39">
        <v>0.730329668222785</v>
      </c>
      <c r="W12" s="39">
        <v>0.81549524838977105</v>
      </c>
      <c r="X12" s="52">
        <v>0.67486571213124102</v>
      </c>
      <c r="Y12" s="39">
        <v>0.66066236906314701</v>
      </c>
      <c r="Z12" s="39">
        <v>0.69361074605197204</v>
      </c>
      <c r="AA12" s="39">
        <v>0.63377571162561597</v>
      </c>
      <c r="AB12" s="39">
        <v>0.48715027112903497</v>
      </c>
      <c r="AC12" s="39">
        <v>0.66549193822143904</v>
      </c>
      <c r="AD12" s="45">
        <v>0.72093041494804599</v>
      </c>
    </row>
    <row r="13" spans="1:30" ht="20.149999999999999" customHeight="1" x14ac:dyDescent="0.25">
      <c r="A13" s="95"/>
      <c r="B13" s="48">
        <v>1340</v>
      </c>
      <c r="C13" s="42">
        <v>197</v>
      </c>
      <c r="D13" s="42">
        <v>331</v>
      </c>
      <c r="E13" s="42">
        <v>101</v>
      </c>
      <c r="F13" s="42">
        <v>266</v>
      </c>
      <c r="G13" s="42">
        <v>106</v>
      </c>
      <c r="H13" s="57">
        <v>260</v>
      </c>
      <c r="I13" s="42">
        <v>350</v>
      </c>
      <c r="J13" s="42">
        <v>135</v>
      </c>
      <c r="K13" s="42">
        <v>67</v>
      </c>
      <c r="L13" s="42">
        <v>142</v>
      </c>
      <c r="M13" s="57">
        <v>446</v>
      </c>
      <c r="N13" s="42">
        <v>310</v>
      </c>
      <c r="O13" s="42">
        <v>102</v>
      </c>
      <c r="P13" s="57">
        <v>498</v>
      </c>
      <c r="Q13" s="42">
        <v>536</v>
      </c>
      <c r="R13" s="57">
        <v>691</v>
      </c>
      <c r="S13" s="42">
        <v>643</v>
      </c>
      <c r="T13" s="57">
        <v>289</v>
      </c>
      <c r="U13" s="42">
        <v>283</v>
      </c>
      <c r="V13" s="42">
        <v>371</v>
      </c>
      <c r="W13" s="42">
        <v>396</v>
      </c>
      <c r="X13" s="57">
        <v>322</v>
      </c>
      <c r="Y13" s="42">
        <v>218</v>
      </c>
      <c r="Z13" s="42">
        <v>185</v>
      </c>
      <c r="AA13" s="42">
        <v>414</v>
      </c>
      <c r="AB13" s="42">
        <v>47</v>
      </c>
      <c r="AC13" s="42">
        <v>113</v>
      </c>
      <c r="AD13" s="48">
        <v>40</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106" display="Return to index" xr:uid="{97A9F8A8-3983-4B32-BE77-0411443671B6}"/>
  </hyperlinks>
  <pageMargins left="0.75" right="0.75" top="0.75" bottom="0.5" header="0.5" footer="0.75"/>
  <drawing r:id="rId1"/>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4212</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4207</v>
      </c>
      <c r="B6" s="43">
        <v>0.23468738567335201</v>
      </c>
      <c r="C6" s="37">
        <v>0.25359383210101999</v>
      </c>
      <c r="D6" s="37">
        <v>0.34466924430465301</v>
      </c>
      <c r="E6" s="37">
        <v>0.27460293974392502</v>
      </c>
      <c r="F6" s="37">
        <v>0.23238139397202001</v>
      </c>
      <c r="G6" s="37">
        <v>0.20751089289632299</v>
      </c>
      <c r="H6" s="50">
        <v>0.25690538021811699</v>
      </c>
      <c r="I6" s="37">
        <v>0.32994356556140902</v>
      </c>
      <c r="J6" s="37">
        <v>0.30709803776408501</v>
      </c>
      <c r="K6" s="37">
        <v>0.254208902173717</v>
      </c>
      <c r="L6" s="37">
        <v>0.25592008046910097</v>
      </c>
      <c r="M6" s="50">
        <v>0.280052062073752</v>
      </c>
      <c r="N6" s="37">
        <v>0.30478226030036598</v>
      </c>
      <c r="O6" s="37">
        <v>0.30616667204397102</v>
      </c>
      <c r="P6" s="50">
        <v>0.295824043926813</v>
      </c>
      <c r="Q6" s="37">
        <v>0.261639021209286</v>
      </c>
      <c r="R6" s="50">
        <v>0.26396999093346302</v>
      </c>
      <c r="S6" s="37">
        <v>0.208137364874557</v>
      </c>
      <c r="T6" s="50">
        <v>0.17903318628501</v>
      </c>
      <c r="U6" s="37">
        <v>0.21535813075975499</v>
      </c>
      <c r="V6" s="37">
        <v>0.25386725444198699</v>
      </c>
      <c r="W6" s="37">
        <v>0.29840814168247798</v>
      </c>
      <c r="X6" s="50">
        <v>0.24377545072158799</v>
      </c>
      <c r="Y6" s="37">
        <v>0.22546660427418</v>
      </c>
      <c r="Z6" s="37">
        <v>0.26988366566431898</v>
      </c>
      <c r="AA6" s="37">
        <v>0.22425212207966</v>
      </c>
      <c r="AB6" s="37">
        <v>0.27136696206696698</v>
      </c>
      <c r="AC6" s="37">
        <v>0.203397193867946</v>
      </c>
      <c r="AD6" s="43">
        <v>0.197410914202162</v>
      </c>
    </row>
    <row r="7" spans="1:30" ht="20.149999999999999" customHeight="1" x14ac:dyDescent="0.25">
      <c r="A7" s="93"/>
      <c r="B7" s="44">
        <v>481</v>
      </c>
      <c r="C7" s="38">
        <v>67</v>
      </c>
      <c r="D7" s="38">
        <v>157</v>
      </c>
      <c r="E7" s="38">
        <v>37</v>
      </c>
      <c r="F7" s="38">
        <v>88</v>
      </c>
      <c r="G7" s="38">
        <v>34</v>
      </c>
      <c r="H7" s="51">
        <v>86</v>
      </c>
      <c r="I7" s="38">
        <v>156</v>
      </c>
      <c r="J7" s="38">
        <v>53</v>
      </c>
      <c r="K7" s="38">
        <v>24</v>
      </c>
      <c r="L7" s="38">
        <v>51</v>
      </c>
      <c r="M7" s="51">
        <v>160</v>
      </c>
      <c r="N7" s="38">
        <v>131</v>
      </c>
      <c r="O7" s="38">
        <v>43</v>
      </c>
      <c r="P7" s="51">
        <v>208</v>
      </c>
      <c r="Q7" s="38">
        <v>188</v>
      </c>
      <c r="R7" s="51">
        <v>261</v>
      </c>
      <c r="S7" s="38">
        <v>220</v>
      </c>
      <c r="T7" s="51">
        <v>100</v>
      </c>
      <c r="U7" s="38">
        <v>107</v>
      </c>
      <c r="V7" s="38">
        <v>129</v>
      </c>
      <c r="W7" s="38">
        <v>145</v>
      </c>
      <c r="X7" s="51">
        <v>116</v>
      </c>
      <c r="Y7" s="38">
        <v>74</v>
      </c>
      <c r="Z7" s="38">
        <v>72</v>
      </c>
      <c r="AA7" s="38">
        <v>147</v>
      </c>
      <c r="AB7" s="38">
        <v>26</v>
      </c>
      <c r="AC7" s="38">
        <v>35</v>
      </c>
      <c r="AD7" s="44">
        <v>11</v>
      </c>
    </row>
    <row r="8" spans="1:30" ht="20.149999999999999" customHeight="1" x14ac:dyDescent="0.25">
      <c r="A8" s="94" t="s">
        <v>4208</v>
      </c>
      <c r="B8" s="45">
        <v>0.40428506857534102</v>
      </c>
      <c r="C8" s="39">
        <v>0.44682483376494198</v>
      </c>
      <c r="D8" s="39">
        <v>0.41478272459492899</v>
      </c>
      <c r="E8" s="39">
        <v>0.42211900294473098</v>
      </c>
      <c r="F8" s="39">
        <v>0.424228717664479</v>
      </c>
      <c r="G8" s="39">
        <v>0.41002766710924599</v>
      </c>
      <c r="H8" s="52">
        <v>0.48121586824488499</v>
      </c>
      <c r="I8" s="39">
        <v>0.38324077343177099</v>
      </c>
      <c r="J8" s="39">
        <v>0.41962196622297299</v>
      </c>
      <c r="K8" s="39">
        <v>0.48556286470049198</v>
      </c>
      <c r="L8" s="39">
        <v>0.421743443758198</v>
      </c>
      <c r="M8" s="52">
        <v>0.45000527977792798</v>
      </c>
      <c r="N8" s="39">
        <v>0.43645201885840801</v>
      </c>
      <c r="O8" s="39">
        <v>0.40895664151244299</v>
      </c>
      <c r="P8" s="52">
        <v>0.411972213540372</v>
      </c>
      <c r="Q8" s="39">
        <v>0.44004481303557502</v>
      </c>
      <c r="R8" s="52">
        <v>0.42181654142823999</v>
      </c>
      <c r="S8" s="39">
        <v>0.38818217966761298</v>
      </c>
      <c r="T8" s="52">
        <v>0.37586420464431902</v>
      </c>
      <c r="U8" s="39">
        <v>0.33854392385728899</v>
      </c>
      <c r="V8" s="39">
        <v>0.44572678362784801</v>
      </c>
      <c r="W8" s="39">
        <v>0.46088642705020499</v>
      </c>
      <c r="X8" s="52">
        <v>0.39812270622208801</v>
      </c>
      <c r="Y8" s="39">
        <v>0.40695108349771603</v>
      </c>
      <c r="Z8" s="39">
        <v>0.44809851777985898</v>
      </c>
      <c r="AA8" s="39">
        <v>0.39629825754942899</v>
      </c>
      <c r="AB8" s="39">
        <v>0.27011418562267703</v>
      </c>
      <c r="AC8" s="39">
        <v>0.39392866687272698</v>
      </c>
      <c r="AD8" s="45">
        <v>0.59037024860138898</v>
      </c>
    </row>
    <row r="9" spans="1:30" ht="20.149999999999999" customHeight="1" x14ac:dyDescent="0.25">
      <c r="A9" s="94"/>
      <c r="B9" s="46">
        <v>829</v>
      </c>
      <c r="C9" s="40">
        <v>118</v>
      </c>
      <c r="D9" s="40">
        <v>189</v>
      </c>
      <c r="E9" s="40">
        <v>57</v>
      </c>
      <c r="F9" s="40">
        <v>161</v>
      </c>
      <c r="G9" s="40">
        <v>68</v>
      </c>
      <c r="H9" s="53">
        <v>160</v>
      </c>
      <c r="I9" s="40">
        <v>182</v>
      </c>
      <c r="J9" s="40">
        <v>72</v>
      </c>
      <c r="K9" s="40">
        <v>46</v>
      </c>
      <c r="L9" s="40">
        <v>85</v>
      </c>
      <c r="M9" s="53">
        <v>257</v>
      </c>
      <c r="N9" s="40">
        <v>188</v>
      </c>
      <c r="O9" s="40">
        <v>58</v>
      </c>
      <c r="P9" s="53">
        <v>290</v>
      </c>
      <c r="Q9" s="40">
        <v>316</v>
      </c>
      <c r="R9" s="53">
        <v>417</v>
      </c>
      <c r="S9" s="40">
        <v>409</v>
      </c>
      <c r="T9" s="53">
        <v>210</v>
      </c>
      <c r="U9" s="40">
        <v>168</v>
      </c>
      <c r="V9" s="40">
        <v>226</v>
      </c>
      <c r="W9" s="40">
        <v>224</v>
      </c>
      <c r="X9" s="53">
        <v>190</v>
      </c>
      <c r="Y9" s="40">
        <v>134</v>
      </c>
      <c r="Z9" s="40">
        <v>119</v>
      </c>
      <c r="AA9" s="40">
        <v>259</v>
      </c>
      <c r="AB9" s="40">
        <v>26</v>
      </c>
      <c r="AC9" s="40">
        <v>67</v>
      </c>
      <c r="AD9" s="46">
        <v>33</v>
      </c>
    </row>
    <row r="10" spans="1:30" ht="20.149999999999999" customHeight="1" x14ac:dyDescent="0.25">
      <c r="A10" s="93" t="s">
        <v>4209</v>
      </c>
      <c r="B10" s="47">
        <v>0.36102754575130502</v>
      </c>
      <c r="C10" s="41">
        <v>0.29958133413403798</v>
      </c>
      <c r="D10" s="41">
        <v>0.240548031100417</v>
      </c>
      <c r="E10" s="41">
        <v>0.303278057311344</v>
      </c>
      <c r="F10" s="41">
        <v>0.34338988836350098</v>
      </c>
      <c r="G10" s="41">
        <v>0.38246143999443</v>
      </c>
      <c r="H10" s="54">
        <v>0.26187875153699702</v>
      </c>
      <c r="I10" s="41">
        <v>0.28681566100681899</v>
      </c>
      <c r="J10" s="41">
        <v>0.27327999601294201</v>
      </c>
      <c r="K10" s="41">
        <v>0.26022823312579002</v>
      </c>
      <c r="L10" s="41">
        <v>0.32233647577270103</v>
      </c>
      <c r="M10" s="54">
        <v>0.26994265814832102</v>
      </c>
      <c r="N10" s="41">
        <v>0.25876572084122601</v>
      </c>
      <c r="O10" s="41">
        <v>0.28487668644358599</v>
      </c>
      <c r="P10" s="54">
        <v>0.292203742532816</v>
      </c>
      <c r="Q10" s="41">
        <v>0.29831616575513997</v>
      </c>
      <c r="R10" s="54">
        <v>0.31421346763829799</v>
      </c>
      <c r="S10" s="41">
        <v>0.40368045545783099</v>
      </c>
      <c r="T10" s="54">
        <v>0.44510260907067101</v>
      </c>
      <c r="U10" s="41">
        <v>0.446097945382955</v>
      </c>
      <c r="V10" s="41">
        <v>0.300405961930166</v>
      </c>
      <c r="W10" s="41">
        <v>0.240705431267316</v>
      </c>
      <c r="X10" s="54">
        <v>0.35810184305632498</v>
      </c>
      <c r="Y10" s="41">
        <v>0.367582312228105</v>
      </c>
      <c r="Z10" s="41">
        <v>0.28201781655582098</v>
      </c>
      <c r="AA10" s="41">
        <v>0.37944962037091201</v>
      </c>
      <c r="AB10" s="41">
        <v>0.458518852310356</v>
      </c>
      <c r="AC10" s="41">
        <v>0.40267413925932499</v>
      </c>
      <c r="AD10" s="47">
        <v>0.21221883719644899</v>
      </c>
    </row>
    <row r="11" spans="1:30" ht="20.149999999999999" customHeight="1" x14ac:dyDescent="0.25">
      <c r="A11" s="93"/>
      <c r="B11" s="44">
        <v>740</v>
      </c>
      <c r="C11" s="38">
        <v>79</v>
      </c>
      <c r="D11" s="38">
        <v>110</v>
      </c>
      <c r="E11" s="38">
        <v>41</v>
      </c>
      <c r="F11" s="38">
        <v>131</v>
      </c>
      <c r="G11" s="38">
        <v>64</v>
      </c>
      <c r="H11" s="51">
        <v>87</v>
      </c>
      <c r="I11" s="38">
        <v>136</v>
      </c>
      <c r="J11" s="38">
        <v>47</v>
      </c>
      <c r="K11" s="38">
        <v>25</v>
      </c>
      <c r="L11" s="38">
        <v>65</v>
      </c>
      <c r="M11" s="51">
        <v>154</v>
      </c>
      <c r="N11" s="38">
        <v>112</v>
      </c>
      <c r="O11" s="38">
        <v>40</v>
      </c>
      <c r="P11" s="51">
        <v>206</v>
      </c>
      <c r="Q11" s="38">
        <v>214</v>
      </c>
      <c r="R11" s="51">
        <v>311</v>
      </c>
      <c r="S11" s="38">
        <v>426</v>
      </c>
      <c r="T11" s="51">
        <v>249</v>
      </c>
      <c r="U11" s="38">
        <v>222</v>
      </c>
      <c r="V11" s="38">
        <v>153</v>
      </c>
      <c r="W11" s="38">
        <v>117</v>
      </c>
      <c r="X11" s="51">
        <v>171</v>
      </c>
      <c r="Y11" s="38">
        <v>121</v>
      </c>
      <c r="Z11" s="38">
        <v>75</v>
      </c>
      <c r="AA11" s="38">
        <v>248</v>
      </c>
      <c r="AB11" s="38">
        <v>44</v>
      </c>
      <c r="AC11" s="38">
        <v>69</v>
      </c>
      <c r="AD11" s="44">
        <v>12</v>
      </c>
    </row>
    <row r="12" spans="1:30" ht="20.149999999999999" customHeight="1" x14ac:dyDescent="0.25">
      <c r="A12" s="94" t="s">
        <v>4210</v>
      </c>
      <c r="B12" s="45">
        <v>0.63897245424869298</v>
      </c>
      <c r="C12" s="39">
        <v>0.70041866586596202</v>
      </c>
      <c r="D12" s="39">
        <v>0.759451968899584</v>
      </c>
      <c r="E12" s="39">
        <v>0.69672194268865595</v>
      </c>
      <c r="F12" s="39">
        <v>0.65661011163649896</v>
      </c>
      <c r="G12" s="39">
        <v>0.61753856000556895</v>
      </c>
      <c r="H12" s="52">
        <v>0.73812124846300198</v>
      </c>
      <c r="I12" s="39">
        <v>0.71318433899318101</v>
      </c>
      <c r="J12" s="39">
        <v>0.72672000398705805</v>
      </c>
      <c r="K12" s="39">
        <v>0.73977176687420998</v>
      </c>
      <c r="L12" s="39">
        <v>0.67766352422729903</v>
      </c>
      <c r="M12" s="52">
        <v>0.73005734185168003</v>
      </c>
      <c r="N12" s="39">
        <v>0.74123427915877305</v>
      </c>
      <c r="O12" s="39">
        <v>0.71512331355641401</v>
      </c>
      <c r="P12" s="52">
        <v>0.707796257467185</v>
      </c>
      <c r="Q12" s="39">
        <v>0.70168383424486203</v>
      </c>
      <c r="R12" s="52">
        <v>0.68578653236170195</v>
      </c>
      <c r="S12" s="39">
        <v>0.59631954454216896</v>
      </c>
      <c r="T12" s="52">
        <v>0.55489739092932899</v>
      </c>
      <c r="U12" s="39">
        <v>0.553902054617045</v>
      </c>
      <c r="V12" s="39">
        <v>0.699594038069835</v>
      </c>
      <c r="W12" s="39">
        <v>0.75929456873268397</v>
      </c>
      <c r="X12" s="52">
        <v>0.64189815694367502</v>
      </c>
      <c r="Y12" s="39">
        <v>0.632417687771896</v>
      </c>
      <c r="Z12" s="39">
        <v>0.71798218344417797</v>
      </c>
      <c r="AA12" s="39">
        <v>0.62055037962908999</v>
      </c>
      <c r="AB12" s="39">
        <v>0.54148114768964395</v>
      </c>
      <c r="AC12" s="39">
        <v>0.59732586074067395</v>
      </c>
      <c r="AD12" s="45">
        <v>0.78778116280355104</v>
      </c>
    </row>
    <row r="13" spans="1:30" ht="20.149999999999999" customHeight="1" x14ac:dyDescent="0.25">
      <c r="A13" s="95"/>
      <c r="B13" s="48">
        <v>1310</v>
      </c>
      <c r="C13" s="42">
        <v>185</v>
      </c>
      <c r="D13" s="42">
        <v>346</v>
      </c>
      <c r="E13" s="42">
        <v>94</v>
      </c>
      <c r="F13" s="42">
        <v>250</v>
      </c>
      <c r="G13" s="42">
        <v>103</v>
      </c>
      <c r="H13" s="57">
        <v>246</v>
      </c>
      <c r="I13" s="42">
        <v>338</v>
      </c>
      <c r="J13" s="42">
        <v>125</v>
      </c>
      <c r="K13" s="42">
        <v>70</v>
      </c>
      <c r="L13" s="42">
        <v>136</v>
      </c>
      <c r="M13" s="57">
        <v>417</v>
      </c>
      <c r="N13" s="42">
        <v>320</v>
      </c>
      <c r="O13" s="42">
        <v>101</v>
      </c>
      <c r="P13" s="57">
        <v>498</v>
      </c>
      <c r="Q13" s="42">
        <v>504</v>
      </c>
      <c r="R13" s="57">
        <v>678</v>
      </c>
      <c r="S13" s="42">
        <v>629</v>
      </c>
      <c r="T13" s="57">
        <v>310</v>
      </c>
      <c r="U13" s="42">
        <v>275</v>
      </c>
      <c r="V13" s="42">
        <v>355</v>
      </c>
      <c r="W13" s="42">
        <v>369</v>
      </c>
      <c r="X13" s="57">
        <v>307</v>
      </c>
      <c r="Y13" s="42">
        <v>209</v>
      </c>
      <c r="Z13" s="42">
        <v>191</v>
      </c>
      <c r="AA13" s="42">
        <v>406</v>
      </c>
      <c r="AB13" s="42">
        <v>52</v>
      </c>
      <c r="AC13" s="42">
        <v>102</v>
      </c>
      <c r="AD13" s="48">
        <v>44</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107" display="Return to index" xr:uid="{502EAD8E-FED0-4652-8018-AEC282E95D84}"/>
  </hyperlinks>
  <pageMargins left="0.75" right="0.75" top="0.75" bottom="0.5" header="0.5" footer="0.75"/>
  <drawing r:id="rId1"/>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4213</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4207</v>
      </c>
      <c r="B6" s="43">
        <v>0.113812526651658</v>
      </c>
      <c r="C6" s="37">
        <v>0.140700186335081</v>
      </c>
      <c r="D6" s="37">
        <v>0.153124523943383</v>
      </c>
      <c r="E6" s="37">
        <v>0.10095453214457099</v>
      </c>
      <c r="F6" s="37">
        <v>0.13172183284615099</v>
      </c>
      <c r="G6" s="37">
        <v>0.106650601232263</v>
      </c>
      <c r="H6" s="50">
        <v>0.13058605375312399</v>
      </c>
      <c r="I6" s="37">
        <v>0.13062693388535501</v>
      </c>
      <c r="J6" s="37">
        <v>0.128885190929454</v>
      </c>
      <c r="K6" s="37">
        <v>0.13553378139178801</v>
      </c>
      <c r="L6" s="37">
        <v>9.0084593732227797E-2</v>
      </c>
      <c r="M6" s="50">
        <v>0.120389863289818</v>
      </c>
      <c r="N6" s="37">
        <v>0.12005300648871101</v>
      </c>
      <c r="O6" s="37">
        <v>0.15170373061957401</v>
      </c>
      <c r="P6" s="50">
        <v>0.11576463086958499</v>
      </c>
      <c r="Q6" s="37">
        <v>0.12392113178601501</v>
      </c>
      <c r="R6" s="50">
        <v>0.14435029284040901</v>
      </c>
      <c r="S6" s="37">
        <v>8.51104952226934E-2</v>
      </c>
      <c r="T6" s="50">
        <v>0.155009420691257</v>
      </c>
      <c r="U6" s="37">
        <v>0.114067008255391</v>
      </c>
      <c r="V6" s="37">
        <v>7.1463403577651199E-2</v>
      </c>
      <c r="W6" s="37">
        <v>0.110429078610778</v>
      </c>
      <c r="X6" s="50">
        <v>8.7206513105737807E-2</v>
      </c>
      <c r="Y6" s="37">
        <v>0.115605406777677</v>
      </c>
      <c r="Z6" s="37">
        <v>0.18525418602261201</v>
      </c>
      <c r="AA6" s="37">
        <v>9.9745485676277307E-2</v>
      </c>
      <c r="AB6" s="37">
        <v>0.123167994780513</v>
      </c>
      <c r="AC6" s="37">
        <v>0.104711095055286</v>
      </c>
      <c r="AD6" s="43">
        <v>0.16663921229547601</v>
      </c>
    </row>
    <row r="7" spans="1:30" ht="20.149999999999999" customHeight="1" x14ac:dyDescent="0.25">
      <c r="A7" s="93"/>
      <c r="B7" s="44">
        <v>233</v>
      </c>
      <c r="C7" s="38">
        <v>37</v>
      </c>
      <c r="D7" s="38">
        <v>70</v>
      </c>
      <c r="E7" s="38">
        <v>14</v>
      </c>
      <c r="F7" s="38">
        <v>50</v>
      </c>
      <c r="G7" s="38">
        <v>18</v>
      </c>
      <c r="H7" s="51">
        <v>43</v>
      </c>
      <c r="I7" s="38">
        <v>62</v>
      </c>
      <c r="J7" s="38">
        <v>22</v>
      </c>
      <c r="K7" s="38">
        <v>13</v>
      </c>
      <c r="L7" s="38">
        <v>18</v>
      </c>
      <c r="M7" s="51">
        <v>69</v>
      </c>
      <c r="N7" s="38">
        <v>52</v>
      </c>
      <c r="O7" s="38">
        <v>22</v>
      </c>
      <c r="P7" s="51">
        <v>81</v>
      </c>
      <c r="Q7" s="38">
        <v>89</v>
      </c>
      <c r="R7" s="51">
        <v>143</v>
      </c>
      <c r="S7" s="38">
        <v>90</v>
      </c>
      <c r="T7" s="51">
        <v>87</v>
      </c>
      <c r="U7" s="38">
        <v>57</v>
      </c>
      <c r="V7" s="38">
        <v>36</v>
      </c>
      <c r="W7" s="38">
        <v>54</v>
      </c>
      <c r="X7" s="51">
        <v>42</v>
      </c>
      <c r="Y7" s="38">
        <v>38</v>
      </c>
      <c r="Z7" s="38">
        <v>49</v>
      </c>
      <c r="AA7" s="38">
        <v>65</v>
      </c>
      <c r="AB7" s="38">
        <v>12</v>
      </c>
      <c r="AC7" s="38">
        <v>18</v>
      </c>
      <c r="AD7" s="44">
        <v>9</v>
      </c>
    </row>
    <row r="8" spans="1:30" ht="20.149999999999999" customHeight="1" x14ac:dyDescent="0.25">
      <c r="A8" s="94" t="s">
        <v>4208</v>
      </c>
      <c r="B8" s="45">
        <v>0.360565840181301</v>
      </c>
      <c r="C8" s="39">
        <v>0.39842375704037603</v>
      </c>
      <c r="D8" s="39">
        <v>0.35571684610154902</v>
      </c>
      <c r="E8" s="39">
        <v>0.37819606201285699</v>
      </c>
      <c r="F8" s="39">
        <v>0.40172254942420799</v>
      </c>
      <c r="G8" s="39">
        <v>0.369251296730218</v>
      </c>
      <c r="H8" s="52">
        <v>0.40092517999217198</v>
      </c>
      <c r="I8" s="39">
        <v>0.36903138883107001</v>
      </c>
      <c r="J8" s="39">
        <v>0.38554121095518001</v>
      </c>
      <c r="K8" s="39">
        <v>0.32177600511857801</v>
      </c>
      <c r="L8" s="39">
        <v>0.41150917244033502</v>
      </c>
      <c r="M8" s="52">
        <v>0.42256654183220999</v>
      </c>
      <c r="N8" s="39">
        <v>0.383563553257117</v>
      </c>
      <c r="O8" s="39">
        <v>0.38766431720502698</v>
      </c>
      <c r="P8" s="52">
        <v>0.39570602263562299</v>
      </c>
      <c r="Q8" s="39">
        <v>0.37612137307301202</v>
      </c>
      <c r="R8" s="52">
        <v>0.39021601094064101</v>
      </c>
      <c r="S8" s="39">
        <v>0.33139530828609998</v>
      </c>
      <c r="T8" s="52">
        <v>0.34420890854531899</v>
      </c>
      <c r="U8" s="39">
        <v>0.316251607400377</v>
      </c>
      <c r="V8" s="39">
        <v>0.37353232156194399</v>
      </c>
      <c r="W8" s="39">
        <v>0.41113831739642398</v>
      </c>
      <c r="X8" s="52">
        <v>0.34973826380350498</v>
      </c>
      <c r="Y8" s="39">
        <v>0.37280884988218599</v>
      </c>
      <c r="Z8" s="39">
        <v>0.35362087187378599</v>
      </c>
      <c r="AA8" s="39">
        <v>0.35429667836891898</v>
      </c>
      <c r="AB8" s="39">
        <v>0.28407327471572402</v>
      </c>
      <c r="AC8" s="39">
        <v>0.413687861957239</v>
      </c>
      <c r="AD8" s="45">
        <v>0.45836072120201699</v>
      </c>
    </row>
    <row r="9" spans="1:30" ht="20.149999999999999" customHeight="1" x14ac:dyDescent="0.25">
      <c r="A9" s="94"/>
      <c r="B9" s="46">
        <v>739</v>
      </c>
      <c r="C9" s="40">
        <v>105</v>
      </c>
      <c r="D9" s="40">
        <v>162</v>
      </c>
      <c r="E9" s="40">
        <v>51</v>
      </c>
      <c r="F9" s="40">
        <v>153</v>
      </c>
      <c r="G9" s="40">
        <v>61</v>
      </c>
      <c r="H9" s="53">
        <v>133</v>
      </c>
      <c r="I9" s="40">
        <v>175</v>
      </c>
      <c r="J9" s="40">
        <v>66</v>
      </c>
      <c r="K9" s="40">
        <v>30</v>
      </c>
      <c r="L9" s="40">
        <v>83</v>
      </c>
      <c r="M9" s="53">
        <v>241</v>
      </c>
      <c r="N9" s="40">
        <v>165</v>
      </c>
      <c r="O9" s="40">
        <v>55</v>
      </c>
      <c r="P9" s="53">
        <v>278</v>
      </c>
      <c r="Q9" s="40">
        <v>270</v>
      </c>
      <c r="R9" s="53">
        <v>386</v>
      </c>
      <c r="S9" s="40">
        <v>349</v>
      </c>
      <c r="T9" s="53">
        <v>192</v>
      </c>
      <c r="U9" s="40">
        <v>157</v>
      </c>
      <c r="V9" s="40">
        <v>190</v>
      </c>
      <c r="W9" s="40">
        <v>200</v>
      </c>
      <c r="X9" s="53">
        <v>167</v>
      </c>
      <c r="Y9" s="40">
        <v>123</v>
      </c>
      <c r="Z9" s="40">
        <v>94</v>
      </c>
      <c r="AA9" s="40">
        <v>232</v>
      </c>
      <c r="AB9" s="40">
        <v>27</v>
      </c>
      <c r="AC9" s="40">
        <v>70</v>
      </c>
      <c r="AD9" s="46">
        <v>25</v>
      </c>
    </row>
    <row r="10" spans="1:30" ht="20.149999999999999" customHeight="1" x14ac:dyDescent="0.25">
      <c r="A10" s="93" t="s">
        <v>4209</v>
      </c>
      <c r="B10" s="47">
        <v>0.52562163316703703</v>
      </c>
      <c r="C10" s="41">
        <v>0.46087605662454401</v>
      </c>
      <c r="D10" s="41">
        <v>0.49115862995506798</v>
      </c>
      <c r="E10" s="41">
        <v>0.520849405842573</v>
      </c>
      <c r="F10" s="41">
        <v>0.46655561772964099</v>
      </c>
      <c r="G10" s="41">
        <v>0.52409810203751805</v>
      </c>
      <c r="H10" s="54">
        <v>0.46848876625470198</v>
      </c>
      <c r="I10" s="41">
        <v>0.50034167728357404</v>
      </c>
      <c r="J10" s="41">
        <v>0.48557359811536599</v>
      </c>
      <c r="K10" s="41">
        <v>0.54269021348963398</v>
      </c>
      <c r="L10" s="41">
        <v>0.49840623382743698</v>
      </c>
      <c r="M10" s="54">
        <v>0.45704359487797203</v>
      </c>
      <c r="N10" s="41">
        <v>0.49638344025417203</v>
      </c>
      <c r="O10" s="41">
        <v>0.46063195217539898</v>
      </c>
      <c r="P10" s="54">
        <v>0.48852934649479302</v>
      </c>
      <c r="Q10" s="41">
        <v>0.49995749514097398</v>
      </c>
      <c r="R10" s="54">
        <v>0.46543369621895198</v>
      </c>
      <c r="S10" s="41">
        <v>0.58349419649120604</v>
      </c>
      <c r="T10" s="54">
        <v>0.50078167076342395</v>
      </c>
      <c r="U10" s="41">
        <v>0.56968138434423099</v>
      </c>
      <c r="V10" s="41">
        <v>0.55500427486040504</v>
      </c>
      <c r="W10" s="41">
        <v>0.47843260399279702</v>
      </c>
      <c r="X10" s="54">
        <v>0.56305522309075795</v>
      </c>
      <c r="Y10" s="41">
        <v>0.51158574334013696</v>
      </c>
      <c r="Z10" s="41">
        <v>0.461124942103601</v>
      </c>
      <c r="AA10" s="41">
        <v>0.54595783595480496</v>
      </c>
      <c r="AB10" s="41">
        <v>0.59275873050376204</v>
      </c>
      <c r="AC10" s="41">
        <v>0.48160104298747403</v>
      </c>
      <c r="AD10" s="47">
        <v>0.375000066502508</v>
      </c>
    </row>
    <row r="11" spans="1:30" ht="20.149999999999999" customHeight="1" x14ac:dyDescent="0.25">
      <c r="A11" s="93"/>
      <c r="B11" s="44">
        <v>1078</v>
      </c>
      <c r="C11" s="38">
        <v>122</v>
      </c>
      <c r="D11" s="38">
        <v>224</v>
      </c>
      <c r="E11" s="38">
        <v>71</v>
      </c>
      <c r="F11" s="38">
        <v>178</v>
      </c>
      <c r="G11" s="38">
        <v>87</v>
      </c>
      <c r="H11" s="51">
        <v>156</v>
      </c>
      <c r="I11" s="38">
        <v>237</v>
      </c>
      <c r="J11" s="38">
        <v>83</v>
      </c>
      <c r="K11" s="38">
        <v>51</v>
      </c>
      <c r="L11" s="38">
        <v>100</v>
      </c>
      <c r="M11" s="51">
        <v>261</v>
      </c>
      <c r="N11" s="38">
        <v>214</v>
      </c>
      <c r="O11" s="38">
        <v>65</v>
      </c>
      <c r="P11" s="51">
        <v>344</v>
      </c>
      <c r="Q11" s="38">
        <v>359</v>
      </c>
      <c r="R11" s="51">
        <v>460</v>
      </c>
      <c r="S11" s="38">
        <v>615</v>
      </c>
      <c r="T11" s="51">
        <v>280</v>
      </c>
      <c r="U11" s="38">
        <v>283</v>
      </c>
      <c r="V11" s="38">
        <v>282</v>
      </c>
      <c r="W11" s="38">
        <v>233</v>
      </c>
      <c r="X11" s="51">
        <v>269</v>
      </c>
      <c r="Y11" s="38">
        <v>169</v>
      </c>
      <c r="Z11" s="38">
        <v>123</v>
      </c>
      <c r="AA11" s="38">
        <v>357</v>
      </c>
      <c r="AB11" s="38">
        <v>57</v>
      </c>
      <c r="AC11" s="38">
        <v>82</v>
      </c>
      <c r="AD11" s="44">
        <v>21</v>
      </c>
    </row>
    <row r="12" spans="1:30" ht="20.149999999999999" customHeight="1" x14ac:dyDescent="0.25">
      <c r="A12" s="94" t="s">
        <v>4210</v>
      </c>
      <c r="B12" s="45">
        <v>0.47437836683295898</v>
      </c>
      <c r="C12" s="39">
        <v>0.53912394337545599</v>
      </c>
      <c r="D12" s="39">
        <v>0.50884137004493202</v>
      </c>
      <c r="E12" s="39">
        <v>0.479150594157428</v>
      </c>
      <c r="F12" s="39">
        <v>0.53344438227035895</v>
      </c>
      <c r="G12" s="39">
        <v>0.475901897962482</v>
      </c>
      <c r="H12" s="52">
        <v>0.53151123374529596</v>
      </c>
      <c r="I12" s="39">
        <v>0.49965832271642502</v>
      </c>
      <c r="J12" s="39">
        <v>0.51442640188463395</v>
      </c>
      <c r="K12" s="39">
        <v>0.45730978651036602</v>
      </c>
      <c r="L12" s="39">
        <v>0.50159376617256302</v>
      </c>
      <c r="M12" s="52">
        <v>0.54295640512202803</v>
      </c>
      <c r="N12" s="39">
        <v>0.50361655974582797</v>
      </c>
      <c r="O12" s="39">
        <v>0.53936804782460201</v>
      </c>
      <c r="P12" s="52">
        <v>0.51147065350520804</v>
      </c>
      <c r="Q12" s="39">
        <v>0.50004250485902801</v>
      </c>
      <c r="R12" s="52">
        <v>0.53456630378104997</v>
      </c>
      <c r="S12" s="39">
        <v>0.41650580350879401</v>
      </c>
      <c r="T12" s="52">
        <v>0.499218329236577</v>
      </c>
      <c r="U12" s="39">
        <v>0.43031861565576801</v>
      </c>
      <c r="V12" s="39">
        <v>0.44499572513959601</v>
      </c>
      <c r="W12" s="39">
        <v>0.52156739600720203</v>
      </c>
      <c r="X12" s="52">
        <v>0.43694477690924299</v>
      </c>
      <c r="Y12" s="39">
        <v>0.48841425665986299</v>
      </c>
      <c r="Z12" s="39">
        <v>0.538875057896398</v>
      </c>
      <c r="AA12" s="39">
        <v>0.45404216404519598</v>
      </c>
      <c r="AB12" s="39">
        <v>0.40724126949623801</v>
      </c>
      <c r="AC12" s="39">
        <v>0.51839895701252503</v>
      </c>
      <c r="AD12" s="45">
        <v>0.62499993349749206</v>
      </c>
    </row>
    <row r="13" spans="1:30" ht="20.149999999999999" customHeight="1" x14ac:dyDescent="0.25">
      <c r="A13" s="95"/>
      <c r="B13" s="48">
        <v>972</v>
      </c>
      <c r="C13" s="42">
        <v>143</v>
      </c>
      <c r="D13" s="42">
        <v>232</v>
      </c>
      <c r="E13" s="42">
        <v>65</v>
      </c>
      <c r="F13" s="42">
        <v>203</v>
      </c>
      <c r="G13" s="42">
        <v>79</v>
      </c>
      <c r="H13" s="57">
        <v>177</v>
      </c>
      <c r="I13" s="42">
        <v>237</v>
      </c>
      <c r="J13" s="42">
        <v>88</v>
      </c>
      <c r="K13" s="42">
        <v>43</v>
      </c>
      <c r="L13" s="42">
        <v>101</v>
      </c>
      <c r="M13" s="57">
        <v>310</v>
      </c>
      <c r="N13" s="42">
        <v>217</v>
      </c>
      <c r="O13" s="42">
        <v>76</v>
      </c>
      <c r="P13" s="57">
        <v>360</v>
      </c>
      <c r="Q13" s="42">
        <v>359</v>
      </c>
      <c r="R13" s="57">
        <v>528</v>
      </c>
      <c r="S13" s="42">
        <v>439</v>
      </c>
      <c r="T13" s="57">
        <v>279</v>
      </c>
      <c r="U13" s="42">
        <v>214</v>
      </c>
      <c r="V13" s="42">
        <v>226</v>
      </c>
      <c r="W13" s="42">
        <v>254</v>
      </c>
      <c r="X13" s="57">
        <v>209</v>
      </c>
      <c r="Y13" s="42">
        <v>161</v>
      </c>
      <c r="Z13" s="42">
        <v>144</v>
      </c>
      <c r="AA13" s="42">
        <v>297</v>
      </c>
      <c r="AB13" s="42">
        <v>39</v>
      </c>
      <c r="AC13" s="42">
        <v>88</v>
      </c>
      <c r="AD13" s="48">
        <v>35</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108" display="Return to index" xr:uid="{E3E8DDED-C264-4D79-95CB-32F8E9C24514}"/>
  </hyperlinks>
  <pageMargins left="0.75" right="0.75" top="0.75" bottom="0.5" header="0.5" footer="0.75"/>
  <drawing r:id="rId1"/>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54296875" customWidth="1"/>
    <col min="2" max="2" width="10.54296875" customWidth="1"/>
    <col min="3" max="30" width="14.7265625" customWidth="1"/>
  </cols>
  <sheetData>
    <row r="1" spans="1:30" ht="45" customHeight="1" x14ac:dyDescent="0.25">
      <c r="A1" s="78" t="s">
        <v>4214</v>
      </c>
      <c r="B1" s="78"/>
      <c r="C1" s="78"/>
      <c r="D1" s="78"/>
      <c r="E1" s="78"/>
      <c r="F1" s="78"/>
      <c r="G1" s="78"/>
      <c r="H1" s="78"/>
      <c r="I1" s="78"/>
      <c r="J1" s="78"/>
      <c r="K1" s="78"/>
      <c r="L1" s="78"/>
      <c r="M1" s="78"/>
      <c r="N1" s="78"/>
      <c r="O1" s="78"/>
      <c r="P1" s="78"/>
      <c r="Q1" s="78"/>
      <c r="R1" s="78"/>
      <c r="S1" s="78"/>
      <c r="T1" s="78"/>
      <c r="U1" s="78"/>
      <c r="V1" s="78"/>
      <c r="W1" s="78"/>
      <c r="X1" s="78"/>
      <c r="Y1" s="78"/>
      <c r="Z1" s="78"/>
      <c r="AA1" s="78"/>
      <c r="AB1" s="78"/>
      <c r="AC1" s="78"/>
      <c r="AD1" s="78"/>
    </row>
    <row r="2" spans="1:30" x14ac:dyDescent="0.25">
      <c r="A2" s="88"/>
      <c r="B2" s="1" t="s">
        <v>212</v>
      </c>
      <c r="C2" s="89" t="s">
        <v>21</v>
      </c>
      <c r="D2" s="90"/>
      <c r="E2" s="90"/>
      <c r="F2" s="90"/>
      <c r="G2" s="90"/>
      <c r="H2" s="89" t="s">
        <v>213</v>
      </c>
      <c r="I2" s="90"/>
      <c r="J2" s="90"/>
      <c r="K2" s="90"/>
      <c r="L2" s="90"/>
      <c r="M2" s="89" t="s">
        <v>214</v>
      </c>
      <c r="N2" s="90"/>
      <c r="O2" s="90"/>
      <c r="P2" s="89" t="s">
        <v>215</v>
      </c>
      <c r="Q2" s="90"/>
      <c r="R2" s="89" t="s">
        <v>216</v>
      </c>
      <c r="S2" s="90"/>
      <c r="T2" s="89" t="s">
        <v>217</v>
      </c>
      <c r="U2" s="90"/>
      <c r="V2" s="90"/>
      <c r="W2" s="90"/>
      <c r="X2" s="89" t="s">
        <v>218</v>
      </c>
      <c r="Y2" s="90"/>
      <c r="Z2" s="90"/>
      <c r="AA2" s="90"/>
      <c r="AB2" s="90"/>
      <c r="AC2" s="90"/>
      <c r="AD2" s="91"/>
    </row>
    <row r="3" spans="1:30" s="25" customFormat="1" ht="25" x14ac:dyDescent="0.25">
      <c r="A3" s="88"/>
      <c r="B3" s="28" t="s">
        <v>219</v>
      </c>
      <c r="C3" s="29" t="s">
        <v>220</v>
      </c>
      <c r="D3" s="30" t="s">
        <v>221</v>
      </c>
      <c r="E3" s="30" t="s">
        <v>222</v>
      </c>
      <c r="F3" s="30" t="s">
        <v>223</v>
      </c>
      <c r="G3" s="30" t="s">
        <v>224</v>
      </c>
      <c r="H3" s="29" t="s">
        <v>225</v>
      </c>
      <c r="I3" s="30" t="s">
        <v>226</v>
      </c>
      <c r="J3" s="30" t="s">
        <v>227</v>
      </c>
      <c r="K3" s="30" t="s">
        <v>224</v>
      </c>
      <c r="L3" s="30" t="s">
        <v>228</v>
      </c>
      <c r="M3" s="29" t="s">
        <v>220</v>
      </c>
      <c r="N3" s="30" t="s">
        <v>221</v>
      </c>
      <c r="O3" s="30" t="s">
        <v>222</v>
      </c>
      <c r="P3" s="29" t="s">
        <v>229</v>
      </c>
      <c r="Q3" s="30" t="s">
        <v>230</v>
      </c>
      <c r="R3" s="29" t="s">
        <v>231</v>
      </c>
      <c r="S3" s="30" t="s">
        <v>232</v>
      </c>
      <c r="T3" s="29" t="s">
        <v>233</v>
      </c>
      <c r="U3" s="30" t="s">
        <v>234</v>
      </c>
      <c r="V3" s="30" t="s">
        <v>235</v>
      </c>
      <c r="W3" s="30" t="s">
        <v>236</v>
      </c>
      <c r="X3" s="29" t="s">
        <v>237</v>
      </c>
      <c r="Y3" s="30" t="s">
        <v>238</v>
      </c>
      <c r="Z3" s="30" t="s">
        <v>239</v>
      </c>
      <c r="AA3" s="30" t="s">
        <v>240</v>
      </c>
      <c r="AB3" s="30" t="s">
        <v>241</v>
      </c>
      <c r="AC3" s="30" t="s">
        <v>242</v>
      </c>
      <c r="AD3" s="33" t="s">
        <v>243</v>
      </c>
    </row>
    <row r="4" spans="1:30" ht="24" customHeight="1" x14ac:dyDescent="0.25">
      <c r="A4" s="34" t="s">
        <v>420</v>
      </c>
      <c r="B4" s="35">
        <v>2050</v>
      </c>
      <c r="C4" s="49">
        <v>265</v>
      </c>
      <c r="D4" s="35">
        <v>484</v>
      </c>
      <c r="E4" s="35">
        <v>122</v>
      </c>
      <c r="F4" s="35">
        <v>386</v>
      </c>
      <c r="G4" s="35">
        <v>159</v>
      </c>
      <c r="H4" s="49">
        <v>324</v>
      </c>
      <c r="I4" s="35">
        <v>530</v>
      </c>
      <c r="J4" s="35">
        <v>150</v>
      </c>
      <c r="K4" s="35">
        <v>97</v>
      </c>
      <c r="L4" s="35">
        <v>232</v>
      </c>
      <c r="M4" s="49">
        <v>568</v>
      </c>
      <c r="N4" s="35">
        <v>462</v>
      </c>
      <c r="O4" s="35">
        <v>139</v>
      </c>
      <c r="P4" s="49">
        <v>694</v>
      </c>
      <c r="Q4" s="35">
        <v>692</v>
      </c>
      <c r="R4" s="49">
        <v>927</v>
      </c>
      <c r="S4" s="35">
        <v>1116</v>
      </c>
      <c r="T4" s="49">
        <v>510</v>
      </c>
      <c r="U4" s="35">
        <v>496</v>
      </c>
      <c r="V4" s="35">
        <v>496</v>
      </c>
      <c r="W4" s="35">
        <v>548</v>
      </c>
      <c r="X4" s="49">
        <v>518</v>
      </c>
      <c r="Y4" s="35">
        <v>355</v>
      </c>
      <c r="Z4" s="35">
        <v>253</v>
      </c>
      <c r="AA4" s="35">
        <v>628</v>
      </c>
      <c r="AB4" s="35">
        <v>95</v>
      </c>
      <c r="AC4" s="35">
        <v>161</v>
      </c>
      <c r="AD4" s="36">
        <v>40</v>
      </c>
    </row>
    <row r="5" spans="1:30" s="24" customFormat="1" ht="24" customHeight="1" x14ac:dyDescent="0.25">
      <c r="A5" s="32" t="s">
        <v>421</v>
      </c>
      <c r="B5" s="31">
        <v>2050</v>
      </c>
      <c r="C5" s="55">
        <v>264</v>
      </c>
      <c r="D5" s="31">
        <v>456</v>
      </c>
      <c r="E5" s="31">
        <v>136</v>
      </c>
      <c r="F5" s="31">
        <v>380</v>
      </c>
      <c r="G5" s="31">
        <v>166</v>
      </c>
      <c r="H5" s="55">
        <v>333</v>
      </c>
      <c r="I5" s="31">
        <v>474</v>
      </c>
      <c r="J5" s="31">
        <v>172</v>
      </c>
      <c r="K5" s="31">
        <v>94</v>
      </c>
      <c r="L5" s="31">
        <v>201</v>
      </c>
      <c r="M5" s="55">
        <v>571</v>
      </c>
      <c r="N5" s="31">
        <v>431</v>
      </c>
      <c r="O5" s="31">
        <v>142</v>
      </c>
      <c r="P5" s="55">
        <v>704</v>
      </c>
      <c r="Q5" s="31">
        <v>718</v>
      </c>
      <c r="R5" s="55">
        <v>988</v>
      </c>
      <c r="S5" s="31">
        <v>1055</v>
      </c>
      <c r="T5" s="55">
        <v>559</v>
      </c>
      <c r="U5" s="31">
        <v>497</v>
      </c>
      <c r="V5" s="31">
        <v>508</v>
      </c>
      <c r="W5" s="31">
        <v>486</v>
      </c>
      <c r="X5" s="55">
        <v>478</v>
      </c>
      <c r="Y5" s="31">
        <v>330</v>
      </c>
      <c r="Z5" s="31">
        <v>266</v>
      </c>
      <c r="AA5" s="31">
        <v>654</v>
      </c>
      <c r="AB5" s="31">
        <v>96</v>
      </c>
      <c r="AC5" s="31">
        <v>170</v>
      </c>
      <c r="AD5" s="56">
        <v>55</v>
      </c>
    </row>
    <row r="6" spans="1:30" ht="20.149999999999999" customHeight="1" x14ac:dyDescent="0.25">
      <c r="A6" s="92" t="s">
        <v>4207</v>
      </c>
      <c r="B6" s="43">
        <v>0.184488818272875</v>
      </c>
      <c r="C6" s="37">
        <v>0.235662317958023</v>
      </c>
      <c r="D6" s="37">
        <v>0.27698931697006401</v>
      </c>
      <c r="E6" s="37">
        <v>0.28133985066848699</v>
      </c>
      <c r="F6" s="37">
        <v>0.15296468955204101</v>
      </c>
      <c r="G6" s="37">
        <v>0.122200139610197</v>
      </c>
      <c r="H6" s="50">
        <v>0.22227572498554199</v>
      </c>
      <c r="I6" s="37">
        <v>0.235764523929442</v>
      </c>
      <c r="J6" s="37">
        <v>0.28560644070216301</v>
      </c>
      <c r="K6" s="37">
        <v>0.19840971990508799</v>
      </c>
      <c r="L6" s="37">
        <v>0.15443052652268499</v>
      </c>
      <c r="M6" s="50">
        <v>0.236160227676392</v>
      </c>
      <c r="N6" s="37">
        <v>0.217771195149665</v>
      </c>
      <c r="O6" s="37">
        <v>0.218614351762422</v>
      </c>
      <c r="P6" s="50">
        <v>0.20936122507254901</v>
      </c>
      <c r="Q6" s="37">
        <v>0.21393195698981099</v>
      </c>
      <c r="R6" s="50">
        <v>0.21683184217180901</v>
      </c>
      <c r="S6" s="37">
        <v>0.15539601605703299</v>
      </c>
      <c r="T6" s="50">
        <v>0.15391401845660799</v>
      </c>
      <c r="U6" s="37">
        <v>0.174242260062206</v>
      </c>
      <c r="V6" s="37">
        <v>0.16851236115861501</v>
      </c>
      <c r="W6" s="37">
        <v>0.246817164053866</v>
      </c>
      <c r="X6" s="50">
        <v>0.175509670052234</v>
      </c>
      <c r="Y6" s="37">
        <v>0.17749561466445199</v>
      </c>
      <c r="Z6" s="37">
        <v>0.248089876161247</v>
      </c>
      <c r="AA6" s="37">
        <v>0.18106629417199499</v>
      </c>
      <c r="AB6" s="37">
        <v>0.179082967867215</v>
      </c>
      <c r="AC6" s="37">
        <v>0.15291972264395501</v>
      </c>
      <c r="AD6" s="43">
        <v>0.14434292309184599</v>
      </c>
    </row>
    <row r="7" spans="1:30" ht="20.149999999999999" customHeight="1" x14ac:dyDescent="0.25">
      <c r="A7" s="93"/>
      <c r="B7" s="44">
        <v>378</v>
      </c>
      <c r="C7" s="38">
        <v>62</v>
      </c>
      <c r="D7" s="38">
        <v>126</v>
      </c>
      <c r="E7" s="38">
        <v>38</v>
      </c>
      <c r="F7" s="38">
        <v>58</v>
      </c>
      <c r="G7" s="38">
        <v>20</v>
      </c>
      <c r="H7" s="51">
        <v>74</v>
      </c>
      <c r="I7" s="38">
        <v>112</v>
      </c>
      <c r="J7" s="38">
        <v>49</v>
      </c>
      <c r="K7" s="38">
        <v>19</v>
      </c>
      <c r="L7" s="38">
        <v>31</v>
      </c>
      <c r="M7" s="51">
        <v>135</v>
      </c>
      <c r="N7" s="38">
        <v>94</v>
      </c>
      <c r="O7" s="38">
        <v>31</v>
      </c>
      <c r="P7" s="51">
        <v>147</v>
      </c>
      <c r="Q7" s="38">
        <v>154</v>
      </c>
      <c r="R7" s="51">
        <v>214</v>
      </c>
      <c r="S7" s="38">
        <v>164</v>
      </c>
      <c r="T7" s="51">
        <v>86</v>
      </c>
      <c r="U7" s="38">
        <v>87</v>
      </c>
      <c r="V7" s="38">
        <v>86</v>
      </c>
      <c r="W7" s="38">
        <v>120</v>
      </c>
      <c r="X7" s="51">
        <v>84</v>
      </c>
      <c r="Y7" s="38">
        <v>59</v>
      </c>
      <c r="Z7" s="38">
        <v>66</v>
      </c>
      <c r="AA7" s="38">
        <v>118</v>
      </c>
      <c r="AB7" s="38">
        <v>17</v>
      </c>
      <c r="AC7" s="38">
        <v>26</v>
      </c>
      <c r="AD7" s="44">
        <v>8</v>
      </c>
    </row>
    <row r="8" spans="1:30" ht="20.149999999999999" customHeight="1" x14ac:dyDescent="0.25">
      <c r="A8" s="94" t="s">
        <v>4208</v>
      </c>
      <c r="B8" s="45">
        <v>0.41621877632791998</v>
      </c>
      <c r="C8" s="39">
        <v>0.472561094768782</v>
      </c>
      <c r="D8" s="39">
        <v>0.41602127607959299</v>
      </c>
      <c r="E8" s="39">
        <v>0.46650116808812497</v>
      </c>
      <c r="F8" s="39">
        <v>0.447720115798101</v>
      </c>
      <c r="G8" s="39">
        <v>0.40705967173324997</v>
      </c>
      <c r="H8" s="52">
        <v>0.47417684506784902</v>
      </c>
      <c r="I8" s="39">
        <v>0.43621383312093898</v>
      </c>
      <c r="J8" s="39">
        <v>0.45843531276541799</v>
      </c>
      <c r="K8" s="39">
        <v>0.48137930177549099</v>
      </c>
      <c r="L8" s="39">
        <v>0.46861541643486498</v>
      </c>
      <c r="M8" s="52">
        <v>0.43832524455404598</v>
      </c>
      <c r="N8" s="39">
        <v>0.44223330599363597</v>
      </c>
      <c r="O8" s="39">
        <v>0.51039875075927099</v>
      </c>
      <c r="P8" s="52">
        <v>0.46922353255629501</v>
      </c>
      <c r="Q8" s="39">
        <v>0.43718751803296202</v>
      </c>
      <c r="R8" s="52">
        <v>0.42016217645927401</v>
      </c>
      <c r="S8" s="39">
        <v>0.41292964564258899</v>
      </c>
      <c r="T8" s="52">
        <v>0.33426443897372399</v>
      </c>
      <c r="U8" s="39">
        <v>0.37327446305244799</v>
      </c>
      <c r="V8" s="39">
        <v>0.47000195852234999</v>
      </c>
      <c r="W8" s="39">
        <v>0.49817301079183901</v>
      </c>
      <c r="X8" s="52">
        <v>0.40629518161941303</v>
      </c>
      <c r="Y8" s="39">
        <v>0.41467794265110702</v>
      </c>
      <c r="Z8" s="39">
        <v>0.39134926102241202</v>
      </c>
      <c r="AA8" s="39">
        <v>0.44418186092658501</v>
      </c>
      <c r="AB8" s="39">
        <v>0.39777174029622198</v>
      </c>
      <c r="AC8" s="39">
        <v>0.40575490092226701</v>
      </c>
      <c r="AD8" s="45">
        <v>0.36468306759921598</v>
      </c>
    </row>
    <row r="9" spans="1:30" ht="20.149999999999999" customHeight="1" x14ac:dyDescent="0.25">
      <c r="A9" s="94"/>
      <c r="B9" s="46">
        <v>853</v>
      </c>
      <c r="C9" s="40">
        <v>125</v>
      </c>
      <c r="D9" s="40">
        <v>190</v>
      </c>
      <c r="E9" s="40">
        <v>63</v>
      </c>
      <c r="F9" s="40">
        <v>170</v>
      </c>
      <c r="G9" s="40">
        <v>68</v>
      </c>
      <c r="H9" s="53">
        <v>158</v>
      </c>
      <c r="I9" s="40">
        <v>207</v>
      </c>
      <c r="J9" s="40">
        <v>79</v>
      </c>
      <c r="K9" s="40">
        <v>45</v>
      </c>
      <c r="L9" s="40">
        <v>94</v>
      </c>
      <c r="M9" s="53">
        <v>250</v>
      </c>
      <c r="N9" s="40">
        <v>191</v>
      </c>
      <c r="O9" s="40">
        <v>72</v>
      </c>
      <c r="P9" s="53">
        <v>330</v>
      </c>
      <c r="Q9" s="40">
        <v>314</v>
      </c>
      <c r="R9" s="53">
        <v>415</v>
      </c>
      <c r="S9" s="40">
        <v>435</v>
      </c>
      <c r="T9" s="53">
        <v>187</v>
      </c>
      <c r="U9" s="40">
        <v>186</v>
      </c>
      <c r="V9" s="40">
        <v>239</v>
      </c>
      <c r="W9" s="40">
        <v>242</v>
      </c>
      <c r="X9" s="53">
        <v>194</v>
      </c>
      <c r="Y9" s="40">
        <v>137</v>
      </c>
      <c r="Z9" s="40">
        <v>104</v>
      </c>
      <c r="AA9" s="40">
        <v>290</v>
      </c>
      <c r="AB9" s="40">
        <v>38</v>
      </c>
      <c r="AC9" s="40">
        <v>69</v>
      </c>
      <c r="AD9" s="46">
        <v>20</v>
      </c>
    </row>
    <row r="10" spans="1:30" ht="20.149999999999999" customHeight="1" x14ac:dyDescent="0.25">
      <c r="A10" s="93" t="s">
        <v>4209</v>
      </c>
      <c r="B10" s="47">
        <v>0.39929240539920202</v>
      </c>
      <c r="C10" s="41">
        <v>0.291776587273195</v>
      </c>
      <c r="D10" s="41">
        <v>0.30698940695034299</v>
      </c>
      <c r="E10" s="41">
        <v>0.25215898124338798</v>
      </c>
      <c r="F10" s="41">
        <v>0.39931519464985799</v>
      </c>
      <c r="G10" s="41">
        <v>0.47074018865655298</v>
      </c>
      <c r="H10" s="54">
        <v>0.30354742994660799</v>
      </c>
      <c r="I10" s="41">
        <v>0.328021642949618</v>
      </c>
      <c r="J10" s="41">
        <v>0.255958246532419</v>
      </c>
      <c r="K10" s="41">
        <v>0.32021097831942003</v>
      </c>
      <c r="L10" s="41">
        <v>0.37695405704245</v>
      </c>
      <c r="M10" s="54">
        <v>0.32551452776956302</v>
      </c>
      <c r="N10" s="41">
        <v>0.339995498856699</v>
      </c>
      <c r="O10" s="41">
        <v>0.27098689747830801</v>
      </c>
      <c r="P10" s="54">
        <v>0.32141524237115598</v>
      </c>
      <c r="Q10" s="41">
        <v>0.34888052497722799</v>
      </c>
      <c r="R10" s="54">
        <v>0.36300598136891898</v>
      </c>
      <c r="S10" s="41">
        <v>0.43167433830037799</v>
      </c>
      <c r="T10" s="54">
        <v>0.51182154256966905</v>
      </c>
      <c r="U10" s="41">
        <v>0.45248327688534601</v>
      </c>
      <c r="V10" s="41">
        <v>0.361485680319035</v>
      </c>
      <c r="W10" s="41">
        <v>0.25500982515429399</v>
      </c>
      <c r="X10" s="54">
        <v>0.41819514832835403</v>
      </c>
      <c r="Y10" s="41">
        <v>0.40782644268444102</v>
      </c>
      <c r="Z10" s="41">
        <v>0.36056086281633998</v>
      </c>
      <c r="AA10" s="41">
        <v>0.37475184490142099</v>
      </c>
      <c r="AB10" s="41">
        <v>0.42314529183656202</v>
      </c>
      <c r="AC10" s="41">
        <v>0.44132537643377701</v>
      </c>
      <c r="AD10" s="47">
        <v>0.49097400930893798</v>
      </c>
    </row>
    <row r="11" spans="1:30" ht="20.149999999999999" customHeight="1" x14ac:dyDescent="0.25">
      <c r="A11" s="93"/>
      <c r="B11" s="44">
        <v>819</v>
      </c>
      <c r="C11" s="38">
        <v>77</v>
      </c>
      <c r="D11" s="38">
        <v>140</v>
      </c>
      <c r="E11" s="38">
        <v>34</v>
      </c>
      <c r="F11" s="38">
        <v>152</v>
      </c>
      <c r="G11" s="38">
        <v>78</v>
      </c>
      <c r="H11" s="51">
        <v>101</v>
      </c>
      <c r="I11" s="38">
        <v>155</v>
      </c>
      <c r="J11" s="38">
        <v>44</v>
      </c>
      <c r="K11" s="38">
        <v>30</v>
      </c>
      <c r="L11" s="38">
        <v>76</v>
      </c>
      <c r="M11" s="51">
        <v>186</v>
      </c>
      <c r="N11" s="38">
        <v>147</v>
      </c>
      <c r="O11" s="38">
        <v>38</v>
      </c>
      <c r="P11" s="51">
        <v>226</v>
      </c>
      <c r="Q11" s="38">
        <v>251</v>
      </c>
      <c r="R11" s="51">
        <v>359</v>
      </c>
      <c r="S11" s="38">
        <v>455</v>
      </c>
      <c r="T11" s="51">
        <v>286</v>
      </c>
      <c r="U11" s="38">
        <v>225</v>
      </c>
      <c r="V11" s="38">
        <v>184</v>
      </c>
      <c r="W11" s="38">
        <v>124</v>
      </c>
      <c r="X11" s="51">
        <v>200</v>
      </c>
      <c r="Y11" s="38">
        <v>135</v>
      </c>
      <c r="Z11" s="38">
        <v>96</v>
      </c>
      <c r="AA11" s="38">
        <v>245</v>
      </c>
      <c r="AB11" s="38">
        <v>41</v>
      </c>
      <c r="AC11" s="38">
        <v>75</v>
      </c>
      <c r="AD11" s="44">
        <v>27</v>
      </c>
    </row>
    <row r="12" spans="1:30" ht="20.149999999999999" customHeight="1" x14ac:dyDescent="0.25">
      <c r="A12" s="94" t="s">
        <v>4210</v>
      </c>
      <c r="B12" s="45">
        <v>0.60070759460079504</v>
      </c>
      <c r="C12" s="39">
        <v>0.708223412726805</v>
      </c>
      <c r="D12" s="39">
        <v>0.69301059304965695</v>
      </c>
      <c r="E12" s="39">
        <v>0.74784101875661202</v>
      </c>
      <c r="F12" s="39">
        <v>0.60068480535014301</v>
      </c>
      <c r="G12" s="39">
        <v>0.52925981134344602</v>
      </c>
      <c r="H12" s="52">
        <v>0.69645257005339101</v>
      </c>
      <c r="I12" s="39">
        <v>0.671978357050382</v>
      </c>
      <c r="J12" s="39">
        <v>0.74404175346758095</v>
      </c>
      <c r="K12" s="39">
        <v>0.67978902168057997</v>
      </c>
      <c r="L12" s="39">
        <v>0.62304594295755</v>
      </c>
      <c r="M12" s="52">
        <v>0.67448547223043798</v>
      </c>
      <c r="N12" s="39">
        <v>0.660004501143301</v>
      </c>
      <c r="O12" s="39">
        <v>0.72901310252169305</v>
      </c>
      <c r="P12" s="52">
        <v>0.67858475762884396</v>
      </c>
      <c r="Q12" s="39">
        <v>0.65111947502277301</v>
      </c>
      <c r="R12" s="52">
        <v>0.63699401863108096</v>
      </c>
      <c r="S12" s="39">
        <v>0.56832566169962195</v>
      </c>
      <c r="T12" s="52">
        <v>0.488178457430332</v>
      </c>
      <c r="U12" s="39">
        <v>0.54751672311465305</v>
      </c>
      <c r="V12" s="39">
        <v>0.63851431968096495</v>
      </c>
      <c r="W12" s="39">
        <v>0.74499017484570595</v>
      </c>
      <c r="X12" s="52">
        <v>0.58180485167164697</v>
      </c>
      <c r="Y12" s="39">
        <v>0.59217355731555998</v>
      </c>
      <c r="Z12" s="39">
        <v>0.63943913718365897</v>
      </c>
      <c r="AA12" s="39">
        <v>0.625248155098581</v>
      </c>
      <c r="AB12" s="39">
        <v>0.57685470816343698</v>
      </c>
      <c r="AC12" s="39">
        <v>0.55867462356622299</v>
      </c>
      <c r="AD12" s="45">
        <v>0.50902599069106202</v>
      </c>
    </row>
    <row r="13" spans="1:30" ht="20.149999999999999" customHeight="1" x14ac:dyDescent="0.25">
      <c r="A13" s="95"/>
      <c r="B13" s="48">
        <v>1231</v>
      </c>
      <c r="C13" s="42">
        <v>187</v>
      </c>
      <c r="D13" s="42">
        <v>316</v>
      </c>
      <c r="E13" s="42">
        <v>101</v>
      </c>
      <c r="F13" s="42">
        <v>229</v>
      </c>
      <c r="G13" s="42">
        <v>88</v>
      </c>
      <c r="H13" s="57">
        <v>232</v>
      </c>
      <c r="I13" s="42">
        <v>318</v>
      </c>
      <c r="J13" s="42">
        <v>128</v>
      </c>
      <c r="K13" s="42">
        <v>64</v>
      </c>
      <c r="L13" s="42">
        <v>125</v>
      </c>
      <c r="M13" s="57">
        <v>385</v>
      </c>
      <c r="N13" s="42">
        <v>285</v>
      </c>
      <c r="O13" s="42">
        <v>103</v>
      </c>
      <c r="P13" s="57">
        <v>478</v>
      </c>
      <c r="Q13" s="42">
        <v>468</v>
      </c>
      <c r="R13" s="57">
        <v>630</v>
      </c>
      <c r="S13" s="42">
        <v>599</v>
      </c>
      <c r="T13" s="57">
        <v>273</v>
      </c>
      <c r="U13" s="42">
        <v>272</v>
      </c>
      <c r="V13" s="42">
        <v>324</v>
      </c>
      <c r="W13" s="42">
        <v>362</v>
      </c>
      <c r="X13" s="57">
        <v>278</v>
      </c>
      <c r="Y13" s="42">
        <v>195</v>
      </c>
      <c r="Z13" s="42">
        <v>170</v>
      </c>
      <c r="AA13" s="42">
        <v>409</v>
      </c>
      <c r="AB13" s="42">
        <v>56</v>
      </c>
      <c r="AC13" s="42">
        <v>95</v>
      </c>
      <c r="AD13" s="48">
        <v>28</v>
      </c>
    </row>
    <row r="15" spans="1:30" x14ac:dyDescent="0.25">
      <c r="A15" s="26" t="s">
        <v>252</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109" display="Return to index" xr:uid="{B89CDB7E-E722-4347-8BB5-B375F5E20083}"/>
  </hyperlinks>
  <pageMargins left="0.75" right="0.75" top="0.75" bottom="0.5" header="0.5" footer="0.75"/>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xsi="http://www.w3.org/2001/XMLSchema-instance" xmlns:pc="http://schemas.microsoft.com/office/infopath/2007/PartnerControls" xmlns:p="http://schemas.microsoft.com/office/2006/metadata/properties">
  <documentManagement>
    <TaxCatchAll xmlns="6bb20a1d-4765-4433-916e-244e61a7eec6" xsi:nil="true"/>
    <lcf76f155ced4ddcb4097134ff3c332f xmlns="52d8f5bf-5cdf-43dc-8832-a6b9974b710c">
      <Terms xmlns="http://schemas.microsoft.com/office/infopath/2007/PartnerControls"/>
    </lcf76f155ced4ddcb4097134ff3c332f>
    <_dlc_DocId xmlns="6bb20a1d-4765-4433-916e-244e61a7eec6">YJ2N2NX7KEVP-1294323689-36354</_dlc_DocId>
    <_dlc_DocIdUrl xmlns="6bb20a1d-4765-4433-916e-244e61a7eec6">
      <Url>https://opinium.sharepoint.com/sites/VotingIntent/_layouts/15/DocIdRedir.aspx?ID=YJ2N2NX7KEVP-1294323689-36354</Url>
      <Description>YJ2N2NX7KEVP-1294323689-36354</Description>
    </_dlc_DocIdUr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3101F814FE4E3544BA0D737C9A23BF4F" ma:contentTypeVersion="13" ma:contentTypeDescription="Create a new document." ma:contentTypeScope="" ma:versionID="3ac391e350e8c65c75669ce2f074ae5a">
  <xsd:schema xmlns:xsd="http://www.w3.org/2001/XMLSchema" xmlns:xs="http://www.w3.org/2001/XMLSchema" xmlns:p="http://schemas.microsoft.com/office/2006/metadata/properties" xmlns:ns2="6bb20a1d-4765-4433-916e-244e61a7eec6" xmlns:ns3="52d8f5bf-5cdf-43dc-8832-a6b9974b710c" targetNamespace="http://schemas.microsoft.com/office/2006/metadata/properties" ma:root="true" ma:fieldsID="f098245459bf8df3fc5c553b5b384fa0" ns2:_="" ns3:_="">
    <xsd:import namespace="6bb20a1d-4765-4433-916e-244e61a7eec6"/>
    <xsd:import namespace="52d8f5bf-5cdf-43dc-8832-a6b9974b710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MediaServiceLocation"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b20a1d-4765-4433-916e-244e61a7eec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2" nillable="true" ma:displayName="Taxonomy Catch All Column" ma:hidden="true" ma:list="{93aebad7-7e1c-415e-86f7-e8d7880e8a95}" ma:internalName="TaxCatchAll" ma:showField="CatchAllData" ma:web="6bb20a1d-4765-4433-916e-244e61a7eec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2d8f5bf-5cdf-43dc-8832-a6b9974b710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4f86c15-cdd0-4467-9f5f-8c581a8becdd"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836191-7A16-458E-9956-3262337C156C}">
  <ds:schemaRefs>
    <ds:schemaRef ds:uri="http://schemas.microsoft.com/sharepoint/v3/contenttype/forms"/>
  </ds:schemaRefs>
</ds:datastoreItem>
</file>

<file path=customXml/itemProps2.xml><?xml version="1.0" encoding="utf-8"?>
<ds:datastoreItem xmlns:ds="http://schemas.openxmlformats.org/officeDocument/2006/customXml" ds:itemID="{88A410CA-AA11-4FA3-8580-2B1B3595ADD5}">
  <ds:schemaRefs>
    <ds:schemaRef ds:uri="http://schemas.microsoft.com/office/infopath/2007/PartnerControls"/>
    <ds:schemaRef ds:uri="http://schemas.microsoft.com/office/2006/metadata/properties"/>
    <ds:schemaRef ds:uri="6bb20a1d-4765-4433-916e-244e61a7eec6"/>
    <ds:schemaRef ds:uri="52d8f5bf-5cdf-43dc-8832-a6b9974b710c"/>
  </ds:schemaRefs>
</ds:datastoreItem>
</file>

<file path=customXml/itemProps3.xml><?xml version="1.0" encoding="utf-8"?>
<ds:datastoreItem xmlns:ds="http://schemas.openxmlformats.org/officeDocument/2006/customXml" ds:itemID="{F5817ECD-4BAA-42C5-B237-1653817A0C39}">
  <ds:schemaRefs>
    <ds:schemaRef ds:uri="http://schemas.microsoft.com/sharepoint/events"/>
  </ds:schemaRefs>
</ds:datastoreItem>
</file>

<file path=customXml/itemProps4.xml><?xml version="1.0" encoding="utf-8"?>
<ds:datastoreItem xmlns:ds="http://schemas.openxmlformats.org/officeDocument/2006/customXml" ds:itemID="{4F272E42-F995-461E-9E19-75F0321B2D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b20a1d-4765-4433-916e-244e61a7eec6"/>
    <ds:schemaRef ds:uri="52d8f5bf-5cdf-43dc-8832-a6b9974b71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100</vt:i4>
      </vt:variant>
      <vt:variant>
        <vt:lpstr>Named Ranges</vt:lpstr>
      </vt:variant>
      <vt:variant>
        <vt:i4>100</vt:i4>
      </vt:variant>
    </vt:vector>
  </HeadingPairs>
  <TitlesOfParts>
    <vt:vector size="200" baseType="lpstr">
      <vt:lpstr>FRONT PAGE</vt:lpstr>
      <vt:lpstr>Index</vt:lpstr>
      <vt:lpstr>V003</vt:lpstr>
      <vt:lpstr>V003B</vt:lpstr>
      <vt:lpstr>HeadlineVI</vt:lpstr>
      <vt:lpstr>Summary V006</vt:lpstr>
      <vt:lpstr>V006</vt:lpstr>
      <vt:lpstr>V006 (2)</vt:lpstr>
      <vt:lpstr>V006 (3)</vt:lpstr>
      <vt:lpstr>V006 (4)</vt:lpstr>
      <vt:lpstr>V006 (5)</vt:lpstr>
      <vt:lpstr>V006 (6)</vt:lpstr>
      <vt:lpstr>V006 (7)</vt:lpstr>
      <vt:lpstr>V006 (8)</vt:lpstr>
      <vt:lpstr>V006 (9)</vt:lpstr>
      <vt:lpstr>V006 (10)</vt:lpstr>
      <vt:lpstr>V007</vt:lpstr>
      <vt:lpstr>V007_KF</vt:lpstr>
      <vt:lpstr>Summary V103</vt:lpstr>
      <vt:lpstr>V103</vt:lpstr>
      <vt:lpstr>V103 (2)</vt:lpstr>
      <vt:lpstr>V103 (3)</vt:lpstr>
      <vt:lpstr>V103 (4)</vt:lpstr>
      <vt:lpstr>V103 (5)</vt:lpstr>
      <vt:lpstr>V103 (6)</vt:lpstr>
      <vt:lpstr>V103 (7)</vt:lpstr>
      <vt:lpstr>V103 (8)</vt:lpstr>
      <vt:lpstr>V103 (9)</vt:lpstr>
      <vt:lpstr>V103 (10)</vt:lpstr>
      <vt:lpstr>V103 (11)</vt:lpstr>
      <vt:lpstr>V103 (12)</vt:lpstr>
      <vt:lpstr>V103 (13)</vt:lpstr>
      <vt:lpstr>V103 (14)</vt:lpstr>
      <vt:lpstr>Summary LAB1</vt:lpstr>
      <vt:lpstr>LAB1</vt:lpstr>
      <vt:lpstr>LAB1 (2)</vt:lpstr>
      <vt:lpstr>LAB1 (3)</vt:lpstr>
      <vt:lpstr>LAB1 (4)</vt:lpstr>
      <vt:lpstr>LAB1 (5)</vt:lpstr>
      <vt:lpstr>LAB1 (6)</vt:lpstr>
      <vt:lpstr>LAB1 (7)</vt:lpstr>
      <vt:lpstr>LAB1 (8)</vt:lpstr>
      <vt:lpstr>LAB1 (9)</vt:lpstr>
      <vt:lpstr>LAB1 (10)</vt:lpstr>
      <vt:lpstr>PSF1</vt:lpstr>
      <vt:lpstr>Summary V203</vt:lpstr>
      <vt:lpstr>V203</vt:lpstr>
      <vt:lpstr>V203 (2)</vt:lpstr>
      <vt:lpstr>Summary CL</vt:lpstr>
      <vt:lpstr>CL</vt:lpstr>
      <vt:lpstr>CL (2)</vt:lpstr>
      <vt:lpstr>CL (3)</vt:lpstr>
      <vt:lpstr>CL (4)</vt:lpstr>
      <vt:lpstr>Summary ECON1</vt:lpstr>
      <vt:lpstr>ECON1</vt:lpstr>
      <vt:lpstr>ECON1 (2)</vt:lpstr>
      <vt:lpstr>ECON1 (3)</vt:lpstr>
      <vt:lpstr>ECON1 (4)</vt:lpstr>
      <vt:lpstr>ECON1 (5)</vt:lpstr>
      <vt:lpstr>ECON1 (6)</vt:lpstr>
      <vt:lpstr>Summary WK1</vt:lpstr>
      <vt:lpstr>WK1</vt:lpstr>
      <vt:lpstr>WK1 (2)</vt:lpstr>
      <vt:lpstr>WK1 (3)</vt:lpstr>
      <vt:lpstr>WK1 (4)</vt:lpstr>
      <vt:lpstr>WK1 (5)</vt:lpstr>
      <vt:lpstr>PCLAB</vt:lpstr>
      <vt:lpstr>LAB2</vt:lpstr>
      <vt:lpstr>LAB2A</vt:lpstr>
      <vt:lpstr>LAB2B</vt:lpstr>
      <vt:lpstr>CON1</vt:lpstr>
      <vt:lpstr>CON2</vt:lpstr>
      <vt:lpstr>POL1</vt:lpstr>
      <vt:lpstr>POL2</vt:lpstr>
      <vt:lpstr>POL3</vt:lpstr>
      <vt:lpstr>POL4</vt:lpstr>
      <vt:lpstr>POL5</vt:lpstr>
      <vt:lpstr>POL6</vt:lpstr>
      <vt:lpstr>Summary POL6B</vt:lpstr>
      <vt:lpstr>POL6B</vt:lpstr>
      <vt:lpstr>POL6B (2)</vt:lpstr>
      <vt:lpstr>POL6B (3)</vt:lpstr>
      <vt:lpstr>POL6B (4)</vt:lpstr>
      <vt:lpstr>POL6B (5)</vt:lpstr>
      <vt:lpstr>Summary POL7</vt:lpstr>
      <vt:lpstr>POL7</vt:lpstr>
      <vt:lpstr>POL7 (2)</vt:lpstr>
      <vt:lpstr>POL7 (3)</vt:lpstr>
      <vt:lpstr>POL7 (4)</vt:lpstr>
      <vt:lpstr>POL8</vt:lpstr>
      <vt:lpstr>POL9</vt:lpstr>
      <vt:lpstr>Summary EU1</vt:lpstr>
      <vt:lpstr>EU1</vt:lpstr>
      <vt:lpstr>EU1 (2)</vt:lpstr>
      <vt:lpstr>EU2</vt:lpstr>
      <vt:lpstr>Summary PC1</vt:lpstr>
      <vt:lpstr>PC1</vt:lpstr>
      <vt:lpstr>PC1 (2)</vt:lpstr>
      <vt:lpstr>PC1 (3)</vt:lpstr>
      <vt:lpstr>PC1 (4)</vt:lpstr>
      <vt:lpstr>ClientName1</vt:lpstr>
      <vt:lpstr>OPDT001</vt:lpstr>
      <vt:lpstr>OPDT002</vt:lpstr>
      <vt:lpstr>OPDT003</vt:lpstr>
      <vt:lpstr>OPDT004</vt:lpstr>
      <vt:lpstr>OPDT005</vt:lpstr>
      <vt:lpstr>OPDT006</vt:lpstr>
      <vt:lpstr>OPDT007</vt:lpstr>
      <vt:lpstr>OPDT008</vt:lpstr>
      <vt:lpstr>OPDT009</vt:lpstr>
      <vt:lpstr>OPDT010</vt:lpstr>
      <vt:lpstr>OPDT011</vt:lpstr>
      <vt:lpstr>OPDT012</vt:lpstr>
      <vt:lpstr>OPDT013</vt:lpstr>
      <vt:lpstr>OPDT014</vt:lpstr>
      <vt:lpstr>OPDT015</vt:lpstr>
      <vt:lpstr>OPDT016</vt:lpstr>
      <vt:lpstr>OPDT017</vt:lpstr>
      <vt:lpstr>OPDT018</vt:lpstr>
      <vt:lpstr>OPDT019</vt:lpstr>
      <vt:lpstr>OPDT020</vt:lpstr>
      <vt:lpstr>OPDT021</vt:lpstr>
      <vt:lpstr>OPDT022</vt:lpstr>
      <vt:lpstr>OPDT023</vt:lpstr>
      <vt:lpstr>OPDT024</vt:lpstr>
      <vt:lpstr>OPDT025</vt:lpstr>
      <vt:lpstr>OPDT026</vt:lpstr>
      <vt:lpstr>OPDT027</vt:lpstr>
      <vt:lpstr>OPDT028</vt:lpstr>
      <vt:lpstr>OPDT029</vt:lpstr>
      <vt:lpstr>OPDT030</vt:lpstr>
      <vt:lpstr>OPDT031</vt:lpstr>
      <vt:lpstr>OPDT032</vt:lpstr>
      <vt:lpstr>OPDT033</vt:lpstr>
      <vt:lpstr>OPDT034</vt:lpstr>
      <vt:lpstr>OPDT035</vt:lpstr>
      <vt:lpstr>OPDT036</vt:lpstr>
      <vt:lpstr>OPDT037</vt:lpstr>
      <vt:lpstr>OPDT038</vt:lpstr>
      <vt:lpstr>OPDT039</vt:lpstr>
      <vt:lpstr>OPDT040</vt:lpstr>
      <vt:lpstr>OPDT041</vt:lpstr>
      <vt:lpstr>OPDT042</vt:lpstr>
      <vt:lpstr>OPDT043</vt:lpstr>
      <vt:lpstr>OPDT044</vt:lpstr>
      <vt:lpstr>OPDT045</vt:lpstr>
      <vt:lpstr>OPDT046</vt:lpstr>
      <vt:lpstr>OPDT047</vt:lpstr>
      <vt:lpstr>OPDT048</vt:lpstr>
      <vt:lpstr>OPDT049</vt:lpstr>
      <vt:lpstr>OPDT050</vt:lpstr>
      <vt:lpstr>OPDT051</vt:lpstr>
      <vt:lpstr>OPDT052</vt:lpstr>
      <vt:lpstr>OPDT053</vt:lpstr>
      <vt:lpstr>OPDT054</vt:lpstr>
      <vt:lpstr>OPDT055</vt:lpstr>
      <vt:lpstr>OPDT056</vt:lpstr>
      <vt:lpstr>OPDT057</vt:lpstr>
      <vt:lpstr>OPDT058</vt:lpstr>
      <vt:lpstr>OPDT059</vt:lpstr>
      <vt:lpstr>OPDT060</vt:lpstr>
      <vt:lpstr>OPDT061</vt:lpstr>
      <vt:lpstr>OPDT062</vt:lpstr>
      <vt:lpstr>OPDT063</vt:lpstr>
      <vt:lpstr>OPDT064</vt:lpstr>
      <vt:lpstr>OPDT065</vt:lpstr>
      <vt:lpstr>OPDT066</vt:lpstr>
      <vt:lpstr>OPDT067</vt:lpstr>
      <vt:lpstr>OPDT068</vt:lpstr>
      <vt:lpstr>OPDT069</vt:lpstr>
      <vt:lpstr>OPDT070</vt:lpstr>
      <vt:lpstr>OPDT071</vt:lpstr>
      <vt:lpstr>OPDT072</vt:lpstr>
      <vt:lpstr>OPDT073</vt:lpstr>
      <vt:lpstr>OPDT074</vt:lpstr>
      <vt:lpstr>OPDT075</vt:lpstr>
      <vt:lpstr>OPDT076</vt:lpstr>
      <vt:lpstr>OPDT077</vt:lpstr>
      <vt:lpstr>OPDT078</vt:lpstr>
      <vt:lpstr>OPDT079</vt:lpstr>
      <vt:lpstr>OPDT080</vt:lpstr>
      <vt:lpstr>OPDT081</vt:lpstr>
      <vt:lpstr>OPDT082</vt:lpstr>
      <vt:lpstr>OPDT083</vt:lpstr>
      <vt:lpstr>OPDT084</vt:lpstr>
      <vt:lpstr>OPDT085</vt:lpstr>
      <vt:lpstr>OPDT086</vt:lpstr>
      <vt:lpstr>OPDT087</vt:lpstr>
      <vt:lpstr>OPDT088</vt:lpstr>
      <vt:lpstr>OPDT089</vt:lpstr>
      <vt:lpstr>OPDT090</vt:lpstr>
      <vt:lpstr>OPDT091</vt:lpstr>
      <vt:lpstr>OPDT092</vt:lpstr>
      <vt:lpstr>OPDT093</vt:lpstr>
      <vt:lpstr>OPDT094</vt:lpstr>
      <vt:lpstr>OPDT095</vt:lpstr>
      <vt:lpstr>OPDT096</vt:lpstr>
      <vt:lpstr>OPDT097</vt:lpstr>
      <vt:lpstr>OPDT098</vt:lpstr>
      <vt:lpstr>ProjectName1</vt:lpstr>
    </vt:vector>
  </TitlesOfParts>
  <Manager/>
  <Company>Opinium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Opinium</dc:title>
  <dc:subject/>
  <dc:creator>Mogammad Yaaseen Jones</dc:creator>
  <cp:keywords/>
  <dc:description/>
  <cp:lastModifiedBy>Lara Schindler</cp:lastModifiedBy>
  <cp:revision/>
  <dcterms:created xsi:type="dcterms:W3CDTF">2017-02-27T12:59:54Z</dcterms:created>
  <dcterms:modified xsi:type="dcterms:W3CDTF">2026-10-02T17:26:31Z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0x0101003101F814FE4E3544BA0D737C9A23BF4F</vt:lpwstr>
  </property>
  <property fmtid="{D5CDD505-2E9C-101B-9397-08002B2CF9AE}" pid="3" name="_dlc_DocIdItemGuid">
    <vt:lpwstr>ac9adfad-0aa7-4cdf-b79e-511d078d81bd</vt:lpwstr>
  </property>
  <property fmtid="{D5CDD505-2E9C-101B-9397-08002B2CF9AE}" pid="4" name="MediaServiceImageTags">
    <vt:lpwstr/>
  </property>
</Properties>
</file>