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drawings/drawing80.xml" ContentType="application/vnd.openxmlformats-officedocument.drawing+xml"/>
  <Override PartName="/xl/drawings/drawing81.xml" ContentType="application/vnd.openxmlformats-officedocument.drawing+xml"/>
  <Override PartName="/xl/drawings/drawing82.xml" ContentType="application/vnd.openxmlformats-officedocument.drawing+xml"/>
  <Override PartName="/xl/drawings/drawing83.xml" ContentType="application/vnd.openxmlformats-officedocument.drawing+xml"/>
  <Override PartName="/xl/drawings/drawing84.xml" ContentType="application/vnd.openxmlformats-officedocument.drawing+xml"/>
  <Override PartName="/xl/drawings/drawing85.xml" ContentType="application/vnd.openxmlformats-officedocument.drawing+xml"/>
  <Override PartName="/xl/drawings/drawing86.xml" ContentType="application/vnd.openxmlformats-officedocument.drawing+xml"/>
  <Override PartName="/xl/drawings/drawing87.xml" ContentType="application/vnd.openxmlformats-officedocument.drawing+xml"/>
  <Override PartName="/xl/drawings/drawing88.xml" ContentType="application/vnd.openxmlformats-officedocument.drawing+xml"/>
  <Override PartName="/xl/drawings/drawing89.xml" ContentType="application/vnd.openxmlformats-officedocument.drawing+xml"/>
  <Override PartName="/xl/drawings/drawing90.xml" ContentType="application/vnd.openxmlformats-officedocument.drawing+xml"/>
  <Override PartName="/xl/drawings/drawing91.xml" ContentType="application/vnd.openxmlformats-officedocument.drawing+xml"/>
  <Override PartName="/xl/drawings/drawing92.xml" ContentType="application/vnd.openxmlformats-officedocument.drawing+xml"/>
  <Override PartName="/xl/drawings/drawing93.xml" ContentType="application/vnd.openxmlformats-officedocument.drawing+xml"/>
  <Override PartName="/xl/drawings/drawing94.xml" ContentType="application/vnd.openxmlformats-officedocument.drawing+xml"/>
  <Override PartName="/xl/drawings/drawing95.xml" ContentType="application/vnd.openxmlformats-officedocument.drawing+xml"/>
  <Override PartName="/xl/drawings/drawing96.xml" ContentType="application/vnd.openxmlformats-officedocument.drawing+xml"/>
  <Override PartName="/xl/drawings/drawing97.xml" ContentType="application/vnd.openxmlformats-officedocument.drawing+xml"/>
  <Override PartName="/xl/drawings/drawing98.xml" ContentType="application/vnd.openxmlformats-officedocument.drawing+xml"/>
  <Override PartName="/xl/drawings/drawing99.xml" ContentType="application/vnd.openxmlformats-officedocument.drawing+xml"/>
  <Override PartName="/xl/drawings/drawing100.xml" ContentType="application/vnd.openxmlformats-officedocument.drawing+xml"/>
  <Override PartName="/xl/drawings/drawing10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228"/>
  <workbookPr codeName="ThisWorkbook"/>
  <mc:AlternateContent xmlns:mc="http://schemas.openxmlformats.org/markup-compatibility/2006">
    <mc:Choice Requires="x15">
      <x15ac:absPath xmlns:x15ac="http://schemas.microsoft.com/office/spreadsheetml/2010/11/ac" url="https://opinium.sharepoint.com/sites/VotingIntent/Documents/Voting Intent/+++ TOPLINE TABLES/2026/07. July 2026/VI 2026 07 29 - Observer/"/>
    </mc:Choice>
  </mc:AlternateContent>
  <xr:revisionPtr revIDLastSave="8" documentId="8_{138F1E86-2F84-4996-80C4-FFF70C173940}" xr6:coauthVersionLast="47" xr6:coauthVersionMax="47" xr10:uidLastSave="{B17A937A-27AE-4D6A-8E2D-AB10F1AB57D9}"/>
  <bookViews>
    <workbookView xWindow="28690" yWindow="-110" windowWidth="29020" windowHeight="15700" xr2:uid="{00000000-000D-0000-FFFF-FFFF00000000}"/>
  </bookViews>
  <sheets>
    <sheet name="FRONT PAGE" sheetId="101" r:id="rId1"/>
    <sheet name="Index" sheetId="100" r:id="rId2"/>
    <sheet name="V003" sheetId="1" r:id="rId3"/>
    <sheet name="V003B" sheetId="2" r:id="rId4"/>
    <sheet name="HeadlineVI" sheetId="3" r:id="rId5"/>
    <sheet name="Summary V006" sheetId="4" r:id="rId6"/>
    <sheet name="V006" sheetId="5" r:id="rId7"/>
    <sheet name="V006 (2)" sheetId="6" r:id="rId8"/>
    <sheet name="V006 (3)" sheetId="7" r:id="rId9"/>
    <sheet name="V006 (4)" sheetId="8" r:id="rId10"/>
    <sheet name="V006 (5)" sheetId="9" r:id="rId11"/>
    <sheet name="V006 (6)" sheetId="10" r:id="rId12"/>
    <sheet name="V007" sheetId="11" r:id="rId13"/>
    <sheet name="V007_KF" sheetId="12" r:id="rId14"/>
    <sheet name="Summary V103" sheetId="13" r:id="rId15"/>
    <sheet name="V103" sheetId="14" r:id="rId16"/>
    <sheet name="V103 (2)" sheetId="15" r:id="rId17"/>
    <sheet name="V103 (3)" sheetId="16" r:id="rId18"/>
    <sheet name="V103 (4)" sheetId="17" r:id="rId19"/>
    <sheet name="V103 (5)" sheetId="18" r:id="rId20"/>
    <sheet name="V103 (6)" sheetId="19" r:id="rId21"/>
    <sheet name="V103 (7)" sheetId="20" r:id="rId22"/>
    <sheet name="V103 (8)" sheetId="21" r:id="rId23"/>
    <sheet name="V103 (9)" sheetId="22" r:id="rId24"/>
    <sheet name="V103 (10)" sheetId="23" r:id="rId25"/>
    <sheet name="V103 (11)" sheetId="24" r:id="rId26"/>
    <sheet name="V103 (12)" sheetId="25" r:id="rId27"/>
    <sheet name="V103 (13)" sheetId="26" r:id="rId28"/>
    <sheet name="V103 (14)" sheetId="27" r:id="rId29"/>
    <sheet name="Summary V104" sheetId="28" r:id="rId30"/>
    <sheet name="V104" sheetId="29" r:id="rId31"/>
    <sheet name="V104 (2)" sheetId="30" r:id="rId32"/>
    <sheet name="V104 (3)" sheetId="31" r:id="rId33"/>
    <sheet name="V104 (4)" sheetId="32" r:id="rId34"/>
    <sheet name="V104 (5)" sheetId="33" r:id="rId35"/>
    <sheet name="V104 (6)" sheetId="34" r:id="rId36"/>
    <sheet name="V104 (7)" sheetId="35" r:id="rId37"/>
    <sheet name="V104 (8)" sheetId="36" r:id="rId38"/>
    <sheet name="V104 (9)" sheetId="37" r:id="rId39"/>
    <sheet name="V104 (10)" sheetId="38" r:id="rId40"/>
    <sheet name="V104 (11)" sheetId="39" r:id="rId41"/>
    <sheet name="V104 (12)" sheetId="40" r:id="rId42"/>
    <sheet name="V104 (13)" sheetId="41" r:id="rId43"/>
    <sheet name="V104 (14)" sheetId="42" r:id="rId44"/>
    <sheet name="V104 (15)" sheetId="43" r:id="rId45"/>
    <sheet name="Summary IMM3" sheetId="44" r:id="rId46"/>
    <sheet name="IMM3" sheetId="45" r:id="rId47"/>
    <sheet name="IMM3 (2)" sheetId="46" r:id="rId48"/>
    <sheet name="IMM3 (3)" sheetId="47" r:id="rId49"/>
    <sheet name="IMM3 (4)" sheetId="48" r:id="rId50"/>
    <sheet name="BHM1" sheetId="49" r:id="rId51"/>
    <sheet name="BHM2" sheetId="50" r:id="rId52"/>
    <sheet name="BHM3" sheetId="51" r:id="rId53"/>
    <sheet name="PM1" sheetId="52" r:id="rId54"/>
    <sheet name="PM2" sheetId="53" r:id="rId55"/>
    <sheet name="LAB5" sheetId="54" r:id="rId56"/>
    <sheet name="LAB6" sheetId="55" r:id="rId57"/>
    <sheet name="LAB7" sheetId="56" r:id="rId58"/>
    <sheet name="Summary POL1" sheetId="57" r:id="rId59"/>
    <sheet name="POL1" sheetId="58" r:id="rId60"/>
    <sheet name="POL1 (2)" sheetId="59" r:id="rId61"/>
    <sheet name="POL1 (3)" sheetId="60" r:id="rId62"/>
    <sheet name="POL1 (4)" sheetId="61" r:id="rId63"/>
    <sheet name="POL1 (5)" sheetId="62" r:id="rId64"/>
    <sheet name="POL1 (6)" sheetId="63" r:id="rId65"/>
    <sheet name="POL1 (7)" sheetId="64" r:id="rId66"/>
    <sheet name="POL1 (8)" sheetId="65" r:id="rId67"/>
    <sheet name="POL1 (9)" sheetId="66" r:id="rId68"/>
    <sheet name="POL1 (10)" sheetId="67" r:id="rId69"/>
    <sheet name="POL1 (11)" sheetId="68" r:id="rId70"/>
    <sheet name="POL1 (12)" sheetId="69" r:id="rId71"/>
    <sheet name="POL1 (13)" sheetId="70" r:id="rId72"/>
    <sheet name="POL1 (14)" sheetId="71" r:id="rId73"/>
    <sheet name="Summary PC1" sheetId="72" r:id="rId74"/>
    <sheet name="PC1" sheetId="73" r:id="rId75"/>
    <sheet name="PC1 (2)" sheetId="74" r:id="rId76"/>
    <sheet name="PC1 (3)" sheetId="75" r:id="rId77"/>
    <sheet name="PC1 (4)" sheetId="76" r:id="rId78"/>
    <sheet name="PC1 (5)" sheetId="77" r:id="rId79"/>
    <sheet name="PC1 (6)" sheetId="78" r:id="rId80"/>
    <sheet name="PC1 (7)" sheetId="79" r:id="rId81"/>
    <sheet name="PC1 (8)" sheetId="80" r:id="rId82"/>
    <sheet name="PC1 (9)" sheetId="81" r:id="rId83"/>
    <sheet name="Summary TX1B" sheetId="82" r:id="rId84"/>
    <sheet name="TX1B" sheetId="83" r:id="rId85"/>
    <sheet name="TX1B (2)" sheetId="84" r:id="rId86"/>
    <sheet name="TX1B (3)" sheetId="85" r:id="rId87"/>
    <sheet name="TX1B (4)" sheetId="86" r:id="rId88"/>
    <sheet name="TX1B (5)" sheetId="87" r:id="rId89"/>
    <sheet name="TX1B (6)" sheetId="88" r:id="rId90"/>
    <sheet name="TX1B (7)" sheetId="89" r:id="rId91"/>
    <sheet name="TX1B (8)" sheetId="90" r:id="rId92"/>
    <sheet name="TX1B (9)" sheetId="91" r:id="rId93"/>
    <sheet name="TX2" sheetId="92" r:id="rId94"/>
    <sheet name="TX3" sheetId="93" r:id="rId95"/>
    <sheet name="TX4_1" sheetId="94" r:id="rId96"/>
    <sheet name="TX4_2" sheetId="95" r:id="rId97"/>
    <sheet name="TX4_3" sheetId="96" r:id="rId98"/>
    <sheet name="TX4_4" sheetId="97" r:id="rId99"/>
    <sheet name="TX4_5" sheetId="98" r:id="rId100"/>
    <sheet name="TX4_6" sheetId="99" r:id="rId101"/>
  </sheets>
  <externalReferences>
    <externalReference r:id="rId102"/>
    <externalReference r:id="rId103"/>
  </externalReferences>
  <definedNames>
    <definedName name="Client">'[1]FRONT PAGE'!$A$6</definedName>
    <definedName name="ClientName">'[2]FRONT PAGE'!$A$6</definedName>
    <definedName name="ClientName1">'FRONT PAGE'!$A$6</definedName>
    <definedName name="OPDT001">'V003'!$A$2</definedName>
    <definedName name="OPDT002">V003B!$A$2</definedName>
    <definedName name="OPDT003">HeadlineVI!$A$2</definedName>
    <definedName name="OPDT004">'Summary V006'!$A$2</definedName>
    <definedName name="OPDT005">'V006'!$A$2</definedName>
    <definedName name="OPDT006">'V006 (2)'!$A$2</definedName>
    <definedName name="OPDT007">'V006 (3)'!$A$2</definedName>
    <definedName name="OPDT008">'V006 (4)'!$A$2</definedName>
    <definedName name="OPDT009">'V006 (5)'!$A$2</definedName>
    <definedName name="OPDT010">'V006 (6)'!$A$2</definedName>
    <definedName name="OPDT011">'V007'!$A$2</definedName>
    <definedName name="OPDT012">V007_KF!$A$2</definedName>
    <definedName name="OPDT013">'Summary V103'!$A$2</definedName>
    <definedName name="OPDT014">'V103'!$A$2</definedName>
    <definedName name="OPDT015">'V103 (2)'!$A$2</definedName>
    <definedName name="OPDT016">'V103 (3)'!$A$2</definedName>
    <definedName name="OPDT017">'V103 (4)'!$A$2</definedName>
    <definedName name="OPDT018">'V103 (5)'!$A$2</definedName>
    <definedName name="OPDT019">'V103 (6)'!$A$2</definedName>
    <definedName name="OPDT020">'V103 (7)'!$A$2</definedName>
    <definedName name="OPDT021">'V103 (8)'!$A$2</definedName>
    <definedName name="OPDT022">'V103 (9)'!$A$2</definedName>
    <definedName name="OPDT023">'V103 (10)'!$A$2</definedName>
    <definedName name="OPDT024">'V103 (11)'!$A$2</definedName>
    <definedName name="OPDT025">'V103 (12)'!$A$2</definedName>
    <definedName name="OPDT026">'V103 (13)'!$A$2</definedName>
    <definedName name="OPDT027">'V103 (14)'!$A$2</definedName>
    <definedName name="OPDT028">'Summary V104'!$A$2</definedName>
    <definedName name="OPDT029">'V104'!$A$2</definedName>
    <definedName name="OPDT030">'V104 (2)'!$A$2</definedName>
    <definedName name="OPDT031">'V104 (3)'!$A$2</definedName>
    <definedName name="OPDT032">'V104 (4)'!$A$2</definedName>
    <definedName name="OPDT033">'V104 (5)'!$A$2</definedName>
    <definedName name="OPDT034">'V104 (6)'!$A$2</definedName>
    <definedName name="OPDT035">'V104 (7)'!$A$2</definedName>
    <definedName name="OPDT036">'V104 (8)'!$A$2</definedName>
    <definedName name="OPDT037">'V104 (9)'!$A$2</definedName>
    <definedName name="OPDT038">'V104 (10)'!$A$2</definedName>
    <definedName name="OPDT039">'V104 (11)'!$A$2</definedName>
    <definedName name="OPDT040">'V104 (12)'!$A$2</definedName>
    <definedName name="OPDT041">'V104 (13)'!$A$2</definedName>
    <definedName name="OPDT042">'V104 (14)'!$A$2</definedName>
    <definedName name="OPDT043">'V104 (15)'!$A$2</definedName>
    <definedName name="OPDT044">'Summary IMM3'!$A$2</definedName>
    <definedName name="OPDT045">'IMM3'!$A$2</definedName>
    <definedName name="OPDT046">'IMM3 (2)'!$A$2</definedName>
    <definedName name="OPDT047">'IMM3 (3)'!$A$2</definedName>
    <definedName name="OPDT048">'IMM3 (4)'!$A$2</definedName>
    <definedName name="OPDT049">'BHM1'!$A$2</definedName>
    <definedName name="OPDT050">'BHM2'!$A$2</definedName>
    <definedName name="OPDT051">'BHM3'!$A$2</definedName>
    <definedName name="OPDT052">'PM1'!$A$2</definedName>
    <definedName name="OPDT053">'PM2'!$A$2</definedName>
    <definedName name="OPDT054">'LAB5'!$A$2</definedName>
    <definedName name="OPDT055">'LAB6'!$A$2</definedName>
    <definedName name="OPDT056">'LAB7'!$A$2</definedName>
    <definedName name="OPDT057">'Summary POL1'!$A$2</definedName>
    <definedName name="OPDT058">'POL1'!$A$2</definedName>
    <definedName name="OPDT059">'POL1 (2)'!$A$2</definedName>
    <definedName name="OPDT060">'POL1 (3)'!$A$2</definedName>
    <definedName name="OPDT061">'POL1 (4)'!$A$2</definedName>
    <definedName name="OPDT062">'POL1 (5)'!$A$2</definedName>
    <definedName name="OPDT063">'POL1 (6)'!$A$2</definedName>
    <definedName name="OPDT064">'POL1 (7)'!$A$2</definedName>
    <definedName name="OPDT065">'POL1 (8)'!$A$2</definedName>
    <definedName name="OPDT066">'POL1 (9)'!$A$2</definedName>
    <definedName name="OPDT067">'POL1 (10)'!$A$2</definedName>
    <definedName name="OPDT068">'POL1 (11)'!$A$2</definedName>
    <definedName name="OPDT069">'POL1 (12)'!$A$2</definedName>
    <definedName name="OPDT070">'POL1 (13)'!$A$2</definedName>
    <definedName name="OPDT071">'POL1 (14)'!$A$2</definedName>
    <definedName name="OPDT072">'Summary PC1'!$A$2</definedName>
    <definedName name="OPDT073">'PC1'!$A$2</definedName>
    <definedName name="OPDT074">'PC1 (2)'!$A$2</definedName>
    <definedName name="OPDT075">'PC1 (3)'!$A$2</definedName>
    <definedName name="OPDT076">'PC1 (4)'!$A$2</definedName>
    <definedName name="OPDT077">'PC1 (5)'!$A$2</definedName>
    <definedName name="OPDT078">'PC1 (6)'!$A$2</definedName>
    <definedName name="OPDT079">'PC1 (7)'!$A$2</definedName>
    <definedName name="OPDT080">'PC1 (8)'!$A$2</definedName>
    <definedName name="OPDT081">'PC1 (9)'!$A$2</definedName>
    <definedName name="OPDT082">'Summary TX1B'!$A$2</definedName>
    <definedName name="OPDT083">TX1B!$A$2</definedName>
    <definedName name="OPDT084">'TX1B (2)'!$A$2</definedName>
    <definedName name="OPDT085">'TX1B (3)'!$A$2</definedName>
    <definedName name="OPDT086">'TX1B (4)'!$A$2</definedName>
    <definedName name="OPDT087">'TX1B (5)'!$A$2</definedName>
    <definedName name="OPDT088">'TX1B (6)'!$A$2</definedName>
    <definedName name="OPDT089">'TX1B (7)'!$A$2</definedName>
    <definedName name="OPDT090">'TX1B (8)'!$A$2</definedName>
    <definedName name="OPDT091">'TX1B (9)'!$A$2</definedName>
    <definedName name="OPDT092">'TX2'!$A$2</definedName>
    <definedName name="OPDT093">'TX3'!$A$2</definedName>
    <definedName name="OPDT094">TX4_1!$A$2</definedName>
    <definedName name="OPDT095">TX4_2!$A$2</definedName>
    <definedName name="OPDT096">TX4_3!$A$2</definedName>
    <definedName name="OPDT097">TX4_4!$A$2</definedName>
    <definedName name="OPDT098">TX4_5!$A$2</definedName>
    <definedName name="OPDT099">TX4_6!$A$2</definedName>
    <definedName name="ProjectName">'[2]FRONT PAGE'!$A$7</definedName>
    <definedName name="ProjectName1">'FRONT PAGE'!$A$7</definedName>
    <definedName name="ProjectTitle">'[1]FRONT PAGE'!$A$7</definedName>
    <definedName name="strClientName">#REF!</definedName>
    <definedName name="strOPNumber">#REF!</definedName>
    <definedName name="strProjectLead">#REF!</definedName>
    <definedName name="strProjectName">#REF!</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A6" i="100" l="1"/>
  <c r="A5" i="100"/>
</calcChain>
</file>

<file path=xl/sharedStrings.xml><?xml version="1.0" encoding="utf-8"?>
<sst xmlns="http://schemas.openxmlformats.org/spreadsheetml/2006/main" count="6053" uniqueCount="544">
  <si>
    <t>Q:V003. If there were a general election tomorrow, for which party would you vote?</t>
  </si>
  <si>
    <t>Headline VI</t>
  </si>
  <si>
    <t>2024 vote</t>
  </si>
  <si>
    <t>2019 Vote</t>
  </si>
  <si>
    <t>EU Ref vote</t>
  </si>
  <si>
    <t>Gender</t>
  </si>
  <si>
    <t>Age</t>
  </si>
  <si>
    <t>Region</t>
  </si>
  <si>
    <t>SEG</t>
  </si>
  <si>
    <t>Annual household income</t>
  </si>
  <si>
    <t>Tenure</t>
  </si>
  <si>
    <t>Total</t>
  </si>
  <si>
    <t>Con</t>
  </si>
  <si>
    <t>Lab</t>
  </si>
  <si>
    <t>Lib Dem</t>
  </si>
  <si>
    <t>Reform</t>
  </si>
  <si>
    <t>Green</t>
  </si>
  <si>
    <t>Conservative</t>
  </si>
  <si>
    <t>Labour</t>
  </si>
  <si>
    <t>Lib Dems</t>
  </si>
  <si>
    <t>Reform UK</t>
  </si>
  <si>
    <t>Remain</t>
  </si>
  <si>
    <t>Leave</t>
  </si>
  <si>
    <t>Male</t>
  </si>
  <si>
    <t>Female</t>
  </si>
  <si>
    <t>18-34</t>
  </si>
  <si>
    <t>35-49</t>
  </si>
  <si>
    <t>50-64</t>
  </si>
  <si>
    <t>65+</t>
  </si>
  <si>
    <t>North</t>
  </si>
  <si>
    <t>Mids</t>
  </si>
  <si>
    <t>London</t>
  </si>
  <si>
    <t>South</t>
  </si>
  <si>
    <t>Wales</t>
  </si>
  <si>
    <t>Scotland</t>
  </si>
  <si>
    <t>Northern Ireland</t>
  </si>
  <si>
    <t>ABC1</t>
  </si>
  <si>
    <t>C2DE</t>
  </si>
  <si>
    <t>Up to £20,000</t>
  </si>
  <si>
    <t>£20,001 to £30,000</t>
  </si>
  <si>
    <t>£30,001 to £40,000</t>
  </si>
  <si>
    <t>£40,001 to £60,000</t>
  </si>
  <si>
    <t>Over £60,000</t>
  </si>
  <si>
    <t>NET: Own</t>
  </si>
  <si>
    <t>Own outright</t>
  </si>
  <si>
    <t>Own with a mortgage / loan</t>
  </si>
  <si>
    <t>NET: Rent</t>
  </si>
  <si>
    <t>Private rent</t>
  </si>
  <si>
    <t>Social rent</t>
  </si>
  <si>
    <t>Liberal Democrat</t>
  </si>
  <si>
    <t>Scottish National Party (SNP)</t>
  </si>
  <si>
    <t>Plaid Cymru</t>
  </si>
  <si>
    <t>Some other party / an independent candidate</t>
  </si>
  <si>
    <t>Don't know</t>
  </si>
  <si>
    <t>I would not vote</t>
  </si>
  <si>
    <t>Q:V003B. You mentioned you would vote for another party if there was a general election tomorrow. Which of the below, if any, would you vote for?</t>
  </si>
  <si>
    <t>Restore Britain</t>
  </si>
  <si>
    <t>Workers Party of Britain</t>
  </si>
  <si>
    <t>Rejoin EU</t>
  </si>
  <si>
    <t>Social Democratic Party</t>
  </si>
  <si>
    <t>The Yorkshire Party</t>
  </si>
  <si>
    <t>Trade Unionist and Socialist Coalition</t>
  </si>
  <si>
    <t>Alba Party</t>
  </si>
  <si>
    <t>Heritage Party</t>
  </si>
  <si>
    <t>UK Independence Party</t>
  </si>
  <si>
    <t>Liberal</t>
  </si>
  <si>
    <t>An independent candidate</t>
  </si>
  <si>
    <t>Other (please specify)</t>
  </si>
  <si>
    <t>Q:HeadlineVI. Headline VI</t>
  </si>
  <si>
    <t>SNP</t>
  </si>
  <si>
    <t>Other</t>
  </si>
  <si>
    <t>Q:V006. To what extent do you approve or disapprove of…</t>
  </si>
  <si>
    <t>The way Andy Burnham is handling his job as Prime Minister</t>
  </si>
  <si>
    <t>The way Kemi Badenoch is handling her job as leader of the Conservative Party</t>
  </si>
  <si>
    <t>The way Ed Davey is handling his job as leader of the Liberal Democrats</t>
  </si>
  <si>
    <t>The way Nigel Farage is handling his job as leader of Reform UK</t>
  </si>
  <si>
    <t>The way John Healey is handling his job as Chancellor of the Exchequer</t>
  </si>
  <si>
    <t>The way Zack Polanski is handling his job as leader of the Green Party of England and Wales</t>
  </si>
  <si>
    <t>Strongly approve</t>
  </si>
  <si>
    <t>Somewhat approve</t>
  </si>
  <si>
    <t>Neither approve nor disapprove</t>
  </si>
  <si>
    <t>Somewhat disapprove</t>
  </si>
  <si>
    <t>Strongly disapprove</t>
  </si>
  <si>
    <t>NET: Approve</t>
  </si>
  <si>
    <t>NET: Disapprove</t>
  </si>
  <si>
    <t>Q:V006. To what extent do you approve or disapprove of…
 The way Andy Burnham is handling his job as Prime Minister</t>
  </si>
  <si>
    <t>Q:V006. To what extent do you approve or disapprove of…
 The way Kemi Badenoch is handling her job as leader of the Conservative Party</t>
  </si>
  <si>
    <t>Q:V006. To what extent do you approve or disapprove of…
 The way Ed Davey is handling his job as leader of the Liberal Democrats</t>
  </si>
  <si>
    <t>Q:V006. To what extent do you approve or disapprove of…
 The way Nigel Farage is handling his job as leader of Reform UK</t>
  </si>
  <si>
    <t>Q:V006. To what extent do you approve or disapprove of…
 The way John Healey is handling his job as Chancellor of the Exchequer</t>
  </si>
  <si>
    <t>Q:V006. To what extent do you approve or disapprove of…
 The way Zack Polanski is handling his job as leader of the Green Party of England and Wales</t>
  </si>
  <si>
    <t>Q:V007. Which, if any, of the following people do you think would be the best prime minister?</t>
  </si>
  <si>
    <t>Andy Burnham</t>
  </si>
  <si>
    <t>Kemi Badenoch</t>
  </si>
  <si>
    <t>None of these</t>
  </si>
  <si>
    <t>Q:V007_KF. Which, if any, of the following people do you think would be the best prime minister?</t>
  </si>
  <si>
    <t>Nigel Farage</t>
  </si>
  <si>
    <t>Q:V103. To what extent do you agree or disagree that Andy Burnham...</t>
  </si>
  <si>
    <t>…is decisive</t>
  </si>
  <si>
    <t>…is in touch with ordinary people</t>
  </si>
  <si>
    <t>…represents what most people think</t>
  </si>
  <si>
    <t>…has similar views to my own</t>
  </si>
  <si>
    <t>…has the nation’s best interests at heart</t>
  </si>
  <si>
    <t>…is a strong leader</t>
  </si>
  <si>
    <t>…is able to get things done</t>
  </si>
  <si>
    <t>…is able to stand up for Britain’s interests abroad</t>
  </si>
  <si>
    <t>…sticks to his principles rather than just saying what people want to hear</t>
  </si>
  <si>
    <t>…is trustworthy</t>
  </si>
  <si>
    <t>…is brave</t>
  </si>
  <si>
    <t>…can be trusted to take big decisions</t>
  </si>
  <si>
    <t>…is competent</t>
  </si>
  <si>
    <t>…is likeable</t>
  </si>
  <si>
    <t>Strongly agree</t>
  </si>
  <si>
    <t>Somewhat agree</t>
  </si>
  <si>
    <t>Neither agree nor disagree</t>
  </si>
  <si>
    <t>Somewhat disagree</t>
  </si>
  <si>
    <t>Strongly disagree</t>
  </si>
  <si>
    <t>Don’t know / not sure</t>
  </si>
  <si>
    <t>NET: Agree</t>
  </si>
  <si>
    <t>NET: Disagree</t>
  </si>
  <si>
    <t>Q:V103. To what extent do you agree or disagree that Andy Burnham...
 …is decisive</t>
  </si>
  <si>
    <t>Q:V103. To what extent do you agree or disagree that Andy Burnham...
 …is in touch with ordinary people</t>
  </si>
  <si>
    <t>Q:V103. To what extent do you agree or disagree that Andy Burnham...
 …represents what most people think</t>
  </si>
  <si>
    <t>Q:V103. To what extent do you agree or disagree that Andy Burnham...
 …has similar views to my own</t>
  </si>
  <si>
    <t>Q:V103. To what extent do you agree or disagree that Andy Burnham...
 …has the nation’s best interests at heart</t>
  </si>
  <si>
    <t>Q:V103. To what extent do you agree or disagree that Andy Burnham...
 …is a strong leader</t>
  </si>
  <si>
    <t>Q:V103. To what extent do you agree or disagree that Andy Burnham...
 …is able to get things done</t>
  </si>
  <si>
    <t>Q:V103. To what extent do you agree or disagree that Andy Burnham...
 …is able to stand up for Britain’s interests abroad</t>
  </si>
  <si>
    <t>Q:V103. To what extent do you agree or disagree that Andy Burnham...
 …sticks to his principles rather than just saying what people want to hear</t>
  </si>
  <si>
    <t>Q:V103. To what extent do you agree or disagree that Andy Burnham...
 …is trustworthy</t>
  </si>
  <si>
    <t>Q:V103. To what extent do you agree or disagree that Andy Burnham...
 …is brave</t>
  </si>
  <si>
    <t>Q:V103. To what extent do you agree or disagree that Andy Burnham...
 …can be trusted to take big decisions</t>
  </si>
  <si>
    <t>Q:V103. To what extent do you agree or disagree that Andy Burnham...
 …is competent</t>
  </si>
  <si>
    <t>Q:V103. To what extent do you agree or disagree that Andy Burnham...
 …is likeable</t>
  </si>
  <si>
    <t>Q:V104. To what extent do you agree or disagree that Kemi Badenoch...</t>
  </si>
  <si>
    <t>…sticks to her principles rather than just saying what people want to hear</t>
  </si>
  <si>
    <t>…looks like a Prime Minister in waiting</t>
  </si>
  <si>
    <t>Q:V104. To what extent do you agree or disagree that Kemi Badenoch...
 …is decisive</t>
  </si>
  <si>
    <t>Q:V104. To what extent do you agree or disagree that Kemi Badenoch...
 …is in touch with ordinary people</t>
  </si>
  <si>
    <t>Q:V104. To what extent do you agree or disagree that Kemi Badenoch...
 …represents what most people think</t>
  </si>
  <si>
    <t>Q:V104. To what extent do you agree or disagree that Kemi Badenoch...
 …has similar views to my own</t>
  </si>
  <si>
    <t>Q:V104. To what extent do you agree or disagree that Kemi Badenoch...
 …has the nation’s best interests at heart</t>
  </si>
  <si>
    <t>Q:V104. To what extent do you agree or disagree that Kemi Badenoch...
 …is a strong leader</t>
  </si>
  <si>
    <t>Q:V104. To what extent do you agree or disagree that Kemi Badenoch...
 …is able to get things done</t>
  </si>
  <si>
    <t>Q:V104. To what extent do you agree or disagree that Kemi Badenoch...
 …is able to stand up for Britain’s interests abroad</t>
  </si>
  <si>
    <t>Q:V104. To what extent do you agree or disagree that Kemi Badenoch...
 …sticks to her principles rather than just saying what people want to hear</t>
  </si>
  <si>
    <t>Q:V104. To what extent do you agree or disagree that Kemi Badenoch...
 …is trustworthy</t>
  </si>
  <si>
    <t>Q:V104. To what extent do you agree or disagree that Kemi Badenoch...
 …is brave</t>
  </si>
  <si>
    <t>Q:V104. To what extent do you agree or disagree that Kemi Badenoch...
 …can be trusted to take big decisions</t>
  </si>
  <si>
    <t>Q:V104. To what extent do you agree or disagree that Kemi Badenoch...
 …is competent</t>
  </si>
  <si>
    <t>Q:V104. To what extent do you agree or disagree that Kemi Badenoch...
 …is likeable</t>
  </si>
  <si>
    <t>Q:V104. To what extent do you agree or disagree that Kemi Badenoch...
 …looks like a Prime Minister in waiting</t>
  </si>
  <si>
    <t>Q:IMM3. And which government do you think would be best at handling…?</t>
  </si>
  <si>
    <t>The numbers of people migrating to the UK</t>
  </si>
  <si>
    <t>A fair process for immigration to the UK</t>
  </si>
  <si>
    <t>A fair process for asylum seekers to the UK</t>
  </si>
  <si>
    <t>The integration of different communities</t>
  </si>
  <si>
    <t>A Labour government</t>
  </si>
  <si>
    <t>A Conservative government</t>
  </si>
  <si>
    <t>Neither</t>
  </si>
  <si>
    <t>Not sure</t>
  </si>
  <si>
    <t>Q:IMM3. And which government do you think would be best at handling…?
 The numbers of people migrating to the UK</t>
  </si>
  <si>
    <t>Q:IMM3. And which government do you think would be best at handling…?
 A fair process for immigration to the UK</t>
  </si>
  <si>
    <t>Q:IMM3. And which government do you think would be best at handling…?
 A fair process for asylum seekers to the UK</t>
  </si>
  <si>
    <t>Q:IMM3. And which government do you think would be best at handling…?
 The integration of different communities</t>
  </si>
  <si>
    <t>Q:BHM1. Thinking about his first period as Prime Minister, would you say your opinion of Andy Burham has become more positive or negative since he became Prime Minister?</t>
  </si>
  <si>
    <t>Much more positive</t>
  </si>
  <si>
    <t>A little more positive</t>
  </si>
  <si>
    <t>A little more negative</t>
  </si>
  <si>
    <t>Much more negative</t>
  </si>
  <si>
    <t>No change – was positive before and positive now</t>
  </si>
  <si>
    <t>No change – was negative before and negative now</t>
  </si>
  <si>
    <t>Don’t know</t>
  </si>
  <si>
    <t>NET: More positive</t>
  </si>
  <si>
    <t>NET: More negative</t>
  </si>
  <si>
    <t>NET: No change</t>
  </si>
  <si>
    <t>Q:BHM2. Would you say your opinion of the Labour Party has become more positive or negative since Andy Burnham became Prime Minister?</t>
  </si>
  <si>
    <t>Q:BHM3. Overall, would you say the government led by Andy Burnham and the Labour Party so far has been a success?</t>
  </si>
  <si>
    <t>Yes – definitely</t>
  </si>
  <si>
    <t>Yes – probably</t>
  </si>
  <si>
    <t>No – probably not</t>
  </si>
  <si>
    <t>No – definitely not</t>
  </si>
  <si>
    <t>NET: Yes</t>
  </si>
  <si>
    <t>NET: No</t>
  </si>
  <si>
    <t>Q:PM1. Would you say the current Labour government under Andy Burnham is better or worse than the last government under Keir Starmer?</t>
  </si>
  <si>
    <t>Much better</t>
  </si>
  <si>
    <t>A little better</t>
  </si>
  <si>
    <t>About the same</t>
  </si>
  <si>
    <t>A little worse</t>
  </si>
  <si>
    <t>Much worse</t>
  </si>
  <si>
    <t>NET: Better</t>
  </si>
  <si>
    <t>NET: Worse</t>
  </si>
  <si>
    <t>Q:PM2. Since Andy Burnham became Prime Minister, what policies or announcements, if any, do you remember him making? Please list as many as you can.</t>
  </si>
  <si>
    <t>I can't remember any</t>
  </si>
  <si>
    <t>Q:LAB5. Thinking about Andy Burnham becoming Prime Minister, what difference, if any, do you think this will make to how the country is run?</t>
  </si>
  <si>
    <t>A great deal of difference</t>
  </si>
  <si>
    <t>A fair amount of difference</t>
  </si>
  <si>
    <t>Not very much difference</t>
  </si>
  <si>
    <t>No difference at all</t>
  </si>
  <si>
    <t>NET: A fair or great deal of difference</t>
  </si>
  <si>
    <t>NET: Not very much or no difference</t>
  </si>
  <si>
    <t>Q:LAB6. Now that Andy Burnham has become Prime Minister, do you think things will...</t>
  </si>
  <si>
    <t>Get better</t>
  </si>
  <si>
    <t>Get worse</t>
  </si>
  <si>
    <t>Stay about the same</t>
  </si>
  <si>
    <t>Q:LAB7. Thinking about Andy Burnham becoming Prime Minister, which of the following is closest to your view? “Andy Burnham becoming Prime Minister…</t>
  </si>
  <si>
    <t>… will mostly lead to a different style of government, but broadly similar policies</t>
  </si>
  <si>
    <t>… will mostly lead to different policies and priorities</t>
  </si>
  <si>
    <t>… will not make much difference either way</t>
  </si>
  <si>
    <t>Q:POL1. Thinking about Andy Burnham's government, how much, if anything, have you heard about each of the following potential policies or pledges that have been reported in the media?</t>
  </si>
  <si>
    <t>Removing VAT from household electricity bills to reduce energy costs</t>
  </si>
  <si>
    <t>Reinstating the £2 maximum bus fare in England</t>
  </si>
  <si>
    <t>Build the largest programme of new council homes since the Second World War</t>
  </si>
  <si>
    <t>End rough sleeping across Britain by adopting a "Housing First" approach</t>
  </si>
  <si>
    <t>Give more powers to local and regional mayors over transport, housing, economic development, education and skills</t>
  </si>
  <si>
    <t>Create a "Number 10 North" based in Manchester to bring decision-making closer to communities outside London</t>
  </si>
  <si>
    <t>Launch a major programme to rebuild British industry, supporting sectors such as steel, defence, energy, food and farming</t>
  </si>
  <si>
    <t>Reform adult social care to provide better support for older and disabled people while reducing pressure on the NHS</t>
  </si>
  <si>
    <t>Expand apprenticeships and technical education around local jobs alongside traditional university routes</t>
  </si>
  <si>
    <t>Fully fund the UK's defence spending commitments while strengthening Britain's domestic defence industry</t>
  </si>
  <si>
    <t>Reform business rates to reduce costs for pubs, shops and other high street businesses</t>
  </si>
  <si>
    <t>Giving the public greater control over essential services such as water, transport and housing.</t>
  </si>
  <si>
    <t>Increasing the income tax personal allowance by ending the current freeze</t>
  </si>
  <si>
    <t>Increase domestic oil and gas production in the North Sea to strengthen the UK's energy security and help reduce energy costs</t>
  </si>
  <si>
    <t>Heard a lot</t>
  </si>
  <si>
    <t>Heard a little</t>
  </si>
  <si>
    <t>Not really heard anything</t>
  </si>
  <si>
    <t>NET: Heard</t>
  </si>
  <si>
    <t>Q:POL1. Thinking about Andy Burnham's government, how much, if anything, have you heard about each of the following potential policies or pledges that have been reported in the media?
 Removing VAT from household electricity bills to reduce energy costs</t>
  </si>
  <si>
    <t>Q:POL1. Thinking about Andy Burnham's government, how much, if anything, have you heard about each of the following potential policies or pledges that have been reported in the media?
 Reinstating the £2 maximum bus fare in England</t>
  </si>
  <si>
    <t>Q:POL1. Thinking about Andy Burnham's government, how much, if anything, have you heard about each of the following potential policies or pledges that have been reported in the media?
 Build the largest programme of new council homes since the Second World War</t>
  </si>
  <si>
    <t>Q:POL1. Thinking about Andy Burnham's government, how much, if anything, have you heard about each of the following potential policies or pledges that have been reported in the media?
 End rough sleeping across Britain by adopting a "Housing First" approach</t>
  </si>
  <si>
    <t>Q:POL1. Thinking about Andy Burnham's government, how much, if anything, have you heard about each of the following potential policies or pledges that have been reported in the media?
 Give more powers to local and regional mayors over transport, housing, economic development, education and skills</t>
  </si>
  <si>
    <t>Q:POL1. Thinking about Andy Burnham's government, how much, if anything, have you heard about each of the following potential policies or pledges that have been reported in the media?
 Create a "Number 10 North" based in Manchester to bring decision-making closer to communities outside London</t>
  </si>
  <si>
    <t>Q:POL1. Thinking about Andy Burnham's government, how much, if anything, have you heard about each of the following potential policies or pledges that have been reported in the media?
 Launch a major programme to rebuild British industry, supporting sectors such as steel, defence, energy, food and farming</t>
  </si>
  <si>
    <t>Q:POL1. Thinking about Andy Burnham's government, how much, if anything, have you heard about each of the following potential policies or pledges that have been reported in the media?
 Reform adult social care to provide better support for older and disabled people while reducing pressure on the NHS</t>
  </si>
  <si>
    <t>Q:POL1. Thinking about Andy Burnham's government, how much, if anything, have you heard about each of the following potential policies or pledges that have been reported in the media?
 Expand apprenticeships and technical education around local jobs alongside traditional university routes</t>
  </si>
  <si>
    <t>Q:POL1. Thinking about Andy Burnham's government, how much, if anything, have you heard about each of the following potential policies or pledges that have been reported in the media?
 Fully fund the UK's defence spending commitments while strengthening Britain's domestic defence industry</t>
  </si>
  <si>
    <t>Q:POL1. Thinking about Andy Burnham's government, how much, if anything, have you heard about each of the following potential policies or pledges that have been reported in the media?
 Reform business rates to reduce costs for pubs, shops and other high street businesses</t>
  </si>
  <si>
    <t>Q:POL1. Thinking about Andy Burnham's government, how much, if anything, have you heard about each of the following potential policies or pledges that have been reported in the media?
 Giving the public greater control over essential services such as water, transport and housing.</t>
  </si>
  <si>
    <t>Q:POL1. Thinking about Andy Burnham's government, how much, if anything, have you heard about each of the following potential policies or pledges that have been reported in the media?
 Increasing the income tax personal allowance by ending the current freeze</t>
  </si>
  <si>
    <t>Q:POL1. Thinking about Andy Burnham's government, how much, if anything, have you heard about each of the following potential policies or pledges that have been reported in the media?
 Increase domestic oil and gas production in the North Sea to strengthen the UK's energy security and help reduce energy costs</t>
  </si>
  <si>
    <t>Q:PC1. How much have you seen or heard about the following in the past week?</t>
  </si>
  <si>
    <t>Andy Burnham becoming prime minister</t>
  </si>
  <si>
    <t>The ongoing wildfires in France and Spain</t>
  </si>
  <si>
    <t>The fourth UK heatwave of the summer, with temperatures forecast to reach 35°C</t>
  </si>
  <si>
    <t>Chris Philp, shadow home secretary, says a French warship fired warning shots while he was filming migrant crossings in the English Channel</t>
  </si>
  <si>
    <t>Reform UK reports Green Party leader Zack Polanski to police over a social media post featuring a guillotine image aimed at Nigel Farage</t>
  </si>
  <si>
    <t>Andy Burnham meets Ukrainian President Volodymyr Zelensky and pledges continued UK support for Ukraine</t>
  </si>
  <si>
    <t>Lando Norris wins the Hungarian Grand Prix</t>
  </si>
  <si>
    <t>Christopher Nolan's film The Odyssey released</t>
  </si>
  <si>
    <t>Love Island crowns the winners of its latest series</t>
  </si>
  <si>
    <t>Q:PC1. How much have you seen or heard about the following in the past week?
 Andy Burnham becoming prime minister</t>
  </si>
  <si>
    <t>Q:PC1. How much have you seen or heard about the following in the past week?
 The ongoing wildfires in France and Spain</t>
  </si>
  <si>
    <t>Q:PC1. How much have you seen or heard about the following in the past week?
 The fourth UK heatwave of the summer, with temperatures forecast to reach 35°C</t>
  </si>
  <si>
    <t>Q:PC1. How much have you seen or heard about the following in the past week?
 Chris Philp, shadow home secretary, says a French warship fired warning shots while he was filming migrant crossings in the English Channel</t>
  </si>
  <si>
    <t>Q:PC1. How much have you seen or heard about the following in the past week?
 Reform UK reports Green Party leader Zack Polanski to police over a social media post featuring a guillotine image aimed at Nigel Farage</t>
  </si>
  <si>
    <t>Q:PC1. How much have you seen or heard about the following in the past week?
 Andy Burnham meets Ukrainian President Volodymyr Zelensky and pledges continued UK support for Ukraine</t>
  </si>
  <si>
    <t>Q:PC1. How much have you seen or heard about the following in the past week?
 Lando Norris wins the Hungarian Grand Prix</t>
  </si>
  <si>
    <t>Q:PC1. How much have you seen or heard about the following in the past week?
 Christopher Nolan's film The Odyssey released</t>
  </si>
  <si>
    <t>Q:PC1. How much have you seen or heard about the following in the past week?
 Love Island crowns the winners of its latest series</t>
  </si>
  <si>
    <t>Q:TX1B. If the government were to introduce a wealth tax: a tax on the total value of a person’s assets minus their debts, as opposed to a tax on their income or specific transactions.What do you think should be included within a wealth tax?</t>
  </si>
  <si>
    <t>Cash savings</t>
  </si>
  <si>
    <t>Investments (such as shares, bonds, mutual funds)</t>
  </si>
  <si>
    <t>Business ownership</t>
  </si>
  <si>
    <t>Cars and other vehicles</t>
  </si>
  <si>
    <t>Valuable personal property (such as art, jewellery)</t>
  </si>
  <si>
    <t>Pensions</t>
  </si>
  <si>
    <t>Main residence</t>
  </si>
  <si>
    <t>Second residence</t>
  </si>
  <si>
    <t>Buy-to-let properties</t>
  </si>
  <si>
    <t>Should be included</t>
  </si>
  <si>
    <t>Should not be included</t>
  </si>
  <si>
    <t>Don’t know / Not sure</t>
  </si>
  <si>
    <t>Q:TX1B. If the government were to introduce a wealth tax: a tax on the total value of a person’s assets minus their debts, as opposed to a tax on their income or specific transactions.What do you think should be included within a wealth tax?
 Cash savings</t>
  </si>
  <si>
    <t>Q:TX1B. If the government were to introduce a wealth tax: a tax on the total value of a person’s assets minus their debts, as opposed to a tax on their income or specific transactions.What do you think should be included within a wealth tax?
 Investments (such as shares, bonds, mutual funds)</t>
  </si>
  <si>
    <t>Q:TX1B. If the government were to introduce a wealth tax: a tax on the total value of a person’s assets minus their debts, as opposed to a tax on their income or specific transactions.What do you think should be included within a wealth tax?
 Business ownership</t>
  </si>
  <si>
    <t>Q:TX1B. If the government were to introduce a wealth tax: a tax on the total value of a person’s assets minus their debts, as opposed to a tax on their income or specific transactions.What do you think should be included within a wealth tax?
 Cars and other vehicles</t>
  </si>
  <si>
    <t>Q:TX1B. If the government were to introduce a wealth tax: a tax on the total value of a person’s assets minus their debts, as opposed to a tax on their income or specific transactions.What do you think should be included within a wealth tax?
 Valuable personal property (such as art, jewellery)</t>
  </si>
  <si>
    <t>Q:TX1B. If the government were to introduce a wealth tax: a tax on the total value of a person’s assets minus their debts, as opposed to a tax on their income or specific transactions.What do you think should be included within a wealth tax?
 Pensions</t>
  </si>
  <si>
    <t>Q:TX1B. If the government were to introduce a wealth tax: a tax on the total value of a person’s assets minus their debts, as opposed to a tax on their income or specific transactions.What do you think should be included within a wealth tax?
 Main residence</t>
  </si>
  <si>
    <t>Q:TX1B. If the government were to introduce a wealth tax: a tax on the total value of a person’s assets minus their debts, as opposed to a tax on their income or specific transactions.What do you think should be included within a wealth tax?
 Second residence</t>
  </si>
  <si>
    <t>Q:TX1B. If the government were to introduce a wealth tax: a tax on the total value of a person’s assets minus their debts, as opposed to a tax on their income or specific transactions.What do you think should be included within a wealth tax?
 Buy-to-let properties</t>
  </si>
  <si>
    <t>Q:TX2. And if a tax on wealth were introduced, what do you think the threshold for a tax like this should be?By this we mean at what total value do you think a person’s assets need to reach before they start paying a wealth tax?</t>
  </si>
  <si>
    <t>No threshold (all wealth taxed)</t>
  </si>
  <si>
    <t>Above £100,000</t>
  </si>
  <si>
    <t>Above £500,000</t>
  </si>
  <si>
    <t>Above £1 million</t>
  </si>
  <si>
    <t>Above £2 million</t>
  </si>
  <si>
    <t>Above £3 million</t>
  </si>
  <si>
    <t>Above £5 million</t>
  </si>
  <si>
    <t>Above £10 million</t>
  </si>
  <si>
    <t>Above £20 million</t>
  </si>
  <si>
    <t>Tax on a threshold higher than £20 million</t>
  </si>
  <si>
    <t>NET: Above £100,000 to above £1 million</t>
  </si>
  <si>
    <t>NET: Above £2 million to above £5 million</t>
  </si>
  <si>
    <t>NET: Above £10 million</t>
  </si>
  <si>
    <t>Q:TX3. Some have suggested the introduction of a wealth tax in the UK. The latest proposal from some politicians and other groups is for a yearly 2% wealth tax on assets valued above £10 million.Would you support or oppose the introduction of a wealth tax such as this in the UK?</t>
  </si>
  <si>
    <t>Strongly support</t>
  </si>
  <si>
    <t>Somewhat support</t>
  </si>
  <si>
    <t>Neither support nor oppose</t>
  </si>
  <si>
    <t>Somewhat oppose</t>
  </si>
  <si>
    <t>Strongly oppose</t>
  </si>
  <si>
    <t>NET: Support</t>
  </si>
  <si>
    <t>NET: Oppose</t>
  </si>
  <si>
    <t>Q:TX4_1. Still thinking about the introduction of a 2% wealth tax on assets valued over £10 million.Do you think the introduction of this policy would be…</t>
  </si>
  <si>
    <t>Fair</t>
  </si>
  <si>
    <t>Unfair</t>
  </si>
  <si>
    <t>Q:TX4_2. Still thinking about the introduction of a 2% wealth tax on assets valued over £10 million.Do you think the introduction of this policy would be…</t>
  </si>
  <si>
    <t>Likely to work in practise</t>
  </si>
  <si>
    <t>Unlikely to work in practise</t>
  </si>
  <si>
    <t>Q:TX4_3. Still thinking about the introduction of a 2% wealth tax on assets valued over £10 million.Do you think the introduction of this policy would be…</t>
  </si>
  <si>
    <t>Good value for money</t>
  </si>
  <si>
    <t>Poor value for money</t>
  </si>
  <si>
    <t>Q:TX4_4. Still thinking about the introduction of a 2% wealth tax on assets valued over £10 million.Do you think the introduction of this policy would be…</t>
  </si>
  <si>
    <t>Good for the UK economy</t>
  </si>
  <si>
    <t>Bad for the UK economy</t>
  </si>
  <si>
    <t>Q:TX4_5. Still thinking about the introduction of a 2% wealth tax on assets valued over £10 million.Do you think the introduction of this policy would be…</t>
  </si>
  <si>
    <t>Effective at raising revenue</t>
  </si>
  <si>
    <t>Ineffective at raising revenue</t>
  </si>
  <si>
    <t>Q:TX4_6. Still thinking about the introduction of a 2% wealth tax on assets valued over £10 million.Do you think the introduction of this policy would be…</t>
  </si>
  <si>
    <t>Easy to enforce</t>
  </si>
  <si>
    <t>Difficult to enforce</t>
  </si>
  <si>
    <t>CLIENT NAME</t>
  </si>
  <si>
    <t>PROJECT NAME</t>
  </si>
  <si>
    <t>Contents</t>
  </si>
  <si>
    <t>The following tables represent the results of research conducted by Opinium. If the base is not otherwise specified, then the results in that table reflect the full sample.</t>
  </si>
  <si>
    <t>RESEARCH OVERVIEW</t>
  </si>
  <si>
    <t xml:space="preserve">PROJECT NUMBER </t>
  </si>
  <si>
    <t>FIELD DATES</t>
  </si>
  <si>
    <t>PROJECT MANAGER EMAIL</t>
  </si>
  <si>
    <t>WEIGHTING</t>
  </si>
  <si>
    <t>SAMPLE</t>
  </si>
  <si>
    <t>In instances where the base size falls below 50 respondents, figures should be seen as indicative only. We advise against using these figures when reporting, unless appropriate caveats are provided.</t>
  </si>
  <si>
    <t>Opinium Research is a member of the British Polling Council and abides by its rules. Under these rules we are required, when requested, to make information available from survey results that have entered the public domain. These include, but are not limited to, the name of commissioning client, fieldwork dates, methodology, size and composition of sample, and data tables showing the text of the questions asked, the order in which they were asked and the answers given to them. This does not apply to research not used for public domain purposes such as internal research to inform communications or strategy.</t>
  </si>
  <si>
    <t>Base: All who might vote and giving consent (Unweighted)</t>
  </si>
  <si>
    <t>Base: All who might vote and giving consent (Weighted)</t>
  </si>
  <si>
    <t>Return to index</t>
  </si>
  <si>
    <t>V003</t>
  </si>
  <si>
    <t>If there were a general election tomorrow, for which party would you vote?</t>
  </si>
  <si>
    <t>Base: All who said they would vote for another party (Unweighted)</t>
  </si>
  <si>
    <t>Base: All who said they would vote for another party (Weighted)</t>
  </si>
  <si>
    <t>V003B</t>
  </si>
  <si>
    <t>You mentioned you would vote for another party if there was a general election tomorrow. Which of the below, if any, would you vote for?</t>
  </si>
  <si>
    <t>Base: All giving voting intention (Unweighted)</t>
  </si>
  <si>
    <t>Base: All giving voting intention (Weighted)</t>
  </si>
  <si>
    <t>HeadlineVI</t>
  </si>
  <si>
    <t>Base: All GB respondents (Unweighted)</t>
  </si>
  <si>
    <t>Base: All GB respondents (Weighted)</t>
  </si>
  <si>
    <t>Summary V006</t>
  </si>
  <si>
    <t>To what extent do you approve or disapprove of…</t>
  </si>
  <si>
    <t>V006</t>
  </si>
  <si>
    <t>To what extent do you approve or disapprove of…
 The way Andy Burnham is handling his job as Prime Minister</t>
  </si>
  <si>
    <t>V006 (2)</t>
  </si>
  <si>
    <t>To what extent do you approve or disapprove of…
 The way Kemi Badenoch is handling her job as leader of the Conservative Party</t>
  </si>
  <si>
    <t>V006 (3)</t>
  </si>
  <si>
    <t>To what extent do you approve or disapprove of…
 The way Ed Davey is handling his job as leader of the Liberal Democrats</t>
  </si>
  <si>
    <t>V006 (4)</t>
  </si>
  <si>
    <t>To what extent do you approve or disapprove of…
 The way Nigel Farage is handling his job as leader of Reform UK</t>
  </si>
  <si>
    <t>V006 (5)</t>
  </si>
  <si>
    <t>To what extent do you approve or disapprove of…
 The way John Healey is handling his job as Chancellor of the Exchequer</t>
  </si>
  <si>
    <t>V006 (6)</t>
  </si>
  <si>
    <t>To what extent do you approve or disapprove of…
 The way Zack Polanski is handling his job as leader of the Green Party of England and Wales</t>
  </si>
  <si>
    <t>V007</t>
  </si>
  <si>
    <t>Which, if any, of the following people do you think would be the best prime minister?</t>
  </si>
  <si>
    <t>V007_KF</t>
  </si>
  <si>
    <t>Summary V103</t>
  </si>
  <si>
    <t>To what extent do you agree or disagree that Andy Burnham...</t>
  </si>
  <si>
    <t>V103</t>
  </si>
  <si>
    <t>To what extent do you agree or disagree that Andy Burnham...
 …is decisive</t>
  </si>
  <si>
    <t>V103 (2)</t>
  </si>
  <si>
    <t>To what extent do you agree or disagree that Andy Burnham...
 …is in touch with ordinary people</t>
  </si>
  <si>
    <t>V103 (3)</t>
  </si>
  <si>
    <t>To what extent do you agree or disagree that Andy Burnham...
 …represents what most people think</t>
  </si>
  <si>
    <t>V103 (4)</t>
  </si>
  <si>
    <t>To what extent do you agree or disagree that Andy Burnham...
 …has similar views to my own</t>
  </si>
  <si>
    <t>V103 (5)</t>
  </si>
  <si>
    <t>To what extent do you agree or disagree that Andy Burnham...
 …has the nation’s best interests at heart</t>
  </si>
  <si>
    <t>V103 (6)</t>
  </si>
  <si>
    <t>To what extent do you agree or disagree that Andy Burnham...
 …is a strong leader</t>
  </si>
  <si>
    <t>V103 (7)</t>
  </si>
  <si>
    <t>To what extent do you agree or disagree that Andy Burnham...
 …is able to get things done</t>
  </si>
  <si>
    <t>V103 (8)</t>
  </si>
  <si>
    <t>To what extent do you agree or disagree that Andy Burnham...
 …is able to stand up for Britain’s interests abroad</t>
  </si>
  <si>
    <t>V103 (9)</t>
  </si>
  <si>
    <t>To what extent do you agree or disagree that Andy Burnham...
 …sticks to his principles rather than just saying what people want to hear</t>
  </si>
  <si>
    <t>V103 (10)</t>
  </si>
  <si>
    <t>To what extent do you agree or disagree that Andy Burnham...
 …is trustworthy</t>
  </si>
  <si>
    <t>V103 (11)</t>
  </si>
  <si>
    <t>To what extent do you agree or disagree that Andy Burnham...
 …is brave</t>
  </si>
  <si>
    <t>V103 (12)</t>
  </si>
  <si>
    <t>To what extent do you agree or disagree that Andy Burnham...
 …can be trusted to take big decisions</t>
  </si>
  <si>
    <t>V103 (13)</t>
  </si>
  <si>
    <t>To what extent do you agree or disagree that Andy Burnham...
 …is competent</t>
  </si>
  <si>
    <t>V103 (14)</t>
  </si>
  <si>
    <t>To what extent do you agree or disagree that Andy Burnham...
 …is likeable</t>
  </si>
  <si>
    <t>Summary V104</t>
  </si>
  <si>
    <t>To what extent do you agree or disagree that Kemi Badenoch...</t>
  </si>
  <si>
    <t>V104</t>
  </si>
  <si>
    <t>To what extent do you agree or disagree that Kemi Badenoch...
 …is decisive</t>
  </si>
  <si>
    <t>V104 (2)</t>
  </si>
  <si>
    <t>To what extent do you agree or disagree that Kemi Badenoch...
 …is in touch with ordinary people</t>
  </si>
  <si>
    <t>V104 (3)</t>
  </si>
  <si>
    <t>To what extent do you agree or disagree that Kemi Badenoch...
 …represents what most people think</t>
  </si>
  <si>
    <t>V104 (4)</t>
  </si>
  <si>
    <t>To what extent do you agree or disagree that Kemi Badenoch...
 …has similar views to my own</t>
  </si>
  <si>
    <t>V104 (5)</t>
  </si>
  <si>
    <t>To what extent do you agree or disagree that Kemi Badenoch...
 …has the nation’s best interests at heart</t>
  </si>
  <si>
    <t>V104 (6)</t>
  </si>
  <si>
    <t>To what extent do you agree or disagree that Kemi Badenoch...
 …is a strong leader</t>
  </si>
  <si>
    <t>V104 (7)</t>
  </si>
  <si>
    <t>To what extent do you agree or disagree that Kemi Badenoch...
 …is able to get things done</t>
  </si>
  <si>
    <t>V104 (8)</t>
  </si>
  <si>
    <t>To what extent do you agree or disagree that Kemi Badenoch...
 …is able to stand up for Britain’s interests abroad</t>
  </si>
  <si>
    <t>V104 (9)</t>
  </si>
  <si>
    <t>To what extent do you agree or disagree that Kemi Badenoch...
 …sticks to her principles rather than just saying what people want to hear</t>
  </si>
  <si>
    <t>V104 (10)</t>
  </si>
  <si>
    <t>To what extent do you agree or disagree that Kemi Badenoch...
 …is trustworthy</t>
  </si>
  <si>
    <t>V104 (11)</t>
  </si>
  <si>
    <t>To what extent do you agree or disagree that Kemi Badenoch...
 …is brave</t>
  </si>
  <si>
    <t>V104 (12)</t>
  </si>
  <si>
    <t>To what extent do you agree or disagree that Kemi Badenoch...
 …can be trusted to take big decisions</t>
  </si>
  <si>
    <t>V104 (13)</t>
  </si>
  <si>
    <t>To what extent do you agree or disagree that Kemi Badenoch...
 …is competent</t>
  </si>
  <si>
    <t>V104 (14)</t>
  </si>
  <si>
    <t>To what extent do you agree or disagree that Kemi Badenoch...
 …is likeable</t>
  </si>
  <si>
    <t>V104 (15)</t>
  </si>
  <si>
    <t>To what extent do you agree or disagree that Kemi Badenoch...
 …looks like a Prime Minister in waiting</t>
  </si>
  <si>
    <t>Summary IMM3</t>
  </si>
  <si>
    <t>And which government do you think would be best at handling…?</t>
  </si>
  <si>
    <t>IMM3</t>
  </si>
  <si>
    <t>And which government do you think would be best at handling…?
 The numbers of people migrating to the UK</t>
  </si>
  <si>
    <t>IMM3 (2)</t>
  </si>
  <si>
    <t>And which government do you think would be best at handling…?
 A fair process for immigration to the UK</t>
  </si>
  <si>
    <t>IMM3 (3)</t>
  </si>
  <si>
    <t>And which government do you think would be best at handling…?
 A fair process for asylum seekers to the UK</t>
  </si>
  <si>
    <t>IMM3 (4)</t>
  </si>
  <si>
    <t>And which government do you think would be best at handling…?
 The integration of different communities</t>
  </si>
  <si>
    <t>Base: All respondents (Unweighted)</t>
  </si>
  <si>
    <t>Base: All respondents (Weighted)</t>
  </si>
  <si>
    <t>BHM1</t>
  </si>
  <si>
    <t>Thinking about his first period as Prime Minister, would you say your opinion of Andy Burham has become more positive or negative since he became Prime Minister?</t>
  </si>
  <si>
    <t>BHM2</t>
  </si>
  <si>
    <t>Would you say your opinion of the Labour Party has become more positive or negative since Andy Burnham became Prime Minister?</t>
  </si>
  <si>
    <t>BHM3</t>
  </si>
  <si>
    <t>Overall, would you say the government led by Andy Burnham and the Labour Party so far has been a success?</t>
  </si>
  <si>
    <t>PM1</t>
  </si>
  <si>
    <t>Would you say the current Labour government under Andy Burnham is better or worse than the last government under Keir Starmer?</t>
  </si>
  <si>
    <t>PM2</t>
  </si>
  <si>
    <t>Since Andy Burnham became Prime Minister, what policies or announcements, if any, do you remember him making? Please list as many as you can.</t>
  </si>
  <si>
    <t>LAB5</t>
  </si>
  <si>
    <t>Thinking about Andy Burnham becoming Prime Minister, what difference, if any, do you think this will make to how the country is run?</t>
  </si>
  <si>
    <t>LAB6</t>
  </si>
  <si>
    <t>Now that Andy Burnham has become Prime Minister, do you think things will...</t>
  </si>
  <si>
    <t>LAB7</t>
  </si>
  <si>
    <t>Thinking about Andy Burnham becoming Prime Minister, which of the following is closest to your view? “Andy Burnham becoming Prime Minister…</t>
  </si>
  <si>
    <t>Summary POL1</t>
  </si>
  <si>
    <t>Thinking about Andy Burnham's government, how much, if anything, have you heard about each of the following potential policies or pledges that have been reported in the media?</t>
  </si>
  <si>
    <t>POL1</t>
  </si>
  <si>
    <t>Thinking about Andy Burnham's government, how much, if anything, have you heard about each of the following potential policies or pledges that have been reported in the media?
 Removing VAT from household electricity bills to reduce energy costs</t>
  </si>
  <si>
    <t>POL1 (2)</t>
  </si>
  <si>
    <t>Thinking about Andy Burnham's government, how much, if anything, have you heard about each of the following potential policies or pledges that have been reported in the media?
 Reinstating the £2 maximum bus fare in England</t>
  </si>
  <si>
    <t>POL1 (3)</t>
  </si>
  <si>
    <t>Thinking about Andy Burnham's government, how much, if anything, have you heard about each of the following potential policies or pledges that have been reported in the media?
 Build the largest programme of new council homes since the Second World War</t>
  </si>
  <si>
    <t>POL1 (4)</t>
  </si>
  <si>
    <t>Thinking about Andy Burnham's government, how much, if anything, have you heard about each of the following potential policies or pledges that have been reported in the media?
 End rough sleeping across Britain by adopting a "Housing First" approach</t>
  </si>
  <si>
    <t>POL1 (5)</t>
  </si>
  <si>
    <t>Thinking about Andy Burnham's government, how much, if anything, have you heard about each of the following potential policies or pledges that have been reported in the media?
 Give more powers to local and regional mayors over transport, housing, economic development, education and skills</t>
  </si>
  <si>
    <t>POL1 (6)</t>
  </si>
  <si>
    <t>Thinking about Andy Burnham's government, how much, if anything, have you heard about each of the following potential policies or pledges that have been reported in the media?
 Create a "Number 10 North" based in Manchester to bring decision-making closer to communities outside London</t>
  </si>
  <si>
    <t>POL1 (7)</t>
  </si>
  <si>
    <t>Thinking about Andy Burnham's government, how much, if anything, have you heard about each of the following potential policies or pledges that have been reported in the media?
 Launch a major programme to rebuild British industry, supporting sectors such as steel, defence, energy, food and farming</t>
  </si>
  <si>
    <t>POL1 (8)</t>
  </si>
  <si>
    <t>Thinking about Andy Burnham's government, how much, if anything, have you heard about each of the following potential policies or pledges that have been reported in the media?
 Reform adult social care to provide better support for older and disabled people while reducing pressure on the NHS</t>
  </si>
  <si>
    <t>POL1 (9)</t>
  </si>
  <si>
    <t>Thinking about Andy Burnham's government, how much, if anything, have you heard about each of the following potential policies or pledges that have been reported in the media?
 Expand apprenticeships and technical education around local jobs alongside traditional university routes</t>
  </si>
  <si>
    <t>POL1 (10)</t>
  </si>
  <si>
    <t>Thinking about Andy Burnham's government, how much, if anything, have you heard about each of the following potential policies or pledges that have been reported in the media?
 Fully fund the UK's defence spending commitments while strengthening Britain's domestic defence industry</t>
  </si>
  <si>
    <t>POL1 (11)</t>
  </si>
  <si>
    <t>Thinking about Andy Burnham's government, how much, if anything, have you heard about each of the following potential policies or pledges that have been reported in the media?
 Reform business rates to reduce costs for pubs, shops and other high street businesses</t>
  </si>
  <si>
    <t>POL1 (12)</t>
  </si>
  <si>
    <t>Thinking about Andy Burnham's government, how much, if anything, have you heard about each of the following potential policies or pledges that have been reported in the media?
 Giving the public greater control over essential services such as water, transport and housing.</t>
  </si>
  <si>
    <t>POL1 (13)</t>
  </si>
  <si>
    <t>Thinking about Andy Burnham's government, how much, if anything, have you heard about each of the following potential policies or pledges that have been reported in the media?
 Increasing the income tax personal allowance by ending the current freeze</t>
  </si>
  <si>
    <t>POL1 (14)</t>
  </si>
  <si>
    <t>Thinking about Andy Burnham's government, how much, if anything, have you heard about each of the following potential policies or pledges that have been reported in the media?
 Increase domestic oil and gas production in the North Sea to strengthen the UK's energy security and help reduce energy costs</t>
  </si>
  <si>
    <t>Summary PC1</t>
  </si>
  <si>
    <t>How much have you seen or heard about the following in the past week?</t>
  </si>
  <si>
    <t>PC1</t>
  </si>
  <si>
    <t>How much have you seen or heard about the following in the past week?
 Andy Burnham becoming prime minister</t>
  </si>
  <si>
    <t>PC1 (2)</t>
  </si>
  <si>
    <t>How much have you seen or heard about the following in the past week?
 The ongoing wildfires in France and Spain</t>
  </si>
  <si>
    <t>PC1 (3)</t>
  </si>
  <si>
    <t>How much have you seen or heard about the following in the past week?
 The fourth UK heatwave of the summer, with temperatures forecast to reach 35°C</t>
  </si>
  <si>
    <t>PC1 (4)</t>
  </si>
  <si>
    <t>How much have you seen or heard about the following in the past week?
 Chris Philp, shadow home secretary, says a French warship fired warning shots while he was filming migrant crossings in the English Channel</t>
  </si>
  <si>
    <t>PC1 (5)</t>
  </si>
  <si>
    <t>How much have you seen or heard about the following in the past week?
 Reform UK reports Green Party leader Zack Polanski to police over a social media post featuring a guillotine image aimed at Nigel Farage</t>
  </si>
  <si>
    <t>PC1 (6)</t>
  </si>
  <si>
    <t>How much have you seen or heard about the following in the past week?
 Andy Burnham meets Ukrainian President Volodymyr Zelensky and pledges continued UK support for Ukraine</t>
  </si>
  <si>
    <t>PC1 (7)</t>
  </si>
  <si>
    <t>How much have you seen or heard about the following in the past week?
 Lando Norris wins the Hungarian Grand Prix</t>
  </si>
  <si>
    <t>PC1 (8)</t>
  </si>
  <si>
    <t>How much have you seen or heard about the following in the past week?
 Christopher Nolan's film The Odyssey released</t>
  </si>
  <si>
    <t>PC1 (9)</t>
  </si>
  <si>
    <t>How much have you seen or heard about the following in the past week?
 Love Island crowns the winners of its latest series</t>
  </si>
  <si>
    <t>Summary TX1B</t>
  </si>
  <si>
    <t>If the government were to introduce a wealth tax: a tax on the total value of a person’s assets minus their debts, as opposed to a tax on their income or specific transactions.What do you think should be included within a wealth tax?</t>
  </si>
  <si>
    <t>TX1B</t>
  </si>
  <si>
    <t>If the government were to introduce a wealth tax: a tax on the total value of a person’s assets minus their debts, as opposed to a tax on their income or specific transactions.What do you think should be included within a wealth tax?
 Cash savings</t>
  </si>
  <si>
    <t>TX1B (2)</t>
  </si>
  <si>
    <t>If the government were to introduce a wealth tax: a tax on the total value of a person’s assets minus their debts, as opposed to a tax on their income or specific transactions.What do you think should be included within a wealth tax?
 Investments (such as shares, bonds, mutual funds)</t>
  </si>
  <si>
    <t>TX1B (3)</t>
  </si>
  <si>
    <t>If the government were to introduce a wealth tax: a tax on the total value of a person’s assets minus their debts, as opposed to a tax on their income or specific transactions.What do you think should be included within a wealth tax?
 Business ownership</t>
  </si>
  <si>
    <t>TX1B (4)</t>
  </si>
  <si>
    <t>If the government were to introduce a wealth tax: a tax on the total value of a person’s assets minus their debts, as opposed to a tax on their income or specific transactions.What do you think should be included within a wealth tax?
 Cars and other vehicles</t>
  </si>
  <si>
    <t>TX1B (5)</t>
  </si>
  <si>
    <t>If the government were to introduce a wealth tax: a tax on the total value of a person’s assets minus their debts, as opposed to a tax on their income or specific transactions.What do you think should be included within a wealth tax?
 Valuable personal property (such as art, jewellery)</t>
  </si>
  <si>
    <t>TX1B (6)</t>
  </si>
  <si>
    <t>If the government were to introduce a wealth tax: a tax on the total value of a person’s assets minus their debts, as opposed to a tax on their income or specific transactions.What do you think should be included within a wealth tax?
 Pensions</t>
  </si>
  <si>
    <t>TX1B (7)</t>
  </si>
  <si>
    <t>If the government were to introduce a wealth tax: a tax on the total value of a person’s assets minus their debts, as opposed to a tax on their income or specific transactions.What do you think should be included within a wealth tax?
 Main residence</t>
  </si>
  <si>
    <t>TX1B (8)</t>
  </si>
  <si>
    <t>If the government were to introduce a wealth tax: a tax on the total value of a person’s assets minus their debts, as opposed to a tax on their income or specific transactions.What do you think should be included within a wealth tax?
 Second residence</t>
  </si>
  <si>
    <t>TX1B (9)</t>
  </si>
  <si>
    <t>If the government were to introduce a wealth tax: a tax on the total value of a person’s assets minus their debts, as opposed to a tax on their income or specific transactions.What do you think should be included within a wealth tax?
 Buy-to-let properties</t>
  </si>
  <si>
    <t>TX2</t>
  </si>
  <si>
    <t>And if a tax on wealth were introduced, what do you think the threshold for a tax like this should be?By this we mean at what total value do you think a person’s assets need to reach before they start paying a wealth tax?</t>
  </si>
  <si>
    <t>TX3</t>
  </si>
  <si>
    <t>Some have suggested the introduction of a wealth tax in the UK. The latest proposal from some politicians and other groups is for a yearly 2% wealth tax on assets valued above £10 million.Would you support or oppose the introduction of a wealth tax such as this in the UK?</t>
  </si>
  <si>
    <t>TX4_1</t>
  </si>
  <si>
    <t>Still thinking about the introduction of a 2% wealth tax on assets valued over £10 million.Do you think the introduction of this policy would be…</t>
  </si>
  <si>
    <t>TX4_2</t>
  </si>
  <si>
    <t>TX4_3</t>
  </si>
  <si>
    <t>TX4_4</t>
  </si>
  <si>
    <t>TX4_5</t>
  </si>
  <si>
    <t>TX4_6</t>
  </si>
  <si>
    <t>Opinium / Observer</t>
  </si>
  <si>
    <t>VI 2026 07 29</t>
  </si>
  <si>
    <t>VI 01 07 2026</t>
  </si>
  <si>
    <t>politicalsocial@opinium.com</t>
  </si>
  <si>
    <t>Weighted to nationally and politically representative criteria</t>
  </si>
  <si>
    <t>2,050 UK adults aged 18+</t>
  </si>
  <si>
    <t>29th - 31st July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F800]dddd\,\ mmmm\ dd\,\ yyyy"/>
  </numFmts>
  <fonts count="33" x14ac:knownFonts="1">
    <font>
      <sz val="10"/>
      <color rgb="FF5B645F"/>
      <name val="Arial"/>
      <family val="2"/>
    </font>
    <font>
      <sz val="11"/>
      <color theme="1"/>
      <name val="Arial"/>
      <family val="2"/>
      <scheme val="minor"/>
    </font>
    <font>
      <b/>
      <sz val="10"/>
      <color rgb="FF5B645F"/>
      <name val="Arial"/>
      <family val="2"/>
    </font>
    <font>
      <b/>
      <sz val="12"/>
      <color theme="0"/>
      <name val="Century Gothic"/>
      <family val="2"/>
    </font>
    <font>
      <b/>
      <sz val="10"/>
      <color rgb="FF5B645F"/>
      <name val="Century Gothic"/>
      <family val="2"/>
      <scheme val="major"/>
    </font>
    <font>
      <sz val="10"/>
      <color rgb="FF5B645F"/>
      <name val="Arial"/>
      <family val="2"/>
    </font>
    <font>
      <sz val="9"/>
      <color rgb="FF5B645F"/>
      <name val="Arial"/>
      <family val="2"/>
    </font>
    <font>
      <sz val="10"/>
      <color rgb="FF9BA49F"/>
      <name val="Arial"/>
      <family val="2"/>
    </font>
    <font>
      <u/>
      <sz val="10"/>
      <color rgb="FFFC6AC8"/>
      <name val="Arial"/>
      <family val="2"/>
    </font>
    <font>
      <b/>
      <sz val="10"/>
      <color theme="0"/>
      <name val="Arial"/>
      <family val="2"/>
    </font>
    <font>
      <b/>
      <sz val="11"/>
      <color theme="3"/>
      <name val="Arial"/>
      <family val="2"/>
      <scheme val="minor"/>
    </font>
    <font>
      <sz val="11"/>
      <color theme="0"/>
      <name val="Arial"/>
      <family val="2"/>
      <scheme val="minor"/>
    </font>
    <font>
      <sz val="11"/>
      <name val="Calibri"/>
      <family val="2"/>
    </font>
    <font>
      <sz val="11"/>
      <name val="Arial"/>
      <family val="2"/>
      <scheme val="minor"/>
    </font>
    <font>
      <b/>
      <sz val="14"/>
      <color theme="0"/>
      <name val="Century Gothic"/>
      <family val="2"/>
      <scheme val="major"/>
    </font>
    <font>
      <b/>
      <sz val="14"/>
      <color theme="0"/>
      <name val="Arial"/>
      <family val="2"/>
      <scheme val="minor"/>
    </font>
    <font>
      <sz val="10"/>
      <color theme="1"/>
      <name val="Arial"/>
      <family val="2"/>
      <scheme val="minor"/>
    </font>
    <font>
      <b/>
      <sz val="16"/>
      <color theme="0"/>
      <name val="Century Gothic"/>
      <family val="2"/>
      <scheme val="major"/>
    </font>
    <font>
      <b/>
      <sz val="16"/>
      <color theme="0"/>
      <name val="Arial"/>
      <family val="2"/>
      <scheme val="minor"/>
    </font>
    <font>
      <sz val="10"/>
      <name val="Arial"/>
      <family val="2"/>
      <scheme val="minor"/>
    </font>
    <font>
      <sz val="10"/>
      <name val="Arial"/>
      <family val="2"/>
    </font>
    <font>
      <sz val="11"/>
      <color theme="5"/>
      <name val="Arial"/>
      <family val="2"/>
      <scheme val="minor"/>
    </font>
    <font>
      <sz val="11"/>
      <color rgb="FF5B645F"/>
      <name val="Arial"/>
      <family val="2"/>
      <scheme val="minor"/>
    </font>
    <font>
      <sz val="10"/>
      <color rgb="FF5B645F"/>
      <name val="Arial"/>
      <family val="2"/>
      <scheme val="minor"/>
    </font>
    <font>
      <b/>
      <sz val="12"/>
      <color theme="4"/>
      <name val="Century Gothic"/>
      <family val="2"/>
      <scheme val="major"/>
    </font>
    <font>
      <b/>
      <sz val="10"/>
      <color theme="1"/>
      <name val="Arial"/>
      <family val="2"/>
      <scheme val="minor"/>
    </font>
    <font>
      <sz val="10"/>
      <color theme="9"/>
      <name val="Arial"/>
      <family val="2"/>
      <scheme val="minor"/>
    </font>
    <font>
      <b/>
      <sz val="10"/>
      <color rgb="FF5B645F"/>
      <name val="Arial"/>
      <family val="2"/>
      <scheme val="minor"/>
    </font>
    <font>
      <u/>
      <sz val="10"/>
      <color theme="10"/>
      <name val="Arial"/>
      <family val="2"/>
      <scheme val="minor"/>
    </font>
    <font>
      <u/>
      <sz val="10"/>
      <color theme="9"/>
      <name val="Arial"/>
      <family val="2"/>
      <scheme val="minor"/>
    </font>
    <font>
      <b/>
      <sz val="11"/>
      <color rgb="FF5B645F"/>
      <name val="Arial"/>
      <family val="2"/>
      <scheme val="minor"/>
    </font>
    <font>
      <sz val="8"/>
      <color theme="1"/>
      <name val="Arial"/>
      <family val="2"/>
      <scheme val="minor"/>
    </font>
    <font>
      <b/>
      <sz val="9"/>
      <color rgb="FF5B645F"/>
      <name val="Arial"/>
      <family val="2"/>
    </font>
  </fonts>
  <fills count="10">
    <fill>
      <patternFill patternType="none"/>
    </fill>
    <fill>
      <patternFill patternType="gray125"/>
    </fill>
    <fill>
      <patternFill patternType="solid">
        <fgColor rgb="FF00BCF2"/>
        <bgColor indexed="64"/>
      </patternFill>
    </fill>
    <fill>
      <patternFill patternType="solid">
        <fgColor theme="1"/>
        <bgColor indexed="64"/>
      </patternFill>
    </fill>
    <fill>
      <patternFill patternType="solid">
        <fgColor theme="0"/>
        <bgColor indexed="64"/>
      </patternFill>
    </fill>
    <fill>
      <patternFill patternType="solid">
        <fgColor theme="5"/>
        <bgColor indexed="64"/>
      </patternFill>
    </fill>
    <fill>
      <patternFill patternType="solid">
        <fgColor theme="4"/>
        <bgColor indexed="64"/>
      </patternFill>
    </fill>
    <fill>
      <patternFill patternType="solid">
        <fgColor theme="5" tint="0.39997558519241921"/>
        <bgColor indexed="64"/>
      </patternFill>
    </fill>
    <fill>
      <patternFill patternType="solid">
        <fgColor theme="2" tint="-4.9989318521683403E-2"/>
        <bgColor indexed="64"/>
      </patternFill>
    </fill>
    <fill>
      <patternFill patternType="solid">
        <fgColor rgb="FFF2F2F2"/>
        <bgColor indexed="64"/>
      </patternFill>
    </fill>
  </fills>
  <borders count="15">
    <border>
      <left/>
      <right/>
      <top/>
      <bottom/>
      <diagonal/>
    </border>
    <border>
      <left/>
      <right/>
      <top/>
      <bottom style="thick">
        <color theme="4"/>
      </bottom>
      <diagonal/>
    </border>
    <border>
      <left style="thin">
        <color rgb="FFBFBFBF"/>
      </left>
      <right/>
      <top/>
      <bottom/>
      <diagonal/>
    </border>
    <border>
      <left style="thin">
        <color rgb="FFBFBFBF"/>
      </left>
      <right/>
      <top style="thin">
        <color rgb="FFBFBFBF"/>
      </top>
      <bottom/>
      <diagonal/>
    </border>
    <border>
      <left/>
      <right/>
      <top style="thin">
        <color rgb="FFBFBFBF"/>
      </top>
      <bottom/>
      <diagonal/>
    </border>
    <border>
      <left style="thin">
        <color rgb="FFBFBFBF"/>
      </left>
      <right/>
      <top style="thin">
        <color rgb="FFBFBFBF"/>
      </top>
      <bottom style="thin">
        <color rgb="FFBFBFBF"/>
      </bottom>
      <diagonal/>
    </border>
    <border>
      <left/>
      <right style="thin">
        <color rgb="FFBFBFBF"/>
      </right>
      <top style="thin">
        <color rgb="FFBFBFBF"/>
      </top>
      <bottom/>
      <diagonal/>
    </border>
    <border>
      <left style="thin">
        <color rgb="FFBFBFBF"/>
      </left>
      <right/>
      <top/>
      <bottom style="thin">
        <color rgb="FFBFBFBF"/>
      </bottom>
      <diagonal/>
    </border>
    <border>
      <left/>
      <right/>
      <top/>
      <bottom style="thin">
        <color rgb="FFBFBFBF"/>
      </bottom>
      <diagonal/>
    </border>
    <border>
      <left/>
      <right style="thin">
        <color rgb="FFBFBFBF"/>
      </right>
      <top/>
      <bottom style="thin">
        <color rgb="FFBFBFBF"/>
      </bottom>
      <diagonal/>
    </border>
    <border>
      <left/>
      <right style="thin">
        <color rgb="FFBFBFBF"/>
      </right>
      <top/>
      <bottom/>
      <diagonal/>
    </border>
    <border>
      <left style="thin">
        <color rgb="FFBFBFBF"/>
      </left>
      <right style="thin">
        <color rgb="FFBFBFBF"/>
      </right>
      <top style="thin">
        <color rgb="FFBFBFBF"/>
      </top>
      <bottom style="thin">
        <color rgb="FFBFBFBF"/>
      </bottom>
      <diagonal/>
    </border>
    <border>
      <left style="thin">
        <color rgb="FFBFBFBF"/>
      </left>
      <right style="thin">
        <color rgb="FFBFBFBF"/>
      </right>
      <top style="thin">
        <color rgb="FFBFBFBF"/>
      </top>
      <bottom/>
      <diagonal/>
    </border>
    <border>
      <left style="thin">
        <color rgb="FFBFBFBF"/>
      </left>
      <right style="thin">
        <color rgb="FFBFBFBF"/>
      </right>
      <top/>
      <bottom/>
      <diagonal/>
    </border>
    <border>
      <left style="thin">
        <color rgb="FFBFBFBF"/>
      </left>
      <right style="thin">
        <color rgb="FFBFBFBF"/>
      </right>
      <top/>
      <bottom style="thin">
        <color rgb="FFBFBFBF"/>
      </bottom>
      <diagonal/>
    </border>
  </borders>
  <cellStyleXfs count="29">
    <xf numFmtId="0" fontId="0" fillId="0" borderId="0">
      <alignment vertical="center" wrapText="1"/>
    </xf>
    <xf numFmtId="0" fontId="2" fillId="0" borderId="0">
      <alignment horizontal="left" vertical="center"/>
    </xf>
    <xf numFmtId="0" fontId="5" fillId="0" borderId="0">
      <alignment horizontal="left" vertical="center" wrapText="1"/>
    </xf>
    <xf numFmtId="0" fontId="8" fillId="0" borderId="0">
      <alignment horizontal="left"/>
    </xf>
    <xf numFmtId="0" fontId="3" fillId="2" borderId="0" applyNumberFormat="0">
      <alignment horizontal="left" vertical="center" wrapText="1" indent="5"/>
    </xf>
    <xf numFmtId="0" fontId="5" fillId="0" borderId="0">
      <alignment horizontal="right" vertical="center" wrapText="1"/>
    </xf>
    <xf numFmtId="0" fontId="4" fillId="0" borderId="0" applyNumberFormat="0">
      <alignment horizontal="center" vertical="center" wrapText="1"/>
    </xf>
    <xf numFmtId="0" fontId="5" fillId="0" borderId="0">
      <alignment horizontal="left" vertical="center" wrapText="1"/>
    </xf>
    <xf numFmtId="0" fontId="5" fillId="0" borderId="0">
      <alignment horizontal="right" vertical="center" wrapText="1"/>
    </xf>
    <xf numFmtId="0" fontId="2" fillId="0" borderId="0">
      <alignment horizontal="right" vertical="center" wrapText="1"/>
    </xf>
    <xf numFmtId="0" fontId="9" fillId="3" borderId="0">
      <alignment horizontal="left" vertical="center" wrapText="1"/>
    </xf>
    <xf numFmtId="0" fontId="6" fillId="0" borderId="0">
      <alignment horizontal="right" vertical="center" wrapText="1"/>
    </xf>
    <xf numFmtId="0" fontId="6" fillId="0" borderId="0">
      <alignment horizontal="left" vertical="center" wrapText="1"/>
    </xf>
    <xf numFmtId="0" fontId="5" fillId="0" borderId="0">
      <alignment horizontal="right" vertical="center" wrapText="1"/>
    </xf>
    <xf numFmtId="0" fontId="5" fillId="0" borderId="0">
      <alignment horizontal="left" vertical="center" wrapText="1"/>
    </xf>
    <xf numFmtId="0" fontId="5" fillId="0" borderId="0" applyNumberFormat="0">
      <alignment horizontal="right" vertical="center" wrapText="1"/>
    </xf>
    <xf numFmtId="0" fontId="5" fillId="0" borderId="0">
      <alignment horizontal="right" vertical="center" wrapText="1"/>
    </xf>
    <xf numFmtId="0" fontId="7" fillId="0" borderId="0">
      <alignment horizontal="right" vertical="center" wrapText="1"/>
    </xf>
    <xf numFmtId="9" fontId="2" fillId="0" borderId="0">
      <alignment horizontal="right" vertical="center" wrapText="1"/>
    </xf>
    <xf numFmtId="0" fontId="5" fillId="0" borderId="0">
      <alignment horizontal="left" vertical="center" wrapText="1"/>
    </xf>
    <xf numFmtId="0" fontId="5" fillId="0" borderId="0">
      <alignment horizontal="left" vertical="center" wrapText="1"/>
    </xf>
    <xf numFmtId="0" fontId="5" fillId="0" borderId="0">
      <alignment horizontal="left" vertical="center" wrapText="1"/>
    </xf>
    <xf numFmtId="0" fontId="5" fillId="0" borderId="0">
      <alignment horizontal="left" vertical="center" wrapText="1"/>
    </xf>
    <xf numFmtId="0" fontId="12" fillId="0" borderId="0"/>
    <xf numFmtId="0" fontId="14" fillId="5" borderId="0" applyNumberFormat="0" applyAlignment="0" applyProtection="0"/>
    <xf numFmtId="0" fontId="16" fillId="0" borderId="0"/>
    <xf numFmtId="0" fontId="17" fillId="6" borderId="1" applyNumberFormat="0" applyBorder="0" applyAlignment="0" applyProtection="0"/>
    <xf numFmtId="0" fontId="10" fillId="0" borderId="0" applyNumberFormat="0" applyFill="0" applyBorder="0" applyAlignment="0" applyProtection="0"/>
    <xf numFmtId="0" fontId="28" fillId="0" borderId="0" applyNumberFormat="0" applyFill="0" applyBorder="0" applyAlignment="0" applyProtection="0"/>
  </cellStyleXfs>
  <cellXfs count="98">
    <xf numFmtId="0" fontId="0" fillId="0" borderId="0" xfId="0">
      <alignment vertical="center" wrapText="1"/>
    </xf>
    <xf numFmtId="0" fontId="4" fillId="0" borderId="0" xfId="6" applyNumberFormat="1">
      <alignment horizontal="center" vertical="center" wrapText="1"/>
    </xf>
    <xf numFmtId="0" fontId="13" fillId="4" borderId="0" xfId="23" applyFont="1" applyFill="1"/>
    <xf numFmtId="0" fontId="1" fillId="4" borderId="0" xfId="25" applyFont="1" applyFill="1" applyAlignment="1">
      <alignment vertical="center"/>
    </xf>
    <xf numFmtId="0" fontId="1" fillId="7" borderId="0" xfId="25" applyFont="1" applyFill="1" applyAlignment="1">
      <alignment vertical="center"/>
    </xf>
    <xf numFmtId="0" fontId="11" fillId="7" borderId="0" xfId="25" applyFont="1" applyFill="1" applyAlignment="1">
      <alignment vertical="center"/>
    </xf>
    <xf numFmtId="0" fontId="10" fillId="0" borderId="0" xfId="27"/>
    <xf numFmtId="0" fontId="19" fillId="4" borderId="0" xfId="23" applyFont="1" applyFill="1"/>
    <xf numFmtId="0" fontId="20" fillId="4" borderId="0" xfId="23" applyFont="1" applyFill="1"/>
    <xf numFmtId="0" fontId="21" fillId="4" borderId="0" xfId="25" applyFont="1" applyFill="1"/>
    <xf numFmtId="0" fontId="1" fillId="0" borderId="0" xfId="25" applyFont="1" applyAlignment="1">
      <alignment vertical="center"/>
    </xf>
    <xf numFmtId="164" fontId="11" fillId="4" borderId="0" xfId="25" applyNumberFormat="1" applyFont="1" applyFill="1" applyAlignment="1">
      <alignment vertical="center"/>
    </xf>
    <xf numFmtId="0" fontId="22" fillId="0" borderId="0" xfId="25" applyFont="1" applyAlignment="1">
      <alignment vertical="center" wrapText="1"/>
    </xf>
    <xf numFmtId="0" fontId="23" fillId="0" borderId="0" xfId="25" applyFont="1" applyAlignment="1">
      <alignment horizontal="left" vertical="center" wrapText="1"/>
    </xf>
    <xf numFmtId="0" fontId="23" fillId="0" borderId="0" xfId="25" applyFont="1" applyAlignment="1">
      <alignment vertical="center" wrapText="1"/>
    </xf>
    <xf numFmtId="0" fontId="22" fillId="0" borderId="0" xfId="25" applyFont="1" applyAlignment="1">
      <alignment horizontal="left" vertical="center" wrapText="1"/>
    </xf>
    <xf numFmtId="0" fontId="24" fillId="0" borderId="0" xfId="25" applyFont="1" applyAlignment="1">
      <alignment vertical="center"/>
    </xf>
    <xf numFmtId="0" fontId="23" fillId="0" borderId="0" xfId="25" applyFont="1" applyAlignment="1">
      <alignment horizontal="left" vertical="center"/>
    </xf>
    <xf numFmtId="0" fontId="25" fillId="0" borderId="0" xfId="25" applyFont="1" applyAlignment="1">
      <alignment vertical="center"/>
    </xf>
    <xf numFmtId="0" fontId="27" fillId="0" borderId="0" xfId="25" applyFont="1" applyAlignment="1">
      <alignment horizontal="left" vertical="center"/>
    </xf>
    <xf numFmtId="0" fontId="23" fillId="0" borderId="0" xfId="25" applyFont="1" applyAlignment="1">
      <alignment horizontal="left" vertical="top"/>
    </xf>
    <xf numFmtId="0" fontId="30" fillId="0" borderId="0" xfId="25" applyFont="1" applyAlignment="1">
      <alignment horizontal="right" vertical="center"/>
    </xf>
    <xf numFmtId="0" fontId="22" fillId="0" borderId="0" xfId="25" applyFont="1" applyAlignment="1">
      <alignment horizontal="left" vertical="center"/>
    </xf>
    <xf numFmtId="0" fontId="27" fillId="0" borderId="0" xfId="25" applyFont="1" applyAlignment="1">
      <alignment horizontal="right" vertical="center"/>
    </xf>
    <xf numFmtId="0" fontId="2" fillId="0" borderId="0" xfId="0" applyFont="1">
      <alignment vertical="center" wrapText="1"/>
    </xf>
    <xf numFmtId="0" fontId="0" fillId="0" borderId="0" xfId="0" applyAlignment="1">
      <alignment horizontal="right" wrapText="1"/>
    </xf>
    <xf numFmtId="0" fontId="28" fillId="0" borderId="0" xfId="28" applyAlignment="1">
      <alignment vertical="center" wrapText="1"/>
    </xf>
    <xf numFmtId="0" fontId="28" fillId="4" borderId="0" xfId="28" applyFill="1"/>
    <xf numFmtId="0" fontId="4" fillId="0" borderId="0" xfId="6" applyNumberFormat="1" applyAlignment="1">
      <alignment horizontal="right" wrapText="1"/>
    </xf>
    <xf numFmtId="0" fontId="4" fillId="0" borderId="3" xfId="6" applyNumberFormat="1" applyBorder="1" applyAlignment="1">
      <alignment horizontal="right" wrapText="1"/>
    </xf>
    <xf numFmtId="0" fontId="4" fillId="0" borderId="4" xfId="6" applyNumberFormat="1" applyBorder="1" applyAlignment="1">
      <alignment horizontal="right" wrapText="1"/>
    </xf>
    <xf numFmtId="0" fontId="32" fillId="0" borderId="0" xfId="11" applyFont="1">
      <alignment horizontal="right" vertical="center" wrapText="1"/>
    </xf>
    <xf numFmtId="0" fontId="32" fillId="0" borderId="2" xfId="12" applyFont="1" applyBorder="1">
      <alignment horizontal="left" vertical="center" wrapText="1"/>
    </xf>
    <xf numFmtId="0" fontId="4" fillId="0" borderId="6" xfId="6" applyNumberFormat="1" applyBorder="1" applyAlignment="1">
      <alignment horizontal="right" wrapText="1"/>
    </xf>
    <xf numFmtId="0" fontId="6" fillId="0" borderId="3" xfId="12" applyBorder="1">
      <alignment horizontal="left" vertical="center" wrapText="1"/>
    </xf>
    <xf numFmtId="0" fontId="6" fillId="0" borderId="4" xfId="11" applyBorder="1">
      <alignment horizontal="right" vertical="center" wrapText="1"/>
    </xf>
    <xf numFmtId="0" fontId="6" fillId="0" borderId="6" xfId="11" applyBorder="1">
      <alignment horizontal="right" vertical="center" wrapText="1"/>
    </xf>
    <xf numFmtId="9" fontId="2" fillId="9" borderId="4" xfId="18" applyFill="1" applyBorder="1">
      <alignment horizontal="right" vertical="center" wrapText="1"/>
    </xf>
    <xf numFmtId="0" fontId="5" fillId="9" borderId="0" xfId="16" applyFill="1">
      <alignment horizontal="right" vertical="center" wrapText="1"/>
    </xf>
    <xf numFmtId="9" fontId="2" fillId="0" borderId="0" xfId="18">
      <alignment horizontal="right" vertical="center" wrapText="1"/>
    </xf>
    <xf numFmtId="0" fontId="5" fillId="0" borderId="0" xfId="16">
      <alignment horizontal="right" vertical="center" wrapText="1"/>
    </xf>
    <xf numFmtId="9" fontId="2" fillId="9" borderId="0" xfId="18" applyFill="1">
      <alignment horizontal="right" vertical="center" wrapText="1"/>
    </xf>
    <xf numFmtId="0" fontId="5" fillId="0" borderId="8" xfId="16" applyBorder="1">
      <alignment horizontal="right" vertical="center" wrapText="1"/>
    </xf>
    <xf numFmtId="9" fontId="2" fillId="9" borderId="6" xfId="18" applyFill="1" applyBorder="1">
      <alignment horizontal="right" vertical="center" wrapText="1"/>
    </xf>
    <xf numFmtId="0" fontId="5" fillId="9" borderId="10" xfId="16" applyFill="1" applyBorder="1">
      <alignment horizontal="right" vertical="center" wrapText="1"/>
    </xf>
    <xf numFmtId="9" fontId="2" fillId="0" borderId="10" xfId="18" applyBorder="1">
      <alignment horizontal="right" vertical="center" wrapText="1"/>
    </xf>
    <xf numFmtId="0" fontId="5" fillId="0" borderId="10" xfId="16" applyBorder="1">
      <alignment horizontal="right" vertical="center" wrapText="1"/>
    </xf>
    <xf numFmtId="9" fontId="2" fillId="9" borderId="10" xfId="18" applyFill="1" applyBorder="1">
      <alignment horizontal="right" vertical="center" wrapText="1"/>
    </xf>
    <xf numFmtId="0" fontId="5" fillId="0" borderId="9" xfId="16" applyBorder="1">
      <alignment horizontal="right" vertical="center" wrapText="1"/>
    </xf>
    <xf numFmtId="0" fontId="6" fillId="0" borderId="3" xfId="11" applyBorder="1">
      <alignment horizontal="right" vertical="center" wrapText="1"/>
    </xf>
    <xf numFmtId="9" fontId="2" fillId="9" borderId="3" xfId="18" applyFill="1" applyBorder="1">
      <alignment horizontal="right" vertical="center" wrapText="1"/>
    </xf>
    <xf numFmtId="0" fontId="5" fillId="9" borderId="2" xfId="16" applyFill="1" applyBorder="1">
      <alignment horizontal="right" vertical="center" wrapText="1"/>
    </xf>
    <xf numFmtId="9" fontId="2" fillId="0" borderId="2" xfId="18" applyBorder="1">
      <alignment horizontal="right" vertical="center" wrapText="1"/>
    </xf>
    <xf numFmtId="0" fontId="5" fillId="0" borderId="2" xfId="16" applyBorder="1">
      <alignment horizontal="right" vertical="center" wrapText="1"/>
    </xf>
    <xf numFmtId="9" fontId="2" fillId="9" borderId="2" xfId="18" applyFill="1" applyBorder="1">
      <alignment horizontal="right" vertical="center" wrapText="1"/>
    </xf>
    <xf numFmtId="0" fontId="32" fillId="0" borderId="2" xfId="11" applyFont="1" applyBorder="1">
      <alignment horizontal="right" vertical="center" wrapText="1"/>
    </xf>
    <xf numFmtId="0" fontId="32" fillId="0" borderId="10" xfId="11" applyFont="1" applyBorder="1">
      <alignment horizontal="right" vertical="center" wrapText="1"/>
    </xf>
    <xf numFmtId="0" fontId="5" fillId="0" borderId="7" xfId="16" applyBorder="1">
      <alignment horizontal="right" vertical="center" wrapText="1"/>
    </xf>
    <xf numFmtId="0" fontId="5" fillId="9" borderId="8" xfId="16" applyFill="1" applyBorder="1">
      <alignment horizontal="right" vertical="center" wrapText="1"/>
    </xf>
    <xf numFmtId="0" fontId="5" fillId="9" borderId="9" xfId="16" applyFill="1" applyBorder="1">
      <alignment horizontal="right" vertical="center" wrapText="1"/>
    </xf>
    <xf numFmtId="0" fontId="5" fillId="9" borderId="7" xfId="16" applyFill="1" applyBorder="1">
      <alignment horizontal="right" vertical="center" wrapText="1"/>
    </xf>
    <xf numFmtId="0" fontId="5" fillId="0" borderId="0" xfId="7" applyAlignment="1">
      <alignment horizontal="right" wrapText="1"/>
    </xf>
    <xf numFmtId="0" fontId="4" fillId="0" borderId="12" xfId="6" applyNumberFormat="1" applyBorder="1" applyAlignment="1">
      <alignment horizontal="right" wrapText="1"/>
    </xf>
    <xf numFmtId="0" fontId="6" fillId="0" borderId="5" xfId="11" applyBorder="1">
      <alignment horizontal="right" vertical="center" wrapText="1"/>
    </xf>
    <xf numFmtId="0" fontId="6" fillId="0" borderId="11" xfId="11" applyBorder="1">
      <alignment horizontal="right" vertical="center" wrapText="1"/>
    </xf>
    <xf numFmtId="0" fontId="32" fillId="0" borderId="13" xfId="11" applyFont="1" applyBorder="1">
      <alignment horizontal="right" vertical="center" wrapText="1"/>
    </xf>
    <xf numFmtId="9" fontId="2" fillId="9" borderId="12" xfId="18" applyFill="1" applyBorder="1">
      <alignment horizontal="right" vertical="center" wrapText="1"/>
    </xf>
    <xf numFmtId="0" fontId="5" fillId="9" borderId="13" xfId="16" applyFill="1" applyBorder="1">
      <alignment horizontal="right" vertical="center" wrapText="1"/>
    </xf>
    <xf numFmtId="9" fontId="2" fillId="0" borderId="13" xfId="18" applyBorder="1">
      <alignment horizontal="right" vertical="center" wrapText="1"/>
    </xf>
    <xf numFmtId="0" fontId="5" fillId="0" borderId="13" xfId="16" applyBorder="1">
      <alignment horizontal="right" vertical="center" wrapText="1"/>
    </xf>
    <xf numFmtId="9" fontId="2" fillId="9" borderId="13" xfId="18" applyFill="1" applyBorder="1">
      <alignment horizontal="right" vertical="center" wrapText="1"/>
    </xf>
    <xf numFmtId="0" fontId="5" fillId="0" borderId="14" xfId="16" applyBorder="1">
      <alignment horizontal="right" vertical="center" wrapText="1"/>
    </xf>
    <xf numFmtId="0" fontId="5" fillId="9" borderId="14" xfId="16" applyFill="1" applyBorder="1">
      <alignment horizontal="right" vertical="center" wrapText="1"/>
    </xf>
    <xf numFmtId="0" fontId="26" fillId="8" borderId="0" xfId="25" applyFont="1" applyFill="1" applyAlignment="1">
      <alignment horizontal="left" vertical="top"/>
    </xf>
    <xf numFmtId="0" fontId="23" fillId="0" borderId="0" xfId="25" applyFont="1" applyAlignment="1">
      <alignment horizontal="left" vertical="center" wrapText="1"/>
    </xf>
    <xf numFmtId="0" fontId="31" fillId="4" borderId="0" xfId="25" applyFont="1" applyFill="1" applyAlignment="1">
      <alignment horizontal="left" vertical="center" wrapText="1"/>
    </xf>
    <xf numFmtId="0" fontId="14" fillId="5" borderId="0" xfId="24" applyAlignment="1">
      <alignment horizontal="right" vertical="center"/>
    </xf>
    <xf numFmtId="0" fontId="17" fillId="6" borderId="1" xfId="26" applyAlignment="1">
      <alignment horizontal="right" vertical="center"/>
    </xf>
    <xf numFmtId="0" fontId="26" fillId="8" borderId="0" xfId="25" applyFont="1" applyFill="1" applyAlignment="1">
      <alignment horizontal="left" vertical="center"/>
    </xf>
    <xf numFmtId="0" fontId="28" fillId="8" borderId="0" xfId="28" applyFill="1" applyAlignment="1">
      <alignment horizontal="left" vertical="center"/>
    </xf>
    <xf numFmtId="0" fontId="29" fillId="8" borderId="0" xfId="28" applyFont="1" applyFill="1" applyAlignment="1">
      <alignment horizontal="left" vertical="center"/>
    </xf>
    <xf numFmtId="0" fontId="15" fillId="4" borderId="0" xfId="24" applyFont="1" applyFill="1" applyAlignment="1">
      <alignment horizontal="right" vertical="center"/>
    </xf>
    <xf numFmtId="0" fontId="18" fillId="4" borderId="0" xfId="26" applyFont="1" applyFill="1" applyBorder="1" applyAlignment="1">
      <alignment horizontal="right" vertical="center"/>
    </xf>
    <xf numFmtId="0" fontId="5" fillId="0" borderId="2" xfId="19" applyBorder="1">
      <alignment horizontal="left" vertical="center" wrapText="1"/>
    </xf>
    <xf numFmtId="0" fontId="5" fillId="9" borderId="2" xfId="19" applyFill="1" applyBorder="1">
      <alignment horizontal="left" vertical="center" wrapText="1"/>
    </xf>
    <xf numFmtId="0" fontId="5" fillId="0" borderId="7" xfId="19" applyBorder="1">
      <alignment horizontal="left" vertical="center" wrapText="1"/>
    </xf>
    <xf numFmtId="0" fontId="5" fillId="9" borderId="3" xfId="19" applyFill="1" applyBorder="1">
      <alignment horizontal="left" vertical="center" wrapText="1"/>
    </xf>
    <xf numFmtId="0" fontId="3" fillId="2" borderId="0" xfId="4" applyNumberFormat="1">
      <alignment horizontal="left" vertical="center" wrapText="1" indent="5"/>
    </xf>
    <xf numFmtId="0" fontId="5" fillId="0" borderId="0" xfId="7">
      <alignment horizontal="left" vertical="center" wrapText="1"/>
    </xf>
    <xf numFmtId="0" fontId="4" fillId="0" borderId="3" xfId="6" applyNumberFormat="1" applyBorder="1">
      <alignment horizontal="center" vertical="center" wrapText="1"/>
    </xf>
    <xf numFmtId="0" fontId="4" fillId="0" borderId="4" xfId="6" applyNumberFormat="1" applyBorder="1">
      <alignment horizontal="center" vertical="center" wrapText="1"/>
    </xf>
    <xf numFmtId="0" fontId="4" fillId="0" borderId="6" xfId="6" applyNumberFormat="1" applyBorder="1">
      <alignment horizontal="center" vertical="center" wrapText="1"/>
    </xf>
    <xf numFmtId="0" fontId="5" fillId="9" borderId="7" xfId="19" applyFill="1" applyBorder="1">
      <alignment horizontal="left" vertical="center" wrapText="1"/>
    </xf>
    <xf numFmtId="0" fontId="5" fillId="0" borderId="13" xfId="19" applyBorder="1">
      <alignment horizontal="left" vertical="center" wrapText="1"/>
    </xf>
    <xf numFmtId="0" fontId="5" fillId="9" borderId="13" xfId="19" applyFill="1" applyBorder="1">
      <alignment horizontal="left" vertical="center" wrapText="1"/>
    </xf>
    <xf numFmtId="0" fontId="5" fillId="0" borderId="14" xfId="19" applyBorder="1">
      <alignment horizontal="left" vertical="center" wrapText="1"/>
    </xf>
    <xf numFmtId="0" fontId="5" fillId="9" borderId="12" xfId="19" applyFill="1" applyBorder="1">
      <alignment horizontal="left" vertical="center" wrapText="1"/>
    </xf>
    <xf numFmtId="0" fontId="5" fillId="9" borderId="14" xfId="19" applyFill="1" applyBorder="1">
      <alignment horizontal="left" vertical="center" wrapText="1"/>
    </xf>
  </cellXfs>
  <cellStyles count="29">
    <cellStyle name="Heading 1 2" xfId="26" xr:uid="{68E285B6-A441-4688-B3F6-9CD08FE9BD07}"/>
    <cellStyle name="Heading 2 2" xfId="24" xr:uid="{DCEB5769-5739-4B40-931A-89B05D744430}"/>
    <cellStyle name="Heading 4 2" xfId="27" xr:uid="{FBF260D6-0233-4BD8-87E9-BD17DBCEBB42}"/>
    <cellStyle name="Hyperlink" xfId="28" builtinId="8"/>
    <cellStyle name="Normal" xfId="0" builtinId="0"/>
    <cellStyle name="Normal 2" xfId="25" xr:uid="{3F437283-73CD-4C26-B779-F946E05EB467}"/>
    <cellStyle name="Normal 4" xfId="23" xr:uid="{B108E79D-B886-49B3-A7AE-52E63935E7F9}"/>
    <cellStyle name="RABase" xfId="11" xr:uid="{00000000-0005-0000-0000-000001000000}"/>
    <cellStyle name="RABase-Col1" xfId="12" xr:uid="{00000000-0005-0000-0000-000002000000}"/>
    <cellStyle name="RABlock" xfId="9" xr:uid="{00000000-0005-0000-0000-000003000000}"/>
    <cellStyle name="RABlock-Col1" xfId="10" xr:uid="{00000000-0005-0000-0000-000004000000}"/>
    <cellStyle name="RAComment" xfId="22" xr:uid="{00000000-0005-0000-0000-000005000000}"/>
    <cellStyle name="RAData" xfId="20" xr:uid="{00000000-0005-0000-0000-000006000000}"/>
    <cellStyle name="RADecimal" xfId="16" xr:uid="{00000000-0005-0000-0000-000007000000}"/>
    <cellStyle name="RAFilter" xfId="21" xr:uid="{00000000-0005-0000-0000-000008000000}"/>
    <cellStyle name="RAHeader1" xfId="4" xr:uid="{00000000-0005-0000-0000-000009000000}"/>
    <cellStyle name="RAHeader2" xfId="6" xr:uid="{00000000-0005-0000-0000-00000A000000}"/>
    <cellStyle name="RAHeader2-Col1" xfId="7" xr:uid="{00000000-0005-0000-0000-00000B000000}"/>
    <cellStyle name="RAHeaderSideBySide" xfId="8" xr:uid="{00000000-0005-0000-0000-00000C000000}"/>
    <cellStyle name="RAIndexHeading" xfId="1" xr:uid="{00000000-0005-0000-0000-00000D000000}"/>
    <cellStyle name="RAIndexLink" xfId="3" xr:uid="{00000000-0005-0000-0000-00000E000000}"/>
    <cellStyle name="RAIndexTitle" xfId="2" xr:uid="{00000000-0005-0000-0000-00000F000000}"/>
    <cellStyle name="RAInt" xfId="17" xr:uid="{00000000-0005-0000-0000-000010000000}"/>
    <cellStyle name="RAPct" xfId="18" xr:uid="{00000000-0005-0000-0000-000011000000}"/>
    <cellStyle name="RARow" xfId="15" xr:uid="{00000000-0005-0000-0000-000012000000}"/>
    <cellStyle name="RARow-Col1" xfId="19" xr:uid="{00000000-0005-0000-0000-000013000000}"/>
    <cellStyle name="RAToplineHeader2" xfId="5" xr:uid="{00000000-0005-0000-0000-000014000000}"/>
    <cellStyle name="RATTest" xfId="13" xr:uid="{00000000-0005-0000-0000-000015000000}"/>
    <cellStyle name="RATTest-Col1" xfId="14" xr:uid="{00000000-0005-0000-0000-00001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6" Type="http://schemas.openxmlformats.org/officeDocument/2006/relationships/worksheet" Target="worksheets/sheet16.xml"/><Relationship Id="rId107" Type="http://schemas.openxmlformats.org/officeDocument/2006/relationships/calcChain" Target="calcChain.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externalLink" Target="externalLinks/externalLink1.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externalLink" Target="externalLinks/externalLink2.xml"/><Relationship Id="rId108" Type="http://schemas.openxmlformats.org/officeDocument/2006/relationships/customXml" Target="../customXml/item1.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6" Type="http://schemas.openxmlformats.org/officeDocument/2006/relationships/sharedStrings" Target="sharedStrings.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customXml" Target="../customXml/item2.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customXml" Target="../customXml/item3.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4.emf"/></Relationships>
</file>

<file path=xl/drawings/_rels/drawing4.xml.rels><?xml version="1.0" encoding="UTF-8" standalone="yes"?>
<Relationships xmlns="http://schemas.openxmlformats.org/package/2006/relationships"><Relationship Id="rId1" Type="http://schemas.openxmlformats.org/officeDocument/2006/relationships/image" Target="../media/image4.emf"/></Relationships>
</file>

<file path=xl/drawings/_rels/drawing5.xml.rels><?xml version="1.0" encoding="UTF-8" standalone="yes"?>
<Relationships xmlns="http://schemas.openxmlformats.org/package/2006/relationships"><Relationship Id="rId1" Type="http://schemas.openxmlformats.org/officeDocument/2006/relationships/image" Target="../media/image4.emf"/></Relationships>
</file>

<file path=xl/drawings/_rels/drawing6.xml.rels><?xml version="1.0" encoding="UTF-8" standalone="yes"?>
<Relationships xmlns="http://schemas.openxmlformats.org/package/2006/relationships"><Relationship Id="rId1" Type="http://schemas.openxmlformats.org/officeDocument/2006/relationships/image" Target="../media/image4.emf"/></Relationships>
</file>

<file path=xl/drawings/_rels/drawing7.xml.rels><?xml version="1.0" encoding="UTF-8" standalone="yes"?>
<Relationships xmlns="http://schemas.openxmlformats.org/package/2006/relationships"><Relationship Id="rId1" Type="http://schemas.openxmlformats.org/officeDocument/2006/relationships/image" Target="../media/image4.emf"/></Relationships>
</file>

<file path=xl/drawings/_rels/drawing8.xml.rels><?xml version="1.0" encoding="UTF-8" standalone="yes"?>
<Relationships xmlns="http://schemas.openxmlformats.org/package/2006/relationships"><Relationship Id="rId1" Type="http://schemas.openxmlformats.org/officeDocument/2006/relationships/image" Target="../media/image4.emf"/></Relationships>
</file>

<file path=xl/drawings/_rels/drawing9.xml.rels><?xml version="1.0" encoding="UTF-8" standalone="yes"?>
<Relationships xmlns="http://schemas.openxmlformats.org/package/2006/relationships"><Relationship Id="rId1" Type="http://schemas.openxmlformats.org/officeDocument/2006/relationships/image" Target="../media/image4.emf"/></Relationships>
</file>

<file path=xl/drawings/_rels/drawing10.xml.rels><?xml version="1.0" encoding="UTF-8" standalone="yes"?>
<Relationships xmlns="http://schemas.openxmlformats.org/package/2006/relationships"><Relationship Id="rId1" Type="http://schemas.openxmlformats.org/officeDocument/2006/relationships/image" Target="../media/image4.emf"/></Relationships>
</file>

<file path=xl/drawings/_rels/drawing11.xml.rels><?xml version="1.0" encoding="UTF-8" standalone="yes"?>
<Relationships xmlns="http://schemas.openxmlformats.org/package/2006/relationships"><Relationship Id="rId1" Type="http://schemas.openxmlformats.org/officeDocument/2006/relationships/image" Target="../media/image4.emf"/></Relationships>
</file>

<file path=xl/drawings/_rels/drawing12.xml.rels><?xml version="1.0" encoding="UTF-8" standalone="yes"?>
<Relationships xmlns="http://schemas.openxmlformats.org/package/2006/relationships"><Relationship Id="rId1" Type="http://schemas.openxmlformats.org/officeDocument/2006/relationships/image" Target="../media/image4.emf"/></Relationships>
</file>

<file path=xl/drawings/_rels/drawing13.xml.rels><?xml version="1.0" encoding="UTF-8" standalone="yes"?>
<Relationships xmlns="http://schemas.openxmlformats.org/package/2006/relationships"><Relationship Id="rId1" Type="http://schemas.openxmlformats.org/officeDocument/2006/relationships/image" Target="../media/image4.emf"/></Relationships>
</file>

<file path=xl/drawings/_rels/drawing14.xml.rels><?xml version="1.0" encoding="UTF-8" standalone="yes"?>
<Relationships xmlns="http://schemas.openxmlformats.org/package/2006/relationships"><Relationship Id="rId1" Type="http://schemas.openxmlformats.org/officeDocument/2006/relationships/image" Target="../media/image4.emf"/></Relationships>
</file>

<file path=xl/drawings/_rels/drawing15.xml.rels><?xml version="1.0" encoding="UTF-8" standalone="yes"?>
<Relationships xmlns="http://schemas.openxmlformats.org/package/2006/relationships"><Relationship Id="rId1" Type="http://schemas.openxmlformats.org/officeDocument/2006/relationships/image" Target="../media/image4.emf"/></Relationships>
</file>

<file path=xl/drawings/_rels/drawing16.xml.rels><?xml version="1.0" encoding="UTF-8" standalone="yes"?>
<Relationships xmlns="http://schemas.openxmlformats.org/package/2006/relationships"><Relationship Id="rId1" Type="http://schemas.openxmlformats.org/officeDocument/2006/relationships/image" Target="../media/image4.emf"/></Relationships>
</file>

<file path=xl/drawings/_rels/drawing17.xml.rels><?xml version="1.0" encoding="UTF-8" standalone="yes"?>
<Relationships xmlns="http://schemas.openxmlformats.org/package/2006/relationships"><Relationship Id="rId1" Type="http://schemas.openxmlformats.org/officeDocument/2006/relationships/image" Target="../media/image4.emf"/></Relationships>
</file>

<file path=xl/drawings/_rels/drawing18.xml.rels><?xml version="1.0" encoding="UTF-8" standalone="yes"?>
<Relationships xmlns="http://schemas.openxmlformats.org/package/2006/relationships"><Relationship Id="rId1" Type="http://schemas.openxmlformats.org/officeDocument/2006/relationships/image" Target="../media/image4.emf"/></Relationships>
</file>

<file path=xl/drawings/_rels/drawing19.xml.rels><?xml version="1.0" encoding="UTF-8" standalone="yes"?>
<Relationships xmlns="http://schemas.openxmlformats.org/package/2006/relationships"><Relationship Id="rId1" Type="http://schemas.openxmlformats.org/officeDocument/2006/relationships/image" Target="../media/image4.emf"/></Relationships>
</file>

<file path=xl/drawings/_rels/drawing20.xml.rels><?xml version="1.0" encoding="UTF-8" standalone="yes"?>
<Relationships xmlns="http://schemas.openxmlformats.org/package/2006/relationships"><Relationship Id="rId1" Type="http://schemas.openxmlformats.org/officeDocument/2006/relationships/image" Target="../media/image4.emf"/></Relationships>
</file>

<file path=xl/drawings/_rels/drawing21.xml.rels><?xml version="1.0" encoding="UTF-8" standalone="yes"?>
<Relationships xmlns="http://schemas.openxmlformats.org/package/2006/relationships"><Relationship Id="rId1" Type="http://schemas.openxmlformats.org/officeDocument/2006/relationships/image" Target="../media/image4.emf"/></Relationships>
</file>

<file path=xl/drawings/_rels/drawing22.xml.rels><?xml version="1.0" encoding="UTF-8" standalone="yes"?>
<Relationships xmlns="http://schemas.openxmlformats.org/package/2006/relationships"><Relationship Id="rId1" Type="http://schemas.openxmlformats.org/officeDocument/2006/relationships/image" Target="../media/image4.emf"/></Relationships>
</file>

<file path=xl/drawings/_rels/drawing23.xml.rels><?xml version="1.0" encoding="UTF-8" standalone="yes"?>
<Relationships xmlns="http://schemas.openxmlformats.org/package/2006/relationships"><Relationship Id="rId1" Type="http://schemas.openxmlformats.org/officeDocument/2006/relationships/image" Target="../media/image4.emf"/></Relationships>
</file>

<file path=xl/drawings/_rels/drawing24.xml.rels><?xml version="1.0" encoding="UTF-8" standalone="yes"?>
<Relationships xmlns="http://schemas.openxmlformats.org/package/2006/relationships"><Relationship Id="rId1" Type="http://schemas.openxmlformats.org/officeDocument/2006/relationships/image" Target="../media/image4.emf"/></Relationships>
</file>

<file path=xl/drawings/_rels/drawing25.xml.rels><?xml version="1.0" encoding="UTF-8" standalone="yes"?>
<Relationships xmlns="http://schemas.openxmlformats.org/package/2006/relationships"><Relationship Id="rId1" Type="http://schemas.openxmlformats.org/officeDocument/2006/relationships/image" Target="../media/image4.emf"/></Relationships>
</file>

<file path=xl/drawings/_rels/drawing26.xml.rels><?xml version="1.0" encoding="UTF-8" standalone="yes"?>
<Relationships xmlns="http://schemas.openxmlformats.org/package/2006/relationships"><Relationship Id="rId1" Type="http://schemas.openxmlformats.org/officeDocument/2006/relationships/image" Target="../media/image4.emf"/></Relationships>
</file>

<file path=xl/drawings/_rels/drawing27.xml.rels><?xml version="1.0" encoding="UTF-8" standalone="yes"?>
<Relationships xmlns="http://schemas.openxmlformats.org/package/2006/relationships"><Relationship Id="rId1" Type="http://schemas.openxmlformats.org/officeDocument/2006/relationships/image" Target="../media/image4.emf"/></Relationships>
</file>

<file path=xl/drawings/_rels/drawing28.xml.rels><?xml version="1.0" encoding="UTF-8" standalone="yes"?>
<Relationships xmlns="http://schemas.openxmlformats.org/package/2006/relationships"><Relationship Id="rId1" Type="http://schemas.openxmlformats.org/officeDocument/2006/relationships/image" Target="../media/image4.emf"/></Relationships>
</file>

<file path=xl/drawings/_rels/drawing29.xml.rels><?xml version="1.0" encoding="UTF-8" standalone="yes"?>
<Relationships xmlns="http://schemas.openxmlformats.org/package/2006/relationships"><Relationship Id="rId1" Type="http://schemas.openxmlformats.org/officeDocument/2006/relationships/image" Target="../media/image4.emf"/></Relationships>
</file>

<file path=xl/drawings/_rels/drawing30.xml.rels><?xml version="1.0" encoding="UTF-8" standalone="yes"?>
<Relationships xmlns="http://schemas.openxmlformats.org/package/2006/relationships"><Relationship Id="rId1" Type="http://schemas.openxmlformats.org/officeDocument/2006/relationships/image" Target="../media/image4.emf"/></Relationships>
</file>

<file path=xl/drawings/_rels/drawing31.xml.rels><?xml version="1.0" encoding="UTF-8" standalone="yes"?>
<Relationships xmlns="http://schemas.openxmlformats.org/package/2006/relationships"><Relationship Id="rId1" Type="http://schemas.openxmlformats.org/officeDocument/2006/relationships/image" Target="../media/image4.emf"/></Relationships>
</file>

<file path=xl/drawings/_rels/drawing32.xml.rels><?xml version="1.0" encoding="UTF-8" standalone="yes"?>
<Relationships xmlns="http://schemas.openxmlformats.org/package/2006/relationships"><Relationship Id="rId1" Type="http://schemas.openxmlformats.org/officeDocument/2006/relationships/image" Target="../media/image4.emf"/></Relationships>
</file>

<file path=xl/drawings/_rels/drawing33.xml.rels><?xml version="1.0" encoding="UTF-8" standalone="yes"?>
<Relationships xmlns="http://schemas.openxmlformats.org/package/2006/relationships"><Relationship Id="rId1" Type="http://schemas.openxmlformats.org/officeDocument/2006/relationships/image" Target="../media/image4.emf"/></Relationships>
</file>

<file path=xl/drawings/_rels/drawing34.xml.rels><?xml version="1.0" encoding="UTF-8" standalone="yes"?>
<Relationships xmlns="http://schemas.openxmlformats.org/package/2006/relationships"><Relationship Id="rId1" Type="http://schemas.openxmlformats.org/officeDocument/2006/relationships/image" Target="../media/image4.emf"/></Relationships>
</file>

<file path=xl/drawings/_rels/drawing35.xml.rels><?xml version="1.0" encoding="UTF-8" standalone="yes"?>
<Relationships xmlns="http://schemas.openxmlformats.org/package/2006/relationships"><Relationship Id="rId1" Type="http://schemas.openxmlformats.org/officeDocument/2006/relationships/image" Target="../media/image4.emf"/></Relationships>
</file>

<file path=xl/drawings/_rels/drawing36.xml.rels><?xml version="1.0" encoding="UTF-8" standalone="yes"?>
<Relationships xmlns="http://schemas.openxmlformats.org/package/2006/relationships"><Relationship Id="rId1" Type="http://schemas.openxmlformats.org/officeDocument/2006/relationships/image" Target="../media/image4.emf"/></Relationships>
</file>

<file path=xl/drawings/_rels/drawing37.xml.rels><?xml version="1.0" encoding="UTF-8" standalone="yes"?>
<Relationships xmlns="http://schemas.openxmlformats.org/package/2006/relationships"><Relationship Id="rId1" Type="http://schemas.openxmlformats.org/officeDocument/2006/relationships/image" Target="../media/image4.emf"/></Relationships>
</file>

<file path=xl/drawings/_rels/drawing38.xml.rels><?xml version="1.0" encoding="UTF-8" standalone="yes"?>
<Relationships xmlns="http://schemas.openxmlformats.org/package/2006/relationships"><Relationship Id="rId1" Type="http://schemas.openxmlformats.org/officeDocument/2006/relationships/image" Target="../media/image4.emf"/></Relationships>
</file>

<file path=xl/drawings/_rels/drawing39.xml.rels><?xml version="1.0" encoding="UTF-8" standalone="yes"?>
<Relationships xmlns="http://schemas.openxmlformats.org/package/2006/relationships"><Relationship Id="rId1" Type="http://schemas.openxmlformats.org/officeDocument/2006/relationships/image" Target="../media/image4.emf"/></Relationships>
</file>

<file path=xl/drawings/_rels/drawing40.xml.rels><?xml version="1.0" encoding="UTF-8" standalone="yes"?>
<Relationships xmlns="http://schemas.openxmlformats.org/package/2006/relationships"><Relationship Id="rId1" Type="http://schemas.openxmlformats.org/officeDocument/2006/relationships/image" Target="../media/image4.emf"/></Relationships>
</file>

<file path=xl/drawings/_rels/drawing41.xml.rels><?xml version="1.0" encoding="UTF-8" standalone="yes"?>
<Relationships xmlns="http://schemas.openxmlformats.org/package/2006/relationships"><Relationship Id="rId1" Type="http://schemas.openxmlformats.org/officeDocument/2006/relationships/image" Target="../media/image4.emf"/></Relationships>
</file>

<file path=xl/drawings/_rels/drawing42.xml.rels><?xml version="1.0" encoding="UTF-8" standalone="yes"?>
<Relationships xmlns="http://schemas.openxmlformats.org/package/2006/relationships"><Relationship Id="rId1" Type="http://schemas.openxmlformats.org/officeDocument/2006/relationships/image" Target="../media/image4.emf"/></Relationships>
</file>

<file path=xl/drawings/_rels/drawing43.xml.rels><?xml version="1.0" encoding="UTF-8" standalone="yes"?>
<Relationships xmlns="http://schemas.openxmlformats.org/package/2006/relationships"><Relationship Id="rId1" Type="http://schemas.openxmlformats.org/officeDocument/2006/relationships/image" Target="../media/image4.emf"/></Relationships>
</file>

<file path=xl/drawings/_rels/drawing44.xml.rels><?xml version="1.0" encoding="UTF-8" standalone="yes"?>
<Relationships xmlns="http://schemas.openxmlformats.org/package/2006/relationships"><Relationship Id="rId1" Type="http://schemas.openxmlformats.org/officeDocument/2006/relationships/image" Target="../media/image4.emf"/></Relationships>
</file>

<file path=xl/drawings/_rels/drawing45.xml.rels><?xml version="1.0" encoding="UTF-8" standalone="yes"?>
<Relationships xmlns="http://schemas.openxmlformats.org/package/2006/relationships"><Relationship Id="rId1" Type="http://schemas.openxmlformats.org/officeDocument/2006/relationships/image" Target="../media/image4.emf"/></Relationships>
</file>

<file path=xl/drawings/_rels/drawing46.xml.rels><?xml version="1.0" encoding="UTF-8" standalone="yes"?>
<Relationships xmlns="http://schemas.openxmlformats.org/package/2006/relationships"><Relationship Id="rId1" Type="http://schemas.openxmlformats.org/officeDocument/2006/relationships/image" Target="../media/image4.emf"/></Relationships>
</file>

<file path=xl/drawings/_rels/drawing47.xml.rels><?xml version="1.0" encoding="UTF-8" standalone="yes"?>
<Relationships xmlns="http://schemas.openxmlformats.org/package/2006/relationships"><Relationship Id="rId1" Type="http://schemas.openxmlformats.org/officeDocument/2006/relationships/image" Target="../media/image4.emf"/></Relationships>
</file>

<file path=xl/drawings/_rels/drawing48.xml.rels><?xml version="1.0" encoding="UTF-8" standalone="yes"?>
<Relationships xmlns="http://schemas.openxmlformats.org/package/2006/relationships"><Relationship Id="rId1" Type="http://schemas.openxmlformats.org/officeDocument/2006/relationships/image" Target="../media/image4.emf"/></Relationships>
</file>

<file path=xl/drawings/_rels/drawing49.xml.rels><?xml version="1.0" encoding="UTF-8" standalone="yes"?>
<Relationships xmlns="http://schemas.openxmlformats.org/package/2006/relationships"><Relationship Id="rId1" Type="http://schemas.openxmlformats.org/officeDocument/2006/relationships/image" Target="../media/image4.emf"/></Relationships>
</file>

<file path=xl/drawings/_rels/drawing50.xml.rels><?xml version="1.0" encoding="UTF-8" standalone="yes"?>
<Relationships xmlns="http://schemas.openxmlformats.org/package/2006/relationships"><Relationship Id="rId1" Type="http://schemas.openxmlformats.org/officeDocument/2006/relationships/image" Target="../media/image4.emf"/></Relationships>
</file>

<file path=xl/drawings/_rels/drawing51.xml.rels><?xml version="1.0" encoding="UTF-8" standalone="yes"?>
<Relationships xmlns="http://schemas.openxmlformats.org/package/2006/relationships"><Relationship Id="rId1" Type="http://schemas.openxmlformats.org/officeDocument/2006/relationships/image" Target="../media/image4.emf"/></Relationships>
</file>

<file path=xl/drawings/_rels/drawing52.xml.rels><?xml version="1.0" encoding="UTF-8" standalone="yes"?>
<Relationships xmlns="http://schemas.openxmlformats.org/package/2006/relationships"><Relationship Id="rId1" Type="http://schemas.openxmlformats.org/officeDocument/2006/relationships/image" Target="../media/image4.emf"/></Relationships>
</file>

<file path=xl/drawings/_rels/drawing53.xml.rels><?xml version="1.0" encoding="UTF-8" standalone="yes"?>
<Relationships xmlns="http://schemas.openxmlformats.org/package/2006/relationships"><Relationship Id="rId1" Type="http://schemas.openxmlformats.org/officeDocument/2006/relationships/image" Target="../media/image4.emf"/></Relationships>
</file>

<file path=xl/drawings/_rels/drawing54.xml.rels><?xml version="1.0" encoding="UTF-8" standalone="yes"?>
<Relationships xmlns="http://schemas.openxmlformats.org/package/2006/relationships"><Relationship Id="rId1" Type="http://schemas.openxmlformats.org/officeDocument/2006/relationships/image" Target="../media/image4.emf"/></Relationships>
</file>

<file path=xl/drawings/_rels/drawing55.xml.rels><?xml version="1.0" encoding="UTF-8" standalone="yes"?>
<Relationships xmlns="http://schemas.openxmlformats.org/package/2006/relationships"><Relationship Id="rId1" Type="http://schemas.openxmlformats.org/officeDocument/2006/relationships/image" Target="../media/image4.emf"/></Relationships>
</file>

<file path=xl/drawings/_rels/drawing56.xml.rels><?xml version="1.0" encoding="UTF-8" standalone="yes"?>
<Relationships xmlns="http://schemas.openxmlformats.org/package/2006/relationships"><Relationship Id="rId1" Type="http://schemas.openxmlformats.org/officeDocument/2006/relationships/image" Target="../media/image4.emf"/></Relationships>
</file>

<file path=xl/drawings/_rels/drawing57.xml.rels><?xml version="1.0" encoding="UTF-8" standalone="yes"?>
<Relationships xmlns="http://schemas.openxmlformats.org/package/2006/relationships"><Relationship Id="rId1" Type="http://schemas.openxmlformats.org/officeDocument/2006/relationships/image" Target="../media/image4.emf"/></Relationships>
</file>

<file path=xl/drawings/_rels/drawing58.xml.rels><?xml version="1.0" encoding="UTF-8" standalone="yes"?>
<Relationships xmlns="http://schemas.openxmlformats.org/package/2006/relationships"><Relationship Id="rId1" Type="http://schemas.openxmlformats.org/officeDocument/2006/relationships/image" Target="../media/image4.emf"/></Relationships>
</file>

<file path=xl/drawings/_rels/drawing59.xml.rels><?xml version="1.0" encoding="UTF-8" standalone="yes"?>
<Relationships xmlns="http://schemas.openxmlformats.org/package/2006/relationships"><Relationship Id="rId1" Type="http://schemas.openxmlformats.org/officeDocument/2006/relationships/image" Target="../media/image4.emf"/></Relationships>
</file>

<file path=xl/drawings/_rels/drawing60.xml.rels><?xml version="1.0" encoding="UTF-8" standalone="yes"?>
<Relationships xmlns="http://schemas.openxmlformats.org/package/2006/relationships"><Relationship Id="rId1" Type="http://schemas.openxmlformats.org/officeDocument/2006/relationships/image" Target="../media/image4.emf"/></Relationships>
</file>

<file path=xl/drawings/_rels/drawing61.xml.rels><?xml version="1.0" encoding="UTF-8" standalone="yes"?>
<Relationships xmlns="http://schemas.openxmlformats.org/package/2006/relationships"><Relationship Id="rId1" Type="http://schemas.openxmlformats.org/officeDocument/2006/relationships/image" Target="../media/image4.emf"/></Relationships>
</file>

<file path=xl/drawings/_rels/drawing62.xml.rels><?xml version="1.0" encoding="UTF-8" standalone="yes"?>
<Relationships xmlns="http://schemas.openxmlformats.org/package/2006/relationships"><Relationship Id="rId1" Type="http://schemas.openxmlformats.org/officeDocument/2006/relationships/image" Target="../media/image4.emf"/></Relationships>
</file>

<file path=xl/drawings/_rels/drawing63.xml.rels><?xml version="1.0" encoding="UTF-8" standalone="yes"?>
<Relationships xmlns="http://schemas.openxmlformats.org/package/2006/relationships"><Relationship Id="rId1" Type="http://schemas.openxmlformats.org/officeDocument/2006/relationships/image" Target="../media/image4.emf"/></Relationships>
</file>

<file path=xl/drawings/_rels/drawing64.xml.rels><?xml version="1.0" encoding="UTF-8" standalone="yes"?>
<Relationships xmlns="http://schemas.openxmlformats.org/package/2006/relationships"><Relationship Id="rId1" Type="http://schemas.openxmlformats.org/officeDocument/2006/relationships/image" Target="../media/image4.emf"/></Relationships>
</file>

<file path=xl/drawings/_rels/drawing65.xml.rels><?xml version="1.0" encoding="UTF-8" standalone="yes"?>
<Relationships xmlns="http://schemas.openxmlformats.org/package/2006/relationships"><Relationship Id="rId1" Type="http://schemas.openxmlformats.org/officeDocument/2006/relationships/image" Target="../media/image4.emf"/></Relationships>
</file>

<file path=xl/drawings/_rels/drawing66.xml.rels><?xml version="1.0" encoding="UTF-8" standalone="yes"?>
<Relationships xmlns="http://schemas.openxmlformats.org/package/2006/relationships"><Relationship Id="rId1" Type="http://schemas.openxmlformats.org/officeDocument/2006/relationships/image" Target="../media/image4.emf"/></Relationships>
</file>

<file path=xl/drawings/_rels/drawing67.xml.rels><?xml version="1.0" encoding="UTF-8" standalone="yes"?>
<Relationships xmlns="http://schemas.openxmlformats.org/package/2006/relationships"><Relationship Id="rId1" Type="http://schemas.openxmlformats.org/officeDocument/2006/relationships/image" Target="../media/image4.emf"/></Relationships>
</file>

<file path=xl/drawings/_rels/drawing68.xml.rels><?xml version="1.0" encoding="UTF-8" standalone="yes"?>
<Relationships xmlns="http://schemas.openxmlformats.org/package/2006/relationships"><Relationship Id="rId1" Type="http://schemas.openxmlformats.org/officeDocument/2006/relationships/image" Target="../media/image4.emf"/></Relationships>
</file>

<file path=xl/drawings/_rels/drawing69.xml.rels><?xml version="1.0" encoding="UTF-8" standalone="yes"?>
<Relationships xmlns="http://schemas.openxmlformats.org/package/2006/relationships"><Relationship Id="rId1" Type="http://schemas.openxmlformats.org/officeDocument/2006/relationships/image" Target="../media/image4.emf"/></Relationships>
</file>

<file path=xl/drawings/_rels/drawing70.xml.rels><?xml version="1.0" encoding="UTF-8" standalone="yes"?>
<Relationships xmlns="http://schemas.openxmlformats.org/package/2006/relationships"><Relationship Id="rId1" Type="http://schemas.openxmlformats.org/officeDocument/2006/relationships/image" Target="../media/image4.emf"/></Relationships>
</file>

<file path=xl/drawings/_rels/drawing71.xml.rels><?xml version="1.0" encoding="UTF-8" standalone="yes"?>
<Relationships xmlns="http://schemas.openxmlformats.org/package/2006/relationships"><Relationship Id="rId1" Type="http://schemas.openxmlformats.org/officeDocument/2006/relationships/image" Target="../media/image4.emf"/></Relationships>
</file>

<file path=xl/drawings/_rels/drawing72.xml.rels><?xml version="1.0" encoding="UTF-8" standalone="yes"?>
<Relationships xmlns="http://schemas.openxmlformats.org/package/2006/relationships"><Relationship Id="rId1" Type="http://schemas.openxmlformats.org/officeDocument/2006/relationships/image" Target="../media/image4.emf"/></Relationships>
</file>

<file path=xl/drawings/_rels/drawing73.xml.rels><?xml version="1.0" encoding="UTF-8" standalone="yes"?>
<Relationships xmlns="http://schemas.openxmlformats.org/package/2006/relationships"><Relationship Id="rId1" Type="http://schemas.openxmlformats.org/officeDocument/2006/relationships/image" Target="../media/image4.emf"/></Relationships>
</file>

<file path=xl/drawings/_rels/drawing74.xml.rels><?xml version="1.0" encoding="UTF-8" standalone="yes"?>
<Relationships xmlns="http://schemas.openxmlformats.org/package/2006/relationships"><Relationship Id="rId1" Type="http://schemas.openxmlformats.org/officeDocument/2006/relationships/image" Target="../media/image4.emf"/></Relationships>
</file>

<file path=xl/drawings/_rels/drawing75.xml.rels><?xml version="1.0" encoding="UTF-8" standalone="yes"?>
<Relationships xmlns="http://schemas.openxmlformats.org/package/2006/relationships"><Relationship Id="rId1" Type="http://schemas.openxmlformats.org/officeDocument/2006/relationships/image" Target="../media/image4.emf"/></Relationships>
</file>

<file path=xl/drawings/_rels/drawing76.xml.rels><?xml version="1.0" encoding="UTF-8" standalone="yes"?>
<Relationships xmlns="http://schemas.openxmlformats.org/package/2006/relationships"><Relationship Id="rId1" Type="http://schemas.openxmlformats.org/officeDocument/2006/relationships/image" Target="../media/image4.emf"/></Relationships>
</file>

<file path=xl/drawings/_rels/drawing77.xml.rels><?xml version="1.0" encoding="UTF-8" standalone="yes"?>
<Relationships xmlns="http://schemas.openxmlformats.org/package/2006/relationships"><Relationship Id="rId1" Type="http://schemas.openxmlformats.org/officeDocument/2006/relationships/image" Target="../media/image4.emf"/></Relationships>
</file>

<file path=xl/drawings/_rels/drawing78.xml.rels><?xml version="1.0" encoding="UTF-8" standalone="yes"?>
<Relationships xmlns="http://schemas.openxmlformats.org/package/2006/relationships"><Relationship Id="rId1" Type="http://schemas.openxmlformats.org/officeDocument/2006/relationships/image" Target="../media/image4.emf"/></Relationships>
</file>

<file path=xl/drawings/_rels/drawing79.xml.rels><?xml version="1.0" encoding="UTF-8" standalone="yes"?>
<Relationships xmlns="http://schemas.openxmlformats.org/package/2006/relationships"><Relationship Id="rId1" Type="http://schemas.openxmlformats.org/officeDocument/2006/relationships/image" Target="../media/image4.emf"/></Relationships>
</file>

<file path=xl/drawings/_rels/drawing80.xml.rels><?xml version="1.0" encoding="UTF-8" standalone="yes"?>
<Relationships xmlns="http://schemas.openxmlformats.org/package/2006/relationships"><Relationship Id="rId1" Type="http://schemas.openxmlformats.org/officeDocument/2006/relationships/image" Target="../media/image4.emf"/></Relationships>
</file>

<file path=xl/drawings/_rels/drawing81.xml.rels><?xml version="1.0" encoding="UTF-8" standalone="yes"?>
<Relationships xmlns="http://schemas.openxmlformats.org/package/2006/relationships"><Relationship Id="rId1" Type="http://schemas.openxmlformats.org/officeDocument/2006/relationships/image" Target="../media/image4.emf"/></Relationships>
</file>

<file path=xl/drawings/_rels/drawing82.xml.rels><?xml version="1.0" encoding="UTF-8" standalone="yes"?>
<Relationships xmlns="http://schemas.openxmlformats.org/package/2006/relationships"><Relationship Id="rId1" Type="http://schemas.openxmlformats.org/officeDocument/2006/relationships/image" Target="../media/image4.emf"/></Relationships>
</file>

<file path=xl/drawings/_rels/drawing83.xml.rels><?xml version="1.0" encoding="UTF-8" standalone="yes"?>
<Relationships xmlns="http://schemas.openxmlformats.org/package/2006/relationships"><Relationship Id="rId1" Type="http://schemas.openxmlformats.org/officeDocument/2006/relationships/image" Target="../media/image4.emf"/></Relationships>
</file>

<file path=xl/drawings/_rels/drawing84.xml.rels><?xml version="1.0" encoding="UTF-8" standalone="yes"?>
<Relationships xmlns="http://schemas.openxmlformats.org/package/2006/relationships"><Relationship Id="rId1" Type="http://schemas.openxmlformats.org/officeDocument/2006/relationships/image" Target="../media/image4.emf"/></Relationships>
</file>

<file path=xl/drawings/_rels/drawing85.xml.rels><?xml version="1.0" encoding="UTF-8" standalone="yes"?>
<Relationships xmlns="http://schemas.openxmlformats.org/package/2006/relationships"><Relationship Id="rId1" Type="http://schemas.openxmlformats.org/officeDocument/2006/relationships/image" Target="../media/image4.emf"/></Relationships>
</file>

<file path=xl/drawings/_rels/drawing86.xml.rels><?xml version="1.0" encoding="UTF-8" standalone="yes"?>
<Relationships xmlns="http://schemas.openxmlformats.org/package/2006/relationships"><Relationship Id="rId1" Type="http://schemas.openxmlformats.org/officeDocument/2006/relationships/image" Target="../media/image4.emf"/></Relationships>
</file>

<file path=xl/drawings/_rels/drawing87.xml.rels><?xml version="1.0" encoding="UTF-8" standalone="yes"?>
<Relationships xmlns="http://schemas.openxmlformats.org/package/2006/relationships"><Relationship Id="rId1" Type="http://schemas.openxmlformats.org/officeDocument/2006/relationships/image" Target="../media/image4.emf"/></Relationships>
</file>

<file path=xl/drawings/_rels/drawing88.xml.rels><?xml version="1.0" encoding="UTF-8" standalone="yes"?>
<Relationships xmlns="http://schemas.openxmlformats.org/package/2006/relationships"><Relationship Id="rId1" Type="http://schemas.openxmlformats.org/officeDocument/2006/relationships/image" Target="../media/image4.emf"/></Relationships>
</file>

<file path=xl/drawings/_rels/drawing89.xml.rels><?xml version="1.0" encoding="UTF-8" standalone="yes"?>
<Relationships xmlns="http://schemas.openxmlformats.org/package/2006/relationships"><Relationship Id="rId1" Type="http://schemas.openxmlformats.org/officeDocument/2006/relationships/image" Target="../media/image4.emf"/></Relationships>
</file>

<file path=xl/drawings/_rels/drawing90.xml.rels><?xml version="1.0" encoding="UTF-8" standalone="yes"?>
<Relationships xmlns="http://schemas.openxmlformats.org/package/2006/relationships"><Relationship Id="rId1" Type="http://schemas.openxmlformats.org/officeDocument/2006/relationships/image" Target="../media/image4.emf"/></Relationships>
</file>

<file path=xl/drawings/_rels/drawing91.xml.rels><?xml version="1.0" encoding="UTF-8" standalone="yes"?>
<Relationships xmlns="http://schemas.openxmlformats.org/package/2006/relationships"><Relationship Id="rId1" Type="http://schemas.openxmlformats.org/officeDocument/2006/relationships/image" Target="../media/image4.emf"/></Relationships>
</file>

<file path=xl/drawings/_rels/drawing92.xml.rels><?xml version="1.0" encoding="UTF-8" standalone="yes"?>
<Relationships xmlns="http://schemas.openxmlformats.org/package/2006/relationships"><Relationship Id="rId1" Type="http://schemas.openxmlformats.org/officeDocument/2006/relationships/image" Target="../media/image4.emf"/></Relationships>
</file>

<file path=xl/drawings/_rels/drawing93.xml.rels><?xml version="1.0" encoding="UTF-8" standalone="yes"?>
<Relationships xmlns="http://schemas.openxmlformats.org/package/2006/relationships"><Relationship Id="rId1" Type="http://schemas.openxmlformats.org/officeDocument/2006/relationships/image" Target="../media/image4.emf"/></Relationships>
</file>

<file path=xl/drawings/_rels/drawing94.xml.rels><?xml version="1.0" encoding="UTF-8" standalone="yes"?>
<Relationships xmlns="http://schemas.openxmlformats.org/package/2006/relationships"><Relationship Id="rId1" Type="http://schemas.openxmlformats.org/officeDocument/2006/relationships/image" Target="../media/image4.emf"/></Relationships>
</file>

<file path=xl/drawings/_rels/drawing95.xml.rels><?xml version="1.0" encoding="UTF-8" standalone="yes"?>
<Relationships xmlns="http://schemas.openxmlformats.org/package/2006/relationships"><Relationship Id="rId1" Type="http://schemas.openxmlformats.org/officeDocument/2006/relationships/image" Target="../media/image4.emf"/></Relationships>
</file>

<file path=xl/drawings/_rels/drawing96.xml.rels><?xml version="1.0" encoding="UTF-8" standalone="yes"?>
<Relationships xmlns="http://schemas.openxmlformats.org/package/2006/relationships"><Relationship Id="rId1" Type="http://schemas.openxmlformats.org/officeDocument/2006/relationships/image" Target="../media/image4.emf"/></Relationships>
</file>

<file path=xl/drawings/_rels/drawing97.xml.rels><?xml version="1.0" encoding="UTF-8" standalone="yes"?>
<Relationships xmlns="http://schemas.openxmlformats.org/package/2006/relationships"><Relationship Id="rId1" Type="http://schemas.openxmlformats.org/officeDocument/2006/relationships/image" Target="../media/image4.emf"/></Relationships>
</file>

<file path=xl/drawings/_rels/drawing98.xml.rels><?xml version="1.0" encoding="UTF-8" standalone="yes"?>
<Relationships xmlns="http://schemas.openxmlformats.org/package/2006/relationships"><Relationship Id="rId1" Type="http://schemas.openxmlformats.org/officeDocument/2006/relationships/image" Target="../media/image4.emf"/></Relationships>
</file>

<file path=xl/drawings/_rels/drawing99.xml.rels><?xml version="1.0" encoding="UTF-8" standalone="yes"?>
<Relationships xmlns="http://schemas.openxmlformats.org/package/2006/relationships"><Relationship Id="rId1" Type="http://schemas.openxmlformats.org/officeDocument/2006/relationships/image" Target="../media/image4.emf"/></Relationships>
</file>

<file path=xl/drawings/_rels/drawing100.xml.rels><?xml version="1.0" encoding="UTF-8" standalone="yes"?>
<Relationships xmlns="http://schemas.openxmlformats.org/package/2006/relationships"><Relationship Id="rId1" Type="http://schemas.openxmlformats.org/officeDocument/2006/relationships/image" Target="../media/image4.emf"/></Relationships>
</file>

<file path=xl/drawings/_rels/drawing101.xml.rels><?xml version="1.0" encoding="UTF-8" standalone="yes"?>
<Relationships xmlns="http://schemas.openxmlformats.org/package/2006/relationships"><Relationship Id="rId1" Type="http://schemas.openxmlformats.org/officeDocument/2006/relationships/image" Target="../media/image4.emf"/></Relationships>
</file>

<file path=xl/drawings/drawing1.xml><?xml version="1.0" encoding="utf-8"?>
<xdr:wsDr xmlns:xdr="http://schemas.openxmlformats.org/drawingml/2006/spreadsheetDrawing" xmlns:a="http://schemas.openxmlformats.org/drawingml/2006/main">
  <xdr:twoCellAnchor editAs="absolute">
    <xdr:from>
      <xdr:col>0</xdr:col>
      <xdr:colOff>131887</xdr:colOff>
      <xdr:row>0</xdr:row>
      <xdr:rowOff>94484</xdr:rowOff>
    </xdr:from>
    <xdr:to>
      <xdr:col>4</xdr:col>
      <xdr:colOff>244844</xdr:colOff>
      <xdr:row>4</xdr:row>
      <xdr:rowOff>19050</xdr:rowOff>
    </xdr:to>
    <xdr:pic>
      <xdr:nvPicPr>
        <xdr:cNvPr id="2" name="Picture 1">
          <a:extLst>
            <a:ext uri="{FF2B5EF4-FFF2-40B4-BE49-F238E27FC236}">
              <a16:creationId xmlns:a16="http://schemas.microsoft.com/office/drawing/2014/main" id="{6A672295-52F0-40C7-8125-D1D8A8A6225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31887" y="94484"/>
          <a:ext cx="1878257" cy="635766"/>
        </a:xfrm>
        <a:prstGeom prst="rect">
          <a:avLst/>
        </a:prstGeom>
      </xdr:spPr>
    </xdr:pic>
    <xdr:clientData/>
  </xdr:twoCellAnchor>
  <xdr:twoCellAnchor editAs="oneCell">
    <xdr:from>
      <xdr:col>9</xdr:col>
      <xdr:colOff>110144</xdr:colOff>
      <xdr:row>0</xdr:row>
      <xdr:rowOff>118456</xdr:rowOff>
    </xdr:from>
    <xdr:to>
      <xdr:col>9</xdr:col>
      <xdr:colOff>482732</xdr:colOff>
      <xdr:row>4</xdr:row>
      <xdr:rowOff>18530</xdr:rowOff>
    </xdr:to>
    <xdr:pic>
      <xdr:nvPicPr>
        <xdr:cNvPr id="3" name="Picture 2" descr="A black background with a black square&#10;&#10;Description automatically generated with medium confidence">
          <a:extLst>
            <a:ext uri="{FF2B5EF4-FFF2-40B4-BE49-F238E27FC236}">
              <a16:creationId xmlns:a16="http://schemas.microsoft.com/office/drawing/2014/main" id="{F854E52A-DA45-4EE1-9AF3-2D15DF737C72}"/>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018694" y="118456"/>
          <a:ext cx="372588" cy="611274"/>
        </a:xfrm>
        <a:prstGeom prst="rect">
          <a:avLst/>
        </a:prstGeom>
        <a:noFill/>
        <a:ln>
          <a:noFill/>
        </a:ln>
      </xdr:spPr>
    </xdr:pic>
    <xdr:clientData/>
  </xdr:twoCellAnchor>
  <xdr:twoCellAnchor editAs="oneCell">
    <xdr:from>
      <xdr:col>6</xdr:col>
      <xdr:colOff>512922</xdr:colOff>
      <xdr:row>0</xdr:row>
      <xdr:rowOff>76223</xdr:rowOff>
    </xdr:from>
    <xdr:to>
      <xdr:col>9</xdr:col>
      <xdr:colOff>37674</xdr:colOff>
      <xdr:row>4</xdr:row>
      <xdr:rowOff>91373</xdr:rowOff>
    </xdr:to>
    <xdr:pic>
      <xdr:nvPicPr>
        <xdr:cNvPr id="4" name="Picture 3">
          <a:extLst>
            <a:ext uri="{FF2B5EF4-FFF2-40B4-BE49-F238E27FC236}">
              <a16:creationId xmlns:a16="http://schemas.microsoft.com/office/drawing/2014/main" id="{92CD002D-8EE6-4763-A1E4-2FF7D0864C4A}"/>
            </a:ext>
          </a:extLst>
        </xdr:cNvPr>
        <xdr:cNvPicPr>
          <a:picLocks noChangeAspect="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r="41044"/>
        <a:stretch/>
      </xdr:blipFill>
      <xdr:spPr>
        <a:xfrm>
          <a:off x="3535522" y="76223"/>
          <a:ext cx="1410702" cy="7263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95250</xdr:colOff>
      <xdr:row>0</xdr:row>
      <xdr:rowOff>93345</xdr:rowOff>
    </xdr:from>
    <xdr:to>
      <xdr:col>2</xdr:col>
      <xdr:colOff>339017</xdr:colOff>
      <xdr:row>3</xdr:row>
      <xdr:rowOff>111256</xdr:rowOff>
    </xdr:to>
    <xdr:pic>
      <xdr:nvPicPr>
        <xdr:cNvPr id="2" name="Picture 1">
          <a:extLst>
            <a:ext uri="{FF2B5EF4-FFF2-40B4-BE49-F238E27FC236}">
              <a16:creationId xmlns:a16="http://schemas.microsoft.com/office/drawing/2014/main" id="{D120612E-3F4B-490C-8F33-E761DAB4CF2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95250" y="93345"/>
          <a:ext cx="1837617" cy="627511"/>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097" name="Picture 1">
          <a:extLst>
            <a:ext uri="{FF2B5EF4-FFF2-40B4-BE49-F238E27FC236}">
              <a16:creationId xmlns:a16="http://schemas.microsoft.com/office/drawing/2014/main" id="{8B344184-5890-1FB0-D7B5-9BDB3E5F68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121" name="Picture 1">
          <a:extLst>
            <a:ext uri="{FF2B5EF4-FFF2-40B4-BE49-F238E27FC236}">
              <a16:creationId xmlns:a16="http://schemas.microsoft.com/office/drawing/2014/main" id="{F6252734-B8D7-0DFF-64A0-14E25189BB1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145" name="Picture 1">
          <a:extLst>
            <a:ext uri="{FF2B5EF4-FFF2-40B4-BE49-F238E27FC236}">
              <a16:creationId xmlns:a16="http://schemas.microsoft.com/office/drawing/2014/main" id="{262717C4-4584-AEE2-5CEA-998D45B9C89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169" name="Picture 1">
          <a:extLst>
            <a:ext uri="{FF2B5EF4-FFF2-40B4-BE49-F238E27FC236}">
              <a16:creationId xmlns:a16="http://schemas.microsoft.com/office/drawing/2014/main" id="{0342E9DD-D893-2B77-62D9-85C120AF747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193" name="Picture 1">
          <a:extLst>
            <a:ext uri="{FF2B5EF4-FFF2-40B4-BE49-F238E27FC236}">
              <a16:creationId xmlns:a16="http://schemas.microsoft.com/office/drawing/2014/main" id="{AEE2C5FF-928F-0506-1E5F-AEF423ABE2B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217" name="Picture 1">
          <a:extLst>
            <a:ext uri="{FF2B5EF4-FFF2-40B4-BE49-F238E27FC236}">
              <a16:creationId xmlns:a16="http://schemas.microsoft.com/office/drawing/2014/main" id="{A1C88DCD-6BB6-FFD2-0982-D9102DF336F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241" name="Picture 1">
          <a:extLst>
            <a:ext uri="{FF2B5EF4-FFF2-40B4-BE49-F238E27FC236}">
              <a16:creationId xmlns:a16="http://schemas.microsoft.com/office/drawing/2014/main" id="{EE5FCDE5-766F-D5E4-A680-AD151FCBA1C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1265" name="Picture 1">
          <a:extLst>
            <a:ext uri="{FF2B5EF4-FFF2-40B4-BE49-F238E27FC236}">
              <a16:creationId xmlns:a16="http://schemas.microsoft.com/office/drawing/2014/main" id="{B468005F-A4AD-477C-4EC0-841B5B888FF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2289" name="Picture 1">
          <a:extLst>
            <a:ext uri="{FF2B5EF4-FFF2-40B4-BE49-F238E27FC236}">
              <a16:creationId xmlns:a16="http://schemas.microsoft.com/office/drawing/2014/main" id="{B4EEF7C7-7250-170F-4E48-1C47B49D98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3313" name="Picture 1">
          <a:extLst>
            <a:ext uri="{FF2B5EF4-FFF2-40B4-BE49-F238E27FC236}">
              <a16:creationId xmlns:a16="http://schemas.microsoft.com/office/drawing/2014/main" id="{0AA5C96B-FA11-8A27-D629-6E87F705F25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4337" name="Picture 1">
          <a:extLst>
            <a:ext uri="{FF2B5EF4-FFF2-40B4-BE49-F238E27FC236}">
              <a16:creationId xmlns:a16="http://schemas.microsoft.com/office/drawing/2014/main" id="{8418A760-1463-020B-7205-234B98788AC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5361" name="Picture 1">
          <a:extLst>
            <a:ext uri="{FF2B5EF4-FFF2-40B4-BE49-F238E27FC236}">
              <a16:creationId xmlns:a16="http://schemas.microsoft.com/office/drawing/2014/main" id="{04488CAA-CED4-AC58-22F9-E5095AACC16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6385" name="Picture 1">
          <a:extLst>
            <a:ext uri="{FF2B5EF4-FFF2-40B4-BE49-F238E27FC236}">
              <a16:creationId xmlns:a16="http://schemas.microsoft.com/office/drawing/2014/main" id="{B5ADB221-EB87-DBD1-82AC-A52E8105A24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7409" name="Picture 1">
          <a:extLst>
            <a:ext uri="{FF2B5EF4-FFF2-40B4-BE49-F238E27FC236}">
              <a16:creationId xmlns:a16="http://schemas.microsoft.com/office/drawing/2014/main" id="{B1CBE114-96EB-8C7F-CAE8-9AD719BB3AB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8433" name="Picture 1">
          <a:extLst>
            <a:ext uri="{FF2B5EF4-FFF2-40B4-BE49-F238E27FC236}">
              <a16:creationId xmlns:a16="http://schemas.microsoft.com/office/drawing/2014/main" id="{A992D240-DD5E-8770-9A46-89208DA78C9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9457" name="Picture 1">
          <a:extLst>
            <a:ext uri="{FF2B5EF4-FFF2-40B4-BE49-F238E27FC236}">
              <a16:creationId xmlns:a16="http://schemas.microsoft.com/office/drawing/2014/main" id="{EB41665D-26A5-8842-3708-EA58A866FB1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0481" name="Picture 1">
          <a:extLst>
            <a:ext uri="{FF2B5EF4-FFF2-40B4-BE49-F238E27FC236}">
              <a16:creationId xmlns:a16="http://schemas.microsoft.com/office/drawing/2014/main" id="{D632D6FC-085F-C6C2-2C51-64DEBB4BA65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1505" name="Picture 1">
          <a:extLst>
            <a:ext uri="{FF2B5EF4-FFF2-40B4-BE49-F238E27FC236}">
              <a16:creationId xmlns:a16="http://schemas.microsoft.com/office/drawing/2014/main" id="{D9C1F015-3341-BAA3-DC88-E94607AE87E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2529" name="Picture 1">
          <a:extLst>
            <a:ext uri="{FF2B5EF4-FFF2-40B4-BE49-F238E27FC236}">
              <a16:creationId xmlns:a16="http://schemas.microsoft.com/office/drawing/2014/main" id="{A20CF09A-86C1-6A79-BA37-2D804EC9CCE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3553" name="Picture 1">
          <a:extLst>
            <a:ext uri="{FF2B5EF4-FFF2-40B4-BE49-F238E27FC236}">
              <a16:creationId xmlns:a16="http://schemas.microsoft.com/office/drawing/2014/main" id="{7696AEF0-6AEB-B2F2-FB0F-2FC28A61ECD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4577" name="Picture 1">
          <a:extLst>
            <a:ext uri="{FF2B5EF4-FFF2-40B4-BE49-F238E27FC236}">
              <a16:creationId xmlns:a16="http://schemas.microsoft.com/office/drawing/2014/main" id="{C127C90F-2193-D907-1E9F-7D1A64EAB94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5601" name="Picture 1">
          <a:extLst>
            <a:ext uri="{FF2B5EF4-FFF2-40B4-BE49-F238E27FC236}">
              <a16:creationId xmlns:a16="http://schemas.microsoft.com/office/drawing/2014/main" id="{B5A48651-9501-FA64-B2D9-E2573F9C097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6625" name="Picture 1">
          <a:extLst>
            <a:ext uri="{FF2B5EF4-FFF2-40B4-BE49-F238E27FC236}">
              <a16:creationId xmlns:a16="http://schemas.microsoft.com/office/drawing/2014/main" id="{682343D1-B162-3CE0-D491-023F9304DED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7649" name="Picture 1">
          <a:extLst>
            <a:ext uri="{FF2B5EF4-FFF2-40B4-BE49-F238E27FC236}">
              <a16:creationId xmlns:a16="http://schemas.microsoft.com/office/drawing/2014/main" id="{4AFC1E98-B873-A766-D206-189BB7025B7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8673" name="Picture 1">
          <a:extLst>
            <a:ext uri="{FF2B5EF4-FFF2-40B4-BE49-F238E27FC236}">
              <a16:creationId xmlns:a16="http://schemas.microsoft.com/office/drawing/2014/main" id="{0C450094-8A39-4D09-229E-305F3B09020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9697" name="Picture 1">
          <a:extLst>
            <a:ext uri="{FF2B5EF4-FFF2-40B4-BE49-F238E27FC236}">
              <a16:creationId xmlns:a16="http://schemas.microsoft.com/office/drawing/2014/main" id="{0E698BF1-312B-206C-1146-F4A2E69CA17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0721" name="Picture 1">
          <a:extLst>
            <a:ext uri="{FF2B5EF4-FFF2-40B4-BE49-F238E27FC236}">
              <a16:creationId xmlns:a16="http://schemas.microsoft.com/office/drawing/2014/main" id="{0FD1CB56-3F56-067E-2B83-59A0C20C2E8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1745" name="Picture 1">
          <a:extLst>
            <a:ext uri="{FF2B5EF4-FFF2-40B4-BE49-F238E27FC236}">
              <a16:creationId xmlns:a16="http://schemas.microsoft.com/office/drawing/2014/main" id="{B9AD3275-A7CF-4ED2-2EF6-1D3B688D1E1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2769" name="Picture 1">
          <a:extLst>
            <a:ext uri="{FF2B5EF4-FFF2-40B4-BE49-F238E27FC236}">
              <a16:creationId xmlns:a16="http://schemas.microsoft.com/office/drawing/2014/main" id="{BB1D705B-33A6-567D-65AD-4C04440031D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3793" name="Picture 1">
          <a:extLst>
            <a:ext uri="{FF2B5EF4-FFF2-40B4-BE49-F238E27FC236}">
              <a16:creationId xmlns:a16="http://schemas.microsoft.com/office/drawing/2014/main" id="{CFACE147-0707-2798-193B-5D56AD99599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4817" name="Picture 1">
          <a:extLst>
            <a:ext uri="{FF2B5EF4-FFF2-40B4-BE49-F238E27FC236}">
              <a16:creationId xmlns:a16="http://schemas.microsoft.com/office/drawing/2014/main" id="{CABC63B5-10DD-A255-DB88-46457BAE8EA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5841" name="Picture 1">
          <a:extLst>
            <a:ext uri="{FF2B5EF4-FFF2-40B4-BE49-F238E27FC236}">
              <a16:creationId xmlns:a16="http://schemas.microsoft.com/office/drawing/2014/main" id="{8A9CD01B-4944-1ED6-DB3D-B3C1E247283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6865" name="Picture 1">
          <a:extLst>
            <a:ext uri="{FF2B5EF4-FFF2-40B4-BE49-F238E27FC236}">
              <a16:creationId xmlns:a16="http://schemas.microsoft.com/office/drawing/2014/main" id="{1C47F7CF-2761-1019-6473-AE3736EAA33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7889" name="Picture 1">
          <a:extLst>
            <a:ext uri="{FF2B5EF4-FFF2-40B4-BE49-F238E27FC236}">
              <a16:creationId xmlns:a16="http://schemas.microsoft.com/office/drawing/2014/main" id="{4D84920F-460A-F3D3-78EE-5AA7B8A8EC6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8913" name="Picture 1">
          <a:extLst>
            <a:ext uri="{FF2B5EF4-FFF2-40B4-BE49-F238E27FC236}">
              <a16:creationId xmlns:a16="http://schemas.microsoft.com/office/drawing/2014/main" id="{74ACB10A-02DB-96E2-C1EF-DD0C976BDCB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9937" name="Picture 1">
          <a:extLst>
            <a:ext uri="{FF2B5EF4-FFF2-40B4-BE49-F238E27FC236}">
              <a16:creationId xmlns:a16="http://schemas.microsoft.com/office/drawing/2014/main" id="{A9314085-3622-B3F0-F495-0B944CD9D40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0961" name="Picture 1">
          <a:extLst>
            <a:ext uri="{FF2B5EF4-FFF2-40B4-BE49-F238E27FC236}">
              <a16:creationId xmlns:a16="http://schemas.microsoft.com/office/drawing/2014/main" id="{915FA1AF-0852-DB7A-3580-8A1285BFB35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1985" name="Picture 1">
          <a:extLst>
            <a:ext uri="{FF2B5EF4-FFF2-40B4-BE49-F238E27FC236}">
              <a16:creationId xmlns:a16="http://schemas.microsoft.com/office/drawing/2014/main" id="{ED671091-E3B5-E922-91C8-C8B2BADEF5D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3009" name="Picture 1">
          <a:extLst>
            <a:ext uri="{FF2B5EF4-FFF2-40B4-BE49-F238E27FC236}">
              <a16:creationId xmlns:a16="http://schemas.microsoft.com/office/drawing/2014/main" id="{04A5F1A8-CFB5-9728-4EEE-548ACC75D34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4033" name="Picture 1">
          <a:extLst>
            <a:ext uri="{FF2B5EF4-FFF2-40B4-BE49-F238E27FC236}">
              <a16:creationId xmlns:a16="http://schemas.microsoft.com/office/drawing/2014/main" id="{5A207187-E0E2-C181-AA7E-80D62A5B881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5057" name="Picture 1">
          <a:extLst>
            <a:ext uri="{FF2B5EF4-FFF2-40B4-BE49-F238E27FC236}">
              <a16:creationId xmlns:a16="http://schemas.microsoft.com/office/drawing/2014/main" id="{7FD54B54-B006-7C42-3726-C72BD665FB9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6081" name="Picture 1">
          <a:extLst>
            <a:ext uri="{FF2B5EF4-FFF2-40B4-BE49-F238E27FC236}">
              <a16:creationId xmlns:a16="http://schemas.microsoft.com/office/drawing/2014/main" id="{FA43D4A5-074D-5C0F-349C-6E520D36699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7105" name="Picture 1">
          <a:extLst>
            <a:ext uri="{FF2B5EF4-FFF2-40B4-BE49-F238E27FC236}">
              <a16:creationId xmlns:a16="http://schemas.microsoft.com/office/drawing/2014/main" id="{76D33C6A-9A1C-B336-A396-27ABA793F9F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8129" name="Picture 1">
          <a:extLst>
            <a:ext uri="{FF2B5EF4-FFF2-40B4-BE49-F238E27FC236}">
              <a16:creationId xmlns:a16="http://schemas.microsoft.com/office/drawing/2014/main" id="{C729D671-125A-69E4-CEE0-923D824D06A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9153" name="Picture 1">
          <a:extLst>
            <a:ext uri="{FF2B5EF4-FFF2-40B4-BE49-F238E27FC236}">
              <a16:creationId xmlns:a16="http://schemas.microsoft.com/office/drawing/2014/main" id="{DED150AD-13AD-3741-F175-03B069B9159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0177" name="Picture 1">
          <a:extLst>
            <a:ext uri="{FF2B5EF4-FFF2-40B4-BE49-F238E27FC236}">
              <a16:creationId xmlns:a16="http://schemas.microsoft.com/office/drawing/2014/main" id="{6DF3B8BB-6AED-7230-1433-DB18E99A36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1201" name="Picture 1">
          <a:extLst>
            <a:ext uri="{FF2B5EF4-FFF2-40B4-BE49-F238E27FC236}">
              <a16:creationId xmlns:a16="http://schemas.microsoft.com/office/drawing/2014/main" id="{69258973-8362-D33D-A946-91DD5AE9B3A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2225" name="Picture 1">
          <a:extLst>
            <a:ext uri="{FF2B5EF4-FFF2-40B4-BE49-F238E27FC236}">
              <a16:creationId xmlns:a16="http://schemas.microsoft.com/office/drawing/2014/main" id="{04F271EF-82C2-6FF7-5F0C-29F4E7ABCDB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3249" name="Picture 1">
          <a:extLst>
            <a:ext uri="{FF2B5EF4-FFF2-40B4-BE49-F238E27FC236}">
              <a16:creationId xmlns:a16="http://schemas.microsoft.com/office/drawing/2014/main" id="{42B36E7A-6C08-F857-A3F3-7C5C3F93EFF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4273" name="Picture 1">
          <a:extLst>
            <a:ext uri="{FF2B5EF4-FFF2-40B4-BE49-F238E27FC236}">
              <a16:creationId xmlns:a16="http://schemas.microsoft.com/office/drawing/2014/main" id="{E1EC144E-5CC2-59D5-1EED-B6DCCBA3A1A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5297" name="Picture 1">
          <a:extLst>
            <a:ext uri="{FF2B5EF4-FFF2-40B4-BE49-F238E27FC236}">
              <a16:creationId xmlns:a16="http://schemas.microsoft.com/office/drawing/2014/main" id="{89140554-B4D2-81A1-A379-4954F759FDE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6321" name="Picture 1">
          <a:extLst>
            <a:ext uri="{FF2B5EF4-FFF2-40B4-BE49-F238E27FC236}">
              <a16:creationId xmlns:a16="http://schemas.microsoft.com/office/drawing/2014/main" id="{30F82A1A-B3E5-F74F-8459-7BD9BA88255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7345" name="Picture 1">
          <a:extLst>
            <a:ext uri="{FF2B5EF4-FFF2-40B4-BE49-F238E27FC236}">
              <a16:creationId xmlns:a16="http://schemas.microsoft.com/office/drawing/2014/main" id="{6232B2C1-F58C-EEAD-CA1E-8BEE8603141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8369" name="Picture 1">
          <a:extLst>
            <a:ext uri="{FF2B5EF4-FFF2-40B4-BE49-F238E27FC236}">
              <a16:creationId xmlns:a16="http://schemas.microsoft.com/office/drawing/2014/main" id="{1BF7DA34-5C10-F644-A1BD-589CD573092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9393" name="Picture 1">
          <a:extLst>
            <a:ext uri="{FF2B5EF4-FFF2-40B4-BE49-F238E27FC236}">
              <a16:creationId xmlns:a16="http://schemas.microsoft.com/office/drawing/2014/main" id="{C15D317E-2C9F-48A8-5195-6BBC9A00A88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0417" name="Picture 1">
          <a:extLst>
            <a:ext uri="{FF2B5EF4-FFF2-40B4-BE49-F238E27FC236}">
              <a16:creationId xmlns:a16="http://schemas.microsoft.com/office/drawing/2014/main" id="{8118510C-8E33-4DA5-DA47-E439C3D9705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1441" name="Picture 1">
          <a:extLst>
            <a:ext uri="{FF2B5EF4-FFF2-40B4-BE49-F238E27FC236}">
              <a16:creationId xmlns:a16="http://schemas.microsoft.com/office/drawing/2014/main" id="{494244FD-DC3B-2DE6-612D-2F5814773D5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2465" name="Picture 1">
          <a:extLst>
            <a:ext uri="{FF2B5EF4-FFF2-40B4-BE49-F238E27FC236}">
              <a16:creationId xmlns:a16="http://schemas.microsoft.com/office/drawing/2014/main" id="{F295A38A-4FD8-A457-EE46-58E647E0CC1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3489" name="Picture 1">
          <a:extLst>
            <a:ext uri="{FF2B5EF4-FFF2-40B4-BE49-F238E27FC236}">
              <a16:creationId xmlns:a16="http://schemas.microsoft.com/office/drawing/2014/main" id="{B65893E9-4EF2-BC08-02D1-5467BD44416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4513" name="Picture 1">
          <a:extLst>
            <a:ext uri="{FF2B5EF4-FFF2-40B4-BE49-F238E27FC236}">
              <a16:creationId xmlns:a16="http://schemas.microsoft.com/office/drawing/2014/main" id="{1F0531FE-3436-E57B-12FB-05198B85AEE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5537" name="Picture 1">
          <a:extLst>
            <a:ext uri="{FF2B5EF4-FFF2-40B4-BE49-F238E27FC236}">
              <a16:creationId xmlns:a16="http://schemas.microsoft.com/office/drawing/2014/main" id="{2340AFE0-1C77-977D-4375-A44AD67CF4D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6561" name="Picture 1">
          <a:extLst>
            <a:ext uri="{FF2B5EF4-FFF2-40B4-BE49-F238E27FC236}">
              <a16:creationId xmlns:a16="http://schemas.microsoft.com/office/drawing/2014/main" id="{D366A55A-E1A1-89D4-DEC1-8CD985CD60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7585" name="Picture 1">
          <a:extLst>
            <a:ext uri="{FF2B5EF4-FFF2-40B4-BE49-F238E27FC236}">
              <a16:creationId xmlns:a16="http://schemas.microsoft.com/office/drawing/2014/main" id="{2B98C517-2472-6B0D-40C2-F0B2A9C8D50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8609" name="Picture 1">
          <a:extLst>
            <a:ext uri="{FF2B5EF4-FFF2-40B4-BE49-F238E27FC236}">
              <a16:creationId xmlns:a16="http://schemas.microsoft.com/office/drawing/2014/main" id="{F306F682-DA68-C57B-AE89-D3262ECEBA6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9633" name="Picture 1">
          <a:extLst>
            <a:ext uri="{FF2B5EF4-FFF2-40B4-BE49-F238E27FC236}">
              <a16:creationId xmlns:a16="http://schemas.microsoft.com/office/drawing/2014/main" id="{B60F99AD-CA61-0CCA-3577-393887BA429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0657" name="Picture 1">
          <a:extLst>
            <a:ext uri="{FF2B5EF4-FFF2-40B4-BE49-F238E27FC236}">
              <a16:creationId xmlns:a16="http://schemas.microsoft.com/office/drawing/2014/main" id="{B5BEF3D5-49A7-5AE2-761F-E1AF1263E6B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1681" name="Picture 1">
          <a:extLst>
            <a:ext uri="{FF2B5EF4-FFF2-40B4-BE49-F238E27FC236}">
              <a16:creationId xmlns:a16="http://schemas.microsoft.com/office/drawing/2014/main" id="{6D65B732-389D-1A54-458F-8C9324A9BFB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2705" name="Picture 1">
          <a:extLst>
            <a:ext uri="{FF2B5EF4-FFF2-40B4-BE49-F238E27FC236}">
              <a16:creationId xmlns:a16="http://schemas.microsoft.com/office/drawing/2014/main" id="{316E18F2-DB08-E1AD-E4D9-60C407B3BE9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3729" name="Picture 1">
          <a:extLst>
            <a:ext uri="{FF2B5EF4-FFF2-40B4-BE49-F238E27FC236}">
              <a16:creationId xmlns:a16="http://schemas.microsoft.com/office/drawing/2014/main" id="{6A200BE7-09B6-F509-341E-D103F18D391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4753" name="Picture 1">
          <a:extLst>
            <a:ext uri="{FF2B5EF4-FFF2-40B4-BE49-F238E27FC236}">
              <a16:creationId xmlns:a16="http://schemas.microsoft.com/office/drawing/2014/main" id="{B1B03FAF-4C42-1EA8-4F7E-4EDFCEF0748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5777" name="Picture 1">
          <a:extLst>
            <a:ext uri="{FF2B5EF4-FFF2-40B4-BE49-F238E27FC236}">
              <a16:creationId xmlns:a16="http://schemas.microsoft.com/office/drawing/2014/main" id="{15223728-5F56-CE8D-7771-C24D63FB29F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6801" name="Picture 1">
          <a:extLst>
            <a:ext uri="{FF2B5EF4-FFF2-40B4-BE49-F238E27FC236}">
              <a16:creationId xmlns:a16="http://schemas.microsoft.com/office/drawing/2014/main" id="{CE724FE2-1B9B-60C0-ABAB-849307F8FDC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7825" name="Picture 1">
          <a:extLst>
            <a:ext uri="{FF2B5EF4-FFF2-40B4-BE49-F238E27FC236}">
              <a16:creationId xmlns:a16="http://schemas.microsoft.com/office/drawing/2014/main" id="{8E946994-80B7-73AD-CB49-2EC470CAB29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8849" name="Picture 1">
          <a:extLst>
            <a:ext uri="{FF2B5EF4-FFF2-40B4-BE49-F238E27FC236}">
              <a16:creationId xmlns:a16="http://schemas.microsoft.com/office/drawing/2014/main" id="{F4596E29-BFE6-69D1-5F0A-16525875BE8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9873" name="Picture 1">
          <a:extLst>
            <a:ext uri="{FF2B5EF4-FFF2-40B4-BE49-F238E27FC236}">
              <a16:creationId xmlns:a16="http://schemas.microsoft.com/office/drawing/2014/main" id="{E66C0530-BEB5-4B5B-07E5-1FBF53F4A11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0897" name="Picture 1">
          <a:extLst>
            <a:ext uri="{FF2B5EF4-FFF2-40B4-BE49-F238E27FC236}">
              <a16:creationId xmlns:a16="http://schemas.microsoft.com/office/drawing/2014/main" id="{578FD9E0-4803-3DC9-B554-9D194C6F12F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1921" name="Picture 1">
          <a:extLst>
            <a:ext uri="{FF2B5EF4-FFF2-40B4-BE49-F238E27FC236}">
              <a16:creationId xmlns:a16="http://schemas.microsoft.com/office/drawing/2014/main" id="{818A61D4-302C-DFF6-919E-66812222EED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2945" name="Picture 1">
          <a:extLst>
            <a:ext uri="{FF2B5EF4-FFF2-40B4-BE49-F238E27FC236}">
              <a16:creationId xmlns:a16="http://schemas.microsoft.com/office/drawing/2014/main" id="{6FB8FA46-2E1F-17A6-14B9-7A7B189AB31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3969" name="Picture 1">
          <a:extLst>
            <a:ext uri="{FF2B5EF4-FFF2-40B4-BE49-F238E27FC236}">
              <a16:creationId xmlns:a16="http://schemas.microsoft.com/office/drawing/2014/main" id="{9E67E489-D0F4-6E5F-DC8C-2B7F121B666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4993" name="Picture 1">
          <a:extLst>
            <a:ext uri="{FF2B5EF4-FFF2-40B4-BE49-F238E27FC236}">
              <a16:creationId xmlns:a16="http://schemas.microsoft.com/office/drawing/2014/main" id="{8E295A9F-2AB3-4CAB-07E1-13841595D99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6017" name="Picture 1">
          <a:extLst>
            <a:ext uri="{FF2B5EF4-FFF2-40B4-BE49-F238E27FC236}">
              <a16:creationId xmlns:a16="http://schemas.microsoft.com/office/drawing/2014/main" id="{3E70B7BF-4849-5F07-0FF1-3A9DF8391CF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7041" name="Picture 1">
          <a:extLst>
            <a:ext uri="{FF2B5EF4-FFF2-40B4-BE49-F238E27FC236}">
              <a16:creationId xmlns:a16="http://schemas.microsoft.com/office/drawing/2014/main" id="{0FB0C3A8-0758-5DDC-43C7-C8EA923C6C0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8065" name="Picture 1">
          <a:extLst>
            <a:ext uri="{FF2B5EF4-FFF2-40B4-BE49-F238E27FC236}">
              <a16:creationId xmlns:a16="http://schemas.microsoft.com/office/drawing/2014/main" id="{7AF0306A-327D-014E-494A-ECBE64635C7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9089" name="Picture 1">
          <a:extLst>
            <a:ext uri="{FF2B5EF4-FFF2-40B4-BE49-F238E27FC236}">
              <a16:creationId xmlns:a16="http://schemas.microsoft.com/office/drawing/2014/main" id="{B787551F-78E5-BD79-64BE-29F2F01E4C1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0113" name="Picture 1">
          <a:extLst>
            <a:ext uri="{FF2B5EF4-FFF2-40B4-BE49-F238E27FC236}">
              <a16:creationId xmlns:a16="http://schemas.microsoft.com/office/drawing/2014/main" id="{48A57DCE-5BEE-A440-56CC-498BBE1A37E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1137" name="Picture 1">
          <a:extLst>
            <a:ext uri="{FF2B5EF4-FFF2-40B4-BE49-F238E27FC236}">
              <a16:creationId xmlns:a16="http://schemas.microsoft.com/office/drawing/2014/main" id="{5C8EE916-0618-C695-9EDA-364B25E3612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2161" name="Picture 1">
          <a:extLst>
            <a:ext uri="{FF2B5EF4-FFF2-40B4-BE49-F238E27FC236}">
              <a16:creationId xmlns:a16="http://schemas.microsoft.com/office/drawing/2014/main" id="{B3ECF23E-08FE-F6C1-804C-FEBAC55011B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3185" name="Picture 1">
          <a:extLst>
            <a:ext uri="{FF2B5EF4-FFF2-40B4-BE49-F238E27FC236}">
              <a16:creationId xmlns:a16="http://schemas.microsoft.com/office/drawing/2014/main" id="{A485AFDE-A522-1359-2AD4-C82950C8D84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4209" name="Picture 1">
          <a:extLst>
            <a:ext uri="{FF2B5EF4-FFF2-40B4-BE49-F238E27FC236}">
              <a16:creationId xmlns:a16="http://schemas.microsoft.com/office/drawing/2014/main" id="{F7D18E94-B42A-BAC5-437D-6DD2421A01B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5233" name="Picture 1">
          <a:extLst>
            <a:ext uri="{FF2B5EF4-FFF2-40B4-BE49-F238E27FC236}">
              <a16:creationId xmlns:a16="http://schemas.microsoft.com/office/drawing/2014/main" id="{37EE1FAE-5FAE-A261-B089-639890C484E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6257" name="Picture 1">
          <a:extLst>
            <a:ext uri="{FF2B5EF4-FFF2-40B4-BE49-F238E27FC236}">
              <a16:creationId xmlns:a16="http://schemas.microsoft.com/office/drawing/2014/main" id="{1C506AC3-773E-84F0-B7F9-D2ABF55A87E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7281" name="Picture 1">
          <a:extLst>
            <a:ext uri="{FF2B5EF4-FFF2-40B4-BE49-F238E27FC236}">
              <a16:creationId xmlns:a16="http://schemas.microsoft.com/office/drawing/2014/main" id="{C994C97D-5439-555F-9606-F730636445D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8305" name="Picture 1">
          <a:extLst>
            <a:ext uri="{FF2B5EF4-FFF2-40B4-BE49-F238E27FC236}">
              <a16:creationId xmlns:a16="http://schemas.microsoft.com/office/drawing/2014/main" id="{2BD165AB-6AF1-344A-93B4-F0CD393127B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9329" name="Picture 1">
          <a:extLst>
            <a:ext uri="{FF2B5EF4-FFF2-40B4-BE49-F238E27FC236}">
              <a16:creationId xmlns:a16="http://schemas.microsoft.com/office/drawing/2014/main" id="{FC1C1956-A7F6-1EC2-266B-009CE578EC6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0353" name="Picture 1">
          <a:extLst>
            <a:ext uri="{FF2B5EF4-FFF2-40B4-BE49-F238E27FC236}">
              <a16:creationId xmlns:a16="http://schemas.microsoft.com/office/drawing/2014/main" id="{BC26CC1A-0621-4B73-DD40-069B774A7D4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1377" name="Picture 1">
          <a:extLst>
            <a:ext uri="{FF2B5EF4-FFF2-40B4-BE49-F238E27FC236}">
              <a16:creationId xmlns:a16="http://schemas.microsoft.com/office/drawing/2014/main" id="{A1D1E301-2386-AE97-D27F-F19E5A199D1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2401" name="Picture 1">
          <a:extLst>
            <a:ext uri="{FF2B5EF4-FFF2-40B4-BE49-F238E27FC236}">
              <a16:creationId xmlns:a16="http://schemas.microsoft.com/office/drawing/2014/main" id="{FF11D80C-09B1-8B55-2397-6160812CE4F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3425" name="Picture 1">
          <a:extLst>
            <a:ext uri="{FF2B5EF4-FFF2-40B4-BE49-F238E27FC236}">
              <a16:creationId xmlns:a16="http://schemas.microsoft.com/office/drawing/2014/main" id="{53F869C2-9AEA-E2F4-1678-79A96A4CB1E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4449" name="Picture 1">
          <a:extLst>
            <a:ext uri="{FF2B5EF4-FFF2-40B4-BE49-F238E27FC236}">
              <a16:creationId xmlns:a16="http://schemas.microsoft.com/office/drawing/2014/main" id="{AEC226F6-130B-0ED7-C94E-620D55D29F4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opinium-my.sharepoint.com/personal/yaaseenjones_opinium_com/Documents/Documents/Process%20Automation/Opinium%20Tables/Rebranding/Test%20Files/Table%20Formatting/Old%20Tables/Opinium%20Old%20Tables%20V1%20-%20Copy.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Mogammad%20Jones\OneDrive%20-%20Opinium\Documents\Process%20Automation\Opinium%20Tables\Versions\Opinium%20Toolkit%20v06.xla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 OLD"/>
      <sheetName val="Index - OLD"/>
      <sheetName val="FRONT PAGE"/>
      <sheetName val="Index"/>
      <sheetName val="LOGO"/>
    </sheetNames>
    <sheetDataSet>
      <sheetData sheetId="0"/>
      <sheetData sheetId="1" refreshError="1"/>
      <sheetData sheetId="2"/>
      <sheetData sheetId="3" refreshError="1"/>
      <sheetData sheetId="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sheetName val="Index"/>
      <sheetName val="LOGO"/>
      <sheetName val="FRONT PAGE - OLD"/>
      <sheetName val="Index - OLD"/>
    </sheetNames>
    <sheetDataSet>
      <sheetData sheetId="0"/>
      <sheetData sheetId="1" refreshError="1"/>
      <sheetData sheetId="2" refreshError="1"/>
      <sheetData sheetId="3"/>
      <sheetData sheetId="4" refreshError="1"/>
    </sheetDataSet>
  </externalBook>
</externalLink>
</file>

<file path=xl/theme/theme1.xml><?xml version="1.0" encoding="utf-8"?>
<a:theme xmlns:a="http://schemas.openxmlformats.org/drawingml/2006/main" name="Opinium theme 2">
  <a:themeElements>
    <a:clrScheme name="Opinium colours">
      <a:dk1>
        <a:srgbClr val="5B645F"/>
      </a:dk1>
      <a:lt1>
        <a:sysClr val="window" lastClr="FFFFFF"/>
      </a:lt1>
      <a:dk2>
        <a:srgbClr val="5B645F"/>
      </a:dk2>
      <a:lt2>
        <a:srgbClr val="FFFFFF"/>
      </a:lt2>
      <a:accent1>
        <a:srgbClr val="00BCF2"/>
      </a:accent1>
      <a:accent2>
        <a:srgbClr val="FC6AC8"/>
      </a:accent2>
      <a:accent3>
        <a:srgbClr val="5379CD"/>
      </a:accent3>
      <a:accent4>
        <a:srgbClr val="40BAAE"/>
      </a:accent4>
      <a:accent5>
        <a:srgbClr val="24356E"/>
      </a:accent5>
      <a:accent6>
        <a:srgbClr val="00BCF2"/>
      </a:accent6>
      <a:hlink>
        <a:srgbClr val="FC6AC8"/>
      </a:hlink>
      <a:folHlink>
        <a:srgbClr val="00BCF2"/>
      </a:folHlink>
    </a:clrScheme>
    <a:fontScheme name="Custom 1">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politicalsocial@opinium.com"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30.xml.rels><?xml version="1.0" encoding="UTF-8" standalone="yes"?>
<Relationships xmlns="http://schemas.openxmlformats.org/package/2006/relationships"><Relationship Id="rId1" Type="http://schemas.openxmlformats.org/officeDocument/2006/relationships/drawing" Target="../drawings/drawing30.xml"/></Relationships>
</file>

<file path=xl/worksheets/_rels/sheet31.xml.rels><?xml version="1.0" encoding="UTF-8" standalone="yes"?>
<Relationships xmlns="http://schemas.openxmlformats.org/package/2006/relationships"><Relationship Id="rId1" Type="http://schemas.openxmlformats.org/officeDocument/2006/relationships/drawing" Target="../drawings/drawing31.xml"/></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32.xml"/></Relationships>
</file>

<file path=xl/worksheets/_rels/sheet33.xml.rels><?xml version="1.0" encoding="UTF-8" standalone="yes"?>
<Relationships xmlns="http://schemas.openxmlformats.org/package/2006/relationships"><Relationship Id="rId1" Type="http://schemas.openxmlformats.org/officeDocument/2006/relationships/drawing" Target="../drawings/drawing33.xml"/></Relationships>
</file>

<file path=xl/worksheets/_rels/sheet34.xml.rels><?xml version="1.0" encoding="UTF-8" standalone="yes"?>
<Relationships xmlns="http://schemas.openxmlformats.org/package/2006/relationships"><Relationship Id="rId1" Type="http://schemas.openxmlformats.org/officeDocument/2006/relationships/drawing" Target="../drawings/drawing34.xml"/></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35.xml"/></Relationships>
</file>

<file path=xl/worksheets/_rels/sheet36.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37.xml"/></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38.xml"/></Relationships>
</file>

<file path=xl/worksheets/_rels/sheet39.xml.rels><?xml version="1.0" encoding="UTF-8" standalone="yes"?>
<Relationships xmlns="http://schemas.openxmlformats.org/package/2006/relationships"><Relationship Id="rId1" Type="http://schemas.openxmlformats.org/officeDocument/2006/relationships/drawing" Target="../drawings/drawing39.xml"/></Relationships>
</file>

<file path=xl/worksheets/_rels/sheet40.xml.rels><?xml version="1.0" encoding="UTF-8" standalone="yes"?>
<Relationships xmlns="http://schemas.openxmlformats.org/package/2006/relationships"><Relationship Id="rId1" Type="http://schemas.openxmlformats.org/officeDocument/2006/relationships/drawing" Target="../drawings/drawing40.xml"/></Relationships>
</file>

<file path=xl/worksheets/_rels/sheet41.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2.xml.rels><?xml version="1.0" encoding="UTF-8" standalone="yes"?>
<Relationships xmlns="http://schemas.openxmlformats.org/package/2006/relationships"><Relationship Id="rId1" Type="http://schemas.openxmlformats.org/officeDocument/2006/relationships/drawing" Target="../drawings/drawing42.xml"/></Relationships>
</file>

<file path=xl/worksheets/_rels/sheet43.xml.rels><?xml version="1.0" encoding="UTF-8" standalone="yes"?>
<Relationships xmlns="http://schemas.openxmlformats.org/package/2006/relationships"><Relationship Id="rId1" Type="http://schemas.openxmlformats.org/officeDocument/2006/relationships/drawing" Target="../drawings/drawing43.xml"/></Relationships>
</file>

<file path=xl/worksheets/_rels/sheet44.xml.rels><?xml version="1.0" encoding="UTF-8" standalone="yes"?>
<Relationships xmlns="http://schemas.openxmlformats.org/package/2006/relationships"><Relationship Id="rId1" Type="http://schemas.openxmlformats.org/officeDocument/2006/relationships/drawing" Target="../drawings/drawing44.xml"/></Relationships>
</file>

<file path=xl/worksheets/_rels/sheet45.xml.rels><?xml version="1.0" encoding="UTF-8" standalone="yes"?>
<Relationships xmlns="http://schemas.openxmlformats.org/package/2006/relationships"><Relationship Id="rId1" Type="http://schemas.openxmlformats.org/officeDocument/2006/relationships/drawing" Target="../drawings/drawing45.xml"/></Relationships>
</file>

<file path=xl/worksheets/_rels/sheet46.xml.rels><?xml version="1.0" encoding="UTF-8" standalone="yes"?>
<Relationships xmlns="http://schemas.openxmlformats.org/package/2006/relationships"><Relationship Id="rId1" Type="http://schemas.openxmlformats.org/officeDocument/2006/relationships/drawing" Target="../drawings/drawing46.xml"/></Relationships>
</file>

<file path=xl/worksheets/_rels/sheet47.xml.rels><?xml version="1.0" encoding="UTF-8" standalone="yes"?>
<Relationships xmlns="http://schemas.openxmlformats.org/package/2006/relationships"><Relationship Id="rId1" Type="http://schemas.openxmlformats.org/officeDocument/2006/relationships/drawing" Target="../drawings/drawing47.xml"/></Relationships>
</file>

<file path=xl/worksheets/_rels/sheet48.xml.rels><?xml version="1.0" encoding="UTF-8" standalone="yes"?>
<Relationships xmlns="http://schemas.openxmlformats.org/package/2006/relationships"><Relationship Id="rId1" Type="http://schemas.openxmlformats.org/officeDocument/2006/relationships/drawing" Target="../drawings/drawing48.xml"/></Relationships>
</file>

<file path=xl/worksheets/_rels/sheet49.xml.rels><?xml version="1.0" encoding="UTF-8" standalone="yes"?>
<Relationships xmlns="http://schemas.openxmlformats.org/package/2006/relationships"><Relationship Id="rId1" Type="http://schemas.openxmlformats.org/officeDocument/2006/relationships/drawing" Target="../drawings/drawing49.xml"/></Relationships>
</file>

<file path=xl/worksheets/_rels/sheet50.xml.rels><?xml version="1.0" encoding="UTF-8" standalone="yes"?>
<Relationships xmlns="http://schemas.openxmlformats.org/package/2006/relationships"><Relationship Id="rId1" Type="http://schemas.openxmlformats.org/officeDocument/2006/relationships/drawing" Target="../drawings/drawing50.xml"/></Relationships>
</file>

<file path=xl/worksheets/_rels/sheet51.xml.rels><?xml version="1.0" encoding="UTF-8" standalone="yes"?>
<Relationships xmlns="http://schemas.openxmlformats.org/package/2006/relationships"><Relationship Id="rId1" Type="http://schemas.openxmlformats.org/officeDocument/2006/relationships/drawing" Target="../drawings/drawing51.xml"/></Relationships>
</file>

<file path=xl/worksheets/_rels/sheet52.xml.rels><?xml version="1.0" encoding="UTF-8" standalone="yes"?>
<Relationships xmlns="http://schemas.openxmlformats.org/package/2006/relationships"><Relationship Id="rId1" Type="http://schemas.openxmlformats.org/officeDocument/2006/relationships/drawing" Target="../drawings/drawing52.xml"/></Relationships>
</file>

<file path=xl/worksheets/_rels/sheet53.xml.rels><?xml version="1.0" encoding="UTF-8" standalone="yes"?>
<Relationships xmlns="http://schemas.openxmlformats.org/package/2006/relationships"><Relationship Id="rId1" Type="http://schemas.openxmlformats.org/officeDocument/2006/relationships/drawing" Target="../drawings/drawing53.xml"/></Relationships>
</file>

<file path=xl/worksheets/_rels/sheet54.xml.rels><?xml version="1.0" encoding="UTF-8" standalone="yes"?>
<Relationships xmlns="http://schemas.openxmlformats.org/package/2006/relationships"><Relationship Id="rId1" Type="http://schemas.openxmlformats.org/officeDocument/2006/relationships/drawing" Target="../drawings/drawing54.xml"/></Relationships>
</file>

<file path=xl/worksheets/_rels/sheet55.xml.rels><?xml version="1.0" encoding="UTF-8" standalone="yes"?>
<Relationships xmlns="http://schemas.openxmlformats.org/package/2006/relationships"><Relationship Id="rId1" Type="http://schemas.openxmlformats.org/officeDocument/2006/relationships/drawing" Target="../drawings/drawing55.xml"/></Relationships>
</file>

<file path=xl/worksheets/_rels/sheet56.xml.rels><?xml version="1.0" encoding="UTF-8" standalone="yes"?>
<Relationships xmlns="http://schemas.openxmlformats.org/package/2006/relationships"><Relationship Id="rId1" Type="http://schemas.openxmlformats.org/officeDocument/2006/relationships/drawing" Target="../drawings/drawing56.xml"/></Relationships>
</file>

<file path=xl/worksheets/_rels/sheet57.xml.rels><?xml version="1.0" encoding="UTF-8" standalone="yes"?>
<Relationships xmlns="http://schemas.openxmlformats.org/package/2006/relationships"><Relationship Id="rId1" Type="http://schemas.openxmlformats.org/officeDocument/2006/relationships/drawing" Target="../drawings/drawing57.xml"/></Relationships>
</file>

<file path=xl/worksheets/_rels/sheet58.xml.rels><?xml version="1.0" encoding="UTF-8" standalone="yes"?>
<Relationships xmlns="http://schemas.openxmlformats.org/package/2006/relationships"><Relationship Id="rId1" Type="http://schemas.openxmlformats.org/officeDocument/2006/relationships/drawing" Target="../drawings/drawing58.xml"/></Relationships>
</file>

<file path=xl/worksheets/_rels/sheet59.xml.rels><?xml version="1.0" encoding="UTF-8" standalone="yes"?>
<Relationships xmlns="http://schemas.openxmlformats.org/package/2006/relationships"><Relationship Id="rId1" Type="http://schemas.openxmlformats.org/officeDocument/2006/relationships/drawing" Target="../drawings/drawing59.xml"/></Relationships>
</file>

<file path=xl/worksheets/_rels/sheet60.xml.rels><?xml version="1.0" encoding="UTF-8" standalone="yes"?>
<Relationships xmlns="http://schemas.openxmlformats.org/package/2006/relationships"><Relationship Id="rId1" Type="http://schemas.openxmlformats.org/officeDocument/2006/relationships/drawing" Target="../drawings/drawing60.xml"/></Relationships>
</file>

<file path=xl/worksheets/_rels/sheet61.xml.rels><?xml version="1.0" encoding="UTF-8" standalone="yes"?>
<Relationships xmlns="http://schemas.openxmlformats.org/package/2006/relationships"><Relationship Id="rId1" Type="http://schemas.openxmlformats.org/officeDocument/2006/relationships/drawing" Target="../drawings/drawing61.xml"/></Relationships>
</file>

<file path=xl/worksheets/_rels/sheet62.xml.rels><?xml version="1.0" encoding="UTF-8" standalone="yes"?>
<Relationships xmlns="http://schemas.openxmlformats.org/package/2006/relationships"><Relationship Id="rId1" Type="http://schemas.openxmlformats.org/officeDocument/2006/relationships/drawing" Target="../drawings/drawing62.xml"/></Relationships>
</file>

<file path=xl/worksheets/_rels/sheet63.xml.rels><?xml version="1.0" encoding="UTF-8" standalone="yes"?>
<Relationships xmlns="http://schemas.openxmlformats.org/package/2006/relationships"><Relationship Id="rId1" Type="http://schemas.openxmlformats.org/officeDocument/2006/relationships/drawing" Target="../drawings/drawing63.xml"/></Relationships>
</file>

<file path=xl/worksheets/_rels/sheet64.xml.rels><?xml version="1.0" encoding="UTF-8" standalone="yes"?>
<Relationships xmlns="http://schemas.openxmlformats.org/package/2006/relationships"><Relationship Id="rId1" Type="http://schemas.openxmlformats.org/officeDocument/2006/relationships/drawing" Target="../drawings/drawing64.xml"/></Relationships>
</file>

<file path=xl/worksheets/_rels/sheet65.xml.rels><?xml version="1.0" encoding="UTF-8" standalone="yes"?>
<Relationships xmlns="http://schemas.openxmlformats.org/package/2006/relationships"><Relationship Id="rId1" Type="http://schemas.openxmlformats.org/officeDocument/2006/relationships/drawing" Target="../drawings/drawing65.xml"/></Relationships>
</file>

<file path=xl/worksheets/_rels/sheet66.xml.rels><?xml version="1.0" encoding="UTF-8" standalone="yes"?>
<Relationships xmlns="http://schemas.openxmlformats.org/package/2006/relationships"><Relationship Id="rId1" Type="http://schemas.openxmlformats.org/officeDocument/2006/relationships/drawing" Target="../drawings/drawing66.xml"/></Relationships>
</file>

<file path=xl/worksheets/_rels/sheet67.xml.rels><?xml version="1.0" encoding="UTF-8" standalone="yes"?>
<Relationships xmlns="http://schemas.openxmlformats.org/package/2006/relationships"><Relationship Id="rId1" Type="http://schemas.openxmlformats.org/officeDocument/2006/relationships/drawing" Target="../drawings/drawing67.xml"/></Relationships>
</file>

<file path=xl/worksheets/_rels/sheet68.xml.rels><?xml version="1.0" encoding="UTF-8" standalone="yes"?>
<Relationships xmlns="http://schemas.openxmlformats.org/package/2006/relationships"><Relationship Id="rId1" Type="http://schemas.openxmlformats.org/officeDocument/2006/relationships/drawing" Target="../drawings/drawing68.xml"/></Relationships>
</file>

<file path=xl/worksheets/_rels/sheet69.xml.rels><?xml version="1.0" encoding="UTF-8" standalone="yes"?>
<Relationships xmlns="http://schemas.openxmlformats.org/package/2006/relationships"><Relationship Id="rId1" Type="http://schemas.openxmlformats.org/officeDocument/2006/relationships/drawing" Target="../drawings/drawing69.xml"/></Relationships>
</file>

<file path=xl/worksheets/_rels/sheet70.xml.rels><?xml version="1.0" encoding="UTF-8" standalone="yes"?>
<Relationships xmlns="http://schemas.openxmlformats.org/package/2006/relationships"><Relationship Id="rId1" Type="http://schemas.openxmlformats.org/officeDocument/2006/relationships/drawing" Target="../drawings/drawing70.xml"/></Relationships>
</file>

<file path=xl/worksheets/_rels/sheet71.xml.rels><?xml version="1.0" encoding="UTF-8" standalone="yes"?>
<Relationships xmlns="http://schemas.openxmlformats.org/package/2006/relationships"><Relationship Id="rId1" Type="http://schemas.openxmlformats.org/officeDocument/2006/relationships/drawing" Target="../drawings/drawing71.xml"/></Relationships>
</file>

<file path=xl/worksheets/_rels/sheet72.xml.rels><?xml version="1.0" encoding="UTF-8" standalone="yes"?>
<Relationships xmlns="http://schemas.openxmlformats.org/package/2006/relationships"><Relationship Id="rId1" Type="http://schemas.openxmlformats.org/officeDocument/2006/relationships/drawing" Target="../drawings/drawing72.xml"/></Relationships>
</file>

<file path=xl/worksheets/_rels/sheet73.xml.rels><?xml version="1.0" encoding="UTF-8" standalone="yes"?>
<Relationships xmlns="http://schemas.openxmlformats.org/package/2006/relationships"><Relationship Id="rId1" Type="http://schemas.openxmlformats.org/officeDocument/2006/relationships/drawing" Target="../drawings/drawing73.xml"/></Relationships>
</file>

<file path=xl/worksheets/_rels/sheet74.xml.rels><?xml version="1.0" encoding="UTF-8" standalone="yes"?>
<Relationships xmlns="http://schemas.openxmlformats.org/package/2006/relationships"><Relationship Id="rId1" Type="http://schemas.openxmlformats.org/officeDocument/2006/relationships/drawing" Target="../drawings/drawing74.xml"/></Relationships>
</file>

<file path=xl/worksheets/_rels/sheet75.xml.rels><?xml version="1.0" encoding="UTF-8" standalone="yes"?>
<Relationships xmlns="http://schemas.openxmlformats.org/package/2006/relationships"><Relationship Id="rId1" Type="http://schemas.openxmlformats.org/officeDocument/2006/relationships/drawing" Target="../drawings/drawing75.xml"/></Relationships>
</file>

<file path=xl/worksheets/_rels/sheet76.xml.rels><?xml version="1.0" encoding="UTF-8" standalone="yes"?>
<Relationships xmlns="http://schemas.openxmlformats.org/package/2006/relationships"><Relationship Id="rId1" Type="http://schemas.openxmlformats.org/officeDocument/2006/relationships/drawing" Target="../drawings/drawing76.xml"/></Relationships>
</file>

<file path=xl/worksheets/_rels/sheet77.xml.rels><?xml version="1.0" encoding="UTF-8" standalone="yes"?>
<Relationships xmlns="http://schemas.openxmlformats.org/package/2006/relationships"><Relationship Id="rId1" Type="http://schemas.openxmlformats.org/officeDocument/2006/relationships/drawing" Target="../drawings/drawing77.xml"/></Relationships>
</file>

<file path=xl/worksheets/_rels/sheet78.xml.rels><?xml version="1.0" encoding="UTF-8" standalone="yes"?>
<Relationships xmlns="http://schemas.openxmlformats.org/package/2006/relationships"><Relationship Id="rId1" Type="http://schemas.openxmlformats.org/officeDocument/2006/relationships/drawing" Target="../drawings/drawing78.xml"/></Relationships>
</file>

<file path=xl/worksheets/_rels/sheet79.xml.rels><?xml version="1.0" encoding="UTF-8" standalone="yes"?>
<Relationships xmlns="http://schemas.openxmlformats.org/package/2006/relationships"><Relationship Id="rId1" Type="http://schemas.openxmlformats.org/officeDocument/2006/relationships/drawing" Target="../drawings/drawing79.xml"/></Relationships>
</file>

<file path=xl/worksheets/_rels/sheet80.xml.rels><?xml version="1.0" encoding="UTF-8" standalone="yes"?>
<Relationships xmlns="http://schemas.openxmlformats.org/package/2006/relationships"><Relationship Id="rId1" Type="http://schemas.openxmlformats.org/officeDocument/2006/relationships/drawing" Target="../drawings/drawing80.xml"/></Relationships>
</file>

<file path=xl/worksheets/_rels/sheet81.xml.rels><?xml version="1.0" encoding="UTF-8" standalone="yes"?>
<Relationships xmlns="http://schemas.openxmlformats.org/package/2006/relationships"><Relationship Id="rId1" Type="http://schemas.openxmlformats.org/officeDocument/2006/relationships/drawing" Target="../drawings/drawing81.xml"/></Relationships>
</file>

<file path=xl/worksheets/_rels/sheet82.xml.rels><?xml version="1.0" encoding="UTF-8" standalone="yes"?>
<Relationships xmlns="http://schemas.openxmlformats.org/package/2006/relationships"><Relationship Id="rId1" Type="http://schemas.openxmlformats.org/officeDocument/2006/relationships/drawing" Target="../drawings/drawing82.xml"/></Relationships>
</file>

<file path=xl/worksheets/_rels/sheet83.xml.rels><?xml version="1.0" encoding="UTF-8" standalone="yes"?>
<Relationships xmlns="http://schemas.openxmlformats.org/package/2006/relationships"><Relationship Id="rId1" Type="http://schemas.openxmlformats.org/officeDocument/2006/relationships/drawing" Target="../drawings/drawing83.xml"/></Relationships>
</file>

<file path=xl/worksheets/_rels/sheet84.xml.rels><?xml version="1.0" encoding="UTF-8" standalone="yes"?>
<Relationships xmlns="http://schemas.openxmlformats.org/package/2006/relationships"><Relationship Id="rId1" Type="http://schemas.openxmlformats.org/officeDocument/2006/relationships/drawing" Target="../drawings/drawing84.xml"/></Relationships>
</file>

<file path=xl/worksheets/_rels/sheet85.xml.rels><?xml version="1.0" encoding="UTF-8" standalone="yes"?>
<Relationships xmlns="http://schemas.openxmlformats.org/package/2006/relationships"><Relationship Id="rId1" Type="http://schemas.openxmlformats.org/officeDocument/2006/relationships/drawing" Target="../drawings/drawing85.xml"/></Relationships>
</file>

<file path=xl/worksheets/_rels/sheet86.xml.rels><?xml version="1.0" encoding="UTF-8" standalone="yes"?>
<Relationships xmlns="http://schemas.openxmlformats.org/package/2006/relationships"><Relationship Id="rId1" Type="http://schemas.openxmlformats.org/officeDocument/2006/relationships/drawing" Target="../drawings/drawing86.xml"/></Relationships>
</file>

<file path=xl/worksheets/_rels/sheet87.xml.rels><?xml version="1.0" encoding="UTF-8" standalone="yes"?>
<Relationships xmlns="http://schemas.openxmlformats.org/package/2006/relationships"><Relationship Id="rId1" Type="http://schemas.openxmlformats.org/officeDocument/2006/relationships/drawing" Target="../drawings/drawing87.xml"/></Relationships>
</file>

<file path=xl/worksheets/_rels/sheet88.xml.rels><?xml version="1.0" encoding="UTF-8" standalone="yes"?>
<Relationships xmlns="http://schemas.openxmlformats.org/package/2006/relationships"><Relationship Id="rId1" Type="http://schemas.openxmlformats.org/officeDocument/2006/relationships/drawing" Target="../drawings/drawing88.xml"/></Relationships>
</file>

<file path=xl/worksheets/_rels/sheet89.xml.rels><?xml version="1.0" encoding="UTF-8" standalone="yes"?>
<Relationships xmlns="http://schemas.openxmlformats.org/package/2006/relationships"><Relationship Id="rId1" Type="http://schemas.openxmlformats.org/officeDocument/2006/relationships/drawing" Target="../drawings/drawing89.xml"/></Relationships>
</file>

<file path=xl/worksheets/_rels/sheet90.xml.rels><?xml version="1.0" encoding="UTF-8" standalone="yes"?>
<Relationships xmlns="http://schemas.openxmlformats.org/package/2006/relationships"><Relationship Id="rId1" Type="http://schemas.openxmlformats.org/officeDocument/2006/relationships/drawing" Target="../drawings/drawing90.xml"/></Relationships>
</file>

<file path=xl/worksheets/_rels/sheet91.xml.rels><?xml version="1.0" encoding="UTF-8" standalone="yes"?>
<Relationships xmlns="http://schemas.openxmlformats.org/package/2006/relationships"><Relationship Id="rId1" Type="http://schemas.openxmlformats.org/officeDocument/2006/relationships/drawing" Target="../drawings/drawing9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9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9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9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9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9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9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98.xml"/></Relationships>
</file>

<file path=xl/worksheets/_rels/sheet99.xml.rels><?xml version="1.0" encoding="UTF-8" standalone="yes"?>
<Relationships xmlns="http://schemas.openxmlformats.org/package/2006/relationships"><Relationship Id="rId1" Type="http://schemas.openxmlformats.org/officeDocument/2006/relationships/drawing" Target="../drawings/drawing99.xml"/></Relationships>
</file>

<file path=xl/worksheets/_rels/sheet100.xml.rels><?xml version="1.0" encoding="UTF-8" standalone="yes"?>
<Relationships xmlns="http://schemas.openxmlformats.org/package/2006/relationships"><Relationship Id="rId1" Type="http://schemas.openxmlformats.org/officeDocument/2006/relationships/drawing" Target="../drawings/drawing100.xml"/></Relationships>
</file>

<file path=xl/worksheets/_rels/sheet101.xml.rels><?xml version="1.0" encoding="UTF-8" standalone="yes"?>
<Relationships xmlns="http://schemas.openxmlformats.org/package/2006/relationships"><Relationship Id="rId1" Type="http://schemas.openxmlformats.org/officeDocument/2006/relationships/drawing" Target="../drawings/drawing10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482C7C-1C19-46F5-A9EA-6CF5648D4CD1}">
  <sheetPr codeName="OP_FrontPage">
    <tabColor theme="1" tint="0.249977111117893"/>
  </sheetPr>
  <dimension ref="A1:N45"/>
  <sheetViews>
    <sheetView showGridLines="0" tabSelected="1" zoomScaleNormal="100" workbookViewId="0">
      <selection activeCell="F17" sqref="F17:I17"/>
    </sheetView>
  </sheetViews>
  <sheetFormatPr defaultColWidth="0" defaultRowHeight="13.9" customHeight="1" zeroHeight="1" x14ac:dyDescent="0.3"/>
  <cols>
    <col min="1" max="1" width="2.54296875" style="9" customWidth="1"/>
    <col min="2" max="2" width="4.7265625" style="9" customWidth="1"/>
    <col min="3" max="9" width="9" style="9" customWidth="1"/>
    <col min="10" max="10" width="9.7265625" style="9" customWidth="1"/>
    <col min="11" max="11" width="9.7265625" style="9" hidden="1" customWidth="1"/>
    <col min="12" max="14" width="8.81640625" style="9" hidden="1" customWidth="1"/>
    <col min="15" max="16384" width="8.7265625" style="9" hidden="1"/>
  </cols>
  <sheetData>
    <row r="1" spans="1:12" ht="14" x14ac:dyDescent="0.3"/>
    <row r="2" spans="1:12" ht="14" x14ac:dyDescent="0.3"/>
    <row r="3" spans="1:12" s="10" customFormat="1" ht="14.15" customHeight="1" x14ac:dyDescent="0.25"/>
    <row r="4" spans="1:12" s="10" customFormat="1" ht="14.15" customHeight="1" x14ac:dyDescent="0.25"/>
    <row r="5" spans="1:12" s="10" customFormat="1" ht="14.15" customHeight="1" x14ac:dyDescent="0.25"/>
    <row r="6" spans="1:12" s="3" customFormat="1" ht="20.149999999999999" customHeight="1" x14ac:dyDescent="0.25">
      <c r="A6" s="76" t="s">
        <v>537</v>
      </c>
      <c r="B6" s="76"/>
      <c r="C6" s="76"/>
      <c r="D6" s="76"/>
      <c r="E6" s="76"/>
      <c r="F6" s="76"/>
      <c r="G6" s="76"/>
    </row>
    <row r="7" spans="1:12" s="3" customFormat="1" ht="14.15" customHeight="1" thickBot="1" x14ac:dyDescent="0.3">
      <c r="A7" s="77" t="s">
        <v>538</v>
      </c>
      <c r="B7" s="77"/>
      <c r="C7" s="77"/>
      <c r="D7" s="77"/>
      <c r="E7" s="77"/>
      <c r="F7" s="77"/>
      <c r="G7" s="77"/>
      <c r="H7" s="77"/>
    </row>
    <row r="8" spans="1:12" s="3" customFormat="1" ht="14.15" customHeight="1" thickTop="1" thickBot="1" x14ac:dyDescent="0.3">
      <c r="A8" s="77"/>
      <c r="B8" s="77"/>
      <c r="C8" s="77"/>
      <c r="D8" s="77"/>
      <c r="E8" s="77"/>
      <c r="F8" s="77"/>
      <c r="G8" s="77"/>
      <c r="H8" s="77"/>
      <c r="I8" s="11"/>
      <c r="J8" s="11"/>
      <c r="K8" s="11"/>
    </row>
    <row r="9" spans="1:12" s="3" customFormat="1" ht="14.15" customHeight="1" thickTop="1" x14ac:dyDescent="0.25">
      <c r="A9" s="4"/>
      <c r="B9" s="4"/>
      <c r="C9" s="5"/>
      <c r="D9" s="4"/>
      <c r="E9" s="10"/>
      <c r="F9" s="10"/>
      <c r="G9" s="10"/>
      <c r="H9" s="10"/>
      <c r="I9" s="10"/>
      <c r="J9" s="11"/>
      <c r="K9" s="11"/>
    </row>
    <row r="10" spans="1:12" s="10" customFormat="1" ht="14.15" customHeight="1" x14ac:dyDescent="0.25">
      <c r="C10" s="12"/>
      <c r="D10" s="12"/>
      <c r="E10" s="12"/>
      <c r="F10" s="12"/>
      <c r="G10" s="12"/>
      <c r="H10" s="12"/>
      <c r="I10" s="12"/>
      <c r="J10" s="12"/>
      <c r="K10" s="12"/>
      <c r="L10" s="12"/>
    </row>
    <row r="11" spans="1:12" s="10" customFormat="1" ht="14.15" customHeight="1" x14ac:dyDescent="0.25">
      <c r="B11" s="74" t="s">
        <v>326</v>
      </c>
      <c r="C11" s="74"/>
      <c r="D11" s="74"/>
      <c r="E11" s="74"/>
      <c r="F11" s="74"/>
      <c r="G11" s="74"/>
      <c r="H11" s="74"/>
      <c r="I11" s="74"/>
      <c r="J11" s="14"/>
      <c r="K11" s="14"/>
      <c r="L11" s="12"/>
    </row>
    <row r="12" spans="1:12" s="10" customFormat="1" ht="22.5" customHeight="1" x14ac:dyDescent="0.25">
      <c r="B12" s="74"/>
      <c r="C12" s="74"/>
      <c r="D12" s="74"/>
      <c r="E12" s="74"/>
      <c r="F12" s="74"/>
      <c r="G12" s="74"/>
      <c r="H12" s="74"/>
      <c r="I12" s="74"/>
      <c r="J12" s="14"/>
      <c r="K12" s="14"/>
      <c r="L12" s="12"/>
    </row>
    <row r="13" spans="1:12" s="10" customFormat="1" ht="14.15" customHeight="1" x14ac:dyDescent="0.25">
      <c r="B13" s="13"/>
      <c r="C13" s="13"/>
      <c r="D13" s="13"/>
      <c r="E13" s="13"/>
      <c r="F13" s="13"/>
      <c r="G13" s="13"/>
      <c r="H13" s="13"/>
      <c r="I13" s="15"/>
      <c r="J13" s="12"/>
      <c r="K13" s="12"/>
    </row>
    <row r="14" spans="1:12" s="10" customFormat="1" ht="14.15" customHeight="1" x14ac:dyDescent="0.25">
      <c r="C14" s="16" t="s">
        <v>327</v>
      </c>
    </row>
    <row r="15" spans="1:12" s="10" customFormat="1" ht="14.15" customHeight="1" x14ac:dyDescent="0.25">
      <c r="C15" s="17" t="s">
        <v>328</v>
      </c>
      <c r="D15" s="18"/>
      <c r="E15" s="18"/>
      <c r="F15" s="78" t="s">
        <v>539</v>
      </c>
      <c r="G15" s="78"/>
      <c r="H15" s="78"/>
      <c r="I15" s="78"/>
    </row>
    <row r="16" spans="1:12" s="10" customFormat="1" ht="14.15" customHeight="1" x14ac:dyDescent="0.25">
      <c r="C16" s="17" t="s">
        <v>329</v>
      </c>
      <c r="D16" s="18"/>
      <c r="E16" s="18"/>
      <c r="F16" s="78" t="s">
        <v>543</v>
      </c>
      <c r="G16" s="78"/>
      <c r="H16" s="78"/>
      <c r="I16" s="78"/>
    </row>
    <row r="17" spans="2:11" s="10" customFormat="1" ht="14.15" customHeight="1" x14ac:dyDescent="0.25">
      <c r="C17" s="17" t="s">
        <v>330</v>
      </c>
      <c r="D17" s="19"/>
      <c r="E17" s="18"/>
      <c r="F17" s="79" t="s">
        <v>540</v>
      </c>
      <c r="G17" s="80"/>
      <c r="H17" s="80"/>
      <c r="I17" s="80"/>
    </row>
    <row r="18" spans="2:11" s="10" customFormat="1" ht="14.15" customHeight="1" x14ac:dyDescent="0.25">
      <c r="C18" s="20" t="s">
        <v>331</v>
      </c>
      <c r="D18" s="19"/>
      <c r="E18" s="18"/>
      <c r="F18" s="73" t="s">
        <v>541</v>
      </c>
      <c r="G18" s="73"/>
      <c r="H18" s="73"/>
      <c r="I18" s="73"/>
    </row>
    <row r="19" spans="2:11" s="10" customFormat="1" ht="14.15" customHeight="1" x14ac:dyDescent="0.25">
      <c r="C19" s="20" t="s">
        <v>332</v>
      </c>
      <c r="D19" s="18"/>
      <c r="E19" s="18"/>
      <c r="F19" s="73" t="s">
        <v>542</v>
      </c>
      <c r="G19" s="73"/>
      <c r="H19" s="73"/>
      <c r="I19" s="73"/>
    </row>
    <row r="20" spans="2:11" s="10" customFormat="1" ht="14.15" customHeight="1" x14ac:dyDescent="0.25">
      <c r="B20" s="21"/>
      <c r="C20" s="22"/>
      <c r="D20" s="23"/>
    </row>
    <row r="21" spans="2:11" s="10" customFormat="1" ht="14.15" customHeight="1" x14ac:dyDescent="0.25">
      <c r="B21" s="74" t="s">
        <v>333</v>
      </c>
      <c r="C21" s="74"/>
      <c r="D21" s="74"/>
      <c r="E21" s="74"/>
      <c r="F21" s="74"/>
      <c r="G21" s="74"/>
      <c r="H21" s="74"/>
      <c r="I21" s="74"/>
      <c r="J21" s="14"/>
      <c r="K21" s="14"/>
    </row>
    <row r="22" spans="2:11" s="10" customFormat="1" ht="14.15" customHeight="1" x14ac:dyDescent="0.25">
      <c r="B22" s="74"/>
      <c r="C22" s="74"/>
      <c r="D22" s="74"/>
      <c r="E22" s="74"/>
      <c r="F22" s="74"/>
      <c r="G22" s="74"/>
      <c r="H22" s="74"/>
      <c r="I22" s="74"/>
      <c r="J22" s="14"/>
      <c r="K22" s="14"/>
    </row>
    <row r="23" spans="2:11" s="10" customFormat="1" ht="14.15" customHeight="1" x14ac:dyDescent="0.25">
      <c r="B23" s="74"/>
      <c r="C23" s="74"/>
      <c r="D23" s="74"/>
      <c r="E23" s="74"/>
      <c r="F23" s="74"/>
      <c r="G23" s="74"/>
      <c r="H23" s="74"/>
      <c r="I23" s="74"/>
    </row>
    <row r="24" spans="2:11" s="10" customFormat="1" ht="14.15" customHeight="1" x14ac:dyDescent="0.25">
      <c r="B24" s="13"/>
      <c r="C24" s="13"/>
      <c r="D24" s="13"/>
      <c r="E24" s="13"/>
      <c r="F24" s="13"/>
      <c r="G24" s="13"/>
      <c r="H24" s="13"/>
    </row>
    <row r="25" spans="2:11" s="3" customFormat="1" ht="15" customHeight="1" x14ac:dyDescent="0.25">
      <c r="B25" s="75" t="s">
        <v>334</v>
      </c>
      <c r="C25" s="75"/>
      <c r="D25" s="75"/>
      <c r="E25" s="75"/>
      <c r="F25" s="75"/>
      <c r="G25" s="75"/>
      <c r="H25" s="75"/>
      <c r="I25" s="75"/>
    </row>
    <row r="26" spans="2:11" ht="14" x14ac:dyDescent="0.3">
      <c r="B26" s="75"/>
      <c r="C26" s="75"/>
      <c r="D26" s="75"/>
      <c r="E26" s="75"/>
      <c r="F26" s="75"/>
      <c r="G26" s="75"/>
      <c r="H26" s="75"/>
      <c r="I26" s="75"/>
    </row>
    <row r="27" spans="2:11" ht="14" x14ac:dyDescent="0.3">
      <c r="B27" s="75"/>
      <c r="C27" s="75"/>
      <c r="D27" s="75"/>
      <c r="E27" s="75"/>
      <c r="F27" s="75"/>
      <c r="G27" s="75"/>
      <c r="H27" s="75"/>
      <c r="I27" s="75"/>
    </row>
    <row r="28" spans="2:11" ht="14" x14ac:dyDescent="0.3">
      <c r="B28" s="75"/>
      <c r="C28" s="75"/>
      <c r="D28" s="75"/>
      <c r="E28" s="75"/>
      <c r="F28" s="75"/>
      <c r="G28" s="75"/>
      <c r="H28" s="75"/>
      <c r="I28" s="75"/>
    </row>
    <row r="29" spans="2:11" ht="22.5" customHeight="1" x14ac:dyDescent="0.3">
      <c r="B29" s="75"/>
      <c r="C29" s="75"/>
      <c r="D29" s="75"/>
      <c r="E29" s="75"/>
      <c r="F29" s="75"/>
      <c r="G29" s="75"/>
      <c r="H29" s="75"/>
      <c r="I29" s="75"/>
    </row>
    <row r="30" spans="2:11" ht="14" x14ac:dyDescent="0.3"/>
    <row r="31" spans="2:11" ht="14" hidden="1" x14ac:dyDescent="0.3"/>
    <row r="32" spans="2:11" ht="14" hidden="1" x14ac:dyDescent="0.3"/>
    <row r="33" ht="14" hidden="1" x14ac:dyDescent="0.3"/>
    <row r="34" ht="14" hidden="1" x14ac:dyDescent="0.3"/>
    <row r="35" ht="14" hidden="1" x14ac:dyDescent="0.3"/>
    <row r="36" ht="14" hidden="1" x14ac:dyDescent="0.3"/>
    <row r="37" ht="14" x14ac:dyDescent="0.3"/>
    <row r="38" ht="14" hidden="1" x14ac:dyDescent="0.3"/>
    <row r="39" ht="14" hidden="1" x14ac:dyDescent="0.3"/>
    <row r="40" ht="14" hidden="1" x14ac:dyDescent="0.3"/>
    <row r="41" ht="14" hidden="1" x14ac:dyDescent="0.3"/>
    <row r="42" ht="14" hidden="1" x14ac:dyDescent="0.3"/>
    <row r="43" ht="14" hidden="1" x14ac:dyDescent="0.3"/>
    <row r="44" ht="13.9" customHeight="1" x14ac:dyDescent="0.3"/>
    <row r="45" ht="13.9" customHeight="1" x14ac:dyDescent="0.3"/>
  </sheetData>
  <mergeCells count="10">
    <mergeCell ref="F18:I18"/>
    <mergeCell ref="F19:I19"/>
    <mergeCell ref="B21:I23"/>
    <mergeCell ref="B25:I29"/>
    <mergeCell ref="A6:G6"/>
    <mergeCell ref="A7:H8"/>
    <mergeCell ref="B11:I12"/>
    <mergeCell ref="F15:I15"/>
    <mergeCell ref="F16:I16"/>
    <mergeCell ref="F17:I17"/>
  </mergeCells>
  <hyperlinks>
    <hyperlink ref="F17" r:id="rId1" xr:uid="{D7FC50FA-17BF-493E-BD65-49420129ED58}"/>
  </hyperlinks>
  <pageMargins left="0.7" right="0.7" top="0.75" bottom="0.75" header="0.3" footer="0.3"/>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56D01C-9787-4BB9-B01D-019C876281D3}">
  <sheetPr codeName="OP_Index"/>
  <dimension ref="A1:H110"/>
  <sheetViews>
    <sheetView workbookViewId="0">
      <selection activeCell="A5" sqref="A5:G5"/>
    </sheetView>
  </sheetViews>
  <sheetFormatPr defaultColWidth="9.1796875" defaultRowHeight="12.5" x14ac:dyDescent="0.25"/>
  <cols>
    <col min="1" max="1" width="9.1796875" style="8"/>
    <col min="2" max="2" width="13.6328125" style="8" bestFit="1" customWidth="1"/>
    <col min="3" max="16384" width="9.1796875" style="8"/>
  </cols>
  <sheetData>
    <row r="1" spans="1:8" s="2" customFormat="1" ht="16" customHeight="1" x14ac:dyDescent="0.3"/>
    <row r="2" spans="1:8" s="2" customFormat="1" ht="16" customHeight="1" x14ac:dyDescent="0.3">
      <c r="A2" s="81" t="s">
        <v>323</v>
      </c>
      <c r="B2" s="81"/>
      <c r="C2" s="81"/>
      <c r="D2" s="81"/>
      <c r="E2" s="81"/>
      <c r="F2" s="81"/>
      <c r="G2" s="81"/>
      <c r="H2" s="3"/>
    </row>
    <row r="3" spans="1:8" s="2" customFormat="1" ht="16" customHeight="1" x14ac:dyDescent="0.3">
      <c r="A3" s="82" t="s">
        <v>324</v>
      </c>
      <c r="B3" s="82"/>
      <c r="C3" s="82"/>
      <c r="D3" s="82"/>
      <c r="E3" s="82"/>
      <c r="F3" s="82"/>
      <c r="G3" s="82"/>
      <c r="H3" s="82"/>
    </row>
    <row r="4" spans="1:8" s="2" customFormat="1" ht="14" x14ac:dyDescent="0.3">
      <c r="A4" s="82"/>
      <c r="B4" s="82"/>
      <c r="C4" s="82"/>
      <c r="D4" s="82"/>
      <c r="E4" s="82"/>
      <c r="F4" s="82"/>
      <c r="G4" s="82"/>
      <c r="H4" s="82"/>
    </row>
    <row r="5" spans="1:8" s="2" customFormat="1" ht="17.5" x14ac:dyDescent="0.3">
      <c r="A5" s="76" t="str">
        <f>'FRONT PAGE'!A6</f>
        <v>Opinium / Observer</v>
      </c>
      <c r="B5" s="76"/>
      <c r="C5" s="76"/>
      <c r="D5" s="76"/>
      <c r="E5" s="76"/>
      <c r="F5" s="76"/>
      <c r="G5" s="76"/>
      <c r="H5" s="3"/>
    </row>
    <row r="6" spans="1:8" s="2" customFormat="1" ht="15.75" customHeight="1" thickBot="1" x14ac:dyDescent="0.35">
      <c r="A6" s="77" t="str">
        <f>'FRONT PAGE'!A7</f>
        <v>VI 2026 07 29</v>
      </c>
      <c r="B6" s="77"/>
      <c r="C6" s="77"/>
      <c r="D6" s="77"/>
      <c r="E6" s="77"/>
      <c r="F6" s="77"/>
      <c r="G6" s="77"/>
      <c r="H6" s="77"/>
    </row>
    <row r="7" spans="1:8" s="2" customFormat="1" ht="16.5" customHeight="1" thickTop="1" thickBot="1" x14ac:dyDescent="0.35">
      <c r="A7" s="77"/>
      <c r="B7" s="77"/>
      <c r="C7" s="77"/>
      <c r="D7" s="77"/>
      <c r="E7" s="77"/>
      <c r="F7" s="77"/>
      <c r="G7" s="77"/>
      <c r="H7" s="77"/>
    </row>
    <row r="8" spans="1:8" s="2" customFormat="1" ht="14.5" thickTop="1" x14ac:dyDescent="0.3">
      <c r="A8" s="4"/>
      <c r="B8" s="4"/>
      <c r="C8" s="5"/>
      <c r="D8" s="4"/>
    </row>
    <row r="9" spans="1:8" s="2" customFormat="1" ht="14" x14ac:dyDescent="0.3"/>
    <row r="10" spans="1:8" s="2" customFormat="1" ht="14" x14ac:dyDescent="0.3">
      <c r="B10" s="6" t="s">
        <v>325</v>
      </c>
    </row>
    <row r="11" spans="1:8" s="7" customFormat="1" x14ac:dyDescent="0.25"/>
    <row r="12" spans="1:8" x14ac:dyDescent="0.25">
      <c r="B12" s="27" t="s">
        <v>338</v>
      </c>
      <c r="C12" s="8" t="s">
        <v>339</v>
      </c>
    </row>
    <row r="13" spans="1:8" x14ac:dyDescent="0.25">
      <c r="B13" s="27" t="s">
        <v>342</v>
      </c>
      <c r="C13" s="8" t="s">
        <v>343</v>
      </c>
    </row>
    <row r="14" spans="1:8" x14ac:dyDescent="0.25">
      <c r="B14" s="27" t="s">
        <v>346</v>
      </c>
      <c r="C14" s="8" t="s">
        <v>1</v>
      </c>
    </row>
    <row r="15" spans="1:8" x14ac:dyDescent="0.25">
      <c r="B15" s="27" t="s">
        <v>349</v>
      </c>
      <c r="C15" s="8" t="s">
        <v>350</v>
      </c>
    </row>
    <row r="16" spans="1:8" x14ac:dyDescent="0.25">
      <c r="B16" s="27" t="s">
        <v>351</v>
      </c>
      <c r="C16" s="8" t="s">
        <v>352</v>
      </c>
    </row>
    <row r="17" spans="2:3" x14ac:dyDescent="0.25">
      <c r="B17" s="27" t="s">
        <v>353</v>
      </c>
      <c r="C17" s="8" t="s">
        <v>354</v>
      </c>
    </row>
    <row r="18" spans="2:3" x14ac:dyDescent="0.25">
      <c r="B18" s="27" t="s">
        <v>355</v>
      </c>
      <c r="C18" s="8" t="s">
        <v>356</v>
      </c>
    </row>
    <row r="19" spans="2:3" x14ac:dyDescent="0.25">
      <c r="B19" s="27" t="s">
        <v>357</v>
      </c>
      <c r="C19" s="8" t="s">
        <v>358</v>
      </c>
    </row>
    <row r="20" spans="2:3" x14ac:dyDescent="0.25">
      <c r="B20" s="27" t="s">
        <v>359</v>
      </c>
      <c r="C20" s="8" t="s">
        <v>360</v>
      </c>
    </row>
    <row r="21" spans="2:3" x14ac:dyDescent="0.25">
      <c r="B21" s="27" t="s">
        <v>361</v>
      </c>
      <c r="C21" s="8" t="s">
        <v>362</v>
      </c>
    </row>
    <row r="22" spans="2:3" x14ac:dyDescent="0.25">
      <c r="B22" s="27" t="s">
        <v>363</v>
      </c>
      <c r="C22" s="8" t="s">
        <v>364</v>
      </c>
    </row>
    <row r="23" spans="2:3" x14ac:dyDescent="0.25">
      <c r="B23" s="27" t="s">
        <v>365</v>
      </c>
      <c r="C23" s="8" t="s">
        <v>364</v>
      </c>
    </row>
    <row r="24" spans="2:3" x14ac:dyDescent="0.25">
      <c r="B24" s="27" t="s">
        <v>366</v>
      </c>
      <c r="C24" s="8" t="s">
        <v>367</v>
      </c>
    </row>
    <row r="25" spans="2:3" x14ac:dyDescent="0.25">
      <c r="B25" s="27" t="s">
        <v>368</v>
      </c>
      <c r="C25" s="8" t="s">
        <v>369</v>
      </c>
    </row>
    <row r="26" spans="2:3" x14ac:dyDescent="0.25">
      <c r="B26" s="27" t="s">
        <v>370</v>
      </c>
      <c r="C26" s="8" t="s">
        <v>371</v>
      </c>
    </row>
    <row r="27" spans="2:3" x14ac:dyDescent="0.25">
      <c r="B27" s="27" t="s">
        <v>372</v>
      </c>
      <c r="C27" s="8" t="s">
        <v>373</v>
      </c>
    </row>
    <row r="28" spans="2:3" x14ac:dyDescent="0.25">
      <c r="B28" s="27" t="s">
        <v>374</v>
      </c>
      <c r="C28" s="8" t="s">
        <v>375</v>
      </c>
    </row>
    <row r="29" spans="2:3" x14ac:dyDescent="0.25">
      <c r="B29" s="27" t="s">
        <v>376</v>
      </c>
      <c r="C29" s="8" t="s">
        <v>377</v>
      </c>
    </row>
    <row r="30" spans="2:3" x14ac:dyDescent="0.25">
      <c r="B30" s="27" t="s">
        <v>378</v>
      </c>
      <c r="C30" s="8" t="s">
        <v>379</v>
      </c>
    </row>
    <row r="31" spans="2:3" x14ac:dyDescent="0.25">
      <c r="B31" s="27" t="s">
        <v>380</v>
      </c>
      <c r="C31" s="8" t="s">
        <v>381</v>
      </c>
    </row>
    <row r="32" spans="2:3" x14ac:dyDescent="0.25">
      <c r="B32" s="27" t="s">
        <v>382</v>
      </c>
      <c r="C32" s="8" t="s">
        <v>383</v>
      </c>
    </row>
    <row r="33" spans="2:3" x14ac:dyDescent="0.25">
      <c r="B33" s="27" t="s">
        <v>384</v>
      </c>
      <c r="C33" s="8" t="s">
        <v>385</v>
      </c>
    </row>
    <row r="34" spans="2:3" x14ac:dyDescent="0.25">
      <c r="B34" s="27" t="s">
        <v>386</v>
      </c>
      <c r="C34" s="8" t="s">
        <v>387</v>
      </c>
    </row>
    <row r="35" spans="2:3" x14ac:dyDescent="0.25">
      <c r="B35" s="27" t="s">
        <v>388</v>
      </c>
      <c r="C35" s="8" t="s">
        <v>389</v>
      </c>
    </row>
    <row r="36" spans="2:3" x14ac:dyDescent="0.25">
      <c r="B36" s="27" t="s">
        <v>390</v>
      </c>
      <c r="C36" s="8" t="s">
        <v>391</v>
      </c>
    </row>
    <row r="37" spans="2:3" x14ac:dyDescent="0.25">
      <c r="B37" s="27" t="s">
        <v>392</v>
      </c>
      <c r="C37" s="8" t="s">
        <v>393</v>
      </c>
    </row>
    <row r="38" spans="2:3" x14ac:dyDescent="0.25">
      <c r="B38" s="27" t="s">
        <v>394</v>
      </c>
      <c r="C38" s="8" t="s">
        <v>395</v>
      </c>
    </row>
    <row r="39" spans="2:3" x14ac:dyDescent="0.25">
      <c r="B39" s="27" t="s">
        <v>396</v>
      </c>
      <c r="C39" s="8" t="s">
        <v>397</v>
      </c>
    </row>
    <row r="40" spans="2:3" x14ac:dyDescent="0.25">
      <c r="B40" s="27" t="s">
        <v>398</v>
      </c>
      <c r="C40" s="8" t="s">
        <v>399</v>
      </c>
    </row>
    <row r="41" spans="2:3" x14ac:dyDescent="0.25">
      <c r="B41" s="27" t="s">
        <v>400</v>
      </c>
      <c r="C41" s="8" t="s">
        <v>401</v>
      </c>
    </row>
    <row r="42" spans="2:3" x14ac:dyDescent="0.25">
      <c r="B42" s="27" t="s">
        <v>402</v>
      </c>
      <c r="C42" s="8" t="s">
        <v>403</v>
      </c>
    </row>
    <row r="43" spans="2:3" x14ac:dyDescent="0.25">
      <c r="B43" s="27" t="s">
        <v>404</v>
      </c>
      <c r="C43" s="8" t="s">
        <v>405</v>
      </c>
    </row>
    <row r="44" spans="2:3" x14ac:dyDescent="0.25">
      <c r="B44" s="27" t="s">
        <v>406</v>
      </c>
      <c r="C44" s="8" t="s">
        <v>407</v>
      </c>
    </row>
    <row r="45" spans="2:3" x14ac:dyDescent="0.25">
      <c r="B45" s="27" t="s">
        <v>408</v>
      </c>
      <c r="C45" s="8" t="s">
        <v>409</v>
      </c>
    </row>
    <row r="46" spans="2:3" x14ac:dyDescent="0.25">
      <c r="B46" s="27" t="s">
        <v>410</v>
      </c>
      <c r="C46" s="8" t="s">
        <v>411</v>
      </c>
    </row>
    <row r="47" spans="2:3" x14ac:dyDescent="0.25">
      <c r="B47" s="27" t="s">
        <v>412</v>
      </c>
      <c r="C47" s="8" t="s">
        <v>413</v>
      </c>
    </row>
    <row r="48" spans="2:3" x14ac:dyDescent="0.25">
      <c r="B48" s="27" t="s">
        <v>414</v>
      </c>
      <c r="C48" s="8" t="s">
        <v>415</v>
      </c>
    </row>
    <row r="49" spans="2:3" x14ac:dyDescent="0.25">
      <c r="B49" s="27" t="s">
        <v>416</v>
      </c>
      <c r="C49" s="8" t="s">
        <v>417</v>
      </c>
    </row>
    <row r="50" spans="2:3" x14ac:dyDescent="0.25">
      <c r="B50" s="27" t="s">
        <v>418</v>
      </c>
      <c r="C50" s="8" t="s">
        <v>419</v>
      </c>
    </row>
    <row r="51" spans="2:3" x14ac:dyDescent="0.25">
      <c r="B51" s="27" t="s">
        <v>420</v>
      </c>
      <c r="C51" s="8" t="s">
        <v>421</v>
      </c>
    </row>
    <row r="52" spans="2:3" x14ac:dyDescent="0.25">
      <c r="B52" s="27" t="s">
        <v>422</v>
      </c>
      <c r="C52" s="8" t="s">
        <v>423</v>
      </c>
    </row>
    <row r="53" spans="2:3" x14ac:dyDescent="0.25">
      <c r="B53" s="27" t="s">
        <v>424</v>
      </c>
      <c r="C53" s="8" t="s">
        <v>425</v>
      </c>
    </row>
    <row r="54" spans="2:3" x14ac:dyDescent="0.25">
      <c r="B54" s="27" t="s">
        <v>426</v>
      </c>
      <c r="C54" s="8" t="s">
        <v>427</v>
      </c>
    </row>
    <row r="55" spans="2:3" x14ac:dyDescent="0.25">
      <c r="B55" s="27" t="s">
        <v>428</v>
      </c>
      <c r="C55" s="8" t="s">
        <v>429</v>
      </c>
    </row>
    <row r="56" spans="2:3" x14ac:dyDescent="0.25">
      <c r="B56" s="27" t="s">
        <v>430</v>
      </c>
      <c r="C56" s="8" t="s">
        <v>431</v>
      </c>
    </row>
    <row r="57" spans="2:3" x14ac:dyDescent="0.25">
      <c r="B57" s="27" t="s">
        <v>432</v>
      </c>
      <c r="C57" s="8" t="s">
        <v>433</v>
      </c>
    </row>
    <row r="58" spans="2:3" x14ac:dyDescent="0.25">
      <c r="B58" s="27" t="s">
        <v>434</v>
      </c>
      <c r="C58" s="8" t="s">
        <v>435</v>
      </c>
    </row>
    <row r="59" spans="2:3" x14ac:dyDescent="0.25">
      <c r="B59" s="27" t="s">
        <v>436</v>
      </c>
      <c r="C59" s="8" t="s">
        <v>437</v>
      </c>
    </row>
    <row r="60" spans="2:3" x14ac:dyDescent="0.25">
      <c r="B60" s="27" t="s">
        <v>440</v>
      </c>
      <c r="C60" s="8" t="s">
        <v>441</v>
      </c>
    </row>
    <row r="61" spans="2:3" x14ac:dyDescent="0.25">
      <c r="B61" s="27" t="s">
        <v>442</v>
      </c>
      <c r="C61" s="8" t="s">
        <v>443</v>
      </c>
    </row>
    <row r="62" spans="2:3" x14ac:dyDescent="0.25">
      <c r="B62" s="27" t="s">
        <v>444</v>
      </c>
      <c r="C62" s="8" t="s">
        <v>445</v>
      </c>
    </row>
    <row r="63" spans="2:3" x14ac:dyDescent="0.25">
      <c r="B63" s="27" t="s">
        <v>446</v>
      </c>
      <c r="C63" s="8" t="s">
        <v>447</v>
      </c>
    </row>
    <row r="64" spans="2:3" x14ac:dyDescent="0.25">
      <c r="B64" s="27" t="s">
        <v>448</v>
      </c>
      <c r="C64" s="8" t="s">
        <v>449</v>
      </c>
    </row>
    <row r="65" spans="2:3" x14ac:dyDescent="0.25">
      <c r="B65" s="27" t="s">
        <v>450</v>
      </c>
      <c r="C65" s="8" t="s">
        <v>451</v>
      </c>
    </row>
    <row r="66" spans="2:3" x14ac:dyDescent="0.25">
      <c r="B66" s="27" t="s">
        <v>452</v>
      </c>
      <c r="C66" s="8" t="s">
        <v>453</v>
      </c>
    </row>
    <row r="67" spans="2:3" x14ac:dyDescent="0.25">
      <c r="B67" s="27" t="s">
        <v>454</v>
      </c>
      <c r="C67" s="8" t="s">
        <v>455</v>
      </c>
    </row>
    <row r="68" spans="2:3" x14ac:dyDescent="0.25">
      <c r="B68" s="27" t="s">
        <v>456</v>
      </c>
      <c r="C68" s="8" t="s">
        <v>457</v>
      </c>
    </row>
    <row r="69" spans="2:3" x14ac:dyDescent="0.25">
      <c r="B69" s="27" t="s">
        <v>458</v>
      </c>
      <c r="C69" s="8" t="s">
        <v>459</v>
      </c>
    </row>
    <row r="70" spans="2:3" x14ac:dyDescent="0.25">
      <c r="B70" s="27" t="s">
        <v>460</v>
      </c>
      <c r="C70" s="8" t="s">
        <v>461</v>
      </c>
    </row>
    <row r="71" spans="2:3" x14ac:dyDescent="0.25">
      <c r="B71" s="27" t="s">
        <v>462</v>
      </c>
      <c r="C71" s="8" t="s">
        <v>463</v>
      </c>
    </row>
    <row r="72" spans="2:3" x14ac:dyDescent="0.25">
      <c r="B72" s="27" t="s">
        <v>464</v>
      </c>
      <c r="C72" s="8" t="s">
        <v>465</v>
      </c>
    </row>
    <row r="73" spans="2:3" x14ac:dyDescent="0.25">
      <c r="B73" s="27" t="s">
        <v>466</v>
      </c>
      <c r="C73" s="8" t="s">
        <v>467</v>
      </c>
    </row>
    <row r="74" spans="2:3" x14ac:dyDescent="0.25">
      <c r="B74" s="27" t="s">
        <v>468</v>
      </c>
      <c r="C74" s="8" t="s">
        <v>469</v>
      </c>
    </row>
    <row r="75" spans="2:3" x14ac:dyDescent="0.25">
      <c r="B75" s="27" t="s">
        <v>470</v>
      </c>
      <c r="C75" s="8" t="s">
        <v>471</v>
      </c>
    </row>
    <row r="76" spans="2:3" x14ac:dyDescent="0.25">
      <c r="B76" s="27" t="s">
        <v>472</v>
      </c>
      <c r="C76" s="8" t="s">
        <v>473</v>
      </c>
    </row>
    <row r="77" spans="2:3" x14ac:dyDescent="0.25">
      <c r="B77" s="27" t="s">
        <v>474</v>
      </c>
      <c r="C77" s="8" t="s">
        <v>475</v>
      </c>
    </row>
    <row r="78" spans="2:3" x14ac:dyDescent="0.25">
      <c r="B78" s="27" t="s">
        <v>476</v>
      </c>
      <c r="C78" s="8" t="s">
        <v>477</v>
      </c>
    </row>
    <row r="79" spans="2:3" x14ac:dyDescent="0.25">
      <c r="B79" s="27" t="s">
        <v>478</v>
      </c>
      <c r="C79" s="8" t="s">
        <v>479</v>
      </c>
    </row>
    <row r="80" spans="2:3" x14ac:dyDescent="0.25">
      <c r="B80" s="27" t="s">
        <v>480</v>
      </c>
      <c r="C80" s="8" t="s">
        <v>481</v>
      </c>
    </row>
    <row r="81" spans="2:3" x14ac:dyDescent="0.25">
      <c r="B81" s="27" t="s">
        <v>482</v>
      </c>
      <c r="C81" s="8" t="s">
        <v>483</v>
      </c>
    </row>
    <row r="82" spans="2:3" x14ac:dyDescent="0.25">
      <c r="B82" s="27" t="s">
        <v>484</v>
      </c>
      <c r="C82" s="8" t="s">
        <v>485</v>
      </c>
    </row>
    <row r="83" spans="2:3" x14ac:dyDescent="0.25">
      <c r="B83" s="27" t="s">
        <v>486</v>
      </c>
      <c r="C83" s="8" t="s">
        <v>487</v>
      </c>
    </row>
    <row r="84" spans="2:3" x14ac:dyDescent="0.25">
      <c r="B84" s="27" t="s">
        <v>488</v>
      </c>
      <c r="C84" s="8" t="s">
        <v>489</v>
      </c>
    </row>
    <row r="85" spans="2:3" x14ac:dyDescent="0.25">
      <c r="B85" s="27" t="s">
        <v>490</v>
      </c>
      <c r="C85" s="8" t="s">
        <v>491</v>
      </c>
    </row>
    <row r="86" spans="2:3" x14ac:dyDescent="0.25">
      <c r="B86" s="27" t="s">
        <v>492</v>
      </c>
      <c r="C86" s="8" t="s">
        <v>493</v>
      </c>
    </row>
    <row r="87" spans="2:3" x14ac:dyDescent="0.25">
      <c r="B87" s="27" t="s">
        <v>494</v>
      </c>
      <c r="C87" s="8" t="s">
        <v>495</v>
      </c>
    </row>
    <row r="88" spans="2:3" x14ac:dyDescent="0.25">
      <c r="B88" s="27" t="s">
        <v>496</v>
      </c>
      <c r="C88" s="8" t="s">
        <v>497</v>
      </c>
    </row>
    <row r="89" spans="2:3" x14ac:dyDescent="0.25">
      <c r="B89" s="27" t="s">
        <v>498</v>
      </c>
      <c r="C89" s="8" t="s">
        <v>499</v>
      </c>
    </row>
    <row r="90" spans="2:3" x14ac:dyDescent="0.25">
      <c r="B90" s="27" t="s">
        <v>500</v>
      </c>
      <c r="C90" s="8" t="s">
        <v>501</v>
      </c>
    </row>
    <row r="91" spans="2:3" x14ac:dyDescent="0.25">
      <c r="B91" s="27" t="s">
        <v>502</v>
      </c>
      <c r="C91" s="8" t="s">
        <v>503</v>
      </c>
    </row>
    <row r="92" spans="2:3" x14ac:dyDescent="0.25">
      <c r="B92" s="27" t="s">
        <v>504</v>
      </c>
      <c r="C92" s="8" t="s">
        <v>505</v>
      </c>
    </row>
    <row r="93" spans="2:3" x14ac:dyDescent="0.25">
      <c r="B93" s="27" t="s">
        <v>506</v>
      </c>
      <c r="C93" s="8" t="s">
        <v>507</v>
      </c>
    </row>
    <row r="94" spans="2:3" x14ac:dyDescent="0.25">
      <c r="B94" s="27" t="s">
        <v>508</v>
      </c>
      <c r="C94" s="8" t="s">
        <v>509</v>
      </c>
    </row>
    <row r="95" spans="2:3" x14ac:dyDescent="0.25">
      <c r="B95" s="27" t="s">
        <v>510</v>
      </c>
      <c r="C95" s="8" t="s">
        <v>511</v>
      </c>
    </row>
    <row r="96" spans="2:3" x14ac:dyDescent="0.25">
      <c r="B96" s="27" t="s">
        <v>512</v>
      </c>
      <c r="C96" s="8" t="s">
        <v>513</v>
      </c>
    </row>
    <row r="97" spans="2:3" x14ac:dyDescent="0.25">
      <c r="B97" s="27" t="s">
        <v>514</v>
      </c>
      <c r="C97" s="8" t="s">
        <v>515</v>
      </c>
    </row>
    <row r="98" spans="2:3" x14ac:dyDescent="0.25">
      <c r="B98" s="27" t="s">
        <v>516</v>
      </c>
      <c r="C98" s="8" t="s">
        <v>517</v>
      </c>
    </row>
    <row r="99" spans="2:3" x14ac:dyDescent="0.25">
      <c r="B99" s="27" t="s">
        <v>518</v>
      </c>
      <c r="C99" s="8" t="s">
        <v>519</v>
      </c>
    </row>
    <row r="100" spans="2:3" x14ac:dyDescent="0.25">
      <c r="B100" s="27" t="s">
        <v>520</v>
      </c>
      <c r="C100" s="8" t="s">
        <v>521</v>
      </c>
    </row>
    <row r="101" spans="2:3" x14ac:dyDescent="0.25">
      <c r="B101" s="27" t="s">
        <v>522</v>
      </c>
      <c r="C101" s="8" t="s">
        <v>523</v>
      </c>
    </row>
    <row r="102" spans="2:3" x14ac:dyDescent="0.25">
      <c r="B102" s="27" t="s">
        <v>524</v>
      </c>
      <c r="C102" s="8" t="s">
        <v>525</v>
      </c>
    </row>
    <row r="103" spans="2:3" x14ac:dyDescent="0.25">
      <c r="B103" s="27" t="s">
        <v>526</v>
      </c>
      <c r="C103" s="8" t="s">
        <v>527</v>
      </c>
    </row>
    <row r="104" spans="2:3" x14ac:dyDescent="0.25">
      <c r="B104" s="27" t="s">
        <v>528</v>
      </c>
      <c r="C104" s="8" t="s">
        <v>529</v>
      </c>
    </row>
    <row r="105" spans="2:3" x14ac:dyDescent="0.25">
      <c r="B105" s="27" t="s">
        <v>530</v>
      </c>
      <c r="C105" s="8" t="s">
        <v>531</v>
      </c>
    </row>
    <row r="106" spans="2:3" x14ac:dyDescent="0.25">
      <c r="B106" s="27" t="s">
        <v>532</v>
      </c>
      <c r="C106" s="8" t="s">
        <v>531</v>
      </c>
    </row>
    <row r="107" spans="2:3" x14ac:dyDescent="0.25">
      <c r="B107" s="27" t="s">
        <v>533</v>
      </c>
      <c r="C107" s="8" t="s">
        <v>531</v>
      </c>
    </row>
    <row r="108" spans="2:3" x14ac:dyDescent="0.25">
      <c r="B108" s="27" t="s">
        <v>534</v>
      </c>
      <c r="C108" s="8" t="s">
        <v>531</v>
      </c>
    </row>
    <row r="109" spans="2:3" x14ac:dyDescent="0.25">
      <c r="B109" s="27" t="s">
        <v>535</v>
      </c>
      <c r="C109" s="8" t="s">
        <v>531</v>
      </c>
    </row>
    <row r="110" spans="2:3" x14ac:dyDescent="0.25">
      <c r="B110" s="27" t="s">
        <v>536</v>
      </c>
      <c r="C110" s="8" t="s">
        <v>531</v>
      </c>
    </row>
  </sheetData>
  <mergeCells count="4">
    <mergeCell ref="A2:G2"/>
    <mergeCell ref="A3:H4"/>
    <mergeCell ref="A5:G5"/>
    <mergeCell ref="A6:H7"/>
  </mergeCells>
  <hyperlinks>
    <hyperlink ref="B12" location="OPDT001" display="V003" xr:uid="{28839682-7B48-48DA-A2E7-31E7474EBDB6}"/>
    <hyperlink ref="B13" location="OPDT002" display="V003B" xr:uid="{B12CA598-01BA-41C5-B0B4-C9DA2995E52B}"/>
    <hyperlink ref="B14" location="OPDT003" display="HeadlineVI" xr:uid="{94FA0A7C-1283-4A58-B599-3FC528E006B7}"/>
    <hyperlink ref="B15" location="OPDT004" display="Summary V006" xr:uid="{80C573C1-ADE2-403E-A432-F7BC34BA1760}"/>
    <hyperlink ref="B16" location="OPDT005" display="V006" xr:uid="{A1F4A7EC-38F4-448C-A65C-B0FCD8705AE4}"/>
    <hyperlink ref="B17" location="OPDT006" display="V006 (2)" xr:uid="{3070B62B-A6AF-469A-8B8B-806F4AA99CA4}"/>
    <hyperlink ref="B18" location="OPDT007" display="V006 (3)" xr:uid="{773BE7F6-0214-4BEF-89A7-2CE898D1A6B8}"/>
    <hyperlink ref="B19" location="OPDT008" display="V006 (4)" xr:uid="{1FE786FB-7C44-4A75-9F52-E0B3CE084E33}"/>
    <hyperlink ref="B20" location="OPDT009" display="V006 (5)" xr:uid="{609DDB90-6F3D-434D-93DA-07A0A997477E}"/>
    <hyperlink ref="B21" location="OPDT010" display="V006 (6)" xr:uid="{1510D3B8-D2DB-4A6D-840D-1EF892E32DEC}"/>
    <hyperlink ref="B22" location="OPDT011" display="V007" xr:uid="{A558A407-6C42-40CD-A45E-51F231D5C673}"/>
    <hyperlink ref="B23" location="OPDT012" display="V007_KF" xr:uid="{9B32A2AF-EF10-4390-B053-7FBD87F49F85}"/>
    <hyperlink ref="B24" location="OPDT013" display="Summary V103" xr:uid="{3CD70FAB-BF40-4BF0-AB1F-13ED99A47472}"/>
    <hyperlink ref="B25" location="OPDT014" display="V103" xr:uid="{09FC9816-9895-4771-8ACF-7FE0BEDF111A}"/>
    <hyperlink ref="B26" location="OPDT015" display="V103 (2)" xr:uid="{88A5CB8D-83C8-4017-BC1A-6156C0F496CD}"/>
    <hyperlink ref="B27" location="OPDT016" display="V103 (3)" xr:uid="{8041573D-7F24-4DC2-8473-83F4BA1AC909}"/>
    <hyperlink ref="B28" location="OPDT017" display="V103 (4)" xr:uid="{EBA54555-F09B-4717-8FAC-17DD41F31388}"/>
    <hyperlink ref="B29" location="OPDT018" display="V103 (5)" xr:uid="{F630E4F7-ECC5-4D6D-BC2A-90817C5F3786}"/>
    <hyperlink ref="B30" location="OPDT019" display="V103 (6)" xr:uid="{C0C01CCF-155F-49C5-968F-1E22B0A73C28}"/>
    <hyperlink ref="B31" location="OPDT020" display="V103 (7)" xr:uid="{D689D1EF-5479-4F16-8BAB-733D62E2C73D}"/>
    <hyperlink ref="B32" location="OPDT021" display="V103 (8)" xr:uid="{90D4876E-25B4-428B-ABDE-BC38027F9234}"/>
    <hyperlink ref="B33" location="OPDT022" display="V103 (9)" xr:uid="{665D1D7C-0A8D-4AB8-A5B8-06F93BEF0999}"/>
    <hyperlink ref="B34" location="OPDT023" display="V103 (10)" xr:uid="{51A33605-3328-4A15-A4A1-5060927F1127}"/>
    <hyperlink ref="B35" location="OPDT024" display="V103 (11)" xr:uid="{E470B96E-5E86-45B2-955A-BD49408432AA}"/>
    <hyperlink ref="B36" location="OPDT025" display="V103 (12)" xr:uid="{6FCE88E1-53D9-44BB-A8A8-44FCCCA04911}"/>
    <hyperlink ref="B37" location="OPDT026" display="V103 (13)" xr:uid="{E6F4E782-2AA9-4DC9-A6E8-B2CC438A571B}"/>
    <hyperlink ref="B38" location="OPDT027" display="V103 (14)" xr:uid="{508FF778-F893-499F-A0FD-08C8F8EC9618}"/>
    <hyperlink ref="B39" location="OPDT028" display="Summary V104" xr:uid="{C2E14147-0A7C-4D21-914A-458638678016}"/>
    <hyperlink ref="B40" location="OPDT029" display="V104" xr:uid="{18838341-C0DE-4A5F-8192-000EC0821F54}"/>
    <hyperlink ref="B41" location="OPDT030" display="V104 (2)" xr:uid="{8DFB7425-6FA7-445C-9ED4-05B7FC673205}"/>
    <hyperlink ref="B42" location="OPDT031" display="V104 (3)" xr:uid="{B46EE8F3-1907-489B-8522-F9E1C0D30B96}"/>
    <hyperlink ref="B43" location="OPDT032" display="V104 (4)" xr:uid="{F36B3A91-B2B4-4495-A39D-CB8C0983D5F1}"/>
    <hyperlink ref="B44" location="OPDT033" display="V104 (5)" xr:uid="{FD3FBB2C-B28A-4B99-B2BE-CCEF4C409CED}"/>
    <hyperlink ref="B45" location="OPDT034" display="V104 (6)" xr:uid="{C2C3AD93-1E31-4BF8-B5A5-4734BC157349}"/>
    <hyperlink ref="B46" location="OPDT035" display="V104 (7)" xr:uid="{AC6FD947-8A48-440E-9D6D-6B9531DE6BA0}"/>
    <hyperlink ref="B47" location="OPDT036" display="V104 (8)" xr:uid="{CF5CCDAE-2950-474D-8FCE-A147AD3DA4BB}"/>
    <hyperlink ref="B48" location="OPDT037" display="V104 (9)" xr:uid="{1F62A1EE-F6F0-41B0-8189-5710501A2F7A}"/>
    <hyperlink ref="B49" location="OPDT038" display="V104 (10)" xr:uid="{89F303AF-3016-4F27-A530-89BEEDC9A6B6}"/>
    <hyperlink ref="B50" location="OPDT039" display="V104 (11)" xr:uid="{5C79804E-FD49-4210-B646-E410FF5242F2}"/>
    <hyperlink ref="B51" location="OPDT040" display="V104 (12)" xr:uid="{6AB3771F-C5B9-4FB8-A02D-B079B949386D}"/>
    <hyperlink ref="B52" location="OPDT041" display="V104 (13)" xr:uid="{0B143E47-D6A0-4AE2-AA6C-5694D7B0077C}"/>
    <hyperlink ref="B53" location="OPDT042" display="V104 (14)" xr:uid="{C1BD4BB0-1A05-41FD-B416-4F83AD7E3040}"/>
    <hyperlink ref="B54" location="OPDT043" display="V104 (15)" xr:uid="{69EFD3FC-8960-4DD7-BFD1-B26E04856E58}"/>
    <hyperlink ref="B55" location="OPDT044" display="Summary IMM3" xr:uid="{F286C5B8-5647-4832-99DC-1E3133A94EF4}"/>
    <hyperlink ref="B56" location="OPDT045" display="IMM3" xr:uid="{33CBF4D4-2853-4333-88EF-7D2BC6F0DE13}"/>
    <hyperlink ref="B57" location="OPDT046" display="IMM3 (2)" xr:uid="{55D976A9-42E3-4254-B7CF-B9C79D2A0198}"/>
    <hyperlink ref="B58" location="OPDT047" display="IMM3 (3)" xr:uid="{06A3F140-8EA5-40F9-B193-378A008076B7}"/>
    <hyperlink ref="B59" location="OPDT048" display="IMM3 (4)" xr:uid="{C7D9F2F3-46E7-483E-A757-6D4378D5FBC0}"/>
    <hyperlink ref="B60" location="OPDT049" display="BHM1" xr:uid="{5FF5827F-B3CF-4961-AC76-993FF0F81FCE}"/>
    <hyperlink ref="B61" location="OPDT050" display="BHM2" xr:uid="{454BCF37-C265-430E-A820-8A44689C6D1B}"/>
    <hyperlink ref="B62" location="OPDT051" display="BHM3" xr:uid="{3E0DFD66-3F0F-4903-8435-A093726C54AF}"/>
    <hyperlink ref="B63" location="OPDT052" display="PM1" xr:uid="{BC128873-FB48-42B9-A416-FDD1578C2A6B}"/>
    <hyperlink ref="B64" location="OPDT053" display="PM2" xr:uid="{2A7E4EE5-C868-46E1-8381-CD21455587D3}"/>
    <hyperlink ref="B65" location="OPDT054" display="LAB5" xr:uid="{34193DB5-24F2-4600-A3B0-C460549FF943}"/>
    <hyperlink ref="B66" location="OPDT055" display="LAB6" xr:uid="{BF0B2AC3-5F16-495C-8487-07B8646F54BB}"/>
    <hyperlink ref="B67" location="OPDT056" display="LAB7" xr:uid="{37824C0B-2A6C-41E4-8A16-F974B987FC65}"/>
    <hyperlink ref="B68" location="OPDT057" display="Summary POL1" xr:uid="{C3436550-8535-4FEC-8719-78B3576D9956}"/>
    <hyperlink ref="B69" location="OPDT058" display="POL1" xr:uid="{2B0CFEE3-D6EA-4A78-B71D-0589F962003B}"/>
    <hyperlink ref="B70" location="OPDT059" display="POL1 (2)" xr:uid="{FD36F9D4-C66D-4CA3-AE31-6102D238A92C}"/>
    <hyperlink ref="B71" location="OPDT060" display="POL1 (3)" xr:uid="{2E9AB1EC-0D66-4907-BEBA-1083C58A9764}"/>
    <hyperlink ref="B72" location="OPDT061" display="POL1 (4)" xr:uid="{40D59AA8-47D9-49D1-B557-F7EFEF43297C}"/>
    <hyperlink ref="B73" location="OPDT062" display="POL1 (5)" xr:uid="{EF299D74-19DB-4E8E-8CD1-751B1DF28115}"/>
    <hyperlink ref="B74" location="OPDT063" display="POL1 (6)" xr:uid="{DED274B8-3F87-4EC5-B864-31EA27C1A82C}"/>
    <hyperlink ref="B75" location="OPDT064" display="POL1 (7)" xr:uid="{77875344-210F-487F-ADEA-B231F63BAFAF}"/>
    <hyperlink ref="B76" location="OPDT065" display="POL1 (8)" xr:uid="{A62AE2C1-54A6-4D26-B172-6594B817BCF8}"/>
    <hyperlink ref="B77" location="OPDT066" display="POL1 (9)" xr:uid="{57FA221E-7066-4457-B336-48027782C6CC}"/>
    <hyperlink ref="B78" location="OPDT067" display="POL1 (10)" xr:uid="{B78563E5-1BAA-4AAE-885E-7A07F1001ED6}"/>
    <hyperlink ref="B79" location="OPDT068" display="POL1 (11)" xr:uid="{683791C9-0DFF-44C0-A578-67107679E923}"/>
    <hyperlink ref="B80" location="OPDT069" display="POL1 (12)" xr:uid="{997AB25B-A5D5-4E40-9B0F-D058CFABF09B}"/>
    <hyperlink ref="B81" location="OPDT070" display="POL1 (13)" xr:uid="{5C12E868-027E-45FE-A935-102C728E7BA8}"/>
    <hyperlink ref="B82" location="OPDT071" display="POL1 (14)" xr:uid="{4D99587D-3AB0-49BB-B0C6-AA94331A4E5D}"/>
    <hyperlink ref="B83" location="OPDT072" display="Summary PC1" xr:uid="{37F07001-C5E7-488C-BB34-780866B29C82}"/>
    <hyperlink ref="B84" location="OPDT073" display="PC1" xr:uid="{4ABF9EA0-98B0-4E4C-A7D6-2DF26016598E}"/>
    <hyperlink ref="B85" location="OPDT074" display="PC1 (2)" xr:uid="{A87C235E-64BE-461F-BA54-53234205FE8E}"/>
    <hyperlink ref="B86" location="OPDT075" display="PC1 (3)" xr:uid="{E0F4C1DD-A4EF-406B-B868-560008E78AF5}"/>
    <hyperlink ref="B87" location="OPDT076" display="PC1 (4)" xr:uid="{C2B0525F-E7BF-46CA-BF99-EDB07091AE1A}"/>
    <hyperlink ref="B88" location="OPDT077" display="PC1 (5)" xr:uid="{FD0BCE97-A712-413C-AC2F-7D392487A859}"/>
    <hyperlink ref="B89" location="OPDT078" display="PC1 (6)" xr:uid="{DB6C9F42-7C29-4057-B328-61558D6BF48B}"/>
    <hyperlink ref="B90" location="OPDT079" display="PC1 (7)" xr:uid="{445B1392-66CF-4A5F-B44E-F8E10F1BFB39}"/>
    <hyperlink ref="B91" location="OPDT080" display="PC1 (8)" xr:uid="{CE983663-2B48-4349-BB84-B94418657822}"/>
    <hyperlink ref="B92" location="OPDT081" display="PC1 (9)" xr:uid="{F389E57E-275C-4033-B21B-EC97F8C85483}"/>
    <hyperlink ref="B93" location="OPDT082" display="Summary TX1B" xr:uid="{6C32576B-266F-447A-AB0F-728B0D201616}"/>
    <hyperlink ref="B94" location="OPDT083" display="TX1B" xr:uid="{AAE5A143-634C-402B-AD6F-124CB2A21372}"/>
    <hyperlink ref="B95" location="OPDT084" display="TX1B (2)" xr:uid="{11344B76-FA78-451E-9A97-FC297769CE46}"/>
    <hyperlink ref="B96" location="OPDT085" display="TX1B (3)" xr:uid="{DD2A8AEF-394F-4D0C-A177-D715DFC5BE53}"/>
    <hyperlink ref="B97" location="OPDT086" display="TX1B (4)" xr:uid="{9C706110-4F18-4D48-A37A-A94E36798765}"/>
    <hyperlink ref="B98" location="OPDT087" display="TX1B (5)" xr:uid="{F158078F-6199-4E22-93A5-B456205A1C2A}"/>
    <hyperlink ref="B99" location="OPDT088" display="TX1B (6)" xr:uid="{A3B8CD3F-2971-4135-B3FA-2562F30C7E8F}"/>
    <hyperlink ref="B100" location="OPDT089" display="TX1B (7)" xr:uid="{EB271DC8-4B4D-46BE-BE4E-D7F08ADBCA68}"/>
    <hyperlink ref="B101" location="OPDT090" display="TX1B (8)" xr:uid="{BD68FA73-1D16-40C3-A10A-69081B10E532}"/>
    <hyperlink ref="B102" location="OPDT091" display="TX1B (9)" xr:uid="{92E7DB1B-22A2-4C73-86D0-DB1118075000}"/>
    <hyperlink ref="B103" location="OPDT092" display="TX2" xr:uid="{22B5DCD8-7434-4009-8ED4-AEABDFFB368D}"/>
    <hyperlink ref="B104" location="OPDT093" display="TX3" xr:uid="{9569EB0E-8A9D-408E-95FA-F5892C68E374}"/>
    <hyperlink ref="B105" location="OPDT094" display="TX4_1" xr:uid="{EB4845FA-A554-4536-B615-14685B50C820}"/>
    <hyperlink ref="B106" location="OPDT095" display="TX4_2" xr:uid="{DA5B30A3-6898-479B-BBB6-ACD9776FC4E5}"/>
    <hyperlink ref="B107" location="OPDT096" display="TX4_3" xr:uid="{2D0DF5EE-C211-4F03-A652-FD04BF5B364C}"/>
    <hyperlink ref="B108" location="OPDT097" display="TX4_4" xr:uid="{36E9EBA1-1D8F-4B67-9538-B0D429D4C863}"/>
    <hyperlink ref="B109" location="OPDT098" display="TX4_5" xr:uid="{040317E7-D081-4D97-8CFF-CC03AC13FF9A}"/>
    <hyperlink ref="B110" location="OPDT099" display="TX4_6" xr:uid="{D596B627-BF79-4C46-A607-493CF909475C}"/>
  </hyperlinks>
  <pageMargins left="0.7" right="0.7" top="0.75" bottom="0.75" header="0.3" footer="0.3"/>
  <pageSetup paperSize="9" orientation="portrait" horizontalDpi="300" verticalDpi="30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Q2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335</v>
      </c>
      <c r="B4" s="35">
        <v>1799</v>
      </c>
      <c r="C4" s="49">
        <v>283</v>
      </c>
      <c r="D4" s="35">
        <v>445</v>
      </c>
      <c r="E4" s="35">
        <v>150</v>
      </c>
      <c r="F4" s="35">
        <v>346</v>
      </c>
      <c r="G4" s="35">
        <v>184</v>
      </c>
      <c r="H4" s="49">
        <v>350</v>
      </c>
      <c r="I4" s="35">
        <v>519</v>
      </c>
      <c r="J4" s="35">
        <v>140</v>
      </c>
      <c r="K4" s="35">
        <v>91</v>
      </c>
      <c r="L4" s="35">
        <v>204</v>
      </c>
      <c r="M4" s="49">
        <v>564</v>
      </c>
      <c r="N4" s="35">
        <v>455</v>
      </c>
      <c r="O4" s="35">
        <v>120</v>
      </c>
      <c r="P4" s="49">
        <v>679</v>
      </c>
      <c r="Q4" s="35">
        <v>629</v>
      </c>
      <c r="R4" s="49">
        <v>828</v>
      </c>
      <c r="S4" s="35">
        <v>965</v>
      </c>
      <c r="T4" s="49">
        <v>515</v>
      </c>
      <c r="U4" s="35">
        <v>410</v>
      </c>
      <c r="V4" s="35">
        <v>407</v>
      </c>
      <c r="W4" s="35">
        <v>467</v>
      </c>
      <c r="X4" s="49">
        <v>445</v>
      </c>
      <c r="Y4" s="35">
        <v>324</v>
      </c>
      <c r="Z4" s="35">
        <v>208</v>
      </c>
      <c r="AA4" s="35">
        <v>562</v>
      </c>
      <c r="AB4" s="35">
        <v>97</v>
      </c>
      <c r="AC4" s="35">
        <v>163</v>
      </c>
      <c r="AD4" s="35">
        <v>0</v>
      </c>
      <c r="AE4" s="49">
        <v>1078</v>
      </c>
      <c r="AF4" s="35">
        <v>721</v>
      </c>
      <c r="AG4" s="49">
        <v>360</v>
      </c>
      <c r="AH4" s="35">
        <v>328</v>
      </c>
      <c r="AI4" s="35">
        <v>255</v>
      </c>
      <c r="AJ4" s="35">
        <v>313</v>
      </c>
      <c r="AK4" s="35">
        <v>353</v>
      </c>
      <c r="AL4" s="49">
        <v>1105</v>
      </c>
      <c r="AM4" s="35">
        <v>697</v>
      </c>
      <c r="AN4" s="35">
        <v>408</v>
      </c>
      <c r="AO4" s="35">
        <v>592</v>
      </c>
      <c r="AP4" s="35">
        <v>284</v>
      </c>
      <c r="AQ4" s="36">
        <v>308</v>
      </c>
    </row>
    <row r="5" spans="1:43" s="24" customFormat="1" ht="24" customHeight="1" x14ac:dyDescent="0.25">
      <c r="A5" s="32" t="s">
        <v>336</v>
      </c>
      <c r="B5" s="31">
        <v>1786</v>
      </c>
      <c r="C5" s="55">
        <v>265</v>
      </c>
      <c r="D5" s="31">
        <v>403</v>
      </c>
      <c r="E5" s="31">
        <v>178</v>
      </c>
      <c r="F5" s="31">
        <v>355</v>
      </c>
      <c r="G5" s="31">
        <v>181</v>
      </c>
      <c r="H5" s="55">
        <v>337</v>
      </c>
      <c r="I5" s="31">
        <v>475</v>
      </c>
      <c r="J5" s="31">
        <v>174</v>
      </c>
      <c r="K5" s="31">
        <v>96</v>
      </c>
      <c r="L5" s="31">
        <v>204</v>
      </c>
      <c r="M5" s="55">
        <v>564</v>
      </c>
      <c r="N5" s="31">
        <v>435</v>
      </c>
      <c r="O5" s="31">
        <v>132</v>
      </c>
      <c r="P5" s="55">
        <v>676</v>
      </c>
      <c r="Q5" s="31">
        <v>672</v>
      </c>
      <c r="R5" s="55">
        <v>877</v>
      </c>
      <c r="S5" s="31">
        <v>902</v>
      </c>
      <c r="T5" s="55">
        <v>487</v>
      </c>
      <c r="U5" s="31">
        <v>418</v>
      </c>
      <c r="V5" s="31">
        <v>446</v>
      </c>
      <c r="W5" s="31">
        <v>436</v>
      </c>
      <c r="X5" s="55">
        <v>422</v>
      </c>
      <c r="Y5" s="31">
        <v>293</v>
      </c>
      <c r="Z5" s="31">
        <v>239</v>
      </c>
      <c r="AA5" s="31">
        <v>593</v>
      </c>
      <c r="AB5" s="31">
        <v>87</v>
      </c>
      <c r="AC5" s="31">
        <v>153</v>
      </c>
      <c r="AD5" s="31">
        <v>0</v>
      </c>
      <c r="AE5" s="55">
        <v>1063</v>
      </c>
      <c r="AF5" s="31">
        <v>722</v>
      </c>
      <c r="AG5" s="55">
        <v>324</v>
      </c>
      <c r="AH5" s="31">
        <v>336</v>
      </c>
      <c r="AI5" s="31">
        <v>263</v>
      </c>
      <c r="AJ5" s="31">
        <v>318</v>
      </c>
      <c r="AK5" s="31">
        <v>349</v>
      </c>
      <c r="AL5" s="55">
        <v>1089</v>
      </c>
      <c r="AM5" s="31">
        <v>659</v>
      </c>
      <c r="AN5" s="31">
        <v>429</v>
      </c>
      <c r="AO5" s="31">
        <v>586</v>
      </c>
      <c r="AP5" s="31">
        <v>280</v>
      </c>
      <c r="AQ5" s="56">
        <v>306</v>
      </c>
    </row>
    <row r="6" spans="1:43" ht="20" customHeight="1" x14ac:dyDescent="0.25">
      <c r="A6" s="86" t="s">
        <v>18</v>
      </c>
      <c r="B6" s="43">
        <v>0.22591209257288461</v>
      </c>
      <c r="C6" s="37">
        <v>0</v>
      </c>
      <c r="D6" s="37">
        <v>1.0000000000000002</v>
      </c>
      <c r="E6" s="37">
        <v>0</v>
      </c>
      <c r="F6" s="37">
        <v>0</v>
      </c>
      <c r="G6" s="37">
        <v>0</v>
      </c>
      <c r="H6" s="50">
        <v>2.0729181252766078E-2</v>
      </c>
      <c r="I6" s="37">
        <v>0.58485766631022085</v>
      </c>
      <c r="J6" s="37">
        <v>6.2460414385838894E-2</v>
      </c>
      <c r="K6" s="37">
        <v>0.12721738780934053</v>
      </c>
      <c r="L6" s="37">
        <v>4.2258796807346677E-2</v>
      </c>
      <c r="M6" s="50">
        <v>5.6100601374842129E-2</v>
      </c>
      <c r="N6" s="37">
        <v>0.57151285568308108</v>
      </c>
      <c r="O6" s="37">
        <v>0.14297196756920011</v>
      </c>
      <c r="P6" s="50">
        <v>0.30775760620214504</v>
      </c>
      <c r="Q6" s="37">
        <v>0.12187053705285353</v>
      </c>
      <c r="R6" s="50">
        <v>0.23484339348443201</v>
      </c>
      <c r="S6" s="37">
        <v>0.21805160362883935</v>
      </c>
      <c r="T6" s="50">
        <v>0.30341450304542489</v>
      </c>
      <c r="U6" s="37">
        <v>0.25540215921340798</v>
      </c>
      <c r="V6" s="37">
        <v>0.2261493629207213</v>
      </c>
      <c r="W6" s="37">
        <v>0.11076403504886442</v>
      </c>
      <c r="X6" s="50">
        <v>0.28428772813976527</v>
      </c>
      <c r="Y6" s="37">
        <v>0.2107519162444238</v>
      </c>
      <c r="Z6" s="37">
        <v>0.29499348364783018</v>
      </c>
      <c r="AA6" s="37">
        <v>0.18475904764606155</v>
      </c>
      <c r="AB6" s="37">
        <v>0.14984474416000576</v>
      </c>
      <c r="AC6" s="37">
        <v>0.18871805683090073</v>
      </c>
      <c r="AD6" s="37">
        <v>0</v>
      </c>
      <c r="AE6" s="50">
        <v>0.24326527805773526</v>
      </c>
      <c r="AF6" s="37">
        <v>0.20036861002274736</v>
      </c>
      <c r="AG6" s="50">
        <v>0.19899398999062806</v>
      </c>
      <c r="AH6" s="37">
        <v>0.22749975390422159</v>
      </c>
      <c r="AI6" s="37">
        <v>0.23104272950515256</v>
      </c>
      <c r="AJ6" s="37">
        <v>0.23495190437445326</v>
      </c>
      <c r="AK6" s="37">
        <v>0.26797992301472018</v>
      </c>
      <c r="AL6" s="50">
        <v>0.20950477558769781</v>
      </c>
      <c r="AM6" s="37">
        <v>0.17089723321386607</v>
      </c>
      <c r="AN6" s="37">
        <v>0.26881681413297498</v>
      </c>
      <c r="AO6" s="37">
        <v>0.26568036746603046</v>
      </c>
      <c r="AP6" s="37">
        <v>0.28179913399105727</v>
      </c>
      <c r="AQ6" s="43">
        <v>0.25092785739205886</v>
      </c>
    </row>
    <row r="7" spans="1:43" ht="20" customHeight="1" x14ac:dyDescent="0.25">
      <c r="A7" s="84"/>
      <c r="B7" s="44">
        <v>403</v>
      </c>
      <c r="C7" s="38">
        <v>0</v>
      </c>
      <c r="D7" s="38">
        <v>403</v>
      </c>
      <c r="E7" s="38">
        <v>0</v>
      </c>
      <c r="F7" s="38">
        <v>0</v>
      </c>
      <c r="G7" s="38">
        <v>0</v>
      </c>
      <c r="H7" s="51">
        <v>7</v>
      </c>
      <c r="I7" s="38">
        <v>278</v>
      </c>
      <c r="J7" s="38">
        <v>11</v>
      </c>
      <c r="K7" s="38">
        <v>12</v>
      </c>
      <c r="L7" s="38">
        <v>9</v>
      </c>
      <c r="M7" s="51">
        <v>32</v>
      </c>
      <c r="N7" s="38">
        <v>248</v>
      </c>
      <c r="O7" s="38">
        <v>19</v>
      </c>
      <c r="P7" s="51">
        <v>208</v>
      </c>
      <c r="Q7" s="38">
        <v>82</v>
      </c>
      <c r="R7" s="51">
        <v>206</v>
      </c>
      <c r="S7" s="38">
        <v>197</v>
      </c>
      <c r="T7" s="51">
        <v>148</v>
      </c>
      <c r="U7" s="38">
        <v>107</v>
      </c>
      <c r="V7" s="38">
        <v>101</v>
      </c>
      <c r="W7" s="38">
        <v>48</v>
      </c>
      <c r="X7" s="51">
        <v>120</v>
      </c>
      <c r="Y7" s="38">
        <v>62</v>
      </c>
      <c r="Z7" s="38">
        <v>70</v>
      </c>
      <c r="AA7" s="38">
        <v>110</v>
      </c>
      <c r="AB7" s="38">
        <v>13</v>
      </c>
      <c r="AC7" s="38">
        <v>29</v>
      </c>
      <c r="AD7" s="38">
        <v>0</v>
      </c>
      <c r="AE7" s="51">
        <v>259</v>
      </c>
      <c r="AF7" s="38">
        <v>145</v>
      </c>
      <c r="AG7" s="51">
        <v>64</v>
      </c>
      <c r="AH7" s="38">
        <v>76</v>
      </c>
      <c r="AI7" s="38">
        <v>61</v>
      </c>
      <c r="AJ7" s="38">
        <v>75</v>
      </c>
      <c r="AK7" s="38">
        <v>93</v>
      </c>
      <c r="AL7" s="51">
        <v>228</v>
      </c>
      <c r="AM7" s="38">
        <v>113</v>
      </c>
      <c r="AN7" s="38">
        <v>115</v>
      </c>
      <c r="AO7" s="38">
        <v>156</v>
      </c>
      <c r="AP7" s="38">
        <v>79</v>
      </c>
      <c r="AQ7" s="44">
        <v>77</v>
      </c>
    </row>
    <row r="8" spans="1:43" ht="20" customHeight="1" x14ac:dyDescent="0.25">
      <c r="A8" s="83" t="s">
        <v>20</v>
      </c>
      <c r="B8" s="45">
        <v>0.19859967077467336</v>
      </c>
      <c r="C8" s="39">
        <v>0</v>
      </c>
      <c r="D8" s="39">
        <v>0</v>
      </c>
      <c r="E8" s="39">
        <v>0</v>
      </c>
      <c r="F8" s="39">
        <v>1</v>
      </c>
      <c r="G8" s="39">
        <v>0</v>
      </c>
      <c r="H8" s="52">
        <v>0.20657955313568596</v>
      </c>
      <c r="I8" s="39">
        <v>8.8625370433524239E-2</v>
      </c>
      <c r="J8" s="39">
        <v>3.3126819225149436E-2</v>
      </c>
      <c r="K8" s="39">
        <v>4.4869815713596495E-2</v>
      </c>
      <c r="L8" s="39">
        <v>0.74481407203600991</v>
      </c>
      <c r="M8" s="52">
        <v>0.30223087277469468</v>
      </c>
      <c r="N8" s="39">
        <v>8.3111151052121648E-2</v>
      </c>
      <c r="O8" s="39">
        <v>5.9277908104700884E-2</v>
      </c>
      <c r="P8" s="52">
        <v>7.4390056987153133E-2</v>
      </c>
      <c r="Q8" s="39">
        <v>0.36186381427039899</v>
      </c>
      <c r="R8" s="52">
        <v>0.23539752225833852</v>
      </c>
      <c r="S8" s="39">
        <v>0.16426209576692721</v>
      </c>
      <c r="T8" s="52">
        <v>0.16476256425787919</v>
      </c>
      <c r="U8" s="39">
        <v>0.21026922751429719</v>
      </c>
      <c r="V8" s="39">
        <v>0.16011238823427429</v>
      </c>
      <c r="W8" s="39">
        <v>0.26458410641436869</v>
      </c>
      <c r="X8" s="52">
        <v>0.19324906532405098</v>
      </c>
      <c r="Y8" s="39">
        <v>0.24937242671050136</v>
      </c>
      <c r="Z8" s="39">
        <v>0.14141096851262641</v>
      </c>
      <c r="AA8" s="39">
        <v>0.21704998586845897</v>
      </c>
      <c r="AB8" s="39">
        <v>0.20828782872528301</v>
      </c>
      <c r="AC8" s="39">
        <v>0.12867240227990343</v>
      </c>
      <c r="AD8" s="39">
        <v>0</v>
      </c>
      <c r="AE8" s="52">
        <v>0.13836322382105601</v>
      </c>
      <c r="AF8" s="39">
        <v>0.28726630970301981</v>
      </c>
      <c r="AG8" s="52">
        <v>0.20870726742232318</v>
      </c>
      <c r="AH8" s="39">
        <v>0.2055282325841295</v>
      </c>
      <c r="AI8" s="39">
        <v>0.23837327067473363</v>
      </c>
      <c r="AJ8" s="39">
        <v>0.20584188203525999</v>
      </c>
      <c r="AK8" s="39">
        <v>0.14104948269717632</v>
      </c>
      <c r="AL8" s="52">
        <v>0.1945060198820909</v>
      </c>
      <c r="AM8" s="39">
        <v>0.21723059082477089</v>
      </c>
      <c r="AN8" s="39">
        <v>0.15959469051991287</v>
      </c>
      <c r="AO8" s="39">
        <v>0.22369233070609731</v>
      </c>
      <c r="AP8" s="39">
        <v>0.2078357068698472</v>
      </c>
      <c r="AQ8" s="45">
        <v>0.23820491779024247</v>
      </c>
    </row>
    <row r="9" spans="1:43" ht="20" customHeight="1" x14ac:dyDescent="0.25">
      <c r="A9" s="83"/>
      <c r="B9" s="46">
        <v>355</v>
      </c>
      <c r="C9" s="40">
        <v>0</v>
      </c>
      <c r="D9" s="40">
        <v>0</v>
      </c>
      <c r="E9" s="40">
        <v>0</v>
      </c>
      <c r="F9" s="40">
        <v>355</v>
      </c>
      <c r="G9" s="40">
        <v>0</v>
      </c>
      <c r="H9" s="53">
        <v>70</v>
      </c>
      <c r="I9" s="40">
        <v>42</v>
      </c>
      <c r="J9" s="40">
        <v>6</v>
      </c>
      <c r="K9" s="40">
        <v>4</v>
      </c>
      <c r="L9" s="40">
        <v>152</v>
      </c>
      <c r="M9" s="53">
        <v>170</v>
      </c>
      <c r="N9" s="40">
        <v>36</v>
      </c>
      <c r="O9" s="40">
        <v>8</v>
      </c>
      <c r="P9" s="53">
        <v>50</v>
      </c>
      <c r="Q9" s="40">
        <v>243</v>
      </c>
      <c r="R9" s="53">
        <v>206</v>
      </c>
      <c r="S9" s="40">
        <v>148</v>
      </c>
      <c r="T9" s="53">
        <v>80</v>
      </c>
      <c r="U9" s="40">
        <v>88</v>
      </c>
      <c r="V9" s="40">
        <v>71</v>
      </c>
      <c r="W9" s="40">
        <v>115</v>
      </c>
      <c r="X9" s="53">
        <v>81</v>
      </c>
      <c r="Y9" s="40">
        <v>73</v>
      </c>
      <c r="Z9" s="40">
        <v>34</v>
      </c>
      <c r="AA9" s="40">
        <v>129</v>
      </c>
      <c r="AB9" s="40">
        <v>18</v>
      </c>
      <c r="AC9" s="40">
        <v>20</v>
      </c>
      <c r="AD9" s="40">
        <v>0</v>
      </c>
      <c r="AE9" s="53">
        <v>147</v>
      </c>
      <c r="AF9" s="40">
        <v>208</v>
      </c>
      <c r="AG9" s="53">
        <v>68</v>
      </c>
      <c r="AH9" s="40">
        <v>69</v>
      </c>
      <c r="AI9" s="40">
        <v>63</v>
      </c>
      <c r="AJ9" s="40">
        <v>65</v>
      </c>
      <c r="AK9" s="40">
        <v>49</v>
      </c>
      <c r="AL9" s="53">
        <v>212</v>
      </c>
      <c r="AM9" s="40">
        <v>143</v>
      </c>
      <c r="AN9" s="40">
        <v>69</v>
      </c>
      <c r="AO9" s="40">
        <v>131</v>
      </c>
      <c r="AP9" s="40">
        <v>58</v>
      </c>
      <c r="AQ9" s="46">
        <v>73</v>
      </c>
    </row>
    <row r="10" spans="1:43" ht="20" customHeight="1" x14ac:dyDescent="0.25">
      <c r="A10" s="84" t="s">
        <v>17</v>
      </c>
      <c r="B10" s="47">
        <v>0.14848081473559505</v>
      </c>
      <c r="C10" s="41">
        <v>1</v>
      </c>
      <c r="D10" s="41">
        <v>0</v>
      </c>
      <c r="E10" s="41">
        <v>0</v>
      </c>
      <c r="F10" s="41">
        <v>0</v>
      </c>
      <c r="G10" s="41">
        <v>0</v>
      </c>
      <c r="H10" s="54">
        <v>0.60240524962469333</v>
      </c>
      <c r="I10" s="41">
        <v>3.6935048477248655E-2</v>
      </c>
      <c r="J10" s="41">
        <v>3.2661321517599949E-2</v>
      </c>
      <c r="K10" s="41">
        <v>2.0620778688990968E-2</v>
      </c>
      <c r="L10" s="41">
        <v>3.2196227254227244E-2</v>
      </c>
      <c r="M10" s="54">
        <v>0.38037391526567249</v>
      </c>
      <c r="N10" s="41">
        <v>1.4852509123206294E-2</v>
      </c>
      <c r="O10" s="41">
        <v>9.4969065948787481E-3</v>
      </c>
      <c r="P10" s="54">
        <v>0.13191072214795024</v>
      </c>
      <c r="Q10" s="41">
        <v>0.20990689440772661</v>
      </c>
      <c r="R10" s="54">
        <v>0.13637066450877694</v>
      </c>
      <c r="S10" s="41">
        <v>0.16130909232817101</v>
      </c>
      <c r="T10" s="54">
        <v>9.5846178221412087E-2</v>
      </c>
      <c r="U10" s="41">
        <v>0.11451839306403791</v>
      </c>
      <c r="V10" s="41">
        <v>0.13989982186728672</v>
      </c>
      <c r="W10" s="41">
        <v>0.24865597228198108</v>
      </c>
      <c r="X10" s="54">
        <v>0.1419323738795539</v>
      </c>
      <c r="Y10" s="41">
        <v>0.15676204327388155</v>
      </c>
      <c r="Z10" s="41">
        <v>0.14152148927372302</v>
      </c>
      <c r="AA10" s="41">
        <v>0.17272592353029154</v>
      </c>
      <c r="AB10" s="41">
        <v>0.14399150427784743</v>
      </c>
      <c r="AC10" s="41">
        <v>7.0231265777915108E-2</v>
      </c>
      <c r="AD10" s="41">
        <v>0</v>
      </c>
      <c r="AE10" s="54">
        <v>0.16418478382755519</v>
      </c>
      <c r="AF10" s="41">
        <v>0.12536494008430701</v>
      </c>
      <c r="AG10" s="54">
        <v>0.13075515047978536</v>
      </c>
      <c r="AH10" s="41">
        <v>0.14779718528832761</v>
      </c>
      <c r="AI10" s="41">
        <v>0.13313939653461954</v>
      </c>
      <c r="AJ10" s="41">
        <v>0.17329328381895387</v>
      </c>
      <c r="AK10" s="41">
        <v>0.17142144998158254</v>
      </c>
      <c r="AL10" s="54">
        <v>0.18822690812294152</v>
      </c>
      <c r="AM10" s="41">
        <v>0.21101335143957972</v>
      </c>
      <c r="AN10" s="41">
        <v>0.153220525400631</v>
      </c>
      <c r="AO10" s="41">
        <v>8.5583016900863562E-2</v>
      </c>
      <c r="AP10" s="41">
        <v>9.4494046761412931E-2</v>
      </c>
      <c r="AQ10" s="47">
        <v>7.7427302406016377E-2</v>
      </c>
    </row>
    <row r="11" spans="1:43" ht="20" customHeight="1" x14ac:dyDescent="0.25">
      <c r="A11" s="84"/>
      <c r="B11" s="44">
        <v>265</v>
      </c>
      <c r="C11" s="38">
        <v>265</v>
      </c>
      <c r="D11" s="38">
        <v>0</v>
      </c>
      <c r="E11" s="38">
        <v>0</v>
      </c>
      <c r="F11" s="38">
        <v>0</v>
      </c>
      <c r="G11" s="38">
        <v>0</v>
      </c>
      <c r="H11" s="51">
        <v>203</v>
      </c>
      <c r="I11" s="38">
        <v>18</v>
      </c>
      <c r="J11" s="38">
        <v>6</v>
      </c>
      <c r="K11" s="38">
        <v>2</v>
      </c>
      <c r="L11" s="38">
        <v>7</v>
      </c>
      <c r="M11" s="51">
        <v>215</v>
      </c>
      <c r="N11" s="38">
        <v>6</v>
      </c>
      <c r="O11" s="38">
        <v>1</v>
      </c>
      <c r="P11" s="51">
        <v>89</v>
      </c>
      <c r="Q11" s="38">
        <v>141</v>
      </c>
      <c r="R11" s="51">
        <v>120</v>
      </c>
      <c r="S11" s="38">
        <v>146</v>
      </c>
      <c r="T11" s="51">
        <v>47</v>
      </c>
      <c r="U11" s="38">
        <v>48</v>
      </c>
      <c r="V11" s="38">
        <v>62</v>
      </c>
      <c r="W11" s="38">
        <v>108</v>
      </c>
      <c r="X11" s="51">
        <v>60</v>
      </c>
      <c r="Y11" s="38">
        <v>46</v>
      </c>
      <c r="Z11" s="38">
        <v>34</v>
      </c>
      <c r="AA11" s="38">
        <v>102</v>
      </c>
      <c r="AB11" s="38">
        <v>12</v>
      </c>
      <c r="AC11" s="38">
        <v>11</v>
      </c>
      <c r="AD11" s="38">
        <v>0</v>
      </c>
      <c r="AE11" s="51">
        <v>175</v>
      </c>
      <c r="AF11" s="38">
        <v>91</v>
      </c>
      <c r="AG11" s="51">
        <v>42</v>
      </c>
      <c r="AH11" s="38">
        <v>50</v>
      </c>
      <c r="AI11" s="38">
        <v>35</v>
      </c>
      <c r="AJ11" s="38">
        <v>55</v>
      </c>
      <c r="AK11" s="38">
        <v>60</v>
      </c>
      <c r="AL11" s="51">
        <v>205</v>
      </c>
      <c r="AM11" s="38">
        <v>139</v>
      </c>
      <c r="AN11" s="38">
        <v>66</v>
      </c>
      <c r="AO11" s="38">
        <v>50</v>
      </c>
      <c r="AP11" s="38">
        <v>26</v>
      </c>
      <c r="AQ11" s="44">
        <v>24</v>
      </c>
    </row>
    <row r="12" spans="1:43" ht="20" customHeight="1" x14ac:dyDescent="0.25">
      <c r="A12" s="83" t="s">
        <v>16</v>
      </c>
      <c r="B12" s="45">
        <v>0.1013538762744244</v>
      </c>
      <c r="C12" s="39">
        <v>0</v>
      </c>
      <c r="D12" s="39">
        <v>0</v>
      </c>
      <c r="E12" s="39">
        <v>0</v>
      </c>
      <c r="F12" s="39">
        <v>0</v>
      </c>
      <c r="G12" s="39">
        <v>1</v>
      </c>
      <c r="H12" s="52">
        <v>3.4602599092938835E-3</v>
      </c>
      <c r="I12" s="39">
        <v>0.11120774445080746</v>
      </c>
      <c r="J12" s="39">
        <v>5.4138956543024773E-2</v>
      </c>
      <c r="K12" s="39">
        <v>0.64763140338670022</v>
      </c>
      <c r="L12" s="39">
        <v>8.9170702358570084E-3</v>
      </c>
      <c r="M12" s="52">
        <v>1.0515157549753261E-2</v>
      </c>
      <c r="N12" s="39">
        <v>0.15666777040635657</v>
      </c>
      <c r="O12" s="39">
        <v>2.3277192268155465E-2</v>
      </c>
      <c r="P12" s="52">
        <v>0.11014167206190061</v>
      </c>
      <c r="Q12" s="39">
        <v>4.0007195379108518E-2</v>
      </c>
      <c r="R12" s="52">
        <v>8.6483997952982769E-2</v>
      </c>
      <c r="S12" s="39">
        <v>0.11285128536578057</v>
      </c>
      <c r="T12" s="52">
        <v>0.18010119990407067</v>
      </c>
      <c r="U12" s="39">
        <v>0.13742923273007654</v>
      </c>
      <c r="V12" s="39">
        <v>5.6293774634812409E-2</v>
      </c>
      <c r="W12" s="39">
        <v>2.4819621631902739E-2</v>
      </c>
      <c r="X12" s="52">
        <v>0.11086875857785299</v>
      </c>
      <c r="Y12" s="39">
        <v>9.0377249858607484E-2</v>
      </c>
      <c r="Z12" s="39">
        <v>0.1198240281131371</v>
      </c>
      <c r="AA12" s="39">
        <v>9.7991427349000931E-2</v>
      </c>
      <c r="AB12" s="39">
        <v>7.6572288036219266E-2</v>
      </c>
      <c r="AC12" s="39">
        <v>9.4336303762093968E-2</v>
      </c>
      <c r="AD12" s="39">
        <v>0</v>
      </c>
      <c r="AE12" s="52">
        <v>0.10872399408222652</v>
      </c>
      <c r="AF12" s="39">
        <v>9.0505235500060857E-2</v>
      </c>
      <c r="AG12" s="52">
        <v>0.12301403299802365</v>
      </c>
      <c r="AH12" s="39">
        <v>8.3968742007182892E-2</v>
      </c>
      <c r="AI12" s="39">
        <v>0.11739224458038917</v>
      </c>
      <c r="AJ12" s="39">
        <v>0.10362027755734929</v>
      </c>
      <c r="AK12" s="39">
        <v>0.10451033160480545</v>
      </c>
      <c r="AL12" s="52">
        <v>8.0325503615954585E-2</v>
      </c>
      <c r="AM12" s="39">
        <v>5.4031610552296751E-2</v>
      </c>
      <c r="AN12" s="39">
        <v>0.12072031517365994</v>
      </c>
      <c r="AO12" s="39">
        <v>0.12641827125646179</v>
      </c>
      <c r="AP12" s="39">
        <v>0.11530792506365606</v>
      </c>
      <c r="AQ12" s="45">
        <v>0.13658688396514443</v>
      </c>
    </row>
    <row r="13" spans="1:43" ht="20" customHeight="1" x14ac:dyDescent="0.25">
      <c r="A13" s="83"/>
      <c r="B13" s="46">
        <v>181</v>
      </c>
      <c r="C13" s="40">
        <v>0</v>
      </c>
      <c r="D13" s="40">
        <v>0</v>
      </c>
      <c r="E13" s="40">
        <v>0</v>
      </c>
      <c r="F13" s="40">
        <v>0</v>
      </c>
      <c r="G13" s="40">
        <v>181</v>
      </c>
      <c r="H13" s="53">
        <v>1</v>
      </c>
      <c r="I13" s="40">
        <v>53</v>
      </c>
      <c r="J13" s="40">
        <v>9</v>
      </c>
      <c r="K13" s="40">
        <v>62</v>
      </c>
      <c r="L13" s="40">
        <v>2</v>
      </c>
      <c r="M13" s="53">
        <v>6</v>
      </c>
      <c r="N13" s="40">
        <v>68</v>
      </c>
      <c r="O13" s="40">
        <v>3</v>
      </c>
      <c r="P13" s="53">
        <v>74</v>
      </c>
      <c r="Q13" s="40">
        <v>27</v>
      </c>
      <c r="R13" s="53">
        <v>76</v>
      </c>
      <c r="S13" s="40">
        <v>102</v>
      </c>
      <c r="T13" s="53">
        <v>88</v>
      </c>
      <c r="U13" s="40">
        <v>57</v>
      </c>
      <c r="V13" s="40">
        <v>25</v>
      </c>
      <c r="W13" s="40">
        <v>11</v>
      </c>
      <c r="X13" s="53">
        <v>47</v>
      </c>
      <c r="Y13" s="40">
        <v>26</v>
      </c>
      <c r="Z13" s="40">
        <v>29</v>
      </c>
      <c r="AA13" s="40">
        <v>58</v>
      </c>
      <c r="AB13" s="40">
        <v>7</v>
      </c>
      <c r="AC13" s="40">
        <v>14</v>
      </c>
      <c r="AD13" s="40">
        <v>0</v>
      </c>
      <c r="AE13" s="53">
        <v>116</v>
      </c>
      <c r="AF13" s="40">
        <v>65</v>
      </c>
      <c r="AG13" s="53">
        <v>40</v>
      </c>
      <c r="AH13" s="40">
        <v>28</v>
      </c>
      <c r="AI13" s="40">
        <v>31</v>
      </c>
      <c r="AJ13" s="40">
        <v>33</v>
      </c>
      <c r="AK13" s="40">
        <v>36</v>
      </c>
      <c r="AL13" s="53">
        <v>87</v>
      </c>
      <c r="AM13" s="40">
        <v>36</v>
      </c>
      <c r="AN13" s="40">
        <v>52</v>
      </c>
      <c r="AO13" s="40">
        <v>74</v>
      </c>
      <c r="AP13" s="40">
        <v>32</v>
      </c>
      <c r="AQ13" s="46">
        <v>42</v>
      </c>
    </row>
    <row r="14" spans="1:43" ht="20" customHeight="1" x14ac:dyDescent="0.25">
      <c r="A14" s="84" t="s">
        <v>49</v>
      </c>
      <c r="B14" s="47">
        <v>9.9832100700238888E-2</v>
      </c>
      <c r="C14" s="41">
        <v>0</v>
      </c>
      <c r="D14" s="41">
        <v>0</v>
      </c>
      <c r="E14" s="41">
        <v>1</v>
      </c>
      <c r="F14" s="41">
        <v>0</v>
      </c>
      <c r="G14" s="41">
        <v>0</v>
      </c>
      <c r="H14" s="54">
        <v>2.2096078136692395E-2</v>
      </c>
      <c r="I14" s="41">
        <v>4.6560302656213762E-2</v>
      </c>
      <c r="J14" s="41">
        <v>0.69413819352675654</v>
      </c>
      <c r="K14" s="41">
        <v>4.7695534680749503E-2</v>
      </c>
      <c r="L14" s="41">
        <v>0</v>
      </c>
      <c r="M14" s="54">
        <v>4.9677869813223585E-2</v>
      </c>
      <c r="N14" s="41">
        <v>4.2644398774972607E-2</v>
      </c>
      <c r="O14" s="41">
        <v>0.66314122864320113</v>
      </c>
      <c r="P14" s="54">
        <v>0.17161726653548545</v>
      </c>
      <c r="Q14" s="41">
        <v>4.8953528135624216E-2</v>
      </c>
      <c r="R14" s="54">
        <v>0.11483652963523522</v>
      </c>
      <c r="S14" s="41">
        <v>8.5965550457175813E-2</v>
      </c>
      <c r="T14" s="54">
        <v>7.4818430972703118E-2</v>
      </c>
      <c r="U14" s="41">
        <v>6.9988817549864316E-2</v>
      </c>
      <c r="V14" s="41">
        <v>0.13501279286681483</v>
      </c>
      <c r="W14" s="41">
        <v>0.12043490663679737</v>
      </c>
      <c r="X14" s="54">
        <v>7.9154326036611489E-2</v>
      </c>
      <c r="Y14" s="41">
        <v>7.1601468520975736E-2</v>
      </c>
      <c r="Z14" s="41">
        <v>0.12504077752631568</v>
      </c>
      <c r="AA14" s="41">
        <v>0.13796068557307004</v>
      </c>
      <c r="AB14" s="41">
        <v>4.9741988382040622E-2</v>
      </c>
      <c r="AC14" s="41">
        <v>5.2049673995154012E-2</v>
      </c>
      <c r="AD14" s="41">
        <v>0</v>
      </c>
      <c r="AE14" s="54">
        <v>0.12951132676860425</v>
      </c>
      <c r="AF14" s="41">
        <v>5.6144975138153273E-2</v>
      </c>
      <c r="AG14" s="54">
        <v>7.4698874884181213E-2</v>
      </c>
      <c r="AH14" s="41">
        <v>0.1022328480099757</v>
      </c>
      <c r="AI14" s="41">
        <v>8.8439295931884002E-2</v>
      </c>
      <c r="AJ14" s="41">
        <v>7.8168875605288471E-2</v>
      </c>
      <c r="AK14" s="41">
        <v>0.13411721490228332</v>
      </c>
      <c r="AL14" s="54">
        <v>0.11217463965658846</v>
      </c>
      <c r="AM14" s="41">
        <v>0.11676133274565964</v>
      </c>
      <c r="AN14" s="41">
        <v>0.10512818964793091</v>
      </c>
      <c r="AO14" s="41">
        <v>7.1060200480338218E-2</v>
      </c>
      <c r="AP14" s="41">
        <v>8.9421700749834881E-2</v>
      </c>
      <c r="AQ14" s="47">
        <v>5.425505492044664E-2</v>
      </c>
    </row>
    <row r="15" spans="1:43" ht="20" customHeight="1" x14ac:dyDescent="0.25">
      <c r="A15" s="84"/>
      <c r="B15" s="44">
        <v>178</v>
      </c>
      <c r="C15" s="38">
        <v>0</v>
      </c>
      <c r="D15" s="38">
        <v>0</v>
      </c>
      <c r="E15" s="38">
        <v>178</v>
      </c>
      <c r="F15" s="38">
        <v>0</v>
      </c>
      <c r="G15" s="38">
        <v>0</v>
      </c>
      <c r="H15" s="51">
        <v>7</v>
      </c>
      <c r="I15" s="38">
        <v>22</v>
      </c>
      <c r="J15" s="38">
        <v>121</v>
      </c>
      <c r="K15" s="38">
        <v>5</v>
      </c>
      <c r="L15" s="38">
        <v>0</v>
      </c>
      <c r="M15" s="51">
        <v>28</v>
      </c>
      <c r="N15" s="38">
        <v>19</v>
      </c>
      <c r="O15" s="38">
        <v>88</v>
      </c>
      <c r="P15" s="51">
        <v>116</v>
      </c>
      <c r="Q15" s="38">
        <v>33</v>
      </c>
      <c r="R15" s="51">
        <v>101</v>
      </c>
      <c r="S15" s="38">
        <v>78</v>
      </c>
      <c r="T15" s="51">
        <v>36</v>
      </c>
      <c r="U15" s="38">
        <v>29</v>
      </c>
      <c r="V15" s="38">
        <v>60</v>
      </c>
      <c r="W15" s="38">
        <v>52</v>
      </c>
      <c r="X15" s="51">
        <v>33</v>
      </c>
      <c r="Y15" s="38">
        <v>21</v>
      </c>
      <c r="Z15" s="38">
        <v>30</v>
      </c>
      <c r="AA15" s="38">
        <v>82</v>
      </c>
      <c r="AB15" s="38">
        <v>4</v>
      </c>
      <c r="AC15" s="38">
        <v>8</v>
      </c>
      <c r="AD15" s="38">
        <v>0</v>
      </c>
      <c r="AE15" s="51">
        <v>138</v>
      </c>
      <c r="AF15" s="38">
        <v>41</v>
      </c>
      <c r="AG15" s="51">
        <v>24</v>
      </c>
      <c r="AH15" s="38">
        <v>34</v>
      </c>
      <c r="AI15" s="38">
        <v>23</v>
      </c>
      <c r="AJ15" s="38">
        <v>25</v>
      </c>
      <c r="AK15" s="38">
        <v>47</v>
      </c>
      <c r="AL15" s="51">
        <v>122</v>
      </c>
      <c r="AM15" s="38">
        <v>77</v>
      </c>
      <c r="AN15" s="38">
        <v>45</v>
      </c>
      <c r="AO15" s="38">
        <v>42</v>
      </c>
      <c r="AP15" s="38">
        <v>25</v>
      </c>
      <c r="AQ15" s="44">
        <v>17</v>
      </c>
    </row>
    <row r="16" spans="1:43" ht="20" customHeight="1" x14ac:dyDescent="0.25">
      <c r="A16" s="83" t="s">
        <v>50</v>
      </c>
      <c r="B16" s="45">
        <v>2.6085436109738541E-2</v>
      </c>
      <c r="C16" s="39">
        <v>0</v>
      </c>
      <c r="D16" s="39">
        <v>0</v>
      </c>
      <c r="E16" s="39">
        <v>0</v>
      </c>
      <c r="F16" s="39">
        <v>0</v>
      </c>
      <c r="G16" s="39">
        <v>0</v>
      </c>
      <c r="H16" s="52">
        <v>0</v>
      </c>
      <c r="I16" s="39">
        <v>9.101438189132352E-3</v>
      </c>
      <c r="J16" s="39">
        <v>8.3713024905226578E-3</v>
      </c>
      <c r="K16" s="39">
        <v>0</v>
      </c>
      <c r="L16" s="39">
        <v>0</v>
      </c>
      <c r="M16" s="52">
        <v>1.6040379156400952E-3</v>
      </c>
      <c r="N16" s="39">
        <v>7.231454424341555E-3</v>
      </c>
      <c r="O16" s="39">
        <v>0</v>
      </c>
      <c r="P16" s="52">
        <v>4.3719201436320777E-2</v>
      </c>
      <c r="Q16" s="39">
        <v>5.0398026073340688E-3</v>
      </c>
      <c r="R16" s="52">
        <v>3.24616518025172E-2</v>
      </c>
      <c r="S16" s="39">
        <v>2.0076034116565656E-2</v>
      </c>
      <c r="T16" s="52">
        <v>4.3833645652333518E-2</v>
      </c>
      <c r="U16" s="39">
        <v>1.4254909886578022E-2</v>
      </c>
      <c r="V16" s="39">
        <v>2.1908408895104439E-2</v>
      </c>
      <c r="W16" s="39">
        <v>2.1865921762127954E-2</v>
      </c>
      <c r="X16" s="52">
        <v>0</v>
      </c>
      <c r="Y16" s="39">
        <v>0</v>
      </c>
      <c r="Z16" s="39">
        <v>0</v>
      </c>
      <c r="AA16" s="39">
        <v>0</v>
      </c>
      <c r="AB16" s="39">
        <v>0</v>
      </c>
      <c r="AC16" s="39">
        <v>0.30410012508257256</v>
      </c>
      <c r="AD16" s="39">
        <v>0</v>
      </c>
      <c r="AE16" s="52">
        <v>2.2828834674185776E-2</v>
      </c>
      <c r="AF16" s="39">
        <v>3.0879077139761887E-2</v>
      </c>
      <c r="AG16" s="52">
        <v>2.8519748363111032E-2</v>
      </c>
      <c r="AH16" s="39">
        <v>1.868232496944118E-2</v>
      </c>
      <c r="AI16" s="39">
        <v>3.9794306332170813E-2</v>
      </c>
      <c r="AJ16" s="39">
        <v>2.8270168694680374E-2</v>
      </c>
      <c r="AK16" s="39">
        <v>3.0734311566424494E-2</v>
      </c>
      <c r="AL16" s="52">
        <v>1.9865425908327617E-2</v>
      </c>
      <c r="AM16" s="39">
        <v>1.4576166401609922E-2</v>
      </c>
      <c r="AN16" s="39">
        <v>2.7991215441904617E-2</v>
      </c>
      <c r="AO16" s="39">
        <v>4.0083862685089768E-2</v>
      </c>
      <c r="AP16" s="39">
        <v>1.4481805575985709E-2</v>
      </c>
      <c r="AQ16" s="45">
        <v>6.3515842100513795E-2</v>
      </c>
    </row>
    <row r="17" spans="1:43" ht="20" customHeight="1" x14ac:dyDescent="0.25">
      <c r="A17" s="83"/>
      <c r="B17" s="46">
        <v>47</v>
      </c>
      <c r="C17" s="40">
        <v>0</v>
      </c>
      <c r="D17" s="40">
        <v>0</v>
      </c>
      <c r="E17" s="40">
        <v>0</v>
      </c>
      <c r="F17" s="40">
        <v>0</v>
      </c>
      <c r="G17" s="40">
        <v>0</v>
      </c>
      <c r="H17" s="53">
        <v>0</v>
      </c>
      <c r="I17" s="40">
        <v>4</v>
      </c>
      <c r="J17" s="40">
        <v>1</v>
      </c>
      <c r="K17" s="40">
        <v>0</v>
      </c>
      <c r="L17" s="40">
        <v>0</v>
      </c>
      <c r="M17" s="53">
        <v>1</v>
      </c>
      <c r="N17" s="40">
        <v>3</v>
      </c>
      <c r="O17" s="40">
        <v>0</v>
      </c>
      <c r="P17" s="53">
        <v>30</v>
      </c>
      <c r="Q17" s="40">
        <v>3</v>
      </c>
      <c r="R17" s="53">
        <v>28</v>
      </c>
      <c r="S17" s="40">
        <v>18</v>
      </c>
      <c r="T17" s="53">
        <v>21</v>
      </c>
      <c r="U17" s="40">
        <v>6</v>
      </c>
      <c r="V17" s="40">
        <v>10</v>
      </c>
      <c r="W17" s="40">
        <v>10</v>
      </c>
      <c r="X17" s="53">
        <v>0</v>
      </c>
      <c r="Y17" s="40">
        <v>0</v>
      </c>
      <c r="Z17" s="40">
        <v>0</v>
      </c>
      <c r="AA17" s="40">
        <v>0</v>
      </c>
      <c r="AB17" s="40">
        <v>0</v>
      </c>
      <c r="AC17" s="40">
        <v>47</v>
      </c>
      <c r="AD17" s="40">
        <v>0</v>
      </c>
      <c r="AE17" s="53">
        <v>24</v>
      </c>
      <c r="AF17" s="40">
        <v>22</v>
      </c>
      <c r="AG17" s="53">
        <v>9</v>
      </c>
      <c r="AH17" s="40">
        <v>6</v>
      </c>
      <c r="AI17" s="40">
        <v>10</v>
      </c>
      <c r="AJ17" s="40">
        <v>9</v>
      </c>
      <c r="AK17" s="40">
        <v>11</v>
      </c>
      <c r="AL17" s="53">
        <v>22</v>
      </c>
      <c r="AM17" s="40">
        <v>10</v>
      </c>
      <c r="AN17" s="40">
        <v>12</v>
      </c>
      <c r="AO17" s="40">
        <v>23</v>
      </c>
      <c r="AP17" s="40">
        <v>4</v>
      </c>
      <c r="AQ17" s="46">
        <v>19</v>
      </c>
    </row>
    <row r="18" spans="1:43" ht="20" customHeight="1" x14ac:dyDescent="0.25">
      <c r="A18" s="84" t="s">
        <v>51</v>
      </c>
      <c r="B18" s="47">
        <v>8.3276289588606108E-3</v>
      </c>
      <c r="C18" s="41">
        <v>0</v>
      </c>
      <c r="D18" s="41">
        <v>0</v>
      </c>
      <c r="E18" s="41">
        <v>0</v>
      </c>
      <c r="F18" s="41">
        <v>0</v>
      </c>
      <c r="G18" s="41">
        <v>0</v>
      </c>
      <c r="H18" s="54">
        <v>0</v>
      </c>
      <c r="I18" s="41">
        <v>5.9211527504263485E-3</v>
      </c>
      <c r="J18" s="41">
        <v>0</v>
      </c>
      <c r="K18" s="41">
        <v>0</v>
      </c>
      <c r="L18" s="41">
        <v>0</v>
      </c>
      <c r="M18" s="54">
        <v>4.7240423379663757E-3</v>
      </c>
      <c r="N18" s="41">
        <v>5.5824152671829445E-3</v>
      </c>
      <c r="O18" s="41">
        <v>9.2289539609362644E-3</v>
      </c>
      <c r="P18" s="54">
        <v>1.2270236657993381E-2</v>
      </c>
      <c r="Q18" s="41">
        <v>2.5407883037340305E-3</v>
      </c>
      <c r="R18" s="54">
        <v>9.771159220169889E-3</v>
      </c>
      <c r="S18" s="41">
        <v>6.9844474852274029E-3</v>
      </c>
      <c r="T18" s="54">
        <v>1.0437436925248358E-2</v>
      </c>
      <c r="U18" s="41">
        <v>1.2331828107948339E-2</v>
      </c>
      <c r="V18" s="41">
        <v>7.9278945695706558E-3</v>
      </c>
      <c r="W18" s="41">
        <v>2.5380996924130989E-3</v>
      </c>
      <c r="X18" s="54">
        <v>0</v>
      </c>
      <c r="Y18" s="41">
        <v>0</v>
      </c>
      <c r="Z18" s="41">
        <v>0</v>
      </c>
      <c r="AA18" s="41">
        <v>0</v>
      </c>
      <c r="AB18" s="41">
        <v>0.17181911611552564</v>
      </c>
      <c r="AC18" s="41">
        <v>0</v>
      </c>
      <c r="AD18" s="41">
        <v>0</v>
      </c>
      <c r="AE18" s="54">
        <v>8.3131737437278641E-3</v>
      </c>
      <c r="AF18" s="41">
        <v>8.3489066969348845E-3</v>
      </c>
      <c r="AG18" s="54">
        <v>1.1400042791118125E-2</v>
      </c>
      <c r="AH18" s="41">
        <v>5.2685201964121509E-3</v>
      </c>
      <c r="AI18" s="41">
        <v>8.2642471955345076E-3</v>
      </c>
      <c r="AJ18" s="41">
        <v>8.1004386219975053E-3</v>
      </c>
      <c r="AK18" s="41">
        <v>1.3363883418403399E-2</v>
      </c>
      <c r="AL18" s="54">
        <v>8.2768531921066507E-3</v>
      </c>
      <c r="AM18" s="41">
        <v>4.7272122144194463E-3</v>
      </c>
      <c r="AN18" s="41">
        <v>1.3730099618721445E-2</v>
      </c>
      <c r="AO18" s="41">
        <v>8.5566250161040764E-3</v>
      </c>
      <c r="AP18" s="41">
        <v>7.3827539492760967E-3</v>
      </c>
      <c r="AQ18" s="47">
        <v>9.630996601053543E-3</v>
      </c>
    </row>
    <row r="19" spans="1:43" ht="20" customHeight="1" x14ac:dyDescent="0.25">
      <c r="A19" s="84"/>
      <c r="B19" s="44">
        <v>15</v>
      </c>
      <c r="C19" s="38">
        <v>0</v>
      </c>
      <c r="D19" s="38">
        <v>0</v>
      </c>
      <c r="E19" s="38">
        <v>0</v>
      </c>
      <c r="F19" s="38">
        <v>0</v>
      </c>
      <c r="G19" s="38">
        <v>0</v>
      </c>
      <c r="H19" s="51">
        <v>0</v>
      </c>
      <c r="I19" s="38">
        <v>3</v>
      </c>
      <c r="J19" s="38">
        <v>0</v>
      </c>
      <c r="K19" s="38">
        <v>0</v>
      </c>
      <c r="L19" s="38">
        <v>0</v>
      </c>
      <c r="M19" s="51">
        <v>3</v>
      </c>
      <c r="N19" s="38">
        <v>2</v>
      </c>
      <c r="O19" s="38">
        <v>1</v>
      </c>
      <c r="P19" s="51">
        <v>8</v>
      </c>
      <c r="Q19" s="38">
        <v>2</v>
      </c>
      <c r="R19" s="51">
        <v>9</v>
      </c>
      <c r="S19" s="38">
        <v>6</v>
      </c>
      <c r="T19" s="51">
        <v>5</v>
      </c>
      <c r="U19" s="38">
        <v>5</v>
      </c>
      <c r="V19" s="38">
        <v>4</v>
      </c>
      <c r="W19" s="38">
        <v>1</v>
      </c>
      <c r="X19" s="51">
        <v>0</v>
      </c>
      <c r="Y19" s="38">
        <v>0</v>
      </c>
      <c r="Z19" s="38">
        <v>0</v>
      </c>
      <c r="AA19" s="38">
        <v>0</v>
      </c>
      <c r="AB19" s="38">
        <v>15</v>
      </c>
      <c r="AC19" s="38">
        <v>0</v>
      </c>
      <c r="AD19" s="38">
        <v>0</v>
      </c>
      <c r="AE19" s="51">
        <v>9</v>
      </c>
      <c r="AF19" s="38">
        <v>6</v>
      </c>
      <c r="AG19" s="51">
        <v>4</v>
      </c>
      <c r="AH19" s="38">
        <v>2</v>
      </c>
      <c r="AI19" s="38">
        <v>2</v>
      </c>
      <c r="AJ19" s="38">
        <v>3</v>
      </c>
      <c r="AK19" s="38">
        <v>5</v>
      </c>
      <c r="AL19" s="51">
        <v>9</v>
      </c>
      <c r="AM19" s="38">
        <v>3</v>
      </c>
      <c r="AN19" s="38">
        <v>6</v>
      </c>
      <c r="AO19" s="38">
        <v>5</v>
      </c>
      <c r="AP19" s="38">
        <v>2</v>
      </c>
      <c r="AQ19" s="44">
        <v>3</v>
      </c>
    </row>
    <row r="20" spans="1:43" ht="20" customHeight="1" x14ac:dyDescent="0.25">
      <c r="A20" s="83" t="s">
        <v>52</v>
      </c>
      <c r="B20" s="45">
        <v>4.2319503760049205E-2</v>
      </c>
      <c r="C20" s="39">
        <v>0</v>
      </c>
      <c r="D20" s="39">
        <v>0</v>
      </c>
      <c r="E20" s="39">
        <v>0</v>
      </c>
      <c r="F20" s="39">
        <v>0</v>
      </c>
      <c r="G20" s="39">
        <v>0</v>
      </c>
      <c r="H20" s="52">
        <v>4.4249383908504233E-2</v>
      </c>
      <c r="I20" s="39">
        <v>1.9577834262407608E-2</v>
      </c>
      <c r="J20" s="39">
        <v>0</v>
      </c>
      <c r="K20" s="39">
        <v>3.0770387433837976E-2</v>
      </c>
      <c r="L20" s="39">
        <v>7.645381096198535E-2</v>
      </c>
      <c r="M20" s="52">
        <v>6.7149667553902684E-2</v>
      </c>
      <c r="N20" s="39">
        <v>2.789177219829992E-2</v>
      </c>
      <c r="O20" s="39">
        <v>0</v>
      </c>
      <c r="P20" s="52">
        <v>2.046971202390618E-2</v>
      </c>
      <c r="Q20" s="39">
        <v>6.7012243516431064E-2</v>
      </c>
      <c r="R20" s="52">
        <v>4.6270066792779153E-2</v>
      </c>
      <c r="S20" s="39">
        <v>3.734384975585215E-2</v>
      </c>
      <c r="T20" s="52">
        <v>2.9498480615687939E-2</v>
      </c>
      <c r="U20" s="39">
        <v>3.2775744541020738E-2</v>
      </c>
      <c r="V20" s="39">
        <v>6.7253805189510754E-2</v>
      </c>
      <c r="W20" s="39">
        <v>4.0304572924645052E-2</v>
      </c>
      <c r="X20" s="52">
        <v>4.4386214940383223E-2</v>
      </c>
      <c r="Y20" s="39">
        <v>4.1431528945732196E-2</v>
      </c>
      <c r="Z20" s="39">
        <v>5.3100563403402176E-2</v>
      </c>
      <c r="AA20" s="39">
        <v>3.8986304526583415E-2</v>
      </c>
      <c r="AB20" s="39">
        <v>3.2667346952461804E-2</v>
      </c>
      <c r="AC20" s="39">
        <v>3.986670437009783E-2</v>
      </c>
      <c r="AD20" s="39">
        <v>0</v>
      </c>
      <c r="AE20" s="52">
        <v>3.6245581434072853E-2</v>
      </c>
      <c r="AF20" s="39">
        <v>5.1260175147437789E-2</v>
      </c>
      <c r="AG20" s="52">
        <v>6.6308311658296204E-2</v>
      </c>
      <c r="AH20" s="39">
        <v>4.446211750447368E-2</v>
      </c>
      <c r="AI20" s="39">
        <v>4.7949383078698476E-2</v>
      </c>
      <c r="AJ20" s="39">
        <v>4.2947608936935729E-2</v>
      </c>
      <c r="AK20" s="39">
        <v>1.1073499772719738E-2</v>
      </c>
      <c r="AL20" s="52">
        <v>4.3132148696311441E-2</v>
      </c>
      <c r="AM20" s="39">
        <v>5.4881775671324365E-2</v>
      </c>
      <c r="AN20" s="39">
        <v>2.50814185750661E-2</v>
      </c>
      <c r="AO20" s="39">
        <v>3.9142282349671424E-2</v>
      </c>
      <c r="AP20" s="39">
        <v>4.6213963445760592E-2</v>
      </c>
      <c r="AQ20" s="45">
        <v>3.2670010017418802E-2</v>
      </c>
    </row>
    <row r="21" spans="1:43" ht="20" customHeight="1" x14ac:dyDescent="0.25">
      <c r="A21" s="83"/>
      <c r="B21" s="46">
        <v>76</v>
      </c>
      <c r="C21" s="40">
        <v>0</v>
      </c>
      <c r="D21" s="40">
        <v>0</v>
      </c>
      <c r="E21" s="40">
        <v>0</v>
      </c>
      <c r="F21" s="40">
        <v>0</v>
      </c>
      <c r="G21" s="40">
        <v>0</v>
      </c>
      <c r="H21" s="53">
        <v>15</v>
      </c>
      <c r="I21" s="40">
        <v>9</v>
      </c>
      <c r="J21" s="40">
        <v>0</v>
      </c>
      <c r="K21" s="40">
        <v>3</v>
      </c>
      <c r="L21" s="40">
        <v>16</v>
      </c>
      <c r="M21" s="53">
        <v>38</v>
      </c>
      <c r="N21" s="40">
        <v>12</v>
      </c>
      <c r="O21" s="40">
        <v>0</v>
      </c>
      <c r="P21" s="53">
        <v>14</v>
      </c>
      <c r="Q21" s="40">
        <v>45</v>
      </c>
      <c r="R21" s="53">
        <v>41</v>
      </c>
      <c r="S21" s="40">
        <v>34</v>
      </c>
      <c r="T21" s="53">
        <v>14</v>
      </c>
      <c r="U21" s="40">
        <v>14</v>
      </c>
      <c r="V21" s="40">
        <v>30</v>
      </c>
      <c r="W21" s="40">
        <v>18</v>
      </c>
      <c r="X21" s="53">
        <v>19</v>
      </c>
      <c r="Y21" s="40">
        <v>12</v>
      </c>
      <c r="Z21" s="40">
        <v>13</v>
      </c>
      <c r="AA21" s="40">
        <v>23</v>
      </c>
      <c r="AB21" s="40">
        <v>3</v>
      </c>
      <c r="AC21" s="40">
        <v>6</v>
      </c>
      <c r="AD21" s="40">
        <v>0</v>
      </c>
      <c r="AE21" s="53">
        <v>39</v>
      </c>
      <c r="AF21" s="40">
        <v>37</v>
      </c>
      <c r="AG21" s="53">
        <v>21</v>
      </c>
      <c r="AH21" s="40">
        <v>15</v>
      </c>
      <c r="AI21" s="40">
        <v>13</v>
      </c>
      <c r="AJ21" s="40">
        <v>14</v>
      </c>
      <c r="AK21" s="40">
        <v>4</v>
      </c>
      <c r="AL21" s="53">
        <v>47</v>
      </c>
      <c r="AM21" s="40">
        <v>36</v>
      </c>
      <c r="AN21" s="40">
        <v>11</v>
      </c>
      <c r="AO21" s="40">
        <v>23</v>
      </c>
      <c r="AP21" s="40">
        <v>13</v>
      </c>
      <c r="AQ21" s="46">
        <v>10</v>
      </c>
    </row>
    <row r="22" spans="1:43" ht="20" customHeight="1" x14ac:dyDescent="0.25">
      <c r="A22" s="84" t="s">
        <v>53</v>
      </c>
      <c r="B22" s="47">
        <v>0.1201540012802772</v>
      </c>
      <c r="C22" s="41">
        <v>0</v>
      </c>
      <c r="D22" s="41">
        <v>0</v>
      </c>
      <c r="E22" s="41">
        <v>0</v>
      </c>
      <c r="F22" s="41">
        <v>0</v>
      </c>
      <c r="G22" s="41">
        <v>0</v>
      </c>
      <c r="H22" s="54">
        <v>0.1004802940323645</v>
      </c>
      <c r="I22" s="41">
        <v>8.7035956514100329E-2</v>
      </c>
      <c r="J22" s="41">
        <v>0.11164992850940722</v>
      </c>
      <c r="K22" s="41">
        <v>8.1194692286783957E-2</v>
      </c>
      <c r="L22" s="41">
        <v>9.5360022704573832E-2</v>
      </c>
      <c r="M22" s="54">
        <v>0.12261475025947613</v>
      </c>
      <c r="N22" s="41">
        <v>7.4703786694014174E-2</v>
      </c>
      <c r="O22" s="41">
        <v>8.8056179018195721E-2</v>
      </c>
      <c r="P22" s="54">
        <v>0.12007622499151813</v>
      </c>
      <c r="Q22" s="41">
        <v>0.11616618528713302</v>
      </c>
      <c r="R22" s="54">
        <v>8.3580724552083027E-2</v>
      </c>
      <c r="S22" s="41">
        <v>0.15655072836537418</v>
      </c>
      <c r="T22" s="54">
        <v>7.0544062018738113E-2</v>
      </c>
      <c r="U22" s="41">
        <v>0.10466391465523996</v>
      </c>
      <c r="V22" s="41">
        <v>0.15642934977067516</v>
      </c>
      <c r="W22" s="41">
        <v>0.15336295331667479</v>
      </c>
      <c r="X22" s="54">
        <v>0.11894640676041757</v>
      </c>
      <c r="Y22" s="41">
        <v>0.16291300997095992</v>
      </c>
      <c r="Z22" s="41">
        <v>8.7475622165613026E-2</v>
      </c>
      <c r="AA22" s="41">
        <v>0.1184932715346254</v>
      </c>
      <c r="AB22" s="41">
        <v>0.14871784244366074</v>
      </c>
      <c r="AC22" s="41">
        <v>8.3078743987366949E-2</v>
      </c>
      <c r="AD22" s="41">
        <v>0</v>
      </c>
      <c r="AE22" s="54">
        <v>0.11984495227701089</v>
      </c>
      <c r="AF22" s="41">
        <v>0.12060891417387522</v>
      </c>
      <c r="AG22" s="54">
        <v>0.13236359930445896</v>
      </c>
      <c r="AH22" s="41">
        <v>0.13129471782603469</v>
      </c>
      <c r="AI22" s="41">
        <v>7.2875953024407844E-2</v>
      </c>
      <c r="AJ22" s="41">
        <v>9.2082302696606055E-2</v>
      </c>
      <c r="AK22" s="41">
        <v>0.10826840928297654</v>
      </c>
      <c r="AL22" s="54">
        <v>0.12394898489141504</v>
      </c>
      <c r="AM22" s="41">
        <v>0.13467512432950546</v>
      </c>
      <c r="AN22" s="41">
        <v>0.10747061935252944</v>
      </c>
      <c r="AO22" s="41">
        <v>0.10693080221156093</v>
      </c>
      <c r="AP22" s="41">
        <v>0.10536343077529127</v>
      </c>
      <c r="AQ22" s="47">
        <v>0.10836532034713414</v>
      </c>
    </row>
    <row r="23" spans="1:43" ht="20" customHeight="1" x14ac:dyDescent="0.25">
      <c r="A23" s="84"/>
      <c r="B23" s="44">
        <v>215</v>
      </c>
      <c r="C23" s="38">
        <v>0</v>
      </c>
      <c r="D23" s="38">
        <v>0</v>
      </c>
      <c r="E23" s="38">
        <v>0</v>
      </c>
      <c r="F23" s="38">
        <v>0</v>
      </c>
      <c r="G23" s="38">
        <v>0</v>
      </c>
      <c r="H23" s="51">
        <v>34</v>
      </c>
      <c r="I23" s="38">
        <v>41</v>
      </c>
      <c r="J23" s="38">
        <v>19</v>
      </c>
      <c r="K23" s="38">
        <v>8</v>
      </c>
      <c r="L23" s="38">
        <v>19</v>
      </c>
      <c r="M23" s="51">
        <v>69</v>
      </c>
      <c r="N23" s="38">
        <v>32</v>
      </c>
      <c r="O23" s="38">
        <v>12</v>
      </c>
      <c r="P23" s="51">
        <v>81</v>
      </c>
      <c r="Q23" s="38">
        <v>78</v>
      </c>
      <c r="R23" s="51">
        <v>73</v>
      </c>
      <c r="S23" s="38">
        <v>141</v>
      </c>
      <c r="T23" s="51">
        <v>34</v>
      </c>
      <c r="U23" s="38">
        <v>44</v>
      </c>
      <c r="V23" s="38">
        <v>70</v>
      </c>
      <c r="W23" s="38">
        <v>67</v>
      </c>
      <c r="X23" s="51">
        <v>50</v>
      </c>
      <c r="Y23" s="38">
        <v>48</v>
      </c>
      <c r="Z23" s="38">
        <v>21</v>
      </c>
      <c r="AA23" s="38">
        <v>70</v>
      </c>
      <c r="AB23" s="38">
        <v>13</v>
      </c>
      <c r="AC23" s="38">
        <v>13</v>
      </c>
      <c r="AD23" s="38">
        <v>0</v>
      </c>
      <c r="AE23" s="51">
        <v>127</v>
      </c>
      <c r="AF23" s="38">
        <v>87</v>
      </c>
      <c r="AG23" s="51">
        <v>43</v>
      </c>
      <c r="AH23" s="38">
        <v>44</v>
      </c>
      <c r="AI23" s="38">
        <v>19</v>
      </c>
      <c r="AJ23" s="38">
        <v>29</v>
      </c>
      <c r="AK23" s="38">
        <v>38</v>
      </c>
      <c r="AL23" s="51">
        <v>135</v>
      </c>
      <c r="AM23" s="38">
        <v>89</v>
      </c>
      <c r="AN23" s="38">
        <v>46</v>
      </c>
      <c r="AO23" s="38">
        <v>63</v>
      </c>
      <c r="AP23" s="38">
        <v>30</v>
      </c>
      <c r="AQ23" s="44">
        <v>33</v>
      </c>
    </row>
    <row r="24" spans="1:43" ht="20" customHeight="1" x14ac:dyDescent="0.25">
      <c r="A24" s="83" t="s">
        <v>54</v>
      </c>
      <c r="B24" s="45">
        <v>2.8934874833258916E-2</v>
      </c>
      <c r="C24" s="39">
        <v>0</v>
      </c>
      <c r="D24" s="39">
        <v>0</v>
      </c>
      <c r="E24" s="39">
        <v>0</v>
      </c>
      <c r="F24" s="39">
        <v>0</v>
      </c>
      <c r="G24" s="39">
        <v>0</v>
      </c>
      <c r="H24" s="52">
        <v>0</v>
      </c>
      <c r="I24" s="39">
        <v>1.0177485955918959E-2</v>
      </c>
      <c r="J24" s="39">
        <v>3.4530638016996161E-3</v>
      </c>
      <c r="K24" s="39">
        <v>0</v>
      </c>
      <c r="L24" s="39">
        <v>0</v>
      </c>
      <c r="M24" s="52">
        <v>5.0090851548280687E-3</v>
      </c>
      <c r="N24" s="39">
        <v>1.5801886376423494E-2</v>
      </c>
      <c r="O24" s="39">
        <v>4.5496638407322302E-3</v>
      </c>
      <c r="P24" s="52">
        <v>7.6473009556269509E-3</v>
      </c>
      <c r="Q24" s="39">
        <v>2.6639011039654617E-2</v>
      </c>
      <c r="R24" s="52">
        <v>1.9984289792683841E-2</v>
      </c>
      <c r="S24" s="39">
        <v>3.6605312730084931E-2</v>
      </c>
      <c r="T24" s="52">
        <v>2.6743498386502761E-2</v>
      </c>
      <c r="U24" s="39">
        <v>4.8365772737529386E-2</v>
      </c>
      <c r="V24" s="39">
        <v>2.9012401051229663E-2</v>
      </c>
      <c r="W24" s="39">
        <v>1.2669810290224879E-2</v>
      </c>
      <c r="X24" s="52">
        <v>2.7175126341365086E-2</v>
      </c>
      <c r="Y24" s="39">
        <v>1.6790356474917674E-2</v>
      </c>
      <c r="Z24" s="39">
        <v>3.6633067357352805E-2</v>
      </c>
      <c r="AA24" s="39">
        <v>3.2033353971907388E-2</v>
      </c>
      <c r="AB24" s="39">
        <v>1.8357340906955712E-2</v>
      </c>
      <c r="AC24" s="39">
        <v>3.89467239139955E-2</v>
      </c>
      <c r="AD24" s="39">
        <v>0</v>
      </c>
      <c r="AE24" s="52">
        <v>2.8718851313822902E-2</v>
      </c>
      <c r="AF24" s="39">
        <v>2.9252856393701929E-2</v>
      </c>
      <c r="AG24" s="52">
        <v>2.5238982108074012E-2</v>
      </c>
      <c r="AH24" s="39">
        <v>3.3265557709801837E-2</v>
      </c>
      <c r="AI24" s="39">
        <v>2.2729173142409537E-2</v>
      </c>
      <c r="AJ24" s="39">
        <v>3.2723257658475551E-2</v>
      </c>
      <c r="AK24" s="39">
        <v>1.7481493758908662E-2</v>
      </c>
      <c r="AL24" s="52">
        <v>2.0038740446563567E-2</v>
      </c>
      <c r="AM24" s="39">
        <v>2.120560260696578E-2</v>
      </c>
      <c r="AN24" s="39">
        <v>1.824611213666865E-2</v>
      </c>
      <c r="AO24" s="39">
        <v>3.2852240927783438E-2</v>
      </c>
      <c r="AP24" s="39">
        <v>3.769953281787778E-2</v>
      </c>
      <c r="AQ24" s="45">
        <v>2.8415814459972214E-2</v>
      </c>
    </row>
    <row r="25" spans="1:43" ht="20" customHeight="1" x14ac:dyDescent="0.25">
      <c r="A25" s="85"/>
      <c r="B25" s="48">
        <v>52</v>
      </c>
      <c r="C25" s="42">
        <v>0</v>
      </c>
      <c r="D25" s="42">
        <v>0</v>
      </c>
      <c r="E25" s="42">
        <v>0</v>
      </c>
      <c r="F25" s="42">
        <v>0</v>
      </c>
      <c r="G25" s="42">
        <v>0</v>
      </c>
      <c r="H25" s="57">
        <v>0</v>
      </c>
      <c r="I25" s="42">
        <v>5</v>
      </c>
      <c r="J25" s="42">
        <v>1</v>
      </c>
      <c r="K25" s="42">
        <v>0</v>
      </c>
      <c r="L25" s="42">
        <v>0</v>
      </c>
      <c r="M25" s="57">
        <v>3</v>
      </c>
      <c r="N25" s="42">
        <v>7</v>
      </c>
      <c r="O25" s="42">
        <v>1</v>
      </c>
      <c r="P25" s="57">
        <v>5</v>
      </c>
      <c r="Q25" s="42">
        <v>18</v>
      </c>
      <c r="R25" s="57">
        <v>18</v>
      </c>
      <c r="S25" s="42">
        <v>33</v>
      </c>
      <c r="T25" s="57">
        <v>13</v>
      </c>
      <c r="U25" s="42">
        <v>20</v>
      </c>
      <c r="V25" s="42">
        <v>13</v>
      </c>
      <c r="W25" s="42">
        <v>6</v>
      </c>
      <c r="X25" s="57">
        <v>11</v>
      </c>
      <c r="Y25" s="42">
        <v>5</v>
      </c>
      <c r="Z25" s="42">
        <v>9</v>
      </c>
      <c r="AA25" s="42">
        <v>19</v>
      </c>
      <c r="AB25" s="42">
        <v>2</v>
      </c>
      <c r="AC25" s="42">
        <v>6</v>
      </c>
      <c r="AD25" s="42">
        <v>0</v>
      </c>
      <c r="AE25" s="57">
        <v>31</v>
      </c>
      <c r="AF25" s="42">
        <v>21</v>
      </c>
      <c r="AG25" s="57">
        <v>8</v>
      </c>
      <c r="AH25" s="42">
        <v>11</v>
      </c>
      <c r="AI25" s="42">
        <v>6</v>
      </c>
      <c r="AJ25" s="42">
        <v>10</v>
      </c>
      <c r="AK25" s="42">
        <v>6</v>
      </c>
      <c r="AL25" s="57">
        <v>22</v>
      </c>
      <c r="AM25" s="42">
        <v>14</v>
      </c>
      <c r="AN25" s="42">
        <v>8</v>
      </c>
      <c r="AO25" s="42">
        <v>19</v>
      </c>
      <c r="AP25" s="42">
        <v>11</v>
      </c>
      <c r="AQ25" s="48">
        <v>9</v>
      </c>
    </row>
    <row r="27" spans="1:43" x14ac:dyDescent="0.25">
      <c r="A27" s="26" t="s">
        <v>337</v>
      </c>
    </row>
  </sheetData>
  <mergeCells count="22">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 ref="A16:A17"/>
    <mergeCell ref="A18:A19"/>
    <mergeCell ref="A20:A21"/>
    <mergeCell ref="A22:A23"/>
    <mergeCell ref="A24:A25"/>
  </mergeCells>
  <hyperlinks>
    <hyperlink ref="A27" location="'Index'!B12" display="Return to index" xr:uid="{9FB02943-0F4B-41D7-B2E2-A750D9FD153A}"/>
  </hyperlinks>
  <pageMargins left="0.7" right="0.7" top="0.75" bottom="0.75" header="0.3" footer="0.3"/>
  <headerFooter alignWithMargins="0"/>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Q3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55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340</v>
      </c>
      <c r="B4" s="35">
        <v>70</v>
      </c>
      <c r="C4" s="49">
        <v>0</v>
      </c>
      <c r="D4" s="35">
        <v>0</v>
      </c>
      <c r="E4" s="35">
        <v>0</v>
      </c>
      <c r="F4" s="35">
        <v>0</v>
      </c>
      <c r="G4" s="35">
        <v>0</v>
      </c>
      <c r="H4" s="49">
        <v>15</v>
      </c>
      <c r="I4" s="35">
        <v>8</v>
      </c>
      <c r="J4" s="35">
        <v>0</v>
      </c>
      <c r="K4" s="35">
        <v>2</v>
      </c>
      <c r="L4" s="35">
        <v>14</v>
      </c>
      <c r="M4" s="49">
        <v>33</v>
      </c>
      <c r="N4" s="35">
        <v>10</v>
      </c>
      <c r="O4" s="35">
        <v>0</v>
      </c>
      <c r="P4" s="49">
        <v>13</v>
      </c>
      <c r="Q4" s="35">
        <v>39</v>
      </c>
      <c r="R4" s="49">
        <v>35</v>
      </c>
      <c r="S4" s="35">
        <v>34</v>
      </c>
      <c r="T4" s="49">
        <v>14</v>
      </c>
      <c r="U4" s="35">
        <v>13</v>
      </c>
      <c r="V4" s="35">
        <v>25</v>
      </c>
      <c r="W4" s="35">
        <v>18</v>
      </c>
      <c r="X4" s="49">
        <v>19</v>
      </c>
      <c r="Y4" s="35">
        <v>13</v>
      </c>
      <c r="Z4" s="35">
        <v>9</v>
      </c>
      <c r="AA4" s="35">
        <v>22</v>
      </c>
      <c r="AB4" s="35">
        <v>2</v>
      </c>
      <c r="AC4" s="35">
        <v>5</v>
      </c>
      <c r="AD4" s="35">
        <v>0</v>
      </c>
      <c r="AE4" s="49">
        <v>37</v>
      </c>
      <c r="AF4" s="35">
        <v>33</v>
      </c>
      <c r="AG4" s="49">
        <v>22</v>
      </c>
      <c r="AH4" s="35">
        <v>12</v>
      </c>
      <c r="AI4" s="35">
        <v>10</v>
      </c>
      <c r="AJ4" s="35">
        <v>13</v>
      </c>
      <c r="AK4" s="35">
        <v>5</v>
      </c>
      <c r="AL4" s="49">
        <v>45</v>
      </c>
      <c r="AM4" s="35">
        <v>34</v>
      </c>
      <c r="AN4" s="35">
        <v>11</v>
      </c>
      <c r="AO4" s="35">
        <v>19</v>
      </c>
      <c r="AP4" s="35">
        <v>9</v>
      </c>
      <c r="AQ4" s="36">
        <v>10</v>
      </c>
    </row>
    <row r="5" spans="1:43" s="24" customFormat="1" ht="24" customHeight="1" x14ac:dyDescent="0.25">
      <c r="A5" s="32" t="s">
        <v>341</v>
      </c>
      <c r="B5" s="31">
        <v>76</v>
      </c>
      <c r="C5" s="55">
        <v>0</v>
      </c>
      <c r="D5" s="31">
        <v>0</v>
      </c>
      <c r="E5" s="31">
        <v>0</v>
      </c>
      <c r="F5" s="31">
        <v>0</v>
      </c>
      <c r="G5" s="31">
        <v>0</v>
      </c>
      <c r="H5" s="55">
        <v>15</v>
      </c>
      <c r="I5" s="31">
        <v>9</v>
      </c>
      <c r="J5" s="31">
        <v>0</v>
      </c>
      <c r="K5" s="31">
        <v>3</v>
      </c>
      <c r="L5" s="31">
        <v>16</v>
      </c>
      <c r="M5" s="55">
        <v>38</v>
      </c>
      <c r="N5" s="31">
        <v>12</v>
      </c>
      <c r="O5" s="31">
        <v>0</v>
      </c>
      <c r="P5" s="55">
        <v>14</v>
      </c>
      <c r="Q5" s="31">
        <v>45</v>
      </c>
      <c r="R5" s="55">
        <v>41</v>
      </c>
      <c r="S5" s="31">
        <v>34</v>
      </c>
      <c r="T5" s="55">
        <v>14</v>
      </c>
      <c r="U5" s="31">
        <v>14</v>
      </c>
      <c r="V5" s="31">
        <v>30</v>
      </c>
      <c r="W5" s="31">
        <v>18</v>
      </c>
      <c r="X5" s="55">
        <v>19</v>
      </c>
      <c r="Y5" s="31">
        <v>12</v>
      </c>
      <c r="Z5" s="31">
        <v>13</v>
      </c>
      <c r="AA5" s="31">
        <v>23</v>
      </c>
      <c r="AB5" s="31">
        <v>3</v>
      </c>
      <c r="AC5" s="31">
        <v>6</v>
      </c>
      <c r="AD5" s="31">
        <v>0</v>
      </c>
      <c r="AE5" s="55">
        <v>39</v>
      </c>
      <c r="AF5" s="31">
        <v>37</v>
      </c>
      <c r="AG5" s="55">
        <v>21</v>
      </c>
      <c r="AH5" s="31">
        <v>15</v>
      </c>
      <c r="AI5" s="31">
        <v>13</v>
      </c>
      <c r="AJ5" s="31">
        <v>14</v>
      </c>
      <c r="AK5" s="31">
        <v>4</v>
      </c>
      <c r="AL5" s="55">
        <v>47</v>
      </c>
      <c r="AM5" s="31">
        <v>36</v>
      </c>
      <c r="AN5" s="31">
        <v>11</v>
      </c>
      <c r="AO5" s="31">
        <v>23</v>
      </c>
      <c r="AP5" s="31">
        <v>13</v>
      </c>
      <c r="AQ5" s="56">
        <v>10</v>
      </c>
    </row>
    <row r="6" spans="1:43" ht="20" customHeight="1" x14ac:dyDescent="0.25">
      <c r="A6" s="86" t="s">
        <v>56</v>
      </c>
      <c r="B6" s="43">
        <v>0.69138169044330255</v>
      </c>
      <c r="C6" s="37">
        <v>0</v>
      </c>
      <c r="D6" s="37">
        <v>0</v>
      </c>
      <c r="E6" s="37">
        <v>0</v>
      </c>
      <c r="F6" s="37">
        <v>0</v>
      </c>
      <c r="G6" s="37">
        <v>0</v>
      </c>
      <c r="H6" s="50">
        <v>0.86302560196482947</v>
      </c>
      <c r="I6" s="37">
        <v>0.45168308913994409</v>
      </c>
      <c r="J6" s="37">
        <v>0</v>
      </c>
      <c r="K6" s="37">
        <v>0.73276351057290023</v>
      </c>
      <c r="L6" s="37">
        <v>0.89039472774888206</v>
      </c>
      <c r="M6" s="50">
        <v>0.87517456935389015</v>
      </c>
      <c r="N6" s="37">
        <v>0.44880210832534823</v>
      </c>
      <c r="O6" s="37">
        <v>0</v>
      </c>
      <c r="P6" s="50">
        <v>0.54855087149332094</v>
      </c>
      <c r="Q6" s="37">
        <v>0.8055402028740315</v>
      </c>
      <c r="R6" s="50">
        <v>0.71552734602396284</v>
      </c>
      <c r="S6" s="37">
        <v>0.65041692409237162</v>
      </c>
      <c r="T6" s="50">
        <v>0.59968184343368347</v>
      </c>
      <c r="U6" s="37">
        <v>0.52648657664692033</v>
      </c>
      <c r="V6" s="37">
        <v>0.76503669348941927</v>
      </c>
      <c r="W6" s="37">
        <v>0.76931444737133758</v>
      </c>
      <c r="X6" s="50">
        <v>0.72191385021214349</v>
      </c>
      <c r="Y6" s="37">
        <v>0.58175387519886845</v>
      </c>
      <c r="Z6" s="37">
        <v>0.53874902104230249</v>
      </c>
      <c r="AA6" s="37">
        <v>0.7463852734674663</v>
      </c>
      <c r="AB6" s="37">
        <v>0.52788038558259376</v>
      </c>
      <c r="AC6" s="37">
        <v>1</v>
      </c>
      <c r="AD6" s="37">
        <v>0</v>
      </c>
      <c r="AE6" s="50">
        <v>0.69059761501684813</v>
      </c>
      <c r="AF6" s="37">
        <v>0.69219777230822832</v>
      </c>
      <c r="AG6" s="50">
        <v>0.65417069525390192</v>
      </c>
      <c r="AH6" s="37">
        <v>0.79896412744153211</v>
      </c>
      <c r="AI6" s="37">
        <v>0.51970289691921701</v>
      </c>
      <c r="AJ6" s="37">
        <v>0.82371637963773137</v>
      </c>
      <c r="AK6" s="37">
        <v>0.47141138229028567</v>
      </c>
      <c r="AL6" s="50">
        <v>0.735467244970895</v>
      </c>
      <c r="AM6" s="37">
        <v>0.76825104398081978</v>
      </c>
      <c r="AN6" s="37">
        <v>0.62526104418555495</v>
      </c>
      <c r="AO6" s="37">
        <v>0.63848549850031633</v>
      </c>
      <c r="AP6" s="37">
        <v>0.58453404556948574</v>
      </c>
      <c r="AQ6" s="43">
        <v>0.70833466190729344</v>
      </c>
    </row>
    <row r="7" spans="1:43" ht="20" customHeight="1" x14ac:dyDescent="0.25">
      <c r="A7" s="84"/>
      <c r="B7" s="44">
        <v>52</v>
      </c>
      <c r="C7" s="38">
        <v>0</v>
      </c>
      <c r="D7" s="38">
        <v>0</v>
      </c>
      <c r="E7" s="38">
        <v>0</v>
      </c>
      <c r="F7" s="38">
        <v>0</v>
      </c>
      <c r="G7" s="38">
        <v>0</v>
      </c>
      <c r="H7" s="51">
        <v>13</v>
      </c>
      <c r="I7" s="38">
        <v>4</v>
      </c>
      <c r="J7" s="38">
        <v>0</v>
      </c>
      <c r="K7" s="38">
        <v>2</v>
      </c>
      <c r="L7" s="38">
        <v>14</v>
      </c>
      <c r="M7" s="51">
        <v>33</v>
      </c>
      <c r="N7" s="38">
        <v>5</v>
      </c>
      <c r="O7" s="38">
        <v>0</v>
      </c>
      <c r="P7" s="51">
        <v>8</v>
      </c>
      <c r="Q7" s="38">
        <v>36</v>
      </c>
      <c r="R7" s="51">
        <v>29</v>
      </c>
      <c r="S7" s="38">
        <v>22</v>
      </c>
      <c r="T7" s="51">
        <v>9</v>
      </c>
      <c r="U7" s="38">
        <v>7</v>
      </c>
      <c r="V7" s="38">
        <v>23</v>
      </c>
      <c r="W7" s="38">
        <v>14</v>
      </c>
      <c r="X7" s="51">
        <v>14</v>
      </c>
      <c r="Y7" s="38">
        <v>7</v>
      </c>
      <c r="Z7" s="38">
        <v>7</v>
      </c>
      <c r="AA7" s="38">
        <v>17</v>
      </c>
      <c r="AB7" s="38">
        <v>1</v>
      </c>
      <c r="AC7" s="38">
        <v>6</v>
      </c>
      <c r="AD7" s="38">
        <v>0</v>
      </c>
      <c r="AE7" s="51">
        <v>27</v>
      </c>
      <c r="AF7" s="38">
        <v>26</v>
      </c>
      <c r="AG7" s="51">
        <v>14</v>
      </c>
      <c r="AH7" s="38">
        <v>12</v>
      </c>
      <c r="AI7" s="38">
        <v>7</v>
      </c>
      <c r="AJ7" s="38">
        <v>11</v>
      </c>
      <c r="AK7" s="38">
        <v>2</v>
      </c>
      <c r="AL7" s="51">
        <v>35</v>
      </c>
      <c r="AM7" s="38">
        <v>28</v>
      </c>
      <c r="AN7" s="38">
        <v>7</v>
      </c>
      <c r="AO7" s="38">
        <v>15</v>
      </c>
      <c r="AP7" s="38">
        <v>8</v>
      </c>
      <c r="AQ7" s="44">
        <v>7</v>
      </c>
    </row>
    <row r="8" spans="1:43" ht="20" customHeight="1" x14ac:dyDescent="0.25">
      <c r="A8" s="83" t="s">
        <v>57</v>
      </c>
      <c r="B8" s="45">
        <v>4.3389338870216301E-2</v>
      </c>
      <c r="C8" s="39">
        <v>0</v>
      </c>
      <c r="D8" s="39">
        <v>0</v>
      </c>
      <c r="E8" s="39">
        <v>0</v>
      </c>
      <c r="F8" s="39">
        <v>0</v>
      </c>
      <c r="G8" s="39">
        <v>0</v>
      </c>
      <c r="H8" s="52">
        <v>0</v>
      </c>
      <c r="I8" s="39">
        <v>0</v>
      </c>
      <c r="J8" s="39">
        <v>0</v>
      </c>
      <c r="K8" s="39">
        <v>0</v>
      </c>
      <c r="L8" s="39">
        <v>0</v>
      </c>
      <c r="M8" s="52">
        <v>0</v>
      </c>
      <c r="N8" s="39">
        <v>3.7670093592790568E-2</v>
      </c>
      <c r="O8" s="39">
        <v>0</v>
      </c>
      <c r="P8" s="52">
        <v>0</v>
      </c>
      <c r="Q8" s="39">
        <v>2.9624092890476343E-2</v>
      </c>
      <c r="R8" s="52">
        <v>4.4158649669548605E-2</v>
      </c>
      <c r="S8" s="39">
        <v>4.4135358006997111E-2</v>
      </c>
      <c r="T8" s="52">
        <v>0.22830567482673167</v>
      </c>
      <c r="U8" s="39">
        <v>0</v>
      </c>
      <c r="V8" s="39">
        <v>0</v>
      </c>
      <c r="W8" s="39">
        <v>0</v>
      </c>
      <c r="X8" s="52">
        <v>0.10389045257056471</v>
      </c>
      <c r="Y8" s="39">
        <v>0</v>
      </c>
      <c r="Z8" s="39">
        <v>0</v>
      </c>
      <c r="AA8" s="39">
        <v>0</v>
      </c>
      <c r="AB8" s="39">
        <v>0.47211961441740619</v>
      </c>
      <c r="AC8" s="39">
        <v>0</v>
      </c>
      <c r="AD8" s="39">
        <v>0</v>
      </c>
      <c r="AE8" s="52">
        <v>0</v>
      </c>
      <c r="AF8" s="39">
        <v>8.8549857091266032E-2</v>
      </c>
      <c r="AG8" s="52">
        <v>6.9266235178408062E-2</v>
      </c>
      <c r="AH8" s="39">
        <v>8.9348747477224336E-2</v>
      </c>
      <c r="AI8" s="39">
        <v>0</v>
      </c>
      <c r="AJ8" s="39">
        <v>0</v>
      </c>
      <c r="AK8" s="39">
        <v>0.11824289112995999</v>
      </c>
      <c r="AL8" s="52">
        <v>0</v>
      </c>
      <c r="AM8" s="39">
        <v>0</v>
      </c>
      <c r="AN8" s="39">
        <v>0</v>
      </c>
      <c r="AO8" s="39">
        <v>0.12301925839989776</v>
      </c>
      <c r="AP8" s="39">
        <v>0.1149102771537793</v>
      </c>
      <c r="AQ8" s="45">
        <v>0.13351768847647805</v>
      </c>
    </row>
    <row r="9" spans="1:43" ht="20" customHeight="1" x14ac:dyDescent="0.25">
      <c r="A9" s="83"/>
      <c r="B9" s="46">
        <v>3</v>
      </c>
      <c r="C9" s="40">
        <v>0</v>
      </c>
      <c r="D9" s="40">
        <v>0</v>
      </c>
      <c r="E9" s="40">
        <v>0</v>
      </c>
      <c r="F9" s="40">
        <v>0</v>
      </c>
      <c r="G9" s="40">
        <v>0</v>
      </c>
      <c r="H9" s="53">
        <v>0</v>
      </c>
      <c r="I9" s="40">
        <v>0</v>
      </c>
      <c r="J9" s="40">
        <v>0</v>
      </c>
      <c r="K9" s="40">
        <v>0</v>
      </c>
      <c r="L9" s="40">
        <v>0</v>
      </c>
      <c r="M9" s="53">
        <v>0</v>
      </c>
      <c r="N9" s="40">
        <v>0</v>
      </c>
      <c r="O9" s="40">
        <v>0</v>
      </c>
      <c r="P9" s="53">
        <v>0</v>
      </c>
      <c r="Q9" s="40">
        <v>1</v>
      </c>
      <c r="R9" s="53">
        <v>2</v>
      </c>
      <c r="S9" s="40">
        <v>1</v>
      </c>
      <c r="T9" s="53">
        <v>3</v>
      </c>
      <c r="U9" s="40">
        <v>0</v>
      </c>
      <c r="V9" s="40">
        <v>0</v>
      </c>
      <c r="W9" s="40">
        <v>0</v>
      </c>
      <c r="X9" s="53">
        <v>2</v>
      </c>
      <c r="Y9" s="40">
        <v>0</v>
      </c>
      <c r="Z9" s="40">
        <v>0</v>
      </c>
      <c r="AA9" s="40">
        <v>0</v>
      </c>
      <c r="AB9" s="40">
        <v>1</v>
      </c>
      <c r="AC9" s="40">
        <v>0</v>
      </c>
      <c r="AD9" s="40">
        <v>0</v>
      </c>
      <c r="AE9" s="53">
        <v>0</v>
      </c>
      <c r="AF9" s="40">
        <v>3</v>
      </c>
      <c r="AG9" s="53">
        <v>1</v>
      </c>
      <c r="AH9" s="40">
        <v>1</v>
      </c>
      <c r="AI9" s="40">
        <v>0</v>
      </c>
      <c r="AJ9" s="40">
        <v>0</v>
      </c>
      <c r="AK9" s="40">
        <v>0</v>
      </c>
      <c r="AL9" s="53">
        <v>0</v>
      </c>
      <c r="AM9" s="40">
        <v>0</v>
      </c>
      <c r="AN9" s="40">
        <v>0</v>
      </c>
      <c r="AO9" s="40">
        <v>3</v>
      </c>
      <c r="AP9" s="40">
        <v>1</v>
      </c>
      <c r="AQ9" s="46">
        <v>1</v>
      </c>
    </row>
    <row r="10" spans="1:43" ht="20" customHeight="1" x14ac:dyDescent="0.25">
      <c r="A10" s="84" t="s">
        <v>58</v>
      </c>
      <c r="B10" s="47">
        <v>1.6895500223667266E-2</v>
      </c>
      <c r="C10" s="41">
        <v>0</v>
      </c>
      <c r="D10" s="41">
        <v>0</v>
      </c>
      <c r="E10" s="41">
        <v>0</v>
      </c>
      <c r="F10" s="41">
        <v>0</v>
      </c>
      <c r="G10" s="41">
        <v>0</v>
      </c>
      <c r="H10" s="54">
        <v>0</v>
      </c>
      <c r="I10" s="41">
        <v>0.13738128714946846</v>
      </c>
      <c r="J10" s="41">
        <v>0</v>
      </c>
      <c r="K10" s="41">
        <v>0</v>
      </c>
      <c r="L10" s="41">
        <v>0</v>
      </c>
      <c r="M10" s="54">
        <v>0</v>
      </c>
      <c r="N10" s="41">
        <v>0</v>
      </c>
      <c r="O10" s="41">
        <v>0</v>
      </c>
      <c r="P10" s="54">
        <v>9.2294872971147204E-2</v>
      </c>
      <c r="Q10" s="41">
        <v>0</v>
      </c>
      <c r="R10" s="54">
        <v>3.1469573595577865E-2</v>
      </c>
      <c r="S10" s="41">
        <v>0</v>
      </c>
      <c r="T10" s="54">
        <v>0</v>
      </c>
      <c r="U10" s="41">
        <v>0</v>
      </c>
      <c r="V10" s="41">
        <v>4.261903020801424E-2</v>
      </c>
      <c r="W10" s="41">
        <v>0</v>
      </c>
      <c r="X10" s="54">
        <v>6.8230113553086294E-2</v>
      </c>
      <c r="Y10" s="41">
        <v>0</v>
      </c>
      <c r="Z10" s="41">
        <v>0</v>
      </c>
      <c r="AA10" s="41">
        <v>0</v>
      </c>
      <c r="AB10" s="41">
        <v>0</v>
      </c>
      <c r="AC10" s="41">
        <v>0</v>
      </c>
      <c r="AD10" s="41">
        <v>0</v>
      </c>
      <c r="AE10" s="54">
        <v>0</v>
      </c>
      <c r="AF10" s="41">
        <v>3.4480685100232125E-2</v>
      </c>
      <c r="AG10" s="54">
        <v>5.9461967866807762E-2</v>
      </c>
      <c r="AH10" s="41">
        <v>0</v>
      </c>
      <c r="AI10" s="41">
        <v>0</v>
      </c>
      <c r="AJ10" s="41">
        <v>0</v>
      </c>
      <c r="AK10" s="41">
        <v>0</v>
      </c>
      <c r="AL10" s="54">
        <v>0</v>
      </c>
      <c r="AM10" s="41">
        <v>0</v>
      </c>
      <c r="AN10" s="41">
        <v>0</v>
      </c>
      <c r="AO10" s="41">
        <v>5.5656381719804832E-2</v>
      </c>
      <c r="AP10" s="41">
        <v>9.8645338382905831E-2</v>
      </c>
      <c r="AQ10" s="47">
        <v>0</v>
      </c>
    </row>
    <row r="11" spans="1:43" ht="20" customHeight="1" x14ac:dyDescent="0.25">
      <c r="A11" s="84"/>
      <c r="B11" s="44">
        <v>1</v>
      </c>
      <c r="C11" s="38">
        <v>0</v>
      </c>
      <c r="D11" s="38">
        <v>0</v>
      </c>
      <c r="E11" s="38">
        <v>0</v>
      </c>
      <c r="F11" s="38">
        <v>0</v>
      </c>
      <c r="G11" s="38">
        <v>0</v>
      </c>
      <c r="H11" s="51">
        <v>0</v>
      </c>
      <c r="I11" s="38">
        <v>1</v>
      </c>
      <c r="J11" s="38">
        <v>0</v>
      </c>
      <c r="K11" s="38">
        <v>0</v>
      </c>
      <c r="L11" s="38">
        <v>0</v>
      </c>
      <c r="M11" s="51">
        <v>0</v>
      </c>
      <c r="N11" s="38">
        <v>0</v>
      </c>
      <c r="O11" s="38">
        <v>0</v>
      </c>
      <c r="P11" s="51">
        <v>1</v>
      </c>
      <c r="Q11" s="38">
        <v>0</v>
      </c>
      <c r="R11" s="51">
        <v>1</v>
      </c>
      <c r="S11" s="38">
        <v>0</v>
      </c>
      <c r="T11" s="51">
        <v>0</v>
      </c>
      <c r="U11" s="38">
        <v>0</v>
      </c>
      <c r="V11" s="38">
        <v>1</v>
      </c>
      <c r="W11" s="38">
        <v>0</v>
      </c>
      <c r="X11" s="51">
        <v>1</v>
      </c>
      <c r="Y11" s="38">
        <v>0</v>
      </c>
      <c r="Z11" s="38">
        <v>0</v>
      </c>
      <c r="AA11" s="38">
        <v>0</v>
      </c>
      <c r="AB11" s="38">
        <v>0</v>
      </c>
      <c r="AC11" s="38">
        <v>0</v>
      </c>
      <c r="AD11" s="38">
        <v>0</v>
      </c>
      <c r="AE11" s="51">
        <v>0</v>
      </c>
      <c r="AF11" s="38">
        <v>1</v>
      </c>
      <c r="AG11" s="51">
        <v>1</v>
      </c>
      <c r="AH11" s="38">
        <v>0</v>
      </c>
      <c r="AI11" s="38">
        <v>0</v>
      </c>
      <c r="AJ11" s="38">
        <v>0</v>
      </c>
      <c r="AK11" s="38">
        <v>0</v>
      </c>
      <c r="AL11" s="51">
        <v>0</v>
      </c>
      <c r="AM11" s="38">
        <v>0</v>
      </c>
      <c r="AN11" s="38">
        <v>0</v>
      </c>
      <c r="AO11" s="38">
        <v>1</v>
      </c>
      <c r="AP11" s="38">
        <v>1</v>
      </c>
      <c r="AQ11" s="44">
        <v>0</v>
      </c>
    </row>
    <row r="12" spans="1:43" ht="20" customHeight="1" x14ac:dyDescent="0.25">
      <c r="A12" s="83" t="s">
        <v>59</v>
      </c>
      <c r="B12" s="45">
        <v>1.1769049910639989E-2</v>
      </c>
      <c r="C12" s="39">
        <v>0</v>
      </c>
      <c r="D12" s="39">
        <v>0</v>
      </c>
      <c r="E12" s="39">
        <v>0</v>
      </c>
      <c r="F12" s="39">
        <v>0</v>
      </c>
      <c r="G12" s="39">
        <v>0</v>
      </c>
      <c r="H12" s="52">
        <v>0</v>
      </c>
      <c r="I12" s="39">
        <v>9.5696913606924394E-2</v>
      </c>
      <c r="J12" s="39">
        <v>0</v>
      </c>
      <c r="K12" s="39">
        <v>0</v>
      </c>
      <c r="L12" s="39">
        <v>0</v>
      </c>
      <c r="M12" s="52">
        <v>0</v>
      </c>
      <c r="N12" s="39">
        <v>7.3344756851103907E-2</v>
      </c>
      <c r="O12" s="39">
        <v>0</v>
      </c>
      <c r="P12" s="52">
        <v>6.4290666278825223E-2</v>
      </c>
      <c r="Q12" s="39">
        <v>0</v>
      </c>
      <c r="R12" s="52">
        <v>2.1921042727939072E-2</v>
      </c>
      <c r="S12" s="39">
        <v>0</v>
      </c>
      <c r="T12" s="52">
        <v>6.1926292307775695E-2</v>
      </c>
      <c r="U12" s="39">
        <v>0</v>
      </c>
      <c r="V12" s="39">
        <v>0</v>
      </c>
      <c r="W12" s="39">
        <v>0</v>
      </c>
      <c r="X12" s="52">
        <v>0</v>
      </c>
      <c r="Y12" s="39">
        <v>0</v>
      </c>
      <c r="Z12" s="39">
        <v>7.0101887383925907E-2</v>
      </c>
      <c r="AA12" s="39">
        <v>0</v>
      </c>
      <c r="AB12" s="39">
        <v>0</v>
      </c>
      <c r="AC12" s="39">
        <v>0</v>
      </c>
      <c r="AD12" s="39">
        <v>0</v>
      </c>
      <c r="AE12" s="52">
        <v>2.3076521898754355E-2</v>
      </c>
      <c r="AF12" s="39">
        <v>0</v>
      </c>
      <c r="AG12" s="52">
        <v>0</v>
      </c>
      <c r="AH12" s="39">
        <v>0</v>
      </c>
      <c r="AI12" s="39">
        <v>0</v>
      </c>
      <c r="AJ12" s="39">
        <v>0</v>
      </c>
      <c r="AK12" s="39">
        <v>0.23022231356914491</v>
      </c>
      <c r="AL12" s="52">
        <v>1.8943373552948881E-2</v>
      </c>
      <c r="AM12" s="39">
        <v>2.4578589599815924E-2</v>
      </c>
      <c r="AN12" s="39">
        <v>0</v>
      </c>
      <c r="AO12" s="39">
        <v>0</v>
      </c>
      <c r="AP12" s="39">
        <v>0</v>
      </c>
      <c r="AQ12" s="45">
        <v>0</v>
      </c>
    </row>
    <row r="13" spans="1:43" ht="20" customHeight="1" x14ac:dyDescent="0.25">
      <c r="A13" s="83"/>
      <c r="B13" s="46">
        <v>1</v>
      </c>
      <c r="C13" s="40">
        <v>0</v>
      </c>
      <c r="D13" s="40">
        <v>0</v>
      </c>
      <c r="E13" s="40">
        <v>0</v>
      </c>
      <c r="F13" s="40">
        <v>0</v>
      </c>
      <c r="G13" s="40">
        <v>0</v>
      </c>
      <c r="H13" s="53">
        <v>0</v>
      </c>
      <c r="I13" s="40">
        <v>1</v>
      </c>
      <c r="J13" s="40">
        <v>0</v>
      </c>
      <c r="K13" s="40">
        <v>0</v>
      </c>
      <c r="L13" s="40">
        <v>0</v>
      </c>
      <c r="M13" s="53">
        <v>0</v>
      </c>
      <c r="N13" s="40">
        <v>1</v>
      </c>
      <c r="O13" s="40">
        <v>0</v>
      </c>
      <c r="P13" s="53">
        <v>1</v>
      </c>
      <c r="Q13" s="40">
        <v>0</v>
      </c>
      <c r="R13" s="53">
        <v>1</v>
      </c>
      <c r="S13" s="40">
        <v>0</v>
      </c>
      <c r="T13" s="53">
        <v>1</v>
      </c>
      <c r="U13" s="40">
        <v>0</v>
      </c>
      <c r="V13" s="40">
        <v>0</v>
      </c>
      <c r="W13" s="40">
        <v>0</v>
      </c>
      <c r="X13" s="53">
        <v>0</v>
      </c>
      <c r="Y13" s="40">
        <v>0</v>
      </c>
      <c r="Z13" s="40">
        <v>1</v>
      </c>
      <c r="AA13" s="40">
        <v>0</v>
      </c>
      <c r="AB13" s="40">
        <v>0</v>
      </c>
      <c r="AC13" s="40">
        <v>0</v>
      </c>
      <c r="AD13" s="40">
        <v>0</v>
      </c>
      <c r="AE13" s="53">
        <v>1</v>
      </c>
      <c r="AF13" s="40">
        <v>0</v>
      </c>
      <c r="AG13" s="53">
        <v>0</v>
      </c>
      <c r="AH13" s="40">
        <v>0</v>
      </c>
      <c r="AI13" s="40">
        <v>0</v>
      </c>
      <c r="AJ13" s="40">
        <v>0</v>
      </c>
      <c r="AK13" s="40">
        <v>1</v>
      </c>
      <c r="AL13" s="53">
        <v>1</v>
      </c>
      <c r="AM13" s="40">
        <v>1</v>
      </c>
      <c r="AN13" s="40">
        <v>0</v>
      </c>
      <c r="AO13" s="40">
        <v>0</v>
      </c>
      <c r="AP13" s="40">
        <v>0</v>
      </c>
      <c r="AQ13" s="46">
        <v>0</v>
      </c>
    </row>
    <row r="14" spans="1:43" ht="20" customHeight="1" x14ac:dyDescent="0.25">
      <c r="A14" s="84" t="s">
        <v>60</v>
      </c>
      <c r="B14" s="47">
        <v>0</v>
      </c>
      <c r="C14" s="41">
        <v>0</v>
      </c>
      <c r="D14" s="41">
        <v>0</v>
      </c>
      <c r="E14" s="41">
        <v>0</v>
      </c>
      <c r="F14" s="41">
        <v>0</v>
      </c>
      <c r="G14" s="41">
        <v>0</v>
      </c>
      <c r="H14" s="54">
        <v>0</v>
      </c>
      <c r="I14" s="41">
        <v>0</v>
      </c>
      <c r="J14" s="41">
        <v>0</v>
      </c>
      <c r="K14" s="41">
        <v>0</v>
      </c>
      <c r="L14" s="41">
        <v>0</v>
      </c>
      <c r="M14" s="54">
        <v>0</v>
      </c>
      <c r="N14" s="41">
        <v>0</v>
      </c>
      <c r="O14" s="41">
        <v>0</v>
      </c>
      <c r="P14" s="54">
        <v>0</v>
      </c>
      <c r="Q14" s="41">
        <v>0</v>
      </c>
      <c r="R14" s="54">
        <v>0</v>
      </c>
      <c r="S14" s="41">
        <v>0</v>
      </c>
      <c r="T14" s="54">
        <v>0</v>
      </c>
      <c r="U14" s="41">
        <v>0</v>
      </c>
      <c r="V14" s="41">
        <v>0</v>
      </c>
      <c r="W14" s="41">
        <v>0</v>
      </c>
      <c r="X14" s="54">
        <v>0</v>
      </c>
      <c r="Y14" s="41">
        <v>0</v>
      </c>
      <c r="Z14" s="41">
        <v>0</v>
      </c>
      <c r="AA14" s="41">
        <v>0</v>
      </c>
      <c r="AB14" s="41">
        <v>0</v>
      </c>
      <c r="AC14" s="41">
        <v>0</v>
      </c>
      <c r="AD14" s="41">
        <v>0</v>
      </c>
      <c r="AE14" s="54">
        <v>0</v>
      </c>
      <c r="AF14" s="41">
        <v>0</v>
      </c>
      <c r="AG14" s="54">
        <v>0</v>
      </c>
      <c r="AH14" s="41">
        <v>0</v>
      </c>
      <c r="AI14" s="41">
        <v>0</v>
      </c>
      <c r="AJ14" s="41">
        <v>0</v>
      </c>
      <c r="AK14" s="41">
        <v>0</v>
      </c>
      <c r="AL14" s="54">
        <v>0</v>
      </c>
      <c r="AM14" s="41">
        <v>0</v>
      </c>
      <c r="AN14" s="41">
        <v>0</v>
      </c>
      <c r="AO14" s="41">
        <v>0</v>
      </c>
      <c r="AP14" s="41">
        <v>0</v>
      </c>
      <c r="AQ14" s="47">
        <v>0</v>
      </c>
    </row>
    <row r="15" spans="1:43" ht="20" customHeight="1" x14ac:dyDescent="0.25">
      <c r="A15" s="84"/>
      <c r="B15" s="44">
        <v>0</v>
      </c>
      <c r="C15" s="38">
        <v>0</v>
      </c>
      <c r="D15" s="38">
        <v>0</v>
      </c>
      <c r="E15" s="38">
        <v>0</v>
      </c>
      <c r="F15" s="38">
        <v>0</v>
      </c>
      <c r="G15" s="38">
        <v>0</v>
      </c>
      <c r="H15" s="51">
        <v>0</v>
      </c>
      <c r="I15" s="38">
        <v>0</v>
      </c>
      <c r="J15" s="38">
        <v>0</v>
      </c>
      <c r="K15" s="38">
        <v>0</v>
      </c>
      <c r="L15" s="38">
        <v>0</v>
      </c>
      <c r="M15" s="51">
        <v>0</v>
      </c>
      <c r="N15" s="38">
        <v>0</v>
      </c>
      <c r="O15" s="38">
        <v>0</v>
      </c>
      <c r="P15" s="51">
        <v>0</v>
      </c>
      <c r="Q15" s="38">
        <v>0</v>
      </c>
      <c r="R15" s="51">
        <v>0</v>
      </c>
      <c r="S15" s="38">
        <v>0</v>
      </c>
      <c r="T15" s="51">
        <v>0</v>
      </c>
      <c r="U15" s="38">
        <v>0</v>
      </c>
      <c r="V15" s="38">
        <v>0</v>
      </c>
      <c r="W15" s="38">
        <v>0</v>
      </c>
      <c r="X15" s="51">
        <v>0</v>
      </c>
      <c r="Y15" s="38">
        <v>0</v>
      </c>
      <c r="Z15" s="38">
        <v>0</v>
      </c>
      <c r="AA15" s="38">
        <v>0</v>
      </c>
      <c r="AB15" s="38">
        <v>0</v>
      </c>
      <c r="AC15" s="38">
        <v>0</v>
      </c>
      <c r="AD15" s="38">
        <v>0</v>
      </c>
      <c r="AE15" s="51">
        <v>0</v>
      </c>
      <c r="AF15" s="38">
        <v>0</v>
      </c>
      <c r="AG15" s="51">
        <v>0</v>
      </c>
      <c r="AH15" s="38">
        <v>0</v>
      </c>
      <c r="AI15" s="38">
        <v>0</v>
      </c>
      <c r="AJ15" s="38">
        <v>0</v>
      </c>
      <c r="AK15" s="38">
        <v>0</v>
      </c>
      <c r="AL15" s="51">
        <v>0</v>
      </c>
      <c r="AM15" s="38">
        <v>0</v>
      </c>
      <c r="AN15" s="38">
        <v>0</v>
      </c>
      <c r="AO15" s="38">
        <v>0</v>
      </c>
      <c r="AP15" s="38">
        <v>0</v>
      </c>
      <c r="AQ15" s="44">
        <v>0</v>
      </c>
    </row>
    <row r="16" spans="1:43" ht="20" customHeight="1" x14ac:dyDescent="0.25">
      <c r="A16" s="83" t="s">
        <v>61</v>
      </c>
      <c r="B16" s="45">
        <v>0</v>
      </c>
      <c r="C16" s="39">
        <v>0</v>
      </c>
      <c r="D16" s="39">
        <v>0</v>
      </c>
      <c r="E16" s="39">
        <v>0</v>
      </c>
      <c r="F16" s="39">
        <v>0</v>
      </c>
      <c r="G16" s="39">
        <v>0</v>
      </c>
      <c r="H16" s="52">
        <v>0</v>
      </c>
      <c r="I16" s="39">
        <v>0</v>
      </c>
      <c r="J16" s="39">
        <v>0</v>
      </c>
      <c r="K16" s="39">
        <v>0</v>
      </c>
      <c r="L16" s="39">
        <v>0</v>
      </c>
      <c r="M16" s="52">
        <v>0</v>
      </c>
      <c r="N16" s="39">
        <v>0</v>
      </c>
      <c r="O16" s="39">
        <v>0</v>
      </c>
      <c r="P16" s="52">
        <v>0</v>
      </c>
      <c r="Q16" s="39">
        <v>0</v>
      </c>
      <c r="R16" s="52">
        <v>0</v>
      </c>
      <c r="S16" s="39">
        <v>0</v>
      </c>
      <c r="T16" s="52">
        <v>0</v>
      </c>
      <c r="U16" s="39">
        <v>0</v>
      </c>
      <c r="V16" s="39">
        <v>0</v>
      </c>
      <c r="W16" s="39">
        <v>0</v>
      </c>
      <c r="X16" s="52">
        <v>0</v>
      </c>
      <c r="Y16" s="39">
        <v>0</v>
      </c>
      <c r="Z16" s="39">
        <v>0</v>
      </c>
      <c r="AA16" s="39">
        <v>0</v>
      </c>
      <c r="AB16" s="39">
        <v>0</v>
      </c>
      <c r="AC16" s="39">
        <v>0</v>
      </c>
      <c r="AD16" s="39">
        <v>0</v>
      </c>
      <c r="AE16" s="52">
        <v>0</v>
      </c>
      <c r="AF16" s="39">
        <v>0</v>
      </c>
      <c r="AG16" s="52">
        <v>0</v>
      </c>
      <c r="AH16" s="39">
        <v>0</v>
      </c>
      <c r="AI16" s="39">
        <v>0</v>
      </c>
      <c r="AJ16" s="39">
        <v>0</v>
      </c>
      <c r="AK16" s="39">
        <v>0</v>
      </c>
      <c r="AL16" s="52">
        <v>0</v>
      </c>
      <c r="AM16" s="39">
        <v>0</v>
      </c>
      <c r="AN16" s="39">
        <v>0</v>
      </c>
      <c r="AO16" s="39">
        <v>0</v>
      </c>
      <c r="AP16" s="39">
        <v>0</v>
      </c>
      <c r="AQ16" s="45">
        <v>0</v>
      </c>
    </row>
    <row r="17" spans="1:43" ht="20" customHeight="1" x14ac:dyDescent="0.25">
      <c r="A17" s="83"/>
      <c r="B17" s="46">
        <v>0</v>
      </c>
      <c r="C17" s="40">
        <v>0</v>
      </c>
      <c r="D17" s="40">
        <v>0</v>
      </c>
      <c r="E17" s="40">
        <v>0</v>
      </c>
      <c r="F17" s="40">
        <v>0</v>
      </c>
      <c r="G17" s="40">
        <v>0</v>
      </c>
      <c r="H17" s="53">
        <v>0</v>
      </c>
      <c r="I17" s="40">
        <v>0</v>
      </c>
      <c r="J17" s="40">
        <v>0</v>
      </c>
      <c r="K17" s="40">
        <v>0</v>
      </c>
      <c r="L17" s="40">
        <v>0</v>
      </c>
      <c r="M17" s="53">
        <v>0</v>
      </c>
      <c r="N17" s="40">
        <v>0</v>
      </c>
      <c r="O17" s="40">
        <v>0</v>
      </c>
      <c r="P17" s="53">
        <v>0</v>
      </c>
      <c r="Q17" s="40">
        <v>0</v>
      </c>
      <c r="R17" s="53">
        <v>0</v>
      </c>
      <c r="S17" s="40">
        <v>0</v>
      </c>
      <c r="T17" s="53">
        <v>0</v>
      </c>
      <c r="U17" s="40">
        <v>0</v>
      </c>
      <c r="V17" s="40">
        <v>0</v>
      </c>
      <c r="W17" s="40">
        <v>0</v>
      </c>
      <c r="X17" s="53">
        <v>0</v>
      </c>
      <c r="Y17" s="40">
        <v>0</v>
      </c>
      <c r="Z17" s="40">
        <v>0</v>
      </c>
      <c r="AA17" s="40">
        <v>0</v>
      </c>
      <c r="AB17" s="40">
        <v>0</v>
      </c>
      <c r="AC17" s="40">
        <v>0</v>
      </c>
      <c r="AD17" s="40">
        <v>0</v>
      </c>
      <c r="AE17" s="53">
        <v>0</v>
      </c>
      <c r="AF17" s="40">
        <v>0</v>
      </c>
      <c r="AG17" s="53">
        <v>0</v>
      </c>
      <c r="AH17" s="40">
        <v>0</v>
      </c>
      <c r="AI17" s="40">
        <v>0</v>
      </c>
      <c r="AJ17" s="40">
        <v>0</v>
      </c>
      <c r="AK17" s="40">
        <v>0</v>
      </c>
      <c r="AL17" s="53">
        <v>0</v>
      </c>
      <c r="AM17" s="40">
        <v>0</v>
      </c>
      <c r="AN17" s="40">
        <v>0</v>
      </c>
      <c r="AO17" s="40">
        <v>0</v>
      </c>
      <c r="AP17" s="40">
        <v>0</v>
      </c>
      <c r="AQ17" s="46">
        <v>0</v>
      </c>
    </row>
    <row r="18" spans="1:43" ht="20" customHeight="1" x14ac:dyDescent="0.25">
      <c r="A18" s="84" t="s">
        <v>62</v>
      </c>
      <c r="B18" s="47">
        <v>0</v>
      </c>
      <c r="C18" s="41">
        <v>0</v>
      </c>
      <c r="D18" s="41">
        <v>0</v>
      </c>
      <c r="E18" s="41">
        <v>0</v>
      </c>
      <c r="F18" s="41">
        <v>0</v>
      </c>
      <c r="G18" s="41">
        <v>0</v>
      </c>
      <c r="H18" s="54">
        <v>0</v>
      </c>
      <c r="I18" s="41">
        <v>0</v>
      </c>
      <c r="J18" s="41">
        <v>0</v>
      </c>
      <c r="K18" s="41">
        <v>0</v>
      </c>
      <c r="L18" s="41">
        <v>0</v>
      </c>
      <c r="M18" s="54">
        <v>0</v>
      </c>
      <c r="N18" s="41">
        <v>0</v>
      </c>
      <c r="O18" s="41">
        <v>0</v>
      </c>
      <c r="P18" s="54">
        <v>0</v>
      </c>
      <c r="Q18" s="41">
        <v>0</v>
      </c>
      <c r="R18" s="54">
        <v>0</v>
      </c>
      <c r="S18" s="41">
        <v>0</v>
      </c>
      <c r="T18" s="54">
        <v>0</v>
      </c>
      <c r="U18" s="41">
        <v>0</v>
      </c>
      <c r="V18" s="41">
        <v>0</v>
      </c>
      <c r="W18" s="41">
        <v>0</v>
      </c>
      <c r="X18" s="54">
        <v>0</v>
      </c>
      <c r="Y18" s="41">
        <v>0</v>
      </c>
      <c r="Z18" s="41">
        <v>0</v>
      </c>
      <c r="AA18" s="41">
        <v>0</v>
      </c>
      <c r="AB18" s="41">
        <v>0</v>
      </c>
      <c r="AC18" s="41">
        <v>0</v>
      </c>
      <c r="AD18" s="41">
        <v>0</v>
      </c>
      <c r="AE18" s="54">
        <v>0</v>
      </c>
      <c r="AF18" s="41">
        <v>0</v>
      </c>
      <c r="AG18" s="54">
        <v>0</v>
      </c>
      <c r="AH18" s="41">
        <v>0</v>
      </c>
      <c r="AI18" s="41">
        <v>0</v>
      </c>
      <c r="AJ18" s="41">
        <v>0</v>
      </c>
      <c r="AK18" s="41">
        <v>0</v>
      </c>
      <c r="AL18" s="54">
        <v>0</v>
      </c>
      <c r="AM18" s="41">
        <v>0</v>
      </c>
      <c r="AN18" s="41">
        <v>0</v>
      </c>
      <c r="AO18" s="41">
        <v>0</v>
      </c>
      <c r="AP18" s="41">
        <v>0</v>
      </c>
      <c r="AQ18" s="47">
        <v>0</v>
      </c>
    </row>
    <row r="19" spans="1:43" ht="20" customHeight="1" x14ac:dyDescent="0.25">
      <c r="A19" s="84"/>
      <c r="B19" s="44">
        <v>0</v>
      </c>
      <c r="C19" s="38">
        <v>0</v>
      </c>
      <c r="D19" s="38">
        <v>0</v>
      </c>
      <c r="E19" s="38">
        <v>0</v>
      </c>
      <c r="F19" s="38">
        <v>0</v>
      </c>
      <c r="G19" s="38">
        <v>0</v>
      </c>
      <c r="H19" s="51">
        <v>0</v>
      </c>
      <c r="I19" s="38">
        <v>0</v>
      </c>
      <c r="J19" s="38">
        <v>0</v>
      </c>
      <c r="K19" s="38">
        <v>0</v>
      </c>
      <c r="L19" s="38">
        <v>0</v>
      </c>
      <c r="M19" s="51">
        <v>0</v>
      </c>
      <c r="N19" s="38">
        <v>0</v>
      </c>
      <c r="O19" s="38">
        <v>0</v>
      </c>
      <c r="P19" s="51">
        <v>0</v>
      </c>
      <c r="Q19" s="38">
        <v>0</v>
      </c>
      <c r="R19" s="51">
        <v>0</v>
      </c>
      <c r="S19" s="38">
        <v>0</v>
      </c>
      <c r="T19" s="51">
        <v>0</v>
      </c>
      <c r="U19" s="38">
        <v>0</v>
      </c>
      <c r="V19" s="38">
        <v>0</v>
      </c>
      <c r="W19" s="38">
        <v>0</v>
      </c>
      <c r="X19" s="51">
        <v>0</v>
      </c>
      <c r="Y19" s="38">
        <v>0</v>
      </c>
      <c r="Z19" s="38">
        <v>0</v>
      </c>
      <c r="AA19" s="38">
        <v>0</v>
      </c>
      <c r="AB19" s="38">
        <v>0</v>
      </c>
      <c r="AC19" s="38">
        <v>0</v>
      </c>
      <c r="AD19" s="38">
        <v>0</v>
      </c>
      <c r="AE19" s="51">
        <v>0</v>
      </c>
      <c r="AF19" s="38">
        <v>0</v>
      </c>
      <c r="AG19" s="51">
        <v>0</v>
      </c>
      <c r="AH19" s="38">
        <v>0</v>
      </c>
      <c r="AI19" s="38">
        <v>0</v>
      </c>
      <c r="AJ19" s="38">
        <v>0</v>
      </c>
      <c r="AK19" s="38">
        <v>0</v>
      </c>
      <c r="AL19" s="51">
        <v>0</v>
      </c>
      <c r="AM19" s="38">
        <v>0</v>
      </c>
      <c r="AN19" s="38">
        <v>0</v>
      </c>
      <c r="AO19" s="38">
        <v>0</v>
      </c>
      <c r="AP19" s="38">
        <v>0</v>
      </c>
      <c r="AQ19" s="44">
        <v>0</v>
      </c>
    </row>
    <row r="20" spans="1:43" ht="20" customHeight="1" x14ac:dyDescent="0.25">
      <c r="A20" s="83" t="s">
        <v>63</v>
      </c>
      <c r="B20" s="45">
        <v>0</v>
      </c>
      <c r="C20" s="39">
        <v>0</v>
      </c>
      <c r="D20" s="39">
        <v>0</v>
      </c>
      <c r="E20" s="39">
        <v>0</v>
      </c>
      <c r="F20" s="39">
        <v>0</v>
      </c>
      <c r="G20" s="39">
        <v>0</v>
      </c>
      <c r="H20" s="52">
        <v>0</v>
      </c>
      <c r="I20" s="39">
        <v>0</v>
      </c>
      <c r="J20" s="39">
        <v>0</v>
      </c>
      <c r="K20" s="39">
        <v>0</v>
      </c>
      <c r="L20" s="39">
        <v>0</v>
      </c>
      <c r="M20" s="52">
        <v>0</v>
      </c>
      <c r="N20" s="39">
        <v>0</v>
      </c>
      <c r="O20" s="39">
        <v>0</v>
      </c>
      <c r="P20" s="52">
        <v>0</v>
      </c>
      <c r="Q20" s="39">
        <v>0</v>
      </c>
      <c r="R20" s="52">
        <v>0</v>
      </c>
      <c r="S20" s="39">
        <v>0</v>
      </c>
      <c r="T20" s="52">
        <v>0</v>
      </c>
      <c r="U20" s="39">
        <v>0</v>
      </c>
      <c r="V20" s="39">
        <v>0</v>
      </c>
      <c r="W20" s="39">
        <v>0</v>
      </c>
      <c r="X20" s="52">
        <v>0</v>
      </c>
      <c r="Y20" s="39">
        <v>0</v>
      </c>
      <c r="Z20" s="39">
        <v>0</v>
      </c>
      <c r="AA20" s="39">
        <v>0</v>
      </c>
      <c r="AB20" s="39">
        <v>0</v>
      </c>
      <c r="AC20" s="39">
        <v>0</v>
      </c>
      <c r="AD20" s="39">
        <v>0</v>
      </c>
      <c r="AE20" s="52">
        <v>0</v>
      </c>
      <c r="AF20" s="39">
        <v>0</v>
      </c>
      <c r="AG20" s="52">
        <v>0</v>
      </c>
      <c r="AH20" s="39">
        <v>0</v>
      </c>
      <c r="AI20" s="39">
        <v>0</v>
      </c>
      <c r="AJ20" s="39">
        <v>0</v>
      </c>
      <c r="AK20" s="39">
        <v>0</v>
      </c>
      <c r="AL20" s="52">
        <v>0</v>
      </c>
      <c r="AM20" s="39">
        <v>0</v>
      </c>
      <c r="AN20" s="39">
        <v>0</v>
      </c>
      <c r="AO20" s="39">
        <v>0</v>
      </c>
      <c r="AP20" s="39">
        <v>0</v>
      </c>
      <c r="AQ20" s="45">
        <v>0</v>
      </c>
    </row>
    <row r="21" spans="1:43" ht="20" customHeight="1" x14ac:dyDescent="0.25">
      <c r="A21" s="83"/>
      <c r="B21" s="46">
        <v>0</v>
      </c>
      <c r="C21" s="40">
        <v>0</v>
      </c>
      <c r="D21" s="40">
        <v>0</v>
      </c>
      <c r="E21" s="40">
        <v>0</v>
      </c>
      <c r="F21" s="40">
        <v>0</v>
      </c>
      <c r="G21" s="40">
        <v>0</v>
      </c>
      <c r="H21" s="53">
        <v>0</v>
      </c>
      <c r="I21" s="40">
        <v>0</v>
      </c>
      <c r="J21" s="40">
        <v>0</v>
      </c>
      <c r="K21" s="40">
        <v>0</v>
      </c>
      <c r="L21" s="40">
        <v>0</v>
      </c>
      <c r="M21" s="53">
        <v>0</v>
      </c>
      <c r="N21" s="40">
        <v>0</v>
      </c>
      <c r="O21" s="40">
        <v>0</v>
      </c>
      <c r="P21" s="53">
        <v>0</v>
      </c>
      <c r="Q21" s="40">
        <v>0</v>
      </c>
      <c r="R21" s="53">
        <v>0</v>
      </c>
      <c r="S21" s="40">
        <v>0</v>
      </c>
      <c r="T21" s="53">
        <v>0</v>
      </c>
      <c r="U21" s="40">
        <v>0</v>
      </c>
      <c r="V21" s="40">
        <v>0</v>
      </c>
      <c r="W21" s="40">
        <v>0</v>
      </c>
      <c r="X21" s="53">
        <v>0</v>
      </c>
      <c r="Y21" s="40">
        <v>0</v>
      </c>
      <c r="Z21" s="40">
        <v>0</v>
      </c>
      <c r="AA21" s="40">
        <v>0</v>
      </c>
      <c r="AB21" s="40">
        <v>0</v>
      </c>
      <c r="AC21" s="40">
        <v>0</v>
      </c>
      <c r="AD21" s="40">
        <v>0</v>
      </c>
      <c r="AE21" s="53">
        <v>0</v>
      </c>
      <c r="AF21" s="40">
        <v>0</v>
      </c>
      <c r="AG21" s="53">
        <v>0</v>
      </c>
      <c r="AH21" s="40">
        <v>0</v>
      </c>
      <c r="AI21" s="40">
        <v>0</v>
      </c>
      <c r="AJ21" s="40">
        <v>0</v>
      </c>
      <c r="AK21" s="40">
        <v>0</v>
      </c>
      <c r="AL21" s="53">
        <v>0</v>
      </c>
      <c r="AM21" s="40">
        <v>0</v>
      </c>
      <c r="AN21" s="40">
        <v>0</v>
      </c>
      <c r="AO21" s="40">
        <v>0</v>
      </c>
      <c r="AP21" s="40">
        <v>0</v>
      </c>
      <c r="AQ21" s="46">
        <v>0</v>
      </c>
    </row>
    <row r="22" spans="1:43" ht="20" customHeight="1" x14ac:dyDescent="0.25">
      <c r="A22" s="84" t="s">
        <v>64</v>
      </c>
      <c r="B22" s="47">
        <v>0</v>
      </c>
      <c r="C22" s="41">
        <v>0</v>
      </c>
      <c r="D22" s="41">
        <v>0</v>
      </c>
      <c r="E22" s="41">
        <v>0</v>
      </c>
      <c r="F22" s="41">
        <v>0</v>
      </c>
      <c r="G22" s="41">
        <v>0</v>
      </c>
      <c r="H22" s="54">
        <v>0</v>
      </c>
      <c r="I22" s="41">
        <v>0</v>
      </c>
      <c r="J22" s="41">
        <v>0</v>
      </c>
      <c r="K22" s="41">
        <v>0</v>
      </c>
      <c r="L22" s="41">
        <v>0</v>
      </c>
      <c r="M22" s="54">
        <v>0</v>
      </c>
      <c r="N22" s="41">
        <v>0</v>
      </c>
      <c r="O22" s="41">
        <v>0</v>
      </c>
      <c r="P22" s="54">
        <v>0</v>
      </c>
      <c r="Q22" s="41">
        <v>0</v>
      </c>
      <c r="R22" s="54">
        <v>0</v>
      </c>
      <c r="S22" s="41">
        <v>0</v>
      </c>
      <c r="T22" s="54">
        <v>0</v>
      </c>
      <c r="U22" s="41">
        <v>0</v>
      </c>
      <c r="V22" s="41">
        <v>0</v>
      </c>
      <c r="W22" s="41">
        <v>0</v>
      </c>
      <c r="X22" s="54">
        <v>0</v>
      </c>
      <c r="Y22" s="41">
        <v>0</v>
      </c>
      <c r="Z22" s="41">
        <v>0</v>
      </c>
      <c r="AA22" s="41">
        <v>0</v>
      </c>
      <c r="AB22" s="41">
        <v>0</v>
      </c>
      <c r="AC22" s="41">
        <v>0</v>
      </c>
      <c r="AD22" s="41">
        <v>0</v>
      </c>
      <c r="AE22" s="54">
        <v>0</v>
      </c>
      <c r="AF22" s="41">
        <v>0</v>
      </c>
      <c r="AG22" s="54">
        <v>0</v>
      </c>
      <c r="AH22" s="41">
        <v>0</v>
      </c>
      <c r="AI22" s="41">
        <v>0</v>
      </c>
      <c r="AJ22" s="41">
        <v>0</v>
      </c>
      <c r="AK22" s="41">
        <v>0</v>
      </c>
      <c r="AL22" s="54">
        <v>0</v>
      </c>
      <c r="AM22" s="41">
        <v>0</v>
      </c>
      <c r="AN22" s="41">
        <v>0</v>
      </c>
      <c r="AO22" s="41">
        <v>0</v>
      </c>
      <c r="AP22" s="41">
        <v>0</v>
      </c>
      <c r="AQ22" s="47">
        <v>0</v>
      </c>
    </row>
    <row r="23" spans="1:43" ht="20" customHeight="1" x14ac:dyDescent="0.25">
      <c r="A23" s="84"/>
      <c r="B23" s="44">
        <v>0</v>
      </c>
      <c r="C23" s="38">
        <v>0</v>
      </c>
      <c r="D23" s="38">
        <v>0</v>
      </c>
      <c r="E23" s="38">
        <v>0</v>
      </c>
      <c r="F23" s="38">
        <v>0</v>
      </c>
      <c r="G23" s="38">
        <v>0</v>
      </c>
      <c r="H23" s="51">
        <v>0</v>
      </c>
      <c r="I23" s="38">
        <v>0</v>
      </c>
      <c r="J23" s="38">
        <v>0</v>
      </c>
      <c r="K23" s="38">
        <v>0</v>
      </c>
      <c r="L23" s="38">
        <v>0</v>
      </c>
      <c r="M23" s="51">
        <v>0</v>
      </c>
      <c r="N23" s="38">
        <v>0</v>
      </c>
      <c r="O23" s="38">
        <v>0</v>
      </c>
      <c r="P23" s="51">
        <v>0</v>
      </c>
      <c r="Q23" s="38">
        <v>0</v>
      </c>
      <c r="R23" s="51">
        <v>0</v>
      </c>
      <c r="S23" s="38">
        <v>0</v>
      </c>
      <c r="T23" s="51">
        <v>0</v>
      </c>
      <c r="U23" s="38">
        <v>0</v>
      </c>
      <c r="V23" s="38">
        <v>0</v>
      </c>
      <c r="W23" s="38">
        <v>0</v>
      </c>
      <c r="X23" s="51">
        <v>0</v>
      </c>
      <c r="Y23" s="38">
        <v>0</v>
      </c>
      <c r="Z23" s="38">
        <v>0</v>
      </c>
      <c r="AA23" s="38">
        <v>0</v>
      </c>
      <c r="AB23" s="38">
        <v>0</v>
      </c>
      <c r="AC23" s="38">
        <v>0</v>
      </c>
      <c r="AD23" s="38">
        <v>0</v>
      </c>
      <c r="AE23" s="51">
        <v>0</v>
      </c>
      <c r="AF23" s="38">
        <v>0</v>
      </c>
      <c r="AG23" s="51">
        <v>0</v>
      </c>
      <c r="AH23" s="38">
        <v>0</v>
      </c>
      <c r="AI23" s="38">
        <v>0</v>
      </c>
      <c r="AJ23" s="38">
        <v>0</v>
      </c>
      <c r="AK23" s="38">
        <v>0</v>
      </c>
      <c r="AL23" s="51">
        <v>0</v>
      </c>
      <c r="AM23" s="38">
        <v>0</v>
      </c>
      <c r="AN23" s="38">
        <v>0</v>
      </c>
      <c r="AO23" s="38">
        <v>0</v>
      </c>
      <c r="AP23" s="38">
        <v>0</v>
      </c>
      <c r="AQ23" s="44">
        <v>0</v>
      </c>
    </row>
    <row r="24" spans="1:43" ht="20" customHeight="1" x14ac:dyDescent="0.25">
      <c r="A24" s="83" t="s">
        <v>65</v>
      </c>
      <c r="B24" s="45">
        <v>0</v>
      </c>
      <c r="C24" s="39">
        <v>0</v>
      </c>
      <c r="D24" s="39">
        <v>0</v>
      </c>
      <c r="E24" s="39">
        <v>0</v>
      </c>
      <c r="F24" s="39">
        <v>0</v>
      </c>
      <c r="G24" s="39">
        <v>0</v>
      </c>
      <c r="H24" s="52">
        <v>0</v>
      </c>
      <c r="I24" s="39">
        <v>0</v>
      </c>
      <c r="J24" s="39">
        <v>0</v>
      </c>
      <c r="K24" s="39">
        <v>0</v>
      </c>
      <c r="L24" s="39">
        <v>0</v>
      </c>
      <c r="M24" s="52">
        <v>0</v>
      </c>
      <c r="N24" s="39">
        <v>0</v>
      </c>
      <c r="O24" s="39">
        <v>0</v>
      </c>
      <c r="P24" s="52">
        <v>0</v>
      </c>
      <c r="Q24" s="39">
        <v>0</v>
      </c>
      <c r="R24" s="52">
        <v>0</v>
      </c>
      <c r="S24" s="39">
        <v>0</v>
      </c>
      <c r="T24" s="52">
        <v>0</v>
      </c>
      <c r="U24" s="39">
        <v>0</v>
      </c>
      <c r="V24" s="39">
        <v>0</v>
      </c>
      <c r="W24" s="39">
        <v>0</v>
      </c>
      <c r="X24" s="52">
        <v>0</v>
      </c>
      <c r="Y24" s="39">
        <v>0</v>
      </c>
      <c r="Z24" s="39">
        <v>0</v>
      </c>
      <c r="AA24" s="39">
        <v>0</v>
      </c>
      <c r="AB24" s="39">
        <v>0</v>
      </c>
      <c r="AC24" s="39">
        <v>0</v>
      </c>
      <c r="AD24" s="39">
        <v>0</v>
      </c>
      <c r="AE24" s="52">
        <v>0</v>
      </c>
      <c r="AF24" s="39">
        <v>0</v>
      </c>
      <c r="AG24" s="52">
        <v>0</v>
      </c>
      <c r="AH24" s="39">
        <v>0</v>
      </c>
      <c r="AI24" s="39">
        <v>0</v>
      </c>
      <c r="AJ24" s="39">
        <v>0</v>
      </c>
      <c r="AK24" s="39">
        <v>0</v>
      </c>
      <c r="AL24" s="52">
        <v>0</v>
      </c>
      <c r="AM24" s="39">
        <v>0</v>
      </c>
      <c r="AN24" s="39">
        <v>0</v>
      </c>
      <c r="AO24" s="39">
        <v>0</v>
      </c>
      <c r="AP24" s="39">
        <v>0</v>
      </c>
      <c r="AQ24" s="45">
        <v>0</v>
      </c>
    </row>
    <row r="25" spans="1:43" ht="20" customHeight="1" x14ac:dyDescent="0.25">
      <c r="A25" s="83"/>
      <c r="B25" s="46">
        <v>0</v>
      </c>
      <c r="C25" s="40">
        <v>0</v>
      </c>
      <c r="D25" s="40">
        <v>0</v>
      </c>
      <c r="E25" s="40">
        <v>0</v>
      </c>
      <c r="F25" s="40">
        <v>0</v>
      </c>
      <c r="G25" s="40">
        <v>0</v>
      </c>
      <c r="H25" s="53">
        <v>0</v>
      </c>
      <c r="I25" s="40">
        <v>0</v>
      </c>
      <c r="J25" s="40">
        <v>0</v>
      </c>
      <c r="K25" s="40">
        <v>0</v>
      </c>
      <c r="L25" s="40">
        <v>0</v>
      </c>
      <c r="M25" s="53">
        <v>0</v>
      </c>
      <c r="N25" s="40">
        <v>0</v>
      </c>
      <c r="O25" s="40">
        <v>0</v>
      </c>
      <c r="P25" s="53">
        <v>0</v>
      </c>
      <c r="Q25" s="40">
        <v>0</v>
      </c>
      <c r="R25" s="53">
        <v>0</v>
      </c>
      <c r="S25" s="40">
        <v>0</v>
      </c>
      <c r="T25" s="53">
        <v>0</v>
      </c>
      <c r="U25" s="40">
        <v>0</v>
      </c>
      <c r="V25" s="40">
        <v>0</v>
      </c>
      <c r="W25" s="40">
        <v>0</v>
      </c>
      <c r="X25" s="53">
        <v>0</v>
      </c>
      <c r="Y25" s="40">
        <v>0</v>
      </c>
      <c r="Z25" s="40">
        <v>0</v>
      </c>
      <c r="AA25" s="40">
        <v>0</v>
      </c>
      <c r="AB25" s="40">
        <v>0</v>
      </c>
      <c r="AC25" s="40">
        <v>0</v>
      </c>
      <c r="AD25" s="40">
        <v>0</v>
      </c>
      <c r="AE25" s="53">
        <v>0</v>
      </c>
      <c r="AF25" s="40">
        <v>0</v>
      </c>
      <c r="AG25" s="53">
        <v>0</v>
      </c>
      <c r="AH25" s="40">
        <v>0</v>
      </c>
      <c r="AI25" s="40">
        <v>0</v>
      </c>
      <c r="AJ25" s="40">
        <v>0</v>
      </c>
      <c r="AK25" s="40">
        <v>0</v>
      </c>
      <c r="AL25" s="53">
        <v>0</v>
      </c>
      <c r="AM25" s="40">
        <v>0</v>
      </c>
      <c r="AN25" s="40">
        <v>0</v>
      </c>
      <c r="AO25" s="40">
        <v>0</v>
      </c>
      <c r="AP25" s="40">
        <v>0</v>
      </c>
      <c r="AQ25" s="46">
        <v>0</v>
      </c>
    </row>
    <row r="26" spans="1:43" ht="20" customHeight="1" x14ac:dyDescent="0.25">
      <c r="A26" s="84" t="s">
        <v>66</v>
      </c>
      <c r="B26" s="47">
        <v>0.10841740193442545</v>
      </c>
      <c r="C26" s="41">
        <v>0</v>
      </c>
      <c r="D26" s="41">
        <v>0</v>
      </c>
      <c r="E26" s="41">
        <v>0</v>
      </c>
      <c r="F26" s="41">
        <v>0</v>
      </c>
      <c r="G26" s="41">
        <v>0</v>
      </c>
      <c r="H26" s="54">
        <v>7.8949459871142352E-2</v>
      </c>
      <c r="I26" s="41">
        <v>0.13861775526850759</v>
      </c>
      <c r="J26" s="41">
        <v>0</v>
      </c>
      <c r="K26" s="41">
        <v>0.26723648942709977</v>
      </c>
      <c r="L26" s="41">
        <v>4.4664264934496704E-2</v>
      </c>
      <c r="M26" s="54">
        <v>0.12482543064611004</v>
      </c>
      <c r="N26" s="41">
        <v>0</v>
      </c>
      <c r="O26" s="41">
        <v>0</v>
      </c>
      <c r="P26" s="54">
        <v>0.12791500806052514</v>
      </c>
      <c r="Q26" s="41">
        <v>0.11448124720557175</v>
      </c>
      <c r="R26" s="54">
        <v>3.3459700877044959E-2</v>
      </c>
      <c r="S26" s="41">
        <v>0.20284222113816089</v>
      </c>
      <c r="T26" s="54">
        <v>3.964013698411871E-2</v>
      </c>
      <c r="U26" s="41">
        <v>0.12185739739184515</v>
      </c>
      <c r="V26" s="41">
        <v>6.3591220935404452E-2</v>
      </c>
      <c r="W26" s="41">
        <v>0.23068555262866255</v>
      </c>
      <c r="X26" s="54">
        <v>7.3025563332143356E-2</v>
      </c>
      <c r="Y26" s="41">
        <v>0.29406575897856718</v>
      </c>
      <c r="Z26" s="41">
        <v>0</v>
      </c>
      <c r="AA26" s="41">
        <v>0.14113569392641051</v>
      </c>
      <c r="AB26" s="41">
        <v>0</v>
      </c>
      <c r="AC26" s="41">
        <v>0</v>
      </c>
      <c r="AD26" s="41">
        <v>0</v>
      </c>
      <c r="AE26" s="54">
        <v>0.15755920593914166</v>
      </c>
      <c r="AF26" s="41">
        <v>5.7269599433714763E-2</v>
      </c>
      <c r="AG26" s="54">
        <v>0.16998262827695648</v>
      </c>
      <c r="AH26" s="41">
        <v>0.11168712508124352</v>
      </c>
      <c r="AI26" s="41">
        <v>6.3271791948017006E-2</v>
      </c>
      <c r="AJ26" s="41">
        <v>0.10119773090446488</v>
      </c>
      <c r="AK26" s="41">
        <v>0.18012341301060947</v>
      </c>
      <c r="AL26" s="54">
        <v>0.13494220321820952</v>
      </c>
      <c r="AM26" s="41">
        <v>0.14446804233101293</v>
      </c>
      <c r="AN26" s="41">
        <v>0.10292008956394237</v>
      </c>
      <c r="AO26" s="41">
        <v>2.4816777522912659E-2</v>
      </c>
      <c r="AP26" s="41">
        <v>0</v>
      </c>
      <c r="AQ26" s="47">
        <v>5.6946239368080992E-2</v>
      </c>
    </row>
    <row r="27" spans="1:43" ht="20" customHeight="1" x14ac:dyDescent="0.25">
      <c r="A27" s="84"/>
      <c r="B27" s="44">
        <v>8</v>
      </c>
      <c r="C27" s="38">
        <v>0</v>
      </c>
      <c r="D27" s="38">
        <v>0</v>
      </c>
      <c r="E27" s="38">
        <v>0</v>
      </c>
      <c r="F27" s="38">
        <v>0</v>
      </c>
      <c r="G27" s="38">
        <v>0</v>
      </c>
      <c r="H27" s="51">
        <v>1</v>
      </c>
      <c r="I27" s="38">
        <v>1</v>
      </c>
      <c r="J27" s="38">
        <v>0</v>
      </c>
      <c r="K27" s="38">
        <v>1</v>
      </c>
      <c r="L27" s="38">
        <v>1</v>
      </c>
      <c r="M27" s="51">
        <v>5</v>
      </c>
      <c r="N27" s="38">
        <v>0</v>
      </c>
      <c r="O27" s="38">
        <v>0</v>
      </c>
      <c r="P27" s="51">
        <v>2</v>
      </c>
      <c r="Q27" s="38">
        <v>5</v>
      </c>
      <c r="R27" s="51">
        <v>1</v>
      </c>
      <c r="S27" s="38">
        <v>7</v>
      </c>
      <c r="T27" s="51">
        <v>1</v>
      </c>
      <c r="U27" s="38">
        <v>2</v>
      </c>
      <c r="V27" s="38">
        <v>2</v>
      </c>
      <c r="W27" s="38">
        <v>4</v>
      </c>
      <c r="X27" s="51">
        <v>1</v>
      </c>
      <c r="Y27" s="38">
        <v>4</v>
      </c>
      <c r="Z27" s="38">
        <v>0</v>
      </c>
      <c r="AA27" s="38">
        <v>3</v>
      </c>
      <c r="AB27" s="38">
        <v>0</v>
      </c>
      <c r="AC27" s="38">
        <v>0</v>
      </c>
      <c r="AD27" s="38">
        <v>0</v>
      </c>
      <c r="AE27" s="51">
        <v>6</v>
      </c>
      <c r="AF27" s="38">
        <v>2</v>
      </c>
      <c r="AG27" s="51">
        <v>4</v>
      </c>
      <c r="AH27" s="38">
        <v>2</v>
      </c>
      <c r="AI27" s="38">
        <v>1</v>
      </c>
      <c r="AJ27" s="38">
        <v>1</v>
      </c>
      <c r="AK27" s="38">
        <v>1</v>
      </c>
      <c r="AL27" s="51">
        <v>6</v>
      </c>
      <c r="AM27" s="38">
        <v>5</v>
      </c>
      <c r="AN27" s="38">
        <v>1</v>
      </c>
      <c r="AO27" s="38">
        <v>1</v>
      </c>
      <c r="AP27" s="38">
        <v>0</v>
      </c>
      <c r="AQ27" s="44">
        <v>1</v>
      </c>
    </row>
    <row r="28" spans="1:43" ht="20" customHeight="1" x14ac:dyDescent="0.25">
      <c r="A28" s="83" t="s">
        <v>67</v>
      </c>
      <c r="B28" s="45">
        <v>3.4405945570355173E-2</v>
      </c>
      <c r="C28" s="39">
        <v>0</v>
      </c>
      <c r="D28" s="39">
        <v>0</v>
      </c>
      <c r="E28" s="39">
        <v>0</v>
      </c>
      <c r="F28" s="39">
        <v>0</v>
      </c>
      <c r="G28" s="39">
        <v>0</v>
      </c>
      <c r="H28" s="52">
        <v>0</v>
      </c>
      <c r="I28" s="39">
        <v>0</v>
      </c>
      <c r="J28" s="39">
        <v>0</v>
      </c>
      <c r="K28" s="39">
        <v>0</v>
      </c>
      <c r="L28" s="39">
        <v>6.4941007316621044E-2</v>
      </c>
      <c r="M28" s="52">
        <v>0</v>
      </c>
      <c r="N28" s="39">
        <v>0.13098250488805488</v>
      </c>
      <c r="O28" s="39">
        <v>0</v>
      </c>
      <c r="P28" s="52">
        <v>0</v>
      </c>
      <c r="Q28" s="39">
        <v>0</v>
      </c>
      <c r="R28" s="52">
        <v>3.914762567271806E-2</v>
      </c>
      <c r="S28" s="39">
        <v>3.0023151799022645E-2</v>
      </c>
      <c r="T28" s="52">
        <v>7.0446052447690338E-2</v>
      </c>
      <c r="U28" s="39">
        <v>0</v>
      </c>
      <c r="V28" s="39">
        <v>5.3017364091391898E-2</v>
      </c>
      <c r="W28" s="39">
        <v>0</v>
      </c>
      <c r="X28" s="52">
        <v>0</v>
      </c>
      <c r="Y28" s="39">
        <v>0</v>
      </c>
      <c r="Z28" s="39">
        <v>0</v>
      </c>
      <c r="AA28" s="39">
        <v>0.11247903260612353</v>
      </c>
      <c r="AB28" s="39">
        <v>0</v>
      </c>
      <c r="AC28" s="39">
        <v>0</v>
      </c>
      <c r="AD28" s="39">
        <v>0</v>
      </c>
      <c r="AE28" s="52">
        <v>2.6251367737477174E-2</v>
      </c>
      <c r="AF28" s="39">
        <v>4.2893398257942542E-2</v>
      </c>
      <c r="AG28" s="52">
        <v>4.7118473423925875E-2</v>
      </c>
      <c r="AH28" s="39">
        <v>0</v>
      </c>
      <c r="AI28" s="39">
        <v>0</v>
      </c>
      <c r="AJ28" s="39">
        <v>0</v>
      </c>
      <c r="AK28" s="39">
        <v>0</v>
      </c>
      <c r="AL28" s="52">
        <v>0</v>
      </c>
      <c r="AM28" s="39">
        <v>0</v>
      </c>
      <c r="AN28" s="39">
        <v>0</v>
      </c>
      <c r="AO28" s="39">
        <v>0.1133384874519491</v>
      </c>
      <c r="AP28" s="39">
        <v>0.12271315877998608</v>
      </c>
      <c r="AQ28" s="45">
        <v>0.10120141024814749</v>
      </c>
    </row>
    <row r="29" spans="1:43" ht="20" customHeight="1" x14ac:dyDescent="0.25">
      <c r="A29" s="83"/>
      <c r="B29" s="46">
        <v>3</v>
      </c>
      <c r="C29" s="40">
        <v>0</v>
      </c>
      <c r="D29" s="40">
        <v>0</v>
      </c>
      <c r="E29" s="40">
        <v>0</v>
      </c>
      <c r="F29" s="40">
        <v>0</v>
      </c>
      <c r="G29" s="40">
        <v>0</v>
      </c>
      <c r="H29" s="53">
        <v>0</v>
      </c>
      <c r="I29" s="40">
        <v>0</v>
      </c>
      <c r="J29" s="40">
        <v>0</v>
      </c>
      <c r="K29" s="40">
        <v>0</v>
      </c>
      <c r="L29" s="40">
        <v>1</v>
      </c>
      <c r="M29" s="53">
        <v>0</v>
      </c>
      <c r="N29" s="40">
        <v>2</v>
      </c>
      <c r="O29" s="40">
        <v>0</v>
      </c>
      <c r="P29" s="53">
        <v>0</v>
      </c>
      <c r="Q29" s="40">
        <v>0</v>
      </c>
      <c r="R29" s="53">
        <v>2</v>
      </c>
      <c r="S29" s="40">
        <v>1</v>
      </c>
      <c r="T29" s="53">
        <v>1</v>
      </c>
      <c r="U29" s="40">
        <v>0</v>
      </c>
      <c r="V29" s="40">
        <v>2</v>
      </c>
      <c r="W29" s="40">
        <v>0</v>
      </c>
      <c r="X29" s="53">
        <v>0</v>
      </c>
      <c r="Y29" s="40">
        <v>0</v>
      </c>
      <c r="Z29" s="40">
        <v>0</v>
      </c>
      <c r="AA29" s="40">
        <v>3</v>
      </c>
      <c r="AB29" s="40">
        <v>0</v>
      </c>
      <c r="AC29" s="40">
        <v>0</v>
      </c>
      <c r="AD29" s="40">
        <v>0</v>
      </c>
      <c r="AE29" s="53">
        <v>1</v>
      </c>
      <c r="AF29" s="40">
        <v>2</v>
      </c>
      <c r="AG29" s="53">
        <v>1</v>
      </c>
      <c r="AH29" s="40">
        <v>0</v>
      </c>
      <c r="AI29" s="40">
        <v>0</v>
      </c>
      <c r="AJ29" s="40">
        <v>0</v>
      </c>
      <c r="AK29" s="40">
        <v>0</v>
      </c>
      <c r="AL29" s="53">
        <v>0</v>
      </c>
      <c r="AM29" s="40">
        <v>0</v>
      </c>
      <c r="AN29" s="40">
        <v>0</v>
      </c>
      <c r="AO29" s="40">
        <v>3</v>
      </c>
      <c r="AP29" s="40">
        <v>2</v>
      </c>
      <c r="AQ29" s="46">
        <v>1</v>
      </c>
    </row>
    <row r="30" spans="1:43" ht="20" customHeight="1" x14ac:dyDescent="0.25">
      <c r="A30" s="84" t="s">
        <v>53</v>
      </c>
      <c r="B30" s="47">
        <v>9.3741073047393042E-2</v>
      </c>
      <c r="C30" s="41">
        <v>0</v>
      </c>
      <c r="D30" s="41">
        <v>0</v>
      </c>
      <c r="E30" s="41">
        <v>0</v>
      </c>
      <c r="F30" s="41">
        <v>0</v>
      </c>
      <c r="G30" s="41">
        <v>0</v>
      </c>
      <c r="H30" s="54">
        <v>5.8024938164028185E-2</v>
      </c>
      <c r="I30" s="41">
        <v>0.1766209548351555</v>
      </c>
      <c r="J30" s="41">
        <v>0</v>
      </c>
      <c r="K30" s="41">
        <v>0</v>
      </c>
      <c r="L30" s="41">
        <v>0</v>
      </c>
      <c r="M30" s="54">
        <v>0</v>
      </c>
      <c r="N30" s="41">
        <v>0.30920053634270239</v>
      </c>
      <c r="O30" s="41">
        <v>0</v>
      </c>
      <c r="P30" s="54">
        <v>0.16694858119618139</v>
      </c>
      <c r="Q30" s="41">
        <v>5.0354457029920446E-2</v>
      </c>
      <c r="R30" s="54">
        <v>0.1143160614332089</v>
      </c>
      <c r="S30" s="41">
        <v>7.2582344963448078E-2</v>
      </c>
      <c r="T30" s="54">
        <v>0</v>
      </c>
      <c r="U30" s="41">
        <v>0.35165602596123458</v>
      </c>
      <c r="V30" s="41">
        <v>7.5735691275770317E-2</v>
      </c>
      <c r="W30" s="41">
        <v>0</v>
      </c>
      <c r="X30" s="54">
        <v>3.2940020332061976E-2</v>
      </c>
      <c r="Y30" s="41">
        <v>0.12418036582256421</v>
      </c>
      <c r="Z30" s="41">
        <v>0.39114909157377148</v>
      </c>
      <c r="AA30" s="41">
        <v>0</v>
      </c>
      <c r="AB30" s="41">
        <v>0</v>
      </c>
      <c r="AC30" s="41">
        <v>0</v>
      </c>
      <c r="AD30" s="41">
        <v>0</v>
      </c>
      <c r="AE30" s="54">
        <v>0.10251528940777903</v>
      </c>
      <c r="AF30" s="41">
        <v>8.460868780861644E-2</v>
      </c>
      <c r="AG30" s="54">
        <v>0</v>
      </c>
      <c r="AH30" s="41">
        <v>0</v>
      </c>
      <c r="AI30" s="41">
        <v>0.41702531113276597</v>
      </c>
      <c r="AJ30" s="41">
        <v>7.5085889457803617E-2</v>
      </c>
      <c r="AK30" s="41">
        <v>0</v>
      </c>
      <c r="AL30" s="54">
        <v>0.11064717825794675</v>
      </c>
      <c r="AM30" s="41">
        <v>6.270232408835158E-2</v>
      </c>
      <c r="AN30" s="41">
        <v>0.27181886625050261</v>
      </c>
      <c r="AO30" s="41">
        <v>4.4683596405119319E-2</v>
      </c>
      <c r="AP30" s="41">
        <v>7.9197180113843135E-2</v>
      </c>
      <c r="AQ30" s="47">
        <v>0</v>
      </c>
    </row>
    <row r="31" spans="1:43" ht="20" customHeight="1" x14ac:dyDescent="0.25">
      <c r="A31" s="92"/>
      <c r="B31" s="59">
        <v>7</v>
      </c>
      <c r="C31" s="58">
        <v>0</v>
      </c>
      <c r="D31" s="58">
        <v>0</v>
      </c>
      <c r="E31" s="58">
        <v>0</v>
      </c>
      <c r="F31" s="58">
        <v>0</v>
      </c>
      <c r="G31" s="58">
        <v>0</v>
      </c>
      <c r="H31" s="60">
        <v>1</v>
      </c>
      <c r="I31" s="58">
        <v>2</v>
      </c>
      <c r="J31" s="58">
        <v>0</v>
      </c>
      <c r="K31" s="58">
        <v>0</v>
      </c>
      <c r="L31" s="58">
        <v>0</v>
      </c>
      <c r="M31" s="60">
        <v>0</v>
      </c>
      <c r="N31" s="58">
        <v>4</v>
      </c>
      <c r="O31" s="58">
        <v>0</v>
      </c>
      <c r="P31" s="60">
        <v>2</v>
      </c>
      <c r="Q31" s="58">
        <v>2</v>
      </c>
      <c r="R31" s="60">
        <v>5</v>
      </c>
      <c r="S31" s="58">
        <v>2</v>
      </c>
      <c r="T31" s="60">
        <v>0</v>
      </c>
      <c r="U31" s="58">
        <v>5</v>
      </c>
      <c r="V31" s="58">
        <v>2</v>
      </c>
      <c r="W31" s="58">
        <v>0</v>
      </c>
      <c r="X31" s="60">
        <v>1</v>
      </c>
      <c r="Y31" s="58">
        <v>2</v>
      </c>
      <c r="Z31" s="58">
        <v>5</v>
      </c>
      <c r="AA31" s="58">
        <v>0</v>
      </c>
      <c r="AB31" s="58">
        <v>0</v>
      </c>
      <c r="AC31" s="58">
        <v>0</v>
      </c>
      <c r="AD31" s="58">
        <v>0</v>
      </c>
      <c r="AE31" s="60">
        <v>4</v>
      </c>
      <c r="AF31" s="58">
        <v>3</v>
      </c>
      <c r="AG31" s="60">
        <v>0</v>
      </c>
      <c r="AH31" s="58">
        <v>0</v>
      </c>
      <c r="AI31" s="58">
        <v>5</v>
      </c>
      <c r="AJ31" s="58">
        <v>1</v>
      </c>
      <c r="AK31" s="58">
        <v>0</v>
      </c>
      <c r="AL31" s="60">
        <v>5</v>
      </c>
      <c r="AM31" s="58">
        <v>2</v>
      </c>
      <c r="AN31" s="58">
        <v>3</v>
      </c>
      <c r="AO31" s="58">
        <v>1</v>
      </c>
      <c r="AP31" s="58">
        <v>1</v>
      </c>
      <c r="AQ31" s="59">
        <v>0</v>
      </c>
    </row>
    <row r="33" spans="1:1" x14ac:dyDescent="0.25">
      <c r="A33" s="26" t="s">
        <v>337</v>
      </c>
    </row>
  </sheetData>
  <mergeCells count="25">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 ref="A26:A27"/>
    <mergeCell ref="A28:A29"/>
    <mergeCell ref="A30:A31"/>
    <mergeCell ref="A16:A17"/>
    <mergeCell ref="A18:A19"/>
    <mergeCell ref="A20:A21"/>
    <mergeCell ref="A22:A23"/>
    <mergeCell ref="A24:A25"/>
  </mergeCells>
  <hyperlinks>
    <hyperlink ref="A33" location="'Index'!B13" display="Return to index" xr:uid="{98985AFA-59F0-4750-B723-C74379A8F860}"/>
  </hyperlinks>
  <pageMargins left="0.7" right="0.7" top="0.75" bottom="0.75" header="0.3" footer="0.3"/>
  <headerFooter alignWithMargins="0"/>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68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344</v>
      </c>
      <c r="B4" s="35">
        <v>1547</v>
      </c>
      <c r="C4" s="49">
        <v>283</v>
      </c>
      <c r="D4" s="35">
        <v>445</v>
      </c>
      <c r="E4" s="35">
        <v>150</v>
      </c>
      <c r="F4" s="35">
        <v>346</v>
      </c>
      <c r="G4" s="35">
        <v>184</v>
      </c>
      <c r="H4" s="49">
        <v>316</v>
      </c>
      <c r="I4" s="35">
        <v>473</v>
      </c>
      <c r="J4" s="35">
        <v>123</v>
      </c>
      <c r="K4" s="35">
        <v>84</v>
      </c>
      <c r="L4" s="35">
        <v>182</v>
      </c>
      <c r="M4" s="49">
        <v>496</v>
      </c>
      <c r="N4" s="35">
        <v>418</v>
      </c>
      <c r="O4" s="35">
        <v>105</v>
      </c>
      <c r="P4" s="49">
        <v>599</v>
      </c>
      <c r="Q4" s="35">
        <v>545</v>
      </c>
      <c r="R4" s="49">
        <v>748</v>
      </c>
      <c r="S4" s="35">
        <v>794</v>
      </c>
      <c r="T4" s="49">
        <v>475</v>
      </c>
      <c r="U4" s="35">
        <v>349</v>
      </c>
      <c r="V4" s="35">
        <v>334</v>
      </c>
      <c r="W4" s="35">
        <v>389</v>
      </c>
      <c r="X4" s="49">
        <v>386</v>
      </c>
      <c r="Y4" s="35">
        <v>272</v>
      </c>
      <c r="Z4" s="35">
        <v>185</v>
      </c>
      <c r="AA4" s="35">
        <v>478</v>
      </c>
      <c r="AB4" s="35">
        <v>82</v>
      </c>
      <c r="AC4" s="35">
        <v>144</v>
      </c>
      <c r="AD4" s="35">
        <v>0</v>
      </c>
      <c r="AE4" s="49">
        <v>928</v>
      </c>
      <c r="AF4" s="35">
        <v>619</v>
      </c>
      <c r="AG4" s="49">
        <v>308</v>
      </c>
      <c r="AH4" s="35">
        <v>281</v>
      </c>
      <c r="AI4" s="35">
        <v>231</v>
      </c>
      <c r="AJ4" s="35">
        <v>275</v>
      </c>
      <c r="AK4" s="35">
        <v>311</v>
      </c>
      <c r="AL4" s="49">
        <v>955</v>
      </c>
      <c r="AM4" s="35">
        <v>590</v>
      </c>
      <c r="AN4" s="35">
        <v>365</v>
      </c>
      <c r="AO4" s="35">
        <v>514</v>
      </c>
      <c r="AP4" s="35">
        <v>245</v>
      </c>
      <c r="AQ4" s="36">
        <v>269</v>
      </c>
    </row>
    <row r="5" spans="1:43" s="24" customFormat="1" ht="24" customHeight="1" x14ac:dyDescent="0.25">
      <c r="A5" s="32" t="s">
        <v>345</v>
      </c>
      <c r="B5" s="31">
        <v>1520</v>
      </c>
      <c r="C5" s="55">
        <v>265</v>
      </c>
      <c r="D5" s="31">
        <v>403</v>
      </c>
      <c r="E5" s="31">
        <v>178</v>
      </c>
      <c r="F5" s="31">
        <v>355</v>
      </c>
      <c r="G5" s="31">
        <v>181</v>
      </c>
      <c r="H5" s="55">
        <v>303</v>
      </c>
      <c r="I5" s="31">
        <v>429</v>
      </c>
      <c r="J5" s="31">
        <v>154</v>
      </c>
      <c r="K5" s="31">
        <v>88</v>
      </c>
      <c r="L5" s="31">
        <v>184</v>
      </c>
      <c r="M5" s="55">
        <v>492</v>
      </c>
      <c r="N5" s="31">
        <v>395</v>
      </c>
      <c r="O5" s="31">
        <v>120</v>
      </c>
      <c r="P5" s="55">
        <v>590</v>
      </c>
      <c r="Q5" s="31">
        <v>576</v>
      </c>
      <c r="R5" s="55">
        <v>786</v>
      </c>
      <c r="S5" s="31">
        <v>728</v>
      </c>
      <c r="T5" s="55">
        <v>440</v>
      </c>
      <c r="U5" s="31">
        <v>354</v>
      </c>
      <c r="V5" s="31">
        <v>363</v>
      </c>
      <c r="W5" s="31">
        <v>363</v>
      </c>
      <c r="X5" s="55">
        <v>360</v>
      </c>
      <c r="Y5" s="31">
        <v>240</v>
      </c>
      <c r="Z5" s="31">
        <v>209</v>
      </c>
      <c r="AA5" s="31">
        <v>504</v>
      </c>
      <c r="AB5" s="31">
        <v>72</v>
      </c>
      <c r="AC5" s="31">
        <v>134</v>
      </c>
      <c r="AD5" s="31">
        <v>0</v>
      </c>
      <c r="AE5" s="55">
        <v>905</v>
      </c>
      <c r="AF5" s="31">
        <v>614</v>
      </c>
      <c r="AG5" s="55">
        <v>273</v>
      </c>
      <c r="AH5" s="31">
        <v>281</v>
      </c>
      <c r="AI5" s="31">
        <v>238</v>
      </c>
      <c r="AJ5" s="31">
        <v>278</v>
      </c>
      <c r="AK5" s="31">
        <v>305</v>
      </c>
      <c r="AL5" s="55">
        <v>932</v>
      </c>
      <c r="AM5" s="31">
        <v>557</v>
      </c>
      <c r="AN5" s="31">
        <v>375</v>
      </c>
      <c r="AO5" s="31">
        <v>504</v>
      </c>
      <c r="AP5" s="31">
        <v>240</v>
      </c>
      <c r="AQ5" s="56">
        <v>264</v>
      </c>
    </row>
    <row r="6" spans="1:43" ht="20" customHeight="1" x14ac:dyDescent="0.25">
      <c r="A6" s="86" t="s">
        <v>13</v>
      </c>
      <c r="B6" s="43">
        <v>0.2654943462732634</v>
      </c>
      <c r="C6" s="37">
        <v>0</v>
      </c>
      <c r="D6" s="37">
        <v>1.0000000000000002</v>
      </c>
      <c r="E6" s="37">
        <v>0</v>
      </c>
      <c r="F6" s="37">
        <v>0</v>
      </c>
      <c r="G6" s="37">
        <v>0</v>
      </c>
      <c r="H6" s="50">
        <v>2.3044721661174931E-2</v>
      </c>
      <c r="I6" s="37">
        <v>0.6478360376902248</v>
      </c>
      <c r="J6" s="37">
        <v>7.0584953777805493E-2</v>
      </c>
      <c r="K6" s="37">
        <v>0.13845956998873638</v>
      </c>
      <c r="L6" s="37">
        <v>4.671338639453728E-2</v>
      </c>
      <c r="M6" s="50">
        <v>6.4307810841536639E-2</v>
      </c>
      <c r="N6" s="37">
        <v>0.62838528923264281</v>
      </c>
      <c r="O6" s="37">
        <v>0.15756324464294769</v>
      </c>
      <c r="P6" s="50">
        <v>0.35282117007261715</v>
      </c>
      <c r="Q6" s="37">
        <v>0.14217367689423643</v>
      </c>
      <c r="R6" s="50">
        <v>0.26197481941512718</v>
      </c>
      <c r="S6" s="37">
        <v>0.270252508210993</v>
      </c>
      <c r="T6" s="50">
        <v>0.33611423720009015</v>
      </c>
      <c r="U6" s="37">
        <v>0.30154794732675216</v>
      </c>
      <c r="V6" s="37">
        <v>0.27763436580368595</v>
      </c>
      <c r="W6" s="37">
        <v>0.132815811239681</v>
      </c>
      <c r="X6" s="50">
        <v>0.33293699180922481</v>
      </c>
      <c r="Y6" s="37">
        <v>0.25692159107284512</v>
      </c>
      <c r="Z6" s="37">
        <v>0.33679233955086135</v>
      </c>
      <c r="AA6" s="37">
        <v>0.21749833861035589</v>
      </c>
      <c r="AB6" s="37">
        <v>0.1799018844975564</v>
      </c>
      <c r="AC6" s="37">
        <v>0.21494707412503719</v>
      </c>
      <c r="AD6" s="37">
        <v>0</v>
      </c>
      <c r="AE6" s="50">
        <v>0.28571169405726288</v>
      </c>
      <c r="AF6" s="37">
        <v>0.23568944800484895</v>
      </c>
      <c r="AG6" s="50">
        <v>0.23622340904641109</v>
      </c>
      <c r="AH6" s="37">
        <v>0.27231139152514666</v>
      </c>
      <c r="AI6" s="37">
        <v>0.25546665089542386</v>
      </c>
      <c r="AJ6" s="37">
        <v>0.26845680654664261</v>
      </c>
      <c r="AK6" s="37">
        <v>0.30652547131208258</v>
      </c>
      <c r="AL6" s="50">
        <v>0.24474506007570571</v>
      </c>
      <c r="AM6" s="37">
        <v>0.20245626260094249</v>
      </c>
      <c r="AN6" s="37">
        <v>0.30747107238007693</v>
      </c>
      <c r="AO6" s="37">
        <v>0.30885274388873435</v>
      </c>
      <c r="AP6" s="37">
        <v>0.32884461987155045</v>
      </c>
      <c r="AQ6" s="43">
        <v>0.29068856985184938</v>
      </c>
    </row>
    <row r="7" spans="1:43" ht="20" customHeight="1" x14ac:dyDescent="0.25">
      <c r="A7" s="84"/>
      <c r="B7" s="44">
        <v>403</v>
      </c>
      <c r="C7" s="38">
        <v>0</v>
      </c>
      <c r="D7" s="38">
        <v>403</v>
      </c>
      <c r="E7" s="38">
        <v>0</v>
      </c>
      <c r="F7" s="38">
        <v>0</v>
      </c>
      <c r="G7" s="38">
        <v>0</v>
      </c>
      <c r="H7" s="51">
        <v>7</v>
      </c>
      <c r="I7" s="38">
        <v>278</v>
      </c>
      <c r="J7" s="38">
        <v>11</v>
      </c>
      <c r="K7" s="38">
        <v>12</v>
      </c>
      <c r="L7" s="38">
        <v>9</v>
      </c>
      <c r="M7" s="51">
        <v>32</v>
      </c>
      <c r="N7" s="38">
        <v>248</v>
      </c>
      <c r="O7" s="38">
        <v>19</v>
      </c>
      <c r="P7" s="51">
        <v>208</v>
      </c>
      <c r="Q7" s="38">
        <v>82</v>
      </c>
      <c r="R7" s="51">
        <v>206</v>
      </c>
      <c r="S7" s="38">
        <v>197</v>
      </c>
      <c r="T7" s="51">
        <v>148</v>
      </c>
      <c r="U7" s="38">
        <v>107</v>
      </c>
      <c r="V7" s="38">
        <v>101</v>
      </c>
      <c r="W7" s="38">
        <v>48</v>
      </c>
      <c r="X7" s="51">
        <v>120</v>
      </c>
      <c r="Y7" s="38">
        <v>62</v>
      </c>
      <c r="Z7" s="38">
        <v>70</v>
      </c>
      <c r="AA7" s="38">
        <v>110</v>
      </c>
      <c r="AB7" s="38">
        <v>13</v>
      </c>
      <c r="AC7" s="38">
        <v>29</v>
      </c>
      <c r="AD7" s="38">
        <v>0</v>
      </c>
      <c r="AE7" s="51">
        <v>259</v>
      </c>
      <c r="AF7" s="38">
        <v>145</v>
      </c>
      <c r="AG7" s="51">
        <v>64</v>
      </c>
      <c r="AH7" s="38">
        <v>76</v>
      </c>
      <c r="AI7" s="38">
        <v>61</v>
      </c>
      <c r="AJ7" s="38">
        <v>75</v>
      </c>
      <c r="AK7" s="38">
        <v>93</v>
      </c>
      <c r="AL7" s="51">
        <v>228</v>
      </c>
      <c r="AM7" s="38">
        <v>113</v>
      </c>
      <c r="AN7" s="38">
        <v>115</v>
      </c>
      <c r="AO7" s="38">
        <v>156</v>
      </c>
      <c r="AP7" s="38">
        <v>79</v>
      </c>
      <c r="AQ7" s="44">
        <v>77</v>
      </c>
    </row>
    <row r="8" spans="1:43" ht="20" customHeight="1" x14ac:dyDescent="0.25">
      <c r="A8" s="83" t="s">
        <v>15</v>
      </c>
      <c r="B8" s="45">
        <v>0.23339649136044463</v>
      </c>
      <c r="C8" s="39">
        <v>0</v>
      </c>
      <c r="D8" s="39">
        <v>0</v>
      </c>
      <c r="E8" s="39">
        <v>0</v>
      </c>
      <c r="F8" s="39">
        <v>1</v>
      </c>
      <c r="G8" s="39">
        <v>0</v>
      </c>
      <c r="H8" s="52">
        <v>0.22965539472363555</v>
      </c>
      <c r="I8" s="39">
        <v>9.8168686379206602E-2</v>
      </c>
      <c r="J8" s="39">
        <v>3.7435790761308554E-2</v>
      </c>
      <c r="K8" s="39">
        <v>4.8834954845081907E-2</v>
      </c>
      <c r="L8" s="39">
        <v>0.82332650637744009</v>
      </c>
      <c r="M8" s="52">
        <v>0.34644558740119713</v>
      </c>
      <c r="N8" s="39">
        <v>9.1381714642139095E-2</v>
      </c>
      <c r="O8" s="39">
        <v>6.5327628173701108E-2</v>
      </c>
      <c r="P8" s="52">
        <v>8.5282658881667348E-2</v>
      </c>
      <c r="Q8" s="39">
        <v>0.42214886595177331</v>
      </c>
      <c r="R8" s="52">
        <v>0.2625929666123849</v>
      </c>
      <c r="S8" s="39">
        <v>0.20358595234442536</v>
      </c>
      <c r="T8" s="52">
        <v>0.18251943479569588</v>
      </c>
      <c r="U8" s="39">
        <v>0.24826044595001798</v>
      </c>
      <c r="V8" s="39">
        <v>0.19656346049632512</v>
      </c>
      <c r="W8" s="39">
        <v>0.31725959350476673</v>
      </c>
      <c r="X8" s="52">
        <v>0.22631916931462601</v>
      </c>
      <c r="Y8" s="39">
        <v>0.30400274304435254</v>
      </c>
      <c r="Z8" s="39">
        <v>0.16144807788492638</v>
      </c>
      <c r="AA8" s="39">
        <v>0.25551122893979344</v>
      </c>
      <c r="AB8" s="39">
        <v>0.25006798280205511</v>
      </c>
      <c r="AC8" s="39">
        <v>0.14655596213290553</v>
      </c>
      <c r="AD8" s="39">
        <v>0</v>
      </c>
      <c r="AE8" s="52">
        <v>0.16250568674973759</v>
      </c>
      <c r="AF8" s="39">
        <v>0.33790541321122242</v>
      </c>
      <c r="AG8" s="52">
        <v>0.24775392566169507</v>
      </c>
      <c r="AH8" s="39">
        <v>0.24601204200093751</v>
      </c>
      <c r="AI8" s="39">
        <v>0.26357211608731662</v>
      </c>
      <c r="AJ8" s="39">
        <v>0.2351956007841795</v>
      </c>
      <c r="AK8" s="39">
        <v>0.16133768035936963</v>
      </c>
      <c r="AL8" s="52">
        <v>0.22722340045753156</v>
      </c>
      <c r="AM8" s="39">
        <v>0.25734584881160805</v>
      </c>
      <c r="AN8" s="39">
        <v>0.182543457330204</v>
      </c>
      <c r="AO8" s="39">
        <v>0.26004175914231914</v>
      </c>
      <c r="AP8" s="39">
        <v>0.24253322944391587</v>
      </c>
      <c r="AQ8" s="45">
        <v>0.27594961995763767</v>
      </c>
    </row>
    <row r="9" spans="1:43" ht="20" customHeight="1" x14ac:dyDescent="0.25">
      <c r="A9" s="83"/>
      <c r="B9" s="46">
        <v>355</v>
      </c>
      <c r="C9" s="40">
        <v>0</v>
      </c>
      <c r="D9" s="40">
        <v>0</v>
      </c>
      <c r="E9" s="40">
        <v>0</v>
      </c>
      <c r="F9" s="40">
        <v>355</v>
      </c>
      <c r="G9" s="40">
        <v>0</v>
      </c>
      <c r="H9" s="53">
        <v>70</v>
      </c>
      <c r="I9" s="40">
        <v>42</v>
      </c>
      <c r="J9" s="40">
        <v>6</v>
      </c>
      <c r="K9" s="40">
        <v>4</v>
      </c>
      <c r="L9" s="40">
        <v>152</v>
      </c>
      <c r="M9" s="53">
        <v>170</v>
      </c>
      <c r="N9" s="40">
        <v>36</v>
      </c>
      <c r="O9" s="40">
        <v>8</v>
      </c>
      <c r="P9" s="53">
        <v>50</v>
      </c>
      <c r="Q9" s="40">
        <v>243</v>
      </c>
      <c r="R9" s="53">
        <v>206</v>
      </c>
      <c r="S9" s="40">
        <v>148</v>
      </c>
      <c r="T9" s="53">
        <v>80</v>
      </c>
      <c r="U9" s="40">
        <v>88</v>
      </c>
      <c r="V9" s="40">
        <v>71</v>
      </c>
      <c r="W9" s="40">
        <v>115</v>
      </c>
      <c r="X9" s="53">
        <v>81</v>
      </c>
      <c r="Y9" s="40">
        <v>73</v>
      </c>
      <c r="Z9" s="40">
        <v>34</v>
      </c>
      <c r="AA9" s="40">
        <v>129</v>
      </c>
      <c r="AB9" s="40">
        <v>18</v>
      </c>
      <c r="AC9" s="40">
        <v>20</v>
      </c>
      <c r="AD9" s="40">
        <v>0</v>
      </c>
      <c r="AE9" s="53">
        <v>147</v>
      </c>
      <c r="AF9" s="40">
        <v>208</v>
      </c>
      <c r="AG9" s="53">
        <v>68</v>
      </c>
      <c r="AH9" s="40">
        <v>69</v>
      </c>
      <c r="AI9" s="40">
        <v>63</v>
      </c>
      <c r="AJ9" s="40">
        <v>65</v>
      </c>
      <c r="AK9" s="40">
        <v>49</v>
      </c>
      <c r="AL9" s="53">
        <v>212</v>
      </c>
      <c r="AM9" s="40">
        <v>143</v>
      </c>
      <c r="AN9" s="40">
        <v>69</v>
      </c>
      <c r="AO9" s="40">
        <v>131</v>
      </c>
      <c r="AP9" s="40">
        <v>58</v>
      </c>
      <c r="AQ9" s="46">
        <v>73</v>
      </c>
    </row>
    <row r="10" spans="1:43" ht="20" customHeight="1" x14ac:dyDescent="0.25">
      <c r="A10" s="84" t="s">
        <v>12</v>
      </c>
      <c r="B10" s="47">
        <v>0.17449626708065769</v>
      </c>
      <c r="C10" s="41">
        <v>1</v>
      </c>
      <c r="D10" s="41">
        <v>0</v>
      </c>
      <c r="E10" s="41">
        <v>0</v>
      </c>
      <c r="F10" s="41">
        <v>0</v>
      </c>
      <c r="G10" s="41">
        <v>0</v>
      </c>
      <c r="H10" s="54">
        <v>0.66969655653810389</v>
      </c>
      <c r="I10" s="41">
        <v>4.0912271199853432E-2</v>
      </c>
      <c r="J10" s="41">
        <v>3.6909743432065975E-2</v>
      </c>
      <c r="K10" s="41">
        <v>2.244303392229343E-2</v>
      </c>
      <c r="L10" s="41">
        <v>3.5590099998104543E-2</v>
      </c>
      <c r="M10" s="54">
        <v>0.43602052727600343</v>
      </c>
      <c r="N10" s="41">
        <v>1.6330513213147921E-2</v>
      </c>
      <c r="O10" s="41">
        <v>1.0466131526348659E-2</v>
      </c>
      <c r="P10" s="54">
        <v>0.15122581666688087</v>
      </c>
      <c r="Q10" s="41">
        <v>0.24487653624152114</v>
      </c>
      <c r="R10" s="54">
        <v>0.15212554919317339</v>
      </c>
      <c r="S10" s="41">
        <v>0.19992600867605415</v>
      </c>
      <c r="T10" s="54">
        <v>0.10617575876592422</v>
      </c>
      <c r="U10" s="41">
        <v>0.13520945345949104</v>
      </c>
      <c r="V10" s="41">
        <v>0.17174931566704807</v>
      </c>
      <c r="W10" s="41">
        <v>0.298160361020195</v>
      </c>
      <c r="X10" s="54">
        <v>0.16622081406401396</v>
      </c>
      <c r="Y10" s="41">
        <v>0.19110409193644276</v>
      </c>
      <c r="Z10" s="41">
        <v>0.16157425879319043</v>
      </c>
      <c r="AA10" s="41">
        <v>0.20333294570096036</v>
      </c>
      <c r="AB10" s="41">
        <v>0.17287455169973651</v>
      </c>
      <c r="AC10" s="41">
        <v>7.9992372455314945E-2</v>
      </c>
      <c r="AD10" s="41">
        <v>0</v>
      </c>
      <c r="AE10" s="54">
        <v>0.19283275073339096</v>
      </c>
      <c r="AF10" s="41">
        <v>0.14746418375751003</v>
      </c>
      <c r="AG10" s="54">
        <v>0.15521789074215794</v>
      </c>
      <c r="AH10" s="41">
        <v>0.17690945374080946</v>
      </c>
      <c r="AI10" s="41">
        <v>0.14721378944832161</v>
      </c>
      <c r="AJ10" s="41">
        <v>0.19800546709284611</v>
      </c>
      <c r="AK10" s="41">
        <v>0.19607827391501589</v>
      </c>
      <c r="AL10" s="54">
        <v>0.21988809470899132</v>
      </c>
      <c r="AM10" s="41">
        <v>0.24998049229910102</v>
      </c>
      <c r="AN10" s="41">
        <v>0.1752527251969685</v>
      </c>
      <c r="AO10" s="41">
        <v>9.9490037040419491E-2</v>
      </c>
      <c r="AP10" s="41">
        <v>0.11026953293748396</v>
      </c>
      <c r="AQ10" s="47">
        <v>8.9696026729807962E-2</v>
      </c>
    </row>
    <row r="11" spans="1:43" ht="20" customHeight="1" x14ac:dyDescent="0.25">
      <c r="A11" s="84"/>
      <c r="B11" s="44">
        <v>265</v>
      </c>
      <c r="C11" s="38">
        <v>265</v>
      </c>
      <c r="D11" s="38">
        <v>0</v>
      </c>
      <c r="E11" s="38">
        <v>0</v>
      </c>
      <c r="F11" s="38">
        <v>0</v>
      </c>
      <c r="G11" s="38">
        <v>0</v>
      </c>
      <c r="H11" s="51">
        <v>203</v>
      </c>
      <c r="I11" s="38">
        <v>18</v>
      </c>
      <c r="J11" s="38">
        <v>6</v>
      </c>
      <c r="K11" s="38">
        <v>2</v>
      </c>
      <c r="L11" s="38">
        <v>7</v>
      </c>
      <c r="M11" s="51">
        <v>215</v>
      </c>
      <c r="N11" s="38">
        <v>6</v>
      </c>
      <c r="O11" s="38">
        <v>1</v>
      </c>
      <c r="P11" s="51">
        <v>89</v>
      </c>
      <c r="Q11" s="38">
        <v>141</v>
      </c>
      <c r="R11" s="51">
        <v>120</v>
      </c>
      <c r="S11" s="38">
        <v>146</v>
      </c>
      <c r="T11" s="51">
        <v>47</v>
      </c>
      <c r="U11" s="38">
        <v>48</v>
      </c>
      <c r="V11" s="38">
        <v>62</v>
      </c>
      <c r="W11" s="38">
        <v>108</v>
      </c>
      <c r="X11" s="51">
        <v>60</v>
      </c>
      <c r="Y11" s="38">
        <v>46</v>
      </c>
      <c r="Z11" s="38">
        <v>34</v>
      </c>
      <c r="AA11" s="38">
        <v>102</v>
      </c>
      <c r="AB11" s="38">
        <v>12</v>
      </c>
      <c r="AC11" s="38">
        <v>11</v>
      </c>
      <c r="AD11" s="38">
        <v>0</v>
      </c>
      <c r="AE11" s="51">
        <v>175</v>
      </c>
      <c r="AF11" s="38">
        <v>91</v>
      </c>
      <c r="AG11" s="51">
        <v>42</v>
      </c>
      <c r="AH11" s="38">
        <v>50</v>
      </c>
      <c r="AI11" s="38">
        <v>35</v>
      </c>
      <c r="AJ11" s="38">
        <v>55</v>
      </c>
      <c r="AK11" s="38">
        <v>60</v>
      </c>
      <c r="AL11" s="51">
        <v>205</v>
      </c>
      <c r="AM11" s="38">
        <v>139</v>
      </c>
      <c r="AN11" s="38">
        <v>66</v>
      </c>
      <c r="AO11" s="38">
        <v>50</v>
      </c>
      <c r="AP11" s="38">
        <v>26</v>
      </c>
      <c r="AQ11" s="44">
        <v>24</v>
      </c>
    </row>
    <row r="12" spans="1:43" ht="20" customHeight="1" x14ac:dyDescent="0.25">
      <c r="A12" s="83" t="s">
        <v>16</v>
      </c>
      <c r="B12" s="45">
        <v>0.11911217685285296</v>
      </c>
      <c r="C12" s="39">
        <v>0</v>
      </c>
      <c r="D12" s="39">
        <v>0</v>
      </c>
      <c r="E12" s="39">
        <v>0</v>
      </c>
      <c r="F12" s="39">
        <v>0</v>
      </c>
      <c r="G12" s="39">
        <v>1</v>
      </c>
      <c r="H12" s="52">
        <v>3.8467861085617868E-3</v>
      </c>
      <c r="I12" s="39">
        <v>0.12318276509906313</v>
      </c>
      <c r="J12" s="39">
        <v>6.1181082174094834E-2</v>
      </c>
      <c r="K12" s="39">
        <v>0.70486249692937508</v>
      </c>
      <c r="L12" s="39">
        <v>9.8570375615237502E-3</v>
      </c>
      <c r="M12" s="52">
        <v>1.2053467273199822E-2</v>
      </c>
      <c r="N12" s="39">
        <v>0.17225810625478477</v>
      </c>
      <c r="O12" s="39">
        <v>2.5652790559611862E-2</v>
      </c>
      <c r="P12" s="52">
        <v>0.12626922236037141</v>
      </c>
      <c r="Q12" s="39">
        <v>4.6672232738312891E-2</v>
      </c>
      <c r="R12" s="52">
        <v>9.6475482703041515E-2</v>
      </c>
      <c r="S12" s="39">
        <v>0.13986754702730853</v>
      </c>
      <c r="T12" s="52">
        <v>0.19951115328035218</v>
      </c>
      <c r="U12" s="39">
        <v>0.16225979905603516</v>
      </c>
      <c r="V12" s="39">
        <v>6.9109575271767101E-2</v>
      </c>
      <c r="W12" s="39">
        <v>2.9760907322027838E-2</v>
      </c>
      <c r="X12" s="52">
        <v>0.12984138009779389</v>
      </c>
      <c r="Y12" s="39">
        <v>0.11017630228107532</v>
      </c>
      <c r="Z12" s="39">
        <v>0.13680239394985855</v>
      </c>
      <c r="AA12" s="39">
        <v>0.11535550176299803</v>
      </c>
      <c r="AB12" s="39">
        <v>9.1931812458473136E-2</v>
      </c>
      <c r="AC12" s="39">
        <v>0.10744765401861972</v>
      </c>
      <c r="AD12" s="39">
        <v>0</v>
      </c>
      <c r="AE12" s="52">
        <v>0.12769482263117005</v>
      </c>
      <c r="AF12" s="39">
        <v>0.10645943490917331</v>
      </c>
      <c r="AG12" s="52">
        <v>0.14602850184927407</v>
      </c>
      <c r="AH12" s="39">
        <v>0.10050843830898624</v>
      </c>
      <c r="AI12" s="39">
        <v>0.12980197917623582</v>
      </c>
      <c r="AJ12" s="39">
        <v>0.118396864586331</v>
      </c>
      <c r="AK12" s="39">
        <v>0.11954283101419257</v>
      </c>
      <c r="AL12" s="52">
        <v>9.3836859579694079E-2</v>
      </c>
      <c r="AM12" s="39">
        <v>6.4009450176634494E-2</v>
      </c>
      <c r="AN12" s="39">
        <v>0.13807917813557977</v>
      </c>
      <c r="AO12" s="39">
        <v>0.14696091520658083</v>
      </c>
      <c r="AP12" s="39">
        <v>0.13455822325890654</v>
      </c>
      <c r="AQ12" s="45">
        <v>0.15822972536011798</v>
      </c>
    </row>
    <row r="13" spans="1:43" ht="20" customHeight="1" x14ac:dyDescent="0.25">
      <c r="A13" s="83"/>
      <c r="B13" s="46">
        <v>181</v>
      </c>
      <c r="C13" s="40">
        <v>0</v>
      </c>
      <c r="D13" s="40">
        <v>0</v>
      </c>
      <c r="E13" s="40">
        <v>0</v>
      </c>
      <c r="F13" s="40">
        <v>0</v>
      </c>
      <c r="G13" s="40">
        <v>181</v>
      </c>
      <c r="H13" s="53">
        <v>1</v>
      </c>
      <c r="I13" s="40">
        <v>53</v>
      </c>
      <c r="J13" s="40">
        <v>9</v>
      </c>
      <c r="K13" s="40">
        <v>62</v>
      </c>
      <c r="L13" s="40">
        <v>2</v>
      </c>
      <c r="M13" s="53">
        <v>6</v>
      </c>
      <c r="N13" s="40">
        <v>68</v>
      </c>
      <c r="O13" s="40">
        <v>3</v>
      </c>
      <c r="P13" s="53">
        <v>74</v>
      </c>
      <c r="Q13" s="40">
        <v>27</v>
      </c>
      <c r="R13" s="53">
        <v>76</v>
      </c>
      <c r="S13" s="40">
        <v>102</v>
      </c>
      <c r="T13" s="53">
        <v>88</v>
      </c>
      <c r="U13" s="40">
        <v>57</v>
      </c>
      <c r="V13" s="40">
        <v>25</v>
      </c>
      <c r="W13" s="40">
        <v>11</v>
      </c>
      <c r="X13" s="53">
        <v>47</v>
      </c>
      <c r="Y13" s="40">
        <v>26</v>
      </c>
      <c r="Z13" s="40">
        <v>29</v>
      </c>
      <c r="AA13" s="40">
        <v>58</v>
      </c>
      <c r="AB13" s="40">
        <v>7</v>
      </c>
      <c r="AC13" s="40">
        <v>14</v>
      </c>
      <c r="AD13" s="40">
        <v>0</v>
      </c>
      <c r="AE13" s="53">
        <v>116</v>
      </c>
      <c r="AF13" s="40">
        <v>65</v>
      </c>
      <c r="AG13" s="53">
        <v>40</v>
      </c>
      <c r="AH13" s="40">
        <v>28</v>
      </c>
      <c r="AI13" s="40">
        <v>31</v>
      </c>
      <c r="AJ13" s="40">
        <v>33</v>
      </c>
      <c r="AK13" s="40">
        <v>36</v>
      </c>
      <c r="AL13" s="53">
        <v>87</v>
      </c>
      <c r="AM13" s="40">
        <v>36</v>
      </c>
      <c r="AN13" s="40">
        <v>52</v>
      </c>
      <c r="AO13" s="40">
        <v>74</v>
      </c>
      <c r="AP13" s="40">
        <v>32</v>
      </c>
      <c r="AQ13" s="46">
        <v>42</v>
      </c>
    </row>
    <row r="14" spans="1:43" ht="20" customHeight="1" x14ac:dyDescent="0.25">
      <c r="A14" s="84" t="s">
        <v>14</v>
      </c>
      <c r="B14" s="47">
        <v>0.11732376966029573</v>
      </c>
      <c r="C14" s="41">
        <v>0</v>
      </c>
      <c r="D14" s="41">
        <v>0</v>
      </c>
      <c r="E14" s="41">
        <v>1</v>
      </c>
      <c r="F14" s="41">
        <v>0</v>
      </c>
      <c r="G14" s="41">
        <v>0</v>
      </c>
      <c r="H14" s="54">
        <v>2.456430691857173E-2</v>
      </c>
      <c r="I14" s="41">
        <v>5.1573987525470592E-2</v>
      </c>
      <c r="J14" s="41">
        <v>0.7844282300599642</v>
      </c>
      <c r="K14" s="41">
        <v>5.1910382189081304E-2</v>
      </c>
      <c r="L14" s="41">
        <v>0</v>
      </c>
      <c r="M14" s="54">
        <v>5.6945468973027664E-2</v>
      </c>
      <c r="N14" s="41">
        <v>4.6888031637249868E-2</v>
      </c>
      <c r="O14" s="41">
        <v>0.73081937262254459</v>
      </c>
      <c r="P14" s="54">
        <v>0.19674641199263448</v>
      </c>
      <c r="Q14" s="41">
        <v>5.7108988442126404E-2</v>
      </c>
      <c r="R14" s="54">
        <v>0.12810357858946952</v>
      </c>
      <c r="S14" s="41">
        <v>0.10654544724346957</v>
      </c>
      <c r="T14" s="54">
        <v>8.2881798999347153E-2</v>
      </c>
      <c r="U14" s="41">
        <v>8.2634322015865694E-2</v>
      </c>
      <c r="V14" s="41">
        <v>0.16574970912521639</v>
      </c>
      <c r="W14" s="41">
        <v>0.14441203608630609</v>
      </c>
      <c r="X14" s="54">
        <v>9.2699756587311499E-2</v>
      </c>
      <c r="Y14" s="41">
        <v>8.7287288027437113E-2</v>
      </c>
      <c r="Z14" s="41">
        <v>0.14275832632500385</v>
      </c>
      <c r="AA14" s="41">
        <v>0.16240730988812313</v>
      </c>
      <c r="AB14" s="41">
        <v>5.9719661832310741E-2</v>
      </c>
      <c r="AC14" s="41">
        <v>5.9283808461663201E-2</v>
      </c>
      <c r="AD14" s="41">
        <v>0</v>
      </c>
      <c r="AE14" s="54">
        <v>0.1521092564713637</v>
      </c>
      <c r="AF14" s="41">
        <v>6.6042171960243812E-2</v>
      </c>
      <c r="AG14" s="54">
        <v>8.8674149796703267E-2</v>
      </c>
      <c r="AH14" s="41">
        <v>0.12237010644370068</v>
      </c>
      <c r="AI14" s="41">
        <v>9.778836489535081E-2</v>
      </c>
      <c r="AJ14" s="41">
        <v>8.9316010322235254E-2</v>
      </c>
      <c r="AK14" s="41">
        <v>0.15340829285456606</v>
      </c>
      <c r="AL14" s="54">
        <v>0.13104326068324001</v>
      </c>
      <c r="AM14" s="41">
        <v>0.13832326363299657</v>
      </c>
      <c r="AN14" s="41">
        <v>0.12024499774197844</v>
      </c>
      <c r="AO14" s="41">
        <v>8.2607300302090056E-2</v>
      </c>
      <c r="AP14" s="41">
        <v>0.10435037459086077</v>
      </c>
      <c r="AQ14" s="47">
        <v>6.285202641895786E-2</v>
      </c>
    </row>
    <row r="15" spans="1:43" ht="20" customHeight="1" x14ac:dyDescent="0.25">
      <c r="A15" s="84"/>
      <c r="B15" s="44">
        <v>178</v>
      </c>
      <c r="C15" s="38">
        <v>0</v>
      </c>
      <c r="D15" s="38">
        <v>0</v>
      </c>
      <c r="E15" s="38">
        <v>178</v>
      </c>
      <c r="F15" s="38">
        <v>0</v>
      </c>
      <c r="G15" s="38">
        <v>0</v>
      </c>
      <c r="H15" s="51">
        <v>7</v>
      </c>
      <c r="I15" s="38">
        <v>22</v>
      </c>
      <c r="J15" s="38">
        <v>121</v>
      </c>
      <c r="K15" s="38">
        <v>5</v>
      </c>
      <c r="L15" s="38">
        <v>0</v>
      </c>
      <c r="M15" s="51">
        <v>28</v>
      </c>
      <c r="N15" s="38">
        <v>19</v>
      </c>
      <c r="O15" s="38">
        <v>88</v>
      </c>
      <c r="P15" s="51">
        <v>116</v>
      </c>
      <c r="Q15" s="38">
        <v>33</v>
      </c>
      <c r="R15" s="51">
        <v>101</v>
      </c>
      <c r="S15" s="38">
        <v>78</v>
      </c>
      <c r="T15" s="51">
        <v>36</v>
      </c>
      <c r="U15" s="38">
        <v>29</v>
      </c>
      <c r="V15" s="38">
        <v>60</v>
      </c>
      <c r="W15" s="38">
        <v>52</v>
      </c>
      <c r="X15" s="51">
        <v>33</v>
      </c>
      <c r="Y15" s="38">
        <v>21</v>
      </c>
      <c r="Z15" s="38">
        <v>30</v>
      </c>
      <c r="AA15" s="38">
        <v>82</v>
      </c>
      <c r="AB15" s="38">
        <v>4</v>
      </c>
      <c r="AC15" s="38">
        <v>8</v>
      </c>
      <c r="AD15" s="38">
        <v>0</v>
      </c>
      <c r="AE15" s="51">
        <v>138</v>
      </c>
      <c r="AF15" s="38">
        <v>41</v>
      </c>
      <c r="AG15" s="51">
        <v>24</v>
      </c>
      <c r="AH15" s="38">
        <v>34</v>
      </c>
      <c r="AI15" s="38">
        <v>23</v>
      </c>
      <c r="AJ15" s="38">
        <v>25</v>
      </c>
      <c r="AK15" s="38">
        <v>47</v>
      </c>
      <c r="AL15" s="51">
        <v>122</v>
      </c>
      <c r="AM15" s="38">
        <v>77</v>
      </c>
      <c r="AN15" s="38">
        <v>45</v>
      </c>
      <c r="AO15" s="38">
        <v>42</v>
      </c>
      <c r="AP15" s="38">
        <v>25</v>
      </c>
      <c r="AQ15" s="44">
        <v>17</v>
      </c>
    </row>
    <row r="16" spans="1:43" ht="20" customHeight="1" x14ac:dyDescent="0.25">
      <c r="A16" s="83" t="s">
        <v>69</v>
      </c>
      <c r="B16" s="45">
        <v>3.0655887997556707E-2</v>
      </c>
      <c r="C16" s="39">
        <v>0</v>
      </c>
      <c r="D16" s="39">
        <v>0</v>
      </c>
      <c r="E16" s="39">
        <v>0</v>
      </c>
      <c r="F16" s="39">
        <v>0</v>
      </c>
      <c r="G16" s="39">
        <v>0</v>
      </c>
      <c r="H16" s="52">
        <v>0</v>
      </c>
      <c r="I16" s="39">
        <v>1.0081495025838489E-2</v>
      </c>
      <c r="J16" s="39">
        <v>9.4601997947605151E-3</v>
      </c>
      <c r="K16" s="39">
        <v>0</v>
      </c>
      <c r="L16" s="39">
        <v>0</v>
      </c>
      <c r="M16" s="52">
        <v>1.8386998416008733E-3</v>
      </c>
      <c r="N16" s="39">
        <v>7.9510715022872332E-3</v>
      </c>
      <c r="O16" s="39">
        <v>0</v>
      </c>
      <c r="P16" s="52">
        <v>5.0120807721877957E-2</v>
      </c>
      <c r="Q16" s="39">
        <v>5.8794133909092113E-3</v>
      </c>
      <c r="R16" s="52">
        <v>3.6211942106197381E-2</v>
      </c>
      <c r="S16" s="39">
        <v>2.4882176900503886E-2</v>
      </c>
      <c r="T16" s="52">
        <v>4.8557706451914068E-2</v>
      </c>
      <c r="U16" s="39">
        <v>1.6830471711218667E-2</v>
      </c>
      <c r="V16" s="39">
        <v>2.6896061659446011E-2</v>
      </c>
      <c r="W16" s="39">
        <v>2.6219161626418134E-2</v>
      </c>
      <c r="X16" s="52">
        <v>0</v>
      </c>
      <c r="Y16" s="39">
        <v>0</v>
      </c>
      <c r="Z16" s="39">
        <v>0</v>
      </c>
      <c r="AA16" s="39">
        <v>0</v>
      </c>
      <c r="AB16" s="39">
        <v>0</v>
      </c>
      <c r="AC16" s="39">
        <v>0.34636554246701984</v>
      </c>
      <c r="AD16" s="39">
        <v>0</v>
      </c>
      <c r="AE16" s="52">
        <v>2.6812149601419054E-2</v>
      </c>
      <c r="AF16" s="39">
        <v>3.6322419191026932E-2</v>
      </c>
      <c r="AG16" s="52">
        <v>3.3855455553191242E-2</v>
      </c>
      <c r="AH16" s="39">
        <v>2.23622655499458E-2</v>
      </c>
      <c r="AI16" s="39">
        <v>4.4001030394507694E-2</v>
      </c>
      <c r="AJ16" s="39">
        <v>3.2301586269389532E-2</v>
      </c>
      <c r="AK16" s="39">
        <v>3.5155056514562737E-2</v>
      </c>
      <c r="AL16" s="52">
        <v>2.3206940480112945E-2</v>
      </c>
      <c r="AM16" s="39">
        <v>1.7267899059701896E-2</v>
      </c>
      <c r="AN16" s="39">
        <v>3.2016185657519285E-2</v>
      </c>
      <c r="AO16" s="39">
        <v>4.6597387281663238E-2</v>
      </c>
      <c r="AP16" s="39">
        <v>1.6899497816909005E-2</v>
      </c>
      <c r="AQ16" s="45">
        <v>7.3580229373602216E-2</v>
      </c>
    </row>
    <row r="17" spans="1:43" ht="20" customHeight="1" x14ac:dyDescent="0.25">
      <c r="A17" s="83"/>
      <c r="B17" s="46">
        <v>47</v>
      </c>
      <c r="C17" s="40">
        <v>0</v>
      </c>
      <c r="D17" s="40">
        <v>0</v>
      </c>
      <c r="E17" s="40">
        <v>0</v>
      </c>
      <c r="F17" s="40">
        <v>0</v>
      </c>
      <c r="G17" s="40">
        <v>0</v>
      </c>
      <c r="H17" s="53">
        <v>0</v>
      </c>
      <c r="I17" s="40">
        <v>4</v>
      </c>
      <c r="J17" s="40">
        <v>1</v>
      </c>
      <c r="K17" s="40">
        <v>0</v>
      </c>
      <c r="L17" s="40">
        <v>0</v>
      </c>
      <c r="M17" s="53">
        <v>1</v>
      </c>
      <c r="N17" s="40">
        <v>3</v>
      </c>
      <c r="O17" s="40">
        <v>0</v>
      </c>
      <c r="P17" s="53">
        <v>30</v>
      </c>
      <c r="Q17" s="40">
        <v>3</v>
      </c>
      <c r="R17" s="53">
        <v>28</v>
      </c>
      <c r="S17" s="40">
        <v>18</v>
      </c>
      <c r="T17" s="53">
        <v>21</v>
      </c>
      <c r="U17" s="40">
        <v>6</v>
      </c>
      <c r="V17" s="40">
        <v>10</v>
      </c>
      <c r="W17" s="40">
        <v>10</v>
      </c>
      <c r="X17" s="53">
        <v>0</v>
      </c>
      <c r="Y17" s="40">
        <v>0</v>
      </c>
      <c r="Z17" s="40">
        <v>0</v>
      </c>
      <c r="AA17" s="40">
        <v>0</v>
      </c>
      <c r="AB17" s="40">
        <v>0</v>
      </c>
      <c r="AC17" s="40">
        <v>47</v>
      </c>
      <c r="AD17" s="40">
        <v>0</v>
      </c>
      <c r="AE17" s="53">
        <v>24</v>
      </c>
      <c r="AF17" s="40">
        <v>22</v>
      </c>
      <c r="AG17" s="53">
        <v>9</v>
      </c>
      <c r="AH17" s="40">
        <v>6</v>
      </c>
      <c r="AI17" s="40">
        <v>10</v>
      </c>
      <c r="AJ17" s="40">
        <v>9</v>
      </c>
      <c r="AK17" s="40">
        <v>11</v>
      </c>
      <c r="AL17" s="53">
        <v>22</v>
      </c>
      <c r="AM17" s="40">
        <v>10</v>
      </c>
      <c r="AN17" s="40">
        <v>12</v>
      </c>
      <c r="AO17" s="40">
        <v>23</v>
      </c>
      <c r="AP17" s="40">
        <v>4</v>
      </c>
      <c r="AQ17" s="46">
        <v>19</v>
      </c>
    </row>
    <row r="18" spans="1:43" ht="20" customHeight="1" x14ac:dyDescent="0.25">
      <c r="A18" s="84" t="s">
        <v>51</v>
      </c>
      <c r="B18" s="47">
        <v>9.7867200522950906E-3</v>
      </c>
      <c r="C18" s="41">
        <v>0</v>
      </c>
      <c r="D18" s="41">
        <v>0</v>
      </c>
      <c r="E18" s="41">
        <v>0</v>
      </c>
      <c r="F18" s="41">
        <v>0</v>
      </c>
      <c r="G18" s="41">
        <v>0</v>
      </c>
      <c r="H18" s="54">
        <v>0</v>
      </c>
      <c r="I18" s="41">
        <v>6.558751568728041E-3</v>
      </c>
      <c r="J18" s="41">
        <v>0</v>
      </c>
      <c r="K18" s="41">
        <v>0</v>
      </c>
      <c r="L18" s="41">
        <v>0</v>
      </c>
      <c r="M18" s="54">
        <v>5.4151437530504916E-3</v>
      </c>
      <c r="N18" s="41">
        <v>6.1379330270581057E-3</v>
      </c>
      <c r="O18" s="41">
        <v>1.0170832474846363E-2</v>
      </c>
      <c r="P18" s="54">
        <v>1.4066912295573252E-2</v>
      </c>
      <c r="Q18" s="41">
        <v>2.9640733854735986E-3</v>
      </c>
      <c r="R18" s="54">
        <v>1.0900019941800718E-2</v>
      </c>
      <c r="S18" s="41">
        <v>8.6565034145019253E-3</v>
      </c>
      <c r="T18" s="54">
        <v>1.1562305411382033E-2</v>
      </c>
      <c r="U18" s="41">
        <v>1.4559929580043067E-2</v>
      </c>
      <c r="V18" s="41">
        <v>9.7327534004720377E-3</v>
      </c>
      <c r="W18" s="41">
        <v>3.0434045627384036E-3</v>
      </c>
      <c r="X18" s="54">
        <v>0</v>
      </c>
      <c r="Y18" s="41">
        <v>0</v>
      </c>
      <c r="Z18" s="41">
        <v>0</v>
      </c>
      <c r="AA18" s="41">
        <v>0</v>
      </c>
      <c r="AB18" s="41">
        <v>0.2062840639167223</v>
      </c>
      <c r="AC18" s="41">
        <v>0</v>
      </c>
      <c r="AD18" s="41">
        <v>0</v>
      </c>
      <c r="AE18" s="54">
        <v>9.763707226434248E-3</v>
      </c>
      <c r="AF18" s="41">
        <v>9.820646111290467E-3</v>
      </c>
      <c r="AG18" s="54">
        <v>1.3532855798909888E-2</v>
      </c>
      <c r="AH18" s="41">
        <v>6.3062840347833425E-3</v>
      </c>
      <c r="AI18" s="41">
        <v>9.1378748759459085E-3</v>
      </c>
      <c r="AJ18" s="41">
        <v>9.255587392995767E-3</v>
      </c>
      <c r="AK18" s="41">
        <v>1.5286110307453192E-2</v>
      </c>
      <c r="AL18" s="54">
        <v>9.6690823684445412E-3</v>
      </c>
      <c r="AM18" s="41">
        <v>5.60017092994829E-3</v>
      </c>
      <c r="AN18" s="41">
        <v>1.5704406241364332E-2</v>
      </c>
      <c r="AO18" s="41">
        <v>9.9470545748497081E-3</v>
      </c>
      <c r="AP18" s="41">
        <v>8.6152816783742481E-3</v>
      </c>
      <c r="AQ18" s="47">
        <v>1.1157073819165668E-2</v>
      </c>
    </row>
    <row r="19" spans="1:43" ht="20" customHeight="1" x14ac:dyDescent="0.25">
      <c r="A19" s="84"/>
      <c r="B19" s="44">
        <v>15</v>
      </c>
      <c r="C19" s="38">
        <v>0</v>
      </c>
      <c r="D19" s="38">
        <v>0</v>
      </c>
      <c r="E19" s="38">
        <v>0</v>
      </c>
      <c r="F19" s="38">
        <v>0</v>
      </c>
      <c r="G19" s="38">
        <v>0</v>
      </c>
      <c r="H19" s="51">
        <v>0</v>
      </c>
      <c r="I19" s="38">
        <v>3</v>
      </c>
      <c r="J19" s="38">
        <v>0</v>
      </c>
      <c r="K19" s="38">
        <v>0</v>
      </c>
      <c r="L19" s="38">
        <v>0</v>
      </c>
      <c r="M19" s="51">
        <v>3</v>
      </c>
      <c r="N19" s="38">
        <v>2</v>
      </c>
      <c r="O19" s="38">
        <v>1</v>
      </c>
      <c r="P19" s="51">
        <v>8</v>
      </c>
      <c r="Q19" s="38">
        <v>2</v>
      </c>
      <c r="R19" s="51">
        <v>9</v>
      </c>
      <c r="S19" s="38">
        <v>6</v>
      </c>
      <c r="T19" s="51">
        <v>5</v>
      </c>
      <c r="U19" s="38">
        <v>5</v>
      </c>
      <c r="V19" s="38">
        <v>4</v>
      </c>
      <c r="W19" s="38">
        <v>1</v>
      </c>
      <c r="X19" s="51">
        <v>0</v>
      </c>
      <c r="Y19" s="38">
        <v>0</v>
      </c>
      <c r="Z19" s="38">
        <v>0</v>
      </c>
      <c r="AA19" s="38">
        <v>0</v>
      </c>
      <c r="AB19" s="38">
        <v>15</v>
      </c>
      <c r="AC19" s="38">
        <v>0</v>
      </c>
      <c r="AD19" s="38">
        <v>0</v>
      </c>
      <c r="AE19" s="51">
        <v>9</v>
      </c>
      <c r="AF19" s="38">
        <v>6</v>
      </c>
      <c r="AG19" s="51">
        <v>4</v>
      </c>
      <c r="AH19" s="38">
        <v>2</v>
      </c>
      <c r="AI19" s="38">
        <v>2</v>
      </c>
      <c r="AJ19" s="38">
        <v>3</v>
      </c>
      <c r="AK19" s="38">
        <v>5</v>
      </c>
      <c r="AL19" s="51">
        <v>9</v>
      </c>
      <c r="AM19" s="38">
        <v>3</v>
      </c>
      <c r="AN19" s="38">
        <v>6</v>
      </c>
      <c r="AO19" s="38">
        <v>5</v>
      </c>
      <c r="AP19" s="38">
        <v>2</v>
      </c>
      <c r="AQ19" s="44">
        <v>3</v>
      </c>
    </row>
    <row r="20" spans="1:43" ht="20" customHeight="1" x14ac:dyDescent="0.25">
      <c r="A20" s="83" t="s">
        <v>70</v>
      </c>
      <c r="B20" s="45">
        <v>4.973434072263444E-2</v>
      </c>
      <c r="C20" s="39">
        <v>0</v>
      </c>
      <c r="D20" s="39">
        <v>0</v>
      </c>
      <c r="E20" s="39">
        <v>0</v>
      </c>
      <c r="F20" s="39">
        <v>0</v>
      </c>
      <c r="G20" s="39">
        <v>0</v>
      </c>
      <c r="H20" s="52">
        <v>4.9192234049952328E-2</v>
      </c>
      <c r="I20" s="39">
        <v>2.1686005511615574E-2</v>
      </c>
      <c r="J20" s="39">
        <v>0</v>
      </c>
      <c r="K20" s="39">
        <v>3.348956212543152E-2</v>
      </c>
      <c r="L20" s="39">
        <v>8.4512969668394403E-2</v>
      </c>
      <c r="M20" s="52">
        <v>7.6973294640383813E-2</v>
      </c>
      <c r="N20" s="39">
        <v>3.0667340490690108E-2</v>
      </c>
      <c r="O20" s="39">
        <v>0</v>
      </c>
      <c r="P20" s="52">
        <v>2.3467000008377904E-2</v>
      </c>
      <c r="Q20" s="39">
        <v>7.8176212955647126E-2</v>
      </c>
      <c r="R20" s="52">
        <v>5.1615641438803109E-2</v>
      </c>
      <c r="S20" s="39">
        <v>4.6283856182742271E-2</v>
      </c>
      <c r="T20" s="52">
        <v>3.2677605095295069E-2</v>
      </c>
      <c r="U20" s="39">
        <v>3.8697630900576777E-2</v>
      </c>
      <c r="V20" s="39">
        <v>8.2564758576039357E-2</v>
      </c>
      <c r="W20" s="39">
        <v>4.8328724637866971E-2</v>
      </c>
      <c r="X20" s="52">
        <v>5.198188812703023E-2</v>
      </c>
      <c r="Y20" s="39">
        <v>5.0507983637846497E-2</v>
      </c>
      <c r="Z20" s="39">
        <v>6.0624603496160008E-2</v>
      </c>
      <c r="AA20" s="39">
        <v>4.5894675097769386E-2</v>
      </c>
      <c r="AB20" s="39">
        <v>3.9220042793145629E-2</v>
      </c>
      <c r="AC20" s="39">
        <v>4.5407586339439428E-2</v>
      </c>
      <c r="AD20" s="39">
        <v>0</v>
      </c>
      <c r="AE20" s="52">
        <v>4.2569932529218757E-2</v>
      </c>
      <c r="AF20" s="39">
        <v>6.0296282854684219E-2</v>
      </c>
      <c r="AG20" s="52">
        <v>7.8713811551657006E-2</v>
      </c>
      <c r="AH20" s="39">
        <v>5.3220018395690835E-2</v>
      </c>
      <c r="AI20" s="39">
        <v>5.3018194226897887E-2</v>
      </c>
      <c r="AJ20" s="39">
        <v>4.9072077005379855E-2</v>
      </c>
      <c r="AK20" s="39">
        <v>1.2666283722757495E-2</v>
      </c>
      <c r="AL20" s="52">
        <v>5.0387301646277562E-2</v>
      </c>
      <c r="AM20" s="39">
        <v>6.5016612489067122E-2</v>
      </c>
      <c r="AN20" s="39">
        <v>2.8687977316308681E-2</v>
      </c>
      <c r="AO20" s="39">
        <v>4.5502802563344484E-2</v>
      </c>
      <c r="AP20" s="39">
        <v>5.3929240401999048E-2</v>
      </c>
      <c r="AQ20" s="45">
        <v>3.7846728488861711E-2</v>
      </c>
    </row>
    <row r="21" spans="1:43" ht="20" customHeight="1" x14ac:dyDescent="0.25">
      <c r="A21" s="85"/>
      <c r="B21" s="48">
        <v>76</v>
      </c>
      <c r="C21" s="42">
        <v>0</v>
      </c>
      <c r="D21" s="42">
        <v>0</v>
      </c>
      <c r="E21" s="42">
        <v>0</v>
      </c>
      <c r="F21" s="42">
        <v>0</v>
      </c>
      <c r="G21" s="42">
        <v>0</v>
      </c>
      <c r="H21" s="57">
        <v>15</v>
      </c>
      <c r="I21" s="42">
        <v>9</v>
      </c>
      <c r="J21" s="42">
        <v>0</v>
      </c>
      <c r="K21" s="42">
        <v>3</v>
      </c>
      <c r="L21" s="42">
        <v>16</v>
      </c>
      <c r="M21" s="57">
        <v>38</v>
      </c>
      <c r="N21" s="42">
        <v>12</v>
      </c>
      <c r="O21" s="42">
        <v>0</v>
      </c>
      <c r="P21" s="57">
        <v>14</v>
      </c>
      <c r="Q21" s="42">
        <v>45</v>
      </c>
      <c r="R21" s="57">
        <v>41</v>
      </c>
      <c r="S21" s="42">
        <v>34</v>
      </c>
      <c r="T21" s="57">
        <v>14</v>
      </c>
      <c r="U21" s="42">
        <v>14</v>
      </c>
      <c r="V21" s="42">
        <v>30</v>
      </c>
      <c r="W21" s="42">
        <v>18</v>
      </c>
      <c r="X21" s="57">
        <v>19</v>
      </c>
      <c r="Y21" s="42">
        <v>12</v>
      </c>
      <c r="Z21" s="42">
        <v>13</v>
      </c>
      <c r="AA21" s="42">
        <v>23</v>
      </c>
      <c r="AB21" s="42">
        <v>3</v>
      </c>
      <c r="AC21" s="42">
        <v>6</v>
      </c>
      <c r="AD21" s="42">
        <v>0</v>
      </c>
      <c r="AE21" s="57">
        <v>39</v>
      </c>
      <c r="AF21" s="42">
        <v>37</v>
      </c>
      <c r="AG21" s="57">
        <v>21</v>
      </c>
      <c r="AH21" s="42">
        <v>15</v>
      </c>
      <c r="AI21" s="42">
        <v>13</v>
      </c>
      <c r="AJ21" s="42">
        <v>14</v>
      </c>
      <c r="AK21" s="42">
        <v>4</v>
      </c>
      <c r="AL21" s="57">
        <v>47</v>
      </c>
      <c r="AM21" s="42">
        <v>36</v>
      </c>
      <c r="AN21" s="42">
        <v>11</v>
      </c>
      <c r="AO21" s="42">
        <v>23</v>
      </c>
      <c r="AP21" s="42">
        <v>13</v>
      </c>
      <c r="AQ21" s="48">
        <v>10</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4" display="Return to index" xr:uid="{7C446EE8-A9D0-4661-8ABE-FCA17C3B523E}"/>
  </hyperlinks>
  <pageMargins left="0.7" right="0.7" top="0.75" bottom="0.75" header="0.3" footer="0.3"/>
  <headerFooter alignWithMargins="0"/>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G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7" width="14.7265625" customWidth="1"/>
  </cols>
  <sheetData>
    <row r="1" spans="1:7" ht="45" customHeight="1" x14ac:dyDescent="0.25">
      <c r="A1" s="87" t="s">
        <v>71</v>
      </c>
      <c r="B1" s="87"/>
      <c r="C1" s="87"/>
      <c r="D1" s="87"/>
      <c r="E1" s="87"/>
      <c r="F1" s="87"/>
      <c r="G1" s="87"/>
    </row>
    <row r="2" spans="1:7" s="25" customFormat="1" ht="100" x14ac:dyDescent="0.25">
      <c r="A2" s="61"/>
      <c r="B2" s="29" t="s">
        <v>72</v>
      </c>
      <c r="C2" s="29" t="s">
        <v>73</v>
      </c>
      <c r="D2" s="29" t="s">
        <v>74</v>
      </c>
      <c r="E2" s="29" t="s">
        <v>75</v>
      </c>
      <c r="F2" s="29" t="s">
        <v>76</v>
      </c>
      <c r="G2" s="62" t="s">
        <v>77</v>
      </c>
    </row>
    <row r="3" spans="1:7" ht="24" customHeight="1" x14ac:dyDescent="0.25">
      <c r="A3" s="34" t="s">
        <v>347</v>
      </c>
      <c r="B3" s="63">
        <v>2000</v>
      </c>
      <c r="C3" s="63">
        <v>2000</v>
      </c>
      <c r="D3" s="63">
        <v>2000</v>
      </c>
      <c r="E3" s="63">
        <v>2000</v>
      </c>
      <c r="F3" s="63">
        <v>2000</v>
      </c>
      <c r="G3" s="64">
        <v>2000</v>
      </c>
    </row>
    <row r="4" spans="1:7" s="24" customFormat="1" ht="24" customHeight="1" x14ac:dyDescent="0.25">
      <c r="A4" s="32" t="s">
        <v>348</v>
      </c>
      <c r="B4" s="55">
        <v>2000</v>
      </c>
      <c r="C4" s="55">
        <v>2000</v>
      </c>
      <c r="D4" s="55">
        <v>2000</v>
      </c>
      <c r="E4" s="55">
        <v>2000</v>
      </c>
      <c r="F4" s="55">
        <v>2000</v>
      </c>
      <c r="G4" s="65">
        <v>2000</v>
      </c>
    </row>
    <row r="5" spans="1:7" ht="20" customHeight="1" x14ac:dyDescent="0.25">
      <c r="A5" s="96" t="s">
        <v>78</v>
      </c>
      <c r="B5" s="37">
        <v>0.10315164186508367</v>
      </c>
      <c r="C5" s="50">
        <v>8.8091295283741322E-2</v>
      </c>
      <c r="D5" s="50">
        <v>5.0283810108954947E-2</v>
      </c>
      <c r="E5" s="50">
        <v>0.11034345897488357</v>
      </c>
      <c r="F5" s="50">
        <v>2.8019860137104727E-2</v>
      </c>
      <c r="G5" s="66">
        <v>6.2901151483736401E-2</v>
      </c>
    </row>
    <row r="6" spans="1:7" ht="20" customHeight="1" x14ac:dyDescent="0.25">
      <c r="A6" s="94"/>
      <c r="B6" s="38">
        <v>206</v>
      </c>
      <c r="C6" s="51">
        <v>176</v>
      </c>
      <c r="D6" s="51">
        <v>101</v>
      </c>
      <c r="E6" s="51">
        <v>221</v>
      </c>
      <c r="F6" s="51">
        <v>56</v>
      </c>
      <c r="G6" s="67">
        <v>126</v>
      </c>
    </row>
    <row r="7" spans="1:7" ht="20" customHeight="1" x14ac:dyDescent="0.25">
      <c r="A7" s="93" t="s">
        <v>79</v>
      </c>
      <c r="B7" s="39">
        <v>0.25744996588709912</v>
      </c>
      <c r="C7" s="52">
        <v>0.22011331098830778</v>
      </c>
      <c r="D7" s="52">
        <v>0.1913170425676734</v>
      </c>
      <c r="E7" s="52">
        <v>0.15239560051658038</v>
      </c>
      <c r="F7" s="52">
        <v>0.10531456300371195</v>
      </c>
      <c r="G7" s="68">
        <v>0.13360009074936896</v>
      </c>
    </row>
    <row r="8" spans="1:7" ht="20" customHeight="1" x14ac:dyDescent="0.25">
      <c r="A8" s="93"/>
      <c r="B8" s="40">
        <v>515</v>
      </c>
      <c r="C8" s="53">
        <v>440</v>
      </c>
      <c r="D8" s="53">
        <v>383</v>
      </c>
      <c r="E8" s="53">
        <v>305</v>
      </c>
      <c r="F8" s="53">
        <v>211</v>
      </c>
      <c r="G8" s="69">
        <v>267</v>
      </c>
    </row>
    <row r="9" spans="1:7" ht="20" customHeight="1" x14ac:dyDescent="0.25">
      <c r="A9" s="94" t="s">
        <v>80</v>
      </c>
      <c r="B9" s="41">
        <v>0.32364314029830149</v>
      </c>
      <c r="C9" s="54">
        <v>0.28257855735887061</v>
      </c>
      <c r="D9" s="54">
        <v>0.36269554590251213</v>
      </c>
      <c r="E9" s="54">
        <v>0.16608580678091681</v>
      </c>
      <c r="F9" s="54">
        <v>0.43960827213233572</v>
      </c>
      <c r="G9" s="70">
        <v>0.26413726982338265</v>
      </c>
    </row>
    <row r="10" spans="1:7" ht="20" customHeight="1" x14ac:dyDescent="0.25">
      <c r="A10" s="94"/>
      <c r="B10" s="38">
        <v>647</v>
      </c>
      <c r="C10" s="51">
        <v>565</v>
      </c>
      <c r="D10" s="51">
        <v>725</v>
      </c>
      <c r="E10" s="51">
        <v>332</v>
      </c>
      <c r="F10" s="51">
        <v>879</v>
      </c>
      <c r="G10" s="67">
        <v>528</v>
      </c>
    </row>
    <row r="11" spans="1:7" ht="20" customHeight="1" x14ac:dyDescent="0.25">
      <c r="A11" s="93" t="s">
        <v>81</v>
      </c>
      <c r="B11" s="39">
        <v>8.0963519639278531E-2</v>
      </c>
      <c r="C11" s="52">
        <v>0.14791216972571442</v>
      </c>
      <c r="D11" s="52">
        <v>0.12731940520217838</v>
      </c>
      <c r="E11" s="52">
        <v>0.13032359596184104</v>
      </c>
      <c r="F11" s="52">
        <v>7.5029967658724037E-2</v>
      </c>
      <c r="G11" s="68">
        <v>0.13175161320558701</v>
      </c>
    </row>
    <row r="12" spans="1:7" ht="20" customHeight="1" x14ac:dyDescent="0.25">
      <c r="A12" s="93"/>
      <c r="B12" s="40">
        <v>162</v>
      </c>
      <c r="C12" s="53">
        <v>296</v>
      </c>
      <c r="D12" s="53">
        <v>255</v>
      </c>
      <c r="E12" s="53">
        <v>261</v>
      </c>
      <c r="F12" s="53">
        <v>150</v>
      </c>
      <c r="G12" s="69">
        <v>264</v>
      </c>
    </row>
    <row r="13" spans="1:7" ht="20" customHeight="1" x14ac:dyDescent="0.25">
      <c r="A13" s="94" t="s">
        <v>82</v>
      </c>
      <c r="B13" s="41">
        <v>0.11822930840223743</v>
      </c>
      <c r="C13" s="54">
        <v>0.15526265000109893</v>
      </c>
      <c r="D13" s="54">
        <v>0.10580316334298237</v>
      </c>
      <c r="E13" s="54">
        <v>0.37144210646134346</v>
      </c>
      <c r="F13" s="54">
        <v>7.9824258417080796E-2</v>
      </c>
      <c r="G13" s="70">
        <v>0.264261858788299</v>
      </c>
    </row>
    <row r="14" spans="1:7" ht="20" customHeight="1" x14ac:dyDescent="0.25">
      <c r="A14" s="94"/>
      <c r="B14" s="38">
        <v>236</v>
      </c>
      <c r="C14" s="51">
        <v>311</v>
      </c>
      <c r="D14" s="51">
        <v>212</v>
      </c>
      <c r="E14" s="51">
        <v>743</v>
      </c>
      <c r="F14" s="51">
        <v>160</v>
      </c>
      <c r="G14" s="67">
        <v>529</v>
      </c>
    </row>
    <row r="15" spans="1:7" ht="20" customHeight="1" x14ac:dyDescent="0.25">
      <c r="A15" s="93" t="s">
        <v>53</v>
      </c>
      <c r="B15" s="39">
        <v>0.11656242390800126</v>
      </c>
      <c r="C15" s="52">
        <v>0.10604201664226794</v>
      </c>
      <c r="D15" s="52">
        <v>0.16258103287569989</v>
      </c>
      <c r="E15" s="52">
        <v>6.9409431304436081E-2</v>
      </c>
      <c r="F15" s="52">
        <v>0.27220307865104459</v>
      </c>
      <c r="G15" s="68">
        <v>0.14334801594962668</v>
      </c>
    </row>
    <row r="16" spans="1:7" ht="20" customHeight="1" x14ac:dyDescent="0.25">
      <c r="A16" s="93"/>
      <c r="B16" s="40">
        <v>233</v>
      </c>
      <c r="C16" s="53">
        <v>212</v>
      </c>
      <c r="D16" s="53">
        <v>325</v>
      </c>
      <c r="E16" s="53">
        <v>139</v>
      </c>
      <c r="F16" s="53">
        <v>544</v>
      </c>
      <c r="G16" s="69">
        <v>287</v>
      </c>
    </row>
    <row r="17" spans="1:7" ht="20" customHeight="1" x14ac:dyDescent="0.25">
      <c r="A17" s="94" t="s">
        <v>83</v>
      </c>
      <c r="B17" s="41">
        <v>0.36060160775218336</v>
      </c>
      <c r="C17" s="54">
        <v>0.30820460627204993</v>
      </c>
      <c r="D17" s="54">
        <v>0.24160085267662823</v>
      </c>
      <c r="E17" s="54">
        <v>0.26273905949146398</v>
      </c>
      <c r="F17" s="54">
        <v>0.13333442314081659</v>
      </c>
      <c r="G17" s="70">
        <v>0.19650124223310525</v>
      </c>
    </row>
    <row r="18" spans="1:7" ht="20" customHeight="1" x14ac:dyDescent="0.25">
      <c r="A18" s="94"/>
      <c r="B18" s="38">
        <v>721</v>
      </c>
      <c r="C18" s="51">
        <v>616</v>
      </c>
      <c r="D18" s="51">
        <v>483</v>
      </c>
      <c r="E18" s="51">
        <v>525</v>
      </c>
      <c r="F18" s="51">
        <v>267</v>
      </c>
      <c r="G18" s="67">
        <v>393</v>
      </c>
    </row>
    <row r="19" spans="1:7" ht="20" customHeight="1" x14ac:dyDescent="0.25">
      <c r="A19" s="93" t="s">
        <v>84</v>
      </c>
      <c r="B19" s="39">
        <v>0.19919282804151595</v>
      </c>
      <c r="C19" s="52">
        <v>0.30317481972681298</v>
      </c>
      <c r="D19" s="52">
        <v>0.23312256854516086</v>
      </c>
      <c r="E19" s="52">
        <v>0.50176570242318475</v>
      </c>
      <c r="F19" s="52">
        <v>0.15485422607580474</v>
      </c>
      <c r="G19" s="68">
        <v>0.39601347199388715</v>
      </c>
    </row>
    <row r="20" spans="1:7" ht="20" customHeight="1" x14ac:dyDescent="0.25">
      <c r="A20" s="95"/>
      <c r="B20" s="42">
        <v>398</v>
      </c>
      <c r="C20" s="57">
        <v>606</v>
      </c>
      <c r="D20" s="57">
        <v>466</v>
      </c>
      <c r="E20" s="57">
        <v>1004</v>
      </c>
      <c r="F20" s="57">
        <v>310</v>
      </c>
      <c r="G20" s="71">
        <v>792</v>
      </c>
    </row>
    <row r="22" spans="1:7" x14ac:dyDescent="0.25">
      <c r="A22" s="26" t="s">
        <v>337</v>
      </c>
    </row>
  </sheetData>
  <mergeCells count="9">
    <mergeCell ref="A1:G1"/>
    <mergeCell ref="A5:A6"/>
    <mergeCell ref="A7:A8"/>
    <mergeCell ref="A9:A10"/>
    <mergeCell ref="A11:A12"/>
    <mergeCell ref="A13:A14"/>
    <mergeCell ref="A15:A16"/>
    <mergeCell ref="A17:A18"/>
    <mergeCell ref="A19:A20"/>
  </mergeCells>
  <hyperlinks>
    <hyperlink ref="A22" location="'Index'!B15" display="Return to index" xr:uid="{4175A9CC-679A-4FB3-BDD3-F289FFA1D664}"/>
  </hyperlinks>
  <pageMargins left="0.7" right="0.7" top="0.75" bottom="0.75" header="0.3" footer="0.3"/>
  <headerFooter alignWithMargins="0"/>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85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0.10315164186508367</v>
      </c>
      <c r="C6" s="37">
        <v>4.8081840670579599E-2</v>
      </c>
      <c r="D6" s="37">
        <v>0.31576698042918322</v>
      </c>
      <c r="E6" s="37">
        <v>9.0331656085498396E-2</v>
      </c>
      <c r="F6" s="37">
        <v>2.3054101197057041E-2</v>
      </c>
      <c r="G6" s="37">
        <v>0.10619427463963671</v>
      </c>
      <c r="H6" s="50">
        <v>4.4649397328588213E-2</v>
      </c>
      <c r="I6" s="37">
        <v>0.23224728746116446</v>
      </c>
      <c r="J6" s="37">
        <v>8.0767377855804595E-2</v>
      </c>
      <c r="K6" s="37">
        <v>0.10328567279475429</v>
      </c>
      <c r="L6" s="37">
        <v>3.2909068168599821E-2</v>
      </c>
      <c r="M6" s="50">
        <v>3.8314059031370952E-2</v>
      </c>
      <c r="N6" s="37">
        <v>0.23584672935293732</v>
      </c>
      <c r="O6" s="37">
        <v>9.8542961695926565E-2</v>
      </c>
      <c r="P6" s="50">
        <v>0.13929553669295033</v>
      </c>
      <c r="Q6" s="37">
        <v>7.7499651002520001E-2</v>
      </c>
      <c r="R6" s="50">
        <v>0.11782847676653503</v>
      </c>
      <c r="S6" s="37">
        <v>8.939472324490888E-2</v>
      </c>
      <c r="T6" s="50">
        <v>0.14258464700302861</v>
      </c>
      <c r="U6" s="37">
        <v>9.3594410785759627E-2</v>
      </c>
      <c r="V6" s="37">
        <v>0.1101887187709438</v>
      </c>
      <c r="W6" s="37">
        <v>6.0017336621019483E-2</v>
      </c>
      <c r="X6" s="50">
        <v>0.146831977978339</v>
      </c>
      <c r="Y6" s="37">
        <v>0.10596445874145802</v>
      </c>
      <c r="Z6" s="37">
        <v>0.10433914853950579</v>
      </c>
      <c r="AA6" s="37">
        <v>8.3366815176705883E-2</v>
      </c>
      <c r="AB6" s="37">
        <v>5.3422421063669068E-2</v>
      </c>
      <c r="AC6" s="37">
        <v>7.7415398431504384E-2</v>
      </c>
      <c r="AD6" s="37">
        <v>0</v>
      </c>
      <c r="AE6" s="50">
        <v>0.11978458953932089</v>
      </c>
      <c r="AF6" s="37">
        <v>8.0211420481209411E-2</v>
      </c>
      <c r="AG6" s="50">
        <v>9.7419641528884299E-2</v>
      </c>
      <c r="AH6" s="37">
        <v>0.12122858031193089</v>
      </c>
      <c r="AI6" s="37">
        <v>0.10111210405519179</v>
      </c>
      <c r="AJ6" s="37">
        <v>0.10536060156207613</v>
      </c>
      <c r="AK6" s="37">
        <v>0.13207786154677797</v>
      </c>
      <c r="AL6" s="50">
        <v>0.10235777071718316</v>
      </c>
      <c r="AM6" s="37">
        <v>9.395726305356783E-2</v>
      </c>
      <c r="AN6" s="37">
        <v>0.11529852836657348</v>
      </c>
      <c r="AO6" s="37">
        <v>0.10301455051738941</v>
      </c>
      <c r="AP6" s="37">
        <v>0.10998463056397359</v>
      </c>
      <c r="AQ6" s="43">
        <v>9.6651670400410297E-2</v>
      </c>
    </row>
    <row r="7" spans="1:43" ht="20" customHeight="1" x14ac:dyDescent="0.25">
      <c r="A7" s="84"/>
      <c r="B7" s="44">
        <v>206</v>
      </c>
      <c r="C7" s="38">
        <v>13</v>
      </c>
      <c r="D7" s="38">
        <v>127</v>
      </c>
      <c r="E7" s="38">
        <v>16</v>
      </c>
      <c r="F7" s="38">
        <v>8</v>
      </c>
      <c r="G7" s="38">
        <v>19</v>
      </c>
      <c r="H7" s="51">
        <v>15</v>
      </c>
      <c r="I7" s="38">
        <v>112</v>
      </c>
      <c r="J7" s="38">
        <v>14</v>
      </c>
      <c r="K7" s="38">
        <v>10</v>
      </c>
      <c r="L7" s="38">
        <v>7</v>
      </c>
      <c r="M7" s="51">
        <v>22</v>
      </c>
      <c r="N7" s="38">
        <v>104</v>
      </c>
      <c r="O7" s="38">
        <v>13</v>
      </c>
      <c r="P7" s="51">
        <v>96</v>
      </c>
      <c r="Q7" s="38">
        <v>54</v>
      </c>
      <c r="R7" s="51">
        <v>114</v>
      </c>
      <c r="S7" s="38">
        <v>92</v>
      </c>
      <c r="T7" s="51">
        <v>78</v>
      </c>
      <c r="U7" s="38">
        <v>45</v>
      </c>
      <c r="V7" s="38">
        <v>55</v>
      </c>
      <c r="W7" s="38">
        <v>28</v>
      </c>
      <c r="X7" s="51">
        <v>70</v>
      </c>
      <c r="Y7" s="38">
        <v>35</v>
      </c>
      <c r="Z7" s="38">
        <v>28</v>
      </c>
      <c r="AA7" s="38">
        <v>55</v>
      </c>
      <c r="AB7" s="38">
        <v>5</v>
      </c>
      <c r="AC7" s="38">
        <v>13</v>
      </c>
      <c r="AD7" s="38">
        <v>0</v>
      </c>
      <c r="AE7" s="51">
        <v>139</v>
      </c>
      <c r="AF7" s="38">
        <v>67</v>
      </c>
      <c r="AG7" s="51">
        <v>38</v>
      </c>
      <c r="AH7" s="38">
        <v>44</v>
      </c>
      <c r="AI7" s="38">
        <v>29</v>
      </c>
      <c r="AJ7" s="38">
        <v>37</v>
      </c>
      <c r="AK7" s="38">
        <v>49</v>
      </c>
      <c r="AL7" s="51">
        <v>121</v>
      </c>
      <c r="AM7" s="38">
        <v>68</v>
      </c>
      <c r="AN7" s="38">
        <v>54</v>
      </c>
      <c r="AO7" s="38">
        <v>71</v>
      </c>
      <c r="AP7" s="38">
        <v>36</v>
      </c>
      <c r="AQ7" s="44">
        <v>35</v>
      </c>
    </row>
    <row r="8" spans="1:43" ht="20" customHeight="1" x14ac:dyDescent="0.25">
      <c r="A8" s="83" t="s">
        <v>79</v>
      </c>
      <c r="B8" s="45">
        <v>0.25744996588709912</v>
      </c>
      <c r="C8" s="39">
        <v>0.20020627708274913</v>
      </c>
      <c r="D8" s="39">
        <v>0.40304022462640465</v>
      </c>
      <c r="E8" s="39">
        <v>0.35185972071881599</v>
      </c>
      <c r="F8" s="39">
        <v>0.15044482571182771</v>
      </c>
      <c r="G8" s="39">
        <v>0.34641083940383061</v>
      </c>
      <c r="H8" s="52">
        <v>0.17461936054599994</v>
      </c>
      <c r="I8" s="39">
        <v>0.35236595078712546</v>
      </c>
      <c r="J8" s="39">
        <v>0.39388591847384197</v>
      </c>
      <c r="K8" s="39">
        <v>0.26659182141030896</v>
      </c>
      <c r="L8" s="39">
        <v>0.15166430228152261</v>
      </c>
      <c r="M8" s="52">
        <v>0.19321758090888497</v>
      </c>
      <c r="N8" s="39">
        <v>0.32156172351653334</v>
      </c>
      <c r="O8" s="39">
        <v>0.37318638805364462</v>
      </c>
      <c r="P8" s="52">
        <v>0.33200314015054422</v>
      </c>
      <c r="Q8" s="39">
        <v>0.18334293210890196</v>
      </c>
      <c r="R8" s="52">
        <v>0.25518516634336824</v>
      </c>
      <c r="S8" s="39">
        <v>0.26132578343315338</v>
      </c>
      <c r="T8" s="52">
        <v>0.32862493918011099</v>
      </c>
      <c r="U8" s="39">
        <v>0.26543305973232528</v>
      </c>
      <c r="V8" s="39">
        <v>0.22955635976865488</v>
      </c>
      <c r="W8" s="39">
        <v>0.19625456723368478</v>
      </c>
      <c r="X8" s="52">
        <v>0.28949906191802005</v>
      </c>
      <c r="Y8" s="39">
        <v>0.24721495128794216</v>
      </c>
      <c r="Z8" s="39">
        <v>0.24244898910393961</v>
      </c>
      <c r="AA8" s="39">
        <v>0.23175609640678879</v>
      </c>
      <c r="AB8" s="39">
        <v>0.24917200784302948</v>
      </c>
      <c r="AC8" s="39">
        <v>0.31426809233460895</v>
      </c>
      <c r="AD8" s="39">
        <v>0</v>
      </c>
      <c r="AE8" s="52">
        <v>0.27341159078852817</v>
      </c>
      <c r="AF8" s="39">
        <v>0.23543563529118766</v>
      </c>
      <c r="AG8" s="52">
        <v>0.20501422735476102</v>
      </c>
      <c r="AH8" s="39">
        <v>0.26406266195310446</v>
      </c>
      <c r="AI8" s="39">
        <v>0.30212198510567928</v>
      </c>
      <c r="AJ8" s="39">
        <v>0.26236336571432312</v>
      </c>
      <c r="AK8" s="39">
        <v>0.30468484524361117</v>
      </c>
      <c r="AL8" s="52">
        <v>0.25411771764249069</v>
      </c>
      <c r="AM8" s="39">
        <v>0.23248477594361655</v>
      </c>
      <c r="AN8" s="39">
        <v>0.28744268643944115</v>
      </c>
      <c r="AO8" s="39">
        <v>0.26233287697734492</v>
      </c>
      <c r="AP8" s="39">
        <v>0.24271090107491058</v>
      </c>
      <c r="AQ8" s="45">
        <v>0.28024548048992876</v>
      </c>
    </row>
    <row r="9" spans="1:43" ht="20" customHeight="1" x14ac:dyDescent="0.25">
      <c r="A9" s="83"/>
      <c r="B9" s="46">
        <v>515</v>
      </c>
      <c r="C9" s="40">
        <v>53</v>
      </c>
      <c r="D9" s="40">
        <v>163</v>
      </c>
      <c r="E9" s="40">
        <v>63</v>
      </c>
      <c r="F9" s="40">
        <v>53</v>
      </c>
      <c r="G9" s="40">
        <v>63</v>
      </c>
      <c r="H9" s="53">
        <v>59</v>
      </c>
      <c r="I9" s="40">
        <v>169</v>
      </c>
      <c r="J9" s="40">
        <v>69</v>
      </c>
      <c r="K9" s="40">
        <v>26</v>
      </c>
      <c r="L9" s="40">
        <v>31</v>
      </c>
      <c r="M9" s="53">
        <v>111</v>
      </c>
      <c r="N9" s="40">
        <v>141</v>
      </c>
      <c r="O9" s="40">
        <v>49</v>
      </c>
      <c r="P9" s="53">
        <v>228</v>
      </c>
      <c r="Q9" s="40">
        <v>128</v>
      </c>
      <c r="R9" s="53">
        <v>246</v>
      </c>
      <c r="S9" s="40">
        <v>269</v>
      </c>
      <c r="T9" s="53">
        <v>180</v>
      </c>
      <c r="U9" s="40">
        <v>128</v>
      </c>
      <c r="V9" s="40">
        <v>114</v>
      </c>
      <c r="W9" s="40">
        <v>93</v>
      </c>
      <c r="X9" s="53">
        <v>139</v>
      </c>
      <c r="Y9" s="40">
        <v>82</v>
      </c>
      <c r="Z9" s="40">
        <v>65</v>
      </c>
      <c r="AA9" s="40">
        <v>152</v>
      </c>
      <c r="AB9" s="40">
        <v>24</v>
      </c>
      <c r="AC9" s="40">
        <v>54</v>
      </c>
      <c r="AD9" s="40">
        <v>0</v>
      </c>
      <c r="AE9" s="53">
        <v>317</v>
      </c>
      <c r="AF9" s="40">
        <v>198</v>
      </c>
      <c r="AG9" s="53">
        <v>80</v>
      </c>
      <c r="AH9" s="40">
        <v>96</v>
      </c>
      <c r="AI9" s="40">
        <v>86</v>
      </c>
      <c r="AJ9" s="40">
        <v>91</v>
      </c>
      <c r="AK9" s="40">
        <v>113</v>
      </c>
      <c r="AL9" s="53">
        <v>301</v>
      </c>
      <c r="AM9" s="40">
        <v>167</v>
      </c>
      <c r="AN9" s="40">
        <v>134</v>
      </c>
      <c r="AO9" s="40">
        <v>180</v>
      </c>
      <c r="AP9" s="40">
        <v>80</v>
      </c>
      <c r="AQ9" s="46">
        <v>101</v>
      </c>
    </row>
    <row r="10" spans="1:43" ht="20" customHeight="1" x14ac:dyDescent="0.25">
      <c r="A10" s="84" t="s">
        <v>80</v>
      </c>
      <c r="B10" s="47">
        <v>0.32364314029830149</v>
      </c>
      <c r="C10" s="41">
        <v>0.42094113000968475</v>
      </c>
      <c r="D10" s="41">
        <v>0.17998862817515937</v>
      </c>
      <c r="E10" s="41">
        <v>0.38887082131207718</v>
      </c>
      <c r="F10" s="41">
        <v>0.36294025497200239</v>
      </c>
      <c r="G10" s="41">
        <v>0.3163622417499401</v>
      </c>
      <c r="H10" s="54">
        <v>0.42432851693409179</v>
      </c>
      <c r="I10" s="41">
        <v>0.2243558661996731</v>
      </c>
      <c r="J10" s="41">
        <v>0.38219202120759976</v>
      </c>
      <c r="K10" s="41">
        <v>0.35673767207885854</v>
      </c>
      <c r="L10" s="41">
        <v>0.27821216365916596</v>
      </c>
      <c r="M10" s="54">
        <v>0.38926530279342308</v>
      </c>
      <c r="N10" s="41">
        <v>0.21733915895439393</v>
      </c>
      <c r="O10" s="41">
        <v>0.34712064534365922</v>
      </c>
      <c r="P10" s="54">
        <v>0.3177104893524817</v>
      </c>
      <c r="Q10" s="41">
        <v>0.33971097183665128</v>
      </c>
      <c r="R10" s="54">
        <v>0.33221560716308035</v>
      </c>
      <c r="S10" s="41">
        <v>0.31660596975807809</v>
      </c>
      <c r="T10" s="54">
        <v>0.28467959774202745</v>
      </c>
      <c r="U10" s="41">
        <v>0.31883282908927152</v>
      </c>
      <c r="V10" s="41">
        <v>0.33304564697935823</v>
      </c>
      <c r="W10" s="41">
        <v>0.36372556313914667</v>
      </c>
      <c r="X10" s="54">
        <v>0.28376073898876725</v>
      </c>
      <c r="Y10" s="41">
        <v>0.33250922689294626</v>
      </c>
      <c r="Z10" s="41">
        <v>0.35553400751657321</v>
      </c>
      <c r="AA10" s="41">
        <v>0.33687239283059545</v>
      </c>
      <c r="AB10" s="41">
        <v>0.32868913820711831</v>
      </c>
      <c r="AC10" s="41">
        <v>0.31475273481106564</v>
      </c>
      <c r="AD10" s="41">
        <v>0</v>
      </c>
      <c r="AE10" s="54">
        <v>0.32388602964742752</v>
      </c>
      <c r="AF10" s="41">
        <v>0.32330814643251699</v>
      </c>
      <c r="AG10" s="54">
        <v>0.3143433850948153</v>
      </c>
      <c r="AH10" s="41">
        <v>0.3391790850411851</v>
      </c>
      <c r="AI10" s="41">
        <v>0.28449692636241503</v>
      </c>
      <c r="AJ10" s="41">
        <v>0.33877158098462073</v>
      </c>
      <c r="AK10" s="41">
        <v>0.32793254032390534</v>
      </c>
      <c r="AL10" s="54">
        <v>0.32539823302254528</v>
      </c>
      <c r="AM10" s="41">
        <v>0.32799053888765989</v>
      </c>
      <c r="AN10" s="41">
        <v>0.32140485508672795</v>
      </c>
      <c r="AO10" s="41">
        <v>0.32358836193039375</v>
      </c>
      <c r="AP10" s="41">
        <v>0.31005547436604974</v>
      </c>
      <c r="AQ10" s="47">
        <v>0.33594232926405004</v>
      </c>
    </row>
    <row r="11" spans="1:43" ht="20" customHeight="1" x14ac:dyDescent="0.25">
      <c r="A11" s="84"/>
      <c r="B11" s="44">
        <v>647</v>
      </c>
      <c r="C11" s="38">
        <v>112</v>
      </c>
      <c r="D11" s="38">
        <v>73</v>
      </c>
      <c r="E11" s="38">
        <v>69</v>
      </c>
      <c r="F11" s="38">
        <v>129</v>
      </c>
      <c r="G11" s="38">
        <v>57</v>
      </c>
      <c r="H11" s="51">
        <v>143</v>
      </c>
      <c r="I11" s="38">
        <v>108</v>
      </c>
      <c r="J11" s="38">
        <v>67</v>
      </c>
      <c r="K11" s="38">
        <v>34</v>
      </c>
      <c r="L11" s="38">
        <v>57</v>
      </c>
      <c r="M11" s="51">
        <v>224</v>
      </c>
      <c r="N11" s="38">
        <v>95</v>
      </c>
      <c r="O11" s="38">
        <v>46</v>
      </c>
      <c r="P11" s="51">
        <v>218</v>
      </c>
      <c r="Q11" s="38">
        <v>238</v>
      </c>
      <c r="R11" s="51">
        <v>320</v>
      </c>
      <c r="S11" s="38">
        <v>326</v>
      </c>
      <c r="T11" s="51">
        <v>156</v>
      </c>
      <c r="U11" s="38">
        <v>154</v>
      </c>
      <c r="V11" s="38">
        <v>165</v>
      </c>
      <c r="W11" s="38">
        <v>172</v>
      </c>
      <c r="X11" s="51">
        <v>136</v>
      </c>
      <c r="Y11" s="38">
        <v>110</v>
      </c>
      <c r="Z11" s="38">
        <v>95</v>
      </c>
      <c r="AA11" s="38">
        <v>221</v>
      </c>
      <c r="AB11" s="38">
        <v>32</v>
      </c>
      <c r="AC11" s="38">
        <v>54</v>
      </c>
      <c r="AD11" s="38">
        <v>0</v>
      </c>
      <c r="AE11" s="51">
        <v>376</v>
      </c>
      <c r="AF11" s="38">
        <v>272</v>
      </c>
      <c r="AG11" s="51">
        <v>123</v>
      </c>
      <c r="AH11" s="38">
        <v>123</v>
      </c>
      <c r="AI11" s="38">
        <v>81</v>
      </c>
      <c r="AJ11" s="38">
        <v>118</v>
      </c>
      <c r="AK11" s="38">
        <v>122</v>
      </c>
      <c r="AL11" s="51">
        <v>386</v>
      </c>
      <c r="AM11" s="38">
        <v>236</v>
      </c>
      <c r="AN11" s="38">
        <v>150</v>
      </c>
      <c r="AO11" s="38">
        <v>223</v>
      </c>
      <c r="AP11" s="38">
        <v>102</v>
      </c>
      <c r="AQ11" s="44">
        <v>121</v>
      </c>
    </row>
    <row r="12" spans="1:43" ht="20" customHeight="1" x14ac:dyDescent="0.25">
      <c r="A12" s="83" t="s">
        <v>81</v>
      </c>
      <c r="B12" s="45">
        <v>8.0963519639278531E-2</v>
      </c>
      <c r="C12" s="39">
        <v>0.10553874708928858</v>
      </c>
      <c r="D12" s="39">
        <v>2.6966719594013332E-2</v>
      </c>
      <c r="E12" s="39">
        <v>4.2318787578016555E-2</v>
      </c>
      <c r="F12" s="39">
        <v>0.13620074068822136</v>
      </c>
      <c r="G12" s="39">
        <v>8.3081690880082631E-2</v>
      </c>
      <c r="H12" s="52">
        <v>0.10890296094649138</v>
      </c>
      <c r="I12" s="39">
        <v>5.754141796346425E-2</v>
      </c>
      <c r="J12" s="39">
        <v>2.2589798057179911E-2</v>
      </c>
      <c r="K12" s="39">
        <v>0.13044635440124391</v>
      </c>
      <c r="L12" s="39">
        <v>0.1425950921926224</v>
      </c>
      <c r="M12" s="52">
        <v>0.11393397503063037</v>
      </c>
      <c r="N12" s="39">
        <v>5.9120681388608466E-2</v>
      </c>
      <c r="O12" s="39">
        <v>4.8978144149651917E-2</v>
      </c>
      <c r="P12" s="52">
        <v>6.570195202209464E-2</v>
      </c>
      <c r="Q12" s="39">
        <v>0.10595237054964074</v>
      </c>
      <c r="R12" s="52">
        <v>7.9034383341784017E-2</v>
      </c>
      <c r="S12" s="39">
        <v>8.3323328974244382E-2</v>
      </c>
      <c r="T12" s="52">
        <v>7.7275396691032491E-2</v>
      </c>
      <c r="U12" s="39">
        <v>7.5511892064134209E-2</v>
      </c>
      <c r="V12" s="39">
        <v>7.4772590023068061E-2</v>
      </c>
      <c r="W12" s="39">
        <v>9.7261024840464949E-2</v>
      </c>
      <c r="X12" s="52">
        <v>6.1252113607171789E-2</v>
      </c>
      <c r="Y12" s="39">
        <v>9.4716875914682128E-2</v>
      </c>
      <c r="Z12" s="39">
        <v>7.1131493728220321E-2</v>
      </c>
      <c r="AA12" s="39">
        <v>0.10062097193757083</v>
      </c>
      <c r="AB12" s="39">
        <v>6.1674334445105145E-2</v>
      </c>
      <c r="AC12" s="39">
        <v>6.0391053542028089E-2</v>
      </c>
      <c r="AD12" s="39">
        <v>0</v>
      </c>
      <c r="AE12" s="52">
        <v>7.9399112317466089E-2</v>
      </c>
      <c r="AF12" s="39">
        <v>8.3121155856249795E-2</v>
      </c>
      <c r="AG12" s="52">
        <v>9.2316733077436708E-2</v>
      </c>
      <c r="AH12" s="39">
        <v>6.1962721539692171E-2</v>
      </c>
      <c r="AI12" s="39">
        <v>8.9678747619232682E-2</v>
      </c>
      <c r="AJ12" s="39">
        <v>9.146732084859048E-2</v>
      </c>
      <c r="AK12" s="39">
        <v>7.1369592719435562E-2</v>
      </c>
      <c r="AL12" s="52">
        <v>9.1042755480621101E-2</v>
      </c>
      <c r="AM12" s="39">
        <v>8.980871344317494E-2</v>
      </c>
      <c r="AN12" s="39">
        <v>9.2943764273806059E-2</v>
      </c>
      <c r="AO12" s="39">
        <v>7.2240547688480414E-2</v>
      </c>
      <c r="AP12" s="39">
        <v>8.8986581209778245E-2</v>
      </c>
      <c r="AQ12" s="45">
        <v>5.6953348256223411E-2</v>
      </c>
    </row>
    <row r="13" spans="1:43" ht="20" customHeight="1" x14ac:dyDescent="0.25">
      <c r="A13" s="83"/>
      <c r="B13" s="46">
        <v>162</v>
      </c>
      <c r="C13" s="40">
        <v>28</v>
      </c>
      <c r="D13" s="40">
        <v>11</v>
      </c>
      <c r="E13" s="40">
        <v>8</v>
      </c>
      <c r="F13" s="40">
        <v>48</v>
      </c>
      <c r="G13" s="40">
        <v>15</v>
      </c>
      <c r="H13" s="53">
        <v>37</v>
      </c>
      <c r="I13" s="40">
        <v>28</v>
      </c>
      <c r="J13" s="40">
        <v>4</v>
      </c>
      <c r="K13" s="40">
        <v>12</v>
      </c>
      <c r="L13" s="40">
        <v>29</v>
      </c>
      <c r="M13" s="53">
        <v>66</v>
      </c>
      <c r="N13" s="40">
        <v>26</v>
      </c>
      <c r="O13" s="40">
        <v>6</v>
      </c>
      <c r="P13" s="53">
        <v>45</v>
      </c>
      <c r="Q13" s="40">
        <v>74</v>
      </c>
      <c r="R13" s="53">
        <v>76</v>
      </c>
      <c r="S13" s="40">
        <v>86</v>
      </c>
      <c r="T13" s="53">
        <v>42</v>
      </c>
      <c r="U13" s="40">
        <v>37</v>
      </c>
      <c r="V13" s="40">
        <v>37</v>
      </c>
      <c r="W13" s="40">
        <v>46</v>
      </c>
      <c r="X13" s="53">
        <v>29</v>
      </c>
      <c r="Y13" s="40">
        <v>31</v>
      </c>
      <c r="Z13" s="40">
        <v>19</v>
      </c>
      <c r="AA13" s="40">
        <v>66</v>
      </c>
      <c r="AB13" s="40">
        <v>6</v>
      </c>
      <c r="AC13" s="40">
        <v>10</v>
      </c>
      <c r="AD13" s="40">
        <v>0</v>
      </c>
      <c r="AE13" s="53">
        <v>92</v>
      </c>
      <c r="AF13" s="40">
        <v>70</v>
      </c>
      <c r="AG13" s="53">
        <v>36</v>
      </c>
      <c r="AH13" s="40">
        <v>22</v>
      </c>
      <c r="AI13" s="40">
        <v>25</v>
      </c>
      <c r="AJ13" s="40">
        <v>32</v>
      </c>
      <c r="AK13" s="40">
        <v>26</v>
      </c>
      <c r="AL13" s="53">
        <v>108</v>
      </c>
      <c r="AM13" s="40">
        <v>65</v>
      </c>
      <c r="AN13" s="40">
        <v>43</v>
      </c>
      <c r="AO13" s="40">
        <v>50</v>
      </c>
      <c r="AP13" s="40">
        <v>29</v>
      </c>
      <c r="AQ13" s="46">
        <v>20</v>
      </c>
    </row>
    <row r="14" spans="1:43" ht="20" customHeight="1" x14ac:dyDescent="0.25">
      <c r="A14" s="84" t="s">
        <v>82</v>
      </c>
      <c r="B14" s="47">
        <v>0.11822930840223743</v>
      </c>
      <c r="C14" s="41">
        <v>0.14879664044942145</v>
      </c>
      <c r="D14" s="41">
        <v>2.4847026766072124E-2</v>
      </c>
      <c r="E14" s="41">
        <v>4.9329072499995387E-2</v>
      </c>
      <c r="F14" s="41">
        <v>0.26589325047938211</v>
      </c>
      <c r="G14" s="41">
        <v>8.2620529872234852E-2</v>
      </c>
      <c r="H14" s="54">
        <v>0.18467699307076113</v>
      </c>
      <c r="I14" s="41">
        <v>4.0763929292279878E-2</v>
      </c>
      <c r="J14" s="41">
        <v>4.0491412332556799E-2</v>
      </c>
      <c r="K14" s="41">
        <v>0.10871681281973329</v>
      </c>
      <c r="L14" s="41">
        <v>0.32563539220677046</v>
      </c>
      <c r="M14" s="54">
        <v>0.1871050352297767</v>
      </c>
      <c r="N14" s="41">
        <v>9.0010653619059494E-2</v>
      </c>
      <c r="O14" s="41">
        <v>5.7208875433399066E-2</v>
      </c>
      <c r="P14" s="54">
        <v>6.7768567780540689E-2</v>
      </c>
      <c r="Q14" s="41">
        <v>0.19998807855821751</v>
      </c>
      <c r="R14" s="54">
        <v>0.13243230287893698</v>
      </c>
      <c r="S14" s="41">
        <v>0.10445489190276953</v>
      </c>
      <c r="T14" s="54">
        <v>6.0436424126811064E-2</v>
      </c>
      <c r="U14" s="41">
        <v>0.13021205961796239</v>
      </c>
      <c r="V14" s="41">
        <v>0.11665985688449734</v>
      </c>
      <c r="W14" s="41">
        <v>0.17437484133364556</v>
      </c>
      <c r="X14" s="54">
        <v>0.10265243904183625</v>
      </c>
      <c r="Y14" s="41">
        <v>9.5746302725451468E-2</v>
      </c>
      <c r="Z14" s="41">
        <v>0.11270689578771073</v>
      </c>
      <c r="AA14" s="41">
        <v>0.14322331536769917</v>
      </c>
      <c r="AB14" s="41">
        <v>0.15197805497126057</v>
      </c>
      <c r="AC14" s="41">
        <v>9.9046055040276859E-2</v>
      </c>
      <c r="AD14" s="41">
        <v>0</v>
      </c>
      <c r="AE14" s="54">
        <v>0.10633454130323886</v>
      </c>
      <c r="AF14" s="41">
        <v>0.13463461405850902</v>
      </c>
      <c r="AG14" s="54">
        <v>0.13471082196081111</v>
      </c>
      <c r="AH14" s="41">
        <v>0.1289399558774656</v>
      </c>
      <c r="AI14" s="41">
        <v>0.14649544084202859</v>
      </c>
      <c r="AJ14" s="41">
        <v>0.12061408740130027</v>
      </c>
      <c r="AK14" s="41">
        <v>7.4518408473346523E-2</v>
      </c>
      <c r="AL14" s="54">
        <v>0.1210979878952274</v>
      </c>
      <c r="AM14" s="41">
        <v>0.1409262009915721</v>
      </c>
      <c r="AN14" s="41">
        <v>9.055315529997468E-2</v>
      </c>
      <c r="AO14" s="41">
        <v>0.11797334905261904</v>
      </c>
      <c r="AP14" s="41">
        <v>0.12925944252843549</v>
      </c>
      <c r="AQ14" s="47">
        <v>0.10767044588713366</v>
      </c>
    </row>
    <row r="15" spans="1:43" ht="20" customHeight="1" x14ac:dyDescent="0.25">
      <c r="A15" s="84"/>
      <c r="B15" s="44">
        <v>236</v>
      </c>
      <c r="C15" s="38">
        <v>39</v>
      </c>
      <c r="D15" s="38">
        <v>10</v>
      </c>
      <c r="E15" s="38">
        <v>9</v>
      </c>
      <c r="F15" s="38">
        <v>94</v>
      </c>
      <c r="G15" s="38">
        <v>15</v>
      </c>
      <c r="H15" s="51">
        <v>62</v>
      </c>
      <c r="I15" s="38">
        <v>20</v>
      </c>
      <c r="J15" s="38">
        <v>7</v>
      </c>
      <c r="K15" s="38">
        <v>10</v>
      </c>
      <c r="L15" s="38">
        <v>66</v>
      </c>
      <c r="M15" s="51">
        <v>108</v>
      </c>
      <c r="N15" s="38">
        <v>40</v>
      </c>
      <c r="O15" s="38">
        <v>8</v>
      </c>
      <c r="P15" s="51">
        <v>47</v>
      </c>
      <c r="Q15" s="38">
        <v>140</v>
      </c>
      <c r="R15" s="51">
        <v>128</v>
      </c>
      <c r="S15" s="38">
        <v>107</v>
      </c>
      <c r="T15" s="51">
        <v>33</v>
      </c>
      <c r="U15" s="38">
        <v>63</v>
      </c>
      <c r="V15" s="38">
        <v>58</v>
      </c>
      <c r="W15" s="38">
        <v>83</v>
      </c>
      <c r="X15" s="51">
        <v>49</v>
      </c>
      <c r="Y15" s="38">
        <v>32</v>
      </c>
      <c r="Z15" s="38">
        <v>30</v>
      </c>
      <c r="AA15" s="38">
        <v>94</v>
      </c>
      <c r="AB15" s="38">
        <v>15</v>
      </c>
      <c r="AC15" s="38">
        <v>17</v>
      </c>
      <c r="AD15" s="38">
        <v>0</v>
      </c>
      <c r="AE15" s="51">
        <v>123</v>
      </c>
      <c r="AF15" s="38">
        <v>113</v>
      </c>
      <c r="AG15" s="51">
        <v>53</v>
      </c>
      <c r="AH15" s="38">
        <v>47</v>
      </c>
      <c r="AI15" s="38">
        <v>42</v>
      </c>
      <c r="AJ15" s="38">
        <v>42</v>
      </c>
      <c r="AK15" s="38">
        <v>28</v>
      </c>
      <c r="AL15" s="51">
        <v>144</v>
      </c>
      <c r="AM15" s="38">
        <v>101</v>
      </c>
      <c r="AN15" s="38">
        <v>42</v>
      </c>
      <c r="AO15" s="38">
        <v>81</v>
      </c>
      <c r="AP15" s="38">
        <v>42</v>
      </c>
      <c r="AQ15" s="44">
        <v>39</v>
      </c>
    </row>
    <row r="16" spans="1:43" ht="20" customHeight="1" x14ac:dyDescent="0.25">
      <c r="A16" s="83" t="s">
        <v>53</v>
      </c>
      <c r="B16" s="45">
        <v>0.11656242390800126</v>
      </c>
      <c r="C16" s="39">
        <v>7.6435364698277775E-2</v>
      </c>
      <c r="D16" s="39">
        <v>4.9390420409167211E-2</v>
      </c>
      <c r="E16" s="39">
        <v>7.7289941805596354E-2</v>
      </c>
      <c r="F16" s="39">
        <v>6.1466826951509408E-2</v>
      </c>
      <c r="G16" s="39">
        <v>6.5330423454275435E-2</v>
      </c>
      <c r="H16" s="52">
        <v>6.2822771174067954E-2</v>
      </c>
      <c r="I16" s="39">
        <v>9.2725548296293064E-2</v>
      </c>
      <c r="J16" s="39">
        <v>8.0073472073016475E-2</v>
      </c>
      <c r="K16" s="39">
        <v>3.4221666495100923E-2</v>
      </c>
      <c r="L16" s="39">
        <v>6.8983981491319069E-2</v>
      </c>
      <c r="M16" s="52">
        <v>7.8164047005913354E-2</v>
      </c>
      <c r="N16" s="39">
        <v>7.612105316846815E-2</v>
      </c>
      <c r="O16" s="39">
        <v>7.4962985323718992E-2</v>
      </c>
      <c r="P16" s="52">
        <v>7.7520314001388202E-2</v>
      </c>
      <c r="Q16" s="39">
        <v>9.3505995944066292E-2</v>
      </c>
      <c r="R16" s="52">
        <v>8.3304063506294213E-2</v>
      </c>
      <c r="S16" s="39">
        <v>0.14489530268684381</v>
      </c>
      <c r="T16" s="52">
        <v>0.10639899525698915</v>
      </c>
      <c r="U16" s="39">
        <v>0.11641574871054754</v>
      </c>
      <c r="V16" s="39">
        <v>0.13577682757347784</v>
      </c>
      <c r="W16" s="39">
        <v>0.10836666683203859</v>
      </c>
      <c r="X16" s="52">
        <v>0.11600366846586581</v>
      </c>
      <c r="Y16" s="39">
        <v>0.12384818443752005</v>
      </c>
      <c r="Z16" s="39">
        <v>0.11383946532405066</v>
      </c>
      <c r="AA16" s="39">
        <v>0.10416040828063944</v>
      </c>
      <c r="AB16" s="39">
        <v>0.15506404346981734</v>
      </c>
      <c r="AC16" s="39">
        <v>0.1341266658405163</v>
      </c>
      <c r="AD16" s="39">
        <v>0</v>
      </c>
      <c r="AE16" s="52">
        <v>9.7184136404016797E-2</v>
      </c>
      <c r="AF16" s="39">
        <v>0.14328902788032616</v>
      </c>
      <c r="AG16" s="52">
        <v>0.15619519098329135</v>
      </c>
      <c r="AH16" s="39">
        <v>8.4626995276622333E-2</v>
      </c>
      <c r="AI16" s="39">
        <v>7.6094796015453131E-2</v>
      </c>
      <c r="AJ16" s="39">
        <v>8.1423043489089547E-2</v>
      </c>
      <c r="AK16" s="39">
        <v>8.9416751692924457E-2</v>
      </c>
      <c r="AL16" s="52">
        <v>0.10598553524193115</v>
      </c>
      <c r="AM16" s="39">
        <v>0.11483250768040598</v>
      </c>
      <c r="AN16" s="39">
        <v>9.2357010533477085E-2</v>
      </c>
      <c r="AO16" s="39">
        <v>0.12085031383377348</v>
      </c>
      <c r="AP16" s="39">
        <v>0.11900297025685187</v>
      </c>
      <c r="AQ16" s="45">
        <v>0.12253672570225449</v>
      </c>
    </row>
    <row r="17" spans="1:43" ht="20" customHeight="1" x14ac:dyDescent="0.25">
      <c r="A17" s="83"/>
      <c r="B17" s="46">
        <v>233</v>
      </c>
      <c r="C17" s="40">
        <v>20</v>
      </c>
      <c r="D17" s="40">
        <v>20</v>
      </c>
      <c r="E17" s="40">
        <v>14</v>
      </c>
      <c r="F17" s="40">
        <v>22</v>
      </c>
      <c r="G17" s="40">
        <v>12</v>
      </c>
      <c r="H17" s="53">
        <v>21</v>
      </c>
      <c r="I17" s="40">
        <v>45</v>
      </c>
      <c r="J17" s="40">
        <v>14</v>
      </c>
      <c r="K17" s="40">
        <v>3</v>
      </c>
      <c r="L17" s="40">
        <v>14</v>
      </c>
      <c r="M17" s="53">
        <v>45</v>
      </c>
      <c r="N17" s="40">
        <v>33</v>
      </c>
      <c r="O17" s="40">
        <v>10</v>
      </c>
      <c r="P17" s="53">
        <v>53</v>
      </c>
      <c r="Q17" s="40">
        <v>66</v>
      </c>
      <c r="R17" s="53">
        <v>80</v>
      </c>
      <c r="S17" s="40">
        <v>149</v>
      </c>
      <c r="T17" s="53">
        <v>58</v>
      </c>
      <c r="U17" s="40">
        <v>56</v>
      </c>
      <c r="V17" s="40">
        <v>67</v>
      </c>
      <c r="W17" s="40">
        <v>51</v>
      </c>
      <c r="X17" s="53">
        <v>56</v>
      </c>
      <c r="Y17" s="40">
        <v>41</v>
      </c>
      <c r="Z17" s="40">
        <v>30</v>
      </c>
      <c r="AA17" s="40">
        <v>68</v>
      </c>
      <c r="AB17" s="40">
        <v>15</v>
      </c>
      <c r="AC17" s="40">
        <v>23</v>
      </c>
      <c r="AD17" s="40">
        <v>0</v>
      </c>
      <c r="AE17" s="53">
        <v>113</v>
      </c>
      <c r="AF17" s="40">
        <v>120</v>
      </c>
      <c r="AG17" s="53">
        <v>61</v>
      </c>
      <c r="AH17" s="40">
        <v>31</v>
      </c>
      <c r="AI17" s="40">
        <v>22</v>
      </c>
      <c r="AJ17" s="40">
        <v>28</v>
      </c>
      <c r="AK17" s="40">
        <v>33</v>
      </c>
      <c r="AL17" s="53">
        <v>126</v>
      </c>
      <c r="AM17" s="40">
        <v>83</v>
      </c>
      <c r="AN17" s="40">
        <v>43</v>
      </c>
      <c r="AO17" s="40">
        <v>83</v>
      </c>
      <c r="AP17" s="40">
        <v>39</v>
      </c>
      <c r="AQ17" s="46">
        <v>44</v>
      </c>
    </row>
    <row r="18" spans="1:43" ht="20" customHeight="1" x14ac:dyDescent="0.25">
      <c r="A18" s="84" t="s">
        <v>83</v>
      </c>
      <c r="B18" s="47">
        <v>0.36060160775218336</v>
      </c>
      <c r="C18" s="41">
        <v>0.24828811775332876</v>
      </c>
      <c r="D18" s="41">
        <v>0.71880720505558782</v>
      </c>
      <c r="E18" s="41">
        <v>0.44219137680431442</v>
      </c>
      <c r="F18" s="41">
        <v>0.1734989269088848</v>
      </c>
      <c r="G18" s="41">
        <v>0.45260511404346759</v>
      </c>
      <c r="H18" s="54">
        <v>0.21926875787458816</v>
      </c>
      <c r="I18" s="41">
        <v>0.58461323824829026</v>
      </c>
      <c r="J18" s="41">
        <v>0.47465329632964659</v>
      </c>
      <c r="K18" s="41">
        <v>0.36987749420506311</v>
      </c>
      <c r="L18" s="41">
        <v>0.18457337045012245</v>
      </c>
      <c r="M18" s="54">
        <v>0.23153163994025608</v>
      </c>
      <c r="N18" s="41">
        <v>0.55740845286947094</v>
      </c>
      <c r="O18" s="41">
        <v>0.4717293497495712</v>
      </c>
      <c r="P18" s="54">
        <v>0.47129867684349419</v>
      </c>
      <c r="Q18" s="41">
        <v>0.26084258311142194</v>
      </c>
      <c r="R18" s="54">
        <v>0.37301364310990293</v>
      </c>
      <c r="S18" s="41">
        <v>0.35072050667806187</v>
      </c>
      <c r="T18" s="54">
        <v>0.47120958618313952</v>
      </c>
      <c r="U18" s="41">
        <v>0.35902747051808481</v>
      </c>
      <c r="V18" s="41">
        <v>0.3397450785395984</v>
      </c>
      <c r="W18" s="41">
        <v>0.25627190385470433</v>
      </c>
      <c r="X18" s="54">
        <v>0.43633103989635896</v>
      </c>
      <c r="Y18" s="41">
        <v>0.35317941002940023</v>
      </c>
      <c r="Z18" s="41">
        <v>0.34678813764344546</v>
      </c>
      <c r="AA18" s="41">
        <v>0.31512291158349459</v>
      </c>
      <c r="AB18" s="41">
        <v>0.30259442890669858</v>
      </c>
      <c r="AC18" s="41">
        <v>0.39168349076611331</v>
      </c>
      <c r="AD18" s="41">
        <v>0</v>
      </c>
      <c r="AE18" s="54">
        <v>0.39319618032784881</v>
      </c>
      <c r="AF18" s="41">
        <v>0.31564705577239704</v>
      </c>
      <c r="AG18" s="54">
        <v>0.30243386888364526</v>
      </c>
      <c r="AH18" s="41">
        <v>0.38529124226503519</v>
      </c>
      <c r="AI18" s="41">
        <v>0.40323408916087095</v>
      </c>
      <c r="AJ18" s="41">
        <v>0.36772396727639944</v>
      </c>
      <c r="AK18" s="41">
        <v>0.43676270679038937</v>
      </c>
      <c r="AL18" s="54">
        <v>0.35647548835967363</v>
      </c>
      <c r="AM18" s="41">
        <v>0.32644203899718455</v>
      </c>
      <c r="AN18" s="41">
        <v>0.40274121480601466</v>
      </c>
      <c r="AO18" s="41">
        <v>0.36534742749473442</v>
      </c>
      <c r="AP18" s="41">
        <v>0.35269553163888434</v>
      </c>
      <c r="AQ18" s="47">
        <v>0.37689715089033898</v>
      </c>
    </row>
    <row r="19" spans="1:43" ht="20" customHeight="1" x14ac:dyDescent="0.25">
      <c r="A19" s="84"/>
      <c r="B19" s="44">
        <v>721</v>
      </c>
      <c r="C19" s="38">
        <v>66</v>
      </c>
      <c r="D19" s="38">
        <v>290</v>
      </c>
      <c r="E19" s="38">
        <v>79</v>
      </c>
      <c r="F19" s="38">
        <v>62</v>
      </c>
      <c r="G19" s="38">
        <v>82</v>
      </c>
      <c r="H19" s="51">
        <v>74</v>
      </c>
      <c r="I19" s="38">
        <v>281</v>
      </c>
      <c r="J19" s="38">
        <v>83</v>
      </c>
      <c r="K19" s="38">
        <v>35</v>
      </c>
      <c r="L19" s="38">
        <v>38</v>
      </c>
      <c r="M19" s="51">
        <v>133</v>
      </c>
      <c r="N19" s="38">
        <v>245</v>
      </c>
      <c r="O19" s="38">
        <v>62</v>
      </c>
      <c r="P19" s="51">
        <v>324</v>
      </c>
      <c r="Q19" s="38">
        <v>183</v>
      </c>
      <c r="R19" s="51">
        <v>360</v>
      </c>
      <c r="S19" s="38">
        <v>361</v>
      </c>
      <c r="T19" s="51">
        <v>258</v>
      </c>
      <c r="U19" s="38">
        <v>174</v>
      </c>
      <c r="V19" s="38">
        <v>168</v>
      </c>
      <c r="W19" s="38">
        <v>121</v>
      </c>
      <c r="X19" s="51">
        <v>209</v>
      </c>
      <c r="Y19" s="38">
        <v>117</v>
      </c>
      <c r="Z19" s="38">
        <v>93</v>
      </c>
      <c r="AA19" s="38">
        <v>207</v>
      </c>
      <c r="AB19" s="38">
        <v>29</v>
      </c>
      <c r="AC19" s="38">
        <v>67</v>
      </c>
      <c r="AD19" s="38">
        <v>0</v>
      </c>
      <c r="AE19" s="51">
        <v>456</v>
      </c>
      <c r="AF19" s="38">
        <v>265</v>
      </c>
      <c r="AG19" s="51">
        <v>118</v>
      </c>
      <c r="AH19" s="38">
        <v>139</v>
      </c>
      <c r="AI19" s="38">
        <v>114</v>
      </c>
      <c r="AJ19" s="38">
        <v>128</v>
      </c>
      <c r="AK19" s="38">
        <v>162</v>
      </c>
      <c r="AL19" s="51">
        <v>423</v>
      </c>
      <c r="AM19" s="38">
        <v>235</v>
      </c>
      <c r="AN19" s="38">
        <v>188</v>
      </c>
      <c r="AO19" s="38">
        <v>251</v>
      </c>
      <c r="AP19" s="38">
        <v>116</v>
      </c>
      <c r="AQ19" s="44">
        <v>135</v>
      </c>
    </row>
    <row r="20" spans="1:43" ht="20" customHeight="1" x14ac:dyDescent="0.25">
      <c r="A20" s="83" t="s">
        <v>84</v>
      </c>
      <c r="B20" s="45">
        <v>0.19919282804151595</v>
      </c>
      <c r="C20" s="39">
        <v>0.25433538753871016</v>
      </c>
      <c r="D20" s="39">
        <v>5.1813746360085441E-2</v>
      </c>
      <c r="E20" s="39">
        <v>9.1647860078011942E-2</v>
      </c>
      <c r="F20" s="39">
        <v>0.40209399116760336</v>
      </c>
      <c r="G20" s="39">
        <v>0.16570222075231747</v>
      </c>
      <c r="H20" s="52">
        <v>0.29357995401725245</v>
      </c>
      <c r="I20" s="39">
        <v>9.8305347255744149E-2</v>
      </c>
      <c r="J20" s="39">
        <v>6.3081210389736728E-2</v>
      </c>
      <c r="K20" s="39">
        <v>0.23916316722097725</v>
      </c>
      <c r="L20" s="39">
        <v>0.46823048439939285</v>
      </c>
      <c r="M20" s="52">
        <v>0.30103901026040697</v>
      </c>
      <c r="N20" s="39">
        <v>0.14913133500766798</v>
      </c>
      <c r="O20" s="39">
        <v>0.10618701958305098</v>
      </c>
      <c r="P20" s="52">
        <v>0.13347051980263536</v>
      </c>
      <c r="Q20" s="39">
        <v>0.30594044910785817</v>
      </c>
      <c r="R20" s="52">
        <v>0.21146668622072101</v>
      </c>
      <c r="S20" s="39">
        <v>0.18777822087701385</v>
      </c>
      <c r="T20" s="52">
        <v>0.13771182081784353</v>
      </c>
      <c r="U20" s="39">
        <v>0.2057239516820967</v>
      </c>
      <c r="V20" s="39">
        <v>0.19143244690756539</v>
      </c>
      <c r="W20" s="39">
        <v>0.2716358661741104</v>
      </c>
      <c r="X20" s="52">
        <v>0.16390455264900808</v>
      </c>
      <c r="Y20" s="39">
        <v>0.19046317864013357</v>
      </c>
      <c r="Z20" s="39">
        <v>0.18383838951593101</v>
      </c>
      <c r="AA20" s="39">
        <v>0.24384428730526989</v>
      </c>
      <c r="AB20" s="39">
        <v>0.21365238941636583</v>
      </c>
      <c r="AC20" s="39">
        <v>0.15943710858230495</v>
      </c>
      <c r="AD20" s="39">
        <v>0</v>
      </c>
      <c r="AE20" s="52">
        <v>0.1857336536207049</v>
      </c>
      <c r="AF20" s="39">
        <v>0.2177557699147587</v>
      </c>
      <c r="AG20" s="52">
        <v>0.22702755503824787</v>
      </c>
      <c r="AH20" s="39">
        <v>0.19090267741715772</v>
      </c>
      <c r="AI20" s="39">
        <v>0.23617418846126131</v>
      </c>
      <c r="AJ20" s="39">
        <v>0.21208140824989083</v>
      </c>
      <c r="AK20" s="39">
        <v>0.14588800119278209</v>
      </c>
      <c r="AL20" s="52">
        <v>0.21214074337584854</v>
      </c>
      <c r="AM20" s="39">
        <v>0.23073491443474697</v>
      </c>
      <c r="AN20" s="39">
        <v>0.18349691957378084</v>
      </c>
      <c r="AO20" s="39">
        <v>0.19021389674109951</v>
      </c>
      <c r="AP20" s="39">
        <v>0.21824602373821367</v>
      </c>
      <c r="AQ20" s="45">
        <v>0.16462379414335712</v>
      </c>
    </row>
    <row r="21" spans="1:43" ht="20" customHeight="1" x14ac:dyDescent="0.25">
      <c r="A21" s="85"/>
      <c r="B21" s="48">
        <v>398</v>
      </c>
      <c r="C21" s="42">
        <v>67</v>
      </c>
      <c r="D21" s="42">
        <v>21</v>
      </c>
      <c r="E21" s="42">
        <v>16</v>
      </c>
      <c r="F21" s="42">
        <v>143</v>
      </c>
      <c r="G21" s="42">
        <v>30</v>
      </c>
      <c r="H21" s="57">
        <v>99</v>
      </c>
      <c r="I21" s="42">
        <v>47</v>
      </c>
      <c r="J21" s="42">
        <v>11</v>
      </c>
      <c r="K21" s="42">
        <v>23</v>
      </c>
      <c r="L21" s="42">
        <v>95</v>
      </c>
      <c r="M21" s="57">
        <v>173</v>
      </c>
      <c r="N21" s="42">
        <v>66</v>
      </c>
      <c r="O21" s="42">
        <v>14</v>
      </c>
      <c r="P21" s="57">
        <v>92</v>
      </c>
      <c r="Q21" s="42">
        <v>214</v>
      </c>
      <c r="R21" s="57">
        <v>204</v>
      </c>
      <c r="S21" s="42">
        <v>193</v>
      </c>
      <c r="T21" s="57">
        <v>75</v>
      </c>
      <c r="U21" s="42">
        <v>100</v>
      </c>
      <c r="V21" s="42">
        <v>95</v>
      </c>
      <c r="W21" s="42">
        <v>129</v>
      </c>
      <c r="X21" s="57">
        <v>78</v>
      </c>
      <c r="Y21" s="42">
        <v>63</v>
      </c>
      <c r="Z21" s="42">
        <v>49</v>
      </c>
      <c r="AA21" s="42">
        <v>160</v>
      </c>
      <c r="AB21" s="42">
        <v>21</v>
      </c>
      <c r="AC21" s="42">
        <v>27</v>
      </c>
      <c r="AD21" s="42">
        <v>0</v>
      </c>
      <c r="AE21" s="57">
        <v>215</v>
      </c>
      <c r="AF21" s="42">
        <v>183</v>
      </c>
      <c r="AG21" s="57">
        <v>89</v>
      </c>
      <c r="AH21" s="42">
        <v>69</v>
      </c>
      <c r="AI21" s="42">
        <v>67</v>
      </c>
      <c r="AJ21" s="42">
        <v>74</v>
      </c>
      <c r="AK21" s="42">
        <v>54</v>
      </c>
      <c r="AL21" s="57">
        <v>252</v>
      </c>
      <c r="AM21" s="42">
        <v>166</v>
      </c>
      <c r="AN21" s="42">
        <v>86</v>
      </c>
      <c r="AO21" s="42">
        <v>131</v>
      </c>
      <c r="AP21" s="42">
        <v>72</v>
      </c>
      <c r="AQ21" s="48">
        <v>59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6" display="Return to index" xr:uid="{3120C0AA-DFA7-4464-88AA-854D6D20A30C}"/>
  </hyperlinks>
  <pageMargins left="0.7" right="0.7" top="0.75" bottom="0.75" header="0.3" footer="0.3"/>
  <headerFooter alignWithMargins="0"/>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86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8.8091295283741322E-2</v>
      </c>
      <c r="C6" s="37">
        <v>0.33712428020381907</v>
      </c>
      <c r="D6" s="37">
        <v>7.3851859522686414E-2</v>
      </c>
      <c r="E6" s="37">
        <v>3.2053198902630323E-2</v>
      </c>
      <c r="F6" s="37">
        <v>9.1691155880941941E-2</v>
      </c>
      <c r="G6" s="37">
        <v>2.5590468237710929E-2</v>
      </c>
      <c r="H6" s="50">
        <v>0.28358378222967984</v>
      </c>
      <c r="I6" s="37">
        <v>5.7799286726659543E-2</v>
      </c>
      <c r="J6" s="37">
        <v>4.4302195573876532E-2</v>
      </c>
      <c r="K6" s="37">
        <v>7.9342388844935649E-2</v>
      </c>
      <c r="L6" s="37">
        <v>7.2299146998158009E-2</v>
      </c>
      <c r="M6" s="50">
        <v>0.19446400812549391</v>
      </c>
      <c r="N6" s="37">
        <v>5.6399659963032908E-2</v>
      </c>
      <c r="O6" s="37">
        <v>7.1743444408847903E-2</v>
      </c>
      <c r="P6" s="50">
        <v>7.4312726231159226E-2</v>
      </c>
      <c r="Q6" s="37">
        <v>0.14059266774257884</v>
      </c>
      <c r="R6" s="50">
        <v>7.6530828849238064E-2</v>
      </c>
      <c r="S6" s="37">
        <v>9.8831318840050683E-2</v>
      </c>
      <c r="T6" s="50">
        <v>8.2027421207017212E-2</v>
      </c>
      <c r="U6" s="37">
        <v>7.7274047279200578E-2</v>
      </c>
      <c r="V6" s="37">
        <v>6.3505774320596939E-2</v>
      </c>
      <c r="W6" s="37">
        <v>0.13183811697583492</v>
      </c>
      <c r="X6" s="50">
        <v>7.8292534504837155E-2</v>
      </c>
      <c r="Y6" s="37">
        <v>0.11277247699985397</v>
      </c>
      <c r="Z6" s="37">
        <v>8.9902172337252631E-2</v>
      </c>
      <c r="AA6" s="37">
        <v>9.3668527529480017E-2</v>
      </c>
      <c r="AB6" s="37">
        <v>9.1642217741573315E-2</v>
      </c>
      <c r="AC6" s="37">
        <v>4.1440897219807787E-2</v>
      </c>
      <c r="AD6" s="37">
        <v>0</v>
      </c>
      <c r="AE6" s="50">
        <v>9.3851778852157744E-2</v>
      </c>
      <c r="AF6" s="37">
        <v>8.0146415583173883E-2</v>
      </c>
      <c r="AG6" s="50">
        <v>6.9660373606428252E-2</v>
      </c>
      <c r="AH6" s="37">
        <v>0.10959480776235397</v>
      </c>
      <c r="AI6" s="37">
        <v>9.0171758193021659E-2</v>
      </c>
      <c r="AJ6" s="37">
        <v>6.9377066275770588E-2</v>
      </c>
      <c r="AK6" s="37">
        <v>0.10569499442242028</v>
      </c>
      <c r="AL6" s="50">
        <v>0.10331391404620309</v>
      </c>
      <c r="AM6" s="37">
        <v>0.11692405003098383</v>
      </c>
      <c r="AN6" s="37">
        <v>8.23478631351207E-2</v>
      </c>
      <c r="AO6" s="37">
        <v>7.0906360187584894E-2</v>
      </c>
      <c r="AP6" s="37">
        <v>8.6430938274896368E-2</v>
      </c>
      <c r="AQ6" s="43">
        <v>5.6734208852730478E-2</v>
      </c>
    </row>
    <row r="7" spans="1:43" ht="20" customHeight="1" x14ac:dyDescent="0.25">
      <c r="A7" s="84"/>
      <c r="B7" s="44">
        <v>176</v>
      </c>
      <c r="C7" s="38">
        <v>89</v>
      </c>
      <c r="D7" s="38">
        <v>30</v>
      </c>
      <c r="E7" s="38">
        <v>6</v>
      </c>
      <c r="F7" s="38">
        <v>33</v>
      </c>
      <c r="G7" s="38">
        <v>5</v>
      </c>
      <c r="H7" s="51">
        <v>96</v>
      </c>
      <c r="I7" s="38">
        <v>28</v>
      </c>
      <c r="J7" s="38">
        <v>8</v>
      </c>
      <c r="K7" s="38">
        <v>8</v>
      </c>
      <c r="L7" s="38">
        <v>15</v>
      </c>
      <c r="M7" s="51">
        <v>112</v>
      </c>
      <c r="N7" s="38">
        <v>25</v>
      </c>
      <c r="O7" s="38">
        <v>9</v>
      </c>
      <c r="P7" s="51">
        <v>51</v>
      </c>
      <c r="Q7" s="38">
        <v>98</v>
      </c>
      <c r="R7" s="51">
        <v>74</v>
      </c>
      <c r="S7" s="38">
        <v>102</v>
      </c>
      <c r="T7" s="51">
        <v>45</v>
      </c>
      <c r="U7" s="38">
        <v>37</v>
      </c>
      <c r="V7" s="38">
        <v>31</v>
      </c>
      <c r="W7" s="38">
        <v>62</v>
      </c>
      <c r="X7" s="51">
        <v>37</v>
      </c>
      <c r="Y7" s="38">
        <v>37</v>
      </c>
      <c r="Z7" s="38">
        <v>24</v>
      </c>
      <c r="AA7" s="38">
        <v>61</v>
      </c>
      <c r="AB7" s="38">
        <v>9</v>
      </c>
      <c r="AC7" s="38">
        <v>7</v>
      </c>
      <c r="AD7" s="38">
        <v>0</v>
      </c>
      <c r="AE7" s="51">
        <v>109</v>
      </c>
      <c r="AF7" s="38">
        <v>67</v>
      </c>
      <c r="AG7" s="51">
        <v>27</v>
      </c>
      <c r="AH7" s="38">
        <v>40</v>
      </c>
      <c r="AI7" s="38">
        <v>26</v>
      </c>
      <c r="AJ7" s="38">
        <v>24</v>
      </c>
      <c r="AK7" s="38">
        <v>39</v>
      </c>
      <c r="AL7" s="51">
        <v>123</v>
      </c>
      <c r="AM7" s="38">
        <v>84</v>
      </c>
      <c r="AN7" s="38">
        <v>38</v>
      </c>
      <c r="AO7" s="38">
        <v>49</v>
      </c>
      <c r="AP7" s="38">
        <v>28</v>
      </c>
      <c r="AQ7" s="44">
        <v>20</v>
      </c>
    </row>
    <row r="8" spans="1:43" ht="20" customHeight="1" x14ac:dyDescent="0.25">
      <c r="A8" s="83" t="s">
        <v>79</v>
      </c>
      <c r="B8" s="45">
        <v>0.22011331098830778</v>
      </c>
      <c r="C8" s="39">
        <v>0.45929653059933861</v>
      </c>
      <c r="D8" s="39">
        <v>0.16057810260667751</v>
      </c>
      <c r="E8" s="39">
        <v>0.18922396218442558</v>
      </c>
      <c r="F8" s="39">
        <v>0.30363264603445062</v>
      </c>
      <c r="G8" s="39">
        <v>0.13354912188622917</v>
      </c>
      <c r="H8" s="52">
        <v>0.40619853560499614</v>
      </c>
      <c r="I8" s="39">
        <v>0.1520399468401934</v>
      </c>
      <c r="J8" s="39">
        <v>0.23337869576141071</v>
      </c>
      <c r="K8" s="39">
        <v>0.18003284652441848</v>
      </c>
      <c r="L8" s="39">
        <v>0.33360246395200421</v>
      </c>
      <c r="M8" s="52">
        <v>0.3887146807697846</v>
      </c>
      <c r="N8" s="39">
        <v>0.12311647533093305</v>
      </c>
      <c r="O8" s="39">
        <v>0.11823296373502509</v>
      </c>
      <c r="P8" s="52">
        <v>0.1999191774894899</v>
      </c>
      <c r="Q8" s="39">
        <v>0.30336571767864579</v>
      </c>
      <c r="R8" s="52">
        <v>0.2300345286305816</v>
      </c>
      <c r="S8" s="39">
        <v>0.21230967472952841</v>
      </c>
      <c r="T8" s="52">
        <v>0.17025618719778632</v>
      </c>
      <c r="U8" s="39">
        <v>0.16862744049724657</v>
      </c>
      <c r="V8" s="39">
        <v>0.22825814753238638</v>
      </c>
      <c r="W8" s="39">
        <v>0.32175838740353963</v>
      </c>
      <c r="X8" s="52">
        <v>0.21818824350540081</v>
      </c>
      <c r="Y8" s="39">
        <v>0.20245394941932343</v>
      </c>
      <c r="Z8" s="39">
        <v>0.20377855076240242</v>
      </c>
      <c r="AA8" s="39">
        <v>0.24585695226007459</v>
      </c>
      <c r="AB8" s="39">
        <v>0.22757747126804351</v>
      </c>
      <c r="AC8" s="39">
        <v>0.18218744242099638</v>
      </c>
      <c r="AD8" s="39">
        <v>0</v>
      </c>
      <c r="AE8" s="52">
        <v>0.23598502257509169</v>
      </c>
      <c r="AF8" s="39">
        <v>0.19822298916003769</v>
      </c>
      <c r="AG8" s="52">
        <v>0.19177876703916677</v>
      </c>
      <c r="AH8" s="39">
        <v>0.22613868519810371</v>
      </c>
      <c r="AI8" s="39">
        <v>0.22662162384282258</v>
      </c>
      <c r="AJ8" s="39">
        <v>0.2580286704710455</v>
      </c>
      <c r="AK8" s="39">
        <v>0.25128116756224483</v>
      </c>
      <c r="AL8" s="52">
        <v>0.24973729321370669</v>
      </c>
      <c r="AM8" s="39">
        <v>0.28816663864788583</v>
      </c>
      <c r="AN8" s="39">
        <v>0.19053791315214533</v>
      </c>
      <c r="AO8" s="39">
        <v>0.18559774895702336</v>
      </c>
      <c r="AP8" s="39">
        <v>0.21864672626001727</v>
      </c>
      <c r="AQ8" s="45">
        <v>0.15542783998004384</v>
      </c>
    </row>
    <row r="9" spans="1:43" ht="20" customHeight="1" x14ac:dyDescent="0.25">
      <c r="A9" s="83"/>
      <c r="B9" s="46">
        <v>440</v>
      </c>
      <c r="C9" s="40">
        <v>122</v>
      </c>
      <c r="D9" s="40">
        <v>65</v>
      </c>
      <c r="E9" s="40">
        <v>34</v>
      </c>
      <c r="F9" s="40">
        <v>108</v>
      </c>
      <c r="G9" s="40">
        <v>24</v>
      </c>
      <c r="H9" s="53">
        <v>137</v>
      </c>
      <c r="I9" s="40">
        <v>73</v>
      </c>
      <c r="J9" s="40">
        <v>41</v>
      </c>
      <c r="K9" s="40">
        <v>17</v>
      </c>
      <c r="L9" s="40">
        <v>68</v>
      </c>
      <c r="M9" s="53">
        <v>224</v>
      </c>
      <c r="N9" s="40">
        <v>54</v>
      </c>
      <c r="O9" s="40">
        <v>16</v>
      </c>
      <c r="P9" s="53">
        <v>137</v>
      </c>
      <c r="Q9" s="40">
        <v>213</v>
      </c>
      <c r="R9" s="53">
        <v>222</v>
      </c>
      <c r="S9" s="40">
        <v>218</v>
      </c>
      <c r="T9" s="53">
        <v>93</v>
      </c>
      <c r="U9" s="40">
        <v>82</v>
      </c>
      <c r="V9" s="40">
        <v>113</v>
      </c>
      <c r="W9" s="40">
        <v>152</v>
      </c>
      <c r="X9" s="53">
        <v>104</v>
      </c>
      <c r="Y9" s="40">
        <v>67</v>
      </c>
      <c r="Z9" s="40">
        <v>54</v>
      </c>
      <c r="AA9" s="40">
        <v>161</v>
      </c>
      <c r="AB9" s="40">
        <v>22</v>
      </c>
      <c r="AC9" s="40">
        <v>31</v>
      </c>
      <c r="AD9" s="40">
        <v>0</v>
      </c>
      <c r="AE9" s="53">
        <v>274</v>
      </c>
      <c r="AF9" s="40">
        <v>167</v>
      </c>
      <c r="AG9" s="53">
        <v>75</v>
      </c>
      <c r="AH9" s="40">
        <v>82</v>
      </c>
      <c r="AI9" s="40">
        <v>64</v>
      </c>
      <c r="AJ9" s="40">
        <v>90</v>
      </c>
      <c r="AK9" s="40">
        <v>93</v>
      </c>
      <c r="AL9" s="53">
        <v>296</v>
      </c>
      <c r="AM9" s="40">
        <v>207</v>
      </c>
      <c r="AN9" s="40">
        <v>89</v>
      </c>
      <c r="AO9" s="40">
        <v>128</v>
      </c>
      <c r="AP9" s="40">
        <v>72</v>
      </c>
      <c r="AQ9" s="46">
        <v>56</v>
      </c>
    </row>
    <row r="10" spans="1:43" ht="20" customHeight="1" x14ac:dyDescent="0.25">
      <c r="A10" s="84" t="s">
        <v>80</v>
      </c>
      <c r="B10" s="47">
        <v>0.28257855735887061</v>
      </c>
      <c r="C10" s="41">
        <v>0.13393646048874111</v>
      </c>
      <c r="D10" s="41">
        <v>0.29771443944459824</v>
      </c>
      <c r="E10" s="41">
        <v>0.29782355607222477</v>
      </c>
      <c r="F10" s="41">
        <v>0.30751059430373218</v>
      </c>
      <c r="G10" s="41">
        <v>0.23979219107718661</v>
      </c>
      <c r="H10" s="54">
        <v>0.22139310905625603</v>
      </c>
      <c r="I10" s="41">
        <v>0.26523485679687631</v>
      </c>
      <c r="J10" s="41">
        <v>0.285614281336183</v>
      </c>
      <c r="K10" s="41">
        <v>0.21992718316032284</v>
      </c>
      <c r="L10" s="41">
        <v>0.24741977021044292</v>
      </c>
      <c r="M10" s="54">
        <v>0.23351890682846499</v>
      </c>
      <c r="N10" s="41">
        <v>0.26366984950583111</v>
      </c>
      <c r="O10" s="41">
        <v>0.29932620525281067</v>
      </c>
      <c r="P10" s="54">
        <v>0.28426269471671201</v>
      </c>
      <c r="Q10" s="41">
        <v>0.23362266568884668</v>
      </c>
      <c r="R10" s="54">
        <v>0.28560588929909569</v>
      </c>
      <c r="S10" s="41">
        <v>0.28166364538973887</v>
      </c>
      <c r="T10" s="54">
        <v>0.32790732739695977</v>
      </c>
      <c r="U10" s="41">
        <v>0.26401278821150603</v>
      </c>
      <c r="V10" s="41">
        <v>0.27483679283270751</v>
      </c>
      <c r="W10" s="41">
        <v>0.25728230933579505</v>
      </c>
      <c r="X10" s="54">
        <v>0.26846785623016894</v>
      </c>
      <c r="Y10" s="41">
        <v>0.30272528868544918</v>
      </c>
      <c r="Z10" s="41">
        <v>0.27244220789158197</v>
      </c>
      <c r="AA10" s="41">
        <v>0.28308566272404034</v>
      </c>
      <c r="AB10" s="41">
        <v>0.36272420869150179</v>
      </c>
      <c r="AC10" s="41">
        <v>0.25165425104641131</v>
      </c>
      <c r="AD10" s="41">
        <v>0</v>
      </c>
      <c r="AE10" s="54">
        <v>0.26388301580531293</v>
      </c>
      <c r="AF10" s="41">
        <v>0.30836351565548586</v>
      </c>
      <c r="AG10" s="54">
        <v>0.30852489819687196</v>
      </c>
      <c r="AH10" s="41">
        <v>0.27556910044187394</v>
      </c>
      <c r="AI10" s="41">
        <v>0.25862396379187935</v>
      </c>
      <c r="AJ10" s="41">
        <v>0.26867830454423347</v>
      </c>
      <c r="AK10" s="41">
        <v>0.29015682132013076</v>
      </c>
      <c r="AL10" s="54">
        <v>0.27744149965661147</v>
      </c>
      <c r="AM10" s="41">
        <v>0.25058857174845522</v>
      </c>
      <c r="AN10" s="41">
        <v>0.31880771776520328</v>
      </c>
      <c r="AO10" s="41">
        <v>0.27823459436779135</v>
      </c>
      <c r="AP10" s="41">
        <v>0.23861930544563814</v>
      </c>
      <c r="AQ10" s="47">
        <v>0.31439878940234756</v>
      </c>
    </row>
    <row r="11" spans="1:43" ht="20" customHeight="1" x14ac:dyDescent="0.25">
      <c r="A11" s="84"/>
      <c r="B11" s="44">
        <v>565</v>
      </c>
      <c r="C11" s="38">
        <v>36</v>
      </c>
      <c r="D11" s="38">
        <v>120</v>
      </c>
      <c r="E11" s="38">
        <v>53</v>
      </c>
      <c r="F11" s="38">
        <v>109</v>
      </c>
      <c r="G11" s="38">
        <v>43</v>
      </c>
      <c r="H11" s="51">
        <v>75</v>
      </c>
      <c r="I11" s="38">
        <v>128</v>
      </c>
      <c r="J11" s="38">
        <v>50</v>
      </c>
      <c r="K11" s="38">
        <v>21</v>
      </c>
      <c r="L11" s="38">
        <v>50</v>
      </c>
      <c r="M11" s="51">
        <v>134</v>
      </c>
      <c r="N11" s="38">
        <v>116</v>
      </c>
      <c r="O11" s="38">
        <v>40</v>
      </c>
      <c r="P11" s="51">
        <v>195</v>
      </c>
      <c r="Q11" s="38">
        <v>164</v>
      </c>
      <c r="R11" s="51">
        <v>275</v>
      </c>
      <c r="S11" s="38">
        <v>290</v>
      </c>
      <c r="T11" s="51">
        <v>179</v>
      </c>
      <c r="U11" s="38">
        <v>128</v>
      </c>
      <c r="V11" s="38">
        <v>136</v>
      </c>
      <c r="W11" s="38">
        <v>122</v>
      </c>
      <c r="X11" s="51">
        <v>129</v>
      </c>
      <c r="Y11" s="38">
        <v>100</v>
      </c>
      <c r="Z11" s="38">
        <v>73</v>
      </c>
      <c r="AA11" s="38">
        <v>186</v>
      </c>
      <c r="AB11" s="38">
        <v>35</v>
      </c>
      <c r="AC11" s="38">
        <v>43</v>
      </c>
      <c r="AD11" s="38">
        <v>0</v>
      </c>
      <c r="AE11" s="51">
        <v>306</v>
      </c>
      <c r="AF11" s="38">
        <v>259</v>
      </c>
      <c r="AG11" s="51">
        <v>120</v>
      </c>
      <c r="AH11" s="38">
        <v>100</v>
      </c>
      <c r="AI11" s="38">
        <v>73</v>
      </c>
      <c r="AJ11" s="38">
        <v>93</v>
      </c>
      <c r="AK11" s="38">
        <v>108</v>
      </c>
      <c r="AL11" s="51">
        <v>329</v>
      </c>
      <c r="AM11" s="38">
        <v>180</v>
      </c>
      <c r="AN11" s="38">
        <v>149</v>
      </c>
      <c r="AO11" s="38">
        <v>191</v>
      </c>
      <c r="AP11" s="38">
        <v>78</v>
      </c>
      <c r="AQ11" s="44">
        <v>113</v>
      </c>
    </row>
    <row r="12" spans="1:43" ht="20" customHeight="1" x14ac:dyDescent="0.25">
      <c r="A12" s="83" t="s">
        <v>81</v>
      </c>
      <c r="B12" s="45">
        <v>0.14791216972571442</v>
      </c>
      <c r="C12" s="39">
        <v>2.5968701409656209E-2</v>
      </c>
      <c r="D12" s="39">
        <v>0.21443346550825051</v>
      </c>
      <c r="E12" s="39">
        <v>0.20249129939878024</v>
      </c>
      <c r="F12" s="39">
        <v>0.12017175282208928</v>
      </c>
      <c r="G12" s="39">
        <v>0.21627030046665524</v>
      </c>
      <c r="H12" s="52">
        <v>4.206544099158413E-2</v>
      </c>
      <c r="I12" s="39">
        <v>0.22110916654391211</v>
      </c>
      <c r="J12" s="39">
        <v>0.19234817628360315</v>
      </c>
      <c r="K12" s="39">
        <v>0.17248573767406492</v>
      </c>
      <c r="L12" s="39">
        <v>0.13225181734875516</v>
      </c>
      <c r="M12" s="52">
        <v>8.3015657782427379E-2</v>
      </c>
      <c r="N12" s="39">
        <v>0.20704327123970934</v>
      </c>
      <c r="O12" s="39">
        <v>0.2233734667177123</v>
      </c>
      <c r="P12" s="52">
        <v>0.17674934847475807</v>
      </c>
      <c r="Q12" s="39">
        <v>0.11865098733095426</v>
      </c>
      <c r="R12" s="52">
        <v>0.15422675150103352</v>
      </c>
      <c r="S12" s="39">
        <v>0.14195732138738951</v>
      </c>
      <c r="T12" s="52">
        <v>0.16285029777206403</v>
      </c>
      <c r="U12" s="39">
        <v>0.17461497837918416</v>
      </c>
      <c r="V12" s="39">
        <v>0.1296113287074773</v>
      </c>
      <c r="W12" s="39">
        <v>0.12251841659039743</v>
      </c>
      <c r="X12" s="52">
        <v>0.16518012987094102</v>
      </c>
      <c r="Y12" s="39">
        <v>0.1168095848811018</v>
      </c>
      <c r="Z12" s="39">
        <v>0.17953207787503719</v>
      </c>
      <c r="AA12" s="39">
        <v>0.14005534676772238</v>
      </c>
      <c r="AB12" s="39">
        <v>7.4775036147444796E-2</v>
      </c>
      <c r="AC12" s="39">
        <v>0.18185544674829537</v>
      </c>
      <c r="AD12" s="39">
        <v>0</v>
      </c>
      <c r="AE12" s="52">
        <v>0.15389838927007879</v>
      </c>
      <c r="AF12" s="39">
        <v>0.13965595415347942</v>
      </c>
      <c r="AG12" s="52">
        <v>0.13320505160659232</v>
      </c>
      <c r="AH12" s="39">
        <v>0.18110979621939091</v>
      </c>
      <c r="AI12" s="39">
        <v>0.15228171065452453</v>
      </c>
      <c r="AJ12" s="39">
        <v>0.15151989310726272</v>
      </c>
      <c r="AK12" s="39">
        <v>0.14848743883048596</v>
      </c>
      <c r="AL12" s="52">
        <v>0.13849016902015326</v>
      </c>
      <c r="AM12" s="39">
        <v>0.12231359120809594</v>
      </c>
      <c r="AN12" s="39">
        <v>0.16340975500768046</v>
      </c>
      <c r="AO12" s="39">
        <v>0.163404197657846</v>
      </c>
      <c r="AP12" s="39">
        <v>0.15168316018811981</v>
      </c>
      <c r="AQ12" s="45">
        <v>0.1741041545834528</v>
      </c>
    </row>
    <row r="13" spans="1:43" ht="20" customHeight="1" x14ac:dyDescent="0.25">
      <c r="A13" s="83"/>
      <c r="B13" s="46">
        <v>296</v>
      </c>
      <c r="C13" s="40">
        <v>7</v>
      </c>
      <c r="D13" s="40">
        <v>87</v>
      </c>
      <c r="E13" s="40">
        <v>36</v>
      </c>
      <c r="F13" s="40">
        <v>43</v>
      </c>
      <c r="G13" s="40">
        <v>39</v>
      </c>
      <c r="H13" s="53">
        <v>14</v>
      </c>
      <c r="I13" s="40">
        <v>106</v>
      </c>
      <c r="J13" s="40">
        <v>34</v>
      </c>
      <c r="K13" s="40">
        <v>17</v>
      </c>
      <c r="L13" s="40">
        <v>27</v>
      </c>
      <c r="M13" s="53">
        <v>48</v>
      </c>
      <c r="N13" s="40">
        <v>91</v>
      </c>
      <c r="O13" s="40">
        <v>30</v>
      </c>
      <c r="P13" s="53">
        <v>121</v>
      </c>
      <c r="Q13" s="40">
        <v>83</v>
      </c>
      <c r="R13" s="53">
        <v>149</v>
      </c>
      <c r="S13" s="40">
        <v>146</v>
      </c>
      <c r="T13" s="53">
        <v>89</v>
      </c>
      <c r="U13" s="40">
        <v>84</v>
      </c>
      <c r="V13" s="40">
        <v>64</v>
      </c>
      <c r="W13" s="40">
        <v>58</v>
      </c>
      <c r="X13" s="53">
        <v>79</v>
      </c>
      <c r="Y13" s="40">
        <v>39</v>
      </c>
      <c r="Z13" s="40">
        <v>48</v>
      </c>
      <c r="AA13" s="40">
        <v>92</v>
      </c>
      <c r="AB13" s="40">
        <v>7</v>
      </c>
      <c r="AC13" s="40">
        <v>31</v>
      </c>
      <c r="AD13" s="40">
        <v>0</v>
      </c>
      <c r="AE13" s="53">
        <v>178</v>
      </c>
      <c r="AF13" s="40">
        <v>117</v>
      </c>
      <c r="AG13" s="53">
        <v>52</v>
      </c>
      <c r="AH13" s="40">
        <v>66</v>
      </c>
      <c r="AI13" s="40">
        <v>43</v>
      </c>
      <c r="AJ13" s="40">
        <v>53</v>
      </c>
      <c r="AK13" s="40">
        <v>55</v>
      </c>
      <c r="AL13" s="53">
        <v>164</v>
      </c>
      <c r="AM13" s="40">
        <v>88</v>
      </c>
      <c r="AN13" s="40">
        <v>76</v>
      </c>
      <c r="AO13" s="40">
        <v>112</v>
      </c>
      <c r="AP13" s="40">
        <v>50</v>
      </c>
      <c r="AQ13" s="46">
        <v>63</v>
      </c>
    </row>
    <row r="14" spans="1:43" ht="20" customHeight="1" x14ac:dyDescent="0.25">
      <c r="A14" s="84" t="s">
        <v>82</v>
      </c>
      <c r="B14" s="47">
        <v>0.15526265000109893</v>
      </c>
      <c r="C14" s="41">
        <v>1.6979978619359098E-2</v>
      </c>
      <c r="D14" s="41">
        <v>0.20223331764918823</v>
      </c>
      <c r="E14" s="41">
        <v>0.22910524694488288</v>
      </c>
      <c r="F14" s="41">
        <v>0.11563641786239591</v>
      </c>
      <c r="G14" s="41">
        <v>0.31052724343838528</v>
      </c>
      <c r="H14" s="54">
        <v>2.4797706947892247E-2</v>
      </c>
      <c r="I14" s="41">
        <v>0.24090859448499452</v>
      </c>
      <c r="J14" s="41">
        <v>0.20857764452611524</v>
      </c>
      <c r="K14" s="41">
        <v>0.31179655081556779</v>
      </c>
      <c r="L14" s="41">
        <v>0.14810442375294908</v>
      </c>
      <c r="M14" s="54">
        <v>6.1875641737251907E-2</v>
      </c>
      <c r="N14" s="41">
        <v>0.28667910203783742</v>
      </c>
      <c r="O14" s="41">
        <v>0.2547416195868315</v>
      </c>
      <c r="P14" s="54">
        <v>0.21312463973108581</v>
      </c>
      <c r="Q14" s="41">
        <v>0.14437216505024908</v>
      </c>
      <c r="R14" s="54">
        <v>0.18385550877117626</v>
      </c>
      <c r="S14" s="41">
        <v>0.12704593264538327</v>
      </c>
      <c r="T14" s="54">
        <v>0.10451289193629529</v>
      </c>
      <c r="U14" s="41">
        <v>0.19892731658357032</v>
      </c>
      <c r="V14" s="41">
        <v>0.21715295539806395</v>
      </c>
      <c r="W14" s="41">
        <v>0.10459104520941204</v>
      </c>
      <c r="X14" s="54">
        <v>0.16240779574991304</v>
      </c>
      <c r="Y14" s="41">
        <v>0.1390833442323596</v>
      </c>
      <c r="Z14" s="41">
        <v>0.14588737207558902</v>
      </c>
      <c r="AA14" s="41">
        <v>0.15440087692916676</v>
      </c>
      <c r="AB14" s="41">
        <v>0.15153521560981809</v>
      </c>
      <c r="AC14" s="41">
        <v>0.18669524064516246</v>
      </c>
      <c r="AD14" s="41">
        <v>0</v>
      </c>
      <c r="AE14" s="54">
        <v>0.1690296422190973</v>
      </c>
      <c r="AF14" s="41">
        <v>0.136275164712479</v>
      </c>
      <c r="AG14" s="54">
        <v>0.16439884317049513</v>
      </c>
      <c r="AH14" s="41">
        <v>0.14407768962394629</v>
      </c>
      <c r="AI14" s="41">
        <v>0.18945471405400102</v>
      </c>
      <c r="AJ14" s="41">
        <v>0.16633858711811045</v>
      </c>
      <c r="AK14" s="41">
        <v>0.11255959430177448</v>
      </c>
      <c r="AL14" s="54">
        <v>0.14719527252678341</v>
      </c>
      <c r="AM14" s="41">
        <v>0.14663238238615217</v>
      </c>
      <c r="AN14" s="41">
        <v>0.14806238975169717</v>
      </c>
      <c r="AO14" s="41">
        <v>0.17589687181160535</v>
      </c>
      <c r="AP14" s="41">
        <v>0.18314254362942911</v>
      </c>
      <c r="AQ14" s="47">
        <v>0.16928240815614387</v>
      </c>
    </row>
    <row r="15" spans="1:43" ht="20" customHeight="1" x14ac:dyDescent="0.25">
      <c r="A15" s="84"/>
      <c r="B15" s="44">
        <v>311</v>
      </c>
      <c r="C15" s="38">
        <v>5</v>
      </c>
      <c r="D15" s="38">
        <v>82</v>
      </c>
      <c r="E15" s="38">
        <v>41</v>
      </c>
      <c r="F15" s="38">
        <v>41</v>
      </c>
      <c r="G15" s="38">
        <v>56</v>
      </c>
      <c r="H15" s="51">
        <v>8</v>
      </c>
      <c r="I15" s="38">
        <v>116</v>
      </c>
      <c r="J15" s="38">
        <v>36</v>
      </c>
      <c r="K15" s="38">
        <v>30</v>
      </c>
      <c r="L15" s="38">
        <v>30</v>
      </c>
      <c r="M15" s="51">
        <v>36</v>
      </c>
      <c r="N15" s="38">
        <v>126</v>
      </c>
      <c r="O15" s="38">
        <v>34</v>
      </c>
      <c r="P15" s="51">
        <v>146</v>
      </c>
      <c r="Q15" s="38">
        <v>101</v>
      </c>
      <c r="R15" s="51">
        <v>177</v>
      </c>
      <c r="S15" s="38">
        <v>131</v>
      </c>
      <c r="T15" s="51">
        <v>57</v>
      </c>
      <c r="U15" s="38">
        <v>96</v>
      </c>
      <c r="V15" s="38">
        <v>108</v>
      </c>
      <c r="W15" s="38">
        <v>50</v>
      </c>
      <c r="X15" s="51">
        <v>78</v>
      </c>
      <c r="Y15" s="38">
        <v>46</v>
      </c>
      <c r="Z15" s="38">
        <v>39</v>
      </c>
      <c r="AA15" s="38">
        <v>101</v>
      </c>
      <c r="AB15" s="38">
        <v>15</v>
      </c>
      <c r="AC15" s="38">
        <v>32</v>
      </c>
      <c r="AD15" s="38">
        <v>0</v>
      </c>
      <c r="AE15" s="51">
        <v>196</v>
      </c>
      <c r="AF15" s="38">
        <v>115</v>
      </c>
      <c r="AG15" s="51">
        <v>64</v>
      </c>
      <c r="AH15" s="38">
        <v>52</v>
      </c>
      <c r="AI15" s="38">
        <v>54</v>
      </c>
      <c r="AJ15" s="38">
        <v>58</v>
      </c>
      <c r="AK15" s="38">
        <v>42</v>
      </c>
      <c r="AL15" s="51">
        <v>175</v>
      </c>
      <c r="AM15" s="38">
        <v>105</v>
      </c>
      <c r="AN15" s="38">
        <v>69</v>
      </c>
      <c r="AO15" s="38">
        <v>121</v>
      </c>
      <c r="AP15" s="38">
        <v>60</v>
      </c>
      <c r="AQ15" s="44">
        <v>61</v>
      </c>
    </row>
    <row r="16" spans="1:43" ht="20" customHeight="1" x14ac:dyDescent="0.25">
      <c r="A16" s="83" t="s">
        <v>53</v>
      </c>
      <c r="B16" s="45">
        <v>0.10604201664226794</v>
      </c>
      <c r="C16" s="39">
        <v>2.6694048679087395E-2</v>
      </c>
      <c r="D16" s="39">
        <v>5.1188815268599031E-2</v>
      </c>
      <c r="E16" s="39">
        <v>4.9302736497056091E-2</v>
      </c>
      <c r="F16" s="39">
        <v>6.1357433096389941E-2</v>
      </c>
      <c r="G16" s="39">
        <v>7.4270674893833197E-2</v>
      </c>
      <c r="H16" s="52">
        <v>2.1961425169592229E-2</v>
      </c>
      <c r="I16" s="39">
        <v>6.2908148607364517E-2</v>
      </c>
      <c r="J16" s="39">
        <v>3.5779006518810857E-2</v>
      </c>
      <c r="K16" s="39">
        <v>3.6415292980690107E-2</v>
      </c>
      <c r="L16" s="39">
        <v>6.632237773769116E-2</v>
      </c>
      <c r="M16" s="52">
        <v>3.8411104756576678E-2</v>
      </c>
      <c r="N16" s="39">
        <v>6.3091641922656982E-2</v>
      </c>
      <c r="O16" s="39">
        <v>3.2582300298773063E-2</v>
      </c>
      <c r="P16" s="52">
        <v>5.1631413356795039E-2</v>
      </c>
      <c r="Q16" s="39">
        <v>5.9395796508723182E-2</v>
      </c>
      <c r="R16" s="52">
        <v>6.9746492948873778E-2</v>
      </c>
      <c r="S16" s="39">
        <v>0.13819210700790693</v>
      </c>
      <c r="T16" s="52">
        <v>0.15244587448987709</v>
      </c>
      <c r="U16" s="39">
        <v>0.11654342904929299</v>
      </c>
      <c r="V16" s="39">
        <v>8.6635001208768062E-2</v>
      </c>
      <c r="W16" s="39">
        <v>6.2011724485020882E-2</v>
      </c>
      <c r="X16" s="52">
        <v>0.1074634401387395</v>
      </c>
      <c r="Y16" s="39">
        <v>0.12615535578191198</v>
      </c>
      <c r="Z16" s="39">
        <v>0.10845761905813708</v>
      </c>
      <c r="AA16" s="39">
        <v>8.2932633789515167E-2</v>
      </c>
      <c r="AB16" s="39">
        <v>9.174585054161831E-2</v>
      </c>
      <c r="AC16" s="39">
        <v>0.15616672191932673</v>
      </c>
      <c r="AD16" s="39">
        <v>0</v>
      </c>
      <c r="AE16" s="52">
        <v>8.3352151278259484E-2</v>
      </c>
      <c r="AF16" s="39">
        <v>0.13733596073534343</v>
      </c>
      <c r="AG16" s="52">
        <v>0.13243206638044547</v>
      </c>
      <c r="AH16" s="39">
        <v>6.3509920754331692E-2</v>
      </c>
      <c r="AI16" s="39">
        <v>8.2846229463751461E-2</v>
      </c>
      <c r="AJ16" s="39">
        <v>8.6057478483577671E-2</v>
      </c>
      <c r="AK16" s="39">
        <v>9.1819983562944713E-2</v>
      </c>
      <c r="AL16" s="52">
        <v>8.3821851536540565E-2</v>
      </c>
      <c r="AM16" s="39">
        <v>7.5374765978424754E-2</v>
      </c>
      <c r="AN16" s="39">
        <v>9.6834361188153556E-2</v>
      </c>
      <c r="AO16" s="39">
        <v>0.12596022701814996</v>
      </c>
      <c r="AP16" s="39">
        <v>0.12147732620189894</v>
      </c>
      <c r="AQ16" s="45">
        <v>0.13005259902528216</v>
      </c>
    </row>
    <row r="17" spans="1:43" ht="20" customHeight="1" x14ac:dyDescent="0.25">
      <c r="A17" s="83"/>
      <c r="B17" s="46">
        <v>212</v>
      </c>
      <c r="C17" s="40">
        <v>7</v>
      </c>
      <c r="D17" s="40">
        <v>21</v>
      </c>
      <c r="E17" s="40">
        <v>9</v>
      </c>
      <c r="F17" s="40">
        <v>22</v>
      </c>
      <c r="G17" s="40">
        <v>13</v>
      </c>
      <c r="H17" s="53">
        <v>7</v>
      </c>
      <c r="I17" s="40">
        <v>30</v>
      </c>
      <c r="J17" s="40">
        <v>6</v>
      </c>
      <c r="K17" s="40">
        <v>3</v>
      </c>
      <c r="L17" s="40">
        <v>14</v>
      </c>
      <c r="M17" s="53">
        <v>22</v>
      </c>
      <c r="N17" s="40">
        <v>28</v>
      </c>
      <c r="O17" s="40">
        <v>4</v>
      </c>
      <c r="P17" s="53">
        <v>35</v>
      </c>
      <c r="Q17" s="40">
        <v>42</v>
      </c>
      <c r="R17" s="53">
        <v>67</v>
      </c>
      <c r="S17" s="40">
        <v>142</v>
      </c>
      <c r="T17" s="53">
        <v>83</v>
      </c>
      <c r="U17" s="40">
        <v>56</v>
      </c>
      <c r="V17" s="40">
        <v>43</v>
      </c>
      <c r="W17" s="40">
        <v>29</v>
      </c>
      <c r="X17" s="53">
        <v>51</v>
      </c>
      <c r="Y17" s="40">
        <v>42</v>
      </c>
      <c r="Z17" s="40">
        <v>29</v>
      </c>
      <c r="AA17" s="40">
        <v>54</v>
      </c>
      <c r="AB17" s="40">
        <v>9</v>
      </c>
      <c r="AC17" s="40">
        <v>27</v>
      </c>
      <c r="AD17" s="40">
        <v>0</v>
      </c>
      <c r="AE17" s="53">
        <v>97</v>
      </c>
      <c r="AF17" s="40">
        <v>115</v>
      </c>
      <c r="AG17" s="53">
        <v>52</v>
      </c>
      <c r="AH17" s="40">
        <v>23</v>
      </c>
      <c r="AI17" s="40">
        <v>23</v>
      </c>
      <c r="AJ17" s="40">
        <v>30</v>
      </c>
      <c r="AK17" s="40">
        <v>34</v>
      </c>
      <c r="AL17" s="53">
        <v>99</v>
      </c>
      <c r="AM17" s="40">
        <v>54</v>
      </c>
      <c r="AN17" s="40">
        <v>45</v>
      </c>
      <c r="AO17" s="40">
        <v>87</v>
      </c>
      <c r="AP17" s="40">
        <v>40</v>
      </c>
      <c r="AQ17" s="46">
        <v>47</v>
      </c>
    </row>
    <row r="18" spans="1:43" ht="20" customHeight="1" x14ac:dyDescent="0.25">
      <c r="A18" s="84" t="s">
        <v>83</v>
      </c>
      <c r="B18" s="47">
        <v>0.30820460627204993</v>
      </c>
      <c r="C18" s="41">
        <v>0.7964208108031573</v>
      </c>
      <c r="D18" s="41">
        <v>0.23442996212936401</v>
      </c>
      <c r="E18" s="41">
        <v>0.22127716108705589</v>
      </c>
      <c r="F18" s="41">
        <v>0.39532380191539246</v>
      </c>
      <c r="G18" s="41">
        <v>0.15913959012394016</v>
      </c>
      <c r="H18" s="54">
        <v>0.68978231783467592</v>
      </c>
      <c r="I18" s="41">
        <v>0.20983923356685302</v>
      </c>
      <c r="J18" s="41">
        <v>0.27768089133528723</v>
      </c>
      <c r="K18" s="41">
        <v>0.25937523536935425</v>
      </c>
      <c r="L18" s="41">
        <v>0.40590161095016208</v>
      </c>
      <c r="M18" s="54">
        <v>0.58317868889527791</v>
      </c>
      <c r="N18" s="41">
        <v>0.17951613529396598</v>
      </c>
      <c r="O18" s="41">
        <v>0.18997640814387295</v>
      </c>
      <c r="P18" s="54">
        <v>0.27423190372064904</v>
      </c>
      <c r="Q18" s="41">
        <v>0.44395838542122429</v>
      </c>
      <c r="R18" s="54">
        <v>0.30656535747981939</v>
      </c>
      <c r="S18" s="41">
        <v>0.31114099356957875</v>
      </c>
      <c r="T18" s="54">
        <v>0.25228360840480341</v>
      </c>
      <c r="U18" s="41">
        <v>0.24590148777644713</v>
      </c>
      <c r="V18" s="41">
        <v>0.29176392185298339</v>
      </c>
      <c r="W18" s="41">
        <v>0.4535965043793746</v>
      </c>
      <c r="X18" s="54">
        <v>0.29648077801023798</v>
      </c>
      <c r="Y18" s="41">
        <v>0.31522642641917747</v>
      </c>
      <c r="Z18" s="41">
        <v>0.29368072309965515</v>
      </c>
      <c r="AA18" s="41">
        <v>0.33952547978955472</v>
      </c>
      <c r="AB18" s="41">
        <v>0.31921968900961678</v>
      </c>
      <c r="AC18" s="41">
        <v>0.2236283396408042</v>
      </c>
      <c r="AD18" s="41">
        <v>0</v>
      </c>
      <c r="AE18" s="54">
        <v>0.32983680142724914</v>
      </c>
      <c r="AF18" s="41">
        <v>0.27836940474321159</v>
      </c>
      <c r="AG18" s="54">
        <v>0.26143914064559493</v>
      </c>
      <c r="AH18" s="41">
        <v>0.33573349296045757</v>
      </c>
      <c r="AI18" s="41">
        <v>0.31679338203584417</v>
      </c>
      <c r="AJ18" s="41">
        <v>0.32740573674681611</v>
      </c>
      <c r="AK18" s="41">
        <v>0.35697616198466525</v>
      </c>
      <c r="AL18" s="54">
        <v>0.35305120725990963</v>
      </c>
      <c r="AM18" s="41">
        <v>0.40509068867886966</v>
      </c>
      <c r="AN18" s="41">
        <v>0.27288577628726601</v>
      </c>
      <c r="AO18" s="41">
        <v>0.25650410914460825</v>
      </c>
      <c r="AP18" s="41">
        <v>0.30507766453491353</v>
      </c>
      <c r="AQ18" s="47">
        <v>0.21216204883277437</v>
      </c>
    </row>
    <row r="19" spans="1:43" ht="20" customHeight="1" x14ac:dyDescent="0.25">
      <c r="A19" s="84"/>
      <c r="B19" s="44">
        <v>616</v>
      </c>
      <c r="C19" s="38">
        <v>211</v>
      </c>
      <c r="D19" s="38">
        <v>95</v>
      </c>
      <c r="E19" s="38">
        <v>39</v>
      </c>
      <c r="F19" s="38">
        <v>140</v>
      </c>
      <c r="G19" s="38">
        <v>29</v>
      </c>
      <c r="H19" s="51">
        <v>233</v>
      </c>
      <c r="I19" s="38">
        <v>101</v>
      </c>
      <c r="J19" s="38">
        <v>48</v>
      </c>
      <c r="K19" s="38">
        <v>25</v>
      </c>
      <c r="L19" s="38">
        <v>83</v>
      </c>
      <c r="M19" s="51">
        <v>335</v>
      </c>
      <c r="N19" s="38">
        <v>79</v>
      </c>
      <c r="O19" s="38">
        <v>25</v>
      </c>
      <c r="P19" s="51">
        <v>188</v>
      </c>
      <c r="Q19" s="38">
        <v>311</v>
      </c>
      <c r="R19" s="51">
        <v>296</v>
      </c>
      <c r="S19" s="38">
        <v>320</v>
      </c>
      <c r="T19" s="51">
        <v>138</v>
      </c>
      <c r="U19" s="38">
        <v>119</v>
      </c>
      <c r="V19" s="38">
        <v>144</v>
      </c>
      <c r="W19" s="38">
        <v>215</v>
      </c>
      <c r="X19" s="51">
        <v>142</v>
      </c>
      <c r="Y19" s="38">
        <v>104</v>
      </c>
      <c r="Z19" s="38">
        <v>78</v>
      </c>
      <c r="AA19" s="38">
        <v>223</v>
      </c>
      <c r="AB19" s="38">
        <v>31</v>
      </c>
      <c r="AC19" s="38">
        <v>38</v>
      </c>
      <c r="AD19" s="38">
        <v>0</v>
      </c>
      <c r="AE19" s="51">
        <v>382</v>
      </c>
      <c r="AF19" s="38">
        <v>234</v>
      </c>
      <c r="AG19" s="51">
        <v>102</v>
      </c>
      <c r="AH19" s="38">
        <v>121</v>
      </c>
      <c r="AI19" s="38">
        <v>90</v>
      </c>
      <c r="AJ19" s="38">
        <v>114</v>
      </c>
      <c r="AK19" s="38">
        <v>132</v>
      </c>
      <c r="AL19" s="51">
        <v>419</v>
      </c>
      <c r="AM19" s="38">
        <v>291</v>
      </c>
      <c r="AN19" s="38">
        <v>127</v>
      </c>
      <c r="AO19" s="38">
        <v>176</v>
      </c>
      <c r="AP19" s="38">
        <v>100</v>
      </c>
      <c r="AQ19" s="44">
        <v>76</v>
      </c>
    </row>
    <row r="20" spans="1:43" ht="20" customHeight="1" x14ac:dyDescent="0.25">
      <c r="A20" s="83" t="s">
        <v>84</v>
      </c>
      <c r="B20" s="45">
        <v>0.30317481972681298</v>
      </c>
      <c r="C20" s="39">
        <v>4.2948680029015328E-2</v>
      </c>
      <c r="D20" s="39">
        <v>0.41666678315743821</v>
      </c>
      <c r="E20" s="39">
        <v>0.43159654634366312</v>
      </c>
      <c r="F20" s="39">
        <v>0.23580817068448515</v>
      </c>
      <c r="G20" s="39">
        <v>0.52679754390504074</v>
      </c>
      <c r="H20" s="52">
        <v>6.6863147939476397E-2</v>
      </c>
      <c r="I20" s="39">
        <v>0.46201776102890646</v>
      </c>
      <c r="J20" s="39">
        <v>0.40092582080971828</v>
      </c>
      <c r="K20" s="39">
        <v>0.48428228848963278</v>
      </c>
      <c r="L20" s="39">
        <v>0.28035624110170421</v>
      </c>
      <c r="M20" s="52">
        <v>0.14489129951967927</v>
      </c>
      <c r="N20" s="39">
        <v>0.49372237327754648</v>
      </c>
      <c r="O20" s="39">
        <v>0.47811508630454363</v>
      </c>
      <c r="P20" s="52">
        <v>0.3898739882058439</v>
      </c>
      <c r="Q20" s="39">
        <v>0.26302315238120316</v>
      </c>
      <c r="R20" s="52">
        <v>0.33808226027220983</v>
      </c>
      <c r="S20" s="39">
        <v>0.26900325403277281</v>
      </c>
      <c r="T20" s="52">
        <v>0.26736318970835948</v>
      </c>
      <c r="U20" s="39">
        <v>0.37354229496275432</v>
      </c>
      <c r="V20" s="39">
        <v>0.34676428410554117</v>
      </c>
      <c r="W20" s="39">
        <v>0.22710946179980951</v>
      </c>
      <c r="X20" s="52">
        <v>0.32758792562085398</v>
      </c>
      <c r="Y20" s="39">
        <v>0.25589292911346151</v>
      </c>
      <c r="Z20" s="39">
        <v>0.32541944995062627</v>
      </c>
      <c r="AA20" s="39">
        <v>0.29445622369688923</v>
      </c>
      <c r="AB20" s="39">
        <v>0.22631025175726296</v>
      </c>
      <c r="AC20" s="39">
        <v>0.36855068739345787</v>
      </c>
      <c r="AD20" s="39">
        <v>0</v>
      </c>
      <c r="AE20" s="52">
        <v>0.32292803148917615</v>
      </c>
      <c r="AF20" s="39">
        <v>0.27593111886595845</v>
      </c>
      <c r="AG20" s="52">
        <v>0.29760389477708737</v>
      </c>
      <c r="AH20" s="39">
        <v>0.32518748584333734</v>
      </c>
      <c r="AI20" s="39">
        <v>0.34173642470852555</v>
      </c>
      <c r="AJ20" s="39">
        <v>0.31785848022537327</v>
      </c>
      <c r="AK20" s="39">
        <v>0.26104703313226052</v>
      </c>
      <c r="AL20" s="52">
        <v>0.28568544154693681</v>
      </c>
      <c r="AM20" s="39">
        <v>0.26894597359424804</v>
      </c>
      <c r="AN20" s="39">
        <v>0.31147214475937757</v>
      </c>
      <c r="AO20" s="39">
        <v>0.33930106946945132</v>
      </c>
      <c r="AP20" s="39">
        <v>0.33482570381754906</v>
      </c>
      <c r="AQ20" s="45">
        <v>0.34338656273959683</v>
      </c>
    </row>
    <row r="21" spans="1:43" ht="20" customHeight="1" x14ac:dyDescent="0.25">
      <c r="A21" s="85"/>
      <c r="B21" s="48">
        <v>606</v>
      </c>
      <c r="C21" s="42">
        <v>11</v>
      </c>
      <c r="D21" s="42">
        <v>168</v>
      </c>
      <c r="E21" s="42">
        <v>77</v>
      </c>
      <c r="F21" s="42">
        <v>84</v>
      </c>
      <c r="G21" s="42">
        <v>95</v>
      </c>
      <c r="H21" s="57">
        <v>23</v>
      </c>
      <c r="I21" s="42">
        <v>222</v>
      </c>
      <c r="J21" s="42">
        <v>70</v>
      </c>
      <c r="K21" s="42">
        <v>46</v>
      </c>
      <c r="L21" s="42">
        <v>57</v>
      </c>
      <c r="M21" s="57">
        <v>83</v>
      </c>
      <c r="N21" s="42">
        <v>217</v>
      </c>
      <c r="O21" s="42">
        <v>63</v>
      </c>
      <c r="P21" s="57">
        <v>268</v>
      </c>
      <c r="Q21" s="42">
        <v>184</v>
      </c>
      <c r="R21" s="57">
        <v>326</v>
      </c>
      <c r="S21" s="42">
        <v>277</v>
      </c>
      <c r="T21" s="57">
        <v>146</v>
      </c>
      <c r="U21" s="42">
        <v>181</v>
      </c>
      <c r="V21" s="42">
        <v>172</v>
      </c>
      <c r="W21" s="42">
        <v>108</v>
      </c>
      <c r="X21" s="57">
        <v>157</v>
      </c>
      <c r="Y21" s="42">
        <v>85</v>
      </c>
      <c r="Z21" s="42">
        <v>87</v>
      </c>
      <c r="AA21" s="42">
        <v>193</v>
      </c>
      <c r="AB21" s="42">
        <v>22</v>
      </c>
      <c r="AC21" s="42">
        <v>63</v>
      </c>
      <c r="AD21" s="42">
        <v>0</v>
      </c>
      <c r="AE21" s="57">
        <v>374</v>
      </c>
      <c r="AF21" s="42">
        <v>232</v>
      </c>
      <c r="AG21" s="57">
        <v>116</v>
      </c>
      <c r="AH21" s="42">
        <v>118</v>
      </c>
      <c r="AI21" s="42">
        <v>97</v>
      </c>
      <c r="AJ21" s="42">
        <v>110</v>
      </c>
      <c r="AK21" s="42">
        <v>97</v>
      </c>
      <c r="AL21" s="57">
        <v>339</v>
      </c>
      <c r="AM21" s="42">
        <v>193</v>
      </c>
      <c r="AN21" s="42">
        <v>145</v>
      </c>
      <c r="AO21" s="42">
        <v>233</v>
      </c>
      <c r="AP21" s="42">
        <v>110</v>
      </c>
      <c r="AQ21" s="48">
        <v>123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7" display="Return to index" xr:uid="{8E24D8F2-9AC0-4CC2-B69A-8E0C5C77B61C}"/>
  </hyperlinks>
  <pageMargins left="0.7" right="0.7" top="0.75" bottom="0.75" header="0.3" footer="0.3"/>
  <headerFooter alignWithMargins="0"/>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87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5.0283810108954947E-2</v>
      </c>
      <c r="C6" s="37">
        <v>4.3829660452176421E-2</v>
      </c>
      <c r="D6" s="37">
        <v>7.6309645223442552E-2</v>
      </c>
      <c r="E6" s="37">
        <v>0.20426805976978493</v>
      </c>
      <c r="F6" s="37">
        <v>2.5870226534265864E-2</v>
      </c>
      <c r="G6" s="37">
        <v>3.85213958943523E-2</v>
      </c>
      <c r="H6" s="50">
        <v>3.3762042837231866E-2</v>
      </c>
      <c r="I6" s="37">
        <v>7.2491765414333692E-2</v>
      </c>
      <c r="J6" s="37">
        <v>0.17512655566903121</v>
      </c>
      <c r="K6" s="37">
        <v>8.8711709978202033E-2</v>
      </c>
      <c r="L6" s="37">
        <v>1.1306705397452189E-2</v>
      </c>
      <c r="M6" s="50">
        <v>3.3325375805529939E-2</v>
      </c>
      <c r="N6" s="37">
        <v>7.9343052482497234E-2</v>
      </c>
      <c r="O6" s="37">
        <v>0.15190087622131054</v>
      </c>
      <c r="P6" s="50">
        <v>8.3656758171133508E-2</v>
      </c>
      <c r="Q6" s="37">
        <v>2.9415755651288913E-2</v>
      </c>
      <c r="R6" s="50">
        <v>5.9776596094802563E-2</v>
      </c>
      <c r="S6" s="37">
        <v>4.1725874534188412E-2</v>
      </c>
      <c r="T6" s="50">
        <v>7.1596915972120451E-2</v>
      </c>
      <c r="U6" s="37">
        <v>4.7499162707648382E-2</v>
      </c>
      <c r="V6" s="37">
        <v>4.783334616665029E-2</v>
      </c>
      <c r="W6" s="37">
        <v>3.1075252191609382E-2</v>
      </c>
      <c r="X6" s="50">
        <v>5.2843271572549214E-2</v>
      </c>
      <c r="Y6" s="37">
        <v>5.191390398567175E-2</v>
      </c>
      <c r="Z6" s="37">
        <v>5.4878674437659002E-2</v>
      </c>
      <c r="AA6" s="37">
        <v>4.909123287944199E-2</v>
      </c>
      <c r="AB6" s="37">
        <v>6.9296595150806481E-2</v>
      </c>
      <c r="AC6" s="37">
        <v>2.6557449061861586E-2</v>
      </c>
      <c r="AD6" s="37">
        <v>0</v>
      </c>
      <c r="AE6" s="50">
        <v>6.014964445382396E-2</v>
      </c>
      <c r="AF6" s="37">
        <v>3.6676815820234986E-2</v>
      </c>
      <c r="AG6" s="50">
        <v>4.5857917772216261E-2</v>
      </c>
      <c r="AH6" s="37">
        <v>4.2647303727111924E-2</v>
      </c>
      <c r="AI6" s="37">
        <v>5.5965527474790597E-2</v>
      </c>
      <c r="AJ6" s="37">
        <v>4.8575184792448864E-2</v>
      </c>
      <c r="AK6" s="37">
        <v>7.6171507665006855E-2</v>
      </c>
      <c r="AL6" s="50">
        <v>5.3549575913312303E-2</v>
      </c>
      <c r="AM6" s="37">
        <v>5.1423756703203566E-2</v>
      </c>
      <c r="AN6" s="37">
        <v>5.6824343618553146E-2</v>
      </c>
      <c r="AO6" s="37">
        <v>4.3377307517603866E-2</v>
      </c>
      <c r="AP6" s="37">
        <v>4.3848520234565147E-2</v>
      </c>
      <c r="AQ6" s="43">
        <v>4.2947144591556796E-2</v>
      </c>
    </row>
    <row r="7" spans="1:43" ht="20" customHeight="1" x14ac:dyDescent="0.25">
      <c r="A7" s="84"/>
      <c r="B7" s="44">
        <v>101</v>
      </c>
      <c r="C7" s="38">
        <v>12</v>
      </c>
      <c r="D7" s="38">
        <v>31</v>
      </c>
      <c r="E7" s="38">
        <v>36</v>
      </c>
      <c r="F7" s="38">
        <v>9</v>
      </c>
      <c r="G7" s="38">
        <v>7</v>
      </c>
      <c r="H7" s="51">
        <v>11</v>
      </c>
      <c r="I7" s="38">
        <v>35</v>
      </c>
      <c r="J7" s="38">
        <v>31</v>
      </c>
      <c r="K7" s="38">
        <v>8</v>
      </c>
      <c r="L7" s="38">
        <v>2</v>
      </c>
      <c r="M7" s="51">
        <v>19</v>
      </c>
      <c r="N7" s="38">
        <v>35</v>
      </c>
      <c r="O7" s="38">
        <v>20</v>
      </c>
      <c r="P7" s="51">
        <v>57</v>
      </c>
      <c r="Q7" s="38">
        <v>21</v>
      </c>
      <c r="R7" s="51">
        <v>58</v>
      </c>
      <c r="S7" s="38">
        <v>43</v>
      </c>
      <c r="T7" s="51">
        <v>39</v>
      </c>
      <c r="U7" s="38">
        <v>23</v>
      </c>
      <c r="V7" s="38">
        <v>24</v>
      </c>
      <c r="W7" s="38">
        <v>15</v>
      </c>
      <c r="X7" s="51">
        <v>25</v>
      </c>
      <c r="Y7" s="38">
        <v>17</v>
      </c>
      <c r="Z7" s="38">
        <v>15</v>
      </c>
      <c r="AA7" s="38">
        <v>32</v>
      </c>
      <c r="AB7" s="38">
        <v>7</v>
      </c>
      <c r="AC7" s="38">
        <v>5</v>
      </c>
      <c r="AD7" s="38">
        <v>0</v>
      </c>
      <c r="AE7" s="51">
        <v>70</v>
      </c>
      <c r="AF7" s="38">
        <v>31</v>
      </c>
      <c r="AG7" s="51">
        <v>18</v>
      </c>
      <c r="AH7" s="38">
        <v>15</v>
      </c>
      <c r="AI7" s="38">
        <v>16</v>
      </c>
      <c r="AJ7" s="38">
        <v>17</v>
      </c>
      <c r="AK7" s="38">
        <v>28</v>
      </c>
      <c r="AL7" s="51">
        <v>64</v>
      </c>
      <c r="AM7" s="38">
        <v>37</v>
      </c>
      <c r="AN7" s="38">
        <v>27</v>
      </c>
      <c r="AO7" s="38">
        <v>30</v>
      </c>
      <c r="AP7" s="38">
        <v>14</v>
      </c>
      <c r="AQ7" s="44">
        <v>15</v>
      </c>
    </row>
    <row r="8" spans="1:43" ht="20" customHeight="1" x14ac:dyDescent="0.25">
      <c r="A8" s="83" t="s">
        <v>79</v>
      </c>
      <c r="B8" s="45">
        <v>0.1913170425676734</v>
      </c>
      <c r="C8" s="39">
        <v>0.17627100071691953</v>
      </c>
      <c r="D8" s="39">
        <v>0.28703804127066368</v>
      </c>
      <c r="E8" s="39">
        <v>0.53701927794611548</v>
      </c>
      <c r="F8" s="39">
        <v>5.4589848214637457E-2</v>
      </c>
      <c r="G8" s="39">
        <v>0.21950598011863387</v>
      </c>
      <c r="H8" s="52">
        <v>0.14852495307375169</v>
      </c>
      <c r="I8" s="39">
        <v>0.25722427085134131</v>
      </c>
      <c r="J8" s="39">
        <v>0.50872533626360061</v>
      </c>
      <c r="K8" s="39">
        <v>0.15954753182659626</v>
      </c>
      <c r="L8" s="39">
        <v>4.8383131435186931E-2</v>
      </c>
      <c r="M8" s="52">
        <v>0.14295348301549146</v>
      </c>
      <c r="N8" s="39">
        <v>0.22420341452644382</v>
      </c>
      <c r="O8" s="39">
        <v>0.52628303671664911</v>
      </c>
      <c r="P8" s="52">
        <v>0.28441098196306785</v>
      </c>
      <c r="Q8" s="39">
        <v>0.12080101601611509</v>
      </c>
      <c r="R8" s="52">
        <v>0.21859432306910662</v>
      </c>
      <c r="S8" s="39">
        <v>0.16704477595952757</v>
      </c>
      <c r="T8" s="52">
        <v>0.20948656840633631</v>
      </c>
      <c r="U8" s="39">
        <v>0.18433975258646942</v>
      </c>
      <c r="V8" s="39">
        <v>0.1984665915347546</v>
      </c>
      <c r="W8" s="39">
        <v>0.16998670645036251</v>
      </c>
      <c r="X8" s="52">
        <v>0.18170097948138497</v>
      </c>
      <c r="Y8" s="39">
        <v>0.17297504114720041</v>
      </c>
      <c r="Z8" s="39">
        <v>0.27504275392140159</v>
      </c>
      <c r="AA8" s="39">
        <v>0.17521297698178667</v>
      </c>
      <c r="AB8" s="39">
        <v>0.11383160374081741</v>
      </c>
      <c r="AC8" s="39">
        <v>0.22852640705319996</v>
      </c>
      <c r="AD8" s="39">
        <v>0</v>
      </c>
      <c r="AE8" s="52">
        <v>0.22584051877845857</v>
      </c>
      <c r="AF8" s="39">
        <v>0.14370213974181978</v>
      </c>
      <c r="AG8" s="52">
        <v>0.12391273989329286</v>
      </c>
      <c r="AH8" s="39">
        <v>0.23308230562854781</v>
      </c>
      <c r="AI8" s="39">
        <v>0.19150969166331563</v>
      </c>
      <c r="AJ8" s="39">
        <v>0.19447604785744999</v>
      </c>
      <c r="AK8" s="39">
        <v>0.23675006061919027</v>
      </c>
      <c r="AL8" s="52">
        <v>0.2003830803944287</v>
      </c>
      <c r="AM8" s="39">
        <v>0.18479995310298644</v>
      </c>
      <c r="AN8" s="39">
        <v>0.22438847170804968</v>
      </c>
      <c r="AO8" s="39">
        <v>0.16872877827406454</v>
      </c>
      <c r="AP8" s="39">
        <v>0.17118916231121661</v>
      </c>
      <c r="AQ8" s="45">
        <v>0.16648273108873834</v>
      </c>
    </row>
    <row r="9" spans="1:43" ht="20" customHeight="1" x14ac:dyDescent="0.25">
      <c r="A9" s="83"/>
      <c r="B9" s="46">
        <v>383</v>
      </c>
      <c r="C9" s="40">
        <v>47</v>
      </c>
      <c r="D9" s="40">
        <v>116</v>
      </c>
      <c r="E9" s="40">
        <v>96</v>
      </c>
      <c r="F9" s="40">
        <v>19</v>
      </c>
      <c r="G9" s="40">
        <v>40</v>
      </c>
      <c r="H9" s="53">
        <v>50</v>
      </c>
      <c r="I9" s="40">
        <v>124</v>
      </c>
      <c r="J9" s="40">
        <v>89</v>
      </c>
      <c r="K9" s="40">
        <v>15</v>
      </c>
      <c r="L9" s="40">
        <v>10</v>
      </c>
      <c r="M9" s="53">
        <v>82</v>
      </c>
      <c r="N9" s="40">
        <v>98</v>
      </c>
      <c r="O9" s="40">
        <v>70</v>
      </c>
      <c r="P9" s="53">
        <v>195</v>
      </c>
      <c r="Q9" s="40">
        <v>85</v>
      </c>
      <c r="R9" s="53">
        <v>211</v>
      </c>
      <c r="S9" s="40">
        <v>172</v>
      </c>
      <c r="T9" s="53">
        <v>115</v>
      </c>
      <c r="U9" s="40">
        <v>89</v>
      </c>
      <c r="V9" s="40">
        <v>98</v>
      </c>
      <c r="W9" s="40">
        <v>81</v>
      </c>
      <c r="X9" s="53">
        <v>87</v>
      </c>
      <c r="Y9" s="40">
        <v>57</v>
      </c>
      <c r="Z9" s="40">
        <v>73</v>
      </c>
      <c r="AA9" s="40">
        <v>115</v>
      </c>
      <c r="AB9" s="40">
        <v>11</v>
      </c>
      <c r="AC9" s="40">
        <v>39</v>
      </c>
      <c r="AD9" s="40">
        <v>0</v>
      </c>
      <c r="AE9" s="53">
        <v>262</v>
      </c>
      <c r="AF9" s="40">
        <v>121</v>
      </c>
      <c r="AG9" s="53">
        <v>48</v>
      </c>
      <c r="AH9" s="40">
        <v>84</v>
      </c>
      <c r="AI9" s="40">
        <v>54</v>
      </c>
      <c r="AJ9" s="40">
        <v>68</v>
      </c>
      <c r="AK9" s="40">
        <v>88</v>
      </c>
      <c r="AL9" s="53">
        <v>238</v>
      </c>
      <c r="AM9" s="40">
        <v>133</v>
      </c>
      <c r="AN9" s="40">
        <v>105</v>
      </c>
      <c r="AO9" s="40">
        <v>116</v>
      </c>
      <c r="AP9" s="40">
        <v>56</v>
      </c>
      <c r="AQ9" s="46">
        <v>60</v>
      </c>
    </row>
    <row r="10" spans="1:43" ht="20" customHeight="1" x14ac:dyDescent="0.25">
      <c r="A10" s="84" t="s">
        <v>80</v>
      </c>
      <c r="B10" s="47">
        <v>0.36269554590251213</v>
      </c>
      <c r="C10" s="41">
        <v>0.37504253970644763</v>
      </c>
      <c r="D10" s="41">
        <v>0.38348589125971083</v>
      </c>
      <c r="E10" s="41">
        <v>0.20993384501055412</v>
      </c>
      <c r="F10" s="41">
        <v>0.36340062203380863</v>
      </c>
      <c r="G10" s="41">
        <v>0.399978184828025</v>
      </c>
      <c r="H10" s="54">
        <v>0.3912166258286352</v>
      </c>
      <c r="I10" s="41">
        <v>0.38140216799112475</v>
      </c>
      <c r="J10" s="41">
        <v>0.22083448600661115</v>
      </c>
      <c r="K10" s="41">
        <v>0.46080991893651452</v>
      </c>
      <c r="L10" s="41">
        <v>0.35846766030263078</v>
      </c>
      <c r="M10" s="54">
        <v>0.39341254574964118</v>
      </c>
      <c r="N10" s="41">
        <v>0.37316995144863319</v>
      </c>
      <c r="O10" s="41">
        <v>0.20415974959766076</v>
      </c>
      <c r="P10" s="54">
        <v>0.36199696399462211</v>
      </c>
      <c r="Q10" s="41">
        <v>0.36253413143214175</v>
      </c>
      <c r="R10" s="54">
        <v>0.34584760925856978</v>
      </c>
      <c r="S10" s="41">
        <v>0.3780180916835546</v>
      </c>
      <c r="T10" s="54">
        <v>0.37284395201994824</v>
      </c>
      <c r="U10" s="41">
        <v>0.34897059546907089</v>
      </c>
      <c r="V10" s="41">
        <v>0.35598440179543028</v>
      </c>
      <c r="W10" s="41">
        <v>0.37200671543062613</v>
      </c>
      <c r="X10" s="54">
        <v>0.34211442033792289</v>
      </c>
      <c r="Y10" s="41">
        <v>0.37281377246214753</v>
      </c>
      <c r="Z10" s="41">
        <v>0.32070662999597482</v>
      </c>
      <c r="AA10" s="41">
        <v>0.39229881195976757</v>
      </c>
      <c r="AB10" s="41">
        <v>0.33338423294026887</v>
      </c>
      <c r="AC10" s="41">
        <v>0.36943112307146536</v>
      </c>
      <c r="AD10" s="41">
        <v>0</v>
      </c>
      <c r="AE10" s="54">
        <v>0.3343068393516973</v>
      </c>
      <c r="AF10" s="41">
        <v>0.4018493523012524</v>
      </c>
      <c r="AG10" s="54">
        <v>0.37121421987781744</v>
      </c>
      <c r="AH10" s="41">
        <v>0.34760679198831895</v>
      </c>
      <c r="AI10" s="41">
        <v>0.40580059615460401</v>
      </c>
      <c r="AJ10" s="41">
        <v>0.38156056913114944</v>
      </c>
      <c r="AK10" s="41">
        <v>0.35224865990364479</v>
      </c>
      <c r="AL10" s="54">
        <v>0.35146966034451943</v>
      </c>
      <c r="AM10" s="41">
        <v>0.35947448113189551</v>
      </c>
      <c r="AN10" s="41">
        <v>0.33913844775781998</v>
      </c>
      <c r="AO10" s="41">
        <v>0.39158532786896944</v>
      </c>
      <c r="AP10" s="41">
        <v>0.38977492899006205</v>
      </c>
      <c r="AQ10" s="47">
        <v>0.39323801348425741</v>
      </c>
    </row>
    <row r="11" spans="1:43" ht="20" customHeight="1" x14ac:dyDescent="0.25">
      <c r="A11" s="84"/>
      <c r="B11" s="44">
        <v>725</v>
      </c>
      <c r="C11" s="38">
        <v>99</v>
      </c>
      <c r="D11" s="38">
        <v>155</v>
      </c>
      <c r="E11" s="38">
        <v>37</v>
      </c>
      <c r="F11" s="38">
        <v>129</v>
      </c>
      <c r="G11" s="38">
        <v>72</v>
      </c>
      <c r="H11" s="51">
        <v>132</v>
      </c>
      <c r="I11" s="38">
        <v>183</v>
      </c>
      <c r="J11" s="38">
        <v>38</v>
      </c>
      <c r="K11" s="38">
        <v>44</v>
      </c>
      <c r="L11" s="38">
        <v>73</v>
      </c>
      <c r="M11" s="51">
        <v>226</v>
      </c>
      <c r="N11" s="38">
        <v>164</v>
      </c>
      <c r="O11" s="38">
        <v>27</v>
      </c>
      <c r="P11" s="51">
        <v>249</v>
      </c>
      <c r="Q11" s="38">
        <v>254</v>
      </c>
      <c r="R11" s="51">
        <v>334</v>
      </c>
      <c r="S11" s="38">
        <v>389</v>
      </c>
      <c r="T11" s="51">
        <v>204</v>
      </c>
      <c r="U11" s="38">
        <v>169</v>
      </c>
      <c r="V11" s="38">
        <v>176</v>
      </c>
      <c r="W11" s="38">
        <v>176</v>
      </c>
      <c r="X11" s="51">
        <v>164</v>
      </c>
      <c r="Y11" s="38">
        <v>123</v>
      </c>
      <c r="Z11" s="38">
        <v>86</v>
      </c>
      <c r="AA11" s="38">
        <v>257</v>
      </c>
      <c r="AB11" s="38">
        <v>32</v>
      </c>
      <c r="AC11" s="38">
        <v>63</v>
      </c>
      <c r="AD11" s="38">
        <v>0</v>
      </c>
      <c r="AE11" s="51">
        <v>388</v>
      </c>
      <c r="AF11" s="38">
        <v>338</v>
      </c>
      <c r="AG11" s="51">
        <v>145</v>
      </c>
      <c r="AH11" s="38">
        <v>126</v>
      </c>
      <c r="AI11" s="38">
        <v>115</v>
      </c>
      <c r="AJ11" s="38">
        <v>133</v>
      </c>
      <c r="AK11" s="38">
        <v>131</v>
      </c>
      <c r="AL11" s="51">
        <v>417</v>
      </c>
      <c r="AM11" s="38">
        <v>258</v>
      </c>
      <c r="AN11" s="38">
        <v>158</v>
      </c>
      <c r="AO11" s="38">
        <v>269</v>
      </c>
      <c r="AP11" s="38">
        <v>128</v>
      </c>
      <c r="AQ11" s="44">
        <v>141</v>
      </c>
    </row>
    <row r="12" spans="1:43" ht="20" customHeight="1" x14ac:dyDescent="0.25">
      <c r="A12" s="83" t="s">
        <v>81</v>
      </c>
      <c r="B12" s="45">
        <v>0.12731940520217838</v>
      </c>
      <c r="C12" s="39">
        <v>0.18945216042325394</v>
      </c>
      <c r="D12" s="39">
        <v>0.10612258945638114</v>
      </c>
      <c r="E12" s="39">
        <v>2.424363114664296E-2</v>
      </c>
      <c r="F12" s="39">
        <v>0.19814486915359864</v>
      </c>
      <c r="G12" s="39">
        <v>0.12632725474560969</v>
      </c>
      <c r="H12" s="52">
        <v>0.2099266964700541</v>
      </c>
      <c r="I12" s="39">
        <v>0.10217452436159144</v>
      </c>
      <c r="J12" s="39">
        <v>4.7763726967225681E-2</v>
      </c>
      <c r="K12" s="39">
        <v>8.9527414170028685E-2</v>
      </c>
      <c r="L12" s="39">
        <v>0.1764870092487848</v>
      </c>
      <c r="M12" s="52">
        <v>0.17262072097013509</v>
      </c>
      <c r="N12" s="39">
        <v>0.13179208617788382</v>
      </c>
      <c r="O12" s="39">
        <v>3.3791144031867344E-2</v>
      </c>
      <c r="P12" s="52">
        <v>0.11243506366775949</v>
      </c>
      <c r="Q12" s="39">
        <v>0.16725878281934337</v>
      </c>
      <c r="R12" s="52">
        <v>0.13976333854171885</v>
      </c>
      <c r="S12" s="39">
        <v>0.11651890759125376</v>
      </c>
      <c r="T12" s="52">
        <v>0.10732477070891772</v>
      </c>
      <c r="U12" s="39">
        <v>0.13614397089979882</v>
      </c>
      <c r="V12" s="39">
        <v>0.12818937834221872</v>
      </c>
      <c r="W12" s="39">
        <v>0.14048895221118099</v>
      </c>
      <c r="X12" s="52">
        <v>0.15276758586016534</v>
      </c>
      <c r="Y12" s="39">
        <v>0.13144199594434178</v>
      </c>
      <c r="Z12" s="39">
        <v>9.4107102481669647E-2</v>
      </c>
      <c r="AA12" s="39">
        <v>0.12599604152804056</v>
      </c>
      <c r="AB12" s="39">
        <v>0.12451645138647542</v>
      </c>
      <c r="AC12" s="39">
        <v>0.10657592296593471</v>
      </c>
      <c r="AD12" s="39">
        <v>0</v>
      </c>
      <c r="AE12" s="52">
        <v>0.13762545404373175</v>
      </c>
      <c r="AF12" s="39">
        <v>0.11310526549292803</v>
      </c>
      <c r="AG12" s="52">
        <v>0.11206750333939901</v>
      </c>
      <c r="AH12" s="39">
        <v>0.16453180637820908</v>
      </c>
      <c r="AI12" s="39">
        <v>0.11212760417142563</v>
      </c>
      <c r="AJ12" s="39">
        <v>0.15107669612441366</v>
      </c>
      <c r="AK12" s="39">
        <v>0.11525895637344329</v>
      </c>
      <c r="AL12" s="52">
        <v>0.13668181974414448</v>
      </c>
      <c r="AM12" s="39">
        <v>0.13386568399140797</v>
      </c>
      <c r="AN12" s="39">
        <v>0.14102000164257783</v>
      </c>
      <c r="AO12" s="39">
        <v>0.12034410159758797</v>
      </c>
      <c r="AP12" s="39">
        <v>0.11669189794645572</v>
      </c>
      <c r="AQ12" s="45">
        <v>0.12367814279074951</v>
      </c>
    </row>
    <row r="13" spans="1:43" ht="20" customHeight="1" x14ac:dyDescent="0.25">
      <c r="A13" s="83"/>
      <c r="B13" s="46">
        <v>255</v>
      </c>
      <c r="C13" s="40">
        <v>50</v>
      </c>
      <c r="D13" s="40">
        <v>43</v>
      </c>
      <c r="E13" s="40">
        <v>4</v>
      </c>
      <c r="F13" s="40">
        <v>70</v>
      </c>
      <c r="G13" s="40">
        <v>23</v>
      </c>
      <c r="H13" s="53">
        <v>71</v>
      </c>
      <c r="I13" s="40">
        <v>49</v>
      </c>
      <c r="J13" s="40">
        <v>8</v>
      </c>
      <c r="K13" s="40">
        <v>9</v>
      </c>
      <c r="L13" s="40">
        <v>36</v>
      </c>
      <c r="M13" s="53">
        <v>99</v>
      </c>
      <c r="N13" s="40">
        <v>58</v>
      </c>
      <c r="O13" s="40">
        <v>4</v>
      </c>
      <c r="P13" s="53">
        <v>77</v>
      </c>
      <c r="Q13" s="40">
        <v>117</v>
      </c>
      <c r="R13" s="53">
        <v>135</v>
      </c>
      <c r="S13" s="40">
        <v>120</v>
      </c>
      <c r="T13" s="53">
        <v>59</v>
      </c>
      <c r="U13" s="40">
        <v>66</v>
      </c>
      <c r="V13" s="40">
        <v>63</v>
      </c>
      <c r="W13" s="40">
        <v>67</v>
      </c>
      <c r="X13" s="53">
        <v>73</v>
      </c>
      <c r="Y13" s="40">
        <v>43</v>
      </c>
      <c r="Z13" s="40">
        <v>25</v>
      </c>
      <c r="AA13" s="40">
        <v>83</v>
      </c>
      <c r="AB13" s="40">
        <v>12</v>
      </c>
      <c r="AC13" s="40">
        <v>18</v>
      </c>
      <c r="AD13" s="40">
        <v>0</v>
      </c>
      <c r="AE13" s="53">
        <v>160</v>
      </c>
      <c r="AF13" s="40">
        <v>95</v>
      </c>
      <c r="AG13" s="53">
        <v>44</v>
      </c>
      <c r="AH13" s="40">
        <v>60</v>
      </c>
      <c r="AI13" s="40">
        <v>32</v>
      </c>
      <c r="AJ13" s="40">
        <v>53</v>
      </c>
      <c r="AK13" s="40">
        <v>43</v>
      </c>
      <c r="AL13" s="53">
        <v>162</v>
      </c>
      <c r="AM13" s="40">
        <v>96</v>
      </c>
      <c r="AN13" s="40">
        <v>66</v>
      </c>
      <c r="AO13" s="40">
        <v>83</v>
      </c>
      <c r="AP13" s="40">
        <v>38</v>
      </c>
      <c r="AQ13" s="46">
        <v>44</v>
      </c>
    </row>
    <row r="14" spans="1:43" ht="20" customHeight="1" x14ac:dyDescent="0.25">
      <c r="A14" s="84" t="s">
        <v>82</v>
      </c>
      <c r="B14" s="47">
        <v>0.10580316334298237</v>
      </c>
      <c r="C14" s="41">
        <v>0.12129484188684034</v>
      </c>
      <c r="D14" s="41">
        <v>4.0805766524434219E-2</v>
      </c>
      <c r="E14" s="41">
        <v>0</v>
      </c>
      <c r="F14" s="41">
        <v>0.24929246080531667</v>
      </c>
      <c r="G14" s="41">
        <v>0.10076758329709865</v>
      </c>
      <c r="H14" s="54">
        <v>0.13404938435425245</v>
      </c>
      <c r="I14" s="41">
        <v>5.4166840043491808E-2</v>
      </c>
      <c r="J14" s="41">
        <v>1.0039419572574397E-2</v>
      </c>
      <c r="K14" s="41">
        <v>0.14091993230873651</v>
      </c>
      <c r="L14" s="41">
        <v>0.30454536299195245</v>
      </c>
      <c r="M14" s="54">
        <v>0.17102253824104602</v>
      </c>
      <c r="N14" s="41">
        <v>8.2404491998785898E-2</v>
      </c>
      <c r="O14" s="41">
        <v>2.5604031381694627E-2</v>
      </c>
      <c r="P14" s="54">
        <v>5.3239150298088928E-2</v>
      </c>
      <c r="Q14" s="41">
        <v>0.19335776066332944</v>
      </c>
      <c r="R14" s="54">
        <v>0.1351166385549126</v>
      </c>
      <c r="S14" s="41">
        <v>7.7776946835562508E-2</v>
      </c>
      <c r="T14" s="54">
        <v>5.8439123947554024E-2</v>
      </c>
      <c r="U14" s="41">
        <v>0.10716891154577571</v>
      </c>
      <c r="V14" s="41">
        <v>0.12493696343646768</v>
      </c>
      <c r="W14" s="41">
        <v>0.1391085086152381</v>
      </c>
      <c r="X14" s="54">
        <v>0.10097051560198642</v>
      </c>
      <c r="Y14" s="41">
        <v>8.7271966299205361E-2</v>
      </c>
      <c r="Z14" s="41">
        <v>8.2230289442850477E-2</v>
      </c>
      <c r="AA14" s="41">
        <v>0.11619850691095826</v>
      </c>
      <c r="AB14" s="41">
        <v>0.2226646251120479</v>
      </c>
      <c r="AC14" s="41">
        <v>8.6108734444511337E-2</v>
      </c>
      <c r="AD14" s="41">
        <v>0</v>
      </c>
      <c r="AE14" s="54">
        <v>9.4845303870169831E-2</v>
      </c>
      <c r="AF14" s="41">
        <v>0.12091628262424139</v>
      </c>
      <c r="AG14" s="54">
        <v>0.13416107874762959</v>
      </c>
      <c r="AH14" s="41">
        <v>9.7632687775711186E-2</v>
      </c>
      <c r="AI14" s="41">
        <v>0.13159311468054433</v>
      </c>
      <c r="AJ14" s="41">
        <v>0.10306662453683907</v>
      </c>
      <c r="AK14" s="41">
        <v>7.6713564133179396E-2</v>
      </c>
      <c r="AL14" s="54">
        <v>0.11336080172185986</v>
      </c>
      <c r="AM14" s="41">
        <v>0.13371803999886145</v>
      </c>
      <c r="AN14" s="41">
        <v>8.2001019967884628E-2</v>
      </c>
      <c r="AO14" s="41">
        <v>0.10481588889976547</v>
      </c>
      <c r="AP14" s="41">
        <v>0.10505470406818869</v>
      </c>
      <c r="AQ14" s="47">
        <v>0.10459787816292465</v>
      </c>
    </row>
    <row r="15" spans="1:43" ht="20" customHeight="1" x14ac:dyDescent="0.25">
      <c r="A15" s="84"/>
      <c r="B15" s="44">
        <v>212</v>
      </c>
      <c r="C15" s="38">
        <v>32</v>
      </c>
      <c r="D15" s="38">
        <v>16</v>
      </c>
      <c r="E15" s="38">
        <v>0</v>
      </c>
      <c r="F15" s="38">
        <v>88</v>
      </c>
      <c r="G15" s="38">
        <v>18</v>
      </c>
      <c r="H15" s="51">
        <v>45</v>
      </c>
      <c r="I15" s="38">
        <v>26</v>
      </c>
      <c r="J15" s="38">
        <v>2</v>
      </c>
      <c r="K15" s="38">
        <v>14</v>
      </c>
      <c r="L15" s="38">
        <v>62</v>
      </c>
      <c r="M15" s="51">
        <v>98</v>
      </c>
      <c r="N15" s="38">
        <v>36</v>
      </c>
      <c r="O15" s="38">
        <v>3</v>
      </c>
      <c r="P15" s="51">
        <v>37</v>
      </c>
      <c r="Q15" s="38">
        <v>135</v>
      </c>
      <c r="R15" s="51">
        <v>130</v>
      </c>
      <c r="S15" s="38">
        <v>80</v>
      </c>
      <c r="T15" s="51">
        <v>32</v>
      </c>
      <c r="U15" s="38">
        <v>52</v>
      </c>
      <c r="V15" s="38">
        <v>62</v>
      </c>
      <c r="W15" s="38">
        <v>66</v>
      </c>
      <c r="X15" s="51">
        <v>48</v>
      </c>
      <c r="Y15" s="38">
        <v>29</v>
      </c>
      <c r="Z15" s="38">
        <v>22</v>
      </c>
      <c r="AA15" s="38">
        <v>76</v>
      </c>
      <c r="AB15" s="38">
        <v>22</v>
      </c>
      <c r="AC15" s="38">
        <v>15</v>
      </c>
      <c r="AD15" s="38">
        <v>0</v>
      </c>
      <c r="AE15" s="51">
        <v>110</v>
      </c>
      <c r="AF15" s="38">
        <v>102</v>
      </c>
      <c r="AG15" s="51">
        <v>52</v>
      </c>
      <c r="AH15" s="38">
        <v>35</v>
      </c>
      <c r="AI15" s="38">
        <v>37</v>
      </c>
      <c r="AJ15" s="38">
        <v>36</v>
      </c>
      <c r="AK15" s="38">
        <v>28</v>
      </c>
      <c r="AL15" s="51">
        <v>134</v>
      </c>
      <c r="AM15" s="38">
        <v>96</v>
      </c>
      <c r="AN15" s="38">
        <v>38</v>
      </c>
      <c r="AO15" s="38">
        <v>72</v>
      </c>
      <c r="AP15" s="38">
        <v>34</v>
      </c>
      <c r="AQ15" s="44">
        <v>38</v>
      </c>
    </row>
    <row r="16" spans="1:43" ht="20" customHeight="1" x14ac:dyDescent="0.25">
      <c r="A16" s="83" t="s">
        <v>53</v>
      </c>
      <c r="B16" s="45">
        <v>0.16258103287569989</v>
      </c>
      <c r="C16" s="39">
        <v>9.4109796814363558E-2</v>
      </c>
      <c r="D16" s="39">
        <v>0.10623806626536757</v>
      </c>
      <c r="E16" s="39">
        <v>2.4535186126902461E-2</v>
      </c>
      <c r="F16" s="39">
        <v>0.10870197325837287</v>
      </c>
      <c r="G16" s="39">
        <v>0.11489960111628099</v>
      </c>
      <c r="H16" s="52">
        <v>8.2520297436075307E-2</v>
      </c>
      <c r="I16" s="39">
        <v>0.13254043133811721</v>
      </c>
      <c r="J16" s="39">
        <v>3.7510475520956425E-2</v>
      </c>
      <c r="K16" s="39">
        <v>6.0483492779921565E-2</v>
      </c>
      <c r="L16" s="39">
        <v>0.1008101306239933</v>
      </c>
      <c r="M16" s="52">
        <v>8.6665336218155711E-2</v>
      </c>
      <c r="N16" s="39">
        <v>0.10908700336575665</v>
      </c>
      <c r="O16" s="39">
        <v>5.8261162050818133E-2</v>
      </c>
      <c r="P16" s="52">
        <v>0.10426108190532832</v>
      </c>
      <c r="Q16" s="39">
        <v>0.12663255341777935</v>
      </c>
      <c r="R16" s="52">
        <v>0.10090149448088841</v>
      </c>
      <c r="S16" s="39">
        <v>0.2189154033959109</v>
      </c>
      <c r="T16" s="52">
        <v>0.18030866894512301</v>
      </c>
      <c r="U16" s="39">
        <v>0.1758776067912374</v>
      </c>
      <c r="V16" s="39">
        <v>0.1445893187244785</v>
      </c>
      <c r="W16" s="39">
        <v>0.14733386510098292</v>
      </c>
      <c r="X16" s="52">
        <v>0.1696032271459913</v>
      </c>
      <c r="Y16" s="39">
        <v>0.18358332016143311</v>
      </c>
      <c r="Z16" s="39">
        <v>0.17303454972044485</v>
      </c>
      <c r="AA16" s="39">
        <v>0.14120242974000438</v>
      </c>
      <c r="AB16" s="39">
        <v>0.13630649166958386</v>
      </c>
      <c r="AC16" s="39">
        <v>0.18280036340302722</v>
      </c>
      <c r="AD16" s="39">
        <v>0</v>
      </c>
      <c r="AE16" s="52">
        <v>0.14723223950211684</v>
      </c>
      <c r="AF16" s="39">
        <v>0.18375014401952272</v>
      </c>
      <c r="AG16" s="52">
        <v>0.21278654036964451</v>
      </c>
      <c r="AH16" s="39">
        <v>0.1144991045021016</v>
      </c>
      <c r="AI16" s="39">
        <v>0.10300346585532053</v>
      </c>
      <c r="AJ16" s="39">
        <v>0.12124487755769932</v>
      </c>
      <c r="AK16" s="39">
        <v>0.14285725130553653</v>
      </c>
      <c r="AL16" s="52">
        <v>0.14455506188173403</v>
      </c>
      <c r="AM16" s="39">
        <v>0.13671808507164285</v>
      </c>
      <c r="AN16" s="39">
        <v>0.15662771530511507</v>
      </c>
      <c r="AO16" s="39">
        <v>0.17114859584200967</v>
      </c>
      <c r="AP16" s="39">
        <v>0.17344078644951125</v>
      </c>
      <c r="AQ16" s="45">
        <v>0.16905608988177387</v>
      </c>
    </row>
    <row r="17" spans="1:43" ht="20" customHeight="1" x14ac:dyDescent="0.25">
      <c r="A17" s="83"/>
      <c r="B17" s="46">
        <v>325</v>
      </c>
      <c r="C17" s="40">
        <v>25</v>
      </c>
      <c r="D17" s="40">
        <v>43</v>
      </c>
      <c r="E17" s="40">
        <v>4</v>
      </c>
      <c r="F17" s="40">
        <v>39</v>
      </c>
      <c r="G17" s="40">
        <v>21</v>
      </c>
      <c r="H17" s="53">
        <v>28</v>
      </c>
      <c r="I17" s="40">
        <v>64</v>
      </c>
      <c r="J17" s="40">
        <v>7</v>
      </c>
      <c r="K17" s="40">
        <v>6</v>
      </c>
      <c r="L17" s="40">
        <v>21</v>
      </c>
      <c r="M17" s="53">
        <v>50</v>
      </c>
      <c r="N17" s="40">
        <v>48</v>
      </c>
      <c r="O17" s="40">
        <v>8</v>
      </c>
      <c r="P17" s="53">
        <v>72</v>
      </c>
      <c r="Q17" s="40">
        <v>89</v>
      </c>
      <c r="R17" s="53">
        <v>97</v>
      </c>
      <c r="S17" s="40">
        <v>225</v>
      </c>
      <c r="T17" s="53">
        <v>99</v>
      </c>
      <c r="U17" s="40">
        <v>85</v>
      </c>
      <c r="V17" s="40">
        <v>72</v>
      </c>
      <c r="W17" s="40">
        <v>70</v>
      </c>
      <c r="X17" s="53">
        <v>81</v>
      </c>
      <c r="Y17" s="40">
        <v>61</v>
      </c>
      <c r="Z17" s="40">
        <v>46</v>
      </c>
      <c r="AA17" s="40">
        <v>93</v>
      </c>
      <c r="AB17" s="40">
        <v>13</v>
      </c>
      <c r="AC17" s="40">
        <v>31</v>
      </c>
      <c r="AD17" s="40">
        <v>0</v>
      </c>
      <c r="AE17" s="53">
        <v>171</v>
      </c>
      <c r="AF17" s="40">
        <v>154</v>
      </c>
      <c r="AG17" s="53">
        <v>83</v>
      </c>
      <c r="AH17" s="40">
        <v>41</v>
      </c>
      <c r="AI17" s="40">
        <v>29</v>
      </c>
      <c r="AJ17" s="40">
        <v>42</v>
      </c>
      <c r="AK17" s="40">
        <v>53</v>
      </c>
      <c r="AL17" s="53">
        <v>171</v>
      </c>
      <c r="AM17" s="40">
        <v>98</v>
      </c>
      <c r="AN17" s="40">
        <v>73</v>
      </c>
      <c r="AO17" s="40">
        <v>118</v>
      </c>
      <c r="AP17" s="40">
        <v>57</v>
      </c>
      <c r="AQ17" s="46">
        <v>61</v>
      </c>
    </row>
    <row r="18" spans="1:43" ht="20" customHeight="1" x14ac:dyDescent="0.25">
      <c r="A18" s="84" t="s">
        <v>83</v>
      </c>
      <c r="B18" s="47">
        <v>0.24160085267662823</v>
      </c>
      <c r="C18" s="41">
        <v>0.22010066116909591</v>
      </c>
      <c r="D18" s="41">
        <v>0.3633476864941062</v>
      </c>
      <c r="E18" s="41">
        <v>0.74128733771590016</v>
      </c>
      <c r="F18" s="41">
        <v>8.0460074748903321E-2</v>
      </c>
      <c r="G18" s="41">
        <v>0.25802737601298614</v>
      </c>
      <c r="H18" s="54">
        <v>0.18228699591098357</v>
      </c>
      <c r="I18" s="41">
        <v>0.32971603626567492</v>
      </c>
      <c r="J18" s="41">
        <v>0.68385189193263174</v>
      </c>
      <c r="K18" s="41">
        <v>0.24825924180479828</v>
      </c>
      <c r="L18" s="41">
        <v>5.968983683263912E-2</v>
      </c>
      <c r="M18" s="54">
        <v>0.17627885882102137</v>
      </c>
      <c r="N18" s="41">
        <v>0.30354646700894095</v>
      </c>
      <c r="O18" s="41">
        <v>0.67818391293795954</v>
      </c>
      <c r="P18" s="54">
        <v>0.3680677401342014</v>
      </c>
      <c r="Q18" s="41">
        <v>0.15021677166740399</v>
      </c>
      <c r="R18" s="54">
        <v>0.27837091916390927</v>
      </c>
      <c r="S18" s="41">
        <v>0.20877065049371604</v>
      </c>
      <c r="T18" s="54">
        <v>0.28108348437845682</v>
      </c>
      <c r="U18" s="41">
        <v>0.23183891529411776</v>
      </c>
      <c r="V18" s="41">
        <v>0.2462999377014049</v>
      </c>
      <c r="W18" s="41">
        <v>0.20106195864197193</v>
      </c>
      <c r="X18" s="54">
        <v>0.2345442510539342</v>
      </c>
      <c r="Y18" s="41">
        <v>0.22488894513287211</v>
      </c>
      <c r="Z18" s="41">
        <v>0.32992142835906058</v>
      </c>
      <c r="AA18" s="41">
        <v>0.22430420986122865</v>
      </c>
      <c r="AB18" s="41">
        <v>0.18312819889162391</v>
      </c>
      <c r="AC18" s="41">
        <v>0.25508385611506157</v>
      </c>
      <c r="AD18" s="41">
        <v>0</v>
      </c>
      <c r="AE18" s="54">
        <v>0.28599016323228243</v>
      </c>
      <c r="AF18" s="41">
        <v>0.18037895556205488</v>
      </c>
      <c r="AG18" s="54">
        <v>0.16977065766550914</v>
      </c>
      <c r="AH18" s="41">
        <v>0.27572960935565971</v>
      </c>
      <c r="AI18" s="41">
        <v>0.24747521913810616</v>
      </c>
      <c r="AJ18" s="41">
        <v>0.24305123264989884</v>
      </c>
      <c r="AK18" s="41">
        <v>0.3129215682841972</v>
      </c>
      <c r="AL18" s="54">
        <v>0.25393265630774103</v>
      </c>
      <c r="AM18" s="41">
        <v>0.23622370980618992</v>
      </c>
      <c r="AN18" s="41">
        <v>0.28121281532660292</v>
      </c>
      <c r="AO18" s="41">
        <v>0.21210608579166843</v>
      </c>
      <c r="AP18" s="41">
        <v>0.21503768254578184</v>
      </c>
      <c r="AQ18" s="47">
        <v>0.20942987568029509</v>
      </c>
    </row>
    <row r="19" spans="1:43" ht="20" customHeight="1" x14ac:dyDescent="0.25">
      <c r="A19" s="84"/>
      <c r="B19" s="44">
        <v>483</v>
      </c>
      <c r="C19" s="38">
        <v>58</v>
      </c>
      <c r="D19" s="38">
        <v>147</v>
      </c>
      <c r="E19" s="38">
        <v>132</v>
      </c>
      <c r="F19" s="38">
        <v>29</v>
      </c>
      <c r="G19" s="38">
        <v>47</v>
      </c>
      <c r="H19" s="51">
        <v>62</v>
      </c>
      <c r="I19" s="38">
        <v>159</v>
      </c>
      <c r="J19" s="38">
        <v>119</v>
      </c>
      <c r="K19" s="38">
        <v>24</v>
      </c>
      <c r="L19" s="38">
        <v>12</v>
      </c>
      <c r="M19" s="51">
        <v>101</v>
      </c>
      <c r="N19" s="38">
        <v>133</v>
      </c>
      <c r="O19" s="38">
        <v>90</v>
      </c>
      <c r="P19" s="51">
        <v>253</v>
      </c>
      <c r="Q19" s="38">
        <v>105</v>
      </c>
      <c r="R19" s="51">
        <v>268</v>
      </c>
      <c r="S19" s="38">
        <v>215</v>
      </c>
      <c r="T19" s="51">
        <v>154</v>
      </c>
      <c r="U19" s="38">
        <v>112</v>
      </c>
      <c r="V19" s="38">
        <v>122</v>
      </c>
      <c r="W19" s="38">
        <v>95</v>
      </c>
      <c r="X19" s="51">
        <v>112</v>
      </c>
      <c r="Y19" s="38">
        <v>74</v>
      </c>
      <c r="Z19" s="38">
        <v>88</v>
      </c>
      <c r="AA19" s="38">
        <v>147</v>
      </c>
      <c r="AB19" s="38">
        <v>18</v>
      </c>
      <c r="AC19" s="38">
        <v>44</v>
      </c>
      <c r="AD19" s="38">
        <v>0</v>
      </c>
      <c r="AE19" s="51">
        <v>332</v>
      </c>
      <c r="AF19" s="38">
        <v>152</v>
      </c>
      <c r="AG19" s="51">
        <v>66</v>
      </c>
      <c r="AH19" s="38">
        <v>100</v>
      </c>
      <c r="AI19" s="38">
        <v>70</v>
      </c>
      <c r="AJ19" s="38">
        <v>84</v>
      </c>
      <c r="AK19" s="38">
        <v>116</v>
      </c>
      <c r="AL19" s="51">
        <v>301</v>
      </c>
      <c r="AM19" s="38">
        <v>170</v>
      </c>
      <c r="AN19" s="38">
        <v>131</v>
      </c>
      <c r="AO19" s="38">
        <v>146</v>
      </c>
      <c r="AP19" s="38">
        <v>71</v>
      </c>
      <c r="AQ19" s="44">
        <v>75</v>
      </c>
    </row>
    <row r="20" spans="1:43" ht="20" customHeight="1" x14ac:dyDescent="0.25">
      <c r="A20" s="83" t="s">
        <v>84</v>
      </c>
      <c r="B20" s="45">
        <v>0.23312256854516086</v>
      </c>
      <c r="C20" s="39">
        <v>0.31074700231009439</v>
      </c>
      <c r="D20" s="39">
        <v>0.14692835598081536</v>
      </c>
      <c r="E20" s="39">
        <v>2.424363114664296E-2</v>
      </c>
      <c r="F20" s="39">
        <v>0.44743732995891528</v>
      </c>
      <c r="G20" s="39">
        <v>0.22709483804270841</v>
      </c>
      <c r="H20" s="52">
        <v>0.34397608082430642</v>
      </c>
      <c r="I20" s="39">
        <v>0.15634136440508331</v>
      </c>
      <c r="J20" s="39">
        <v>5.7803146539800079E-2</v>
      </c>
      <c r="K20" s="39">
        <v>0.23044734647876519</v>
      </c>
      <c r="L20" s="39">
        <v>0.48103237224073736</v>
      </c>
      <c r="M20" s="52">
        <v>0.34364325921118116</v>
      </c>
      <c r="N20" s="39">
        <v>0.21419657817666976</v>
      </c>
      <c r="O20" s="39">
        <v>5.9395175413561985E-2</v>
      </c>
      <c r="P20" s="52">
        <v>0.16567421396584847</v>
      </c>
      <c r="Q20" s="39">
        <v>0.3606165434826728</v>
      </c>
      <c r="R20" s="52">
        <v>0.27487997709663153</v>
      </c>
      <c r="S20" s="39">
        <v>0.19429585442681632</v>
      </c>
      <c r="T20" s="52">
        <v>0.16576389465647179</v>
      </c>
      <c r="U20" s="39">
        <v>0.24331288244557464</v>
      </c>
      <c r="V20" s="39">
        <v>0.25312634177868648</v>
      </c>
      <c r="W20" s="39">
        <v>0.27959746082641901</v>
      </c>
      <c r="X20" s="52">
        <v>0.25373810146215181</v>
      </c>
      <c r="Y20" s="39">
        <v>0.21871396224354722</v>
      </c>
      <c r="Z20" s="39">
        <v>0.17633739192452016</v>
      </c>
      <c r="AA20" s="39">
        <v>0.24219454843899868</v>
      </c>
      <c r="AB20" s="39">
        <v>0.34718107649852337</v>
      </c>
      <c r="AC20" s="39">
        <v>0.19268465741044608</v>
      </c>
      <c r="AD20" s="39">
        <v>0</v>
      </c>
      <c r="AE20" s="52">
        <v>0.23247075791390157</v>
      </c>
      <c r="AF20" s="39">
        <v>0.23402154811716941</v>
      </c>
      <c r="AG20" s="52">
        <v>0.24622858208702855</v>
      </c>
      <c r="AH20" s="39">
        <v>0.26216449415392035</v>
      </c>
      <c r="AI20" s="39">
        <v>0.24372071885196989</v>
      </c>
      <c r="AJ20" s="39">
        <v>0.25414332066125273</v>
      </c>
      <c r="AK20" s="39">
        <v>0.19197252050662258</v>
      </c>
      <c r="AL20" s="52">
        <v>0.25004262146600448</v>
      </c>
      <c r="AM20" s="39">
        <v>0.26758372399026947</v>
      </c>
      <c r="AN20" s="39">
        <v>0.22302102161046253</v>
      </c>
      <c r="AO20" s="39">
        <v>0.22515999049735347</v>
      </c>
      <c r="AP20" s="39">
        <v>0.22174660201464444</v>
      </c>
      <c r="AQ20" s="45">
        <v>0.22827602095367422</v>
      </c>
    </row>
    <row r="21" spans="1:43" ht="20" customHeight="1" x14ac:dyDescent="0.25">
      <c r="A21" s="85"/>
      <c r="B21" s="48">
        <v>466</v>
      </c>
      <c r="C21" s="42">
        <v>82</v>
      </c>
      <c r="D21" s="42">
        <v>59</v>
      </c>
      <c r="E21" s="42">
        <v>4</v>
      </c>
      <c r="F21" s="42">
        <v>159</v>
      </c>
      <c r="G21" s="42">
        <v>41</v>
      </c>
      <c r="H21" s="57">
        <v>116</v>
      </c>
      <c r="I21" s="42">
        <v>75</v>
      </c>
      <c r="J21" s="42">
        <v>10</v>
      </c>
      <c r="K21" s="42">
        <v>22</v>
      </c>
      <c r="L21" s="42">
        <v>98</v>
      </c>
      <c r="M21" s="57">
        <v>198</v>
      </c>
      <c r="N21" s="42">
        <v>94</v>
      </c>
      <c r="O21" s="42">
        <v>8</v>
      </c>
      <c r="P21" s="57">
        <v>114</v>
      </c>
      <c r="Q21" s="42">
        <v>253</v>
      </c>
      <c r="R21" s="57">
        <v>265</v>
      </c>
      <c r="S21" s="42">
        <v>200</v>
      </c>
      <c r="T21" s="57">
        <v>91</v>
      </c>
      <c r="U21" s="42">
        <v>118</v>
      </c>
      <c r="V21" s="42">
        <v>125</v>
      </c>
      <c r="W21" s="42">
        <v>132</v>
      </c>
      <c r="X21" s="57">
        <v>122</v>
      </c>
      <c r="Y21" s="42">
        <v>72</v>
      </c>
      <c r="Z21" s="42">
        <v>47</v>
      </c>
      <c r="AA21" s="42">
        <v>159</v>
      </c>
      <c r="AB21" s="42">
        <v>34</v>
      </c>
      <c r="AC21" s="42">
        <v>33</v>
      </c>
      <c r="AD21" s="42">
        <v>0</v>
      </c>
      <c r="AE21" s="57">
        <v>270</v>
      </c>
      <c r="AF21" s="42">
        <v>197</v>
      </c>
      <c r="AG21" s="57">
        <v>96</v>
      </c>
      <c r="AH21" s="42">
        <v>95</v>
      </c>
      <c r="AI21" s="42">
        <v>69</v>
      </c>
      <c r="AJ21" s="42">
        <v>88</v>
      </c>
      <c r="AK21" s="42">
        <v>71</v>
      </c>
      <c r="AL21" s="57">
        <v>297</v>
      </c>
      <c r="AM21" s="42">
        <v>192</v>
      </c>
      <c r="AN21" s="42">
        <v>104</v>
      </c>
      <c r="AO21" s="42">
        <v>155</v>
      </c>
      <c r="AP21" s="42">
        <v>73</v>
      </c>
      <c r="AQ21" s="48">
        <v>82</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8" display="Return to index" xr:uid="{2321070E-B6DA-44F4-B4F9-375D7766AE54}"/>
  </hyperlinks>
  <pageMargins left="0.7" right="0.7" top="0.75" bottom="0.75" header="0.3" footer="0.3"/>
  <headerFooter alignWithMargins="0"/>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88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0.11034345897488357</v>
      </c>
      <c r="C6" s="37">
        <v>5.7900749370234796E-2</v>
      </c>
      <c r="D6" s="37">
        <v>5.2608955777592573E-2</v>
      </c>
      <c r="E6" s="37">
        <v>1.3399926537786853E-2</v>
      </c>
      <c r="F6" s="37">
        <v>0.45072326786522543</v>
      </c>
      <c r="G6" s="37">
        <v>3.920463368419029E-2</v>
      </c>
      <c r="H6" s="50">
        <v>0.13496059579095954</v>
      </c>
      <c r="I6" s="37">
        <v>5.8015441406978195E-2</v>
      </c>
      <c r="J6" s="37">
        <v>1.7549343999335661E-2</v>
      </c>
      <c r="K6" s="37">
        <v>9.5737302315430914E-2</v>
      </c>
      <c r="L6" s="37">
        <v>0.44676499947121651</v>
      </c>
      <c r="M6" s="50">
        <v>0.1702044491659841</v>
      </c>
      <c r="N6" s="37">
        <v>8.2924631716779801E-2</v>
      </c>
      <c r="O6" s="37">
        <v>8.4827601266673006E-3</v>
      </c>
      <c r="P6" s="50">
        <v>5.2307629439873084E-2</v>
      </c>
      <c r="Q6" s="37">
        <v>0.19939324429195959</v>
      </c>
      <c r="R6" s="50">
        <v>0.13728016337661236</v>
      </c>
      <c r="S6" s="37">
        <v>8.5839341543377454E-2</v>
      </c>
      <c r="T6" s="50">
        <v>0.12569961849737712</v>
      </c>
      <c r="U6" s="37">
        <v>8.5276314136193396E-2</v>
      </c>
      <c r="V6" s="37">
        <v>7.8526520336721764E-2</v>
      </c>
      <c r="W6" s="37">
        <v>0.15146421346749095</v>
      </c>
      <c r="X6" s="50">
        <v>9.7375933897484612E-2</v>
      </c>
      <c r="Y6" s="37">
        <v>0.14248674102747766</v>
      </c>
      <c r="Z6" s="37">
        <v>0.12322607058309951</v>
      </c>
      <c r="AA6" s="37">
        <v>0.10564101341760558</v>
      </c>
      <c r="AB6" s="37">
        <v>0.1154931765145475</v>
      </c>
      <c r="AC6" s="37">
        <v>7.9376060302894319E-2</v>
      </c>
      <c r="AD6" s="37">
        <v>0</v>
      </c>
      <c r="AE6" s="50">
        <v>8.1549551413181903E-2</v>
      </c>
      <c r="AF6" s="37">
        <v>0.1500561200683424</v>
      </c>
      <c r="AG6" s="50">
        <v>0.10837066712540405</v>
      </c>
      <c r="AH6" s="37">
        <v>0.13175340654945175</v>
      </c>
      <c r="AI6" s="37">
        <v>0.15195944586473456</v>
      </c>
      <c r="AJ6" s="37">
        <v>9.5203440331547984E-2</v>
      </c>
      <c r="AK6" s="37">
        <v>7.743250788083357E-2</v>
      </c>
      <c r="AL6" s="50">
        <v>9.8838245715891573E-2</v>
      </c>
      <c r="AM6" s="37">
        <v>0.10528829420440423</v>
      </c>
      <c r="AN6" s="37">
        <v>8.8902118322283882E-2</v>
      </c>
      <c r="AO6" s="37">
        <v>0.14124258317030222</v>
      </c>
      <c r="AP6" s="37">
        <v>0.11855834446867641</v>
      </c>
      <c r="AQ6" s="43">
        <v>0.16195067984045589</v>
      </c>
    </row>
    <row r="7" spans="1:43" ht="20" customHeight="1" x14ac:dyDescent="0.25">
      <c r="A7" s="84"/>
      <c r="B7" s="44">
        <v>221</v>
      </c>
      <c r="C7" s="38">
        <v>15</v>
      </c>
      <c r="D7" s="38">
        <v>21</v>
      </c>
      <c r="E7" s="38">
        <v>2</v>
      </c>
      <c r="F7" s="38">
        <v>160</v>
      </c>
      <c r="G7" s="38">
        <v>7</v>
      </c>
      <c r="H7" s="51">
        <v>46</v>
      </c>
      <c r="I7" s="38">
        <v>28</v>
      </c>
      <c r="J7" s="38">
        <v>3</v>
      </c>
      <c r="K7" s="38">
        <v>9</v>
      </c>
      <c r="L7" s="38">
        <v>91</v>
      </c>
      <c r="M7" s="51">
        <v>98</v>
      </c>
      <c r="N7" s="38">
        <v>36</v>
      </c>
      <c r="O7" s="38">
        <v>1</v>
      </c>
      <c r="P7" s="51">
        <v>36</v>
      </c>
      <c r="Q7" s="38">
        <v>140</v>
      </c>
      <c r="R7" s="51">
        <v>132</v>
      </c>
      <c r="S7" s="38">
        <v>88</v>
      </c>
      <c r="T7" s="51">
        <v>69</v>
      </c>
      <c r="U7" s="38">
        <v>41</v>
      </c>
      <c r="V7" s="38">
        <v>39</v>
      </c>
      <c r="W7" s="38">
        <v>72</v>
      </c>
      <c r="X7" s="51">
        <v>47</v>
      </c>
      <c r="Y7" s="38">
        <v>47</v>
      </c>
      <c r="Z7" s="38">
        <v>33</v>
      </c>
      <c r="AA7" s="38">
        <v>69</v>
      </c>
      <c r="AB7" s="38">
        <v>11</v>
      </c>
      <c r="AC7" s="38">
        <v>14</v>
      </c>
      <c r="AD7" s="38">
        <v>0</v>
      </c>
      <c r="AE7" s="51">
        <v>95</v>
      </c>
      <c r="AF7" s="38">
        <v>126</v>
      </c>
      <c r="AG7" s="51">
        <v>42</v>
      </c>
      <c r="AH7" s="38">
        <v>48</v>
      </c>
      <c r="AI7" s="38">
        <v>43</v>
      </c>
      <c r="AJ7" s="38">
        <v>33</v>
      </c>
      <c r="AK7" s="38">
        <v>29</v>
      </c>
      <c r="AL7" s="51">
        <v>117</v>
      </c>
      <c r="AM7" s="38">
        <v>76</v>
      </c>
      <c r="AN7" s="38">
        <v>41</v>
      </c>
      <c r="AO7" s="38">
        <v>97</v>
      </c>
      <c r="AP7" s="38">
        <v>39</v>
      </c>
      <c r="AQ7" s="44">
        <v>58</v>
      </c>
    </row>
    <row r="8" spans="1:43" ht="20" customHeight="1" x14ac:dyDescent="0.25">
      <c r="A8" s="83" t="s">
        <v>79</v>
      </c>
      <c r="B8" s="45">
        <v>0.15239560051658038</v>
      </c>
      <c r="C8" s="39">
        <v>0.23484876143304065</v>
      </c>
      <c r="D8" s="39">
        <v>0.10534964878323166</v>
      </c>
      <c r="E8" s="39">
        <v>2.3800267471414213E-2</v>
      </c>
      <c r="F8" s="39">
        <v>0.34951728088730133</v>
      </c>
      <c r="G8" s="39">
        <v>3.6765915397394565E-2</v>
      </c>
      <c r="H8" s="52">
        <v>0.26858398433633196</v>
      </c>
      <c r="I8" s="39">
        <v>0.10807618707136073</v>
      </c>
      <c r="J8" s="39">
        <v>3.0872428632164189E-2</v>
      </c>
      <c r="K8" s="39">
        <v>5.77282435599814E-2</v>
      </c>
      <c r="L8" s="39">
        <v>0.30093794856093808</v>
      </c>
      <c r="M8" s="52">
        <v>0.22958180877073431</v>
      </c>
      <c r="N8" s="39">
        <v>8.8710247209165746E-2</v>
      </c>
      <c r="O8" s="39">
        <v>5.872502652480225E-2</v>
      </c>
      <c r="P8" s="52">
        <v>9.290192435045265E-2</v>
      </c>
      <c r="Q8" s="39">
        <v>0.22672905428937556</v>
      </c>
      <c r="R8" s="52">
        <v>0.16974426836150269</v>
      </c>
      <c r="S8" s="39">
        <v>0.13716723070655831</v>
      </c>
      <c r="T8" s="52">
        <v>0.16621103876086418</v>
      </c>
      <c r="U8" s="39">
        <v>0.16267631333640928</v>
      </c>
      <c r="V8" s="39">
        <v>0.134738532006487</v>
      </c>
      <c r="W8" s="39">
        <v>0.1443966546955146</v>
      </c>
      <c r="X8" s="52">
        <v>0.13334587105154319</v>
      </c>
      <c r="Y8" s="39">
        <v>0.17619777737984832</v>
      </c>
      <c r="Z8" s="39">
        <v>0.13015381193659784</v>
      </c>
      <c r="AA8" s="39">
        <v>0.16265608275542903</v>
      </c>
      <c r="AB8" s="39">
        <v>0.13863797392172014</v>
      </c>
      <c r="AC8" s="39">
        <v>0.16289386536217434</v>
      </c>
      <c r="AD8" s="39">
        <v>0</v>
      </c>
      <c r="AE8" s="52">
        <v>0.13255924190941429</v>
      </c>
      <c r="AF8" s="39">
        <v>0.17975397780547875</v>
      </c>
      <c r="AG8" s="52">
        <v>0.14897704116255978</v>
      </c>
      <c r="AH8" s="39">
        <v>0.16121123473584248</v>
      </c>
      <c r="AI8" s="39">
        <v>0.13938728626075211</v>
      </c>
      <c r="AJ8" s="39">
        <v>0.16248586903678988</v>
      </c>
      <c r="AK8" s="39">
        <v>0.16900930230275976</v>
      </c>
      <c r="AL8" s="52">
        <v>0.15178686353173124</v>
      </c>
      <c r="AM8" s="39">
        <v>0.18060108067923353</v>
      </c>
      <c r="AN8" s="39">
        <v>0.10739933174269854</v>
      </c>
      <c r="AO8" s="39">
        <v>0.15823499483193404</v>
      </c>
      <c r="AP8" s="39">
        <v>0.14063857008487773</v>
      </c>
      <c r="AQ8" s="45">
        <v>0.17429850348673454</v>
      </c>
    </row>
    <row r="9" spans="1:43" ht="20" customHeight="1" x14ac:dyDescent="0.25">
      <c r="A9" s="83"/>
      <c r="B9" s="46">
        <v>305</v>
      </c>
      <c r="C9" s="40">
        <v>62</v>
      </c>
      <c r="D9" s="40">
        <v>43</v>
      </c>
      <c r="E9" s="40">
        <v>4</v>
      </c>
      <c r="F9" s="40">
        <v>124</v>
      </c>
      <c r="G9" s="40">
        <v>7</v>
      </c>
      <c r="H9" s="53">
        <v>91</v>
      </c>
      <c r="I9" s="40">
        <v>52</v>
      </c>
      <c r="J9" s="40">
        <v>5</v>
      </c>
      <c r="K9" s="40">
        <v>6</v>
      </c>
      <c r="L9" s="40">
        <v>61</v>
      </c>
      <c r="M9" s="53">
        <v>132</v>
      </c>
      <c r="N9" s="40">
        <v>39</v>
      </c>
      <c r="O9" s="40">
        <v>8</v>
      </c>
      <c r="P9" s="53">
        <v>64</v>
      </c>
      <c r="Q9" s="40">
        <v>159</v>
      </c>
      <c r="R9" s="53">
        <v>164</v>
      </c>
      <c r="S9" s="40">
        <v>141</v>
      </c>
      <c r="T9" s="53">
        <v>91</v>
      </c>
      <c r="U9" s="40">
        <v>79</v>
      </c>
      <c r="V9" s="40">
        <v>67</v>
      </c>
      <c r="W9" s="40">
        <v>68</v>
      </c>
      <c r="X9" s="53">
        <v>64</v>
      </c>
      <c r="Y9" s="40">
        <v>58</v>
      </c>
      <c r="Z9" s="40">
        <v>35</v>
      </c>
      <c r="AA9" s="40">
        <v>107</v>
      </c>
      <c r="AB9" s="40">
        <v>13</v>
      </c>
      <c r="AC9" s="40">
        <v>28</v>
      </c>
      <c r="AD9" s="40">
        <v>0</v>
      </c>
      <c r="AE9" s="53">
        <v>154</v>
      </c>
      <c r="AF9" s="40">
        <v>151</v>
      </c>
      <c r="AG9" s="53">
        <v>58</v>
      </c>
      <c r="AH9" s="40">
        <v>58</v>
      </c>
      <c r="AI9" s="40">
        <v>40</v>
      </c>
      <c r="AJ9" s="40">
        <v>56</v>
      </c>
      <c r="AK9" s="40">
        <v>63</v>
      </c>
      <c r="AL9" s="53">
        <v>180</v>
      </c>
      <c r="AM9" s="40">
        <v>130</v>
      </c>
      <c r="AN9" s="40">
        <v>50</v>
      </c>
      <c r="AO9" s="40">
        <v>109</v>
      </c>
      <c r="AP9" s="40">
        <v>46</v>
      </c>
      <c r="AQ9" s="46">
        <v>63</v>
      </c>
    </row>
    <row r="10" spans="1:43" ht="20" customHeight="1" x14ac:dyDescent="0.25">
      <c r="A10" s="84" t="s">
        <v>80</v>
      </c>
      <c r="B10" s="47">
        <v>0.16608580678091681</v>
      </c>
      <c r="C10" s="41">
        <v>0.19781341897726243</v>
      </c>
      <c r="D10" s="41">
        <v>0.14929194305986296</v>
      </c>
      <c r="E10" s="41">
        <v>9.6100162119415716E-2</v>
      </c>
      <c r="F10" s="41">
        <v>0.13716124051542827</v>
      </c>
      <c r="G10" s="41">
        <v>9.0969930097935775E-2</v>
      </c>
      <c r="H10" s="54">
        <v>0.1896334278232128</v>
      </c>
      <c r="I10" s="41">
        <v>0.1247209694491498</v>
      </c>
      <c r="J10" s="41">
        <v>0.10350169899759364</v>
      </c>
      <c r="K10" s="41">
        <v>0.10823963070561143</v>
      </c>
      <c r="L10" s="41">
        <v>0.12791804038766691</v>
      </c>
      <c r="M10" s="54">
        <v>0.19216006553484724</v>
      </c>
      <c r="N10" s="41">
        <v>0.12146340906251109</v>
      </c>
      <c r="O10" s="41">
        <v>6.5072676177039268E-2</v>
      </c>
      <c r="P10" s="54">
        <v>0.11791752180838497</v>
      </c>
      <c r="Q10" s="41">
        <v>0.17578265210580074</v>
      </c>
      <c r="R10" s="54">
        <v>0.16606377341081299</v>
      </c>
      <c r="S10" s="41">
        <v>0.16653856565372091</v>
      </c>
      <c r="T10" s="54">
        <v>0.18730671302132568</v>
      </c>
      <c r="U10" s="41">
        <v>0.15830243159885538</v>
      </c>
      <c r="V10" s="41">
        <v>0.14277353544752555</v>
      </c>
      <c r="W10" s="41">
        <v>0.17389342763688359</v>
      </c>
      <c r="X10" s="54">
        <v>0.18560048033111951</v>
      </c>
      <c r="Y10" s="41">
        <v>0.22977340351083672</v>
      </c>
      <c r="Z10" s="41">
        <v>0.10743809981019642</v>
      </c>
      <c r="AA10" s="41">
        <v>0.14993659198322618</v>
      </c>
      <c r="AB10" s="41">
        <v>0.18945590233862816</v>
      </c>
      <c r="AC10" s="41">
        <v>0.12845620101405791</v>
      </c>
      <c r="AD10" s="41">
        <v>0</v>
      </c>
      <c r="AE10" s="54">
        <v>0.14925596489478352</v>
      </c>
      <c r="AF10" s="41">
        <v>0.18929758537151908</v>
      </c>
      <c r="AG10" s="54">
        <v>0.21793231151422782</v>
      </c>
      <c r="AH10" s="41">
        <v>0.13937846968916742</v>
      </c>
      <c r="AI10" s="41">
        <v>0.13977383754851885</v>
      </c>
      <c r="AJ10" s="41">
        <v>0.16292891451845615</v>
      </c>
      <c r="AK10" s="41">
        <v>0.16263461310605126</v>
      </c>
      <c r="AL10" s="54">
        <v>0.16737236575748793</v>
      </c>
      <c r="AM10" s="41">
        <v>0.16964657060445817</v>
      </c>
      <c r="AN10" s="41">
        <v>0.16386901394255157</v>
      </c>
      <c r="AO10" s="41">
        <v>0.16428622878777702</v>
      </c>
      <c r="AP10" s="41">
        <v>0.14661418370122539</v>
      </c>
      <c r="AQ10" s="47">
        <v>0.18041877010093973</v>
      </c>
    </row>
    <row r="11" spans="1:43" ht="20" customHeight="1" x14ac:dyDescent="0.25">
      <c r="A11" s="84"/>
      <c r="B11" s="44">
        <v>332</v>
      </c>
      <c r="C11" s="38">
        <v>52</v>
      </c>
      <c r="D11" s="38">
        <v>60</v>
      </c>
      <c r="E11" s="38">
        <v>17</v>
      </c>
      <c r="F11" s="38">
        <v>49</v>
      </c>
      <c r="G11" s="38">
        <v>16</v>
      </c>
      <c r="H11" s="51">
        <v>64</v>
      </c>
      <c r="I11" s="38">
        <v>60</v>
      </c>
      <c r="J11" s="38">
        <v>18</v>
      </c>
      <c r="K11" s="38">
        <v>10</v>
      </c>
      <c r="L11" s="38">
        <v>26</v>
      </c>
      <c r="M11" s="51">
        <v>111</v>
      </c>
      <c r="N11" s="38">
        <v>53</v>
      </c>
      <c r="O11" s="38">
        <v>9</v>
      </c>
      <c r="P11" s="51">
        <v>81</v>
      </c>
      <c r="Q11" s="38">
        <v>123</v>
      </c>
      <c r="R11" s="51">
        <v>160</v>
      </c>
      <c r="S11" s="38">
        <v>171</v>
      </c>
      <c r="T11" s="51">
        <v>102</v>
      </c>
      <c r="U11" s="38">
        <v>77</v>
      </c>
      <c r="V11" s="38">
        <v>71</v>
      </c>
      <c r="W11" s="38">
        <v>82</v>
      </c>
      <c r="X11" s="51">
        <v>89</v>
      </c>
      <c r="Y11" s="38">
        <v>76</v>
      </c>
      <c r="Z11" s="38">
        <v>29</v>
      </c>
      <c r="AA11" s="38">
        <v>98</v>
      </c>
      <c r="AB11" s="38">
        <v>18</v>
      </c>
      <c r="AC11" s="38">
        <v>22</v>
      </c>
      <c r="AD11" s="38">
        <v>0</v>
      </c>
      <c r="AE11" s="51">
        <v>173</v>
      </c>
      <c r="AF11" s="38">
        <v>159</v>
      </c>
      <c r="AG11" s="51">
        <v>85</v>
      </c>
      <c r="AH11" s="38">
        <v>50</v>
      </c>
      <c r="AI11" s="38">
        <v>40</v>
      </c>
      <c r="AJ11" s="38">
        <v>57</v>
      </c>
      <c r="AK11" s="38">
        <v>60</v>
      </c>
      <c r="AL11" s="51">
        <v>198</v>
      </c>
      <c r="AM11" s="38">
        <v>122</v>
      </c>
      <c r="AN11" s="38">
        <v>76</v>
      </c>
      <c r="AO11" s="38">
        <v>113</v>
      </c>
      <c r="AP11" s="38">
        <v>48</v>
      </c>
      <c r="AQ11" s="44">
        <v>65</v>
      </c>
    </row>
    <row r="12" spans="1:43" ht="20" customHeight="1" x14ac:dyDescent="0.25">
      <c r="A12" s="83" t="s">
        <v>81</v>
      </c>
      <c r="B12" s="45">
        <v>0.13032359596184104</v>
      </c>
      <c r="C12" s="39">
        <v>0.22334793067057948</v>
      </c>
      <c r="D12" s="39">
        <v>0.1284663739697513</v>
      </c>
      <c r="E12" s="39">
        <v>0.14918816646580596</v>
      </c>
      <c r="F12" s="39">
        <v>4.0492596302340346E-2</v>
      </c>
      <c r="G12" s="39">
        <v>0.10271432366768335</v>
      </c>
      <c r="H12" s="52">
        <v>0.17300348184795311</v>
      </c>
      <c r="I12" s="39">
        <v>0.1104052521461443</v>
      </c>
      <c r="J12" s="39">
        <v>0.14070977892052855</v>
      </c>
      <c r="K12" s="39">
        <v>0.10029865394727809</v>
      </c>
      <c r="L12" s="39">
        <v>5.2097100456230123E-2</v>
      </c>
      <c r="M12" s="52">
        <v>0.15542397267842895</v>
      </c>
      <c r="N12" s="39">
        <v>0.10221409457547344</v>
      </c>
      <c r="O12" s="39">
        <v>0.14000644132579812</v>
      </c>
      <c r="P12" s="52">
        <v>0.14501174584882864</v>
      </c>
      <c r="Q12" s="39">
        <v>0.13070916594911255</v>
      </c>
      <c r="R12" s="52">
        <v>0.11904789790402451</v>
      </c>
      <c r="S12" s="39">
        <v>0.14051970323545959</v>
      </c>
      <c r="T12" s="52">
        <v>0.12219408061370246</v>
      </c>
      <c r="U12" s="39">
        <v>0.10757998549249083</v>
      </c>
      <c r="V12" s="39">
        <v>0.15339192911799845</v>
      </c>
      <c r="W12" s="39">
        <v>0.13882804544241961</v>
      </c>
      <c r="X12" s="52">
        <v>0.14408424119880681</v>
      </c>
      <c r="Y12" s="39">
        <v>7.9518631280901475E-2</v>
      </c>
      <c r="Z12" s="39">
        <v>0.15610109279984352</v>
      </c>
      <c r="AA12" s="39">
        <v>0.1377964448641866</v>
      </c>
      <c r="AB12" s="39">
        <v>0.13787909205469925</v>
      </c>
      <c r="AC12" s="39">
        <v>0.1168701684006319</v>
      </c>
      <c r="AD12" s="39">
        <v>0</v>
      </c>
      <c r="AE12" s="52">
        <v>0.14461098102552158</v>
      </c>
      <c r="AF12" s="39">
        <v>0.11061838298475962</v>
      </c>
      <c r="AG12" s="52">
        <v>0.11107821761376742</v>
      </c>
      <c r="AH12" s="39">
        <v>0.14084305117385892</v>
      </c>
      <c r="AI12" s="39">
        <v>0.13341811584894078</v>
      </c>
      <c r="AJ12" s="39">
        <v>0.10482871810218213</v>
      </c>
      <c r="AK12" s="39">
        <v>0.17804240819297004</v>
      </c>
      <c r="AL12" s="52">
        <v>0.14405534256988764</v>
      </c>
      <c r="AM12" s="39">
        <v>0.13221435112505228</v>
      </c>
      <c r="AN12" s="39">
        <v>0.16229607357711026</v>
      </c>
      <c r="AO12" s="39">
        <v>0.10136165623085951</v>
      </c>
      <c r="AP12" s="39">
        <v>0.12003938016884322</v>
      </c>
      <c r="AQ12" s="45">
        <v>8.431104598232167E-2</v>
      </c>
    </row>
    <row r="13" spans="1:43" ht="20" customHeight="1" x14ac:dyDescent="0.25">
      <c r="A13" s="83"/>
      <c r="B13" s="46">
        <v>261</v>
      </c>
      <c r="C13" s="40">
        <v>59</v>
      </c>
      <c r="D13" s="40">
        <v>52</v>
      </c>
      <c r="E13" s="40">
        <v>27</v>
      </c>
      <c r="F13" s="40">
        <v>14</v>
      </c>
      <c r="G13" s="40">
        <v>19</v>
      </c>
      <c r="H13" s="53">
        <v>58</v>
      </c>
      <c r="I13" s="40">
        <v>53</v>
      </c>
      <c r="J13" s="40">
        <v>25</v>
      </c>
      <c r="K13" s="40">
        <v>10</v>
      </c>
      <c r="L13" s="40">
        <v>11</v>
      </c>
      <c r="M13" s="53">
        <v>89</v>
      </c>
      <c r="N13" s="40">
        <v>45</v>
      </c>
      <c r="O13" s="40">
        <v>19</v>
      </c>
      <c r="P13" s="53">
        <v>100</v>
      </c>
      <c r="Q13" s="40">
        <v>92</v>
      </c>
      <c r="R13" s="53">
        <v>115</v>
      </c>
      <c r="S13" s="40">
        <v>145</v>
      </c>
      <c r="T13" s="53">
        <v>67</v>
      </c>
      <c r="U13" s="40">
        <v>52</v>
      </c>
      <c r="V13" s="40">
        <v>76</v>
      </c>
      <c r="W13" s="40">
        <v>66</v>
      </c>
      <c r="X13" s="53">
        <v>69</v>
      </c>
      <c r="Y13" s="40">
        <v>26</v>
      </c>
      <c r="Z13" s="40">
        <v>42</v>
      </c>
      <c r="AA13" s="40">
        <v>90</v>
      </c>
      <c r="AB13" s="40">
        <v>13</v>
      </c>
      <c r="AC13" s="40">
        <v>20</v>
      </c>
      <c r="AD13" s="40">
        <v>0</v>
      </c>
      <c r="AE13" s="53">
        <v>168</v>
      </c>
      <c r="AF13" s="40">
        <v>93</v>
      </c>
      <c r="AG13" s="53">
        <v>43</v>
      </c>
      <c r="AH13" s="40">
        <v>51</v>
      </c>
      <c r="AI13" s="40">
        <v>38</v>
      </c>
      <c r="AJ13" s="40">
        <v>36</v>
      </c>
      <c r="AK13" s="40">
        <v>66</v>
      </c>
      <c r="AL13" s="53">
        <v>171</v>
      </c>
      <c r="AM13" s="40">
        <v>95</v>
      </c>
      <c r="AN13" s="40">
        <v>76</v>
      </c>
      <c r="AO13" s="40">
        <v>70</v>
      </c>
      <c r="AP13" s="40">
        <v>39</v>
      </c>
      <c r="AQ13" s="46">
        <v>30</v>
      </c>
    </row>
    <row r="14" spans="1:43" ht="20" customHeight="1" x14ac:dyDescent="0.25">
      <c r="A14" s="84" t="s">
        <v>82</v>
      </c>
      <c r="B14" s="47">
        <v>0.37144210646134346</v>
      </c>
      <c r="C14" s="41">
        <v>0.24282116193079439</v>
      </c>
      <c r="D14" s="41">
        <v>0.52747583965881284</v>
      </c>
      <c r="E14" s="41">
        <v>0.70782495844013549</v>
      </c>
      <c r="F14" s="41">
        <v>9.0344516952110092E-3</v>
      </c>
      <c r="G14" s="41">
        <v>0.71356084827129551</v>
      </c>
      <c r="H14" s="54">
        <v>0.20812115850580259</v>
      </c>
      <c r="I14" s="41">
        <v>0.55103767826269567</v>
      </c>
      <c r="J14" s="41">
        <v>0.6974527730098391</v>
      </c>
      <c r="K14" s="41">
        <v>0.62275809492645184</v>
      </c>
      <c r="L14" s="41">
        <v>4.878291310482296E-2</v>
      </c>
      <c r="M14" s="54">
        <v>0.22841235001029667</v>
      </c>
      <c r="N14" s="41">
        <v>0.57641616613873137</v>
      </c>
      <c r="O14" s="41">
        <v>0.67626052458096997</v>
      </c>
      <c r="P14" s="54">
        <v>0.55297545903139522</v>
      </c>
      <c r="Q14" s="41">
        <v>0.23174124280210148</v>
      </c>
      <c r="R14" s="54">
        <v>0.36752066759051855</v>
      </c>
      <c r="S14" s="41">
        <v>0.37442192899354348</v>
      </c>
      <c r="T14" s="54">
        <v>0.31308709294521941</v>
      </c>
      <c r="U14" s="41">
        <v>0.41525677965673891</v>
      </c>
      <c r="V14" s="41">
        <v>0.42348959304661699</v>
      </c>
      <c r="W14" s="41">
        <v>0.3396879970987785</v>
      </c>
      <c r="X14" s="54">
        <v>0.36970671593148308</v>
      </c>
      <c r="Y14" s="41">
        <v>0.29764361920633187</v>
      </c>
      <c r="Z14" s="41">
        <v>0.42163015374282642</v>
      </c>
      <c r="AA14" s="41">
        <v>0.38099535506849763</v>
      </c>
      <c r="AB14" s="41">
        <v>0.32822022025507741</v>
      </c>
      <c r="AC14" s="41">
        <v>0.42861588757236391</v>
      </c>
      <c r="AD14" s="41">
        <v>0</v>
      </c>
      <c r="AE14" s="54">
        <v>0.43796348964214848</v>
      </c>
      <c r="AF14" s="41">
        <v>0.27969557500962422</v>
      </c>
      <c r="AG14" s="54">
        <v>0.31716533361570021</v>
      </c>
      <c r="AH14" s="41">
        <v>0.38827660869650255</v>
      </c>
      <c r="AI14" s="41">
        <v>0.36994218357457137</v>
      </c>
      <c r="AJ14" s="41">
        <v>0.41504290694016449</v>
      </c>
      <c r="AK14" s="41">
        <v>0.36458943603569777</v>
      </c>
      <c r="AL14" s="54">
        <v>0.38282955670104324</v>
      </c>
      <c r="AM14" s="41">
        <v>0.35598150020949426</v>
      </c>
      <c r="AN14" s="41">
        <v>0.42418827052248348</v>
      </c>
      <c r="AO14" s="41">
        <v>0.34507667596794728</v>
      </c>
      <c r="AP14" s="41">
        <v>0.38067226082324768</v>
      </c>
      <c r="AQ14" s="47">
        <v>0.31258200766940697</v>
      </c>
    </row>
    <row r="15" spans="1:43" ht="20" customHeight="1" x14ac:dyDescent="0.25">
      <c r="A15" s="84"/>
      <c r="B15" s="44">
        <v>743</v>
      </c>
      <c r="C15" s="38">
        <v>64</v>
      </c>
      <c r="D15" s="38">
        <v>213</v>
      </c>
      <c r="E15" s="38">
        <v>126</v>
      </c>
      <c r="F15" s="38">
        <v>3</v>
      </c>
      <c r="G15" s="38">
        <v>129</v>
      </c>
      <c r="H15" s="51">
        <v>70</v>
      </c>
      <c r="I15" s="38">
        <v>265</v>
      </c>
      <c r="J15" s="38">
        <v>121</v>
      </c>
      <c r="K15" s="38">
        <v>60</v>
      </c>
      <c r="L15" s="38">
        <v>10</v>
      </c>
      <c r="M15" s="51">
        <v>131</v>
      </c>
      <c r="N15" s="38">
        <v>253</v>
      </c>
      <c r="O15" s="38">
        <v>89</v>
      </c>
      <c r="P15" s="51">
        <v>380</v>
      </c>
      <c r="Q15" s="38">
        <v>162</v>
      </c>
      <c r="R15" s="51">
        <v>354</v>
      </c>
      <c r="S15" s="38">
        <v>385</v>
      </c>
      <c r="T15" s="51">
        <v>171</v>
      </c>
      <c r="U15" s="38">
        <v>201</v>
      </c>
      <c r="V15" s="38">
        <v>210</v>
      </c>
      <c r="W15" s="38">
        <v>161</v>
      </c>
      <c r="X15" s="51">
        <v>177</v>
      </c>
      <c r="Y15" s="38">
        <v>99</v>
      </c>
      <c r="Z15" s="38">
        <v>113</v>
      </c>
      <c r="AA15" s="38">
        <v>250</v>
      </c>
      <c r="AB15" s="38">
        <v>32</v>
      </c>
      <c r="AC15" s="38">
        <v>73</v>
      </c>
      <c r="AD15" s="38">
        <v>0</v>
      </c>
      <c r="AE15" s="51">
        <v>508</v>
      </c>
      <c r="AF15" s="38">
        <v>235</v>
      </c>
      <c r="AG15" s="51">
        <v>124</v>
      </c>
      <c r="AH15" s="38">
        <v>140</v>
      </c>
      <c r="AI15" s="38">
        <v>105</v>
      </c>
      <c r="AJ15" s="38">
        <v>144</v>
      </c>
      <c r="AK15" s="38">
        <v>135</v>
      </c>
      <c r="AL15" s="51">
        <v>454</v>
      </c>
      <c r="AM15" s="38">
        <v>256</v>
      </c>
      <c r="AN15" s="38">
        <v>198</v>
      </c>
      <c r="AO15" s="38">
        <v>237</v>
      </c>
      <c r="AP15" s="38">
        <v>125</v>
      </c>
      <c r="AQ15" s="44">
        <v>112</v>
      </c>
    </row>
    <row r="16" spans="1:43" ht="20" customHeight="1" x14ac:dyDescent="0.25">
      <c r="A16" s="83" t="s">
        <v>53</v>
      </c>
      <c r="B16" s="45">
        <v>6.9409431304436081E-2</v>
      </c>
      <c r="C16" s="39">
        <v>4.3267977618089766E-2</v>
      </c>
      <c r="D16" s="39">
        <v>3.6807238750748199E-2</v>
      </c>
      <c r="E16" s="39">
        <v>9.6865189654414124E-3</v>
      </c>
      <c r="F16" s="39">
        <v>1.3071162734493658E-2</v>
      </c>
      <c r="G16" s="39">
        <v>1.6784348881501113E-2</v>
      </c>
      <c r="H16" s="52">
        <v>2.5697351695740743E-2</v>
      </c>
      <c r="I16" s="39">
        <v>4.7744471663671871E-2</v>
      </c>
      <c r="J16" s="39">
        <v>9.9139764405382601E-3</v>
      </c>
      <c r="K16" s="39">
        <v>1.5238074545245991E-2</v>
      </c>
      <c r="L16" s="39">
        <v>2.3498998019125562E-2</v>
      </c>
      <c r="M16" s="52">
        <v>2.4217353839708092E-2</v>
      </c>
      <c r="N16" s="39">
        <v>2.8271451297339271E-2</v>
      </c>
      <c r="O16" s="39">
        <v>5.1452571264723607E-2</v>
      </c>
      <c r="P16" s="52">
        <v>3.8885719521065017E-2</v>
      </c>
      <c r="Q16" s="39">
        <v>3.5644640561647817E-2</v>
      </c>
      <c r="R16" s="52">
        <v>4.0343229356528003E-2</v>
      </c>
      <c r="S16" s="39">
        <v>9.5513229867337818E-2</v>
      </c>
      <c r="T16" s="52">
        <v>8.5501456161510697E-2</v>
      </c>
      <c r="U16" s="39">
        <v>7.0908175779312729E-2</v>
      </c>
      <c r="V16" s="39">
        <v>6.7079890044650356E-2</v>
      </c>
      <c r="W16" s="39">
        <v>5.1729661658912775E-2</v>
      </c>
      <c r="X16" s="52">
        <v>6.9886757589563156E-2</v>
      </c>
      <c r="Y16" s="39">
        <v>7.4379827594604098E-2</v>
      </c>
      <c r="Z16" s="39">
        <v>6.1450771127436569E-2</v>
      </c>
      <c r="AA16" s="39">
        <v>6.2974511911054507E-2</v>
      </c>
      <c r="AB16" s="39">
        <v>9.0313634915327401E-2</v>
      </c>
      <c r="AC16" s="39">
        <v>8.3787817347877699E-2</v>
      </c>
      <c r="AD16" s="39">
        <v>0</v>
      </c>
      <c r="AE16" s="52">
        <v>5.4060771114948329E-2</v>
      </c>
      <c r="AF16" s="39">
        <v>9.0578358760274966E-2</v>
      </c>
      <c r="AG16" s="52">
        <v>9.6476428968340744E-2</v>
      </c>
      <c r="AH16" s="39">
        <v>3.8537229155177453E-2</v>
      </c>
      <c r="AI16" s="39">
        <v>6.5519130902482792E-2</v>
      </c>
      <c r="AJ16" s="39">
        <v>5.9510151070859871E-2</v>
      </c>
      <c r="AK16" s="39">
        <v>4.829173248168863E-2</v>
      </c>
      <c r="AL16" s="52">
        <v>5.5117625723957141E-2</v>
      </c>
      <c r="AM16" s="39">
        <v>5.6268203177355182E-2</v>
      </c>
      <c r="AN16" s="39">
        <v>5.3345191892872554E-2</v>
      </c>
      <c r="AO16" s="39">
        <v>8.9797861011181104E-2</v>
      </c>
      <c r="AP16" s="39">
        <v>9.3477260753129204E-2</v>
      </c>
      <c r="AQ16" s="45">
        <v>8.6438992920142038E-2</v>
      </c>
    </row>
    <row r="17" spans="1:43" ht="20" customHeight="1" x14ac:dyDescent="0.25">
      <c r="A17" s="83"/>
      <c r="B17" s="46">
        <v>139</v>
      </c>
      <c r="C17" s="40">
        <v>11</v>
      </c>
      <c r="D17" s="40">
        <v>15</v>
      </c>
      <c r="E17" s="40">
        <v>2</v>
      </c>
      <c r="F17" s="40">
        <v>5</v>
      </c>
      <c r="G17" s="40">
        <v>3</v>
      </c>
      <c r="H17" s="53">
        <v>9</v>
      </c>
      <c r="I17" s="40">
        <v>23</v>
      </c>
      <c r="J17" s="40">
        <v>2</v>
      </c>
      <c r="K17" s="40">
        <v>1</v>
      </c>
      <c r="L17" s="40">
        <v>5</v>
      </c>
      <c r="M17" s="53">
        <v>14</v>
      </c>
      <c r="N17" s="40">
        <v>12</v>
      </c>
      <c r="O17" s="40">
        <v>7</v>
      </c>
      <c r="P17" s="53">
        <v>27</v>
      </c>
      <c r="Q17" s="40">
        <v>25</v>
      </c>
      <c r="R17" s="53">
        <v>39</v>
      </c>
      <c r="S17" s="40">
        <v>98</v>
      </c>
      <c r="T17" s="53">
        <v>47</v>
      </c>
      <c r="U17" s="40">
        <v>34</v>
      </c>
      <c r="V17" s="40">
        <v>33</v>
      </c>
      <c r="W17" s="40">
        <v>25</v>
      </c>
      <c r="X17" s="53">
        <v>33</v>
      </c>
      <c r="Y17" s="40">
        <v>25</v>
      </c>
      <c r="Z17" s="40">
        <v>16</v>
      </c>
      <c r="AA17" s="40">
        <v>41</v>
      </c>
      <c r="AB17" s="40">
        <v>9</v>
      </c>
      <c r="AC17" s="40">
        <v>14</v>
      </c>
      <c r="AD17" s="40">
        <v>0</v>
      </c>
      <c r="AE17" s="53">
        <v>63</v>
      </c>
      <c r="AF17" s="40">
        <v>76</v>
      </c>
      <c r="AG17" s="53">
        <v>38</v>
      </c>
      <c r="AH17" s="40">
        <v>14</v>
      </c>
      <c r="AI17" s="40">
        <v>19</v>
      </c>
      <c r="AJ17" s="40">
        <v>21</v>
      </c>
      <c r="AK17" s="40">
        <v>18</v>
      </c>
      <c r="AL17" s="53">
        <v>65</v>
      </c>
      <c r="AM17" s="40">
        <v>40</v>
      </c>
      <c r="AN17" s="40">
        <v>25</v>
      </c>
      <c r="AO17" s="40">
        <v>62</v>
      </c>
      <c r="AP17" s="40">
        <v>31</v>
      </c>
      <c r="AQ17" s="46">
        <v>31</v>
      </c>
    </row>
    <row r="18" spans="1:43" ht="20" customHeight="1" x14ac:dyDescent="0.25">
      <c r="A18" s="84" t="s">
        <v>83</v>
      </c>
      <c r="B18" s="47">
        <v>0.26273905949146398</v>
      </c>
      <c r="C18" s="41">
        <v>0.29274951080327538</v>
      </c>
      <c r="D18" s="41">
        <v>0.15795860456082425</v>
      </c>
      <c r="E18" s="41">
        <v>3.7200194009201062E-2</v>
      </c>
      <c r="F18" s="41">
        <v>0.80024054875252704</v>
      </c>
      <c r="G18" s="41">
        <v>7.5970549081584862E-2</v>
      </c>
      <c r="H18" s="54">
        <v>0.40354458012729133</v>
      </c>
      <c r="I18" s="41">
        <v>0.16609162847833897</v>
      </c>
      <c r="J18" s="41">
        <v>4.8421772631499868E-2</v>
      </c>
      <c r="K18" s="41">
        <v>0.15346554587541231</v>
      </c>
      <c r="L18" s="41">
        <v>0.74770294803215454</v>
      </c>
      <c r="M18" s="54">
        <v>0.39978625793671851</v>
      </c>
      <c r="N18" s="41">
        <v>0.17163487892594559</v>
      </c>
      <c r="O18" s="41">
        <v>6.720778665146955E-2</v>
      </c>
      <c r="P18" s="54">
        <v>0.14520955379032571</v>
      </c>
      <c r="Q18" s="41">
        <v>0.42612229858133516</v>
      </c>
      <c r="R18" s="54">
        <v>0.30702443173811483</v>
      </c>
      <c r="S18" s="41">
        <v>0.22300657224993581</v>
      </c>
      <c r="T18" s="54">
        <v>0.29191065725824122</v>
      </c>
      <c r="U18" s="41">
        <v>0.24795262747260266</v>
      </c>
      <c r="V18" s="41">
        <v>0.21326505234320881</v>
      </c>
      <c r="W18" s="41">
        <v>0.29586086816300539</v>
      </c>
      <c r="X18" s="54">
        <v>0.23072180494902775</v>
      </c>
      <c r="Y18" s="41">
        <v>0.31868451840732598</v>
      </c>
      <c r="Z18" s="41">
        <v>0.2533798825196974</v>
      </c>
      <c r="AA18" s="41">
        <v>0.2682970961730346</v>
      </c>
      <c r="AB18" s="41">
        <v>0.25413115043626766</v>
      </c>
      <c r="AC18" s="41">
        <v>0.2422699256650688</v>
      </c>
      <c r="AD18" s="41">
        <v>0</v>
      </c>
      <c r="AE18" s="54">
        <v>0.21410879332259605</v>
      </c>
      <c r="AF18" s="41">
        <v>0.32981009787382115</v>
      </c>
      <c r="AG18" s="54">
        <v>0.25734770828796361</v>
      </c>
      <c r="AH18" s="41">
        <v>0.2929646412852942</v>
      </c>
      <c r="AI18" s="41">
        <v>0.29134673212548673</v>
      </c>
      <c r="AJ18" s="41">
        <v>0.25768930936833778</v>
      </c>
      <c r="AK18" s="41">
        <v>0.24644181018359348</v>
      </c>
      <c r="AL18" s="54">
        <v>0.25062510924762288</v>
      </c>
      <c r="AM18" s="41">
        <v>0.28588937488363775</v>
      </c>
      <c r="AN18" s="41">
        <v>0.19630145006498242</v>
      </c>
      <c r="AO18" s="41">
        <v>0.29947757800223623</v>
      </c>
      <c r="AP18" s="41">
        <v>0.25919691455355415</v>
      </c>
      <c r="AQ18" s="47">
        <v>0.33624918332719039</v>
      </c>
    </row>
    <row r="19" spans="1:43" ht="20" customHeight="1" x14ac:dyDescent="0.25">
      <c r="A19" s="84"/>
      <c r="B19" s="44">
        <v>525</v>
      </c>
      <c r="C19" s="38">
        <v>78</v>
      </c>
      <c r="D19" s="38">
        <v>64</v>
      </c>
      <c r="E19" s="38">
        <v>7</v>
      </c>
      <c r="F19" s="38">
        <v>284</v>
      </c>
      <c r="G19" s="38">
        <v>14</v>
      </c>
      <c r="H19" s="51">
        <v>136</v>
      </c>
      <c r="I19" s="38">
        <v>80</v>
      </c>
      <c r="J19" s="38">
        <v>8</v>
      </c>
      <c r="K19" s="38">
        <v>15</v>
      </c>
      <c r="L19" s="38">
        <v>152</v>
      </c>
      <c r="M19" s="51">
        <v>230</v>
      </c>
      <c r="N19" s="38">
        <v>75</v>
      </c>
      <c r="O19" s="38">
        <v>9</v>
      </c>
      <c r="P19" s="51">
        <v>100</v>
      </c>
      <c r="Q19" s="38">
        <v>299</v>
      </c>
      <c r="R19" s="51">
        <v>296</v>
      </c>
      <c r="S19" s="38">
        <v>229</v>
      </c>
      <c r="T19" s="51">
        <v>160</v>
      </c>
      <c r="U19" s="38">
        <v>120</v>
      </c>
      <c r="V19" s="38">
        <v>106</v>
      </c>
      <c r="W19" s="38">
        <v>140</v>
      </c>
      <c r="X19" s="51">
        <v>110</v>
      </c>
      <c r="Y19" s="38">
        <v>105</v>
      </c>
      <c r="Z19" s="38">
        <v>68</v>
      </c>
      <c r="AA19" s="38">
        <v>176</v>
      </c>
      <c r="AB19" s="38">
        <v>25</v>
      </c>
      <c r="AC19" s="38">
        <v>41</v>
      </c>
      <c r="AD19" s="38">
        <v>0</v>
      </c>
      <c r="AE19" s="51">
        <v>248</v>
      </c>
      <c r="AF19" s="38">
        <v>277</v>
      </c>
      <c r="AG19" s="51">
        <v>100</v>
      </c>
      <c r="AH19" s="38">
        <v>106</v>
      </c>
      <c r="AI19" s="38">
        <v>83</v>
      </c>
      <c r="AJ19" s="38">
        <v>90</v>
      </c>
      <c r="AK19" s="38">
        <v>91</v>
      </c>
      <c r="AL19" s="51">
        <v>297</v>
      </c>
      <c r="AM19" s="38">
        <v>206</v>
      </c>
      <c r="AN19" s="38">
        <v>92</v>
      </c>
      <c r="AO19" s="38">
        <v>206</v>
      </c>
      <c r="AP19" s="38">
        <v>85</v>
      </c>
      <c r="AQ19" s="44">
        <v>121</v>
      </c>
    </row>
    <row r="20" spans="1:43" ht="20" customHeight="1" x14ac:dyDescent="0.25">
      <c r="A20" s="83" t="s">
        <v>84</v>
      </c>
      <c r="B20" s="45">
        <v>0.50176570242318475</v>
      </c>
      <c r="C20" s="39">
        <v>0.46616909260137385</v>
      </c>
      <c r="D20" s="39">
        <v>0.6559422136285642</v>
      </c>
      <c r="E20" s="39">
        <v>0.85701312490594173</v>
      </c>
      <c r="F20" s="39">
        <v>4.9527047997551366E-2</v>
      </c>
      <c r="G20" s="39">
        <v>0.81627517193897858</v>
      </c>
      <c r="H20" s="52">
        <v>0.38112464035375559</v>
      </c>
      <c r="I20" s="39">
        <v>0.66144293040883984</v>
      </c>
      <c r="J20" s="39">
        <v>0.83816255193036782</v>
      </c>
      <c r="K20" s="39">
        <v>0.72305674887373006</v>
      </c>
      <c r="L20" s="39">
        <v>0.10088001356105311</v>
      </c>
      <c r="M20" s="52">
        <v>0.3838363226887257</v>
      </c>
      <c r="N20" s="39">
        <v>0.67863026071420463</v>
      </c>
      <c r="O20" s="39">
        <v>0.81626696590676784</v>
      </c>
      <c r="P20" s="52">
        <v>0.69798720488022425</v>
      </c>
      <c r="Q20" s="39">
        <v>0.36245040875121409</v>
      </c>
      <c r="R20" s="52">
        <v>0.48656856549454297</v>
      </c>
      <c r="S20" s="39">
        <v>0.51494163222900291</v>
      </c>
      <c r="T20" s="52">
        <v>0.43528117355892221</v>
      </c>
      <c r="U20" s="39">
        <v>0.52283676514922983</v>
      </c>
      <c r="V20" s="39">
        <v>0.57688152216461563</v>
      </c>
      <c r="W20" s="39">
        <v>0.47851604254119812</v>
      </c>
      <c r="X20" s="52">
        <v>0.51379095713028977</v>
      </c>
      <c r="Y20" s="39">
        <v>0.37716225048723323</v>
      </c>
      <c r="Z20" s="39">
        <v>0.57773124654266972</v>
      </c>
      <c r="AA20" s="39">
        <v>0.51879179993268409</v>
      </c>
      <c r="AB20" s="39">
        <v>0.4660993123097768</v>
      </c>
      <c r="AC20" s="39">
        <v>0.54548605597299571</v>
      </c>
      <c r="AD20" s="39">
        <v>0</v>
      </c>
      <c r="AE20" s="52">
        <v>0.58257447066767087</v>
      </c>
      <c r="AF20" s="39">
        <v>0.39031395799438384</v>
      </c>
      <c r="AG20" s="52">
        <v>0.42824355122946778</v>
      </c>
      <c r="AH20" s="39">
        <v>0.52911965987036147</v>
      </c>
      <c r="AI20" s="39">
        <v>0.5033602994235119</v>
      </c>
      <c r="AJ20" s="39">
        <v>0.51987162504234652</v>
      </c>
      <c r="AK20" s="39">
        <v>0.54263184422866795</v>
      </c>
      <c r="AL20" s="52">
        <v>0.52688489927093174</v>
      </c>
      <c r="AM20" s="39">
        <v>0.48819585133454624</v>
      </c>
      <c r="AN20" s="39">
        <v>0.58648434409959327</v>
      </c>
      <c r="AO20" s="39">
        <v>0.44643833219880663</v>
      </c>
      <c r="AP20" s="39">
        <v>0.50071164099209053</v>
      </c>
      <c r="AQ20" s="45">
        <v>0.39689305365172833</v>
      </c>
    </row>
    <row r="21" spans="1:43" ht="20" customHeight="1" x14ac:dyDescent="0.25">
      <c r="A21" s="85"/>
      <c r="B21" s="48">
        <v>1004</v>
      </c>
      <c r="C21" s="42">
        <v>124</v>
      </c>
      <c r="D21" s="42">
        <v>265</v>
      </c>
      <c r="E21" s="42">
        <v>153</v>
      </c>
      <c r="F21" s="42">
        <v>18</v>
      </c>
      <c r="G21" s="42">
        <v>148</v>
      </c>
      <c r="H21" s="57">
        <v>129</v>
      </c>
      <c r="I21" s="42">
        <v>318</v>
      </c>
      <c r="J21" s="42">
        <v>146</v>
      </c>
      <c r="K21" s="42">
        <v>69</v>
      </c>
      <c r="L21" s="42">
        <v>21</v>
      </c>
      <c r="M21" s="57">
        <v>221</v>
      </c>
      <c r="N21" s="42">
        <v>298</v>
      </c>
      <c r="O21" s="42">
        <v>108</v>
      </c>
      <c r="P21" s="57">
        <v>479</v>
      </c>
      <c r="Q21" s="42">
        <v>254</v>
      </c>
      <c r="R21" s="57">
        <v>469</v>
      </c>
      <c r="S21" s="42">
        <v>530</v>
      </c>
      <c r="T21" s="57">
        <v>238</v>
      </c>
      <c r="U21" s="42">
        <v>253</v>
      </c>
      <c r="V21" s="42">
        <v>286</v>
      </c>
      <c r="W21" s="42">
        <v>227</v>
      </c>
      <c r="X21" s="57">
        <v>246</v>
      </c>
      <c r="Y21" s="42">
        <v>125</v>
      </c>
      <c r="Z21" s="42">
        <v>154</v>
      </c>
      <c r="AA21" s="42">
        <v>340</v>
      </c>
      <c r="AB21" s="42">
        <v>45</v>
      </c>
      <c r="AC21" s="42">
        <v>93</v>
      </c>
      <c r="AD21" s="42">
        <v>0</v>
      </c>
      <c r="AE21" s="57">
        <v>675</v>
      </c>
      <c r="AF21" s="42">
        <v>328</v>
      </c>
      <c r="AG21" s="57">
        <v>167</v>
      </c>
      <c r="AH21" s="42">
        <v>191</v>
      </c>
      <c r="AI21" s="42">
        <v>143</v>
      </c>
      <c r="AJ21" s="42">
        <v>181</v>
      </c>
      <c r="AK21" s="42">
        <v>201</v>
      </c>
      <c r="AL21" s="57">
        <v>625</v>
      </c>
      <c r="AM21" s="42">
        <v>351</v>
      </c>
      <c r="AN21" s="42">
        <v>274</v>
      </c>
      <c r="AO21" s="42">
        <v>307</v>
      </c>
      <c r="AP21" s="42">
        <v>164</v>
      </c>
      <c r="AQ21" s="48">
        <v>143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9" display="Return to index" xr:uid="{E1BD4FD9-7686-449E-A3AB-52AE94BC3B07}"/>
  </hyperlinks>
  <pageMargins left="0.7" right="0.7" top="0.75" bottom="0.75" header="0.3" footer="0.3"/>
  <headerFooter alignWithMargins="0"/>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89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2.8019860137104727E-2</v>
      </c>
      <c r="C6" s="37">
        <v>1.9773632647845863E-2</v>
      </c>
      <c r="D6" s="37">
        <v>7.9156178408627917E-2</v>
      </c>
      <c r="E6" s="37">
        <v>1.1262293179884047E-2</v>
      </c>
      <c r="F6" s="37">
        <v>2.511634227453409E-2</v>
      </c>
      <c r="G6" s="37">
        <v>2.6576563651809798E-2</v>
      </c>
      <c r="H6" s="50">
        <v>2.6773824677760079E-2</v>
      </c>
      <c r="I6" s="37">
        <v>4.8731814426068436E-2</v>
      </c>
      <c r="J6" s="37">
        <v>1.7184566049725813E-3</v>
      </c>
      <c r="K6" s="37">
        <v>4.1330974446699101E-2</v>
      </c>
      <c r="L6" s="37">
        <v>1.4478845995749405E-2</v>
      </c>
      <c r="M6" s="50">
        <v>1.814378102742582E-2</v>
      </c>
      <c r="N6" s="37">
        <v>4.4001554321143915E-2</v>
      </c>
      <c r="O6" s="37">
        <v>2.0547862315036091E-2</v>
      </c>
      <c r="P6" s="50">
        <v>4.0545098372787559E-2</v>
      </c>
      <c r="Q6" s="37">
        <v>1.8789709608087665E-2</v>
      </c>
      <c r="R6" s="50">
        <v>3.5353858044313638E-2</v>
      </c>
      <c r="S6" s="37">
        <v>2.1334406571876175E-2</v>
      </c>
      <c r="T6" s="50">
        <v>4.6057625983158816E-2</v>
      </c>
      <c r="U6" s="37">
        <v>3.2246341640311094E-2</v>
      </c>
      <c r="V6" s="37">
        <v>2.3170455567009949E-2</v>
      </c>
      <c r="W6" s="37">
        <v>7.941081182636785E-3</v>
      </c>
      <c r="X6" s="50">
        <v>3.8587081231727931E-2</v>
      </c>
      <c r="Y6" s="37">
        <v>2.3159732095890204E-2</v>
      </c>
      <c r="Z6" s="37">
        <v>2.4098494058917935E-2</v>
      </c>
      <c r="AA6" s="37">
        <v>2.8550975541313976E-2</v>
      </c>
      <c r="AB6" s="37">
        <v>3.5843445008532065E-2</v>
      </c>
      <c r="AC6" s="37">
        <v>7.4531070426191101E-3</v>
      </c>
      <c r="AD6" s="37">
        <v>0</v>
      </c>
      <c r="AE6" s="50">
        <v>2.6052485589495647E-2</v>
      </c>
      <c r="AF6" s="37">
        <v>3.0733270204344517E-2</v>
      </c>
      <c r="AG6" s="50">
        <v>3.7722701146024024E-2</v>
      </c>
      <c r="AH6" s="37">
        <v>3.9576114153951431E-2</v>
      </c>
      <c r="AI6" s="37">
        <v>2.4780191523313965E-2</v>
      </c>
      <c r="AJ6" s="37">
        <v>2.3111883737686977E-2</v>
      </c>
      <c r="AK6" s="37">
        <v>3.0100963784210798E-2</v>
      </c>
      <c r="AL6" s="50">
        <v>2.0338375513213856E-2</v>
      </c>
      <c r="AM6" s="37">
        <v>2.2752154110981426E-2</v>
      </c>
      <c r="AN6" s="37">
        <v>1.6620014063668722E-2</v>
      </c>
      <c r="AO6" s="37">
        <v>4.3882421273187172E-2</v>
      </c>
      <c r="AP6" s="37">
        <v>5.6736044018792155E-2</v>
      </c>
      <c r="AQ6" s="43">
        <v>3.21485444665301E-2</v>
      </c>
    </row>
    <row r="7" spans="1:43" ht="20" customHeight="1" x14ac:dyDescent="0.25">
      <c r="A7" s="84"/>
      <c r="B7" s="44">
        <v>56</v>
      </c>
      <c r="C7" s="38">
        <v>5</v>
      </c>
      <c r="D7" s="38">
        <v>32</v>
      </c>
      <c r="E7" s="38">
        <v>2</v>
      </c>
      <c r="F7" s="38">
        <v>9</v>
      </c>
      <c r="G7" s="38">
        <v>5</v>
      </c>
      <c r="H7" s="51">
        <v>9</v>
      </c>
      <c r="I7" s="38">
        <v>23</v>
      </c>
      <c r="J7" s="38">
        <v>0</v>
      </c>
      <c r="K7" s="38">
        <v>4</v>
      </c>
      <c r="L7" s="38">
        <v>3</v>
      </c>
      <c r="M7" s="51">
        <v>10</v>
      </c>
      <c r="N7" s="38">
        <v>19</v>
      </c>
      <c r="O7" s="38">
        <v>3</v>
      </c>
      <c r="P7" s="51">
        <v>28</v>
      </c>
      <c r="Q7" s="38">
        <v>13</v>
      </c>
      <c r="R7" s="51">
        <v>34</v>
      </c>
      <c r="S7" s="38">
        <v>22</v>
      </c>
      <c r="T7" s="51">
        <v>25</v>
      </c>
      <c r="U7" s="38">
        <v>16</v>
      </c>
      <c r="V7" s="38">
        <v>11</v>
      </c>
      <c r="W7" s="38">
        <v>4</v>
      </c>
      <c r="X7" s="51">
        <v>18</v>
      </c>
      <c r="Y7" s="38">
        <v>8</v>
      </c>
      <c r="Z7" s="38">
        <v>6</v>
      </c>
      <c r="AA7" s="38">
        <v>19</v>
      </c>
      <c r="AB7" s="38">
        <v>3</v>
      </c>
      <c r="AC7" s="38">
        <v>1</v>
      </c>
      <c r="AD7" s="38">
        <v>0</v>
      </c>
      <c r="AE7" s="51">
        <v>30</v>
      </c>
      <c r="AF7" s="38">
        <v>26</v>
      </c>
      <c r="AG7" s="51">
        <v>15</v>
      </c>
      <c r="AH7" s="38">
        <v>14</v>
      </c>
      <c r="AI7" s="38">
        <v>7</v>
      </c>
      <c r="AJ7" s="38">
        <v>8</v>
      </c>
      <c r="AK7" s="38">
        <v>11</v>
      </c>
      <c r="AL7" s="51">
        <v>24</v>
      </c>
      <c r="AM7" s="38">
        <v>16</v>
      </c>
      <c r="AN7" s="38">
        <v>8</v>
      </c>
      <c r="AO7" s="38">
        <v>30</v>
      </c>
      <c r="AP7" s="38">
        <v>19</v>
      </c>
      <c r="AQ7" s="44">
        <v>12</v>
      </c>
    </row>
    <row r="8" spans="1:43" ht="20" customHeight="1" x14ac:dyDescent="0.25">
      <c r="A8" s="83" t="s">
        <v>79</v>
      </c>
      <c r="B8" s="45">
        <v>0.10531456300371195</v>
      </c>
      <c r="C8" s="39">
        <v>0.11837431944896019</v>
      </c>
      <c r="D8" s="39">
        <v>0.23097233925920707</v>
      </c>
      <c r="E8" s="39">
        <v>8.9487331303706147E-2</v>
      </c>
      <c r="F8" s="39">
        <v>6.3818574466834782E-2</v>
      </c>
      <c r="G8" s="39">
        <v>0.10279828274587524</v>
      </c>
      <c r="H8" s="52">
        <v>9.2991138823448227E-2</v>
      </c>
      <c r="I8" s="39">
        <v>0.15051102932321045</v>
      </c>
      <c r="J8" s="39">
        <v>0.12575554701889646</v>
      </c>
      <c r="K8" s="39">
        <v>0.12221948577617114</v>
      </c>
      <c r="L8" s="39">
        <v>5.3490695842716048E-2</v>
      </c>
      <c r="M8" s="52">
        <v>8.4442998290365667E-2</v>
      </c>
      <c r="N8" s="39">
        <v>0.1627680952312929</v>
      </c>
      <c r="O8" s="39">
        <v>7.3574886995631528E-2</v>
      </c>
      <c r="P8" s="52">
        <v>0.12804071707317377</v>
      </c>
      <c r="Q8" s="39">
        <v>8.108611496703827E-2</v>
      </c>
      <c r="R8" s="52">
        <v>0.12504515631782398</v>
      </c>
      <c r="S8" s="39">
        <v>8.7532489242158604E-2</v>
      </c>
      <c r="T8" s="52">
        <v>0.18580214644029361</v>
      </c>
      <c r="U8" s="39">
        <v>9.0040642553130518E-2</v>
      </c>
      <c r="V8" s="39">
        <v>7.7194971018049494E-2</v>
      </c>
      <c r="W8" s="39">
        <v>5.7351939350640244E-2</v>
      </c>
      <c r="X8" s="52">
        <v>0.10914970268596662</v>
      </c>
      <c r="Y8" s="39">
        <v>9.5751040258503228E-2</v>
      </c>
      <c r="Z8" s="39">
        <v>0.1338623002754129</v>
      </c>
      <c r="AA8" s="39">
        <v>9.0409400958342268E-2</v>
      </c>
      <c r="AB8" s="39">
        <v>9.1461881528609845E-2</v>
      </c>
      <c r="AC8" s="39">
        <v>0.13351684447076062</v>
      </c>
      <c r="AD8" s="39">
        <v>0</v>
      </c>
      <c r="AE8" s="52">
        <v>0.11890400897650545</v>
      </c>
      <c r="AF8" s="39">
        <v>8.6571950136424144E-2</v>
      </c>
      <c r="AG8" s="52">
        <v>8.3537606442220136E-2</v>
      </c>
      <c r="AH8" s="39">
        <v>8.9969223310755464E-2</v>
      </c>
      <c r="AI8" s="39">
        <v>0.12239706501414938</v>
      </c>
      <c r="AJ8" s="39">
        <v>0.10011560091377421</v>
      </c>
      <c r="AK8" s="39">
        <v>0.17568254532793615</v>
      </c>
      <c r="AL8" s="52">
        <v>0.10588062351653697</v>
      </c>
      <c r="AM8" s="39">
        <v>8.4022774602000194E-2</v>
      </c>
      <c r="AN8" s="39">
        <v>0.13955205587117139</v>
      </c>
      <c r="AO8" s="39">
        <v>0.10615714437472816</v>
      </c>
      <c r="AP8" s="39">
        <v>0.10711182180033624</v>
      </c>
      <c r="AQ8" s="45">
        <v>0.10528563386567612</v>
      </c>
    </row>
    <row r="9" spans="1:43" ht="20" customHeight="1" x14ac:dyDescent="0.25">
      <c r="A9" s="83"/>
      <c r="B9" s="46">
        <v>211</v>
      </c>
      <c r="C9" s="40">
        <v>31</v>
      </c>
      <c r="D9" s="40">
        <v>93</v>
      </c>
      <c r="E9" s="40">
        <v>16</v>
      </c>
      <c r="F9" s="40">
        <v>23</v>
      </c>
      <c r="G9" s="40">
        <v>19</v>
      </c>
      <c r="H9" s="53">
        <v>31</v>
      </c>
      <c r="I9" s="40">
        <v>72</v>
      </c>
      <c r="J9" s="40">
        <v>22</v>
      </c>
      <c r="K9" s="40">
        <v>12</v>
      </c>
      <c r="L9" s="40">
        <v>11</v>
      </c>
      <c r="M9" s="53">
        <v>49</v>
      </c>
      <c r="N9" s="40">
        <v>72</v>
      </c>
      <c r="O9" s="40">
        <v>10</v>
      </c>
      <c r="P9" s="53">
        <v>88</v>
      </c>
      <c r="Q9" s="40">
        <v>57</v>
      </c>
      <c r="R9" s="53">
        <v>121</v>
      </c>
      <c r="S9" s="40">
        <v>90</v>
      </c>
      <c r="T9" s="53">
        <v>102</v>
      </c>
      <c r="U9" s="40">
        <v>44</v>
      </c>
      <c r="V9" s="40">
        <v>38</v>
      </c>
      <c r="W9" s="40">
        <v>27</v>
      </c>
      <c r="X9" s="53">
        <v>52</v>
      </c>
      <c r="Y9" s="40">
        <v>32</v>
      </c>
      <c r="Z9" s="40">
        <v>36</v>
      </c>
      <c r="AA9" s="40">
        <v>59</v>
      </c>
      <c r="AB9" s="40">
        <v>9</v>
      </c>
      <c r="AC9" s="40">
        <v>23</v>
      </c>
      <c r="AD9" s="40">
        <v>0</v>
      </c>
      <c r="AE9" s="53">
        <v>138</v>
      </c>
      <c r="AF9" s="40">
        <v>73</v>
      </c>
      <c r="AG9" s="53">
        <v>33</v>
      </c>
      <c r="AH9" s="40">
        <v>33</v>
      </c>
      <c r="AI9" s="40">
        <v>35</v>
      </c>
      <c r="AJ9" s="40">
        <v>35</v>
      </c>
      <c r="AK9" s="40">
        <v>65</v>
      </c>
      <c r="AL9" s="53">
        <v>126</v>
      </c>
      <c r="AM9" s="40">
        <v>60</v>
      </c>
      <c r="AN9" s="40">
        <v>65</v>
      </c>
      <c r="AO9" s="40">
        <v>73</v>
      </c>
      <c r="AP9" s="40">
        <v>35</v>
      </c>
      <c r="AQ9" s="46">
        <v>38</v>
      </c>
    </row>
    <row r="10" spans="1:43" ht="20" customHeight="1" x14ac:dyDescent="0.25">
      <c r="A10" s="84" t="s">
        <v>80</v>
      </c>
      <c r="B10" s="47">
        <v>0.43960827213233572</v>
      </c>
      <c r="C10" s="41">
        <v>0.45588493332475877</v>
      </c>
      <c r="D10" s="41">
        <v>0.4720455297874242</v>
      </c>
      <c r="E10" s="41">
        <v>0.53248803381499688</v>
      </c>
      <c r="F10" s="41">
        <v>0.44205491346196807</v>
      </c>
      <c r="G10" s="41">
        <v>0.40309906164276676</v>
      </c>
      <c r="H10" s="54">
        <v>0.47254141693923557</v>
      </c>
      <c r="I10" s="41">
        <v>0.46768271423089125</v>
      </c>
      <c r="J10" s="41">
        <v>0.51620971572656571</v>
      </c>
      <c r="K10" s="41">
        <v>0.42381137996597579</v>
      </c>
      <c r="L10" s="41">
        <v>0.43138296361775441</v>
      </c>
      <c r="M10" s="54">
        <v>0.48727913894570613</v>
      </c>
      <c r="N10" s="41">
        <v>0.4370181274972621</v>
      </c>
      <c r="O10" s="41">
        <v>0.5315392916039241</v>
      </c>
      <c r="P10" s="54">
        <v>0.47343458133586103</v>
      </c>
      <c r="Q10" s="41">
        <v>0.42987201835299671</v>
      </c>
      <c r="R10" s="54">
        <v>0.46307124434060498</v>
      </c>
      <c r="S10" s="41">
        <v>0.41886260933993269</v>
      </c>
      <c r="T10" s="54">
        <v>0.42841128325073879</v>
      </c>
      <c r="U10" s="41">
        <v>0.39841402752752281</v>
      </c>
      <c r="V10" s="41">
        <v>0.4564549730799049</v>
      </c>
      <c r="W10" s="41">
        <v>0.47700084182789576</v>
      </c>
      <c r="X10" s="54">
        <v>0.43638823638894597</v>
      </c>
      <c r="Y10" s="41">
        <v>0.43700047214484727</v>
      </c>
      <c r="Z10" s="41">
        <v>0.42585522645854745</v>
      </c>
      <c r="AA10" s="41">
        <v>0.45122289059198145</v>
      </c>
      <c r="AB10" s="41">
        <v>0.44825391851567919</v>
      </c>
      <c r="AC10" s="41">
        <v>0.4257117869218095</v>
      </c>
      <c r="AD10" s="41">
        <v>0</v>
      </c>
      <c r="AE10" s="54">
        <v>0.44509268387714213</v>
      </c>
      <c r="AF10" s="41">
        <v>0.43204415168595667</v>
      </c>
      <c r="AG10" s="54">
        <v>0.38479122867917298</v>
      </c>
      <c r="AH10" s="41">
        <v>0.4675217657504796</v>
      </c>
      <c r="AI10" s="41">
        <v>0.47221694286637328</v>
      </c>
      <c r="AJ10" s="41">
        <v>0.46556069070682554</v>
      </c>
      <c r="AK10" s="41">
        <v>0.43737525877227107</v>
      </c>
      <c r="AL10" s="54">
        <v>0.44123013049017745</v>
      </c>
      <c r="AM10" s="41">
        <v>0.44054484652839848</v>
      </c>
      <c r="AN10" s="41">
        <v>0.4422857921270098</v>
      </c>
      <c r="AO10" s="41">
        <v>0.4330164399609378</v>
      </c>
      <c r="AP10" s="41">
        <v>0.42627160039048834</v>
      </c>
      <c r="AQ10" s="47">
        <v>0.43917370147130513</v>
      </c>
    </row>
    <row r="11" spans="1:43" ht="20" customHeight="1" x14ac:dyDescent="0.25">
      <c r="A11" s="84"/>
      <c r="B11" s="44">
        <v>879</v>
      </c>
      <c r="C11" s="38">
        <v>121</v>
      </c>
      <c r="D11" s="38">
        <v>190</v>
      </c>
      <c r="E11" s="38">
        <v>95</v>
      </c>
      <c r="F11" s="38">
        <v>157</v>
      </c>
      <c r="G11" s="38">
        <v>73</v>
      </c>
      <c r="H11" s="51">
        <v>160</v>
      </c>
      <c r="I11" s="38">
        <v>225</v>
      </c>
      <c r="J11" s="38">
        <v>90</v>
      </c>
      <c r="K11" s="38">
        <v>41</v>
      </c>
      <c r="L11" s="38">
        <v>88</v>
      </c>
      <c r="M11" s="51">
        <v>280</v>
      </c>
      <c r="N11" s="38">
        <v>192</v>
      </c>
      <c r="O11" s="38">
        <v>70</v>
      </c>
      <c r="P11" s="51">
        <v>325</v>
      </c>
      <c r="Q11" s="38">
        <v>301</v>
      </c>
      <c r="R11" s="51">
        <v>447</v>
      </c>
      <c r="S11" s="38">
        <v>431</v>
      </c>
      <c r="T11" s="51">
        <v>234</v>
      </c>
      <c r="U11" s="38">
        <v>193</v>
      </c>
      <c r="V11" s="38">
        <v>226</v>
      </c>
      <c r="W11" s="38">
        <v>226</v>
      </c>
      <c r="X11" s="51">
        <v>209</v>
      </c>
      <c r="Y11" s="38">
        <v>145</v>
      </c>
      <c r="Z11" s="38">
        <v>114</v>
      </c>
      <c r="AA11" s="38">
        <v>296</v>
      </c>
      <c r="AB11" s="38">
        <v>43</v>
      </c>
      <c r="AC11" s="38">
        <v>73</v>
      </c>
      <c r="AD11" s="38">
        <v>0</v>
      </c>
      <c r="AE11" s="51">
        <v>516</v>
      </c>
      <c r="AF11" s="38">
        <v>363</v>
      </c>
      <c r="AG11" s="51">
        <v>150</v>
      </c>
      <c r="AH11" s="38">
        <v>169</v>
      </c>
      <c r="AI11" s="38">
        <v>134</v>
      </c>
      <c r="AJ11" s="38">
        <v>162</v>
      </c>
      <c r="AK11" s="38">
        <v>162</v>
      </c>
      <c r="AL11" s="51">
        <v>523</v>
      </c>
      <c r="AM11" s="38">
        <v>317</v>
      </c>
      <c r="AN11" s="38">
        <v>206</v>
      </c>
      <c r="AO11" s="38">
        <v>298</v>
      </c>
      <c r="AP11" s="38">
        <v>140</v>
      </c>
      <c r="AQ11" s="44">
        <v>158</v>
      </c>
    </row>
    <row r="12" spans="1:43" ht="20" customHeight="1" x14ac:dyDescent="0.25">
      <c r="A12" s="83" t="s">
        <v>81</v>
      </c>
      <c r="B12" s="45">
        <v>7.5029967658724037E-2</v>
      </c>
      <c r="C12" s="39">
        <v>7.8093468287512249E-2</v>
      </c>
      <c r="D12" s="39">
        <v>3.6575941863037122E-2</v>
      </c>
      <c r="E12" s="39">
        <v>4.954110574656842E-2</v>
      </c>
      <c r="F12" s="39">
        <v>0.13179678217482033</v>
      </c>
      <c r="G12" s="39">
        <v>0.11632793134469599</v>
      </c>
      <c r="H12" s="52">
        <v>0.1005154021307169</v>
      </c>
      <c r="I12" s="39">
        <v>6.1657610997228274E-2</v>
      </c>
      <c r="J12" s="39">
        <v>1.9660878715137182E-2</v>
      </c>
      <c r="K12" s="39">
        <v>0.13139076649219258</v>
      </c>
      <c r="L12" s="39">
        <v>9.5363924943518474E-2</v>
      </c>
      <c r="M12" s="52">
        <v>8.4333251507430831E-2</v>
      </c>
      <c r="N12" s="39">
        <v>6.815032252134616E-2</v>
      </c>
      <c r="O12" s="39">
        <v>3.8544675328920371E-2</v>
      </c>
      <c r="P12" s="52">
        <v>6.1154273370390942E-2</v>
      </c>
      <c r="Q12" s="39">
        <v>9.7950904498852645E-2</v>
      </c>
      <c r="R12" s="52">
        <v>7.7973218247148549E-2</v>
      </c>
      <c r="S12" s="39">
        <v>7.2781157639277852E-2</v>
      </c>
      <c r="T12" s="52">
        <v>8.6103765621035014E-2</v>
      </c>
      <c r="U12" s="39">
        <v>8.8705510163098925E-2</v>
      </c>
      <c r="V12" s="39">
        <v>6.5053096546843991E-2</v>
      </c>
      <c r="W12" s="39">
        <v>5.8702912743725182E-2</v>
      </c>
      <c r="X12" s="52">
        <v>6.7224387393058263E-2</v>
      </c>
      <c r="Y12" s="39">
        <v>6.7071844668290095E-2</v>
      </c>
      <c r="Z12" s="39">
        <v>7.3891582190432917E-2</v>
      </c>
      <c r="AA12" s="39">
        <v>8.6433560456950331E-2</v>
      </c>
      <c r="AB12" s="39">
        <v>5.6890951628397683E-2</v>
      </c>
      <c r="AC12" s="39">
        <v>8.0604986875894596E-2</v>
      </c>
      <c r="AD12" s="39">
        <v>0</v>
      </c>
      <c r="AE12" s="52">
        <v>7.3241151396947729E-2</v>
      </c>
      <c r="AF12" s="39">
        <v>7.7497109494549965E-2</v>
      </c>
      <c r="AG12" s="52">
        <v>8.3101448266612185E-2</v>
      </c>
      <c r="AH12" s="39">
        <v>6.715991463772604E-2</v>
      </c>
      <c r="AI12" s="39">
        <v>9.0201972137729708E-2</v>
      </c>
      <c r="AJ12" s="39">
        <v>8.2221562720050143E-2</v>
      </c>
      <c r="AK12" s="39">
        <v>7.0068004197359909E-2</v>
      </c>
      <c r="AL12" s="52">
        <v>7.1666579178093645E-2</v>
      </c>
      <c r="AM12" s="39">
        <v>6.4791937903483379E-2</v>
      </c>
      <c r="AN12" s="39">
        <v>8.2256780416353231E-2</v>
      </c>
      <c r="AO12" s="39">
        <v>8.8980077236302066E-2</v>
      </c>
      <c r="AP12" s="39">
        <v>8.7367320449339606E-2</v>
      </c>
      <c r="AQ12" s="45">
        <v>9.0452338390363596E-2</v>
      </c>
    </row>
    <row r="13" spans="1:43" ht="20" customHeight="1" x14ac:dyDescent="0.25">
      <c r="A13" s="83"/>
      <c r="B13" s="46">
        <v>150</v>
      </c>
      <c r="C13" s="40">
        <v>21</v>
      </c>
      <c r="D13" s="40">
        <v>15</v>
      </c>
      <c r="E13" s="40">
        <v>9</v>
      </c>
      <c r="F13" s="40">
        <v>47</v>
      </c>
      <c r="G13" s="40">
        <v>21</v>
      </c>
      <c r="H13" s="53">
        <v>34</v>
      </c>
      <c r="I13" s="40">
        <v>30</v>
      </c>
      <c r="J13" s="40">
        <v>3</v>
      </c>
      <c r="K13" s="40">
        <v>13</v>
      </c>
      <c r="L13" s="40">
        <v>19</v>
      </c>
      <c r="M13" s="53">
        <v>48</v>
      </c>
      <c r="N13" s="40">
        <v>30</v>
      </c>
      <c r="O13" s="40">
        <v>5</v>
      </c>
      <c r="P13" s="53">
        <v>42</v>
      </c>
      <c r="Q13" s="40">
        <v>69</v>
      </c>
      <c r="R13" s="53">
        <v>75</v>
      </c>
      <c r="S13" s="40">
        <v>75</v>
      </c>
      <c r="T13" s="53">
        <v>47</v>
      </c>
      <c r="U13" s="40">
        <v>43</v>
      </c>
      <c r="V13" s="40">
        <v>32</v>
      </c>
      <c r="W13" s="40">
        <v>28</v>
      </c>
      <c r="X13" s="53">
        <v>32</v>
      </c>
      <c r="Y13" s="40">
        <v>22</v>
      </c>
      <c r="Z13" s="40">
        <v>20</v>
      </c>
      <c r="AA13" s="40">
        <v>57</v>
      </c>
      <c r="AB13" s="40">
        <v>5</v>
      </c>
      <c r="AC13" s="40">
        <v>14</v>
      </c>
      <c r="AD13" s="40">
        <v>0</v>
      </c>
      <c r="AE13" s="53">
        <v>85</v>
      </c>
      <c r="AF13" s="40">
        <v>65</v>
      </c>
      <c r="AG13" s="53">
        <v>32</v>
      </c>
      <c r="AH13" s="40">
        <v>24</v>
      </c>
      <c r="AI13" s="40">
        <v>26</v>
      </c>
      <c r="AJ13" s="40">
        <v>29</v>
      </c>
      <c r="AK13" s="40">
        <v>26</v>
      </c>
      <c r="AL13" s="53">
        <v>85</v>
      </c>
      <c r="AM13" s="40">
        <v>47</v>
      </c>
      <c r="AN13" s="40">
        <v>38</v>
      </c>
      <c r="AO13" s="40">
        <v>61</v>
      </c>
      <c r="AP13" s="40">
        <v>29</v>
      </c>
      <c r="AQ13" s="46">
        <v>33</v>
      </c>
    </row>
    <row r="14" spans="1:43" ht="20" customHeight="1" x14ac:dyDescent="0.25">
      <c r="A14" s="84" t="s">
        <v>82</v>
      </c>
      <c r="B14" s="47">
        <v>7.9824258417080796E-2</v>
      </c>
      <c r="C14" s="41">
        <v>0.10475893283004992</v>
      </c>
      <c r="D14" s="41">
        <v>1.572994178941135E-2</v>
      </c>
      <c r="E14" s="41">
        <v>3.0886095250638745E-2</v>
      </c>
      <c r="F14" s="41">
        <v>0.13826594965660693</v>
      </c>
      <c r="G14" s="41">
        <v>0.10204168366244548</v>
      </c>
      <c r="H14" s="54">
        <v>0.10597220083625379</v>
      </c>
      <c r="I14" s="41">
        <v>3.0073706779356439E-2</v>
      </c>
      <c r="J14" s="41">
        <v>4.2610611150335556E-2</v>
      </c>
      <c r="K14" s="41">
        <v>9.4922987402394896E-2</v>
      </c>
      <c r="L14" s="41">
        <v>0.19964340593617805</v>
      </c>
      <c r="M14" s="54">
        <v>0.11106369022985163</v>
      </c>
      <c r="N14" s="41">
        <v>7.403920728226665E-2</v>
      </c>
      <c r="O14" s="41">
        <v>2.2249672633995687E-2</v>
      </c>
      <c r="P14" s="54">
        <v>5.3468612702890328E-2</v>
      </c>
      <c r="Q14" s="41">
        <v>0.12116972532025129</v>
      </c>
      <c r="R14" s="54">
        <v>9.6829506319182759E-2</v>
      </c>
      <c r="S14" s="41">
        <v>6.3161103970146806E-2</v>
      </c>
      <c r="T14" s="54">
        <v>5.0507772450417592E-2</v>
      </c>
      <c r="U14" s="41">
        <v>9.7845040749897319E-2</v>
      </c>
      <c r="V14" s="41">
        <v>8.2463305432099746E-2</v>
      </c>
      <c r="W14" s="41">
        <v>9.2518514512726246E-2</v>
      </c>
      <c r="X14" s="54">
        <v>8.7210314889190371E-2</v>
      </c>
      <c r="Y14" s="41">
        <v>6.6223734054609851E-2</v>
      </c>
      <c r="Z14" s="41">
        <v>6.5912363412576627E-2</v>
      </c>
      <c r="AA14" s="41">
        <v>8.8529302505937352E-2</v>
      </c>
      <c r="AB14" s="41">
        <v>8.7374499431919508E-2</v>
      </c>
      <c r="AC14" s="41">
        <v>6.952890670254902E-2</v>
      </c>
      <c r="AD14" s="41">
        <v>0</v>
      </c>
      <c r="AE14" s="54">
        <v>7.6703184176012892E-2</v>
      </c>
      <c r="AF14" s="41">
        <v>8.4128855259917867E-2</v>
      </c>
      <c r="AG14" s="54">
        <v>8.7345306283842947E-2</v>
      </c>
      <c r="AH14" s="41">
        <v>9.2149713928093388E-2</v>
      </c>
      <c r="AI14" s="41">
        <v>9.4256042239947144E-2</v>
      </c>
      <c r="AJ14" s="41">
        <v>9.4873677007601909E-2</v>
      </c>
      <c r="AK14" s="41">
        <v>3.3123079647527642E-2</v>
      </c>
      <c r="AL14" s="54">
        <v>7.8297566326878176E-2</v>
      </c>
      <c r="AM14" s="41">
        <v>8.5940630531231785E-2</v>
      </c>
      <c r="AN14" s="41">
        <v>6.6523630092564318E-2</v>
      </c>
      <c r="AO14" s="41">
        <v>8.4092318576320005E-2</v>
      </c>
      <c r="AP14" s="41">
        <v>8.2836816786625397E-2</v>
      </c>
      <c r="AQ14" s="47">
        <v>8.5238447074283727E-2</v>
      </c>
    </row>
    <row r="15" spans="1:43" ht="20" customHeight="1" x14ac:dyDescent="0.25">
      <c r="A15" s="84"/>
      <c r="B15" s="44">
        <v>160</v>
      </c>
      <c r="C15" s="38">
        <v>28</v>
      </c>
      <c r="D15" s="38">
        <v>6</v>
      </c>
      <c r="E15" s="38">
        <v>6</v>
      </c>
      <c r="F15" s="38">
        <v>49</v>
      </c>
      <c r="G15" s="38">
        <v>18</v>
      </c>
      <c r="H15" s="51">
        <v>36</v>
      </c>
      <c r="I15" s="38">
        <v>14</v>
      </c>
      <c r="J15" s="38">
        <v>7</v>
      </c>
      <c r="K15" s="38">
        <v>9</v>
      </c>
      <c r="L15" s="38">
        <v>41</v>
      </c>
      <c r="M15" s="51">
        <v>64</v>
      </c>
      <c r="N15" s="38">
        <v>33</v>
      </c>
      <c r="O15" s="38">
        <v>3</v>
      </c>
      <c r="P15" s="51">
        <v>37</v>
      </c>
      <c r="Q15" s="38">
        <v>85</v>
      </c>
      <c r="R15" s="51">
        <v>93</v>
      </c>
      <c r="S15" s="38">
        <v>65</v>
      </c>
      <c r="T15" s="51">
        <v>28</v>
      </c>
      <c r="U15" s="38">
        <v>47</v>
      </c>
      <c r="V15" s="38">
        <v>41</v>
      </c>
      <c r="W15" s="38">
        <v>44</v>
      </c>
      <c r="X15" s="51">
        <v>42</v>
      </c>
      <c r="Y15" s="38">
        <v>22</v>
      </c>
      <c r="Z15" s="38">
        <v>18</v>
      </c>
      <c r="AA15" s="38">
        <v>58</v>
      </c>
      <c r="AB15" s="38">
        <v>8</v>
      </c>
      <c r="AC15" s="38">
        <v>12</v>
      </c>
      <c r="AD15" s="38">
        <v>0</v>
      </c>
      <c r="AE15" s="51">
        <v>89</v>
      </c>
      <c r="AF15" s="38">
        <v>71</v>
      </c>
      <c r="AG15" s="51">
        <v>34</v>
      </c>
      <c r="AH15" s="38">
        <v>33</v>
      </c>
      <c r="AI15" s="38">
        <v>27</v>
      </c>
      <c r="AJ15" s="38">
        <v>33</v>
      </c>
      <c r="AK15" s="38">
        <v>12</v>
      </c>
      <c r="AL15" s="51">
        <v>93</v>
      </c>
      <c r="AM15" s="38">
        <v>62</v>
      </c>
      <c r="AN15" s="38">
        <v>31</v>
      </c>
      <c r="AO15" s="38">
        <v>58</v>
      </c>
      <c r="AP15" s="38">
        <v>27</v>
      </c>
      <c r="AQ15" s="44">
        <v>31</v>
      </c>
    </row>
    <row r="16" spans="1:43" ht="20" customHeight="1" x14ac:dyDescent="0.25">
      <c r="A16" s="83" t="s">
        <v>53</v>
      </c>
      <c r="B16" s="45">
        <v>0.27220307865104459</v>
      </c>
      <c r="C16" s="39">
        <v>0.22311471346087466</v>
      </c>
      <c r="D16" s="39">
        <v>0.1655200688922919</v>
      </c>
      <c r="E16" s="39">
        <v>0.28633514070420563</v>
      </c>
      <c r="F16" s="39">
        <v>0.1989474379652357</v>
      </c>
      <c r="G16" s="39">
        <v>0.24915647695240725</v>
      </c>
      <c r="H16" s="52">
        <v>0.20120601659258597</v>
      </c>
      <c r="I16" s="39">
        <v>0.24134312424324533</v>
      </c>
      <c r="J16" s="39">
        <v>0.29404479078409185</v>
      </c>
      <c r="K16" s="39">
        <v>0.18632440591656624</v>
      </c>
      <c r="L16" s="39">
        <v>0.20564016366408386</v>
      </c>
      <c r="M16" s="52">
        <v>0.21473713999921906</v>
      </c>
      <c r="N16" s="39">
        <v>0.2140226931466889</v>
      </c>
      <c r="O16" s="39">
        <v>0.31354361112249279</v>
      </c>
      <c r="P16" s="52">
        <v>0.24335671714489654</v>
      </c>
      <c r="Q16" s="39">
        <v>0.25113152725277127</v>
      </c>
      <c r="R16" s="52">
        <v>0.20172701673092547</v>
      </c>
      <c r="S16" s="39">
        <v>0.33632823323660532</v>
      </c>
      <c r="T16" s="52">
        <v>0.20311740625435601</v>
      </c>
      <c r="U16" s="39">
        <v>0.29274843736604</v>
      </c>
      <c r="V16" s="39">
        <v>0.29566319835609201</v>
      </c>
      <c r="W16" s="39">
        <v>0.30648471038237579</v>
      </c>
      <c r="X16" s="52">
        <v>0.26144027741111103</v>
      </c>
      <c r="Y16" s="39">
        <v>0.31079317677785961</v>
      </c>
      <c r="Z16" s="39">
        <v>0.27638003360411245</v>
      </c>
      <c r="AA16" s="39">
        <v>0.25485386994547432</v>
      </c>
      <c r="AB16" s="39">
        <v>0.28017530388686157</v>
      </c>
      <c r="AC16" s="39">
        <v>0.28318436798636737</v>
      </c>
      <c r="AD16" s="39">
        <v>0</v>
      </c>
      <c r="AE16" s="52">
        <v>0.26000648598389436</v>
      </c>
      <c r="AF16" s="39">
        <v>0.28902466321880604</v>
      </c>
      <c r="AG16" s="52">
        <v>0.32350170918212739</v>
      </c>
      <c r="AH16" s="39">
        <v>0.24362326821899452</v>
      </c>
      <c r="AI16" s="39">
        <v>0.19614778621848689</v>
      </c>
      <c r="AJ16" s="39">
        <v>0.23411658491406157</v>
      </c>
      <c r="AK16" s="39">
        <v>0.25365014827069571</v>
      </c>
      <c r="AL16" s="52">
        <v>0.28258672497509862</v>
      </c>
      <c r="AM16" s="39">
        <v>0.30194765632390241</v>
      </c>
      <c r="AN16" s="39">
        <v>0.2527617274292327</v>
      </c>
      <c r="AO16" s="39">
        <v>0.24387159857852628</v>
      </c>
      <c r="AP16" s="39">
        <v>0.23967639655441789</v>
      </c>
      <c r="AQ16" s="45">
        <v>0.24770133473184169</v>
      </c>
    </row>
    <row r="17" spans="1:43" ht="20" customHeight="1" x14ac:dyDescent="0.25">
      <c r="A17" s="83"/>
      <c r="B17" s="46">
        <v>544</v>
      </c>
      <c r="C17" s="40">
        <v>59</v>
      </c>
      <c r="D17" s="40">
        <v>67</v>
      </c>
      <c r="E17" s="40">
        <v>51</v>
      </c>
      <c r="F17" s="40">
        <v>71</v>
      </c>
      <c r="G17" s="40">
        <v>45</v>
      </c>
      <c r="H17" s="53">
        <v>68</v>
      </c>
      <c r="I17" s="40">
        <v>116</v>
      </c>
      <c r="J17" s="40">
        <v>51</v>
      </c>
      <c r="K17" s="40">
        <v>18</v>
      </c>
      <c r="L17" s="40">
        <v>42</v>
      </c>
      <c r="M17" s="53">
        <v>123</v>
      </c>
      <c r="N17" s="40">
        <v>94</v>
      </c>
      <c r="O17" s="40">
        <v>41</v>
      </c>
      <c r="P17" s="53">
        <v>167</v>
      </c>
      <c r="Q17" s="40">
        <v>176</v>
      </c>
      <c r="R17" s="53">
        <v>195</v>
      </c>
      <c r="S17" s="40">
        <v>346</v>
      </c>
      <c r="T17" s="53">
        <v>111</v>
      </c>
      <c r="U17" s="40">
        <v>142</v>
      </c>
      <c r="V17" s="40">
        <v>146</v>
      </c>
      <c r="W17" s="40">
        <v>145</v>
      </c>
      <c r="X17" s="53">
        <v>125</v>
      </c>
      <c r="Y17" s="40">
        <v>103</v>
      </c>
      <c r="Z17" s="40">
        <v>74</v>
      </c>
      <c r="AA17" s="40">
        <v>167</v>
      </c>
      <c r="AB17" s="40">
        <v>27</v>
      </c>
      <c r="AC17" s="40">
        <v>48</v>
      </c>
      <c r="AD17" s="40">
        <v>0</v>
      </c>
      <c r="AE17" s="53">
        <v>301</v>
      </c>
      <c r="AF17" s="40">
        <v>243</v>
      </c>
      <c r="AG17" s="53">
        <v>126</v>
      </c>
      <c r="AH17" s="40">
        <v>88</v>
      </c>
      <c r="AI17" s="40">
        <v>56</v>
      </c>
      <c r="AJ17" s="40">
        <v>81</v>
      </c>
      <c r="AK17" s="40">
        <v>94</v>
      </c>
      <c r="AL17" s="53">
        <v>335</v>
      </c>
      <c r="AM17" s="40">
        <v>217</v>
      </c>
      <c r="AN17" s="40">
        <v>118</v>
      </c>
      <c r="AO17" s="40">
        <v>168</v>
      </c>
      <c r="AP17" s="40">
        <v>79</v>
      </c>
      <c r="AQ17" s="46">
        <v>89</v>
      </c>
    </row>
    <row r="18" spans="1:43" ht="20" customHeight="1" x14ac:dyDescent="0.25">
      <c r="A18" s="84" t="s">
        <v>83</v>
      </c>
      <c r="B18" s="47">
        <v>0.13333442314081659</v>
      </c>
      <c r="C18" s="41">
        <v>0.13814795209680603</v>
      </c>
      <c r="D18" s="41">
        <v>0.31012851766783511</v>
      </c>
      <c r="E18" s="41">
        <v>0.10074962448359021</v>
      </c>
      <c r="F18" s="41">
        <v>8.8934916741368872E-2</v>
      </c>
      <c r="G18" s="41">
        <v>0.12937484639768507</v>
      </c>
      <c r="H18" s="54">
        <v>0.11976496350120826</v>
      </c>
      <c r="I18" s="41">
        <v>0.199242843749279</v>
      </c>
      <c r="J18" s="41">
        <v>0.12747400362386907</v>
      </c>
      <c r="K18" s="41">
        <v>0.16355046022287023</v>
      </c>
      <c r="L18" s="41">
        <v>6.796954183846543E-2</v>
      </c>
      <c r="M18" s="54">
        <v>0.10258677931779146</v>
      </c>
      <c r="N18" s="41">
        <v>0.20676964955243679</v>
      </c>
      <c r="O18" s="41">
        <v>9.4122749310667594E-2</v>
      </c>
      <c r="P18" s="54">
        <v>0.16858581544596138</v>
      </c>
      <c r="Q18" s="41">
        <v>9.9875824575125907E-2</v>
      </c>
      <c r="R18" s="54">
        <v>0.16039901436213769</v>
      </c>
      <c r="S18" s="41">
        <v>0.10886689581403484</v>
      </c>
      <c r="T18" s="54">
        <v>0.23185977242345232</v>
      </c>
      <c r="U18" s="41">
        <v>0.12228698419344158</v>
      </c>
      <c r="V18" s="41">
        <v>0.10036542658505944</v>
      </c>
      <c r="W18" s="41">
        <v>6.5293020533277013E-2</v>
      </c>
      <c r="X18" s="54">
        <v>0.14773678391769451</v>
      </c>
      <c r="Y18" s="41">
        <v>0.11891077235439342</v>
      </c>
      <c r="Z18" s="41">
        <v>0.15796079433433083</v>
      </c>
      <c r="AA18" s="41">
        <v>0.11896037649965628</v>
      </c>
      <c r="AB18" s="41">
        <v>0.12730532653714191</v>
      </c>
      <c r="AC18" s="41">
        <v>0.14096995151337971</v>
      </c>
      <c r="AD18" s="41">
        <v>0</v>
      </c>
      <c r="AE18" s="54">
        <v>0.14495649456600107</v>
      </c>
      <c r="AF18" s="41">
        <v>0.11730522034076862</v>
      </c>
      <c r="AG18" s="54">
        <v>0.1212603075882442</v>
      </c>
      <c r="AH18" s="41">
        <v>0.12954533746470692</v>
      </c>
      <c r="AI18" s="41">
        <v>0.14717725653746341</v>
      </c>
      <c r="AJ18" s="41">
        <v>0.12322748465146117</v>
      </c>
      <c r="AK18" s="41">
        <v>0.20578350911214702</v>
      </c>
      <c r="AL18" s="54">
        <v>0.12621899902975081</v>
      </c>
      <c r="AM18" s="41">
        <v>0.10677492871298164</v>
      </c>
      <c r="AN18" s="41">
        <v>0.15617206993484012</v>
      </c>
      <c r="AO18" s="41">
        <v>0.15003956564791532</v>
      </c>
      <c r="AP18" s="41">
        <v>0.16384786581912841</v>
      </c>
      <c r="AQ18" s="47">
        <v>0.13743417833220622</v>
      </c>
    </row>
    <row r="19" spans="1:43" ht="20" customHeight="1" x14ac:dyDescent="0.25">
      <c r="A19" s="84"/>
      <c r="B19" s="44">
        <v>267</v>
      </c>
      <c r="C19" s="38">
        <v>37</v>
      </c>
      <c r="D19" s="38">
        <v>125</v>
      </c>
      <c r="E19" s="38">
        <v>18</v>
      </c>
      <c r="F19" s="38">
        <v>32</v>
      </c>
      <c r="G19" s="38">
        <v>23</v>
      </c>
      <c r="H19" s="51">
        <v>40</v>
      </c>
      <c r="I19" s="38">
        <v>96</v>
      </c>
      <c r="J19" s="38">
        <v>22</v>
      </c>
      <c r="K19" s="38">
        <v>16</v>
      </c>
      <c r="L19" s="38">
        <v>14</v>
      </c>
      <c r="M19" s="51">
        <v>59</v>
      </c>
      <c r="N19" s="38">
        <v>91</v>
      </c>
      <c r="O19" s="38">
        <v>12</v>
      </c>
      <c r="P19" s="51">
        <v>116</v>
      </c>
      <c r="Q19" s="38">
        <v>70</v>
      </c>
      <c r="R19" s="51">
        <v>155</v>
      </c>
      <c r="S19" s="38">
        <v>112</v>
      </c>
      <c r="T19" s="51">
        <v>127</v>
      </c>
      <c r="U19" s="38">
        <v>59</v>
      </c>
      <c r="V19" s="38">
        <v>50</v>
      </c>
      <c r="W19" s="38">
        <v>31</v>
      </c>
      <c r="X19" s="51">
        <v>71</v>
      </c>
      <c r="Y19" s="38">
        <v>39</v>
      </c>
      <c r="Z19" s="38">
        <v>42</v>
      </c>
      <c r="AA19" s="38">
        <v>78</v>
      </c>
      <c r="AB19" s="38">
        <v>12</v>
      </c>
      <c r="AC19" s="38">
        <v>24</v>
      </c>
      <c r="AD19" s="38">
        <v>0</v>
      </c>
      <c r="AE19" s="51">
        <v>168</v>
      </c>
      <c r="AF19" s="38">
        <v>99</v>
      </c>
      <c r="AG19" s="51">
        <v>47</v>
      </c>
      <c r="AH19" s="38">
        <v>47</v>
      </c>
      <c r="AI19" s="38">
        <v>42</v>
      </c>
      <c r="AJ19" s="38">
        <v>43</v>
      </c>
      <c r="AK19" s="38">
        <v>76</v>
      </c>
      <c r="AL19" s="51">
        <v>150</v>
      </c>
      <c r="AM19" s="38">
        <v>77</v>
      </c>
      <c r="AN19" s="38">
        <v>73</v>
      </c>
      <c r="AO19" s="38">
        <v>103</v>
      </c>
      <c r="AP19" s="38">
        <v>54</v>
      </c>
      <c r="AQ19" s="44">
        <v>49</v>
      </c>
    </row>
    <row r="20" spans="1:43" ht="20" customHeight="1" x14ac:dyDescent="0.25">
      <c r="A20" s="83" t="s">
        <v>84</v>
      </c>
      <c r="B20" s="45">
        <v>0.15485422607580474</v>
      </c>
      <c r="C20" s="39">
        <v>0.18285240111756218</v>
      </c>
      <c r="D20" s="39">
        <v>5.2305883652448468E-2</v>
      </c>
      <c r="E20" s="39">
        <v>8.0427200997207168E-2</v>
      </c>
      <c r="F20" s="39">
        <v>0.27006273183142726</v>
      </c>
      <c r="G20" s="39">
        <v>0.21836961500714153</v>
      </c>
      <c r="H20" s="52">
        <v>0.20648760296697058</v>
      </c>
      <c r="I20" s="39">
        <v>9.1731317776584692E-2</v>
      </c>
      <c r="J20" s="39">
        <v>6.2271489865472728E-2</v>
      </c>
      <c r="K20" s="39">
        <v>0.22631375389458749</v>
      </c>
      <c r="L20" s="39">
        <v>0.29500733087969655</v>
      </c>
      <c r="M20" s="52">
        <v>0.1953969417372825</v>
      </c>
      <c r="N20" s="39">
        <v>0.1421895298036128</v>
      </c>
      <c r="O20" s="39">
        <v>6.0794347962916058E-2</v>
      </c>
      <c r="P20" s="52">
        <v>0.11462288607328133</v>
      </c>
      <c r="Q20" s="39">
        <v>0.2191206298191041</v>
      </c>
      <c r="R20" s="52">
        <v>0.17480272456633131</v>
      </c>
      <c r="S20" s="39">
        <v>0.13594226160942471</v>
      </c>
      <c r="T20" s="52">
        <v>0.13661153807145263</v>
      </c>
      <c r="U20" s="39">
        <v>0.18655055091299633</v>
      </c>
      <c r="V20" s="39">
        <v>0.14751640197894372</v>
      </c>
      <c r="W20" s="39">
        <v>0.15122142725645144</v>
      </c>
      <c r="X20" s="52">
        <v>0.15443470228224865</v>
      </c>
      <c r="Y20" s="39">
        <v>0.13329557872289993</v>
      </c>
      <c r="Z20" s="39">
        <v>0.13980394560300954</v>
      </c>
      <c r="AA20" s="39">
        <v>0.17496286296288768</v>
      </c>
      <c r="AB20" s="39">
        <v>0.14426545106031721</v>
      </c>
      <c r="AC20" s="39">
        <v>0.15013389357844362</v>
      </c>
      <c r="AD20" s="39">
        <v>0</v>
      </c>
      <c r="AE20" s="52">
        <v>0.14994433557296052</v>
      </c>
      <c r="AF20" s="39">
        <v>0.16162596475446789</v>
      </c>
      <c r="AG20" s="52">
        <v>0.17044675455045522</v>
      </c>
      <c r="AH20" s="39">
        <v>0.1593096285658194</v>
      </c>
      <c r="AI20" s="39">
        <v>0.18445801437767681</v>
      </c>
      <c r="AJ20" s="39">
        <v>0.17709523972765201</v>
      </c>
      <c r="AK20" s="39">
        <v>0.10319108384488754</v>
      </c>
      <c r="AL20" s="52">
        <v>0.14996414550497172</v>
      </c>
      <c r="AM20" s="39">
        <v>0.15073256843471516</v>
      </c>
      <c r="AN20" s="39">
        <v>0.14878041050891752</v>
      </c>
      <c r="AO20" s="39">
        <v>0.1730723958126221</v>
      </c>
      <c r="AP20" s="39">
        <v>0.170204137235965</v>
      </c>
      <c r="AQ20" s="45">
        <v>0.17569078546464723</v>
      </c>
    </row>
    <row r="21" spans="1:43" ht="20" customHeight="1" x14ac:dyDescent="0.25">
      <c r="A21" s="85"/>
      <c r="B21" s="48">
        <v>310</v>
      </c>
      <c r="C21" s="42">
        <v>48</v>
      </c>
      <c r="D21" s="42">
        <v>21</v>
      </c>
      <c r="E21" s="42">
        <v>14</v>
      </c>
      <c r="F21" s="42">
        <v>96</v>
      </c>
      <c r="G21" s="42">
        <v>40</v>
      </c>
      <c r="H21" s="57">
        <v>70</v>
      </c>
      <c r="I21" s="42">
        <v>44</v>
      </c>
      <c r="J21" s="42">
        <v>11</v>
      </c>
      <c r="K21" s="42">
        <v>22</v>
      </c>
      <c r="L21" s="42">
        <v>60</v>
      </c>
      <c r="M21" s="57">
        <v>112</v>
      </c>
      <c r="N21" s="42">
        <v>62</v>
      </c>
      <c r="O21" s="42">
        <v>8</v>
      </c>
      <c r="P21" s="57">
        <v>79</v>
      </c>
      <c r="Q21" s="42">
        <v>154</v>
      </c>
      <c r="R21" s="57">
        <v>169</v>
      </c>
      <c r="S21" s="42">
        <v>140</v>
      </c>
      <c r="T21" s="57">
        <v>75</v>
      </c>
      <c r="U21" s="42">
        <v>90</v>
      </c>
      <c r="V21" s="42">
        <v>73</v>
      </c>
      <c r="W21" s="42">
        <v>72</v>
      </c>
      <c r="X21" s="57">
        <v>74</v>
      </c>
      <c r="Y21" s="42">
        <v>44</v>
      </c>
      <c r="Z21" s="42">
        <v>37</v>
      </c>
      <c r="AA21" s="42">
        <v>115</v>
      </c>
      <c r="AB21" s="42">
        <v>14</v>
      </c>
      <c r="AC21" s="42">
        <v>26</v>
      </c>
      <c r="AD21" s="42">
        <v>0</v>
      </c>
      <c r="AE21" s="57">
        <v>174</v>
      </c>
      <c r="AF21" s="42">
        <v>136</v>
      </c>
      <c r="AG21" s="57">
        <v>67</v>
      </c>
      <c r="AH21" s="42">
        <v>58</v>
      </c>
      <c r="AI21" s="42">
        <v>52</v>
      </c>
      <c r="AJ21" s="42">
        <v>62</v>
      </c>
      <c r="AK21" s="42">
        <v>38</v>
      </c>
      <c r="AL21" s="57">
        <v>178</v>
      </c>
      <c r="AM21" s="42">
        <v>108</v>
      </c>
      <c r="AN21" s="42">
        <v>69</v>
      </c>
      <c r="AO21" s="42">
        <v>119</v>
      </c>
      <c r="AP21" s="42">
        <v>56</v>
      </c>
      <c r="AQ21" s="48">
        <v>63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0" display="Return to index" xr:uid="{AF7378F2-D342-4946-987D-E385601A2484}"/>
  </hyperlinks>
  <pageMargins left="0.7" right="0.7" top="0.75" bottom="0.75" header="0.3" footer="0.3"/>
  <headerFooter alignWithMargins="0"/>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90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78</v>
      </c>
      <c r="B6" s="43">
        <v>6.2901151483736401E-2</v>
      </c>
      <c r="C6" s="37">
        <v>3.5764561171446413E-2</v>
      </c>
      <c r="D6" s="37">
        <v>7.6906525782721696E-2</v>
      </c>
      <c r="E6" s="37">
        <v>3.6336084815708346E-2</v>
      </c>
      <c r="F6" s="37">
        <v>1.9003468229041909E-2</v>
      </c>
      <c r="G6" s="37">
        <v>0.33090657546831248</v>
      </c>
      <c r="H6" s="50">
        <v>2.6857322206666135E-2</v>
      </c>
      <c r="I6" s="37">
        <v>8.4455294324554051E-2</v>
      </c>
      <c r="J6" s="37">
        <v>3.6850463044537922E-2</v>
      </c>
      <c r="K6" s="37">
        <v>0.29782607447246995</v>
      </c>
      <c r="L6" s="37">
        <v>1.6358489554368565E-2</v>
      </c>
      <c r="M6" s="50">
        <v>2.1747451619007992E-2</v>
      </c>
      <c r="N6" s="37">
        <v>0.12250233235478877</v>
      </c>
      <c r="O6" s="37">
        <v>3.2769301924509907E-2</v>
      </c>
      <c r="P6" s="50">
        <v>8.2491821428455764E-2</v>
      </c>
      <c r="Q6" s="37">
        <v>3.5958568839217005E-2</v>
      </c>
      <c r="R6" s="50">
        <v>6.4609089362518704E-2</v>
      </c>
      <c r="S6" s="37">
        <v>6.0525191313328189E-2</v>
      </c>
      <c r="T6" s="50">
        <v>0.11394400136288617</v>
      </c>
      <c r="U6" s="37">
        <v>8.3933882957501482E-2</v>
      </c>
      <c r="V6" s="37">
        <v>4.3930158881800574E-2</v>
      </c>
      <c r="W6" s="37">
        <v>2.302600612720375E-3</v>
      </c>
      <c r="X6" s="50">
        <v>7.5948182400797579E-2</v>
      </c>
      <c r="Y6" s="37">
        <v>6.3049878585633656E-2</v>
      </c>
      <c r="Z6" s="37">
        <v>6.7538138799808009E-2</v>
      </c>
      <c r="AA6" s="37">
        <v>5.3358031670724407E-2</v>
      </c>
      <c r="AB6" s="37">
        <v>7.0172689275751127E-2</v>
      </c>
      <c r="AC6" s="37">
        <v>5.1284207047746874E-2</v>
      </c>
      <c r="AD6" s="37">
        <v>0</v>
      </c>
      <c r="AE6" s="50">
        <v>7.2500893090977528E-2</v>
      </c>
      <c r="AF6" s="37">
        <v>4.9661153257853724E-2</v>
      </c>
      <c r="AG6" s="50">
        <v>7.0628098285650961E-2</v>
      </c>
      <c r="AH6" s="37">
        <v>7.0751238121646548E-2</v>
      </c>
      <c r="AI6" s="37">
        <v>6.2363520949640761E-2</v>
      </c>
      <c r="AJ6" s="37">
        <v>5.4198329580365724E-2</v>
      </c>
      <c r="AK6" s="37">
        <v>8.4829252585507151E-2</v>
      </c>
      <c r="AL6" s="50">
        <v>5.4958475919069209E-2</v>
      </c>
      <c r="AM6" s="37">
        <v>3.6269215828035481E-2</v>
      </c>
      <c r="AN6" s="37">
        <v>8.3748781834986519E-2</v>
      </c>
      <c r="AO6" s="37">
        <v>7.3487929013654488E-2</v>
      </c>
      <c r="AP6" s="37">
        <v>7.212020479406317E-2</v>
      </c>
      <c r="AQ6" s="43">
        <v>7.473650366189144E-2</v>
      </c>
    </row>
    <row r="7" spans="1:43" ht="20" customHeight="1" x14ac:dyDescent="0.25">
      <c r="A7" s="84"/>
      <c r="B7" s="44">
        <v>126</v>
      </c>
      <c r="C7" s="38">
        <v>9</v>
      </c>
      <c r="D7" s="38">
        <v>31</v>
      </c>
      <c r="E7" s="38">
        <v>6</v>
      </c>
      <c r="F7" s="38">
        <v>7</v>
      </c>
      <c r="G7" s="38">
        <v>60</v>
      </c>
      <c r="H7" s="51">
        <v>9</v>
      </c>
      <c r="I7" s="38">
        <v>41</v>
      </c>
      <c r="J7" s="38">
        <v>6</v>
      </c>
      <c r="K7" s="38">
        <v>29</v>
      </c>
      <c r="L7" s="38">
        <v>3</v>
      </c>
      <c r="M7" s="51">
        <v>13</v>
      </c>
      <c r="N7" s="38">
        <v>54</v>
      </c>
      <c r="O7" s="38">
        <v>4</v>
      </c>
      <c r="P7" s="51">
        <v>57</v>
      </c>
      <c r="Q7" s="38">
        <v>25</v>
      </c>
      <c r="R7" s="51">
        <v>62</v>
      </c>
      <c r="S7" s="38">
        <v>62</v>
      </c>
      <c r="T7" s="51">
        <v>62</v>
      </c>
      <c r="U7" s="38">
        <v>41</v>
      </c>
      <c r="V7" s="38">
        <v>22</v>
      </c>
      <c r="W7" s="38">
        <v>1</v>
      </c>
      <c r="X7" s="51">
        <v>36</v>
      </c>
      <c r="Y7" s="38">
        <v>21</v>
      </c>
      <c r="Z7" s="38">
        <v>18</v>
      </c>
      <c r="AA7" s="38">
        <v>35</v>
      </c>
      <c r="AB7" s="38">
        <v>7</v>
      </c>
      <c r="AC7" s="38">
        <v>9</v>
      </c>
      <c r="AD7" s="38">
        <v>0</v>
      </c>
      <c r="AE7" s="51">
        <v>84</v>
      </c>
      <c r="AF7" s="38">
        <v>42</v>
      </c>
      <c r="AG7" s="51">
        <v>28</v>
      </c>
      <c r="AH7" s="38">
        <v>26</v>
      </c>
      <c r="AI7" s="38">
        <v>18</v>
      </c>
      <c r="AJ7" s="38">
        <v>19</v>
      </c>
      <c r="AK7" s="38">
        <v>31</v>
      </c>
      <c r="AL7" s="51">
        <v>65</v>
      </c>
      <c r="AM7" s="38">
        <v>26</v>
      </c>
      <c r="AN7" s="38">
        <v>39</v>
      </c>
      <c r="AO7" s="38">
        <v>51</v>
      </c>
      <c r="AP7" s="38">
        <v>24</v>
      </c>
      <c r="AQ7" s="44">
        <v>27</v>
      </c>
    </row>
    <row r="8" spans="1:43" ht="20" customHeight="1" x14ac:dyDescent="0.25">
      <c r="A8" s="83" t="s">
        <v>79</v>
      </c>
      <c r="B8" s="45">
        <v>0.13360009074936896</v>
      </c>
      <c r="C8" s="39">
        <v>8.4631883527063329E-2</v>
      </c>
      <c r="D8" s="39">
        <v>0.19263761715307673</v>
      </c>
      <c r="E8" s="39">
        <v>0.20346117726176821</v>
      </c>
      <c r="F8" s="39">
        <v>4.718020176803104E-2</v>
      </c>
      <c r="G8" s="39">
        <v>0.40706461109461389</v>
      </c>
      <c r="H8" s="52">
        <v>6.1607056970309479E-2</v>
      </c>
      <c r="I8" s="39">
        <v>0.20517712353416748</v>
      </c>
      <c r="J8" s="39">
        <v>0.2102739580088224</v>
      </c>
      <c r="K8" s="39">
        <v>0.27353459109607942</v>
      </c>
      <c r="L8" s="39">
        <v>5.1906623863859781E-2</v>
      </c>
      <c r="M8" s="52">
        <v>6.3778676814169238E-2</v>
      </c>
      <c r="N8" s="39">
        <v>0.21829023390964442</v>
      </c>
      <c r="O8" s="39">
        <v>0.21474869311390388</v>
      </c>
      <c r="P8" s="52">
        <v>0.18551747596497306</v>
      </c>
      <c r="Q8" s="39">
        <v>6.9540412445651234E-2</v>
      </c>
      <c r="R8" s="52">
        <v>0.1431239688368198</v>
      </c>
      <c r="S8" s="39">
        <v>0.12355777296197645</v>
      </c>
      <c r="T8" s="52">
        <v>0.21331343446348197</v>
      </c>
      <c r="U8" s="39">
        <v>0.15758383299300285</v>
      </c>
      <c r="V8" s="39">
        <v>9.0127303261944125E-2</v>
      </c>
      <c r="W8" s="39">
        <v>6.248669903907577E-2</v>
      </c>
      <c r="X8" s="52">
        <v>0.13299479183496418</v>
      </c>
      <c r="Y8" s="39">
        <v>0.12910672236374154</v>
      </c>
      <c r="Z8" s="39">
        <v>0.16959232496102269</v>
      </c>
      <c r="AA8" s="39">
        <v>0.12710573860512731</v>
      </c>
      <c r="AB8" s="39">
        <v>9.5586028314309027E-2</v>
      </c>
      <c r="AC8" s="39">
        <v>0.13412882191556891</v>
      </c>
      <c r="AD8" s="39">
        <v>0</v>
      </c>
      <c r="AE8" s="52">
        <v>0.14773964380029603</v>
      </c>
      <c r="AF8" s="39">
        <v>0.11409876821712107</v>
      </c>
      <c r="AG8" s="52">
        <v>0.12304841635132105</v>
      </c>
      <c r="AH8" s="39">
        <v>0.11034710897856424</v>
      </c>
      <c r="AI8" s="39">
        <v>0.19012716568967636</v>
      </c>
      <c r="AJ8" s="39">
        <v>0.14755242480872258</v>
      </c>
      <c r="AK8" s="39">
        <v>0.13267523256240668</v>
      </c>
      <c r="AL8" s="52">
        <v>0.11514879146136289</v>
      </c>
      <c r="AM8" s="39">
        <v>9.2712515148606581E-2</v>
      </c>
      <c r="AN8" s="39">
        <v>0.14971127577117233</v>
      </c>
      <c r="AO8" s="39">
        <v>0.16616672368624524</v>
      </c>
      <c r="AP8" s="39">
        <v>0.1804807456450713</v>
      </c>
      <c r="AQ8" s="45">
        <v>0.1530996706384902</v>
      </c>
    </row>
    <row r="9" spans="1:43" ht="20" customHeight="1" x14ac:dyDescent="0.25">
      <c r="A9" s="83"/>
      <c r="B9" s="46">
        <v>267</v>
      </c>
      <c r="C9" s="40">
        <v>22</v>
      </c>
      <c r="D9" s="40">
        <v>78</v>
      </c>
      <c r="E9" s="40">
        <v>36</v>
      </c>
      <c r="F9" s="40">
        <v>17</v>
      </c>
      <c r="G9" s="40">
        <v>74</v>
      </c>
      <c r="H9" s="53">
        <v>21</v>
      </c>
      <c r="I9" s="40">
        <v>99</v>
      </c>
      <c r="J9" s="40">
        <v>37</v>
      </c>
      <c r="K9" s="40">
        <v>26</v>
      </c>
      <c r="L9" s="40">
        <v>11</v>
      </c>
      <c r="M9" s="53">
        <v>37</v>
      </c>
      <c r="N9" s="40">
        <v>96</v>
      </c>
      <c r="O9" s="40">
        <v>28</v>
      </c>
      <c r="P9" s="53">
        <v>127</v>
      </c>
      <c r="Q9" s="40">
        <v>49</v>
      </c>
      <c r="R9" s="53">
        <v>138</v>
      </c>
      <c r="S9" s="40">
        <v>127</v>
      </c>
      <c r="T9" s="53">
        <v>117</v>
      </c>
      <c r="U9" s="40">
        <v>76</v>
      </c>
      <c r="V9" s="40">
        <v>45</v>
      </c>
      <c r="W9" s="40">
        <v>30</v>
      </c>
      <c r="X9" s="53">
        <v>64</v>
      </c>
      <c r="Y9" s="40">
        <v>43</v>
      </c>
      <c r="Z9" s="40">
        <v>45</v>
      </c>
      <c r="AA9" s="40">
        <v>83</v>
      </c>
      <c r="AB9" s="40">
        <v>9</v>
      </c>
      <c r="AC9" s="40">
        <v>23</v>
      </c>
      <c r="AD9" s="40">
        <v>0</v>
      </c>
      <c r="AE9" s="53">
        <v>171</v>
      </c>
      <c r="AF9" s="40">
        <v>96</v>
      </c>
      <c r="AG9" s="53">
        <v>48</v>
      </c>
      <c r="AH9" s="40">
        <v>40</v>
      </c>
      <c r="AI9" s="40">
        <v>54</v>
      </c>
      <c r="AJ9" s="40">
        <v>51</v>
      </c>
      <c r="AK9" s="40">
        <v>49</v>
      </c>
      <c r="AL9" s="53">
        <v>137</v>
      </c>
      <c r="AM9" s="40">
        <v>67</v>
      </c>
      <c r="AN9" s="40">
        <v>70</v>
      </c>
      <c r="AO9" s="40">
        <v>114</v>
      </c>
      <c r="AP9" s="40">
        <v>59</v>
      </c>
      <c r="AQ9" s="46">
        <v>55</v>
      </c>
    </row>
    <row r="10" spans="1:43" ht="20" customHeight="1" x14ac:dyDescent="0.25">
      <c r="A10" s="84" t="s">
        <v>80</v>
      </c>
      <c r="B10" s="47">
        <v>0.26413726982338265</v>
      </c>
      <c r="C10" s="41">
        <v>0.20212821633504896</v>
      </c>
      <c r="D10" s="41">
        <v>0.35477021007206028</v>
      </c>
      <c r="E10" s="41">
        <v>0.36639465440814667</v>
      </c>
      <c r="F10" s="41">
        <v>0.19046767249708801</v>
      </c>
      <c r="G10" s="41">
        <v>0.1548175330165954</v>
      </c>
      <c r="H10" s="54">
        <v>0.21229116874179393</v>
      </c>
      <c r="I10" s="41">
        <v>0.29082423654799133</v>
      </c>
      <c r="J10" s="41">
        <v>0.32005935422529741</v>
      </c>
      <c r="K10" s="41">
        <v>0.20300123871880862</v>
      </c>
      <c r="L10" s="41">
        <v>0.16571086376772168</v>
      </c>
      <c r="M10" s="54">
        <v>0.18872907128280134</v>
      </c>
      <c r="N10" s="41">
        <v>0.30403893720249964</v>
      </c>
      <c r="O10" s="41">
        <v>0.33646173411541641</v>
      </c>
      <c r="P10" s="54">
        <v>0.31052111089945855</v>
      </c>
      <c r="Q10" s="41">
        <v>0.1834959586341498</v>
      </c>
      <c r="R10" s="54">
        <v>0.26052503492725876</v>
      </c>
      <c r="S10" s="41">
        <v>0.2686235255995148</v>
      </c>
      <c r="T10" s="54">
        <v>0.30530618904107459</v>
      </c>
      <c r="U10" s="41">
        <v>0.28073134936882099</v>
      </c>
      <c r="V10" s="41">
        <v>0.26910278432838813</v>
      </c>
      <c r="W10" s="41">
        <v>0.1944562952717854</v>
      </c>
      <c r="X10" s="54">
        <v>0.2389631628091437</v>
      </c>
      <c r="Y10" s="41">
        <v>0.26069155961283108</v>
      </c>
      <c r="Z10" s="41">
        <v>0.25779497819238445</v>
      </c>
      <c r="AA10" s="41">
        <v>0.27645023758473064</v>
      </c>
      <c r="AB10" s="41">
        <v>0.30893028365933345</v>
      </c>
      <c r="AC10" s="41">
        <v>0.27873603831761234</v>
      </c>
      <c r="AD10" s="41">
        <v>0</v>
      </c>
      <c r="AE10" s="54">
        <v>0.23934303560168005</v>
      </c>
      <c r="AF10" s="41">
        <v>0.29833356702994729</v>
      </c>
      <c r="AG10" s="54">
        <v>0.25786097548929243</v>
      </c>
      <c r="AH10" s="41">
        <v>0.26495769862221774</v>
      </c>
      <c r="AI10" s="41">
        <v>0.27060008228216126</v>
      </c>
      <c r="AJ10" s="41">
        <v>0.25790716279455922</v>
      </c>
      <c r="AK10" s="41">
        <v>0.29019786488362947</v>
      </c>
      <c r="AL10" s="54">
        <v>0.25592539029408645</v>
      </c>
      <c r="AM10" s="41">
        <v>0.2126860498053379</v>
      </c>
      <c r="AN10" s="41">
        <v>0.3225344392457255</v>
      </c>
      <c r="AO10" s="41">
        <v>0.27913482914582116</v>
      </c>
      <c r="AP10" s="41">
        <v>0.26672232259642431</v>
      </c>
      <c r="AQ10" s="47">
        <v>0.29046601768270625</v>
      </c>
    </row>
    <row r="11" spans="1:43" ht="20" customHeight="1" x14ac:dyDescent="0.25">
      <c r="A11" s="84"/>
      <c r="B11" s="44">
        <v>528</v>
      </c>
      <c r="C11" s="38">
        <v>54</v>
      </c>
      <c r="D11" s="38">
        <v>143</v>
      </c>
      <c r="E11" s="38">
        <v>65</v>
      </c>
      <c r="F11" s="38">
        <v>68</v>
      </c>
      <c r="G11" s="38">
        <v>28</v>
      </c>
      <c r="H11" s="51">
        <v>72</v>
      </c>
      <c r="I11" s="38">
        <v>140</v>
      </c>
      <c r="J11" s="38">
        <v>56</v>
      </c>
      <c r="K11" s="38">
        <v>19</v>
      </c>
      <c r="L11" s="38">
        <v>34</v>
      </c>
      <c r="M11" s="51">
        <v>109</v>
      </c>
      <c r="N11" s="38">
        <v>134</v>
      </c>
      <c r="O11" s="38">
        <v>44</v>
      </c>
      <c r="P11" s="51">
        <v>213</v>
      </c>
      <c r="Q11" s="38">
        <v>129</v>
      </c>
      <c r="R11" s="51">
        <v>251</v>
      </c>
      <c r="S11" s="38">
        <v>276</v>
      </c>
      <c r="T11" s="51">
        <v>167</v>
      </c>
      <c r="U11" s="38">
        <v>136</v>
      </c>
      <c r="V11" s="38">
        <v>133</v>
      </c>
      <c r="W11" s="38">
        <v>92</v>
      </c>
      <c r="X11" s="51">
        <v>114</v>
      </c>
      <c r="Y11" s="38">
        <v>86</v>
      </c>
      <c r="Z11" s="38">
        <v>69</v>
      </c>
      <c r="AA11" s="38">
        <v>181</v>
      </c>
      <c r="AB11" s="38">
        <v>30</v>
      </c>
      <c r="AC11" s="38">
        <v>48</v>
      </c>
      <c r="AD11" s="38">
        <v>0</v>
      </c>
      <c r="AE11" s="51">
        <v>277</v>
      </c>
      <c r="AF11" s="38">
        <v>251</v>
      </c>
      <c r="AG11" s="51">
        <v>101</v>
      </c>
      <c r="AH11" s="38">
        <v>96</v>
      </c>
      <c r="AI11" s="38">
        <v>77</v>
      </c>
      <c r="AJ11" s="38">
        <v>90</v>
      </c>
      <c r="AK11" s="38">
        <v>108</v>
      </c>
      <c r="AL11" s="51">
        <v>303</v>
      </c>
      <c r="AM11" s="38">
        <v>153</v>
      </c>
      <c r="AN11" s="38">
        <v>151</v>
      </c>
      <c r="AO11" s="38">
        <v>192</v>
      </c>
      <c r="AP11" s="38">
        <v>88</v>
      </c>
      <c r="AQ11" s="44">
        <v>104</v>
      </c>
    </row>
    <row r="12" spans="1:43" ht="20" customHeight="1" x14ac:dyDescent="0.25">
      <c r="A12" s="83" t="s">
        <v>81</v>
      </c>
      <c r="B12" s="45">
        <v>0.13175161320558701</v>
      </c>
      <c r="C12" s="39">
        <v>0.17930300453373349</v>
      </c>
      <c r="D12" s="39">
        <v>0.13996217552114237</v>
      </c>
      <c r="E12" s="39">
        <v>0.20743984518426908</v>
      </c>
      <c r="F12" s="39">
        <v>0.11079003539927083</v>
      </c>
      <c r="G12" s="39">
        <v>4.1937611322750062E-2</v>
      </c>
      <c r="H12" s="52">
        <v>0.16593250153868155</v>
      </c>
      <c r="I12" s="39">
        <v>0.1415090817378335</v>
      </c>
      <c r="J12" s="39">
        <v>0.179878690393103</v>
      </c>
      <c r="K12" s="39">
        <v>6.8283893399107468E-2</v>
      </c>
      <c r="L12" s="39">
        <v>8.8169502308480807E-2</v>
      </c>
      <c r="M12" s="52">
        <v>0.15368251531458546</v>
      </c>
      <c r="N12" s="39">
        <v>0.10835674682016613</v>
      </c>
      <c r="O12" s="39">
        <v>0.15568024974991204</v>
      </c>
      <c r="P12" s="52">
        <v>0.15124041532872756</v>
      </c>
      <c r="Q12" s="39">
        <v>0.12659934847672163</v>
      </c>
      <c r="R12" s="52">
        <v>0.13468208320934422</v>
      </c>
      <c r="S12" s="39">
        <v>0.12990087582388576</v>
      </c>
      <c r="T12" s="52">
        <v>0.1049406069850027</v>
      </c>
      <c r="U12" s="39">
        <v>0.1144435695712951</v>
      </c>
      <c r="V12" s="39">
        <v>0.14226823015182499</v>
      </c>
      <c r="W12" s="39">
        <v>0.16939847394508833</v>
      </c>
      <c r="X12" s="52">
        <v>0.13078167052066467</v>
      </c>
      <c r="Y12" s="39">
        <v>0.1345734552902885</v>
      </c>
      <c r="Z12" s="39">
        <v>0.12797789565183293</v>
      </c>
      <c r="AA12" s="39">
        <v>0.14377424195419816</v>
      </c>
      <c r="AB12" s="39">
        <v>0.11743060707861851</v>
      </c>
      <c r="AC12" s="39">
        <v>9.6813455929300574E-2</v>
      </c>
      <c r="AD12" s="39">
        <v>0</v>
      </c>
      <c r="AE12" s="52">
        <v>0.15598896076528226</v>
      </c>
      <c r="AF12" s="39">
        <v>9.8323376090495684E-2</v>
      </c>
      <c r="AG12" s="52">
        <v>0.12513463763949242</v>
      </c>
      <c r="AH12" s="39">
        <v>0.14627068189165685</v>
      </c>
      <c r="AI12" s="39">
        <v>9.427396800884652E-2</v>
      </c>
      <c r="AJ12" s="39">
        <v>0.14570274817397746</v>
      </c>
      <c r="AK12" s="39">
        <v>0.15719412548231942</v>
      </c>
      <c r="AL12" s="52">
        <v>0.14928088611458218</v>
      </c>
      <c r="AM12" s="39">
        <v>0.15135010079309491</v>
      </c>
      <c r="AN12" s="39">
        <v>0.1460933161781636</v>
      </c>
      <c r="AO12" s="39">
        <v>0.11110257761299984</v>
      </c>
      <c r="AP12" s="39">
        <v>0.11028489927937121</v>
      </c>
      <c r="AQ12" s="45">
        <v>0.11184902373361184</v>
      </c>
    </row>
    <row r="13" spans="1:43" ht="20" customHeight="1" x14ac:dyDescent="0.25">
      <c r="A13" s="83"/>
      <c r="B13" s="46">
        <v>264</v>
      </c>
      <c r="C13" s="40">
        <v>48</v>
      </c>
      <c r="D13" s="40">
        <v>56</v>
      </c>
      <c r="E13" s="40">
        <v>37</v>
      </c>
      <c r="F13" s="40">
        <v>39</v>
      </c>
      <c r="G13" s="40">
        <v>8</v>
      </c>
      <c r="H13" s="53">
        <v>56</v>
      </c>
      <c r="I13" s="40">
        <v>68</v>
      </c>
      <c r="J13" s="40">
        <v>31</v>
      </c>
      <c r="K13" s="40">
        <v>7</v>
      </c>
      <c r="L13" s="40">
        <v>18</v>
      </c>
      <c r="M13" s="53">
        <v>88</v>
      </c>
      <c r="N13" s="40">
        <v>48</v>
      </c>
      <c r="O13" s="40">
        <v>21</v>
      </c>
      <c r="P13" s="53">
        <v>104</v>
      </c>
      <c r="Q13" s="40">
        <v>89</v>
      </c>
      <c r="R13" s="53">
        <v>130</v>
      </c>
      <c r="S13" s="40">
        <v>134</v>
      </c>
      <c r="T13" s="53">
        <v>57</v>
      </c>
      <c r="U13" s="40">
        <v>55</v>
      </c>
      <c r="V13" s="40">
        <v>70</v>
      </c>
      <c r="W13" s="40">
        <v>80</v>
      </c>
      <c r="X13" s="53">
        <v>63</v>
      </c>
      <c r="Y13" s="40">
        <v>45</v>
      </c>
      <c r="Z13" s="40">
        <v>34</v>
      </c>
      <c r="AA13" s="40">
        <v>94</v>
      </c>
      <c r="AB13" s="40">
        <v>11</v>
      </c>
      <c r="AC13" s="40">
        <v>17</v>
      </c>
      <c r="AD13" s="40">
        <v>0</v>
      </c>
      <c r="AE13" s="53">
        <v>181</v>
      </c>
      <c r="AF13" s="40">
        <v>83</v>
      </c>
      <c r="AG13" s="53">
        <v>49</v>
      </c>
      <c r="AH13" s="40">
        <v>53</v>
      </c>
      <c r="AI13" s="40">
        <v>27</v>
      </c>
      <c r="AJ13" s="40">
        <v>51</v>
      </c>
      <c r="AK13" s="40">
        <v>58</v>
      </c>
      <c r="AL13" s="53">
        <v>177</v>
      </c>
      <c r="AM13" s="40">
        <v>109</v>
      </c>
      <c r="AN13" s="40">
        <v>68</v>
      </c>
      <c r="AO13" s="40">
        <v>76</v>
      </c>
      <c r="AP13" s="40">
        <v>36</v>
      </c>
      <c r="AQ13" s="46">
        <v>40</v>
      </c>
    </row>
    <row r="14" spans="1:43" ht="20" customHeight="1" x14ac:dyDescent="0.25">
      <c r="A14" s="84" t="s">
        <v>82</v>
      </c>
      <c r="B14" s="47">
        <v>0.264261858788299</v>
      </c>
      <c r="C14" s="41">
        <v>0.4013015827518529</v>
      </c>
      <c r="D14" s="41">
        <v>0.13745997664032428</v>
      </c>
      <c r="E14" s="41">
        <v>0.11546231322584394</v>
      </c>
      <c r="F14" s="41">
        <v>0.52490573029490084</v>
      </c>
      <c r="G14" s="41">
        <v>2.7656575823539829E-2</v>
      </c>
      <c r="H14" s="54">
        <v>0.46283363159769308</v>
      </c>
      <c r="I14" s="41">
        <v>0.17140226077688425</v>
      </c>
      <c r="J14" s="41">
        <v>0.1739124789531859</v>
      </c>
      <c r="K14" s="41">
        <v>0.11897575730504997</v>
      </c>
      <c r="L14" s="41">
        <v>0.57748590953091994</v>
      </c>
      <c r="M14" s="54">
        <v>0.48834101250490591</v>
      </c>
      <c r="N14" s="41">
        <v>0.15609023127506855</v>
      </c>
      <c r="O14" s="41">
        <v>0.15948776156485581</v>
      </c>
      <c r="P14" s="54">
        <v>0.16582393685731545</v>
      </c>
      <c r="Q14" s="41">
        <v>0.48255725210899902</v>
      </c>
      <c r="R14" s="54">
        <v>0.31458436250283878</v>
      </c>
      <c r="S14" s="41">
        <v>0.21761667749888247</v>
      </c>
      <c r="T14" s="54">
        <v>0.1056384404071901</v>
      </c>
      <c r="U14" s="41">
        <v>0.20247169464151138</v>
      </c>
      <c r="V14" s="41">
        <v>0.32472148627838771</v>
      </c>
      <c r="W14" s="41">
        <v>0.44736052050060204</v>
      </c>
      <c r="X14" s="54">
        <v>0.26501117011758235</v>
      </c>
      <c r="Y14" s="41">
        <v>0.24342313664603274</v>
      </c>
      <c r="Z14" s="41">
        <v>0.22933320984148395</v>
      </c>
      <c r="AA14" s="41">
        <v>0.28412094754691575</v>
      </c>
      <c r="AB14" s="41">
        <v>0.31220703583876258</v>
      </c>
      <c r="AC14" s="41">
        <v>0.25381171953822995</v>
      </c>
      <c r="AD14" s="41">
        <v>0</v>
      </c>
      <c r="AE14" s="54">
        <v>0.26148263789604487</v>
      </c>
      <c r="AF14" s="41">
        <v>0.26809497026027962</v>
      </c>
      <c r="AG14" s="54">
        <v>0.26976678186110281</v>
      </c>
      <c r="AH14" s="41">
        <v>0.27994667080348618</v>
      </c>
      <c r="AI14" s="41">
        <v>0.27167471269114762</v>
      </c>
      <c r="AJ14" s="41">
        <v>0.28806562274517428</v>
      </c>
      <c r="AK14" s="41">
        <v>0.20248436155724123</v>
      </c>
      <c r="AL14" s="54">
        <v>0.29840201261121002</v>
      </c>
      <c r="AM14" s="41">
        <v>0.38633609675025327</v>
      </c>
      <c r="AN14" s="41">
        <v>0.16294190501638656</v>
      </c>
      <c r="AO14" s="41">
        <v>0.2223887347471121</v>
      </c>
      <c r="AP14" s="41">
        <v>0.23083563093306045</v>
      </c>
      <c r="AQ14" s="47">
        <v>0.21467769162672545</v>
      </c>
    </row>
    <row r="15" spans="1:43" ht="20" customHeight="1" x14ac:dyDescent="0.25">
      <c r="A15" s="84"/>
      <c r="B15" s="44">
        <v>529</v>
      </c>
      <c r="C15" s="38">
        <v>106</v>
      </c>
      <c r="D15" s="38">
        <v>55</v>
      </c>
      <c r="E15" s="38">
        <v>21</v>
      </c>
      <c r="F15" s="38">
        <v>186</v>
      </c>
      <c r="G15" s="38">
        <v>5</v>
      </c>
      <c r="H15" s="51">
        <v>156</v>
      </c>
      <c r="I15" s="38">
        <v>82</v>
      </c>
      <c r="J15" s="38">
        <v>30</v>
      </c>
      <c r="K15" s="38">
        <v>11</v>
      </c>
      <c r="L15" s="38">
        <v>118</v>
      </c>
      <c r="M15" s="51">
        <v>281</v>
      </c>
      <c r="N15" s="38">
        <v>69</v>
      </c>
      <c r="O15" s="38">
        <v>21</v>
      </c>
      <c r="P15" s="51">
        <v>114</v>
      </c>
      <c r="Q15" s="38">
        <v>338</v>
      </c>
      <c r="R15" s="51">
        <v>303</v>
      </c>
      <c r="S15" s="38">
        <v>224</v>
      </c>
      <c r="T15" s="51">
        <v>58</v>
      </c>
      <c r="U15" s="38">
        <v>98</v>
      </c>
      <c r="V15" s="38">
        <v>161</v>
      </c>
      <c r="W15" s="38">
        <v>212</v>
      </c>
      <c r="X15" s="51">
        <v>127</v>
      </c>
      <c r="Y15" s="38">
        <v>81</v>
      </c>
      <c r="Z15" s="38">
        <v>61</v>
      </c>
      <c r="AA15" s="38">
        <v>186</v>
      </c>
      <c r="AB15" s="38">
        <v>30</v>
      </c>
      <c r="AC15" s="38">
        <v>43</v>
      </c>
      <c r="AD15" s="38">
        <v>0</v>
      </c>
      <c r="AE15" s="51">
        <v>303</v>
      </c>
      <c r="AF15" s="38">
        <v>225</v>
      </c>
      <c r="AG15" s="51">
        <v>105</v>
      </c>
      <c r="AH15" s="38">
        <v>101</v>
      </c>
      <c r="AI15" s="38">
        <v>77</v>
      </c>
      <c r="AJ15" s="38">
        <v>100</v>
      </c>
      <c r="AK15" s="38">
        <v>75</v>
      </c>
      <c r="AL15" s="51">
        <v>354</v>
      </c>
      <c r="AM15" s="38">
        <v>278</v>
      </c>
      <c r="AN15" s="38">
        <v>76</v>
      </c>
      <c r="AO15" s="38">
        <v>153</v>
      </c>
      <c r="AP15" s="38">
        <v>76</v>
      </c>
      <c r="AQ15" s="44">
        <v>77</v>
      </c>
    </row>
    <row r="16" spans="1:43" ht="20" customHeight="1" x14ac:dyDescent="0.25">
      <c r="A16" s="83" t="s">
        <v>53</v>
      </c>
      <c r="B16" s="45">
        <v>0.14334801594962668</v>
      </c>
      <c r="C16" s="39">
        <v>9.6870751680856418E-2</v>
      </c>
      <c r="D16" s="39">
        <v>9.8263494830674411E-2</v>
      </c>
      <c r="E16" s="39">
        <v>7.0905925104263745E-2</v>
      </c>
      <c r="F16" s="39">
        <v>0.10765289181166782</v>
      </c>
      <c r="G16" s="39">
        <v>3.7617093274188912E-2</v>
      </c>
      <c r="H16" s="52">
        <v>7.0478318944856663E-2</v>
      </c>
      <c r="I16" s="39">
        <v>0.10663200307856992</v>
      </c>
      <c r="J16" s="39">
        <v>7.9025055375052916E-2</v>
      </c>
      <c r="K16" s="39">
        <v>3.8378445008484335E-2</v>
      </c>
      <c r="L16" s="39">
        <v>0.10036861097464972</v>
      </c>
      <c r="M16" s="52">
        <v>8.3721272464529817E-2</v>
      </c>
      <c r="N16" s="39">
        <v>9.0721518437833173E-2</v>
      </c>
      <c r="O16" s="39">
        <v>0.10085225953140238</v>
      </c>
      <c r="P16" s="52">
        <v>0.10440523952106967</v>
      </c>
      <c r="Q16" s="39">
        <v>0.10184845949525895</v>
      </c>
      <c r="R16" s="52">
        <v>8.2475461161218441E-2</v>
      </c>
      <c r="S16" s="39">
        <v>0.19977595680241036</v>
      </c>
      <c r="T16" s="52">
        <v>0.15685732774036429</v>
      </c>
      <c r="U16" s="39">
        <v>0.16083567046786873</v>
      </c>
      <c r="V16" s="39">
        <v>0.12985003709765489</v>
      </c>
      <c r="W16" s="39">
        <v>0.12399541063072843</v>
      </c>
      <c r="X16" s="52">
        <v>0.15630102231684792</v>
      </c>
      <c r="Y16" s="39">
        <v>0.16915524750147257</v>
      </c>
      <c r="Z16" s="39">
        <v>0.14776345255346837</v>
      </c>
      <c r="AA16" s="39">
        <v>0.11519080263830322</v>
      </c>
      <c r="AB16" s="39">
        <v>9.5673355833225365E-2</v>
      </c>
      <c r="AC16" s="39">
        <v>0.18522575725154153</v>
      </c>
      <c r="AD16" s="39">
        <v>0</v>
      </c>
      <c r="AE16" s="52">
        <v>0.1229448288457175</v>
      </c>
      <c r="AF16" s="39">
        <v>0.17148816514430187</v>
      </c>
      <c r="AG16" s="52">
        <v>0.15356109037314028</v>
      </c>
      <c r="AH16" s="39">
        <v>0.12772660158242907</v>
      </c>
      <c r="AI16" s="39">
        <v>0.11096055037852803</v>
      </c>
      <c r="AJ16" s="39">
        <v>0.10657371189720108</v>
      </c>
      <c r="AK16" s="39">
        <v>0.13261916292889703</v>
      </c>
      <c r="AL16" s="52">
        <v>0.12628444359968793</v>
      </c>
      <c r="AM16" s="39">
        <v>0.12064602167466947</v>
      </c>
      <c r="AN16" s="39">
        <v>0.13497028195356572</v>
      </c>
      <c r="AO16" s="39">
        <v>0.14771920579416806</v>
      </c>
      <c r="AP16" s="39">
        <v>0.13955619675200928</v>
      </c>
      <c r="AQ16" s="45">
        <v>0.15517109265657555</v>
      </c>
    </row>
    <row r="17" spans="1:43" ht="20" customHeight="1" x14ac:dyDescent="0.25">
      <c r="A17" s="83"/>
      <c r="B17" s="46">
        <v>287</v>
      </c>
      <c r="C17" s="40">
        <v>26</v>
      </c>
      <c r="D17" s="40">
        <v>40</v>
      </c>
      <c r="E17" s="40">
        <v>13</v>
      </c>
      <c r="F17" s="40">
        <v>38</v>
      </c>
      <c r="G17" s="40">
        <v>7</v>
      </c>
      <c r="H17" s="53">
        <v>24</v>
      </c>
      <c r="I17" s="40">
        <v>51</v>
      </c>
      <c r="J17" s="40">
        <v>14</v>
      </c>
      <c r="K17" s="40">
        <v>4</v>
      </c>
      <c r="L17" s="40">
        <v>20</v>
      </c>
      <c r="M17" s="53">
        <v>48</v>
      </c>
      <c r="N17" s="40">
        <v>40</v>
      </c>
      <c r="O17" s="40">
        <v>13</v>
      </c>
      <c r="P17" s="53">
        <v>72</v>
      </c>
      <c r="Q17" s="40">
        <v>71</v>
      </c>
      <c r="R17" s="53">
        <v>80</v>
      </c>
      <c r="S17" s="40">
        <v>205</v>
      </c>
      <c r="T17" s="53">
        <v>86</v>
      </c>
      <c r="U17" s="40">
        <v>78</v>
      </c>
      <c r="V17" s="40">
        <v>64</v>
      </c>
      <c r="W17" s="40">
        <v>59</v>
      </c>
      <c r="X17" s="53">
        <v>75</v>
      </c>
      <c r="Y17" s="40">
        <v>56</v>
      </c>
      <c r="Z17" s="40">
        <v>39</v>
      </c>
      <c r="AA17" s="40">
        <v>76</v>
      </c>
      <c r="AB17" s="40">
        <v>9</v>
      </c>
      <c r="AC17" s="40">
        <v>32</v>
      </c>
      <c r="AD17" s="40">
        <v>0</v>
      </c>
      <c r="AE17" s="53">
        <v>143</v>
      </c>
      <c r="AF17" s="40">
        <v>144</v>
      </c>
      <c r="AG17" s="53">
        <v>60</v>
      </c>
      <c r="AH17" s="40">
        <v>46</v>
      </c>
      <c r="AI17" s="40">
        <v>31</v>
      </c>
      <c r="AJ17" s="40">
        <v>37</v>
      </c>
      <c r="AK17" s="40">
        <v>49</v>
      </c>
      <c r="AL17" s="53">
        <v>150</v>
      </c>
      <c r="AM17" s="40">
        <v>87</v>
      </c>
      <c r="AN17" s="40">
        <v>63</v>
      </c>
      <c r="AO17" s="40">
        <v>102</v>
      </c>
      <c r="AP17" s="40">
        <v>46</v>
      </c>
      <c r="AQ17" s="46">
        <v>56</v>
      </c>
    </row>
    <row r="18" spans="1:43" ht="20" customHeight="1" x14ac:dyDescent="0.25">
      <c r="A18" s="84" t="s">
        <v>83</v>
      </c>
      <c r="B18" s="47">
        <v>0.19650124223310525</v>
      </c>
      <c r="C18" s="41">
        <v>0.12039644469850971</v>
      </c>
      <c r="D18" s="41">
        <v>0.26954414293579848</v>
      </c>
      <c r="E18" s="41">
        <v>0.23979726207747654</v>
      </c>
      <c r="F18" s="41">
        <v>6.6183669997072939E-2</v>
      </c>
      <c r="G18" s="41">
        <v>0.73797118656292637</v>
      </c>
      <c r="H18" s="54">
        <v>8.8464379176975624E-2</v>
      </c>
      <c r="I18" s="41">
        <v>0.28963241785872151</v>
      </c>
      <c r="J18" s="41">
        <v>0.24712442105336035</v>
      </c>
      <c r="K18" s="41">
        <v>0.57136066556854948</v>
      </c>
      <c r="L18" s="41">
        <v>6.8265113418228343E-2</v>
      </c>
      <c r="M18" s="54">
        <v>8.5526128433177251E-2</v>
      </c>
      <c r="N18" s="41">
        <v>0.34079256626443311</v>
      </c>
      <c r="O18" s="41">
        <v>0.24751799503841376</v>
      </c>
      <c r="P18" s="54">
        <v>0.26800929739342894</v>
      </c>
      <c r="Q18" s="41">
        <v>0.10549898128486826</v>
      </c>
      <c r="R18" s="54">
        <v>0.20773305819933857</v>
      </c>
      <c r="S18" s="41">
        <v>0.1840829642753046</v>
      </c>
      <c r="T18" s="54">
        <v>0.32725743582636818</v>
      </c>
      <c r="U18" s="41">
        <v>0.24151771595050431</v>
      </c>
      <c r="V18" s="41">
        <v>0.13405746214374473</v>
      </c>
      <c r="W18" s="41">
        <v>6.4789299651796139E-2</v>
      </c>
      <c r="X18" s="54">
        <v>0.20894297423576183</v>
      </c>
      <c r="Y18" s="41">
        <v>0.19215660094937514</v>
      </c>
      <c r="Z18" s="41">
        <v>0.23713046376083066</v>
      </c>
      <c r="AA18" s="41">
        <v>0.18046377027585173</v>
      </c>
      <c r="AB18" s="41">
        <v>0.16575871759006017</v>
      </c>
      <c r="AC18" s="41">
        <v>0.18541302896331577</v>
      </c>
      <c r="AD18" s="41">
        <v>0</v>
      </c>
      <c r="AE18" s="54">
        <v>0.22024053689127346</v>
      </c>
      <c r="AF18" s="41">
        <v>0.16375992147497478</v>
      </c>
      <c r="AG18" s="54">
        <v>0.19367651463697197</v>
      </c>
      <c r="AH18" s="41">
        <v>0.18109834710021086</v>
      </c>
      <c r="AI18" s="41">
        <v>0.25249068663931717</v>
      </c>
      <c r="AJ18" s="41">
        <v>0.20175075438908835</v>
      </c>
      <c r="AK18" s="41">
        <v>0.21750448514791385</v>
      </c>
      <c r="AL18" s="54">
        <v>0.17010726738043208</v>
      </c>
      <c r="AM18" s="41">
        <v>0.12898173097664206</v>
      </c>
      <c r="AN18" s="41">
        <v>0.23346005760615898</v>
      </c>
      <c r="AO18" s="41">
        <v>0.23965465269989975</v>
      </c>
      <c r="AP18" s="41">
        <v>0.25260095043913444</v>
      </c>
      <c r="AQ18" s="47">
        <v>0.22783617430038164</v>
      </c>
    </row>
    <row r="19" spans="1:43" ht="20" customHeight="1" x14ac:dyDescent="0.25">
      <c r="A19" s="84"/>
      <c r="B19" s="44">
        <v>393</v>
      </c>
      <c r="C19" s="38">
        <v>32</v>
      </c>
      <c r="D19" s="38">
        <v>109</v>
      </c>
      <c r="E19" s="38">
        <v>43</v>
      </c>
      <c r="F19" s="38">
        <v>23</v>
      </c>
      <c r="G19" s="38">
        <v>134</v>
      </c>
      <c r="H19" s="51">
        <v>30</v>
      </c>
      <c r="I19" s="38">
        <v>139</v>
      </c>
      <c r="J19" s="38">
        <v>43</v>
      </c>
      <c r="K19" s="38">
        <v>55</v>
      </c>
      <c r="L19" s="38">
        <v>14</v>
      </c>
      <c r="M19" s="51">
        <v>49</v>
      </c>
      <c r="N19" s="38">
        <v>150</v>
      </c>
      <c r="O19" s="38">
        <v>33</v>
      </c>
      <c r="P19" s="51">
        <v>184</v>
      </c>
      <c r="Q19" s="38">
        <v>74</v>
      </c>
      <c r="R19" s="51">
        <v>200</v>
      </c>
      <c r="S19" s="38">
        <v>189</v>
      </c>
      <c r="T19" s="51">
        <v>179</v>
      </c>
      <c r="U19" s="38">
        <v>117</v>
      </c>
      <c r="V19" s="38">
        <v>66</v>
      </c>
      <c r="W19" s="38">
        <v>31</v>
      </c>
      <c r="X19" s="51">
        <v>100</v>
      </c>
      <c r="Y19" s="38">
        <v>64</v>
      </c>
      <c r="Z19" s="38">
        <v>63</v>
      </c>
      <c r="AA19" s="38">
        <v>118</v>
      </c>
      <c r="AB19" s="38">
        <v>16</v>
      </c>
      <c r="AC19" s="38">
        <v>32</v>
      </c>
      <c r="AD19" s="38">
        <v>0</v>
      </c>
      <c r="AE19" s="51">
        <v>255</v>
      </c>
      <c r="AF19" s="38">
        <v>138</v>
      </c>
      <c r="AG19" s="51">
        <v>76</v>
      </c>
      <c r="AH19" s="38">
        <v>66</v>
      </c>
      <c r="AI19" s="38">
        <v>72</v>
      </c>
      <c r="AJ19" s="38">
        <v>70</v>
      </c>
      <c r="AK19" s="38">
        <v>81</v>
      </c>
      <c r="AL19" s="51">
        <v>202</v>
      </c>
      <c r="AM19" s="38">
        <v>93</v>
      </c>
      <c r="AN19" s="38">
        <v>109</v>
      </c>
      <c r="AO19" s="38">
        <v>165</v>
      </c>
      <c r="AP19" s="38">
        <v>83</v>
      </c>
      <c r="AQ19" s="44">
        <v>82</v>
      </c>
    </row>
    <row r="20" spans="1:43" ht="20" customHeight="1" x14ac:dyDescent="0.25">
      <c r="A20" s="83" t="s">
        <v>84</v>
      </c>
      <c r="B20" s="45">
        <v>0.39601347199388715</v>
      </c>
      <c r="C20" s="39">
        <v>0.58060458728558639</v>
      </c>
      <c r="D20" s="39">
        <v>0.27742215216146671</v>
      </c>
      <c r="E20" s="39">
        <v>0.32290215841011288</v>
      </c>
      <c r="F20" s="39">
        <v>0.63569576569417174</v>
      </c>
      <c r="G20" s="39">
        <v>6.9594187146289899E-2</v>
      </c>
      <c r="H20" s="52">
        <v>0.62876613313637453</v>
      </c>
      <c r="I20" s="39">
        <v>0.31291134251471747</v>
      </c>
      <c r="J20" s="39">
        <v>0.35379116934628885</v>
      </c>
      <c r="K20" s="39">
        <v>0.18725965070415745</v>
      </c>
      <c r="L20" s="39">
        <v>0.66565541183940069</v>
      </c>
      <c r="M20" s="52">
        <v>0.64202352781949079</v>
      </c>
      <c r="N20" s="39">
        <v>0.26444697809523471</v>
      </c>
      <c r="O20" s="39">
        <v>0.31516801131476774</v>
      </c>
      <c r="P20" s="52">
        <v>0.31706435218604301</v>
      </c>
      <c r="Q20" s="39">
        <v>0.60915660058572063</v>
      </c>
      <c r="R20" s="52">
        <v>0.44926644571218316</v>
      </c>
      <c r="S20" s="39">
        <v>0.34751755332276779</v>
      </c>
      <c r="T20" s="52">
        <v>0.21057904739219283</v>
      </c>
      <c r="U20" s="39">
        <v>0.31691526421280652</v>
      </c>
      <c r="V20" s="39">
        <v>0.46698971643021253</v>
      </c>
      <c r="W20" s="39">
        <v>0.6167589944456906</v>
      </c>
      <c r="X20" s="52">
        <v>0.39579284063824699</v>
      </c>
      <c r="Y20" s="39">
        <v>0.37799659193632129</v>
      </c>
      <c r="Z20" s="39">
        <v>0.35731110549331679</v>
      </c>
      <c r="AA20" s="39">
        <v>0.42789518950111416</v>
      </c>
      <c r="AB20" s="39">
        <v>0.42963764291738094</v>
      </c>
      <c r="AC20" s="39">
        <v>0.35062517546753058</v>
      </c>
      <c r="AD20" s="39">
        <v>0</v>
      </c>
      <c r="AE20" s="52">
        <v>0.4174715986613271</v>
      </c>
      <c r="AF20" s="39">
        <v>0.36641834635077514</v>
      </c>
      <c r="AG20" s="52">
        <v>0.39490141950059537</v>
      </c>
      <c r="AH20" s="39">
        <v>0.42621735269514288</v>
      </c>
      <c r="AI20" s="39">
        <v>0.36594868069999409</v>
      </c>
      <c r="AJ20" s="39">
        <v>0.43376837091915182</v>
      </c>
      <c r="AK20" s="39">
        <v>0.35967848703956085</v>
      </c>
      <c r="AL20" s="52">
        <v>0.44768289872579259</v>
      </c>
      <c r="AM20" s="39">
        <v>0.5376861975433479</v>
      </c>
      <c r="AN20" s="39">
        <v>0.30903522119455018</v>
      </c>
      <c r="AO20" s="39">
        <v>0.33349131236011204</v>
      </c>
      <c r="AP20" s="39">
        <v>0.34112053021243161</v>
      </c>
      <c r="AQ20" s="45">
        <v>0.32652671536033734</v>
      </c>
    </row>
    <row r="21" spans="1:43" ht="20" customHeight="1" x14ac:dyDescent="0.25">
      <c r="A21" s="85"/>
      <c r="B21" s="48">
        <v>792</v>
      </c>
      <c r="C21" s="42">
        <v>154</v>
      </c>
      <c r="D21" s="42">
        <v>112</v>
      </c>
      <c r="E21" s="42">
        <v>58</v>
      </c>
      <c r="F21" s="42">
        <v>225</v>
      </c>
      <c r="G21" s="42">
        <v>13</v>
      </c>
      <c r="H21" s="57">
        <v>213</v>
      </c>
      <c r="I21" s="42">
        <v>150</v>
      </c>
      <c r="J21" s="42">
        <v>62</v>
      </c>
      <c r="K21" s="42">
        <v>18</v>
      </c>
      <c r="L21" s="42">
        <v>136</v>
      </c>
      <c r="M21" s="57">
        <v>369</v>
      </c>
      <c r="N21" s="42">
        <v>116</v>
      </c>
      <c r="O21" s="42">
        <v>42</v>
      </c>
      <c r="P21" s="57">
        <v>218</v>
      </c>
      <c r="Q21" s="42">
        <v>427</v>
      </c>
      <c r="R21" s="57">
        <v>433</v>
      </c>
      <c r="S21" s="42">
        <v>357</v>
      </c>
      <c r="T21" s="57">
        <v>115</v>
      </c>
      <c r="U21" s="42">
        <v>153</v>
      </c>
      <c r="V21" s="42">
        <v>231</v>
      </c>
      <c r="W21" s="42">
        <v>292</v>
      </c>
      <c r="X21" s="57">
        <v>190</v>
      </c>
      <c r="Y21" s="42">
        <v>125</v>
      </c>
      <c r="Z21" s="42">
        <v>95</v>
      </c>
      <c r="AA21" s="42">
        <v>281</v>
      </c>
      <c r="AB21" s="42">
        <v>42</v>
      </c>
      <c r="AC21" s="42">
        <v>60</v>
      </c>
      <c r="AD21" s="42">
        <v>0</v>
      </c>
      <c r="AE21" s="57">
        <v>484</v>
      </c>
      <c r="AF21" s="42">
        <v>308</v>
      </c>
      <c r="AG21" s="57">
        <v>154</v>
      </c>
      <c r="AH21" s="42">
        <v>154</v>
      </c>
      <c r="AI21" s="42">
        <v>104</v>
      </c>
      <c r="AJ21" s="42">
        <v>151</v>
      </c>
      <c r="AK21" s="42">
        <v>133</v>
      </c>
      <c r="AL21" s="57">
        <v>531</v>
      </c>
      <c r="AM21" s="42">
        <v>387</v>
      </c>
      <c r="AN21" s="42">
        <v>144</v>
      </c>
      <c r="AO21" s="42">
        <v>229</v>
      </c>
      <c r="AP21" s="42">
        <v>112</v>
      </c>
      <c r="AQ21" s="48">
        <v>117</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1" display="Return to index" xr:uid="{20CDEDCC-EFAF-4662-A80A-3F1B94687B99}"/>
  </hyperlinks>
  <pageMargins left="0.7" right="0.7" top="0.75" bottom="0.75" header="0.3" footer="0.3"/>
  <headerFooter alignWithMargins="0"/>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91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92</v>
      </c>
      <c r="B6" s="43">
        <v>0.38930015549857339</v>
      </c>
      <c r="C6" s="37">
        <v>0.13518687237575916</v>
      </c>
      <c r="D6" s="37">
        <v>0.7730410666819546</v>
      </c>
      <c r="E6" s="37">
        <v>0.56185431713895606</v>
      </c>
      <c r="F6" s="37">
        <v>0.16646472723494418</v>
      </c>
      <c r="G6" s="37">
        <v>0.58784817323692384</v>
      </c>
      <c r="H6" s="50">
        <v>0.13915308184116107</v>
      </c>
      <c r="I6" s="37">
        <v>0.67277137947849919</v>
      </c>
      <c r="J6" s="37">
        <v>0.57055174867968861</v>
      </c>
      <c r="K6" s="37">
        <v>0.54917891605543878</v>
      </c>
      <c r="L6" s="37">
        <v>0.14044565843123821</v>
      </c>
      <c r="M6" s="50">
        <v>0.197821286547325</v>
      </c>
      <c r="N6" s="37">
        <v>0.64659406751656645</v>
      </c>
      <c r="O6" s="37">
        <v>0.59187623913111231</v>
      </c>
      <c r="P6" s="50">
        <v>0.53559024164933045</v>
      </c>
      <c r="Q6" s="37">
        <v>0.25929306068918206</v>
      </c>
      <c r="R6" s="50">
        <v>0.42756781006559841</v>
      </c>
      <c r="S6" s="37">
        <v>0.35417000843152019</v>
      </c>
      <c r="T6" s="50">
        <v>0.44976684171641101</v>
      </c>
      <c r="U6" s="37">
        <v>0.43154101704003622</v>
      </c>
      <c r="V6" s="37">
        <v>0.40261785305927184</v>
      </c>
      <c r="W6" s="37">
        <v>0.26241143300870096</v>
      </c>
      <c r="X6" s="50">
        <v>0.46529345502117309</v>
      </c>
      <c r="Y6" s="37">
        <v>0.38625026992966538</v>
      </c>
      <c r="Z6" s="37">
        <v>0.37640899505001779</v>
      </c>
      <c r="AA6" s="37">
        <v>0.34739300908374043</v>
      </c>
      <c r="AB6" s="37">
        <v>0.28046500984142986</v>
      </c>
      <c r="AC6" s="37">
        <v>0.42477080347889989</v>
      </c>
      <c r="AD6" s="37">
        <v>0</v>
      </c>
      <c r="AE6" s="50">
        <v>0.41521024990175248</v>
      </c>
      <c r="AF6" s="37">
        <v>0.35356485990772041</v>
      </c>
      <c r="AG6" s="50">
        <v>0.36615411947929433</v>
      </c>
      <c r="AH6" s="37">
        <v>0.36466029888245421</v>
      </c>
      <c r="AI6" s="37">
        <v>0.42121758503015788</v>
      </c>
      <c r="AJ6" s="37">
        <v>0.40039800359812278</v>
      </c>
      <c r="AK6" s="37">
        <v>0.45846726070438881</v>
      </c>
      <c r="AL6" s="50">
        <v>0.38120301541699059</v>
      </c>
      <c r="AM6" s="37">
        <v>0.34320609672634111</v>
      </c>
      <c r="AN6" s="37">
        <v>0.43973625363174762</v>
      </c>
      <c r="AO6" s="37">
        <v>0.40148176866414031</v>
      </c>
      <c r="AP6" s="37">
        <v>0.39350483507284528</v>
      </c>
      <c r="AQ6" s="43">
        <v>0.40876379007612973</v>
      </c>
    </row>
    <row r="7" spans="1:43" ht="20" customHeight="1" x14ac:dyDescent="0.25">
      <c r="A7" s="84"/>
      <c r="B7" s="44">
        <v>779</v>
      </c>
      <c r="C7" s="38">
        <v>36</v>
      </c>
      <c r="D7" s="38">
        <v>312</v>
      </c>
      <c r="E7" s="38">
        <v>100</v>
      </c>
      <c r="F7" s="38">
        <v>59</v>
      </c>
      <c r="G7" s="38">
        <v>106</v>
      </c>
      <c r="H7" s="51">
        <v>47</v>
      </c>
      <c r="I7" s="38">
        <v>323</v>
      </c>
      <c r="J7" s="38">
        <v>99</v>
      </c>
      <c r="K7" s="38">
        <v>53</v>
      </c>
      <c r="L7" s="38">
        <v>29</v>
      </c>
      <c r="M7" s="51">
        <v>114</v>
      </c>
      <c r="N7" s="38">
        <v>284</v>
      </c>
      <c r="O7" s="38">
        <v>78</v>
      </c>
      <c r="P7" s="51">
        <v>368</v>
      </c>
      <c r="Q7" s="38">
        <v>182</v>
      </c>
      <c r="R7" s="51">
        <v>412</v>
      </c>
      <c r="S7" s="38">
        <v>364</v>
      </c>
      <c r="T7" s="51">
        <v>246</v>
      </c>
      <c r="U7" s="38">
        <v>209</v>
      </c>
      <c r="V7" s="38">
        <v>199</v>
      </c>
      <c r="W7" s="38">
        <v>124</v>
      </c>
      <c r="X7" s="51">
        <v>223</v>
      </c>
      <c r="Y7" s="38">
        <v>128</v>
      </c>
      <c r="Z7" s="38">
        <v>101</v>
      </c>
      <c r="AA7" s="38">
        <v>228</v>
      </c>
      <c r="AB7" s="38">
        <v>27</v>
      </c>
      <c r="AC7" s="38">
        <v>72</v>
      </c>
      <c r="AD7" s="38">
        <v>0</v>
      </c>
      <c r="AE7" s="51">
        <v>481</v>
      </c>
      <c r="AF7" s="38">
        <v>297</v>
      </c>
      <c r="AG7" s="51">
        <v>143</v>
      </c>
      <c r="AH7" s="38">
        <v>132</v>
      </c>
      <c r="AI7" s="38">
        <v>119</v>
      </c>
      <c r="AJ7" s="38">
        <v>139</v>
      </c>
      <c r="AK7" s="38">
        <v>170</v>
      </c>
      <c r="AL7" s="51">
        <v>452</v>
      </c>
      <c r="AM7" s="38">
        <v>247</v>
      </c>
      <c r="AN7" s="38">
        <v>205</v>
      </c>
      <c r="AO7" s="38">
        <v>276</v>
      </c>
      <c r="AP7" s="38">
        <v>129</v>
      </c>
      <c r="AQ7" s="44">
        <v>147</v>
      </c>
    </row>
    <row r="8" spans="1:43" ht="20" customHeight="1" x14ac:dyDescent="0.25">
      <c r="A8" s="83" t="s">
        <v>93</v>
      </c>
      <c r="B8" s="45">
        <v>0.19096639724570841</v>
      </c>
      <c r="C8" s="39">
        <v>0.66694545972670516</v>
      </c>
      <c r="D8" s="39">
        <v>6.9968610251549157E-2</v>
      </c>
      <c r="E8" s="39">
        <v>0.10092184889388978</v>
      </c>
      <c r="F8" s="39">
        <v>0.27935810509324194</v>
      </c>
      <c r="G8" s="39">
        <v>4.3994416526546162E-2</v>
      </c>
      <c r="H8" s="52">
        <v>0.55805406766892818</v>
      </c>
      <c r="I8" s="39">
        <v>8.9397420869225558E-2</v>
      </c>
      <c r="J8" s="39">
        <v>0.1109050242643809</v>
      </c>
      <c r="K8" s="39">
        <v>0.12131077220185466</v>
      </c>
      <c r="L8" s="39">
        <v>0.29508211509332338</v>
      </c>
      <c r="M8" s="52">
        <v>0.43992190551921623</v>
      </c>
      <c r="N8" s="39">
        <v>6.411613845658018E-2</v>
      </c>
      <c r="O8" s="39">
        <v>0.11115498523622185</v>
      </c>
      <c r="P8" s="52">
        <v>0.16312032165320114</v>
      </c>
      <c r="Q8" s="39">
        <v>0.2924495489104208</v>
      </c>
      <c r="R8" s="52">
        <v>0.17962983700877366</v>
      </c>
      <c r="S8" s="39">
        <v>0.2028951396627825</v>
      </c>
      <c r="T8" s="52">
        <v>0.12083735610270177</v>
      </c>
      <c r="U8" s="39">
        <v>0.15356195648631885</v>
      </c>
      <c r="V8" s="39">
        <v>0.19462490527046339</v>
      </c>
      <c r="W8" s="39">
        <v>0.30633104863145305</v>
      </c>
      <c r="X8" s="52">
        <v>0.152179801223364</v>
      </c>
      <c r="Y8" s="39">
        <v>0.19591625881380184</v>
      </c>
      <c r="Z8" s="39">
        <v>0.17081496705976118</v>
      </c>
      <c r="AA8" s="39">
        <v>0.23148783305992243</v>
      </c>
      <c r="AB8" s="39">
        <v>0.25375744038513848</v>
      </c>
      <c r="AC8" s="39">
        <v>0.1305145129452418</v>
      </c>
      <c r="AD8" s="39">
        <v>0</v>
      </c>
      <c r="AE8" s="52">
        <v>0.1983659016613015</v>
      </c>
      <c r="AF8" s="39">
        <v>0.18076097408505074</v>
      </c>
      <c r="AG8" s="52">
        <v>0.1478905833714145</v>
      </c>
      <c r="AH8" s="39">
        <v>0.22126766471261822</v>
      </c>
      <c r="AI8" s="39">
        <v>0.16775222018452521</v>
      </c>
      <c r="AJ8" s="39">
        <v>0.21180244817534477</v>
      </c>
      <c r="AK8" s="39">
        <v>0.23041545022579538</v>
      </c>
      <c r="AL8" s="52">
        <v>0.23530608433932046</v>
      </c>
      <c r="AM8" s="39">
        <v>0.27696544223485947</v>
      </c>
      <c r="AN8" s="39">
        <v>0.17113095636576012</v>
      </c>
      <c r="AO8" s="39">
        <v>0.13147923875403836</v>
      </c>
      <c r="AP8" s="39">
        <v>0.14470481210259195</v>
      </c>
      <c r="AQ8" s="45">
        <v>0.11940581389625651</v>
      </c>
    </row>
    <row r="9" spans="1:43" ht="20" customHeight="1" x14ac:dyDescent="0.25">
      <c r="A9" s="83"/>
      <c r="B9" s="46">
        <v>382</v>
      </c>
      <c r="C9" s="40">
        <v>177</v>
      </c>
      <c r="D9" s="40">
        <v>28</v>
      </c>
      <c r="E9" s="40">
        <v>18</v>
      </c>
      <c r="F9" s="40">
        <v>99</v>
      </c>
      <c r="G9" s="40">
        <v>8</v>
      </c>
      <c r="H9" s="53">
        <v>189</v>
      </c>
      <c r="I9" s="40">
        <v>43</v>
      </c>
      <c r="J9" s="40">
        <v>19</v>
      </c>
      <c r="K9" s="40">
        <v>12</v>
      </c>
      <c r="L9" s="40">
        <v>60</v>
      </c>
      <c r="M9" s="53">
        <v>253</v>
      </c>
      <c r="N9" s="40">
        <v>28</v>
      </c>
      <c r="O9" s="40">
        <v>15</v>
      </c>
      <c r="P9" s="53">
        <v>112</v>
      </c>
      <c r="Q9" s="40">
        <v>205</v>
      </c>
      <c r="R9" s="53">
        <v>173</v>
      </c>
      <c r="S9" s="40">
        <v>209</v>
      </c>
      <c r="T9" s="53">
        <v>66</v>
      </c>
      <c r="U9" s="40">
        <v>74</v>
      </c>
      <c r="V9" s="40">
        <v>96</v>
      </c>
      <c r="W9" s="40">
        <v>145</v>
      </c>
      <c r="X9" s="53">
        <v>73</v>
      </c>
      <c r="Y9" s="40">
        <v>65</v>
      </c>
      <c r="Z9" s="40">
        <v>46</v>
      </c>
      <c r="AA9" s="40">
        <v>152</v>
      </c>
      <c r="AB9" s="40">
        <v>25</v>
      </c>
      <c r="AC9" s="40">
        <v>22</v>
      </c>
      <c r="AD9" s="40">
        <v>0</v>
      </c>
      <c r="AE9" s="53">
        <v>230</v>
      </c>
      <c r="AF9" s="40">
        <v>152</v>
      </c>
      <c r="AG9" s="53">
        <v>58</v>
      </c>
      <c r="AH9" s="40">
        <v>80</v>
      </c>
      <c r="AI9" s="40">
        <v>48</v>
      </c>
      <c r="AJ9" s="40">
        <v>74</v>
      </c>
      <c r="AK9" s="40">
        <v>85</v>
      </c>
      <c r="AL9" s="53">
        <v>279</v>
      </c>
      <c r="AM9" s="40">
        <v>199</v>
      </c>
      <c r="AN9" s="40">
        <v>80</v>
      </c>
      <c r="AO9" s="40">
        <v>90</v>
      </c>
      <c r="AP9" s="40">
        <v>47</v>
      </c>
      <c r="AQ9" s="46">
        <v>43</v>
      </c>
    </row>
    <row r="10" spans="1:43" ht="20" customHeight="1" x14ac:dyDescent="0.25">
      <c r="A10" s="84" t="s">
        <v>94</v>
      </c>
      <c r="B10" s="47">
        <v>0.2430515040515436</v>
      </c>
      <c r="C10" s="41">
        <v>9.8275493619041684E-2</v>
      </c>
      <c r="D10" s="41">
        <v>9.8551667447201438E-2</v>
      </c>
      <c r="E10" s="41">
        <v>0.16019270575662492</v>
      </c>
      <c r="F10" s="41">
        <v>0.43882203001052372</v>
      </c>
      <c r="G10" s="41">
        <v>0.27398972000229199</v>
      </c>
      <c r="H10" s="54">
        <v>0.17179837063717937</v>
      </c>
      <c r="I10" s="41">
        <v>0.14792628802223456</v>
      </c>
      <c r="J10" s="41">
        <v>0.12216766966105527</v>
      </c>
      <c r="K10" s="41">
        <v>0.25517107972444281</v>
      </c>
      <c r="L10" s="41">
        <v>0.4357824892135776</v>
      </c>
      <c r="M10" s="54">
        <v>0.22083748361998207</v>
      </c>
      <c r="N10" s="41">
        <v>0.21427065048464264</v>
      </c>
      <c r="O10" s="41">
        <v>0.12432858419607834</v>
      </c>
      <c r="P10" s="54">
        <v>0.15896853139860773</v>
      </c>
      <c r="Q10" s="41">
        <v>0.3048888088559788</v>
      </c>
      <c r="R10" s="54">
        <v>0.26873834054674511</v>
      </c>
      <c r="S10" s="41">
        <v>0.21733740645293234</v>
      </c>
      <c r="T10" s="54">
        <v>0.26640477577736849</v>
      </c>
      <c r="U10" s="41">
        <v>0.27026772860946269</v>
      </c>
      <c r="V10" s="41">
        <v>0.19757345219274888</v>
      </c>
      <c r="W10" s="41">
        <v>0.23582070805638358</v>
      </c>
      <c r="X10" s="54">
        <v>0.21556738896801753</v>
      </c>
      <c r="Y10" s="41">
        <v>0.25276292523257482</v>
      </c>
      <c r="Z10" s="41">
        <v>0.27486687497694434</v>
      </c>
      <c r="AA10" s="41">
        <v>0.22900966946774379</v>
      </c>
      <c r="AB10" s="41">
        <v>0.29790908982780395</v>
      </c>
      <c r="AC10" s="41">
        <v>0.27444116696997134</v>
      </c>
      <c r="AD10" s="41">
        <v>0</v>
      </c>
      <c r="AE10" s="54">
        <v>0.22484454411682184</v>
      </c>
      <c r="AF10" s="41">
        <v>0.26816260881842413</v>
      </c>
      <c r="AG10" s="54">
        <v>0.26894736577276029</v>
      </c>
      <c r="AH10" s="41">
        <v>0.25538553153947585</v>
      </c>
      <c r="AI10" s="41">
        <v>0.27757590127441617</v>
      </c>
      <c r="AJ10" s="41">
        <v>0.25556310874666449</v>
      </c>
      <c r="AK10" s="41">
        <v>0.15904241243536091</v>
      </c>
      <c r="AL10" s="54">
        <v>0.21672431258944208</v>
      </c>
      <c r="AM10" s="41">
        <v>0.20692230961052949</v>
      </c>
      <c r="AN10" s="41">
        <v>0.23182403633329515</v>
      </c>
      <c r="AO10" s="41">
        <v>0.28976958755498139</v>
      </c>
      <c r="AP10" s="41">
        <v>0.28337007109370921</v>
      </c>
      <c r="AQ10" s="47">
        <v>0.29561160884850396</v>
      </c>
    </row>
    <row r="11" spans="1:43" ht="20" customHeight="1" x14ac:dyDescent="0.25">
      <c r="A11" s="84"/>
      <c r="B11" s="44">
        <v>486</v>
      </c>
      <c r="C11" s="38">
        <v>26</v>
      </c>
      <c r="D11" s="38">
        <v>40</v>
      </c>
      <c r="E11" s="38">
        <v>29</v>
      </c>
      <c r="F11" s="38">
        <v>156</v>
      </c>
      <c r="G11" s="38">
        <v>50</v>
      </c>
      <c r="H11" s="51">
        <v>58</v>
      </c>
      <c r="I11" s="38">
        <v>71</v>
      </c>
      <c r="J11" s="38">
        <v>21</v>
      </c>
      <c r="K11" s="38">
        <v>24</v>
      </c>
      <c r="L11" s="38">
        <v>89</v>
      </c>
      <c r="M11" s="51">
        <v>127</v>
      </c>
      <c r="N11" s="38">
        <v>94</v>
      </c>
      <c r="O11" s="38">
        <v>16</v>
      </c>
      <c r="P11" s="51">
        <v>109</v>
      </c>
      <c r="Q11" s="38">
        <v>214</v>
      </c>
      <c r="R11" s="51">
        <v>259</v>
      </c>
      <c r="S11" s="38">
        <v>224</v>
      </c>
      <c r="T11" s="51">
        <v>146</v>
      </c>
      <c r="U11" s="38">
        <v>131</v>
      </c>
      <c r="V11" s="38">
        <v>98</v>
      </c>
      <c r="W11" s="38">
        <v>112</v>
      </c>
      <c r="X11" s="51">
        <v>103</v>
      </c>
      <c r="Y11" s="38">
        <v>84</v>
      </c>
      <c r="Z11" s="38">
        <v>73</v>
      </c>
      <c r="AA11" s="38">
        <v>150</v>
      </c>
      <c r="AB11" s="38">
        <v>29</v>
      </c>
      <c r="AC11" s="38">
        <v>47</v>
      </c>
      <c r="AD11" s="38">
        <v>0</v>
      </c>
      <c r="AE11" s="51">
        <v>261</v>
      </c>
      <c r="AF11" s="38">
        <v>225</v>
      </c>
      <c r="AG11" s="51">
        <v>105</v>
      </c>
      <c r="AH11" s="38">
        <v>92</v>
      </c>
      <c r="AI11" s="38">
        <v>79</v>
      </c>
      <c r="AJ11" s="38">
        <v>89</v>
      </c>
      <c r="AK11" s="38">
        <v>59</v>
      </c>
      <c r="AL11" s="51">
        <v>257</v>
      </c>
      <c r="AM11" s="38">
        <v>149</v>
      </c>
      <c r="AN11" s="38">
        <v>108</v>
      </c>
      <c r="AO11" s="38">
        <v>199</v>
      </c>
      <c r="AP11" s="38">
        <v>93</v>
      </c>
      <c r="AQ11" s="44">
        <v>106</v>
      </c>
    </row>
    <row r="12" spans="1:43" ht="20" customHeight="1" x14ac:dyDescent="0.25">
      <c r="A12" s="83" t="s">
        <v>53</v>
      </c>
      <c r="B12" s="45">
        <v>0.17668194320417602</v>
      </c>
      <c r="C12" s="39">
        <v>9.9592174278495579E-2</v>
      </c>
      <c r="D12" s="39">
        <v>5.8438655619294518E-2</v>
      </c>
      <c r="E12" s="39">
        <v>0.17703112821052916</v>
      </c>
      <c r="F12" s="39">
        <v>0.11535513766129027</v>
      </c>
      <c r="G12" s="39">
        <v>9.4167690234238585E-2</v>
      </c>
      <c r="H12" s="52">
        <v>0.13099447985273202</v>
      </c>
      <c r="I12" s="39">
        <v>8.9904911630040885E-2</v>
      </c>
      <c r="J12" s="39">
        <v>0.19637555739487453</v>
      </c>
      <c r="K12" s="39">
        <v>7.4339232018263451E-2</v>
      </c>
      <c r="L12" s="39">
        <v>0.12868973726186117</v>
      </c>
      <c r="M12" s="52">
        <v>0.14141932431347576</v>
      </c>
      <c r="N12" s="39">
        <v>7.5019143542211633E-2</v>
      </c>
      <c r="O12" s="39">
        <v>0.17264019143658785</v>
      </c>
      <c r="P12" s="52">
        <v>0.14232090529886054</v>
      </c>
      <c r="Q12" s="39">
        <v>0.14336858154441601</v>
      </c>
      <c r="R12" s="52">
        <v>0.12406401237888146</v>
      </c>
      <c r="S12" s="39">
        <v>0.22559744545276275</v>
      </c>
      <c r="T12" s="52">
        <v>0.16299102640351865</v>
      </c>
      <c r="U12" s="39">
        <v>0.14462929786418283</v>
      </c>
      <c r="V12" s="39">
        <v>0.20518378947751564</v>
      </c>
      <c r="W12" s="39">
        <v>0.19543681030346227</v>
      </c>
      <c r="X12" s="52">
        <v>0.16695935478744561</v>
      </c>
      <c r="Y12" s="39">
        <v>0.16507054602395799</v>
      </c>
      <c r="Z12" s="39">
        <v>0.17790916291327682</v>
      </c>
      <c r="AA12" s="39">
        <v>0.19210948838859265</v>
      </c>
      <c r="AB12" s="39">
        <v>0.16786845994562755</v>
      </c>
      <c r="AC12" s="39">
        <v>0.17027351660588713</v>
      </c>
      <c r="AD12" s="39">
        <v>0</v>
      </c>
      <c r="AE12" s="52">
        <v>0.16157930432012221</v>
      </c>
      <c r="AF12" s="39">
        <v>0.1975115571888037</v>
      </c>
      <c r="AG12" s="52">
        <v>0.21700793137653046</v>
      </c>
      <c r="AH12" s="39">
        <v>0.15868650486545222</v>
      </c>
      <c r="AI12" s="39">
        <v>0.1334542935109011</v>
      </c>
      <c r="AJ12" s="39">
        <v>0.13223643947986841</v>
      </c>
      <c r="AK12" s="39">
        <v>0.15207487663445618</v>
      </c>
      <c r="AL12" s="52">
        <v>0.16676658765424549</v>
      </c>
      <c r="AM12" s="39">
        <v>0.17290615142826757</v>
      </c>
      <c r="AN12" s="39">
        <v>0.15730875366919736</v>
      </c>
      <c r="AO12" s="39">
        <v>0.17726940502684113</v>
      </c>
      <c r="AP12" s="39">
        <v>0.17842028173085292</v>
      </c>
      <c r="AQ12" s="45">
        <v>0.17621878717911052</v>
      </c>
    </row>
    <row r="13" spans="1:43" ht="20" customHeight="1" x14ac:dyDescent="0.25">
      <c r="A13" s="85"/>
      <c r="B13" s="48">
        <v>353</v>
      </c>
      <c r="C13" s="42">
        <v>26</v>
      </c>
      <c r="D13" s="42">
        <v>24</v>
      </c>
      <c r="E13" s="42">
        <v>32</v>
      </c>
      <c r="F13" s="42">
        <v>41</v>
      </c>
      <c r="G13" s="42">
        <v>17</v>
      </c>
      <c r="H13" s="57">
        <v>44</v>
      </c>
      <c r="I13" s="42">
        <v>43</v>
      </c>
      <c r="J13" s="42">
        <v>34</v>
      </c>
      <c r="K13" s="42">
        <v>7</v>
      </c>
      <c r="L13" s="42">
        <v>26</v>
      </c>
      <c r="M13" s="57">
        <v>81</v>
      </c>
      <c r="N13" s="42">
        <v>33</v>
      </c>
      <c r="O13" s="42">
        <v>23</v>
      </c>
      <c r="P13" s="57">
        <v>98</v>
      </c>
      <c r="Q13" s="42">
        <v>100</v>
      </c>
      <c r="R13" s="57">
        <v>120</v>
      </c>
      <c r="S13" s="42">
        <v>232</v>
      </c>
      <c r="T13" s="57">
        <v>89</v>
      </c>
      <c r="U13" s="42">
        <v>70</v>
      </c>
      <c r="V13" s="42">
        <v>102</v>
      </c>
      <c r="W13" s="42">
        <v>93</v>
      </c>
      <c r="X13" s="57">
        <v>80</v>
      </c>
      <c r="Y13" s="42">
        <v>55</v>
      </c>
      <c r="Z13" s="42">
        <v>48</v>
      </c>
      <c r="AA13" s="42">
        <v>126</v>
      </c>
      <c r="AB13" s="42">
        <v>16</v>
      </c>
      <c r="AC13" s="42">
        <v>29</v>
      </c>
      <c r="AD13" s="42">
        <v>0</v>
      </c>
      <c r="AE13" s="57">
        <v>187</v>
      </c>
      <c r="AF13" s="42">
        <v>166</v>
      </c>
      <c r="AG13" s="57">
        <v>85</v>
      </c>
      <c r="AH13" s="42">
        <v>57</v>
      </c>
      <c r="AI13" s="42">
        <v>38</v>
      </c>
      <c r="AJ13" s="42">
        <v>46</v>
      </c>
      <c r="AK13" s="42">
        <v>56</v>
      </c>
      <c r="AL13" s="57">
        <v>198</v>
      </c>
      <c r="AM13" s="42">
        <v>124</v>
      </c>
      <c r="AN13" s="42">
        <v>73</v>
      </c>
      <c r="AO13" s="42">
        <v>122</v>
      </c>
      <c r="AP13" s="42">
        <v>59</v>
      </c>
      <c r="AQ13" s="48">
        <v>63</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22" display="Return to index" xr:uid="{822FAC45-8DC3-444B-9F0C-BA1E21CC4CE2}"/>
  </hyperlinks>
  <pageMargins left="0.7" right="0.7" top="0.75" bottom="0.75" header="0.3" footer="0.3"/>
  <headerFooter alignWithMargins="0"/>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95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92</v>
      </c>
      <c r="B6" s="43">
        <v>0.44725239885222978</v>
      </c>
      <c r="C6" s="37">
        <v>0.37980731737356721</v>
      </c>
      <c r="D6" s="37">
        <v>0.79081049068567433</v>
      </c>
      <c r="E6" s="37">
        <v>0.69217348681826396</v>
      </c>
      <c r="F6" s="37">
        <v>6.1881205917393552E-2</v>
      </c>
      <c r="G6" s="37">
        <v>0.66168667332014108</v>
      </c>
      <c r="H6" s="50">
        <v>0.29028636000063779</v>
      </c>
      <c r="I6" s="37">
        <v>0.7233909326818686</v>
      </c>
      <c r="J6" s="37">
        <v>0.71313609437237924</v>
      </c>
      <c r="K6" s="37">
        <v>0.57439111011941379</v>
      </c>
      <c r="L6" s="37">
        <v>7.1280330507190862E-2</v>
      </c>
      <c r="M6" s="50">
        <v>0.3182252454173562</v>
      </c>
      <c r="N6" s="37">
        <v>0.6728142054520273</v>
      </c>
      <c r="O6" s="37">
        <v>0.65786810802558837</v>
      </c>
      <c r="P6" s="50">
        <v>0.64147690728169493</v>
      </c>
      <c r="Q6" s="37">
        <v>0.28954212180725081</v>
      </c>
      <c r="R6" s="50">
        <v>0.45539503562900374</v>
      </c>
      <c r="S6" s="37">
        <v>0.43971994927311875</v>
      </c>
      <c r="T6" s="50">
        <v>0.47259554161421052</v>
      </c>
      <c r="U6" s="37">
        <v>0.46206449573352543</v>
      </c>
      <c r="V6" s="37">
        <v>0.4846238160910129</v>
      </c>
      <c r="W6" s="37">
        <v>0.36379720352655698</v>
      </c>
      <c r="X6" s="50">
        <v>0.51099608239853889</v>
      </c>
      <c r="Y6" s="37">
        <v>0.41707371522840736</v>
      </c>
      <c r="Z6" s="37">
        <v>0.42081352807815153</v>
      </c>
      <c r="AA6" s="37">
        <v>0.43516670849978939</v>
      </c>
      <c r="AB6" s="37">
        <v>0.38805688446079267</v>
      </c>
      <c r="AC6" s="37">
        <v>0.44822862748957254</v>
      </c>
      <c r="AD6" s="37">
        <v>0</v>
      </c>
      <c r="AE6" s="50">
        <v>0.50786835759043325</v>
      </c>
      <c r="AF6" s="37">
        <v>0.36365065007717468</v>
      </c>
      <c r="AG6" s="50">
        <v>0.39853438755081749</v>
      </c>
      <c r="AH6" s="37">
        <v>0.41758212938966155</v>
      </c>
      <c r="AI6" s="37">
        <v>0.47399527124429386</v>
      </c>
      <c r="AJ6" s="37">
        <v>0.47871706061895686</v>
      </c>
      <c r="AK6" s="37">
        <v>0.53667382374227413</v>
      </c>
      <c r="AL6" s="50">
        <v>0.48549650935797151</v>
      </c>
      <c r="AM6" s="37">
        <v>0.45266669559933503</v>
      </c>
      <c r="AN6" s="37">
        <v>0.53606996045608002</v>
      </c>
      <c r="AO6" s="37">
        <v>0.38558844077852583</v>
      </c>
      <c r="AP6" s="37">
        <v>0.42157188010358887</v>
      </c>
      <c r="AQ6" s="43">
        <v>0.35273970603061267</v>
      </c>
    </row>
    <row r="7" spans="1:43" ht="20" customHeight="1" x14ac:dyDescent="0.25">
      <c r="A7" s="84"/>
      <c r="B7" s="44">
        <v>895</v>
      </c>
      <c r="C7" s="38">
        <v>101</v>
      </c>
      <c r="D7" s="38">
        <v>319</v>
      </c>
      <c r="E7" s="38">
        <v>123</v>
      </c>
      <c r="F7" s="38">
        <v>22</v>
      </c>
      <c r="G7" s="38">
        <v>120</v>
      </c>
      <c r="H7" s="51">
        <v>98</v>
      </c>
      <c r="I7" s="38">
        <v>348</v>
      </c>
      <c r="J7" s="38">
        <v>124</v>
      </c>
      <c r="K7" s="38">
        <v>55</v>
      </c>
      <c r="L7" s="38">
        <v>15</v>
      </c>
      <c r="M7" s="51">
        <v>183</v>
      </c>
      <c r="N7" s="38">
        <v>296</v>
      </c>
      <c r="O7" s="38">
        <v>87</v>
      </c>
      <c r="P7" s="51">
        <v>440</v>
      </c>
      <c r="Q7" s="38">
        <v>203</v>
      </c>
      <c r="R7" s="51">
        <v>439</v>
      </c>
      <c r="S7" s="38">
        <v>452</v>
      </c>
      <c r="T7" s="51">
        <v>259</v>
      </c>
      <c r="U7" s="38">
        <v>224</v>
      </c>
      <c r="V7" s="38">
        <v>240</v>
      </c>
      <c r="W7" s="38">
        <v>172</v>
      </c>
      <c r="X7" s="51">
        <v>245</v>
      </c>
      <c r="Y7" s="38">
        <v>138</v>
      </c>
      <c r="Z7" s="38">
        <v>112</v>
      </c>
      <c r="AA7" s="38">
        <v>285</v>
      </c>
      <c r="AB7" s="38">
        <v>37</v>
      </c>
      <c r="AC7" s="38">
        <v>76</v>
      </c>
      <c r="AD7" s="38">
        <v>0</v>
      </c>
      <c r="AE7" s="51">
        <v>589</v>
      </c>
      <c r="AF7" s="38">
        <v>306</v>
      </c>
      <c r="AG7" s="51">
        <v>156</v>
      </c>
      <c r="AH7" s="38">
        <v>151</v>
      </c>
      <c r="AI7" s="38">
        <v>134</v>
      </c>
      <c r="AJ7" s="38">
        <v>166</v>
      </c>
      <c r="AK7" s="38">
        <v>199</v>
      </c>
      <c r="AL7" s="51">
        <v>576</v>
      </c>
      <c r="AM7" s="38">
        <v>326</v>
      </c>
      <c r="AN7" s="38">
        <v>250</v>
      </c>
      <c r="AO7" s="38">
        <v>265</v>
      </c>
      <c r="AP7" s="38">
        <v>138</v>
      </c>
      <c r="AQ7" s="44">
        <v>127</v>
      </c>
    </row>
    <row r="8" spans="1:43" ht="20" customHeight="1" x14ac:dyDescent="0.25">
      <c r="A8" s="83" t="s">
        <v>96</v>
      </c>
      <c r="B8" s="45">
        <v>0.230048801818801</v>
      </c>
      <c r="C8" s="39">
        <v>0.242086433491945</v>
      </c>
      <c r="D8" s="39">
        <v>7.2729725605837639E-2</v>
      </c>
      <c r="E8" s="39">
        <v>4.2865534952159751E-2</v>
      </c>
      <c r="F8" s="39">
        <v>0.81725376935570448</v>
      </c>
      <c r="G8" s="39">
        <v>3.3762835106794412E-2</v>
      </c>
      <c r="H8" s="52">
        <v>0.362346561804195</v>
      </c>
      <c r="I8" s="39">
        <v>0.10506487354073947</v>
      </c>
      <c r="J8" s="39">
        <v>6.2380811375092493E-2</v>
      </c>
      <c r="K8" s="39">
        <v>7.4905766453433456E-2</v>
      </c>
      <c r="L8" s="39">
        <v>0.75878663341101471</v>
      </c>
      <c r="M8" s="52">
        <v>0.38236375404301698</v>
      </c>
      <c r="N8" s="39">
        <v>0.10975600399606777</v>
      </c>
      <c r="O8" s="39">
        <v>5.7385665451979283E-2</v>
      </c>
      <c r="P8" s="52">
        <v>0.10911419831369731</v>
      </c>
      <c r="Q8" s="39">
        <v>0.41529858216225535</v>
      </c>
      <c r="R8" s="52">
        <v>0.27265856054856324</v>
      </c>
      <c r="S8" s="39">
        <v>0.19166481466071678</v>
      </c>
      <c r="T8" s="52">
        <v>0.20514271868047232</v>
      </c>
      <c r="U8" s="39">
        <v>0.2140227379656969</v>
      </c>
      <c r="V8" s="39">
        <v>0.20708166400787287</v>
      </c>
      <c r="W8" s="39">
        <v>0.29918369189603444</v>
      </c>
      <c r="X8" s="52">
        <v>0.20303203709060752</v>
      </c>
      <c r="Y8" s="39">
        <v>0.27304286088275087</v>
      </c>
      <c r="Z8" s="39">
        <v>0.21568109427859505</v>
      </c>
      <c r="AA8" s="39">
        <v>0.23342690957484322</v>
      </c>
      <c r="AB8" s="39">
        <v>0.2512300803531255</v>
      </c>
      <c r="AC8" s="39">
        <v>0.22001897523925096</v>
      </c>
      <c r="AD8" s="39">
        <v>0</v>
      </c>
      <c r="AE8" s="52">
        <v>0.18091356015810423</v>
      </c>
      <c r="AF8" s="39">
        <v>0.29781630421961558</v>
      </c>
      <c r="AG8" s="52">
        <v>0.22735777600519075</v>
      </c>
      <c r="AH8" s="39">
        <v>0.25026967569727793</v>
      </c>
      <c r="AI8" s="39">
        <v>0.24190336720084704</v>
      </c>
      <c r="AJ8" s="39">
        <v>0.23509804040019314</v>
      </c>
      <c r="AK8" s="39">
        <v>0.20454223871068641</v>
      </c>
      <c r="AL8" s="52">
        <v>0.22325992030978375</v>
      </c>
      <c r="AM8" s="39">
        <v>0.25052885399588543</v>
      </c>
      <c r="AN8" s="39">
        <v>0.18125285641321048</v>
      </c>
      <c r="AO8" s="39">
        <v>0.25471571186640207</v>
      </c>
      <c r="AP8" s="39">
        <v>0.22002505876524314</v>
      </c>
      <c r="AQ8" s="45">
        <v>0.2863842817231495</v>
      </c>
    </row>
    <row r="9" spans="1:43" ht="20" customHeight="1" x14ac:dyDescent="0.25">
      <c r="A9" s="83"/>
      <c r="B9" s="46">
        <v>460</v>
      </c>
      <c r="C9" s="40">
        <v>64</v>
      </c>
      <c r="D9" s="40">
        <v>29</v>
      </c>
      <c r="E9" s="40">
        <v>8</v>
      </c>
      <c r="F9" s="40">
        <v>290</v>
      </c>
      <c r="G9" s="40">
        <v>6</v>
      </c>
      <c r="H9" s="53">
        <v>122</v>
      </c>
      <c r="I9" s="40">
        <v>51</v>
      </c>
      <c r="J9" s="40">
        <v>11</v>
      </c>
      <c r="K9" s="40">
        <v>7</v>
      </c>
      <c r="L9" s="40">
        <v>155</v>
      </c>
      <c r="M9" s="53">
        <v>220</v>
      </c>
      <c r="N9" s="40">
        <v>48</v>
      </c>
      <c r="O9" s="40">
        <v>8</v>
      </c>
      <c r="P9" s="53">
        <v>75</v>
      </c>
      <c r="Q9" s="40">
        <v>291</v>
      </c>
      <c r="R9" s="53">
        <v>263</v>
      </c>
      <c r="S9" s="40">
        <v>197</v>
      </c>
      <c r="T9" s="53">
        <v>112</v>
      </c>
      <c r="U9" s="40">
        <v>104</v>
      </c>
      <c r="V9" s="40">
        <v>103</v>
      </c>
      <c r="W9" s="40">
        <v>142</v>
      </c>
      <c r="X9" s="53">
        <v>97</v>
      </c>
      <c r="Y9" s="40">
        <v>90</v>
      </c>
      <c r="Z9" s="40">
        <v>58</v>
      </c>
      <c r="AA9" s="40">
        <v>153</v>
      </c>
      <c r="AB9" s="40">
        <v>24</v>
      </c>
      <c r="AC9" s="40">
        <v>38</v>
      </c>
      <c r="AD9" s="40">
        <v>0</v>
      </c>
      <c r="AE9" s="53">
        <v>210</v>
      </c>
      <c r="AF9" s="40">
        <v>250</v>
      </c>
      <c r="AG9" s="53">
        <v>89</v>
      </c>
      <c r="AH9" s="40">
        <v>91</v>
      </c>
      <c r="AI9" s="40">
        <v>69</v>
      </c>
      <c r="AJ9" s="40">
        <v>82</v>
      </c>
      <c r="AK9" s="40">
        <v>76</v>
      </c>
      <c r="AL9" s="53">
        <v>265</v>
      </c>
      <c r="AM9" s="40">
        <v>180</v>
      </c>
      <c r="AN9" s="40">
        <v>85</v>
      </c>
      <c r="AO9" s="40">
        <v>175</v>
      </c>
      <c r="AP9" s="40">
        <v>72</v>
      </c>
      <c r="AQ9" s="46">
        <v>103</v>
      </c>
    </row>
    <row r="10" spans="1:43" ht="20" customHeight="1" x14ac:dyDescent="0.25">
      <c r="A10" s="84" t="s">
        <v>94</v>
      </c>
      <c r="B10" s="47">
        <v>0.20544285700689038</v>
      </c>
      <c r="C10" s="41">
        <v>0.28205354458189841</v>
      </c>
      <c r="D10" s="41">
        <v>8.9385525624028114E-2</v>
      </c>
      <c r="E10" s="41">
        <v>0.19431025115392436</v>
      </c>
      <c r="F10" s="41">
        <v>6.7072166566355576E-2</v>
      </c>
      <c r="G10" s="41">
        <v>0.25443325880861267</v>
      </c>
      <c r="H10" s="54">
        <v>0.24961608173114208</v>
      </c>
      <c r="I10" s="41">
        <v>0.12523658129559853</v>
      </c>
      <c r="J10" s="41">
        <v>0.14653757597605707</v>
      </c>
      <c r="K10" s="41">
        <v>0.31602750359574305</v>
      </c>
      <c r="L10" s="41">
        <v>0.10752941579426357</v>
      </c>
      <c r="M10" s="54">
        <v>0.21568364756180489</v>
      </c>
      <c r="N10" s="41">
        <v>0.16392507640237514</v>
      </c>
      <c r="O10" s="41">
        <v>0.1731970236677941</v>
      </c>
      <c r="P10" s="54">
        <v>0.16446121773606925</v>
      </c>
      <c r="Q10" s="41">
        <v>0.2095106984973506</v>
      </c>
      <c r="R10" s="54">
        <v>0.19725454952296759</v>
      </c>
      <c r="S10" s="41">
        <v>0.21227452715762596</v>
      </c>
      <c r="T10" s="54">
        <v>0.20699679381112709</v>
      </c>
      <c r="U10" s="41">
        <v>0.20967546532782713</v>
      </c>
      <c r="V10" s="41">
        <v>0.18148333274024711</v>
      </c>
      <c r="W10" s="41">
        <v>0.22436817273505788</v>
      </c>
      <c r="X10" s="54">
        <v>0.16740145962205774</v>
      </c>
      <c r="Y10" s="41">
        <v>0.18707856964979541</v>
      </c>
      <c r="Z10" s="41">
        <v>0.2253695187756658</v>
      </c>
      <c r="AA10" s="41">
        <v>0.22085969466076771</v>
      </c>
      <c r="AB10" s="41">
        <v>0.25588858095860412</v>
      </c>
      <c r="AC10" s="41">
        <v>0.22882741322010713</v>
      </c>
      <c r="AD10" s="41">
        <v>0</v>
      </c>
      <c r="AE10" s="54">
        <v>0.20398386437692104</v>
      </c>
      <c r="AF10" s="41">
        <v>0.20745510490091557</v>
      </c>
      <c r="AG10" s="54">
        <v>0.23339782082184968</v>
      </c>
      <c r="AH10" s="41">
        <v>0.22459385818907865</v>
      </c>
      <c r="AI10" s="41">
        <v>0.20178211997827616</v>
      </c>
      <c r="AJ10" s="41">
        <v>0.1978887260683509</v>
      </c>
      <c r="AK10" s="41">
        <v>0.15422863980920296</v>
      </c>
      <c r="AL10" s="54">
        <v>0.18943835748824012</v>
      </c>
      <c r="AM10" s="41">
        <v>0.19806947879440184</v>
      </c>
      <c r="AN10" s="41">
        <v>0.17614234568298948</v>
      </c>
      <c r="AO10" s="41">
        <v>0.22677442543487814</v>
      </c>
      <c r="AP10" s="41">
        <v>0.22592986783530977</v>
      </c>
      <c r="AQ10" s="47">
        <v>0.22754540922875435</v>
      </c>
    </row>
    <row r="11" spans="1:43" ht="20" customHeight="1" x14ac:dyDescent="0.25">
      <c r="A11" s="84"/>
      <c r="B11" s="44">
        <v>411</v>
      </c>
      <c r="C11" s="38">
        <v>75</v>
      </c>
      <c r="D11" s="38">
        <v>36</v>
      </c>
      <c r="E11" s="38">
        <v>35</v>
      </c>
      <c r="F11" s="38">
        <v>24</v>
      </c>
      <c r="G11" s="38">
        <v>46</v>
      </c>
      <c r="H11" s="51">
        <v>84</v>
      </c>
      <c r="I11" s="38">
        <v>60</v>
      </c>
      <c r="J11" s="38">
        <v>26</v>
      </c>
      <c r="K11" s="38">
        <v>30</v>
      </c>
      <c r="L11" s="38">
        <v>22</v>
      </c>
      <c r="M11" s="51">
        <v>124</v>
      </c>
      <c r="N11" s="38">
        <v>72</v>
      </c>
      <c r="O11" s="38">
        <v>23</v>
      </c>
      <c r="P11" s="51">
        <v>113</v>
      </c>
      <c r="Q11" s="38">
        <v>147</v>
      </c>
      <c r="R11" s="51">
        <v>190</v>
      </c>
      <c r="S11" s="38">
        <v>218</v>
      </c>
      <c r="T11" s="51">
        <v>113</v>
      </c>
      <c r="U11" s="38">
        <v>101</v>
      </c>
      <c r="V11" s="38">
        <v>90</v>
      </c>
      <c r="W11" s="38">
        <v>106</v>
      </c>
      <c r="X11" s="51">
        <v>80</v>
      </c>
      <c r="Y11" s="38">
        <v>62</v>
      </c>
      <c r="Z11" s="38">
        <v>60</v>
      </c>
      <c r="AA11" s="38">
        <v>145</v>
      </c>
      <c r="AB11" s="38">
        <v>25</v>
      </c>
      <c r="AC11" s="38">
        <v>39</v>
      </c>
      <c r="AD11" s="38">
        <v>0</v>
      </c>
      <c r="AE11" s="51">
        <v>236</v>
      </c>
      <c r="AF11" s="38">
        <v>174</v>
      </c>
      <c r="AG11" s="51">
        <v>91</v>
      </c>
      <c r="AH11" s="38">
        <v>81</v>
      </c>
      <c r="AI11" s="38">
        <v>57</v>
      </c>
      <c r="AJ11" s="38">
        <v>69</v>
      </c>
      <c r="AK11" s="38">
        <v>57</v>
      </c>
      <c r="AL11" s="51">
        <v>225</v>
      </c>
      <c r="AM11" s="38">
        <v>142</v>
      </c>
      <c r="AN11" s="38">
        <v>82</v>
      </c>
      <c r="AO11" s="38">
        <v>156</v>
      </c>
      <c r="AP11" s="38">
        <v>74</v>
      </c>
      <c r="AQ11" s="44">
        <v>82</v>
      </c>
    </row>
    <row r="12" spans="1:43" ht="20" customHeight="1" x14ac:dyDescent="0.25">
      <c r="A12" s="83" t="s">
        <v>53</v>
      </c>
      <c r="B12" s="45">
        <v>0.11725594232208078</v>
      </c>
      <c r="C12" s="39">
        <v>9.6052704552590698E-2</v>
      </c>
      <c r="D12" s="39">
        <v>4.707425808445951E-2</v>
      </c>
      <c r="E12" s="39">
        <v>7.0650727075651884E-2</v>
      </c>
      <c r="F12" s="39">
        <v>5.37928581605462E-2</v>
      </c>
      <c r="G12" s="39">
        <v>5.0117232764452437E-2</v>
      </c>
      <c r="H12" s="52">
        <v>9.7750996464025686E-2</v>
      </c>
      <c r="I12" s="39">
        <v>4.6307612481793603E-2</v>
      </c>
      <c r="J12" s="39">
        <v>7.7945518276470588E-2</v>
      </c>
      <c r="K12" s="39">
        <v>3.4675619831409363E-2</v>
      </c>
      <c r="L12" s="39">
        <v>6.2403620287530742E-2</v>
      </c>
      <c r="M12" s="52">
        <v>8.3727352977821426E-2</v>
      </c>
      <c r="N12" s="39">
        <v>5.3504714149530438E-2</v>
      </c>
      <c r="O12" s="39">
        <v>0.1115492028546388</v>
      </c>
      <c r="P12" s="52">
        <v>8.4947676668537961E-2</v>
      </c>
      <c r="Q12" s="39">
        <v>8.5648597533140899E-2</v>
      </c>
      <c r="R12" s="52">
        <v>7.4691854299464011E-2</v>
      </c>
      <c r="S12" s="39">
        <v>0.15634070890853571</v>
      </c>
      <c r="T12" s="52">
        <v>0.11526494589418988</v>
      </c>
      <c r="U12" s="39">
        <v>0.11423730097295128</v>
      </c>
      <c r="V12" s="39">
        <v>0.12681118716086714</v>
      </c>
      <c r="W12" s="39">
        <v>0.11265093184235082</v>
      </c>
      <c r="X12" s="52">
        <v>0.11857042088879599</v>
      </c>
      <c r="Y12" s="39">
        <v>0.12280485423904644</v>
      </c>
      <c r="Z12" s="39">
        <v>0.13813585886758795</v>
      </c>
      <c r="AA12" s="39">
        <v>0.110546687264599</v>
      </c>
      <c r="AB12" s="39">
        <v>0.10482445422747785</v>
      </c>
      <c r="AC12" s="39">
        <v>0.10292498405106958</v>
      </c>
      <c r="AD12" s="39">
        <v>0</v>
      </c>
      <c r="AE12" s="52">
        <v>0.10723421787453959</v>
      </c>
      <c r="AF12" s="39">
        <v>0.13107794080229332</v>
      </c>
      <c r="AG12" s="52">
        <v>0.14071001562214208</v>
      </c>
      <c r="AH12" s="39">
        <v>0.10755433672398257</v>
      </c>
      <c r="AI12" s="39">
        <v>8.2319241576583074E-2</v>
      </c>
      <c r="AJ12" s="39">
        <v>8.8296172912499624E-2</v>
      </c>
      <c r="AK12" s="39">
        <v>0.10455529773783752</v>
      </c>
      <c r="AL12" s="52">
        <v>0.10180521284400346</v>
      </c>
      <c r="AM12" s="39">
        <v>9.8734971610375311E-2</v>
      </c>
      <c r="AN12" s="39">
        <v>0.10653483744772041</v>
      </c>
      <c r="AO12" s="39">
        <v>0.13292142192019515</v>
      </c>
      <c r="AP12" s="39">
        <v>0.13247319329585783</v>
      </c>
      <c r="AQ12" s="45">
        <v>0.13333060301748439</v>
      </c>
    </row>
    <row r="13" spans="1:43" ht="20" customHeight="1" x14ac:dyDescent="0.25">
      <c r="A13" s="85"/>
      <c r="B13" s="48">
        <v>235</v>
      </c>
      <c r="C13" s="42">
        <v>25</v>
      </c>
      <c r="D13" s="42">
        <v>19</v>
      </c>
      <c r="E13" s="42">
        <v>13</v>
      </c>
      <c r="F13" s="42">
        <v>19</v>
      </c>
      <c r="G13" s="42">
        <v>9</v>
      </c>
      <c r="H13" s="57">
        <v>33</v>
      </c>
      <c r="I13" s="42">
        <v>22</v>
      </c>
      <c r="J13" s="42">
        <v>14</v>
      </c>
      <c r="K13" s="42">
        <v>3</v>
      </c>
      <c r="L13" s="42">
        <v>13</v>
      </c>
      <c r="M13" s="57">
        <v>48</v>
      </c>
      <c r="N13" s="42">
        <v>24</v>
      </c>
      <c r="O13" s="42">
        <v>15</v>
      </c>
      <c r="P13" s="57">
        <v>58</v>
      </c>
      <c r="Q13" s="42">
        <v>60</v>
      </c>
      <c r="R13" s="57">
        <v>72</v>
      </c>
      <c r="S13" s="42">
        <v>161</v>
      </c>
      <c r="T13" s="57">
        <v>63</v>
      </c>
      <c r="U13" s="42">
        <v>55</v>
      </c>
      <c r="V13" s="42">
        <v>63</v>
      </c>
      <c r="W13" s="42">
        <v>53</v>
      </c>
      <c r="X13" s="57">
        <v>57</v>
      </c>
      <c r="Y13" s="42">
        <v>41</v>
      </c>
      <c r="Z13" s="42">
        <v>37</v>
      </c>
      <c r="AA13" s="42">
        <v>72</v>
      </c>
      <c r="AB13" s="42">
        <v>10</v>
      </c>
      <c r="AC13" s="42">
        <v>18</v>
      </c>
      <c r="AD13" s="42">
        <v>0</v>
      </c>
      <c r="AE13" s="57">
        <v>124</v>
      </c>
      <c r="AF13" s="42">
        <v>110</v>
      </c>
      <c r="AG13" s="57">
        <v>55</v>
      </c>
      <c r="AH13" s="42">
        <v>39</v>
      </c>
      <c r="AI13" s="42">
        <v>23</v>
      </c>
      <c r="AJ13" s="42">
        <v>31</v>
      </c>
      <c r="AK13" s="42">
        <v>39</v>
      </c>
      <c r="AL13" s="57">
        <v>121</v>
      </c>
      <c r="AM13" s="42">
        <v>71</v>
      </c>
      <c r="AN13" s="42">
        <v>50</v>
      </c>
      <c r="AO13" s="42">
        <v>91</v>
      </c>
      <c r="AP13" s="42">
        <v>43</v>
      </c>
      <c r="AQ13" s="48">
        <v>48</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23" display="Return to index" xr:uid="{8B277170-D0D1-4BF3-93DF-341F90D54F98}"/>
  </hyperlinks>
  <pageMargins left="0.7" right="0.7" top="0.75" bottom="0.75" header="0.3" footer="0.3"/>
  <headerFooter alignWithMargins="0"/>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O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15" width="14.7265625" customWidth="1"/>
  </cols>
  <sheetData>
    <row r="1" spans="1:15" ht="45" customHeight="1" x14ac:dyDescent="0.25">
      <c r="A1" s="87" t="s">
        <v>97</v>
      </c>
      <c r="B1" s="87"/>
      <c r="C1" s="87"/>
      <c r="D1" s="87"/>
      <c r="E1" s="87"/>
      <c r="F1" s="87"/>
      <c r="G1" s="87"/>
      <c r="H1" s="87"/>
      <c r="I1" s="87"/>
      <c r="J1" s="87"/>
      <c r="K1" s="87"/>
      <c r="L1" s="87"/>
      <c r="M1" s="87"/>
      <c r="N1" s="87"/>
      <c r="O1" s="87"/>
    </row>
    <row r="2" spans="1:15" s="25" customFormat="1" ht="75" x14ac:dyDescent="0.25">
      <c r="A2" s="61"/>
      <c r="B2" s="29" t="s">
        <v>98</v>
      </c>
      <c r="C2" s="29" t="s">
        <v>99</v>
      </c>
      <c r="D2" s="29" t="s">
        <v>100</v>
      </c>
      <c r="E2" s="29" t="s">
        <v>101</v>
      </c>
      <c r="F2" s="29" t="s">
        <v>102</v>
      </c>
      <c r="G2" s="29" t="s">
        <v>103</v>
      </c>
      <c r="H2" s="29" t="s">
        <v>104</v>
      </c>
      <c r="I2" s="29" t="s">
        <v>105</v>
      </c>
      <c r="J2" s="29" t="s">
        <v>106</v>
      </c>
      <c r="K2" s="29" t="s">
        <v>107</v>
      </c>
      <c r="L2" s="29" t="s">
        <v>108</v>
      </c>
      <c r="M2" s="29" t="s">
        <v>109</v>
      </c>
      <c r="N2" s="29" t="s">
        <v>110</v>
      </c>
      <c r="O2" s="62" t="s">
        <v>111</v>
      </c>
    </row>
    <row r="3" spans="1:15" ht="24" customHeight="1" x14ac:dyDescent="0.25">
      <c r="A3" s="34" t="s">
        <v>347</v>
      </c>
      <c r="B3" s="63">
        <v>2000</v>
      </c>
      <c r="C3" s="63">
        <v>2000</v>
      </c>
      <c r="D3" s="63">
        <v>2000</v>
      </c>
      <c r="E3" s="63">
        <v>2000</v>
      </c>
      <c r="F3" s="63">
        <v>2000</v>
      </c>
      <c r="G3" s="63">
        <v>2000</v>
      </c>
      <c r="H3" s="63">
        <v>2000</v>
      </c>
      <c r="I3" s="63">
        <v>2000</v>
      </c>
      <c r="J3" s="63">
        <v>2000</v>
      </c>
      <c r="K3" s="63">
        <v>2000</v>
      </c>
      <c r="L3" s="63">
        <v>2000</v>
      </c>
      <c r="M3" s="63">
        <v>2000</v>
      </c>
      <c r="N3" s="63">
        <v>2000</v>
      </c>
      <c r="O3" s="64">
        <v>2000</v>
      </c>
    </row>
    <row r="4" spans="1:15" s="24" customFormat="1" ht="24" customHeight="1" x14ac:dyDescent="0.25">
      <c r="A4" s="32" t="s">
        <v>348</v>
      </c>
      <c r="B4" s="55">
        <v>2000</v>
      </c>
      <c r="C4" s="55">
        <v>2000</v>
      </c>
      <c r="D4" s="55">
        <v>2000</v>
      </c>
      <c r="E4" s="55">
        <v>2000</v>
      </c>
      <c r="F4" s="55">
        <v>2000</v>
      </c>
      <c r="G4" s="55">
        <v>2000</v>
      </c>
      <c r="H4" s="55">
        <v>2000</v>
      </c>
      <c r="I4" s="55">
        <v>2000</v>
      </c>
      <c r="J4" s="55">
        <v>2000</v>
      </c>
      <c r="K4" s="55">
        <v>2000</v>
      </c>
      <c r="L4" s="55">
        <v>2000</v>
      </c>
      <c r="M4" s="55">
        <v>2000</v>
      </c>
      <c r="N4" s="55">
        <v>2000</v>
      </c>
      <c r="O4" s="65">
        <v>2000</v>
      </c>
    </row>
    <row r="5" spans="1:15" ht="20" customHeight="1" x14ac:dyDescent="0.25">
      <c r="A5" s="96" t="s">
        <v>112</v>
      </c>
      <c r="B5" s="37">
        <v>0.12661349949236331</v>
      </c>
      <c r="C5" s="50">
        <v>0.14589650473741023</v>
      </c>
      <c r="D5" s="50">
        <v>0.10018532901589702</v>
      </c>
      <c r="E5" s="50">
        <v>9.7253592829024987E-2</v>
      </c>
      <c r="F5" s="50">
        <v>0.14936954550633627</v>
      </c>
      <c r="G5" s="50">
        <v>0.13013236961187971</v>
      </c>
      <c r="H5" s="50">
        <v>0.11878284967506331</v>
      </c>
      <c r="I5" s="50">
        <v>0.10099352258968813</v>
      </c>
      <c r="J5" s="50">
        <v>0.12244414621850515</v>
      </c>
      <c r="K5" s="50">
        <v>0.11598146871859544</v>
      </c>
      <c r="L5" s="50">
        <v>0.12918920266499298</v>
      </c>
      <c r="M5" s="50">
        <v>0.10850976746371317</v>
      </c>
      <c r="N5" s="50">
        <v>0.1378395003197902</v>
      </c>
      <c r="O5" s="66">
        <v>0.1546025698839244</v>
      </c>
    </row>
    <row r="6" spans="1:15" ht="20" customHeight="1" x14ac:dyDescent="0.25">
      <c r="A6" s="94"/>
      <c r="B6" s="38">
        <v>253</v>
      </c>
      <c r="C6" s="51">
        <v>292</v>
      </c>
      <c r="D6" s="51">
        <v>200</v>
      </c>
      <c r="E6" s="51">
        <v>195</v>
      </c>
      <c r="F6" s="51">
        <v>299</v>
      </c>
      <c r="G6" s="51">
        <v>260</v>
      </c>
      <c r="H6" s="51">
        <v>238</v>
      </c>
      <c r="I6" s="51">
        <v>202</v>
      </c>
      <c r="J6" s="51">
        <v>245</v>
      </c>
      <c r="K6" s="51">
        <v>232</v>
      </c>
      <c r="L6" s="51">
        <v>258</v>
      </c>
      <c r="M6" s="51">
        <v>217</v>
      </c>
      <c r="N6" s="51">
        <v>276</v>
      </c>
      <c r="O6" s="67">
        <v>309</v>
      </c>
    </row>
    <row r="7" spans="1:15" ht="20" customHeight="1" x14ac:dyDescent="0.25">
      <c r="A7" s="93" t="s">
        <v>113</v>
      </c>
      <c r="B7" s="39">
        <v>0.29135689402536552</v>
      </c>
      <c r="C7" s="52">
        <v>0.28563132777100764</v>
      </c>
      <c r="D7" s="52">
        <v>0.22922434747640735</v>
      </c>
      <c r="E7" s="52">
        <v>0.21333629981245136</v>
      </c>
      <c r="F7" s="52">
        <v>0.27174606681570485</v>
      </c>
      <c r="G7" s="52">
        <v>0.25169346923377156</v>
      </c>
      <c r="H7" s="52">
        <v>0.25189127068090272</v>
      </c>
      <c r="I7" s="52">
        <v>0.22224566723975756</v>
      </c>
      <c r="J7" s="52">
        <v>0.24195849569534769</v>
      </c>
      <c r="K7" s="52">
        <v>0.2181436667183812</v>
      </c>
      <c r="L7" s="52">
        <v>0.23154155953164016</v>
      </c>
      <c r="M7" s="52">
        <v>0.22064585188966035</v>
      </c>
      <c r="N7" s="52">
        <v>0.27001935982492925</v>
      </c>
      <c r="O7" s="68">
        <v>0.28902312753696541</v>
      </c>
    </row>
    <row r="8" spans="1:15" ht="20" customHeight="1" x14ac:dyDescent="0.25">
      <c r="A8" s="93"/>
      <c r="B8" s="40">
        <v>583</v>
      </c>
      <c r="C8" s="53">
        <v>571</v>
      </c>
      <c r="D8" s="53">
        <v>458</v>
      </c>
      <c r="E8" s="53">
        <v>427</v>
      </c>
      <c r="F8" s="53">
        <v>543</v>
      </c>
      <c r="G8" s="53">
        <v>503</v>
      </c>
      <c r="H8" s="53">
        <v>504</v>
      </c>
      <c r="I8" s="53">
        <v>444</v>
      </c>
      <c r="J8" s="53">
        <v>484</v>
      </c>
      <c r="K8" s="53">
        <v>436</v>
      </c>
      <c r="L8" s="53">
        <v>463</v>
      </c>
      <c r="M8" s="53">
        <v>441</v>
      </c>
      <c r="N8" s="53">
        <v>540</v>
      </c>
      <c r="O8" s="69">
        <v>578</v>
      </c>
    </row>
    <row r="9" spans="1:15" ht="20" customHeight="1" x14ac:dyDescent="0.25">
      <c r="A9" s="94" t="s">
        <v>114</v>
      </c>
      <c r="B9" s="41">
        <v>0.24085255852712431</v>
      </c>
      <c r="C9" s="54">
        <v>0.22103335041001387</v>
      </c>
      <c r="D9" s="54">
        <v>0.25964217555919034</v>
      </c>
      <c r="E9" s="54">
        <v>0.23831957430637218</v>
      </c>
      <c r="F9" s="54">
        <v>0.233015724865065</v>
      </c>
      <c r="G9" s="54">
        <v>0.24647200699562408</v>
      </c>
      <c r="H9" s="54">
        <v>0.25827766283802633</v>
      </c>
      <c r="I9" s="54">
        <v>0.26728764003259786</v>
      </c>
      <c r="J9" s="54">
        <v>0.24727236449574858</v>
      </c>
      <c r="K9" s="54">
        <v>0.26287460288031783</v>
      </c>
      <c r="L9" s="54">
        <v>0.27572878452874294</v>
      </c>
      <c r="M9" s="54">
        <v>0.25888641251958033</v>
      </c>
      <c r="N9" s="54">
        <v>0.23528954956558523</v>
      </c>
      <c r="O9" s="70">
        <v>0.24735974420864953</v>
      </c>
    </row>
    <row r="10" spans="1:15" ht="20" customHeight="1" x14ac:dyDescent="0.25">
      <c r="A10" s="94"/>
      <c r="B10" s="38">
        <v>482</v>
      </c>
      <c r="C10" s="51">
        <v>442</v>
      </c>
      <c r="D10" s="51">
        <v>519</v>
      </c>
      <c r="E10" s="51">
        <v>477</v>
      </c>
      <c r="F10" s="51">
        <v>466</v>
      </c>
      <c r="G10" s="51">
        <v>493</v>
      </c>
      <c r="H10" s="51">
        <v>517</v>
      </c>
      <c r="I10" s="51">
        <v>535</v>
      </c>
      <c r="J10" s="51">
        <v>495</v>
      </c>
      <c r="K10" s="51">
        <v>526</v>
      </c>
      <c r="L10" s="51">
        <v>551</v>
      </c>
      <c r="M10" s="51">
        <v>518</v>
      </c>
      <c r="N10" s="51">
        <v>471</v>
      </c>
      <c r="O10" s="67">
        <v>495</v>
      </c>
    </row>
    <row r="11" spans="1:15" ht="20" customHeight="1" x14ac:dyDescent="0.25">
      <c r="A11" s="93" t="s">
        <v>115</v>
      </c>
      <c r="B11" s="39">
        <v>8.3173597761888776E-2</v>
      </c>
      <c r="C11" s="52">
        <v>0.10322332677764939</v>
      </c>
      <c r="D11" s="52">
        <v>0.13302048417361781</v>
      </c>
      <c r="E11" s="52">
        <v>0.14146159834939417</v>
      </c>
      <c r="F11" s="52">
        <v>8.4026189048591549E-2</v>
      </c>
      <c r="G11" s="52">
        <v>8.535593098263751E-2</v>
      </c>
      <c r="H11" s="52">
        <v>8.2782985546444046E-2</v>
      </c>
      <c r="I11" s="52">
        <v>9.4741783328246981E-2</v>
      </c>
      <c r="J11" s="52">
        <v>9.5776799585487626E-2</v>
      </c>
      <c r="K11" s="52">
        <v>9.7989668888049539E-2</v>
      </c>
      <c r="L11" s="52">
        <v>7.7965322958011452E-2</v>
      </c>
      <c r="M11" s="52">
        <v>9.7392993183632287E-2</v>
      </c>
      <c r="N11" s="52">
        <v>8.1133880499164479E-2</v>
      </c>
      <c r="O11" s="68">
        <v>9.0501285789500632E-2</v>
      </c>
    </row>
    <row r="12" spans="1:15" ht="20" customHeight="1" x14ac:dyDescent="0.25">
      <c r="A12" s="93"/>
      <c r="B12" s="40">
        <v>166</v>
      </c>
      <c r="C12" s="53">
        <v>206</v>
      </c>
      <c r="D12" s="53">
        <v>266</v>
      </c>
      <c r="E12" s="53">
        <v>283</v>
      </c>
      <c r="F12" s="53">
        <v>168</v>
      </c>
      <c r="G12" s="53">
        <v>171</v>
      </c>
      <c r="H12" s="53">
        <v>166</v>
      </c>
      <c r="I12" s="53">
        <v>189</v>
      </c>
      <c r="J12" s="53">
        <v>192</v>
      </c>
      <c r="K12" s="53">
        <v>196</v>
      </c>
      <c r="L12" s="53">
        <v>156</v>
      </c>
      <c r="M12" s="53">
        <v>195</v>
      </c>
      <c r="N12" s="53">
        <v>162</v>
      </c>
      <c r="O12" s="69">
        <v>181</v>
      </c>
    </row>
    <row r="13" spans="1:15" ht="20" customHeight="1" x14ac:dyDescent="0.25">
      <c r="A13" s="94" t="s">
        <v>116</v>
      </c>
      <c r="B13" s="41">
        <v>0.10095363135471974</v>
      </c>
      <c r="C13" s="54">
        <v>0.12255893657806008</v>
      </c>
      <c r="D13" s="54">
        <v>0.1280487332343121</v>
      </c>
      <c r="E13" s="54">
        <v>0.16111805337458832</v>
      </c>
      <c r="F13" s="54">
        <v>0.11758435177450192</v>
      </c>
      <c r="G13" s="54">
        <v>0.10865137644502046</v>
      </c>
      <c r="H13" s="54">
        <v>9.7397116987424426E-2</v>
      </c>
      <c r="I13" s="54">
        <v>0.11283964645111462</v>
      </c>
      <c r="J13" s="54">
        <v>0.11154468905564845</v>
      </c>
      <c r="K13" s="54">
        <v>0.13318456550785349</v>
      </c>
      <c r="L13" s="54">
        <v>0.11329970755655466</v>
      </c>
      <c r="M13" s="54">
        <v>0.12285188425321093</v>
      </c>
      <c r="N13" s="54">
        <v>0.1015826846331768</v>
      </c>
      <c r="O13" s="70">
        <v>0.10776589731789672</v>
      </c>
    </row>
    <row r="14" spans="1:15" ht="20" customHeight="1" x14ac:dyDescent="0.25">
      <c r="A14" s="94"/>
      <c r="B14" s="38">
        <v>202</v>
      </c>
      <c r="C14" s="51">
        <v>245</v>
      </c>
      <c r="D14" s="51">
        <v>256</v>
      </c>
      <c r="E14" s="51">
        <v>322</v>
      </c>
      <c r="F14" s="51">
        <v>235</v>
      </c>
      <c r="G14" s="51">
        <v>217</v>
      </c>
      <c r="H14" s="51">
        <v>195</v>
      </c>
      <c r="I14" s="51">
        <v>226</v>
      </c>
      <c r="J14" s="51">
        <v>223</v>
      </c>
      <c r="K14" s="51">
        <v>266</v>
      </c>
      <c r="L14" s="51">
        <v>227</v>
      </c>
      <c r="M14" s="51">
        <v>246</v>
      </c>
      <c r="N14" s="51">
        <v>203</v>
      </c>
      <c r="O14" s="67">
        <v>216</v>
      </c>
    </row>
    <row r="15" spans="1:15" ht="20" customHeight="1" x14ac:dyDescent="0.25">
      <c r="A15" s="93" t="s">
        <v>117</v>
      </c>
      <c r="B15" s="39">
        <v>0.15704981883853936</v>
      </c>
      <c r="C15" s="52">
        <v>0.12165655372585976</v>
      </c>
      <c r="D15" s="52">
        <v>0.14987893054057636</v>
      </c>
      <c r="E15" s="52">
        <v>0.14851088132816964</v>
      </c>
      <c r="F15" s="52">
        <v>0.14425812198980137</v>
      </c>
      <c r="G15" s="52">
        <v>0.17769484673106731</v>
      </c>
      <c r="H15" s="52">
        <v>0.19086811427214037</v>
      </c>
      <c r="I15" s="52">
        <v>0.20189174035859547</v>
      </c>
      <c r="J15" s="52">
        <v>0.18100350494926296</v>
      </c>
      <c r="K15" s="52">
        <v>0.17182602728680357</v>
      </c>
      <c r="L15" s="52">
        <v>0.17227542276005875</v>
      </c>
      <c r="M15" s="52">
        <v>0.1917130906902039</v>
      </c>
      <c r="N15" s="52">
        <v>0.17413502515735485</v>
      </c>
      <c r="O15" s="68">
        <v>0.11074737526306447</v>
      </c>
    </row>
    <row r="16" spans="1:15" ht="20" customHeight="1" x14ac:dyDescent="0.25">
      <c r="A16" s="93"/>
      <c r="B16" s="40">
        <v>314</v>
      </c>
      <c r="C16" s="53">
        <v>243</v>
      </c>
      <c r="D16" s="53">
        <v>300</v>
      </c>
      <c r="E16" s="53">
        <v>297</v>
      </c>
      <c r="F16" s="53">
        <v>289</v>
      </c>
      <c r="G16" s="53">
        <v>355</v>
      </c>
      <c r="H16" s="53">
        <v>382</v>
      </c>
      <c r="I16" s="53">
        <v>404</v>
      </c>
      <c r="J16" s="53">
        <v>362</v>
      </c>
      <c r="K16" s="53">
        <v>344</v>
      </c>
      <c r="L16" s="53">
        <v>345</v>
      </c>
      <c r="M16" s="53">
        <v>383</v>
      </c>
      <c r="N16" s="53">
        <v>348</v>
      </c>
      <c r="O16" s="69">
        <v>221</v>
      </c>
    </row>
    <row r="17" spans="1:15" ht="20" customHeight="1" x14ac:dyDescent="0.25">
      <c r="A17" s="94" t="s">
        <v>118</v>
      </c>
      <c r="B17" s="41">
        <v>0.41797039351772985</v>
      </c>
      <c r="C17" s="54">
        <v>0.43152783250841864</v>
      </c>
      <c r="D17" s="54">
        <v>0.32940967649230485</v>
      </c>
      <c r="E17" s="54">
        <v>0.31058989264147668</v>
      </c>
      <c r="F17" s="54">
        <v>0.42111561232204164</v>
      </c>
      <c r="G17" s="54">
        <v>0.38182583884565197</v>
      </c>
      <c r="H17" s="54">
        <v>0.37067412035596681</v>
      </c>
      <c r="I17" s="54">
        <v>0.32323918982944611</v>
      </c>
      <c r="J17" s="54">
        <v>0.36440264191385346</v>
      </c>
      <c r="K17" s="54">
        <v>0.33412513543697714</v>
      </c>
      <c r="L17" s="54">
        <v>0.36073076219663369</v>
      </c>
      <c r="M17" s="54">
        <v>0.32915561935337395</v>
      </c>
      <c r="N17" s="54">
        <v>0.40785886014472061</v>
      </c>
      <c r="O17" s="70">
        <v>0.44362569742089053</v>
      </c>
    </row>
    <row r="18" spans="1:15" ht="20" customHeight="1" x14ac:dyDescent="0.25">
      <c r="A18" s="94"/>
      <c r="B18" s="38">
        <v>836</v>
      </c>
      <c r="C18" s="51">
        <v>863</v>
      </c>
      <c r="D18" s="51">
        <v>659</v>
      </c>
      <c r="E18" s="51">
        <v>621</v>
      </c>
      <c r="F18" s="51">
        <v>842</v>
      </c>
      <c r="G18" s="51">
        <v>764</v>
      </c>
      <c r="H18" s="51">
        <v>741</v>
      </c>
      <c r="I18" s="51">
        <v>646</v>
      </c>
      <c r="J18" s="51">
        <v>729</v>
      </c>
      <c r="K18" s="51">
        <v>668</v>
      </c>
      <c r="L18" s="51">
        <v>721</v>
      </c>
      <c r="M18" s="51">
        <v>658</v>
      </c>
      <c r="N18" s="51">
        <v>816</v>
      </c>
      <c r="O18" s="67">
        <v>887</v>
      </c>
    </row>
    <row r="19" spans="1:15" ht="20" customHeight="1" x14ac:dyDescent="0.25">
      <c r="A19" s="93" t="s">
        <v>119</v>
      </c>
      <c r="B19" s="39">
        <v>0.18412722911660848</v>
      </c>
      <c r="C19" s="52">
        <v>0.22578226335570953</v>
      </c>
      <c r="D19" s="52">
        <v>0.26106921740792993</v>
      </c>
      <c r="E19" s="52">
        <v>0.30257965172398238</v>
      </c>
      <c r="F19" s="52">
        <v>0.20161054082309349</v>
      </c>
      <c r="G19" s="52">
        <v>0.19400730742765801</v>
      </c>
      <c r="H19" s="52">
        <v>0.18018010253386849</v>
      </c>
      <c r="I19" s="52">
        <v>0.20758142977936175</v>
      </c>
      <c r="J19" s="52">
        <v>0.20732148864113603</v>
      </c>
      <c r="K19" s="52">
        <v>0.23117423439590293</v>
      </c>
      <c r="L19" s="52">
        <v>0.19126503051456611</v>
      </c>
      <c r="M19" s="52">
        <v>0.22024487743684318</v>
      </c>
      <c r="N19" s="52">
        <v>0.18271656513234116</v>
      </c>
      <c r="O19" s="68">
        <v>0.19826718310739735</v>
      </c>
    </row>
    <row r="20" spans="1:15" ht="20" customHeight="1" x14ac:dyDescent="0.25">
      <c r="A20" s="95"/>
      <c r="B20" s="42">
        <v>368</v>
      </c>
      <c r="C20" s="57">
        <v>452</v>
      </c>
      <c r="D20" s="57">
        <v>522</v>
      </c>
      <c r="E20" s="57">
        <v>605</v>
      </c>
      <c r="F20" s="57">
        <v>403</v>
      </c>
      <c r="G20" s="57">
        <v>388</v>
      </c>
      <c r="H20" s="57">
        <v>360</v>
      </c>
      <c r="I20" s="57">
        <v>415</v>
      </c>
      <c r="J20" s="57">
        <v>415</v>
      </c>
      <c r="K20" s="57">
        <v>462</v>
      </c>
      <c r="L20" s="57">
        <v>383</v>
      </c>
      <c r="M20" s="57">
        <v>440</v>
      </c>
      <c r="N20" s="57">
        <v>365</v>
      </c>
      <c r="O20" s="71">
        <v>397</v>
      </c>
    </row>
    <row r="22" spans="1:15" x14ac:dyDescent="0.25">
      <c r="A22" s="26" t="s">
        <v>337</v>
      </c>
    </row>
  </sheetData>
  <mergeCells count="9">
    <mergeCell ref="A1:O1"/>
    <mergeCell ref="A5:A6"/>
    <mergeCell ref="A7:A8"/>
    <mergeCell ref="A9:A10"/>
    <mergeCell ref="A11:A12"/>
    <mergeCell ref="A13:A14"/>
    <mergeCell ref="A15:A16"/>
    <mergeCell ref="A17:A18"/>
    <mergeCell ref="A19:A20"/>
  </mergeCells>
  <hyperlinks>
    <hyperlink ref="A22" location="'Index'!B24" display="Return to index" xr:uid="{44CAB1B7-877C-402C-9633-D44FE7F0C0A1}"/>
  </hyperlinks>
  <pageMargins left="0.7" right="0.7" top="0.75" bottom="0.75" header="0.3" footer="0.3"/>
  <headerFooter alignWithMargins="0"/>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0.12661349949236331</v>
      </c>
      <c r="C6" s="37">
        <v>8.2547263116641872E-2</v>
      </c>
      <c r="D6" s="37">
        <v>0.29450381674119952</v>
      </c>
      <c r="E6" s="37">
        <v>0.13425193164671048</v>
      </c>
      <c r="F6" s="37">
        <v>5.4018872943203601E-2</v>
      </c>
      <c r="G6" s="37">
        <v>0.1404687086899625</v>
      </c>
      <c r="H6" s="50">
        <v>6.3780916464812265E-2</v>
      </c>
      <c r="I6" s="37">
        <v>0.25781279486210373</v>
      </c>
      <c r="J6" s="37">
        <v>0.12129806981663661</v>
      </c>
      <c r="K6" s="37">
        <v>9.4851993913389485E-2</v>
      </c>
      <c r="L6" s="37">
        <v>4.7595502555846964E-2</v>
      </c>
      <c r="M6" s="50">
        <v>7.2228794148214495E-2</v>
      </c>
      <c r="N6" s="37">
        <v>0.23511114820094878</v>
      </c>
      <c r="O6" s="37">
        <v>0.14073233540319868</v>
      </c>
      <c r="P6" s="50">
        <v>0.15106734577552594</v>
      </c>
      <c r="Q6" s="37">
        <v>0.11107161946683951</v>
      </c>
      <c r="R6" s="50">
        <v>0.14031598181326474</v>
      </c>
      <c r="S6" s="37">
        <v>0.11392980902148932</v>
      </c>
      <c r="T6" s="50">
        <v>0.16092213905513023</v>
      </c>
      <c r="U6" s="37">
        <v>0.11535244351563417</v>
      </c>
      <c r="V6" s="37">
        <v>0.13415022261466542</v>
      </c>
      <c r="W6" s="37">
        <v>9.0614917360082134E-2</v>
      </c>
      <c r="X6" s="50">
        <v>0.16814273604945168</v>
      </c>
      <c r="Y6" s="37">
        <v>0.13102931515172181</v>
      </c>
      <c r="Z6" s="37">
        <v>0.11852775498320606</v>
      </c>
      <c r="AA6" s="37">
        <v>9.7500016980141421E-2</v>
      </c>
      <c r="AB6" s="37">
        <v>0.10774936546074336</v>
      </c>
      <c r="AC6" s="37">
        <v>0.13670629299555823</v>
      </c>
      <c r="AD6" s="37">
        <v>0</v>
      </c>
      <c r="AE6" s="50">
        <v>0.12795953413577399</v>
      </c>
      <c r="AF6" s="37">
        <v>0.12475704366054206</v>
      </c>
      <c r="AG6" s="50">
        <v>0.13738767089756959</v>
      </c>
      <c r="AH6" s="37">
        <v>0.14032971752730275</v>
      </c>
      <c r="AI6" s="37">
        <v>0.11387433440234629</v>
      </c>
      <c r="AJ6" s="37">
        <v>0.12740895698358679</v>
      </c>
      <c r="AK6" s="37">
        <v>0.13421741408175258</v>
      </c>
      <c r="AL6" s="50">
        <v>0.12781290307879128</v>
      </c>
      <c r="AM6" s="37">
        <v>0.11191297871161197</v>
      </c>
      <c r="AN6" s="37">
        <v>0.1523063118248473</v>
      </c>
      <c r="AO6" s="37">
        <v>0.12676198613662942</v>
      </c>
      <c r="AP6" s="37">
        <v>9.2182591614824061E-2</v>
      </c>
      <c r="AQ6" s="43">
        <v>0.15832898972761211</v>
      </c>
    </row>
    <row r="7" spans="1:43" ht="20" customHeight="1" x14ac:dyDescent="0.25">
      <c r="A7" s="84"/>
      <c r="B7" s="44">
        <v>253</v>
      </c>
      <c r="C7" s="38">
        <v>22</v>
      </c>
      <c r="D7" s="38">
        <v>119</v>
      </c>
      <c r="E7" s="38">
        <v>24</v>
      </c>
      <c r="F7" s="38">
        <v>19</v>
      </c>
      <c r="G7" s="38">
        <v>25</v>
      </c>
      <c r="H7" s="51">
        <v>22</v>
      </c>
      <c r="I7" s="38">
        <v>124</v>
      </c>
      <c r="J7" s="38">
        <v>21</v>
      </c>
      <c r="K7" s="38">
        <v>9</v>
      </c>
      <c r="L7" s="38">
        <v>10</v>
      </c>
      <c r="M7" s="51">
        <v>42</v>
      </c>
      <c r="N7" s="38">
        <v>103</v>
      </c>
      <c r="O7" s="38">
        <v>19</v>
      </c>
      <c r="P7" s="51">
        <v>104</v>
      </c>
      <c r="Q7" s="38">
        <v>78</v>
      </c>
      <c r="R7" s="51">
        <v>135</v>
      </c>
      <c r="S7" s="38">
        <v>117</v>
      </c>
      <c r="T7" s="51">
        <v>88</v>
      </c>
      <c r="U7" s="38">
        <v>56</v>
      </c>
      <c r="V7" s="38">
        <v>66</v>
      </c>
      <c r="W7" s="38">
        <v>43</v>
      </c>
      <c r="X7" s="51">
        <v>81</v>
      </c>
      <c r="Y7" s="38">
        <v>43</v>
      </c>
      <c r="Z7" s="38">
        <v>32</v>
      </c>
      <c r="AA7" s="38">
        <v>64</v>
      </c>
      <c r="AB7" s="38">
        <v>10</v>
      </c>
      <c r="AC7" s="38">
        <v>23</v>
      </c>
      <c r="AD7" s="38">
        <v>0</v>
      </c>
      <c r="AE7" s="51">
        <v>148</v>
      </c>
      <c r="AF7" s="38">
        <v>105</v>
      </c>
      <c r="AG7" s="51">
        <v>54</v>
      </c>
      <c r="AH7" s="38">
        <v>51</v>
      </c>
      <c r="AI7" s="38">
        <v>32</v>
      </c>
      <c r="AJ7" s="38">
        <v>44</v>
      </c>
      <c r="AK7" s="38">
        <v>50</v>
      </c>
      <c r="AL7" s="51">
        <v>152</v>
      </c>
      <c r="AM7" s="38">
        <v>80</v>
      </c>
      <c r="AN7" s="38">
        <v>71</v>
      </c>
      <c r="AO7" s="38">
        <v>87</v>
      </c>
      <c r="AP7" s="38">
        <v>30</v>
      </c>
      <c r="AQ7" s="44">
        <v>57</v>
      </c>
    </row>
    <row r="8" spans="1:43" ht="20" customHeight="1" x14ac:dyDescent="0.25">
      <c r="A8" s="83" t="s">
        <v>113</v>
      </c>
      <c r="B8" s="45">
        <v>0.29135689402536552</v>
      </c>
      <c r="C8" s="39">
        <v>0.29496245377112484</v>
      </c>
      <c r="D8" s="39">
        <v>0.41034831641614938</v>
      </c>
      <c r="E8" s="39">
        <v>0.4652038530778681</v>
      </c>
      <c r="F8" s="39">
        <v>0.18791970525252405</v>
      </c>
      <c r="G8" s="39">
        <v>0.35057097296087553</v>
      </c>
      <c r="H8" s="52">
        <v>0.27354556307274747</v>
      </c>
      <c r="I8" s="39">
        <v>0.37129205446332975</v>
      </c>
      <c r="J8" s="39">
        <v>0.48480800466695306</v>
      </c>
      <c r="K8" s="39">
        <v>0.30076545035869678</v>
      </c>
      <c r="L8" s="39">
        <v>0.20520637071634742</v>
      </c>
      <c r="M8" s="52">
        <v>0.27952449223674114</v>
      </c>
      <c r="N8" s="39">
        <v>0.34410291702058082</v>
      </c>
      <c r="O8" s="39">
        <v>0.44419468997279588</v>
      </c>
      <c r="P8" s="52">
        <v>0.38145011863114875</v>
      </c>
      <c r="Q8" s="39">
        <v>0.23836737794761664</v>
      </c>
      <c r="R8" s="52">
        <v>0.27707048381100596</v>
      </c>
      <c r="S8" s="39">
        <v>0.30553188509922857</v>
      </c>
      <c r="T8" s="52">
        <v>0.31035274082367659</v>
      </c>
      <c r="U8" s="39">
        <v>0.28190191774025358</v>
      </c>
      <c r="V8" s="39">
        <v>0.29386244830597796</v>
      </c>
      <c r="W8" s="39">
        <v>0.27645651793164</v>
      </c>
      <c r="X8" s="52">
        <v>0.29315061901082434</v>
      </c>
      <c r="Y8" s="39">
        <v>0.25346670179990033</v>
      </c>
      <c r="Z8" s="39">
        <v>0.34055468605758171</v>
      </c>
      <c r="AA8" s="39">
        <v>0.3028470243090377</v>
      </c>
      <c r="AB8" s="39">
        <v>0.2221157864454387</v>
      </c>
      <c r="AC8" s="39">
        <v>0.27781115757179736</v>
      </c>
      <c r="AD8" s="39">
        <v>0</v>
      </c>
      <c r="AE8" s="52">
        <v>0.31569884014559085</v>
      </c>
      <c r="AF8" s="39">
        <v>0.25778439419857602</v>
      </c>
      <c r="AG8" s="52">
        <v>0.24509503803768279</v>
      </c>
      <c r="AH8" s="39">
        <v>0.27380640257677924</v>
      </c>
      <c r="AI8" s="39">
        <v>0.29895483045784671</v>
      </c>
      <c r="AJ8" s="39">
        <v>0.3225749419937945</v>
      </c>
      <c r="AK8" s="39">
        <v>0.36504794906877369</v>
      </c>
      <c r="AL8" s="52">
        <v>0.30826711938968715</v>
      </c>
      <c r="AM8" s="39">
        <v>0.29013829082954146</v>
      </c>
      <c r="AN8" s="39">
        <v>0.33619409550332285</v>
      </c>
      <c r="AO8" s="39">
        <v>0.26619892836835962</v>
      </c>
      <c r="AP8" s="39">
        <v>0.30292013491683406</v>
      </c>
      <c r="AQ8" s="45">
        <v>0.23267669713756206</v>
      </c>
    </row>
    <row r="9" spans="1:43" ht="20" customHeight="1" x14ac:dyDescent="0.25">
      <c r="A9" s="83"/>
      <c r="B9" s="46">
        <v>583</v>
      </c>
      <c r="C9" s="40">
        <v>78</v>
      </c>
      <c r="D9" s="40">
        <v>166</v>
      </c>
      <c r="E9" s="40">
        <v>83</v>
      </c>
      <c r="F9" s="40">
        <v>67</v>
      </c>
      <c r="G9" s="40">
        <v>63</v>
      </c>
      <c r="H9" s="53">
        <v>92</v>
      </c>
      <c r="I9" s="40">
        <v>179</v>
      </c>
      <c r="J9" s="40">
        <v>84</v>
      </c>
      <c r="K9" s="40">
        <v>29</v>
      </c>
      <c r="L9" s="40">
        <v>42</v>
      </c>
      <c r="M9" s="53">
        <v>161</v>
      </c>
      <c r="N9" s="40">
        <v>151</v>
      </c>
      <c r="O9" s="40">
        <v>59</v>
      </c>
      <c r="P9" s="53">
        <v>262</v>
      </c>
      <c r="Q9" s="40">
        <v>167</v>
      </c>
      <c r="R9" s="53">
        <v>267</v>
      </c>
      <c r="S9" s="40">
        <v>314</v>
      </c>
      <c r="T9" s="53">
        <v>170</v>
      </c>
      <c r="U9" s="40">
        <v>136</v>
      </c>
      <c r="V9" s="40">
        <v>146</v>
      </c>
      <c r="W9" s="40">
        <v>131</v>
      </c>
      <c r="X9" s="53">
        <v>140</v>
      </c>
      <c r="Y9" s="40">
        <v>84</v>
      </c>
      <c r="Z9" s="40">
        <v>91</v>
      </c>
      <c r="AA9" s="40">
        <v>199</v>
      </c>
      <c r="AB9" s="40">
        <v>21</v>
      </c>
      <c r="AC9" s="40">
        <v>47</v>
      </c>
      <c r="AD9" s="40">
        <v>0</v>
      </c>
      <c r="AE9" s="53">
        <v>366</v>
      </c>
      <c r="AF9" s="40">
        <v>217</v>
      </c>
      <c r="AG9" s="53">
        <v>96</v>
      </c>
      <c r="AH9" s="40">
        <v>99</v>
      </c>
      <c r="AI9" s="40">
        <v>85</v>
      </c>
      <c r="AJ9" s="40">
        <v>112</v>
      </c>
      <c r="AK9" s="40">
        <v>135</v>
      </c>
      <c r="AL9" s="53">
        <v>366</v>
      </c>
      <c r="AM9" s="40">
        <v>209</v>
      </c>
      <c r="AN9" s="40">
        <v>157</v>
      </c>
      <c r="AO9" s="40">
        <v>183</v>
      </c>
      <c r="AP9" s="40">
        <v>99</v>
      </c>
      <c r="AQ9" s="46">
        <v>84</v>
      </c>
    </row>
    <row r="10" spans="1:43" ht="20" customHeight="1" x14ac:dyDescent="0.25">
      <c r="A10" s="84" t="s">
        <v>114</v>
      </c>
      <c r="B10" s="47">
        <v>0.24085255852712431</v>
      </c>
      <c r="C10" s="41">
        <v>0.2718839157694683</v>
      </c>
      <c r="D10" s="41">
        <v>0.1719868569773837</v>
      </c>
      <c r="E10" s="41">
        <v>0.20492597821594363</v>
      </c>
      <c r="F10" s="41">
        <v>0.25969107483948489</v>
      </c>
      <c r="G10" s="41">
        <v>0.23671299829020781</v>
      </c>
      <c r="H10" s="54">
        <v>0.27808471258646839</v>
      </c>
      <c r="I10" s="41">
        <v>0.17675298900919517</v>
      </c>
      <c r="J10" s="41">
        <v>0.18856453853364488</v>
      </c>
      <c r="K10" s="41">
        <v>0.27419401271279076</v>
      </c>
      <c r="L10" s="41">
        <v>0.24848341325551884</v>
      </c>
      <c r="M10" s="54">
        <v>0.26174802597662422</v>
      </c>
      <c r="N10" s="41">
        <v>0.19412834273373611</v>
      </c>
      <c r="O10" s="41">
        <v>0.18796586552268876</v>
      </c>
      <c r="P10" s="54">
        <v>0.2289217724311122</v>
      </c>
      <c r="Q10" s="41">
        <v>0.22375477842715033</v>
      </c>
      <c r="R10" s="54">
        <v>0.25039021854498061</v>
      </c>
      <c r="S10" s="41">
        <v>0.23354970335149072</v>
      </c>
      <c r="T10" s="54">
        <v>0.25186745419085765</v>
      </c>
      <c r="U10" s="41">
        <v>0.2690209209479954</v>
      </c>
      <c r="V10" s="41">
        <v>0.19103629716431084</v>
      </c>
      <c r="W10" s="41">
        <v>0.25143275092444334</v>
      </c>
      <c r="X10" s="54">
        <v>0.23148673585918139</v>
      </c>
      <c r="Y10" s="41">
        <v>0.26108626701261645</v>
      </c>
      <c r="Z10" s="41">
        <v>0.24768004458997747</v>
      </c>
      <c r="AA10" s="41">
        <v>0.23495124187283151</v>
      </c>
      <c r="AB10" s="41">
        <v>0.26044260891215359</v>
      </c>
      <c r="AC10" s="41">
        <v>0.22879044532878873</v>
      </c>
      <c r="AD10" s="41">
        <v>0</v>
      </c>
      <c r="AE10" s="54">
        <v>0.23606941928182895</v>
      </c>
      <c r="AF10" s="41">
        <v>0.24744948141451498</v>
      </c>
      <c r="AG10" s="54">
        <v>0.2342621233346425</v>
      </c>
      <c r="AH10" s="41">
        <v>0.21694604486925054</v>
      </c>
      <c r="AI10" s="41">
        <v>0.30175721198139743</v>
      </c>
      <c r="AJ10" s="41">
        <v>0.24658406083079143</v>
      </c>
      <c r="AK10" s="41">
        <v>0.21527346330445113</v>
      </c>
      <c r="AL10" s="54">
        <v>0.22089783977310623</v>
      </c>
      <c r="AM10" s="41">
        <v>0.22830694445211644</v>
      </c>
      <c r="AN10" s="41">
        <v>0.20948431193772155</v>
      </c>
      <c r="AO10" s="41">
        <v>0.2624218956630664</v>
      </c>
      <c r="AP10" s="41">
        <v>0.27619123294431902</v>
      </c>
      <c r="AQ10" s="47">
        <v>0.24985207697729758</v>
      </c>
    </row>
    <row r="11" spans="1:43" ht="20" customHeight="1" x14ac:dyDescent="0.25">
      <c r="A11" s="84"/>
      <c r="B11" s="44">
        <v>482</v>
      </c>
      <c r="C11" s="38">
        <v>72</v>
      </c>
      <c r="D11" s="38">
        <v>69</v>
      </c>
      <c r="E11" s="38">
        <v>37</v>
      </c>
      <c r="F11" s="38">
        <v>92</v>
      </c>
      <c r="G11" s="38">
        <v>43</v>
      </c>
      <c r="H11" s="51">
        <v>94</v>
      </c>
      <c r="I11" s="38">
        <v>85</v>
      </c>
      <c r="J11" s="38">
        <v>33</v>
      </c>
      <c r="K11" s="38">
        <v>26</v>
      </c>
      <c r="L11" s="38">
        <v>51</v>
      </c>
      <c r="M11" s="51">
        <v>151</v>
      </c>
      <c r="N11" s="38">
        <v>85</v>
      </c>
      <c r="O11" s="38">
        <v>25</v>
      </c>
      <c r="P11" s="51">
        <v>157</v>
      </c>
      <c r="Q11" s="38">
        <v>157</v>
      </c>
      <c r="R11" s="51">
        <v>241</v>
      </c>
      <c r="S11" s="38">
        <v>240</v>
      </c>
      <c r="T11" s="51">
        <v>138</v>
      </c>
      <c r="U11" s="38">
        <v>130</v>
      </c>
      <c r="V11" s="38">
        <v>95</v>
      </c>
      <c r="W11" s="38">
        <v>119</v>
      </c>
      <c r="X11" s="51">
        <v>111</v>
      </c>
      <c r="Y11" s="38">
        <v>86</v>
      </c>
      <c r="Z11" s="38">
        <v>66</v>
      </c>
      <c r="AA11" s="38">
        <v>154</v>
      </c>
      <c r="AB11" s="38">
        <v>25</v>
      </c>
      <c r="AC11" s="38">
        <v>39</v>
      </c>
      <c r="AD11" s="38">
        <v>0</v>
      </c>
      <c r="AE11" s="51">
        <v>274</v>
      </c>
      <c r="AF11" s="38">
        <v>208</v>
      </c>
      <c r="AG11" s="51">
        <v>91</v>
      </c>
      <c r="AH11" s="38">
        <v>78</v>
      </c>
      <c r="AI11" s="38">
        <v>86</v>
      </c>
      <c r="AJ11" s="38">
        <v>86</v>
      </c>
      <c r="AK11" s="38">
        <v>80</v>
      </c>
      <c r="AL11" s="51">
        <v>262</v>
      </c>
      <c r="AM11" s="38">
        <v>164</v>
      </c>
      <c r="AN11" s="38">
        <v>98</v>
      </c>
      <c r="AO11" s="38">
        <v>180</v>
      </c>
      <c r="AP11" s="38">
        <v>91</v>
      </c>
      <c r="AQ11" s="44">
        <v>90</v>
      </c>
    </row>
    <row r="12" spans="1:43" ht="20" customHeight="1" x14ac:dyDescent="0.25">
      <c r="A12" s="83" t="s">
        <v>115</v>
      </c>
      <c r="B12" s="45">
        <v>8.3173597761888776E-2</v>
      </c>
      <c r="C12" s="39">
        <v>0.12573849637879486</v>
      </c>
      <c r="D12" s="39">
        <v>4.7282975577536197E-2</v>
      </c>
      <c r="E12" s="39">
        <v>2.6858746389098669E-2</v>
      </c>
      <c r="F12" s="39">
        <v>0.14339440845583401</v>
      </c>
      <c r="G12" s="39">
        <v>0.11067033065522727</v>
      </c>
      <c r="H12" s="52">
        <v>0.13723391056544765</v>
      </c>
      <c r="I12" s="39">
        <v>4.4320444695270897E-2</v>
      </c>
      <c r="J12" s="39">
        <v>3.0427706138622317E-2</v>
      </c>
      <c r="K12" s="39">
        <v>0.14690404620145325</v>
      </c>
      <c r="L12" s="39">
        <v>0.108071307203278</v>
      </c>
      <c r="M12" s="52">
        <v>0.11193914561510829</v>
      </c>
      <c r="N12" s="39">
        <v>6.4451443035253547E-2</v>
      </c>
      <c r="O12" s="39">
        <v>3.3795907273552285E-2</v>
      </c>
      <c r="P12" s="52">
        <v>5.0506571015838796E-2</v>
      </c>
      <c r="Q12" s="39">
        <v>0.12132884011068741</v>
      </c>
      <c r="R12" s="52">
        <v>8.5096589016601054E-2</v>
      </c>
      <c r="S12" s="39">
        <v>8.1936789649923653E-2</v>
      </c>
      <c r="T12" s="52">
        <v>9.2339507293430656E-2</v>
      </c>
      <c r="U12" s="39">
        <v>9.8268615128432615E-2</v>
      </c>
      <c r="V12" s="39">
        <v>6.1216817969737651E-2</v>
      </c>
      <c r="W12" s="39">
        <v>8.0121622015897398E-2</v>
      </c>
      <c r="X12" s="52">
        <v>7.0732894136269972E-2</v>
      </c>
      <c r="Y12" s="39">
        <v>8.9619715875676936E-2</v>
      </c>
      <c r="Z12" s="39">
        <v>5.8218654454524656E-2</v>
      </c>
      <c r="AA12" s="39">
        <v>9.9573248109183596E-2</v>
      </c>
      <c r="AB12" s="39">
        <v>0.1151186056834535</v>
      </c>
      <c r="AC12" s="39">
        <v>6.3559931181782311E-2</v>
      </c>
      <c r="AD12" s="39">
        <v>0</v>
      </c>
      <c r="AE12" s="52">
        <v>7.6139755267875794E-2</v>
      </c>
      <c r="AF12" s="39">
        <v>9.2874698682315279E-2</v>
      </c>
      <c r="AG12" s="52">
        <v>8.2251298479979057E-2</v>
      </c>
      <c r="AH12" s="39">
        <v>0.10699745991950918</v>
      </c>
      <c r="AI12" s="39">
        <v>8.7348299913616506E-2</v>
      </c>
      <c r="AJ12" s="39">
        <v>6.7781369041270967E-2</v>
      </c>
      <c r="AK12" s="39">
        <v>8.7592639757387361E-2</v>
      </c>
      <c r="AL12" s="52">
        <v>8.5447516474784907E-2</v>
      </c>
      <c r="AM12" s="39">
        <v>8.9652299583487402E-2</v>
      </c>
      <c r="AN12" s="39">
        <v>7.8970160420025706E-2</v>
      </c>
      <c r="AO12" s="39">
        <v>8.0784394516434543E-2</v>
      </c>
      <c r="AP12" s="39">
        <v>9.9603704299635165E-2</v>
      </c>
      <c r="AQ12" s="45">
        <v>6.3604532702153646E-2</v>
      </c>
    </row>
    <row r="13" spans="1:43" ht="20" customHeight="1" x14ac:dyDescent="0.25">
      <c r="A13" s="83"/>
      <c r="B13" s="46">
        <v>166</v>
      </c>
      <c r="C13" s="40">
        <v>33</v>
      </c>
      <c r="D13" s="40">
        <v>19</v>
      </c>
      <c r="E13" s="40">
        <v>5</v>
      </c>
      <c r="F13" s="40">
        <v>51</v>
      </c>
      <c r="G13" s="40">
        <v>20</v>
      </c>
      <c r="H13" s="53">
        <v>46</v>
      </c>
      <c r="I13" s="40">
        <v>21</v>
      </c>
      <c r="J13" s="40">
        <v>5</v>
      </c>
      <c r="K13" s="40">
        <v>14</v>
      </c>
      <c r="L13" s="40">
        <v>22</v>
      </c>
      <c r="M13" s="53">
        <v>64</v>
      </c>
      <c r="N13" s="40">
        <v>28</v>
      </c>
      <c r="O13" s="40">
        <v>4</v>
      </c>
      <c r="P13" s="53">
        <v>35</v>
      </c>
      <c r="Q13" s="40">
        <v>85</v>
      </c>
      <c r="R13" s="53">
        <v>82</v>
      </c>
      <c r="S13" s="40">
        <v>84</v>
      </c>
      <c r="T13" s="53">
        <v>51</v>
      </c>
      <c r="U13" s="40">
        <v>48</v>
      </c>
      <c r="V13" s="40">
        <v>30</v>
      </c>
      <c r="W13" s="40">
        <v>38</v>
      </c>
      <c r="X13" s="53">
        <v>34</v>
      </c>
      <c r="Y13" s="40">
        <v>30</v>
      </c>
      <c r="Z13" s="40">
        <v>16</v>
      </c>
      <c r="AA13" s="40">
        <v>65</v>
      </c>
      <c r="AB13" s="40">
        <v>11</v>
      </c>
      <c r="AC13" s="40">
        <v>11</v>
      </c>
      <c r="AD13" s="40">
        <v>0</v>
      </c>
      <c r="AE13" s="53">
        <v>88</v>
      </c>
      <c r="AF13" s="40">
        <v>78</v>
      </c>
      <c r="AG13" s="53">
        <v>32</v>
      </c>
      <c r="AH13" s="40">
        <v>39</v>
      </c>
      <c r="AI13" s="40">
        <v>25</v>
      </c>
      <c r="AJ13" s="40">
        <v>24</v>
      </c>
      <c r="AK13" s="40">
        <v>32</v>
      </c>
      <c r="AL13" s="53">
        <v>101</v>
      </c>
      <c r="AM13" s="40">
        <v>64</v>
      </c>
      <c r="AN13" s="40">
        <v>37</v>
      </c>
      <c r="AO13" s="40">
        <v>56</v>
      </c>
      <c r="AP13" s="40">
        <v>33</v>
      </c>
      <c r="AQ13" s="46">
        <v>23</v>
      </c>
    </row>
    <row r="14" spans="1:43" ht="20" customHeight="1" x14ac:dyDescent="0.25">
      <c r="A14" s="84" t="s">
        <v>116</v>
      </c>
      <c r="B14" s="47">
        <v>0.10095363135471974</v>
      </c>
      <c r="C14" s="41">
        <v>0.11235757391230317</v>
      </c>
      <c r="D14" s="41">
        <v>2.3041017066405635E-2</v>
      </c>
      <c r="E14" s="41">
        <v>2.0306112417097372E-2</v>
      </c>
      <c r="F14" s="41">
        <v>0.23971157933845397</v>
      </c>
      <c r="G14" s="41">
        <v>5.2155357896744914E-2</v>
      </c>
      <c r="H14" s="54">
        <v>0.14763104692044213</v>
      </c>
      <c r="I14" s="41">
        <v>4.5169101641858257E-2</v>
      </c>
      <c r="J14" s="41">
        <v>3.532946389229781E-2</v>
      </c>
      <c r="K14" s="41">
        <v>5.3698090880290678E-2</v>
      </c>
      <c r="L14" s="41">
        <v>0.25911331468690707</v>
      </c>
      <c r="M14" s="54">
        <v>0.15405855681089012</v>
      </c>
      <c r="N14" s="41">
        <v>7.1530152692850235E-2</v>
      </c>
      <c r="O14" s="41">
        <v>3.0749294227228462E-2</v>
      </c>
      <c r="P14" s="54">
        <v>5.5867805101055615E-2</v>
      </c>
      <c r="Q14" s="41">
        <v>0.17146934501617669</v>
      </c>
      <c r="R14" s="54">
        <v>0.12169695928456349</v>
      </c>
      <c r="S14" s="41">
        <v>8.0929566487006138E-2</v>
      </c>
      <c r="T14" s="54">
        <v>6.4608531937695238E-2</v>
      </c>
      <c r="U14" s="41">
        <v>0.1062360616877093</v>
      </c>
      <c r="V14" s="41">
        <v>0.12158002413553268</v>
      </c>
      <c r="W14" s="41">
        <v>0.11597368255988426</v>
      </c>
      <c r="X14" s="54">
        <v>0.10405918540964823</v>
      </c>
      <c r="Y14" s="41">
        <v>0.10912091036293414</v>
      </c>
      <c r="Z14" s="41">
        <v>0.11071909758526985</v>
      </c>
      <c r="AA14" s="41">
        <v>9.5698419337718221E-2</v>
      </c>
      <c r="AB14" s="41">
        <v>8.4354855684629235E-2</v>
      </c>
      <c r="AC14" s="41">
        <v>9.0695061885791906E-2</v>
      </c>
      <c r="AD14" s="41">
        <v>0</v>
      </c>
      <c r="AE14" s="54">
        <v>9.1218583055377722E-2</v>
      </c>
      <c r="AF14" s="41">
        <v>0.11438024505804455</v>
      </c>
      <c r="AG14" s="54">
        <v>0.10035560449088013</v>
      </c>
      <c r="AH14" s="41">
        <v>0.12996993161755729</v>
      </c>
      <c r="AI14" s="41">
        <v>0.105122699644343</v>
      </c>
      <c r="AJ14" s="41">
        <v>0.10384369629708833</v>
      </c>
      <c r="AK14" s="41">
        <v>7.3267262397317859E-2</v>
      </c>
      <c r="AL14" s="54">
        <v>0.1024311431965155</v>
      </c>
      <c r="AM14" s="41">
        <v>0.11152566926413444</v>
      </c>
      <c r="AN14" s="41">
        <v>8.8421268735372427E-2</v>
      </c>
      <c r="AO14" s="41">
        <v>0.10290899058338786</v>
      </c>
      <c r="AP14" s="41">
        <v>8.9387330223073602E-2</v>
      </c>
      <c r="AQ14" s="47">
        <v>0.11525270877315913</v>
      </c>
    </row>
    <row r="15" spans="1:43" ht="20" customHeight="1" x14ac:dyDescent="0.25">
      <c r="A15" s="84"/>
      <c r="B15" s="44">
        <v>202</v>
      </c>
      <c r="C15" s="38">
        <v>30</v>
      </c>
      <c r="D15" s="38">
        <v>9</v>
      </c>
      <c r="E15" s="38">
        <v>4</v>
      </c>
      <c r="F15" s="38">
        <v>85</v>
      </c>
      <c r="G15" s="38">
        <v>9</v>
      </c>
      <c r="H15" s="51">
        <v>50</v>
      </c>
      <c r="I15" s="38">
        <v>22</v>
      </c>
      <c r="J15" s="38">
        <v>6</v>
      </c>
      <c r="K15" s="38">
        <v>5</v>
      </c>
      <c r="L15" s="38">
        <v>53</v>
      </c>
      <c r="M15" s="51">
        <v>89</v>
      </c>
      <c r="N15" s="38">
        <v>31</v>
      </c>
      <c r="O15" s="38">
        <v>4</v>
      </c>
      <c r="P15" s="51">
        <v>38</v>
      </c>
      <c r="Q15" s="38">
        <v>120</v>
      </c>
      <c r="R15" s="51">
        <v>117</v>
      </c>
      <c r="S15" s="38">
        <v>83</v>
      </c>
      <c r="T15" s="51">
        <v>35</v>
      </c>
      <c r="U15" s="38">
        <v>51</v>
      </c>
      <c r="V15" s="38">
        <v>60</v>
      </c>
      <c r="W15" s="38">
        <v>55</v>
      </c>
      <c r="X15" s="51">
        <v>50</v>
      </c>
      <c r="Y15" s="38">
        <v>36</v>
      </c>
      <c r="Z15" s="38">
        <v>30</v>
      </c>
      <c r="AA15" s="38">
        <v>63</v>
      </c>
      <c r="AB15" s="38">
        <v>8</v>
      </c>
      <c r="AC15" s="38">
        <v>15</v>
      </c>
      <c r="AD15" s="38">
        <v>0</v>
      </c>
      <c r="AE15" s="51">
        <v>106</v>
      </c>
      <c r="AF15" s="38">
        <v>96</v>
      </c>
      <c r="AG15" s="51">
        <v>39</v>
      </c>
      <c r="AH15" s="38">
        <v>47</v>
      </c>
      <c r="AI15" s="38">
        <v>30</v>
      </c>
      <c r="AJ15" s="38">
        <v>36</v>
      </c>
      <c r="AK15" s="38">
        <v>27</v>
      </c>
      <c r="AL15" s="51">
        <v>121</v>
      </c>
      <c r="AM15" s="38">
        <v>80</v>
      </c>
      <c r="AN15" s="38">
        <v>41</v>
      </c>
      <c r="AO15" s="38">
        <v>71</v>
      </c>
      <c r="AP15" s="38">
        <v>29</v>
      </c>
      <c r="AQ15" s="44">
        <v>41</v>
      </c>
    </row>
    <row r="16" spans="1:43" ht="20" customHeight="1" x14ac:dyDescent="0.25">
      <c r="A16" s="83" t="s">
        <v>117</v>
      </c>
      <c r="B16" s="45">
        <v>0.15704981883853936</v>
      </c>
      <c r="C16" s="39">
        <v>0.11251029705166847</v>
      </c>
      <c r="D16" s="39">
        <v>5.283701722132552E-2</v>
      </c>
      <c r="E16" s="39">
        <v>0.14845337825328167</v>
      </c>
      <c r="F16" s="39">
        <v>0.11526435917049956</v>
      </c>
      <c r="G16" s="39">
        <v>0.10942163150698227</v>
      </c>
      <c r="H16" s="52">
        <v>9.9723850390082733E-2</v>
      </c>
      <c r="I16" s="39">
        <v>0.10465261532824283</v>
      </c>
      <c r="J16" s="39">
        <v>0.13957221695184485</v>
      </c>
      <c r="K16" s="39">
        <v>0.12958640593337883</v>
      </c>
      <c r="L16" s="39">
        <v>0.13153009158210205</v>
      </c>
      <c r="M16" s="52">
        <v>0.12050098521242109</v>
      </c>
      <c r="N16" s="39">
        <v>9.0675996316631202E-2</v>
      </c>
      <c r="O16" s="39">
        <v>0.16256190760053649</v>
      </c>
      <c r="P16" s="52">
        <v>0.13218638704531846</v>
      </c>
      <c r="Q16" s="39">
        <v>0.13400803903152719</v>
      </c>
      <c r="R16" s="52">
        <v>0.12542976752958282</v>
      </c>
      <c r="S16" s="39">
        <v>0.18412224639085945</v>
      </c>
      <c r="T16" s="52">
        <v>0.1199096266992095</v>
      </c>
      <c r="U16" s="39">
        <v>0.12922004097997541</v>
      </c>
      <c r="V16" s="39">
        <v>0.19815418980977545</v>
      </c>
      <c r="W16" s="39">
        <v>0.18540050920805271</v>
      </c>
      <c r="X16" s="52">
        <v>0.13242782953462487</v>
      </c>
      <c r="Y16" s="39">
        <v>0.15567708979715034</v>
      </c>
      <c r="Z16" s="39">
        <v>0.12429976232944039</v>
      </c>
      <c r="AA16" s="39">
        <v>0.1694300493910868</v>
      </c>
      <c r="AB16" s="39">
        <v>0.21021877781358145</v>
      </c>
      <c r="AC16" s="39">
        <v>0.20243711103628151</v>
      </c>
      <c r="AD16" s="39">
        <v>0</v>
      </c>
      <c r="AE16" s="52">
        <v>0.15291386811355068</v>
      </c>
      <c r="AF16" s="39">
        <v>0.16275413698600627</v>
      </c>
      <c r="AG16" s="52">
        <v>0.20064826475924563</v>
      </c>
      <c r="AH16" s="39">
        <v>0.13195044348960186</v>
      </c>
      <c r="AI16" s="39">
        <v>9.2942623600450622E-2</v>
      </c>
      <c r="AJ16" s="39">
        <v>0.13180697485346832</v>
      </c>
      <c r="AK16" s="39">
        <v>0.12460127139031835</v>
      </c>
      <c r="AL16" s="52">
        <v>0.15514347808711348</v>
      </c>
      <c r="AM16" s="39">
        <v>0.16846381715910588</v>
      </c>
      <c r="AN16" s="39">
        <v>0.13462385157871062</v>
      </c>
      <c r="AO16" s="39">
        <v>0.16092380473212292</v>
      </c>
      <c r="AP16" s="39">
        <v>0.13971500600131356</v>
      </c>
      <c r="AQ16" s="45">
        <v>0.18028499468221618</v>
      </c>
    </row>
    <row r="17" spans="1:43" ht="20" customHeight="1" x14ac:dyDescent="0.25">
      <c r="A17" s="83"/>
      <c r="B17" s="46">
        <v>314</v>
      </c>
      <c r="C17" s="40">
        <v>30</v>
      </c>
      <c r="D17" s="40">
        <v>21</v>
      </c>
      <c r="E17" s="40">
        <v>26</v>
      </c>
      <c r="F17" s="40">
        <v>41</v>
      </c>
      <c r="G17" s="40">
        <v>20</v>
      </c>
      <c r="H17" s="53">
        <v>34</v>
      </c>
      <c r="I17" s="40">
        <v>50</v>
      </c>
      <c r="J17" s="40">
        <v>24</v>
      </c>
      <c r="K17" s="40">
        <v>12</v>
      </c>
      <c r="L17" s="40">
        <v>27</v>
      </c>
      <c r="M17" s="53">
        <v>69</v>
      </c>
      <c r="N17" s="40">
        <v>40</v>
      </c>
      <c r="O17" s="40">
        <v>21</v>
      </c>
      <c r="P17" s="53">
        <v>91</v>
      </c>
      <c r="Q17" s="40">
        <v>94</v>
      </c>
      <c r="R17" s="53">
        <v>121</v>
      </c>
      <c r="S17" s="40">
        <v>189</v>
      </c>
      <c r="T17" s="53">
        <v>66</v>
      </c>
      <c r="U17" s="40">
        <v>63</v>
      </c>
      <c r="V17" s="40">
        <v>98</v>
      </c>
      <c r="W17" s="40">
        <v>88</v>
      </c>
      <c r="X17" s="53">
        <v>63</v>
      </c>
      <c r="Y17" s="40">
        <v>52</v>
      </c>
      <c r="Z17" s="40">
        <v>33</v>
      </c>
      <c r="AA17" s="40">
        <v>111</v>
      </c>
      <c r="AB17" s="40">
        <v>20</v>
      </c>
      <c r="AC17" s="40">
        <v>35</v>
      </c>
      <c r="AD17" s="40">
        <v>0</v>
      </c>
      <c r="AE17" s="53">
        <v>177</v>
      </c>
      <c r="AF17" s="40">
        <v>137</v>
      </c>
      <c r="AG17" s="53">
        <v>78</v>
      </c>
      <c r="AH17" s="40">
        <v>48</v>
      </c>
      <c r="AI17" s="40">
        <v>26</v>
      </c>
      <c r="AJ17" s="40">
        <v>46</v>
      </c>
      <c r="AK17" s="40">
        <v>46</v>
      </c>
      <c r="AL17" s="53">
        <v>184</v>
      </c>
      <c r="AM17" s="40">
        <v>121</v>
      </c>
      <c r="AN17" s="40">
        <v>63</v>
      </c>
      <c r="AO17" s="40">
        <v>111</v>
      </c>
      <c r="AP17" s="40">
        <v>46</v>
      </c>
      <c r="AQ17" s="46">
        <v>65</v>
      </c>
    </row>
    <row r="18" spans="1:43" ht="20" customHeight="1" x14ac:dyDescent="0.25">
      <c r="A18" s="84" t="s">
        <v>118</v>
      </c>
      <c r="B18" s="47">
        <v>0.41797039351772985</v>
      </c>
      <c r="C18" s="41">
        <v>0.37750971688776674</v>
      </c>
      <c r="D18" s="41">
        <v>0.70485213315734863</v>
      </c>
      <c r="E18" s="41">
        <v>0.5994557847245785</v>
      </c>
      <c r="F18" s="41">
        <v>0.24193857819572748</v>
      </c>
      <c r="G18" s="41">
        <v>0.49103968165083828</v>
      </c>
      <c r="H18" s="54">
        <v>0.33732647953755973</v>
      </c>
      <c r="I18" s="41">
        <v>0.62910484932543254</v>
      </c>
      <c r="J18" s="41">
        <v>0.60610607448358944</v>
      </c>
      <c r="K18" s="41">
        <v>0.39561744427208623</v>
      </c>
      <c r="L18" s="41">
        <v>0.25280187327219439</v>
      </c>
      <c r="M18" s="54">
        <v>0.35175328638495562</v>
      </c>
      <c r="N18" s="41">
        <v>0.57921406522152952</v>
      </c>
      <c r="O18" s="41">
        <v>0.58492702537599439</v>
      </c>
      <c r="P18" s="54">
        <v>0.53251746440667447</v>
      </c>
      <c r="Q18" s="41">
        <v>0.34943899741445605</v>
      </c>
      <c r="R18" s="54">
        <v>0.41738646562427051</v>
      </c>
      <c r="S18" s="41">
        <v>0.4194616941207176</v>
      </c>
      <c r="T18" s="54">
        <v>0.47127487987880678</v>
      </c>
      <c r="U18" s="41">
        <v>0.39725436125588764</v>
      </c>
      <c r="V18" s="41">
        <v>0.42801267092064338</v>
      </c>
      <c r="W18" s="41">
        <v>0.36707143529172237</v>
      </c>
      <c r="X18" s="54">
        <v>0.4612933550602758</v>
      </c>
      <c r="Y18" s="41">
        <v>0.38449601695162217</v>
      </c>
      <c r="Z18" s="41">
        <v>0.45908244104078788</v>
      </c>
      <c r="AA18" s="41">
        <v>0.40034704128917903</v>
      </c>
      <c r="AB18" s="41">
        <v>0.32986515190618199</v>
      </c>
      <c r="AC18" s="41">
        <v>0.41451745056735567</v>
      </c>
      <c r="AD18" s="41">
        <v>0</v>
      </c>
      <c r="AE18" s="54">
        <v>0.44365837428136473</v>
      </c>
      <c r="AF18" s="41">
        <v>0.38254143785911793</v>
      </c>
      <c r="AG18" s="54">
        <v>0.38248270893525238</v>
      </c>
      <c r="AH18" s="41">
        <v>0.41413612010408185</v>
      </c>
      <c r="AI18" s="41">
        <v>0.41282916486019294</v>
      </c>
      <c r="AJ18" s="41">
        <v>0.44998389897738128</v>
      </c>
      <c r="AK18" s="41">
        <v>0.49926536315052644</v>
      </c>
      <c r="AL18" s="54">
        <v>0.4360800224684786</v>
      </c>
      <c r="AM18" s="41">
        <v>0.4020512695411535</v>
      </c>
      <c r="AN18" s="41">
        <v>0.48850040732816985</v>
      </c>
      <c r="AO18" s="41">
        <v>0.39296091450498916</v>
      </c>
      <c r="AP18" s="41">
        <v>0.39510272653165812</v>
      </c>
      <c r="AQ18" s="47">
        <v>0.39100568686517406</v>
      </c>
    </row>
    <row r="19" spans="1:43" ht="20" customHeight="1" x14ac:dyDescent="0.25">
      <c r="A19" s="84"/>
      <c r="B19" s="44">
        <v>836</v>
      </c>
      <c r="C19" s="38">
        <v>100</v>
      </c>
      <c r="D19" s="38">
        <v>284</v>
      </c>
      <c r="E19" s="38">
        <v>107</v>
      </c>
      <c r="F19" s="38">
        <v>86</v>
      </c>
      <c r="G19" s="38">
        <v>89</v>
      </c>
      <c r="H19" s="51">
        <v>114</v>
      </c>
      <c r="I19" s="38">
        <v>302</v>
      </c>
      <c r="J19" s="38">
        <v>106</v>
      </c>
      <c r="K19" s="38">
        <v>38</v>
      </c>
      <c r="L19" s="38">
        <v>52</v>
      </c>
      <c r="M19" s="51">
        <v>202</v>
      </c>
      <c r="N19" s="38">
        <v>254</v>
      </c>
      <c r="O19" s="38">
        <v>77</v>
      </c>
      <c r="P19" s="51">
        <v>366</v>
      </c>
      <c r="Q19" s="38">
        <v>245</v>
      </c>
      <c r="R19" s="51">
        <v>403</v>
      </c>
      <c r="S19" s="38">
        <v>431</v>
      </c>
      <c r="T19" s="51">
        <v>258</v>
      </c>
      <c r="U19" s="38">
        <v>192</v>
      </c>
      <c r="V19" s="38">
        <v>212</v>
      </c>
      <c r="W19" s="38">
        <v>174</v>
      </c>
      <c r="X19" s="51">
        <v>221</v>
      </c>
      <c r="Y19" s="38">
        <v>127</v>
      </c>
      <c r="Z19" s="38">
        <v>123</v>
      </c>
      <c r="AA19" s="38">
        <v>263</v>
      </c>
      <c r="AB19" s="38">
        <v>32</v>
      </c>
      <c r="AC19" s="38">
        <v>71</v>
      </c>
      <c r="AD19" s="38">
        <v>0</v>
      </c>
      <c r="AE19" s="51">
        <v>514</v>
      </c>
      <c r="AF19" s="38">
        <v>322</v>
      </c>
      <c r="AG19" s="51">
        <v>149</v>
      </c>
      <c r="AH19" s="38">
        <v>150</v>
      </c>
      <c r="AI19" s="38">
        <v>117</v>
      </c>
      <c r="AJ19" s="38">
        <v>156</v>
      </c>
      <c r="AK19" s="38">
        <v>185</v>
      </c>
      <c r="AL19" s="51">
        <v>517</v>
      </c>
      <c r="AM19" s="38">
        <v>289</v>
      </c>
      <c r="AN19" s="38">
        <v>228</v>
      </c>
      <c r="AO19" s="38">
        <v>270</v>
      </c>
      <c r="AP19" s="38">
        <v>130</v>
      </c>
      <c r="AQ19" s="44">
        <v>141</v>
      </c>
    </row>
    <row r="20" spans="1:43" ht="20" customHeight="1" x14ac:dyDescent="0.25">
      <c r="A20" s="83" t="s">
        <v>119</v>
      </c>
      <c r="B20" s="45">
        <v>0.18412722911660848</v>
      </c>
      <c r="C20" s="39">
        <v>0.23809607029109806</v>
      </c>
      <c r="D20" s="39">
        <v>7.0323992643941832E-2</v>
      </c>
      <c r="E20" s="39">
        <v>4.7164858806196037E-2</v>
      </c>
      <c r="F20" s="39">
        <v>0.38310598779428801</v>
      </c>
      <c r="G20" s="39">
        <v>0.16282568855197219</v>
      </c>
      <c r="H20" s="52">
        <v>0.28486495748588969</v>
      </c>
      <c r="I20" s="39">
        <v>8.9489546337129161E-2</v>
      </c>
      <c r="J20" s="39">
        <v>6.5757170030920117E-2</v>
      </c>
      <c r="K20" s="39">
        <v>0.2006021370817439</v>
      </c>
      <c r="L20" s="39">
        <v>0.36718462189018508</v>
      </c>
      <c r="M20" s="52">
        <v>0.26599770242599857</v>
      </c>
      <c r="N20" s="39">
        <v>0.13598159572810373</v>
      </c>
      <c r="O20" s="39">
        <v>6.4545201500780747E-2</v>
      </c>
      <c r="P20" s="52">
        <v>0.10637437611689446</v>
      </c>
      <c r="Q20" s="39">
        <v>0.29279818512686412</v>
      </c>
      <c r="R20" s="52">
        <v>0.20679354830116445</v>
      </c>
      <c r="S20" s="39">
        <v>0.1628663561369299</v>
      </c>
      <c r="T20" s="52">
        <v>0.15694803923112594</v>
      </c>
      <c r="U20" s="39">
        <v>0.20450467681614198</v>
      </c>
      <c r="V20" s="39">
        <v>0.18279684210527034</v>
      </c>
      <c r="W20" s="39">
        <v>0.19609530457578164</v>
      </c>
      <c r="X20" s="52">
        <v>0.17479207954591822</v>
      </c>
      <c r="Y20" s="39">
        <v>0.19874062623861102</v>
      </c>
      <c r="Z20" s="39">
        <v>0.16893775203979455</v>
      </c>
      <c r="AA20" s="39">
        <v>0.1952716674469018</v>
      </c>
      <c r="AB20" s="39">
        <v>0.19947346136808281</v>
      </c>
      <c r="AC20" s="39">
        <v>0.1542549930675742</v>
      </c>
      <c r="AD20" s="39">
        <v>0</v>
      </c>
      <c r="AE20" s="52">
        <v>0.16735833832325345</v>
      </c>
      <c r="AF20" s="39">
        <v>0.20725494374035985</v>
      </c>
      <c r="AG20" s="52">
        <v>0.18260690297085927</v>
      </c>
      <c r="AH20" s="39">
        <v>0.23696739153706636</v>
      </c>
      <c r="AI20" s="39">
        <v>0.19247099955795954</v>
      </c>
      <c r="AJ20" s="39">
        <v>0.17162506533835928</v>
      </c>
      <c r="AK20" s="39">
        <v>0.16085990215470528</v>
      </c>
      <c r="AL20" s="52">
        <v>0.18787865967130038</v>
      </c>
      <c r="AM20" s="39">
        <v>0.20117796884762185</v>
      </c>
      <c r="AN20" s="39">
        <v>0.16739142915539815</v>
      </c>
      <c r="AO20" s="39">
        <v>0.1836933850998225</v>
      </c>
      <c r="AP20" s="39">
        <v>0.18899103452270871</v>
      </c>
      <c r="AQ20" s="45">
        <v>0.17885724147531279</v>
      </c>
    </row>
    <row r="21" spans="1:43" ht="20" customHeight="1" x14ac:dyDescent="0.25">
      <c r="A21" s="85"/>
      <c r="B21" s="48">
        <v>368</v>
      </c>
      <c r="C21" s="42">
        <v>63</v>
      </c>
      <c r="D21" s="42">
        <v>28</v>
      </c>
      <c r="E21" s="42">
        <v>8</v>
      </c>
      <c r="F21" s="42">
        <v>136</v>
      </c>
      <c r="G21" s="42">
        <v>29</v>
      </c>
      <c r="H21" s="57">
        <v>96</v>
      </c>
      <c r="I21" s="42">
        <v>43</v>
      </c>
      <c r="J21" s="42">
        <v>11</v>
      </c>
      <c r="K21" s="42">
        <v>19</v>
      </c>
      <c r="L21" s="42">
        <v>75</v>
      </c>
      <c r="M21" s="57">
        <v>153</v>
      </c>
      <c r="N21" s="42">
        <v>60</v>
      </c>
      <c r="O21" s="42">
        <v>9</v>
      </c>
      <c r="P21" s="57">
        <v>73</v>
      </c>
      <c r="Q21" s="42">
        <v>205</v>
      </c>
      <c r="R21" s="57">
        <v>199</v>
      </c>
      <c r="S21" s="42">
        <v>168</v>
      </c>
      <c r="T21" s="57">
        <v>86</v>
      </c>
      <c r="U21" s="42">
        <v>99</v>
      </c>
      <c r="V21" s="42">
        <v>91</v>
      </c>
      <c r="W21" s="42">
        <v>93</v>
      </c>
      <c r="X21" s="57">
        <v>84</v>
      </c>
      <c r="Y21" s="42">
        <v>66</v>
      </c>
      <c r="Z21" s="42">
        <v>45</v>
      </c>
      <c r="AA21" s="42">
        <v>128</v>
      </c>
      <c r="AB21" s="42">
        <v>19</v>
      </c>
      <c r="AC21" s="42">
        <v>26</v>
      </c>
      <c r="AD21" s="42">
        <v>0</v>
      </c>
      <c r="AE21" s="57">
        <v>194</v>
      </c>
      <c r="AF21" s="42">
        <v>174</v>
      </c>
      <c r="AG21" s="57">
        <v>71</v>
      </c>
      <c r="AH21" s="42">
        <v>86</v>
      </c>
      <c r="AI21" s="42">
        <v>55</v>
      </c>
      <c r="AJ21" s="42">
        <v>60</v>
      </c>
      <c r="AK21" s="42">
        <v>60</v>
      </c>
      <c r="AL21" s="57">
        <v>223</v>
      </c>
      <c r="AM21" s="42">
        <v>145</v>
      </c>
      <c r="AN21" s="42">
        <v>78</v>
      </c>
      <c r="AO21" s="42">
        <v>126</v>
      </c>
      <c r="AP21" s="42">
        <v>62</v>
      </c>
      <c r="AQ21" s="48">
        <v>64</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5" display="Return to index" xr:uid="{E8042D1C-E488-406B-B976-AD11BE7CFDA9}"/>
  </hyperlinks>
  <pageMargins left="0.7" right="0.7" top="0.75" bottom="0.75" header="0.3" footer="0.3"/>
  <headerFooter alignWithMargins="0"/>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0.14589650473741023</v>
      </c>
      <c r="C6" s="37">
        <v>8.0437196130868319E-2</v>
      </c>
      <c r="D6" s="37">
        <v>0.37992985827888176</v>
      </c>
      <c r="E6" s="37">
        <v>0.13785439496347704</v>
      </c>
      <c r="F6" s="37">
        <v>6.5436442142755555E-2</v>
      </c>
      <c r="G6" s="37">
        <v>0.16383725395776452</v>
      </c>
      <c r="H6" s="50">
        <v>5.9893049997848224E-2</v>
      </c>
      <c r="I6" s="37">
        <v>0.28846730338663695</v>
      </c>
      <c r="J6" s="37">
        <v>0.18674196502641091</v>
      </c>
      <c r="K6" s="37">
        <v>0.13348307398238513</v>
      </c>
      <c r="L6" s="37">
        <v>5.4898688679600897E-2</v>
      </c>
      <c r="M6" s="50">
        <v>7.4364267748002519E-2</v>
      </c>
      <c r="N6" s="37">
        <v>0.2927548557405848</v>
      </c>
      <c r="O6" s="37">
        <v>0.15829870193742976</v>
      </c>
      <c r="P6" s="50">
        <v>0.18453852911874377</v>
      </c>
      <c r="Q6" s="37">
        <v>0.12577834713529473</v>
      </c>
      <c r="R6" s="50">
        <v>0.15038728792057726</v>
      </c>
      <c r="S6" s="37">
        <v>0.14198073335481298</v>
      </c>
      <c r="T6" s="50">
        <v>0.16594048476039572</v>
      </c>
      <c r="U6" s="37">
        <v>0.11788262115487091</v>
      </c>
      <c r="V6" s="37">
        <v>0.18293414123413554</v>
      </c>
      <c r="W6" s="37">
        <v>0.11264615848139771</v>
      </c>
      <c r="X6" s="50">
        <v>0.21233926171104966</v>
      </c>
      <c r="Y6" s="37">
        <v>0.12247689725090555</v>
      </c>
      <c r="Z6" s="37">
        <v>0.12667976865372815</v>
      </c>
      <c r="AA6" s="37">
        <v>0.1134772597411346</v>
      </c>
      <c r="AB6" s="37">
        <v>0.15208159410682204</v>
      </c>
      <c r="AC6" s="37">
        <v>0.15599994060868322</v>
      </c>
      <c r="AD6" s="37">
        <v>0</v>
      </c>
      <c r="AE6" s="50">
        <v>0.14672471481655069</v>
      </c>
      <c r="AF6" s="37">
        <v>0.14475423441107033</v>
      </c>
      <c r="AG6" s="50">
        <v>0.15986764482695107</v>
      </c>
      <c r="AH6" s="37">
        <v>0.14726438766535155</v>
      </c>
      <c r="AI6" s="37">
        <v>0.14614128033323429</v>
      </c>
      <c r="AJ6" s="37">
        <v>0.16013170569390806</v>
      </c>
      <c r="AK6" s="37">
        <v>0.15924036502384414</v>
      </c>
      <c r="AL6" s="50">
        <v>0.14379308162958332</v>
      </c>
      <c r="AM6" s="37">
        <v>0.14068596070125716</v>
      </c>
      <c r="AN6" s="37">
        <v>0.14857951841779907</v>
      </c>
      <c r="AO6" s="37">
        <v>0.15406400133631518</v>
      </c>
      <c r="AP6" s="37">
        <v>0.13125318324523666</v>
      </c>
      <c r="AQ6" s="43">
        <v>0.17488765040686943</v>
      </c>
    </row>
    <row r="7" spans="1:43" ht="20" customHeight="1" x14ac:dyDescent="0.25">
      <c r="A7" s="84"/>
      <c r="B7" s="44">
        <v>292</v>
      </c>
      <c r="C7" s="38">
        <v>21</v>
      </c>
      <c r="D7" s="38">
        <v>153</v>
      </c>
      <c r="E7" s="38">
        <v>25</v>
      </c>
      <c r="F7" s="38">
        <v>23</v>
      </c>
      <c r="G7" s="38">
        <v>30</v>
      </c>
      <c r="H7" s="51">
        <v>20</v>
      </c>
      <c r="I7" s="38">
        <v>139</v>
      </c>
      <c r="J7" s="38">
        <v>33</v>
      </c>
      <c r="K7" s="38">
        <v>13</v>
      </c>
      <c r="L7" s="38">
        <v>11</v>
      </c>
      <c r="M7" s="51">
        <v>43</v>
      </c>
      <c r="N7" s="38">
        <v>129</v>
      </c>
      <c r="O7" s="38">
        <v>21</v>
      </c>
      <c r="P7" s="51">
        <v>127</v>
      </c>
      <c r="Q7" s="38">
        <v>88</v>
      </c>
      <c r="R7" s="51">
        <v>145</v>
      </c>
      <c r="S7" s="38">
        <v>146</v>
      </c>
      <c r="T7" s="51">
        <v>91</v>
      </c>
      <c r="U7" s="38">
        <v>57</v>
      </c>
      <c r="V7" s="38">
        <v>91</v>
      </c>
      <c r="W7" s="38">
        <v>53</v>
      </c>
      <c r="X7" s="51">
        <v>102</v>
      </c>
      <c r="Y7" s="38">
        <v>41</v>
      </c>
      <c r="Z7" s="38">
        <v>34</v>
      </c>
      <c r="AA7" s="38">
        <v>74</v>
      </c>
      <c r="AB7" s="38">
        <v>15</v>
      </c>
      <c r="AC7" s="38">
        <v>27</v>
      </c>
      <c r="AD7" s="38">
        <v>0</v>
      </c>
      <c r="AE7" s="51">
        <v>170</v>
      </c>
      <c r="AF7" s="38">
        <v>122</v>
      </c>
      <c r="AG7" s="51">
        <v>62</v>
      </c>
      <c r="AH7" s="38">
        <v>53</v>
      </c>
      <c r="AI7" s="38">
        <v>41</v>
      </c>
      <c r="AJ7" s="38">
        <v>56</v>
      </c>
      <c r="AK7" s="38">
        <v>59</v>
      </c>
      <c r="AL7" s="51">
        <v>171</v>
      </c>
      <c r="AM7" s="38">
        <v>101</v>
      </c>
      <c r="AN7" s="38">
        <v>69</v>
      </c>
      <c r="AO7" s="38">
        <v>106</v>
      </c>
      <c r="AP7" s="38">
        <v>43</v>
      </c>
      <c r="AQ7" s="44">
        <v>63</v>
      </c>
    </row>
    <row r="8" spans="1:43" ht="20" customHeight="1" x14ac:dyDescent="0.25">
      <c r="A8" s="83" t="s">
        <v>113</v>
      </c>
      <c r="B8" s="45">
        <v>0.28563132777100764</v>
      </c>
      <c r="C8" s="39">
        <v>0.27400787715781233</v>
      </c>
      <c r="D8" s="39">
        <v>0.34971825586491545</v>
      </c>
      <c r="E8" s="39">
        <v>0.49907856827703007</v>
      </c>
      <c r="F8" s="39">
        <v>0.16525371297267744</v>
      </c>
      <c r="G8" s="39">
        <v>0.36268341879859078</v>
      </c>
      <c r="H8" s="52">
        <v>0.26404090689058751</v>
      </c>
      <c r="I8" s="39">
        <v>0.3594730986548052</v>
      </c>
      <c r="J8" s="39">
        <v>0.48388305966480544</v>
      </c>
      <c r="K8" s="39">
        <v>0.27846242274519573</v>
      </c>
      <c r="L8" s="39">
        <v>0.17937452816007105</v>
      </c>
      <c r="M8" s="52">
        <v>0.26848698289328093</v>
      </c>
      <c r="N8" s="39">
        <v>0.29818001542130651</v>
      </c>
      <c r="O8" s="39">
        <v>0.50184145245366385</v>
      </c>
      <c r="P8" s="52">
        <v>0.39818274786130126</v>
      </c>
      <c r="Q8" s="39">
        <v>0.20663505846003649</v>
      </c>
      <c r="R8" s="52">
        <v>0.28923142902706828</v>
      </c>
      <c r="S8" s="39">
        <v>0.2819561381646804</v>
      </c>
      <c r="T8" s="52">
        <v>0.28279919342578352</v>
      </c>
      <c r="U8" s="39">
        <v>0.29919198536462388</v>
      </c>
      <c r="V8" s="39">
        <v>0.2755705037836419</v>
      </c>
      <c r="W8" s="39">
        <v>0.2855687245111187</v>
      </c>
      <c r="X8" s="52">
        <v>0.30325457683628998</v>
      </c>
      <c r="Y8" s="39">
        <v>0.2742655032833381</v>
      </c>
      <c r="Z8" s="39">
        <v>0.32674352561245984</v>
      </c>
      <c r="AA8" s="39">
        <v>0.26752270961732894</v>
      </c>
      <c r="AB8" s="39">
        <v>0.2122573675811148</v>
      </c>
      <c r="AC8" s="39">
        <v>0.30496112793387015</v>
      </c>
      <c r="AD8" s="39">
        <v>0</v>
      </c>
      <c r="AE8" s="52">
        <v>0.31384455718644028</v>
      </c>
      <c r="AF8" s="39">
        <v>0.24671954006986863</v>
      </c>
      <c r="AG8" s="52">
        <v>0.22580471759819992</v>
      </c>
      <c r="AH8" s="39">
        <v>0.27935057064769331</v>
      </c>
      <c r="AI8" s="39">
        <v>0.30969637213878065</v>
      </c>
      <c r="AJ8" s="39">
        <v>0.27375413016728872</v>
      </c>
      <c r="AK8" s="39">
        <v>0.36682340560627791</v>
      </c>
      <c r="AL8" s="52">
        <v>0.31086834000545188</v>
      </c>
      <c r="AM8" s="39">
        <v>0.29661731752606907</v>
      </c>
      <c r="AN8" s="39">
        <v>0.33282165944118963</v>
      </c>
      <c r="AO8" s="39">
        <v>0.23712014015498151</v>
      </c>
      <c r="AP8" s="39">
        <v>0.24065973065446017</v>
      </c>
      <c r="AQ8" s="45">
        <v>0.23388890179604463</v>
      </c>
    </row>
    <row r="9" spans="1:43" ht="20" customHeight="1" x14ac:dyDescent="0.25">
      <c r="A9" s="83"/>
      <c r="B9" s="46">
        <v>571</v>
      </c>
      <c r="C9" s="40">
        <v>73</v>
      </c>
      <c r="D9" s="40">
        <v>141</v>
      </c>
      <c r="E9" s="40">
        <v>89</v>
      </c>
      <c r="F9" s="40">
        <v>59</v>
      </c>
      <c r="G9" s="40">
        <v>66</v>
      </c>
      <c r="H9" s="53">
        <v>89</v>
      </c>
      <c r="I9" s="40">
        <v>173</v>
      </c>
      <c r="J9" s="40">
        <v>84</v>
      </c>
      <c r="K9" s="40">
        <v>27</v>
      </c>
      <c r="L9" s="40">
        <v>37</v>
      </c>
      <c r="M9" s="53">
        <v>154</v>
      </c>
      <c r="N9" s="40">
        <v>131</v>
      </c>
      <c r="O9" s="40">
        <v>66</v>
      </c>
      <c r="P9" s="53">
        <v>273</v>
      </c>
      <c r="Q9" s="40">
        <v>145</v>
      </c>
      <c r="R9" s="53">
        <v>279</v>
      </c>
      <c r="S9" s="40">
        <v>290</v>
      </c>
      <c r="T9" s="53">
        <v>155</v>
      </c>
      <c r="U9" s="40">
        <v>145</v>
      </c>
      <c r="V9" s="40">
        <v>136</v>
      </c>
      <c r="W9" s="40">
        <v>135</v>
      </c>
      <c r="X9" s="53">
        <v>145</v>
      </c>
      <c r="Y9" s="40">
        <v>91</v>
      </c>
      <c r="Z9" s="40">
        <v>87</v>
      </c>
      <c r="AA9" s="40">
        <v>175</v>
      </c>
      <c r="AB9" s="40">
        <v>21</v>
      </c>
      <c r="AC9" s="40">
        <v>52</v>
      </c>
      <c r="AD9" s="40">
        <v>0</v>
      </c>
      <c r="AE9" s="53">
        <v>364</v>
      </c>
      <c r="AF9" s="40">
        <v>207</v>
      </c>
      <c r="AG9" s="53">
        <v>88</v>
      </c>
      <c r="AH9" s="40">
        <v>101</v>
      </c>
      <c r="AI9" s="40">
        <v>88</v>
      </c>
      <c r="AJ9" s="40">
        <v>95</v>
      </c>
      <c r="AK9" s="40">
        <v>136</v>
      </c>
      <c r="AL9" s="53">
        <v>369</v>
      </c>
      <c r="AM9" s="40">
        <v>213</v>
      </c>
      <c r="AN9" s="40">
        <v>155</v>
      </c>
      <c r="AO9" s="40">
        <v>163</v>
      </c>
      <c r="AP9" s="40">
        <v>79</v>
      </c>
      <c r="AQ9" s="46">
        <v>84</v>
      </c>
    </row>
    <row r="10" spans="1:43" ht="20" customHeight="1" x14ac:dyDescent="0.25">
      <c r="A10" s="84" t="s">
        <v>114</v>
      </c>
      <c r="B10" s="47">
        <v>0.22103335041001387</v>
      </c>
      <c r="C10" s="41">
        <v>0.22682925134944601</v>
      </c>
      <c r="D10" s="41">
        <v>0.16951265613866254</v>
      </c>
      <c r="E10" s="41">
        <v>0.16775274779525046</v>
      </c>
      <c r="F10" s="41">
        <v>0.26424512275328349</v>
      </c>
      <c r="G10" s="41">
        <v>0.23087718915249161</v>
      </c>
      <c r="H10" s="54">
        <v>0.2521228457104005</v>
      </c>
      <c r="I10" s="41">
        <v>0.17335613879402512</v>
      </c>
      <c r="J10" s="41">
        <v>0.12361995691681997</v>
      </c>
      <c r="K10" s="41">
        <v>0.31478154046373785</v>
      </c>
      <c r="L10" s="41">
        <v>0.23289279721058967</v>
      </c>
      <c r="M10" s="54">
        <v>0.23246786001048442</v>
      </c>
      <c r="N10" s="41">
        <v>0.18711223474767649</v>
      </c>
      <c r="O10" s="41">
        <v>0.1148324365524413</v>
      </c>
      <c r="P10" s="54">
        <v>0.18696928937479684</v>
      </c>
      <c r="Q10" s="41">
        <v>0.2121682307699605</v>
      </c>
      <c r="R10" s="54">
        <v>0.20240470184572484</v>
      </c>
      <c r="S10" s="41">
        <v>0.24000363521609355</v>
      </c>
      <c r="T10" s="54">
        <v>0.25897316403056714</v>
      </c>
      <c r="U10" s="41">
        <v>0.22905595278857277</v>
      </c>
      <c r="V10" s="41">
        <v>0.15139806550860865</v>
      </c>
      <c r="W10" s="41">
        <v>0.24180783665520666</v>
      </c>
      <c r="X10" s="54">
        <v>0.18565658239082314</v>
      </c>
      <c r="Y10" s="41">
        <v>0.25432372216291194</v>
      </c>
      <c r="Z10" s="41">
        <v>0.23409888607401805</v>
      </c>
      <c r="AA10" s="41">
        <v>0.24154395889949928</v>
      </c>
      <c r="AB10" s="41">
        <v>0.23748539011225206</v>
      </c>
      <c r="AC10" s="41">
        <v>0.14715898100512181</v>
      </c>
      <c r="AD10" s="41">
        <v>0</v>
      </c>
      <c r="AE10" s="54">
        <v>0.21303040802416157</v>
      </c>
      <c r="AF10" s="41">
        <v>0.23207103739427423</v>
      </c>
      <c r="AG10" s="54">
        <v>0.24335571385752988</v>
      </c>
      <c r="AH10" s="41">
        <v>0.21807762448609563</v>
      </c>
      <c r="AI10" s="41">
        <v>0.22673138973271861</v>
      </c>
      <c r="AJ10" s="41">
        <v>0.21274254726136643</v>
      </c>
      <c r="AK10" s="41">
        <v>0.20067373890055773</v>
      </c>
      <c r="AL10" s="54">
        <v>0.20048291741178167</v>
      </c>
      <c r="AM10" s="41">
        <v>0.20570792525504852</v>
      </c>
      <c r="AN10" s="41">
        <v>0.19243393240713236</v>
      </c>
      <c r="AO10" s="41">
        <v>0.248161982058801</v>
      </c>
      <c r="AP10" s="41">
        <v>0.24747159903516644</v>
      </c>
      <c r="AQ10" s="47">
        <v>0.24879222222603339</v>
      </c>
    </row>
    <row r="11" spans="1:43" ht="20" customHeight="1" x14ac:dyDescent="0.25">
      <c r="A11" s="84"/>
      <c r="B11" s="44">
        <v>442</v>
      </c>
      <c r="C11" s="38">
        <v>60</v>
      </c>
      <c r="D11" s="38">
        <v>68</v>
      </c>
      <c r="E11" s="38">
        <v>30</v>
      </c>
      <c r="F11" s="38">
        <v>94</v>
      </c>
      <c r="G11" s="38">
        <v>42</v>
      </c>
      <c r="H11" s="51">
        <v>85</v>
      </c>
      <c r="I11" s="38">
        <v>83</v>
      </c>
      <c r="J11" s="38">
        <v>22</v>
      </c>
      <c r="K11" s="38">
        <v>30</v>
      </c>
      <c r="L11" s="38">
        <v>47</v>
      </c>
      <c r="M11" s="51">
        <v>134</v>
      </c>
      <c r="N11" s="38">
        <v>82</v>
      </c>
      <c r="O11" s="38">
        <v>15</v>
      </c>
      <c r="P11" s="51">
        <v>128</v>
      </c>
      <c r="Q11" s="38">
        <v>149</v>
      </c>
      <c r="R11" s="51">
        <v>195</v>
      </c>
      <c r="S11" s="38">
        <v>247</v>
      </c>
      <c r="T11" s="51">
        <v>142</v>
      </c>
      <c r="U11" s="38">
        <v>111</v>
      </c>
      <c r="V11" s="38">
        <v>75</v>
      </c>
      <c r="W11" s="38">
        <v>115</v>
      </c>
      <c r="X11" s="51">
        <v>89</v>
      </c>
      <c r="Y11" s="38">
        <v>84</v>
      </c>
      <c r="Z11" s="38">
        <v>63</v>
      </c>
      <c r="AA11" s="38">
        <v>158</v>
      </c>
      <c r="AB11" s="38">
        <v>23</v>
      </c>
      <c r="AC11" s="38">
        <v>25</v>
      </c>
      <c r="AD11" s="38">
        <v>0</v>
      </c>
      <c r="AE11" s="51">
        <v>247</v>
      </c>
      <c r="AF11" s="38">
        <v>195</v>
      </c>
      <c r="AG11" s="51">
        <v>95</v>
      </c>
      <c r="AH11" s="38">
        <v>79</v>
      </c>
      <c r="AI11" s="38">
        <v>64</v>
      </c>
      <c r="AJ11" s="38">
        <v>74</v>
      </c>
      <c r="AK11" s="38">
        <v>74</v>
      </c>
      <c r="AL11" s="51">
        <v>238</v>
      </c>
      <c r="AM11" s="38">
        <v>148</v>
      </c>
      <c r="AN11" s="38">
        <v>90</v>
      </c>
      <c r="AO11" s="38">
        <v>171</v>
      </c>
      <c r="AP11" s="38">
        <v>81</v>
      </c>
      <c r="AQ11" s="44">
        <v>89</v>
      </c>
    </row>
    <row r="12" spans="1:43" ht="20" customHeight="1" x14ac:dyDescent="0.25">
      <c r="A12" s="83" t="s">
        <v>115</v>
      </c>
      <c r="B12" s="45">
        <v>0.10322332677764939</v>
      </c>
      <c r="C12" s="39">
        <v>0.1641801185748725</v>
      </c>
      <c r="D12" s="39">
        <v>4.7169462228833038E-2</v>
      </c>
      <c r="E12" s="39">
        <v>7.2762778868546402E-2</v>
      </c>
      <c r="F12" s="39">
        <v>0.16675210068812688</v>
      </c>
      <c r="G12" s="39">
        <v>0.10261068933335948</v>
      </c>
      <c r="H12" s="52">
        <v>0.16629362974368181</v>
      </c>
      <c r="I12" s="39">
        <v>5.3770387317552029E-2</v>
      </c>
      <c r="J12" s="39">
        <v>7.406520655878282E-2</v>
      </c>
      <c r="K12" s="39">
        <v>0.12267097684873862</v>
      </c>
      <c r="L12" s="39">
        <v>0.14091795002731408</v>
      </c>
      <c r="M12" s="52">
        <v>0.14693522257969849</v>
      </c>
      <c r="N12" s="39">
        <v>7.7374979496471971E-2</v>
      </c>
      <c r="O12" s="39">
        <v>0.1080310016117445</v>
      </c>
      <c r="P12" s="52">
        <v>8.4084943553088556E-2</v>
      </c>
      <c r="Q12" s="39">
        <v>0.14126279913644413</v>
      </c>
      <c r="R12" s="52">
        <v>0.11763830694853644</v>
      </c>
      <c r="S12" s="39">
        <v>9.0410807804175888E-2</v>
      </c>
      <c r="T12" s="52">
        <v>0.10164324174859797</v>
      </c>
      <c r="U12" s="39">
        <v>0.10689962655388427</v>
      </c>
      <c r="V12" s="39">
        <v>0.11104641348308329</v>
      </c>
      <c r="W12" s="39">
        <v>9.3116986137761371E-2</v>
      </c>
      <c r="X12" s="52">
        <v>9.4792212213101495E-2</v>
      </c>
      <c r="Y12" s="39">
        <v>9.9855196985785197E-2</v>
      </c>
      <c r="Z12" s="39">
        <v>8.9990716185431072E-2</v>
      </c>
      <c r="AA12" s="39">
        <v>0.12198876418641262</v>
      </c>
      <c r="AB12" s="39">
        <v>5.5371382131076043E-2</v>
      </c>
      <c r="AC12" s="39">
        <v>0.1091245187783163</v>
      </c>
      <c r="AD12" s="39">
        <v>0</v>
      </c>
      <c r="AE12" s="52">
        <v>0.10760666688187498</v>
      </c>
      <c r="AF12" s="39">
        <v>9.7177808306650584E-2</v>
      </c>
      <c r="AG12" s="52">
        <v>8.9100096883688168E-2</v>
      </c>
      <c r="AH12" s="39">
        <v>7.8959518722428013E-2</v>
      </c>
      <c r="AI12" s="39">
        <v>0.1219656205942391</v>
      </c>
      <c r="AJ12" s="39">
        <v>0.12763590689498888</v>
      </c>
      <c r="AK12" s="39">
        <v>0.12035611584695341</v>
      </c>
      <c r="AL12" s="52">
        <v>0.10477896836234779</v>
      </c>
      <c r="AM12" s="39">
        <v>9.4028523664154415E-2</v>
      </c>
      <c r="AN12" s="39">
        <v>0.12133974123861738</v>
      </c>
      <c r="AO12" s="39">
        <v>0.10536537414193207</v>
      </c>
      <c r="AP12" s="39">
        <v>0.12633755526805707</v>
      </c>
      <c r="AQ12" s="45">
        <v>8.6220188806148595E-2</v>
      </c>
    </row>
    <row r="13" spans="1:43" ht="20" customHeight="1" x14ac:dyDescent="0.25">
      <c r="A13" s="83"/>
      <c r="B13" s="46">
        <v>206</v>
      </c>
      <c r="C13" s="40">
        <v>44</v>
      </c>
      <c r="D13" s="40">
        <v>19</v>
      </c>
      <c r="E13" s="40">
        <v>13</v>
      </c>
      <c r="F13" s="40">
        <v>59</v>
      </c>
      <c r="G13" s="40">
        <v>19</v>
      </c>
      <c r="H13" s="53">
        <v>56</v>
      </c>
      <c r="I13" s="40">
        <v>26</v>
      </c>
      <c r="J13" s="40">
        <v>13</v>
      </c>
      <c r="K13" s="40">
        <v>12</v>
      </c>
      <c r="L13" s="40">
        <v>29</v>
      </c>
      <c r="M13" s="53">
        <v>84</v>
      </c>
      <c r="N13" s="40">
        <v>34</v>
      </c>
      <c r="O13" s="40">
        <v>14</v>
      </c>
      <c r="P13" s="53">
        <v>58</v>
      </c>
      <c r="Q13" s="40">
        <v>99</v>
      </c>
      <c r="R13" s="53">
        <v>113</v>
      </c>
      <c r="S13" s="40">
        <v>93</v>
      </c>
      <c r="T13" s="53">
        <v>56</v>
      </c>
      <c r="U13" s="40">
        <v>52</v>
      </c>
      <c r="V13" s="40">
        <v>55</v>
      </c>
      <c r="W13" s="40">
        <v>44</v>
      </c>
      <c r="X13" s="53">
        <v>45</v>
      </c>
      <c r="Y13" s="40">
        <v>33</v>
      </c>
      <c r="Z13" s="40">
        <v>24</v>
      </c>
      <c r="AA13" s="40">
        <v>80</v>
      </c>
      <c r="AB13" s="40">
        <v>5</v>
      </c>
      <c r="AC13" s="40">
        <v>19</v>
      </c>
      <c r="AD13" s="40">
        <v>0</v>
      </c>
      <c r="AE13" s="53">
        <v>125</v>
      </c>
      <c r="AF13" s="40">
        <v>82</v>
      </c>
      <c r="AG13" s="53">
        <v>35</v>
      </c>
      <c r="AH13" s="40">
        <v>29</v>
      </c>
      <c r="AI13" s="40">
        <v>35</v>
      </c>
      <c r="AJ13" s="40">
        <v>44</v>
      </c>
      <c r="AK13" s="40">
        <v>45</v>
      </c>
      <c r="AL13" s="53">
        <v>124</v>
      </c>
      <c r="AM13" s="40">
        <v>68</v>
      </c>
      <c r="AN13" s="40">
        <v>57</v>
      </c>
      <c r="AO13" s="40">
        <v>72</v>
      </c>
      <c r="AP13" s="40">
        <v>41</v>
      </c>
      <c r="AQ13" s="46">
        <v>31</v>
      </c>
    </row>
    <row r="14" spans="1:43" ht="20" customHeight="1" x14ac:dyDescent="0.25">
      <c r="A14" s="84" t="s">
        <v>116</v>
      </c>
      <c r="B14" s="47">
        <v>0.12255893657806008</v>
      </c>
      <c r="C14" s="41">
        <v>0.14685726967199703</v>
      </c>
      <c r="D14" s="41">
        <v>1.5940064927753312E-2</v>
      </c>
      <c r="E14" s="41">
        <v>3.6842916009632798E-2</v>
      </c>
      <c r="F14" s="41">
        <v>0.26789862376805185</v>
      </c>
      <c r="G14" s="41">
        <v>7.8388314156833575E-2</v>
      </c>
      <c r="H14" s="54">
        <v>0.17402533553398949</v>
      </c>
      <c r="I14" s="41">
        <v>5.3178870451702304E-2</v>
      </c>
      <c r="J14" s="41">
        <v>5.0965480455357912E-2</v>
      </c>
      <c r="K14" s="41">
        <v>0.10196129555165255</v>
      </c>
      <c r="L14" s="41">
        <v>0.30186255123601419</v>
      </c>
      <c r="M14" s="54">
        <v>0.18455880125121943</v>
      </c>
      <c r="N14" s="41">
        <v>8.8030240384198599E-2</v>
      </c>
      <c r="O14" s="41">
        <v>3.8189595579374874E-2</v>
      </c>
      <c r="P14" s="54">
        <v>6.1783909763908358E-2</v>
      </c>
      <c r="Q14" s="41">
        <v>0.21313959500643317</v>
      </c>
      <c r="R14" s="54">
        <v>0.14493753933494413</v>
      </c>
      <c r="S14" s="41">
        <v>0.10114873973575966</v>
      </c>
      <c r="T14" s="54">
        <v>8.2908642844408464E-2</v>
      </c>
      <c r="U14" s="41">
        <v>0.12197091184842913</v>
      </c>
      <c r="V14" s="41">
        <v>0.14237800303332185</v>
      </c>
      <c r="W14" s="41">
        <v>0.14823505964316558</v>
      </c>
      <c r="X14" s="54">
        <v>0.10584714170264042</v>
      </c>
      <c r="Y14" s="41">
        <v>0.1106619969390381</v>
      </c>
      <c r="Z14" s="41">
        <v>0.11855810774222561</v>
      </c>
      <c r="AA14" s="41">
        <v>0.13571080071633437</v>
      </c>
      <c r="AB14" s="41">
        <v>0.14398442752017826</v>
      </c>
      <c r="AC14" s="41">
        <v>0.13613608206933392</v>
      </c>
      <c r="AD14" s="41">
        <v>0</v>
      </c>
      <c r="AE14" s="54">
        <v>0.11208215727125546</v>
      </c>
      <c r="AF14" s="41">
        <v>0.13700854836036233</v>
      </c>
      <c r="AG14" s="54">
        <v>0.11743455900243678</v>
      </c>
      <c r="AH14" s="41">
        <v>0.16077008296065343</v>
      </c>
      <c r="AI14" s="41">
        <v>0.1450255606883713</v>
      </c>
      <c r="AJ14" s="41">
        <v>0.12788089659399382</v>
      </c>
      <c r="AK14" s="41">
        <v>7.4055854276224561E-2</v>
      </c>
      <c r="AL14" s="54">
        <v>0.12833239963486093</v>
      </c>
      <c r="AM14" s="41">
        <v>0.14355136149369177</v>
      </c>
      <c r="AN14" s="41">
        <v>0.10488799544206867</v>
      </c>
      <c r="AO14" s="41">
        <v>0.12235126541517242</v>
      </c>
      <c r="AP14" s="41">
        <v>0.11586816526506274</v>
      </c>
      <c r="AQ14" s="47">
        <v>0.12826958898761551</v>
      </c>
    </row>
    <row r="15" spans="1:43" ht="20" customHeight="1" x14ac:dyDescent="0.25">
      <c r="A15" s="84"/>
      <c r="B15" s="44">
        <v>245</v>
      </c>
      <c r="C15" s="38">
        <v>39</v>
      </c>
      <c r="D15" s="38">
        <v>6</v>
      </c>
      <c r="E15" s="38">
        <v>7</v>
      </c>
      <c r="F15" s="38">
        <v>95</v>
      </c>
      <c r="G15" s="38">
        <v>14</v>
      </c>
      <c r="H15" s="51">
        <v>59</v>
      </c>
      <c r="I15" s="38">
        <v>26</v>
      </c>
      <c r="J15" s="38">
        <v>9</v>
      </c>
      <c r="K15" s="38">
        <v>10</v>
      </c>
      <c r="L15" s="38">
        <v>62</v>
      </c>
      <c r="M15" s="51">
        <v>106</v>
      </c>
      <c r="N15" s="38">
        <v>39</v>
      </c>
      <c r="O15" s="38">
        <v>5</v>
      </c>
      <c r="P15" s="51">
        <v>42</v>
      </c>
      <c r="Q15" s="38">
        <v>149</v>
      </c>
      <c r="R15" s="51">
        <v>140</v>
      </c>
      <c r="S15" s="38">
        <v>104</v>
      </c>
      <c r="T15" s="51">
        <v>45</v>
      </c>
      <c r="U15" s="38">
        <v>59</v>
      </c>
      <c r="V15" s="38">
        <v>71</v>
      </c>
      <c r="W15" s="38">
        <v>70</v>
      </c>
      <c r="X15" s="51">
        <v>51</v>
      </c>
      <c r="Y15" s="38">
        <v>37</v>
      </c>
      <c r="Z15" s="38">
        <v>32</v>
      </c>
      <c r="AA15" s="38">
        <v>89</v>
      </c>
      <c r="AB15" s="38">
        <v>14</v>
      </c>
      <c r="AC15" s="38">
        <v>23</v>
      </c>
      <c r="AD15" s="38">
        <v>0</v>
      </c>
      <c r="AE15" s="51">
        <v>130</v>
      </c>
      <c r="AF15" s="38">
        <v>115</v>
      </c>
      <c r="AG15" s="51">
        <v>46</v>
      </c>
      <c r="AH15" s="38">
        <v>58</v>
      </c>
      <c r="AI15" s="38">
        <v>41</v>
      </c>
      <c r="AJ15" s="38">
        <v>44</v>
      </c>
      <c r="AK15" s="38">
        <v>27</v>
      </c>
      <c r="AL15" s="51">
        <v>152</v>
      </c>
      <c r="AM15" s="38">
        <v>103</v>
      </c>
      <c r="AN15" s="38">
        <v>49</v>
      </c>
      <c r="AO15" s="38">
        <v>84</v>
      </c>
      <c r="AP15" s="38">
        <v>38</v>
      </c>
      <c r="AQ15" s="44">
        <v>46</v>
      </c>
    </row>
    <row r="16" spans="1:43" ht="20" customHeight="1" x14ac:dyDescent="0.25">
      <c r="A16" s="83" t="s">
        <v>117</v>
      </c>
      <c r="B16" s="45">
        <v>0.12165655372585976</v>
      </c>
      <c r="C16" s="39">
        <v>0.10768828711500537</v>
      </c>
      <c r="D16" s="39">
        <v>3.7729702560953718E-2</v>
      </c>
      <c r="E16" s="39">
        <v>8.5708594086062989E-2</v>
      </c>
      <c r="F16" s="39">
        <v>7.041399767510477E-2</v>
      </c>
      <c r="G16" s="39">
        <v>6.1603134600960396E-2</v>
      </c>
      <c r="H16" s="52">
        <v>8.362423212349307E-2</v>
      </c>
      <c r="I16" s="39">
        <v>7.1754201395278563E-2</v>
      </c>
      <c r="J16" s="39">
        <v>8.0724331377822325E-2</v>
      </c>
      <c r="K16" s="39">
        <v>4.864069040828993E-2</v>
      </c>
      <c r="L16" s="39">
        <v>9.0053484686410556E-2</v>
      </c>
      <c r="M16" s="52">
        <v>9.3186865517313602E-2</v>
      </c>
      <c r="N16" s="39">
        <v>5.6547674209762373E-2</v>
      </c>
      <c r="O16" s="39">
        <v>7.8806811865346327E-2</v>
      </c>
      <c r="P16" s="52">
        <v>8.4440580328161374E-2</v>
      </c>
      <c r="Q16" s="39">
        <v>0.10101596949182888</v>
      </c>
      <c r="R16" s="52">
        <v>9.5400734923147865E-2</v>
      </c>
      <c r="S16" s="39">
        <v>0.14449994572447555</v>
      </c>
      <c r="T16" s="52">
        <v>0.10773527319024706</v>
      </c>
      <c r="U16" s="39">
        <v>0.12499890228961971</v>
      </c>
      <c r="V16" s="39">
        <v>0.13667287295720884</v>
      </c>
      <c r="W16" s="39">
        <v>0.11862523457135002</v>
      </c>
      <c r="X16" s="52">
        <v>9.811022514609577E-2</v>
      </c>
      <c r="Y16" s="39">
        <v>0.13841668337802113</v>
      </c>
      <c r="Z16" s="39">
        <v>0.10392899573213769</v>
      </c>
      <c r="AA16" s="39">
        <v>0.11975650683928958</v>
      </c>
      <c r="AB16" s="39">
        <v>0.19881983854855678</v>
      </c>
      <c r="AC16" s="39">
        <v>0.14661934960467471</v>
      </c>
      <c r="AD16" s="39">
        <v>0</v>
      </c>
      <c r="AE16" s="52">
        <v>0.1067114958197149</v>
      </c>
      <c r="AF16" s="39">
        <v>0.14226883145777319</v>
      </c>
      <c r="AG16" s="52">
        <v>0.16443726783119397</v>
      </c>
      <c r="AH16" s="39">
        <v>0.11557781551777861</v>
      </c>
      <c r="AI16" s="39">
        <v>5.043977651265668E-2</v>
      </c>
      <c r="AJ16" s="39">
        <v>9.7854813388454337E-2</v>
      </c>
      <c r="AK16" s="39">
        <v>7.8850520346143468E-2</v>
      </c>
      <c r="AL16" s="52">
        <v>0.11174429295597299</v>
      </c>
      <c r="AM16" s="39">
        <v>0.11940891135977645</v>
      </c>
      <c r="AN16" s="39">
        <v>9.9937153053193284E-2</v>
      </c>
      <c r="AO16" s="39">
        <v>0.13293723689279888</v>
      </c>
      <c r="AP16" s="39">
        <v>0.13840976653201661</v>
      </c>
      <c r="AQ16" s="45">
        <v>0.12794144777728911</v>
      </c>
    </row>
    <row r="17" spans="1:43" ht="20" customHeight="1" x14ac:dyDescent="0.25">
      <c r="A17" s="83"/>
      <c r="B17" s="46">
        <v>243</v>
      </c>
      <c r="C17" s="40">
        <v>29</v>
      </c>
      <c r="D17" s="40">
        <v>15</v>
      </c>
      <c r="E17" s="40">
        <v>15</v>
      </c>
      <c r="F17" s="40">
        <v>25</v>
      </c>
      <c r="G17" s="40">
        <v>11</v>
      </c>
      <c r="H17" s="53">
        <v>28</v>
      </c>
      <c r="I17" s="40">
        <v>34</v>
      </c>
      <c r="J17" s="40">
        <v>14</v>
      </c>
      <c r="K17" s="40">
        <v>5</v>
      </c>
      <c r="L17" s="40">
        <v>18</v>
      </c>
      <c r="M17" s="53">
        <v>54</v>
      </c>
      <c r="N17" s="40">
        <v>25</v>
      </c>
      <c r="O17" s="40">
        <v>10</v>
      </c>
      <c r="P17" s="53">
        <v>58</v>
      </c>
      <c r="Q17" s="40">
        <v>71</v>
      </c>
      <c r="R17" s="53">
        <v>92</v>
      </c>
      <c r="S17" s="40">
        <v>149</v>
      </c>
      <c r="T17" s="53">
        <v>59</v>
      </c>
      <c r="U17" s="40">
        <v>60</v>
      </c>
      <c r="V17" s="40">
        <v>68</v>
      </c>
      <c r="W17" s="40">
        <v>56</v>
      </c>
      <c r="X17" s="53">
        <v>47</v>
      </c>
      <c r="Y17" s="40">
        <v>46</v>
      </c>
      <c r="Z17" s="40">
        <v>28</v>
      </c>
      <c r="AA17" s="40">
        <v>79</v>
      </c>
      <c r="AB17" s="40">
        <v>19</v>
      </c>
      <c r="AC17" s="40">
        <v>25</v>
      </c>
      <c r="AD17" s="40">
        <v>0</v>
      </c>
      <c r="AE17" s="53">
        <v>124</v>
      </c>
      <c r="AF17" s="40">
        <v>120</v>
      </c>
      <c r="AG17" s="53">
        <v>64</v>
      </c>
      <c r="AH17" s="40">
        <v>42</v>
      </c>
      <c r="AI17" s="40">
        <v>14</v>
      </c>
      <c r="AJ17" s="40">
        <v>34</v>
      </c>
      <c r="AK17" s="40">
        <v>29</v>
      </c>
      <c r="AL17" s="53">
        <v>133</v>
      </c>
      <c r="AM17" s="40">
        <v>86</v>
      </c>
      <c r="AN17" s="40">
        <v>47</v>
      </c>
      <c r="AO17" s="40">
        <v>91</v>
      </c>
      <c r="AP17" s="40">
        <v>45</v>
      </c>
      <c r="AQ17" s="46">
        <v>46</v>
      </c>
    </row>
    <row r="18" spans="1:43" ht="20" customHeight="1" x14ac:dyDescent="0.25">
      <c r="A18" s="84" t="s">
        <v>118</v>
      </c>
      <c r="B18" s="47">
        <v>0.43152783250841864</v>
      </c>
      <c r="C18" s="41">
        <v>0.35444507328868063</v>
      </c>
      <c r="D18" s="41">
        <v>0.72964811414379682</v>
      </c>
      <c r="E18" s="41">
        <v>0.63693296324050719</v>
      </c>
      <c r="F18" s="41">
        <v>0.23069015511543289</v>
      </c>
      <c r="G18" s="41">
        <v>0.52652067275635561</v>
      </c>
      <c r="H18" s="54">
        <v>0.32393395688843568</v>
      </c>
      <c r="I18" s="41">
        <v>0.64794040204144177</v>
      </c>
      <c r="J18" s="41">
        <v>0.67062502469121643</v>
      </c>
      <c r="K18" s="41">
        <v>0.4119454967275808</v>
      </c>
      <c r="L18" s="41">
        <v>0.23427321683967192</v>
      </c>
      <c r="M18" s="54">
        <v>0.34285125064128352</v>
      </c>
      <c r="N18" s="41">
        <v>0.59093487116189136</v>
      </c>
      <c r="O18" s="41">
        <v>0.66014015439109341</v>
      </c>
      <c r="P18" s="54">
        <v>0.58272127698004461</v>
      </c>
      <c r="Q18" s="41">
        <v>0.332413405595331</v>
      </c>
      <c r="R18" s="54">
        <v>0.43961871694764526</v>
      </c>
      <c r="S18" s="41">
        <v>0.42393687151949289</v>
      </c>
      <c r="T18" s="54">
        <v>0.44873967818617927</v>
      </c>
      <c r="U18" s="41">
        <v>0.41707460651949468</v>
      </c>
      <c r="V18" s="41">
        <v>0.45850464501777738</v>
      </c>
      <c r="W18" s="41">
        <v>0.39821488299251656</v>
      </c>
      <c r="X18" s="54">
        <v>0.5155938385473392</v>
      </c>
      <c r="Y18" s="41">
        <v>0.39674240053424376</v>
      </c>
      <c r="Z18" s="41">
        <v>0.45342329426618799</v>
      </c>
      <c r="AA18" s="41">
        <v>0.38099996935846359</v>
      </c>
      <c r="AB18" s="41">
        <v>0.36433896168793667</v>
      </c>
      <c r="AC18" s="41">
        <v>0.46096106854255331</v>
      </c>
      <c r="AD18" s="41">
        <v>0</v>
      </c>
      <c r="AE18" s="54">
        <v>0.46056927200299119</v>
      </c>
      <c r="AF18" s="41">
        <v>0.39147377448093862</v>
      </c>
      <c r="AG18" s="54">
        <v>0.38567236242515107</v>
      </c>
      <c r="AH18" s="41">
        <v>0.42661495831304497</v>
      </c>
      <c r="AI18" s="41">
        <v>0.45583765247201485</v>
      </c>
      <c r="AJ18" s="41">
        <v>0.433885835861197</v>
      </c>
      <c r="AK18" s="41">
        <v>0.52606377063012222</v>
      </c>
      <c r="AL18" s="54">
        <v>0.45466142163503548</v>
      </c>
      <c r="AM18" s="41">
        <v>0.43730327822732634</v>
      </c>
      <c r="AN18" s="41">
        <v>0.48140117785898845</v>
      </c>
      <c r="AO18" s="41">
        <v>0.39118414149129666</v>
      </c>
      <c r="AP18" s="41">
        <v>0.37191291389969683</v>
      </c>
      <c r="AQ18" s="47">
        <v>0.40877655220291415</v>
      </c>
    </row>
    <row r="19" spans="1:43" ht="20" customHeight="1" x14ac:dyDescent="0.25">
      <c r="A19" s="84"/>
      <c r="B19" s="44">
        <v>863</v>
      </c>
      <c r="C19" s="38">
        <v>94</v>
      </c>
      <c r="D19" s="38">
        <v>294</v>
      </c>
      <c r="E19" s="38">
        <v>114</v>
      </c>
      <c r="F19" s="38">
        <v>82</v>
      </c>
      <c r="G19" s="38">
        <v>95</v>
      </c>
      <c r="H19" s="51">
        <v>109</v>
      </c>
      <c r="I19" s="38">
        <v>312</v>
      </c>
      <c r="J19" s="38">
        <v>117</v>
      </c>
      <c r="K19" s="38">
        <v>39</v>
      </c>
      <c r="L19" s="38">
        <v>48</v>
      </c>
      <c r="M19" s="51">
        <v>197</v>
      </c>
      <c r="N19" s="38">
        <v>260</v>
      </c>
      <c r="O19" s="38">
        <v>87</v>
      </c>
      <c r="P19" s="51">
        <v>400</v>
      </c>
      <c r="Q19" s="38">
        <v>233</v>
      </c>
      <c r="R19" s="51">
        <v>424</v>
      </c>
      <c r="S19" s="38">
        <v>436</v>
      </c>
      <c r="T19" s="51">
        <v>246</v>
      </c>
      <c r="U19" s="38">
        <v>202</v>
      </c>
      <c r="V19" s="38">
        <v>227</v>
      </c>
      <c r="W19" s="38">
        <v>189</v>
      </c>
      <c r="X19" s="51">
        <v>247</v>
      </c>
      <c r="Y19" s="38">
        <v>131</v>
      </c>
      <c r="Z19" s="38">
        <v>121</v>
      </c>
      <c r="AA19" s="38">
        <v>250</v>
      </c>
      <c r="AB19" s="38">
        <v>35</v>
      </c>
      <c r="AC19" s="38">
        <v>79</v>
      </c>
      <c r="AD19" s="38">
        <v>0</v>
      </c>
      <c r="AE19" s="51">
        <v>534</v>
      </c>
      <c r="AF19" s="38">
        <v>329</v>
      </c>
      <c r="AG19" s="51">
        <v>151</v>
      </c>
      <c r="AH19" s="38">
        <v>154</v>
      </c>
      <c r="AI19" s="38">
        <v>129</v>
      </c>
      <c r="AJ19" s="38">
        <v>151</v>
      </c>
      <c r="AK19" s="38">
        <v>195</v>
      </c>
      <c r="AL19" s="51">
        <v>539</v>
      </c>
      <c r="AM19" s="38">
        <v>314</v>
      </c>
      <c r="AN19" s="38">
        <v>225</v>
      </c>
      <c r="AO19" s="38">
        <v>269</v>
      </c>
      <c r="AP19" s="38">
        <v>122</v>
      </c>
      <c r="AQ19" s="44">
        <v>147</v>
      </c>
    </row>
    <row r="20" spans="1:43" ht="20" customHeight="1" x14ac:dyDescent="0.25">
      <c r="A20" s="83" t="s">
        <v>119</v>
      </c>
      <c r="B20" s="45">
        <v>0.22578226335570953</v>
      </c>
      <c r="C20" s="39">
        <v>0.31103738824686944</v>
      </c>
      <c r="D20" s="39">
        <v>6.3109527156586367E-2</v>
      </c>
      <c r="E20" s="39">
        <v>0.10960569487817921</v>
      </c>
      <c r="F20" s="39">
        <v>0.43465072445617886</v>
      </c>
      <c r="G20" s="39">
        <v>0.1809990034901931</v>
      </c>
      <c r="H20" s="52">
        <v>0.3403189652776713</v>
      </c>
      <c r="I20" s="39">
        <v>0.10694925776925432</v>
      </c>
      <c r="J20" s="39">
        <v>0.12503068701414075</v>
      </c>
      <c r="K20" s="39">
        <v>0.22463227240039121</v>
      </c>
      <c r="L20" s="39">
        <v>0.44278050126332824</v>
      </c>
      <c r="M20" s="52">
        <v>0.33149402383091792</v>
      </c>
      <c r="N20" s="39">
        <v>0.16540521988067058</v>
      </c>
      <c r="O20" s="39">
        <v>0.14622059719111938</v>
      </c>
      <c r="P20" s="52">
        <v>0.14586885331699698</v>
      </c>
      <c r="Q20" s="39">
        <v>0.35440239414287733</v>
      </c>
      <c r="R20" s="52">
        <v>0.26257584628348063</v>
      </c>
      <c r="S20" s="39">
        <v>0.19155954753993548</v>
      </c>
      <c r="T20" s="52">
        <v>0.18455188459300639</v>
      </c>
      <c r="U20" s="39">
        <v>0.22887053840231344</v>
      </c>
      <c r="V20" s="39">
        <v>0.25342441651640518</v>
      </c>
      <c r="W20" s="39">
        <v>0.24135204578092689</v>
      </c>
      <c r="X20" s="52">
        <v>0.20063935391574195</v>
      </c>
      <c r="Y20" s="39">
        <v>0.21051719392482324</v>
      </c>
      <c r="Z20" s="39">
        <v>0.20854882392765661</v>
      </c>
      <c r="AA20" s="39">
        <v>0.25769956490274704</v>
      </c>
      <c r="AB20" s="39">
        <v>0.19935580965125435</v>
      </c>
      <c r="AC20" s="39">
        <v>0.24526060084765031</v>
      </c>
      <c r="AD20" s="39">
        <v>0</v>
      </c>
      <c r="AE20" s="52">
        <v>0.21968882415313046</v>
      </c>
      <c r="AF20" s="39">
        <v>0.23418635666701285</v>
      </c>
      <c r="AG20" s="52">
        <v>0.20653465588612499</v>
      </c>
      <c r="AH20" s="39">
        <v>0.23972960168308138</v>
      </c>
      <c r="AI20" s="39">
        <v>0.26699118128261046</v>
      </c>
      <c r="AJ20" s="39">
        <v>0.25551680348898265</v>
      </c>
      <c r="AK20" s="39">
        <v>0.1944119701231779</v>
      </c>
      <c r="AL20" s="52">
        <v>0.2331113679972088</v>
      </c>
      <c r="AM20" s="39">
        <v>0.23757988515784617</v>
      </c>
      <c r="AN20" s="39">
        <v>0.22622773668068605</v>
      </c>
      <c r="AO20" s="39">
        <v>0.22771663955710453</v>
      </c>
      <c r="AP20" s="39">
        <v>0.24220572053311976</v>
      </c>
      <c r="AQ20" s="45">
        <v>0.2144897777937641</v>
      </c>
    </row>
    <row r="21" spans="1:43" ht="20" customHeight="1" x14ac:dyDescent="0.25">
      <c r="A21" s="85"/>
      <c r="B21" s="48">
        <v>452</v>
      </c>
      <c r="C21" s="42">
        <v>82</v>
      </c>
      <c r="D21" s="42">
        <v>25</v>
      </c>
      <c r="E21" s="42">
        <v>20</v>
      </c>
      <c r="F21" s="42">
        <v>154</v>
      </c>
      <c r="G21" s="42">
        <v>33</v>
      </c>
      <c r="H21" s="57">
        <v>115</v>
      </c>
      <c r="I21" s="42">
        <v>51</v>
      </c>
      <c r="J21" s="42">
        <v>22</v>
      </c>
      <c r="K21" s="42">
        <v>22</v>
      </c>
      <c r="L21" s="42">
        <v>90</v>
      </c>
      <c r="M21" s="57">
        <v>191</v>
      </c>
      <c r="N21" s="42">
        <v>73</v>
      </c>
      <c r="O21" s="42">
        <v>19</v>
      </c>
      <c r="P21" s="57">
        <v>100</v>
      </c>
      <c r="Q21" s="42">
        <v>248</v>
      </c>
      <c r="R21" s="57">
        <v>253</v>
      </c>
      <c r="S21" s="42">
        <v>197</v>
      </c>
      <c r="T21" s="57">
        <v>101</v>
      </c>
      <c r="U21" s="42">
        <v>111</v>
      </c>
      <c r="V21" s="42">
        <v>125</v>
      </c>
      <c r="W21" s="42">
        <v>114</v>
      </c>
      <c r="X21" s="57">
        <v>96</v>
      </c>
      <c r="Y21" s="42">
        <v>70</v>
      </c>
      <c r="Z21" s="42">
        <v>56</v>
      </c>
      <c r="AA21" s="42">
        <v>169</v>
      </c>
      <c r="AB21" s="42">
        <v>19</v>
      </c>
      <c r="AC21" s="42">
        <v>42</v>
      </c>
      <c r="AD21" s="42">
        <v>0</v>
      </c>
      <c r="AE21" s="57">
        <v>255</v>
      </c>
      <c r="AF21" s="42">
        <v>197</v>
      </c>
      <c r="AG21" s="57">
        <v>81</v>
      </c>
      <c r="AH21" s="42">
        <v>87</v>
      </c>
      <c r="AI21" s="42">
        <v>76</v>
      </c>
      <c r="AJ21" s="42">
        <v>89</v>
      </c>
      <c r="AK21" s="42">
        <v>72</v>
      </c>
      <c r="AL21" s="57">
        <v>276</v>
      </c>
      <c r="AM21" s="42">
        <v>171</v>
      </c>
      <c r="AN21" s="42">
        <v>106</v>
      </c>
      <c r="AO21" s="42">
        <v>157</v>
      </c>
      <c r="AP21" s="42">
        <v>79</v>
      </c>
      <c r="AQ21" s="48">
        <v>77</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6" display="Return to index" xr:uid="{FFD34D97-0CDF-4942-9457-9691CF44491E}"/>
  </hyperlinks>
  <pageMargins left="0.7" right="0.7" top="0.75" bottom="0.75" header="0.3" footer="0.3"/>
  <headerFooter alignWithMargins="0"/>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0.10018532901589702</v>
      </c>
      <c r="C6" s="37">
        <v>5.4935438706265612E-2</v>
      </c>
      <c r="D6" s="37">
        <v>0.2642784277418212</v>
      </c>
      <c r="E6" s="37">
        <v>9.8264286730520872E-2</v>
      </c>
      <c r="F6" s="37">
        <v>5.1102080738361776E-2</v>
      </c>
      <c r="G6" s="37">
        <v>0.1195725654402464</v>
      </c>
      <c r="H6" s="50">
        <v>4.879609310491239E-2</v>
      </c>
      <c r="I6" s="37">
        <v>0.20051815400607698</v>
      </c>
      <c r="J6" s="37">
        <v>9.8109730838870798E-2</v>
      </c>
      <c r="K6" s="37">
        <v>0.11176254299903401</v>
      </c>
      <c r="L6" s="37">
        <v>4.3602379708229451E-2</v>
      </c>
      <c r="M6" s="50">
        <v>5.3211752037646505E-2</v>
      </c>
      <c r="N6" s="37">
        <v>0.19030132278712969</v>
      </c>
      <c r="O6" s="37">
        <v>6.1899949737444039E-2</v>
      </c>
      <c r="P6" s="50">
        <v>0.1150381476014047</v>
      </c>
      <c r="Q6" s="37">
        <v>8.8418391140752048E-2</v>
      </c>
      <c r="R6" s="50">
        <v>0.11240629843346474</v>
      </c>
      <c r="S6" s="37">
        <v>8.8710779066126164E-2</v>
      </c>
      <c r="T6" s="50">
        <v>0.14916673621407173</v>
      </c>
      <c r="U6" s="37">
        <v>8.9354910209655275E-2</v>
      </c>
      <c r="V6" s="37">
        <v>9.3021112696331926E-2</v>
      </c>
      <c r="W6" s="37">
        <v>6.2167394081618997E-2</v>
      </c>
      <c r="X6" s="50">
        <v>0.14173007305048924</v>
      </c>
      <c r="Y6" s="37">
        <v>9.0768753991900722E-2</v>
      </c>
      <c r="Z6" s="37">
        <v>7.148611625323556E-2</v>
      </c>
      <c r="AA6" s="37">
        <v>7.9929071606989824E-2</v>
      </c>
      <c r="AB6" s="37">
        <v>0.10071727367667892</v>
      </c>
      <c r="AC6" s="37">
        <v>0.12432683647368135</v>
      </c>
      <c r="AD6" s="37">
        <v>0</v>
      </c>
      <c r="AE6" s="50">
        <v>0.10196467734030819</v>
      </c>
      <c r="AF6" s="37">
        <v>9.7731245393410326E-2</v>
      </c>
      <c r="AG6" s="50">
        <v>0.12763070864684919</v>
      </c>
      <c r="AH6" s="37">
        <v>0.10636239534984504</v>
      </c>
      <c r="AI6" s="37">
        <v>9.7032653046192879E-2</v>
      </c>
      <c r="AJ6" s="37">
        <v>9.097466883715187E-2</v>
      </c>
      <c r="AK6" s="37">
        <v>0.11201650041609217</v>
      </c>
      <c r="AL6" s="50">
        <v>9.2173161475188725E-2</v>
      </c>
      <c r="AM6" s="37">
        <v>8.7218865823746453E-2</v>
      </c>
      <c r="AN6" s="37">
        <v>9.9805121579984266E-2</v>
      </c>
      <c r="AO6" s="37">
        <v>0.11950874057955016</v>
      </c>
      <c r="AP6" s="37">
        <v>8.3786579617003185E-2</v>
      </c>
      <c r="AQ6" s="43">
        <v>0.1521189582822142</v>
      </c>
    </row>
    <row r="7" spans="1:43" ht="20" customHeight="1" x14ac:dyDescent="0.25">
      <c r="A7" s="84"/>
      <c r="B7" s="44">
        <v>200</v>
      </c>
      <c r="C7" s="38">
        <v>15</v>
      </c>
      <c r="D7" s="38">
        <v>107</v>
      </c>
      <c r="E7" s="38">
        <v>18</v>
      </c>
      <c r="F7" s="38">
        <v>18</v>
      </c>
      <c r="G7" s="38">
        <v>22</v>
      </c>
      <c r="H7" s="51">
        <v>16</v>
      </c>
      <c r="I7" s="38">
        <v>96</v>
      </c>
      <c r="J7" s="38">
        <v>17</v>
      </c>
      <c r="K7" s="38">
        <v>11</v>
      </c>
      <c r="L7" s="38">
        <v>9</v>
      </c>
      <c r="M7" s="51">
        <v>31</v>
      </c>
      <c r="N7" s="38">
        <v>84</v>
      </c>
      <c r="O7" s="38">
        <v>8</v>
      </c>
      <c r="P7" s="51">
        <v>79</v>
      </c>
      <c r="Q7" s="38">
        <v>62</v>
      </c>
      <c r="R7" s="51">
        <v>108</v>
      </c>
      <c r="S7" s="38">
        <v>91</v>
      </c>
      <c r="T7" s="51">
        <v>82</v>
      </c>
      <c r="U7" s="38">
        <v>43</v>
      </c>
      <c r="V7" s="38">
        <v>46</v>
      </c>
      <c r="W7" s="38">
        <v>29</v>
      </c>
      <c r="X7" s="51">
        <v>68</v>
      </c>
      <c r="Y7" s="38">
        <v>30</v>
      </c>
      <c r="Z7" s="38">
        <v>19</v>
      </c>
      <c r="AA7" s="38">
        <v>52</v>
      </c>
      <c r="AB7" s="38">
        <v>10</v>
      </c>
      <c r="AC7" s="38">
        <v>21</v>
      </c>
      <c r="AD7" s="38">
        <v>0</v>
      </c>
      <c r="AE7" s="51">
        <v>118</v>
      </c>
      <c r="AF7" s="38">
        <v>82</v>
      </c>
      <c r="AG7" s="51">
        <v>50</v>
      </c>
      <c r="AH7" s="38">
        <v>38</v>
      </c>
      <c r="AI7" s="38">
        <v>28</v>
      </c>
      <c r="AJ7" s="38">
        <v>32</v>
      </c>
      <c r="AK7" s="38">
        <v>42</v>
      </c>
      <c r="AL7" s="51">
        <v>109</v>
      </c>
      <c r="AM7" s="38">
        <v>63</v>
      </c>
      <c r="AN7" s="38">
        <v>47</v>
      </c>
      <c r="AO7" s="38">
        <v>82</v>
      </c>
      <c r="AP7" s="38">
        <v>27</v>
      </c>
      <c r="AQ7" s="44">
        <v>55</v>
      </c>
    </row>
    <row r="8" spans="1:43" ht="20" customHeight="1" x14ac:dyDescent="0.25">
      <c r="A8" s="83" t="s">
        <v>113</v>
      </c>
      <c r="B8" s="45">
        <v>0.22922434747640735</v>
      </c>
      <c r="C8" s="39">
        <v>0.14878377286993014</v>
      </c>
      <c r="D8" s="39">
        <v>0.40432285906586507</v>
      </c>
      <c r="E8" s="39">
        <v>0.32999897396156685</v>
      </c>
      <c r="F8" s="39">
        <v>0.11648651825798341</v>
      </c>
      <c r="G8" s="39">
        <v>0.30050881401548341</v>
      </c>
      <c r="H8" s="52">
        <v>0.14186256689016158</v>
      </c>
      <c r="I8" s="39">
        <v>0.36231817533060368</v>
      </c>
      <c r="J8" s="39">
        <v>0.34530462968992959</v>
      </c>
      <c r="K8" s="39">
        <v>0.2627295054874878</v>
      </c>
      <c r="L8" s="39">
        <v>0.11713222323792762</v>
      </c>
      <c r="M8" s="52">
        <v>0.15954779605416472</v>
      </c>
      <c r="N8" s="39">
        <v>0.34655555771630359</v>
      </c>
      <c r="O8" s="39">
        <v>0.34067815021758441</v>
      </c>
      <c r="P8" s="52">
        <v>0.31398839643752052</v>
      </c>
      <c r="Q8" s="39">
        <v>0.15906648977623422</v>
      </c>
      <c r="R8" s="52">
        <v>0.23495065533932791</v>
      </c>
      <c r="S8" s="39">
        <v>0.22541577288407302</v>
      </c>
      <c r="T8" s="52">
        <v>0.27303225703705375</v>
      </c>
      <c r="U8" s="39">
        <v>0.25077833740187455</v>
      </c>
      <c r="V8" s="39">
        <v>0.21934138635586983</v>
      </c>
      <c r="W8" s="39">
        <v>0.16694999093137242</v>
      </c>
      <c r="X8" s="52">
        <v>0.25850192797681659</v>
      </c>
      <c r="Y8" s="39">
        <v>0.24249979796860163</v>
      </c>
      <c r="Z8" s="39">
        <v>0.26349888166589885</v>
      </c>
      <c r="AA8" s="39">
        <v>0.19215063983591019</v>
      </c>
      <c r="AB8" s="39">
        <v>0.21396762824900642</v>
      </c>
      <c r="AC8" s="39">
        <v>0.21872953605664477</v>
      </c>
      <c r="AD8" s="39">
        <v>0</v>
      </c>
      <c r="AE8" s="52">
        <v>0.2448515447585671</v>
      </c>
      <c r="AF8" s="39">
        <v>0.20767126065839897</v>
      </c>
      <c r="AG8" s="52">
        <v>0.17909885689301777</v>
      </c>
      <c r="AH8" s="39">
        <v>0.23333764692785811</v>
      </c>
      <c r="AI8" s="39">
        <v>0.27656977816267925</v>
      </c>
      <c r="AJ8" s="39">
        <v>0.24820011670587705</v>
      </c>
      <c r="AK8" s="39">
        <v>0.28639647758289866</v>
      </c>
      <c r="AL8" s="52">
        <v>0.21866768321914076</v>
      </c>
      <c r="AM8" s="39">
        <v>0.18973541531822102</v>
      </c>
      <c r="AN8" s="39">
        <v>0.263237069040272</v>
      </c>
      <c r="AO8" s="39">
        <v>0.24907208347192056</v>
      </c>
      <c r="AP8" s="39">
        <v>0.28323009362291818</v>
      </c>
      <c r="AQ8" s="45">
        <v>0.21788975526725968</v>
      </c>
    </row>
    <row r="9" spans="1:43" ht="20" customHeight="1" x14ac:dyDescent="0.25">
      <c r="A9" s="83"/>
      <c r="B9" s="46">
        <v>458</v>
      </c>
      <c r="C9" s="40">
        <v>39</v>
      </c>
      <c r="D9" s="40">
        <v>163</v>
      </c>
      <c r="E9" s="40">
        <v>59</v>
      </c>
      <c r="F9" s="40">
        <v>41</v>
      </c>
      <c r="G9" s="40">
        <v>54</v>
      </c>
      <c r="H9" s="53">
        <v>48</v>
      </c>
      <c r="I9" s="40">
        <v>174</v>
      </c>
      <c r="J9" s="40">
        <v>60</v>
      </c>
      <c r="K9" s="40">
        <v>25</v>
      </c>
      <c r="L9" s="40">
        <v>24</v>
      </c>
      <c r="M9" s="53">
        <v>92</v>
      </c>
      <c r="N9" s="40">
        <v>152</v>
      </c>
      <c r="O9" s="40">
        <v>45</v>
      </c>
      <c r="P9" s="53">
        <v>216</v>
      </c>
      <c r="Q9" s="40">
        <v>111</v>
      </c>
      <c r="R9" s="53">
        <v>227</v>
      </c>
      <c r="S9" s="40">
        <v>232</v>
      </c>
      <c r="T9" s="53">
        <v>149</v>
      </c>
      <c r="U9" s="40">
        <v>121</v>
      </c>
      <c r="V9" s="40">
        <v>109</v>
      </c>
      <c r="W9" s="40">
        <v>79</v>
      </c>
      <c r="X9" s="53">
        <v>124</v>
      </c>
      <c r="Y9" s="40">
        <v>80</v>
      </c>
      <c r="Z9" s="40">
        <v>70</v>
      </c>
      <c r="AA9" s="40">
        <v>126</v>
      </c>
      <c r="AB9" s="40">
        <v>21</v>
      </c>
      <c r="AC9" s="40">
        <v>37</v>
      </c>
      <c r="AD9" s="40">
        <v>0</v>
      </c>
      <c r="AE9" s="53">
        <v>284</v>
      </c>
      <c r="AF9" s="40">
        <v>175</v>
      </c>
      <c r="AG9" s="53">
        <v>70</v>
      </c>
      <c r="AH9" s="40">
        <v>84</v>
      </c>
      <c r="AI9" s="40">
        <v>78</v>
      </c>
      <c r="AJ9" s="40">
        <v>86</v>
      </c>
      <c r="AK9" s="40">
        <v>106</v>
      </c>
      <c r="AL9" s="53">
        <v>259</v>
      </c>
      <c r="AM9" s="40">
        <v>136</v>
      </c>
      <c r="AN9" s="40">
        <v>123</v>
      </c>
      <c r="AO9" s="40">
        <v>171</v>
      </c>
      <c r="AP9" s="40">
        <v>93</v>
      </c>
      <c r="AQ9" s="46">
        <v>78</v>
      </c>
    </row>
    <row r="10" spans="1:43" ht="20" customHeight="1" x14ac:dyDescent="0.25">
      <c r="A10" s="84" t="s">
        <v>114</v>
      </c>
      <c r="B10" s="47">
        <v>0.25964217555919034</v>
      </c>
      <c r="C10" s="41">
        <v>0.31590708944763707</v>
      </c>
      <c r="D10" s="41">
        <v>0.20723735744556485</v>
      </c>
      <c r="E10" s="41">
        <v>0.28713126759926116</v>
      </c>
      <c r="F10" s="41">
        <v>0.23834805278816681</v>
      </c>
      <c r="G10" s="41">
        <v>0.27308834957949341</v>
      </c>
      <c r="H10" s="54">
        <v>0.28627325335876957</v>
      </c>
      <c r="I10" s="41">
        <v>0.21327540398455669</v>
      </c>
      <c r="J10" s="41">
        <v>0.25339836693956669</v>
      </c>
      <c r="K10" s="41">
        <v>0.2640838645508507</v>
      </c>
      <c r="L10" s="41">
        <v>0.18817049420102522</v>
      </c>
      <c r="M10" s="54">
        <v>0.26134676944120921</v>
      </c>
      <c r="N10" s="41">
        <v>0.20019771093244831</v>
      </c>
      <c r="O10" s="41">
        <v>0.26872110851339781</v>
      </c>
      <c r="P10" s="54">
        <v>0.25505364811601633</v>
      </c>
      <c r="Q10" s="41">
        <v>0.21996878676117393</v>
      </c>
      <c r="R10" s="54">
        <v>0.23794942331690838</v>
      </c>
      <c r="S10" s="41">
        <v>0.28054529831761188</v>
      </c>
      <c r="T10" s="54">
        <v>0.28998397869764536</v>
      </c>
      <c r="U10" s="41">
        <v>0.25191230875255738</v>
      </c>
      <c r="V10" s="41">
        <v>0.23546135412563662</v>
      </c>
      <c r="W10" s="41">
        <v>0.25776961707594942</v>
      </c>
      <c r="X10" s="54">
        <v>0.26826325106555893</v>
      </c>
      <c r="Y10" s="41">
        <v>0.24604097823132542</v>
      </c>
      <c r="Z10" s="41">
        <v>0.25651544814569605</v>
      </c>
      <c r="AA10" s="41">
        <v>0.26422906180904621</v>
      </c>
      <c r="AB10" s="41">
        <v>0.25231110813214763</v>
      </c>
      <c r="AC10" s="41">
        <v>0.25324328060050777</v>
      </c>
      <c r="AD10" s="41">
        <v>0</v>
      </c>
      <c r="AE10" s="54">
        <v>0.25415262698225222</v>
      </c>
      <c r="AF10" s="41">
        <v>0.26721338074295398</v>
      </c>
      <c r="AG10" s="54">
        <v>0.25353308043637968</v>
      </c>
      <c r="AH10" s="41">
        <v>0.24637778044163181</v>
      </c>
      <c r="AI10" s="41">
        <v>0.27130424969214428</v>
      </c>
      <c r="AJ10" s="41">
        <v>0.28982595294193808</v>
      </c>
      <c r="AK10" s="41">
        <v>0.22070834826990388</v>
      </c>
      <c r="AL10" s="54">
        <v>0.248403029432472</v>
      </c>
      <c r="AM10" s="41">
        <v>0.24617520514976671</v>
      </c>
      <c r="AN10" s="41">
        <v>0.25183493322714229</v>
      </c>
      <c r="AO10" s="41">
        <v>0.24698168213598864</v>
      </c>
      <c r="AP10" s="41">
        <v>0.26238646594669718</v>
      </c>
      <c r="AQ10" s="47">
        <v>0.23291888917516029</v>
      </c>
    </row>
    <row r="11" spans="1:43" ht="20" customHeight="1" x14ac:dyDescent="0.25">
      <c r="A11" s="84"/>
      <c r="B11" s="44">
        <v>519</v>
      </c>
      <c r="C11" s="38">
        <v>84</v>
      </c>
      <c r="D11" s="38">
        <v>84</v>
      </c>
      <c r="E11" s="38">
        <v>51</v>
      </c>
      <c r="F11" s="38">
        <v>85</v>
      </c>
      <c r="G11" s="38">
        <v>49</v>
      </c>
      <c r="H11" s="51">
        <v>97</v>
      </c>
      <c r="I11" s="38">
        <v>103</v>
      </c>
      <c r="J11" s="38">
        <v>44</v>
      </c>
      <c r="K11" s="38">
        <v>25</v>
      </c>
      <c r="L11" s="38">
        <v>38</v>
      </c>
      <c r="M11" s="51">
        <v>150</v>
      </c>
      <c r="N11" s="38">
        <v>88</v>
      </c>
      <c r="O11" s="38">
        <v>36</v>
      </c>
      <c r="P11" s="51">
        <v>175</v>
      </c>
      <c r="Q11" s="38">
        <v>154</v>
      </c>
      <c r="R11" s="51">
        <v>229</v>
      </c>
      <c r="S11" s="38">
        <v>289</v>
      </c>
      <c r="T11" s="51">
        <v>159</v>
      </c>
      <c r="U11" s="38">
        <v>122</v>
      </c>
      <c r="V11" s="38">
        <v>117</v>
      </c>
      <c r="W11" s="38">
        <v>122</v>
      </c>
      <c r="X11" s="51">
        <v>128</v>
      </c>
      <c r="Y11" s="38">
        <v>81</v>
      </c>
      <c r="Z11" s="38">
        <v>69</v>
      </c>
      <c r="AA11" s="38">
        <v>173</v>
      </c>
      <c r="AB11" s="38">
        <v>24</v>
      </c>
      <c r="AC11" s="38">
        <v>43</v>
      </c>
      <c r="AD11" s="38">
        <v>0</v>
      </c>
      <c r="AE11" s="51">
        <v>295</v>
      </c>
      <c r="AF11" s="38">
        <v>225</v>
      </c>
      <c r="AG11" s="51">
        <v>99</v>
      </c>
      <c r="AH11" s="38">
        <v>89</v>
      </c>
      <c r="AI11" s="38">
        <v>77</v>
      </c>
      <c r="AJ11" s="38">
        <v>101</v>
      </c>
      <c r="AK11" s="38">
        <v>82</v>
      </c>
      <c r="AL11" s="51">
        <v>295</v>
      </c>
      <c r="AM11" s="38">
        <v>177</v>
      </c>
      <c r="AN11" s="38">
        <v>118</v>
      </c>
      <c r="AO11" s="38">
        <v>170</v>
      </c>
      <c r="AP11" s="38">
        <v>86</v>
      </c>
      <c r="AQ11" s="44">
        <v>84</v>
      </c>
    </row>
    <row r="12" spans="1:43" ht="20" customHeight="1" x14ac:dyDescent="0.25">
      <c r="A12" s="83" t="s">
        <v>115</v>
      </c>
      <c r="B12" s="45">
        <v>0.13302048417361781</v>
      </c>
      <c r="C12" s="39">
        <v>0.19106775736286438</v>
      </c>
      <c r="D12" s="39">
        <v>6.051368209615364E-2</v>
      </c>
      <c r="E12" s="39">
        <v>8.1134496940525172E-2</v>
      </c>
      <c r="F12" s="39">
        <v>0.21125952462144956</v>
      </c>
      <c r="G12" s="39">
        <v>0.11936945872221623</v>
      </c>
      <c r="H12" s="52">
        <v>0.20009130890641774</v>
      </c>
      <c r="I12" s="39">
        <v>7.9270349155961151E-2</v>
      </c>
      <c r="J12" s="39">
        <v>9.9217041950723561E-2</v>
      </c>
      <c r="K12" s="39">
        <v>0.13532999522200259</v>
      </c>
      <c r="L12" s="39">
        <v>0.24084877373565092</v>
      </c>
      <c r="M12" s="52">
        <v>0.19325586495197616</v>
      </c>
      <c r="N12" s="39">
        <v>0.10234468260823781</v>
      </c>
      <c r="O12" s="39">
        <v>0.10172069021464379</v>
      </c>
      <c r="P12" s="52">
        <v>0.10944610408562282</v>
      </c>
      <c r="Q12" s="39">
        <v>0.19003778485854897</v>
      </c>
      <c r="R12" s="52">
        <v>0.14500059047730016</v>
      </c>
      <c r="S12" s="39">
        <v>0.12165241421575493</v>
      </c>
      <c r="T12" s="52">
        <v>0.10218528418696804</v>
      </c>
      <c r="U12" s="39">
        <v>0.14392191528040241</v>
      </c>
      <c r="V12" s="39">
        <v>0.12036289560845083</v>
      </c>
      <c r="W12" s="39">
        <v>0.17072732618258293</v>
      </c>
      <c r="X12" s="52">
        <v>0.1146708049844767</v>
      </c>
      <c r="Y12" s="39">
        <v>0.13120193944068562</v>
      </c>
      <c r="Z12" s="39">
        <v>0.11959374268568398</v>
      </c>
      <c r="AA12" s="39">
        <v>0.16243985210157016</v>
      </c>
      <c r="AB12" s="39">
        <v>0.11435389025463699</v>
      </c>
      <c r="AC12" s="39">
        <v>0.10658997118408084</v>
      </c>
      <c r="AD12" s="39">
        <v>0</v>
      </c>
      <c r="AE12" s="52">
        <v>0.13299390659451329</v>
      </c>
      <c r="AF12" s="39">
        <v>0.13305714006651378</v>
      </c>
      <c r="AG12" s="52">
        <v>0.13135840586986494</v>
      </c>
      <c r="AH12" s="39">
        <v>0.13150082119394615</v>
      </c>
      <c r="AI12" s="39">
        <v>0.13785231806529533</v>
      </c>
      <c r="AJ12" s="39">
        <v>0.12634857289983192</v>
      </c>
      <c r="AK12" s="39">
        <v>0.15307055324914931</v>
      </c>
      <c r="AL12" s="52">
        <v>0.15756094501782095</v>
      </c>
      <c r="AM12" s="39">
        <v>0.16900885192438786</v>
      </c>
      <c r="AN12" s="39">
        <v>0.13992575024116249</v>
      </c>
      <c r="AO12" s="39">
        <v>0.10229243426951264</v>
      </c>
      <c r="AP12" s="39">
        <v>0.10137280088126323</v>
      </c>
      <c r="AQ12" s="45">
        <v>0.10313195360959092</v>
      </c>
    </row>
    <row r="13" spans="1:43" ht="20" customHeight="1" x14ac:dyDescent="0.25">
      <c r="A13" s="83"/>
      <c r="B13" s="46">
        <v>266</v>
      </c>
      <c r="C13" s="40">
        <v>51</v>
      </c>
      <c r="D13" s="40">
        <v>24</v>
      </c>
      <c r="E13" s="40">
        <v>14</v>
      </c>
      <c r="F13" s="40">
        <v>75</v>
      </c>
      <c r="G13" s="40">
        <v>22</v>
      </c>
      <c r="H13" s="53">
        <v>68</v>
      </c>
      <c r="I13" s="40">
        <v>38</v>
      </c>
      <c r="J13" s="40">
        <v>17</v>
      </c>
      <c r="K13" s="40">
        <v>13</v>
      </c>
      <c r="L13" s="40">
        <v>49</v>
      </c>
      <c r="M13" s="53">
        <v>111</v>
      </c>
      <c r="N13" s="40">
        <v>45</v>
      </c>
      <c r="O13" s="40">
        <v>13</v>
      </c>
      <c r="P13" s="53">
        <v>75</v>
      </c>
      <c r="Q13" s="40">
        <v>133</v>
      </c>
      <c r="R13" s="53">
        <v>140</v>
      </c>
      <c r="S13" s="40">
        <v>125</v>
      </c>
      <c r="T13" s="53">
        <v>56</v>
      </c>
      <c r="U13" s="40">
        <v>70</v>
      </c>
      <c r="V13" s="40">
        <v>60</v>
      </c>
      <c r="W13" s="40">
        <v>81</v>
      </c>
      <c r="X13" s="53">
        <v>55</v>
      </c>
      <c r="Y13" s="40">
        <v>43</v>
      </c>
      <c r="Z13" s="40">
        <v>32</v>
      </c>
      <c r="AA13" s="40">
        <v>107</v>
      </c>
      <c r="AB13" s="40">
        <v>11</v>
      </c>
      <c r="AC13" s="40">
        <v>18</v>
      </c>
      <c r="AD13" s="40">
        <v>0</v>
      </c>
      <c r="AE13" s="53">
        <v>154</v>
      </c>
      <c r="AF13" s="40">
        <v>112</v>
      </c>
      <c r="AG13" s="53">
        <v>51</v>
      </c>
      <c r="AH13" s="40">
        <v>48</v>
      </c>
      <c r="AI13" s="40">
        <v>39</v>
      </c>
      <c r="AJ13" s="40">
        <v>44</v>
      </c>
      <c r="AK13" s="40">
        <v>57</v>
      </c>
      <c r="AL13" s="53">
        <v>187</v>
      </c>
      <c r="AM13" s="40">
        <v>122</v>
      </c>
      <c r="AN13" s="40">
        <v>65</v>
      </c>
      <c r="AO13" s="40">
        <v>70</v>
      </c>
      <c r="AP13" s="40">
        <v>33</v>
      </c>
      <c r="AQ13" s="46">
        <v>37</v>
      </c>
    </row>
    <row r="14" spans="1:43" ht="20" customHeight="1" x14ac:dyDescent="0.25">
      <c r="A14" s="84" t="s">
        <v>116</v>
      </c>
      <c r="B14" s="47">
        <v>0.1280487332343121</v>
      </c>
      <c r="C14" s="41">
        <v>0.16552608886500297</v>
      </c>
      <c r="D14" s="41">
        <v>1.0898816745636261E-2</v>
      </c>
      <c r="E14" s="41">
        <v>4.2345458931878133E-2</v>
      </c>
      <c r="F14" s="41">
        <v>0.29790280753677356</v>
      </c>
      <c r="G14" s="41">
        <v>0.10552500454791801</v>
      </c>
      <c r="H14" s="54">
        <v>0.20768806415647309</v>
      </c>
      <c r="I14" s="41">
        <v>4.9826494046373827E-2</v>
      </c>
      <c r="J14" s="41">
        <v>5.2049910450192499E-2</v>
      </c>
      <c r="K14" s="41">
        <v>0.11933945954192145</v>
      </c>
      <c r="L14" s="41">
        <v>0.30954587122741495</v>
      </c>
      <c r="M14" s="54">
        <v>0.20412525812964552</v>
      </c>
      <c r="N14" s="41">
        <v>8.0049026452722133E-2</v>
      </c>
      <c r="O14" s="41">
        <v>4.6724281302875682E-2</v>
      </c>
      <c r="P14" s="54">
        <v>7.459178275921588E-2</v>
      </c>
      <c r="Q14" s="41">
        <v>0.21811465444945019</v>
      </c>
      <c r="R14" s="54">
        <v>0.14773975556871119</v>
      </c>
      <c r="S14" s="41">
        <v>0.10919571393567938</v>
      </c>
      <c r="T14" s="54">
        <v>6.8986155448192088E-2</v>
      </c>
      <c r="U14" s="41">
        <v>0.12716150698171771</v>
      </c>
      <c r="V14" s="41">
        <v>0.15311395523344629</v>
      </c>
      <c r="W14" s="41">
        <v>0.17096557494244055</v>
      </c>
      <c r="X14" s="54">
        <v>0.1033521934674532</v>
      </c>
      <c r="Y14" s="41">
        <v>0.1188222941708184</v>
      </c>
      <c r="Z14" s="41">
        <v>0.13711004348622519</v>
      </c>
      <c r="AA14" s="41">
        <v>0.14701511421072105</v>
      </c>
      <c r="AB14" s="41">
        <v>0.14381918533301724</v>
      </c>
      <c r="AC14" s="41">
        <v>0.11925714181306338</v>
      </c>
      <c r="AD14" s="41">
        <v>0</v>
      </c>
      <c r="AE14" s="54">
        <v>0.11847681515134624</v>
      </c>
      <c r="AF14" s="41">
        <v>0.14125035715522644</v>
      </c>
      <c r="AG14" s="54">
        <v>0.12736644024870011</v>
      </c>
      <c r="AH14" s="41">
        <v>0.14922704090545422</v>
      </c>
      <c r="AI14" s="41">
        <v>0.13718499932432252</v>
      </c>
      <c r="AJ14" s="41">
        <v>0.14655549311541152</v>
      </c>
      <c r="AK14" s="41">
        <v>9.651333991120957E-2</v>
      </c>
      <c r="AL14" s="54">
        <v>0.13504731250452223</v>
      </c>
      <c r="AM14" s="41">
        <v>0.14892767006824248</v>
      </c>
      <c r="AN14" s="41">
        <v>0.11366499246962986</v>
      </c>
      <c r="AO14" s="41">
        <v>0.12749668071496831</v>
      </c>
      <c r="AP14" s="41">
        <v>0.12425000665373462</v>
      </c>
      <c r="AQ14" s="47">
        <v>0.13046052011027862</v>
      </c>
    </row>
    <row r="15" spans="1:43" ht="20" customHeight="1" x14ac:dyDescent="0.25">
      <c r="A15" s="84"/>
      <c r="B15" s="44">
        <v>256</v>
      </c>
      <c r="C15" s="38">
        <v>44</v>
      </c>
      <c r="D15" s="38">
        <v>4</v>
      </c>
      <c r="E15" s="38">
        <v>8</v>
      </c>
      <c r="F15" s="38">
        <v>106</v>
      </c>
      <c r="G15" s="38">
        <v>19</v>
      </c>
      <c r="H15" s="51">
        <v>70</v>
      </c>
      <c r="I15" s="38">
        <v>24</v>
      </c>
      <c r="J15" s="38">
        <v>9</v>
      </c>
      <c r="K15" s="38">
        <v>11</v>
      </c>
      <c r="L15" s="38">
        <v>63</v>
      </c>
      <c r="M15" s="51">
        <v>117</v>
      </c>
      <c r="N15" s="38">
        <v>35</v>
      </c>
      <c r="O15" s="38">
        <v>6</v>
      </c>
      <c r="P15" s="51">
        <v>51</v>
      </c>
      <c r="Q15" s="38">
        <v>153</v>
      </c>
      <c r="R15" s="51">
        <v>142</v>
      </c>
      <c r="S15" s="38">
        <v>112</v>
      </c>
      <c r="T15" s="51">
        <v>38</v>
      </c>
      <c r="U15" s="38">
        <v>62</v>
      </c>
      <c r="V15" s="38">
        <v>76</v>
      </c>
      <c r="W15" s="38">
        <v>81</v>
      </c>
      <c r="X15" s="51">
        <v>49</v>
      </c>
      <c r="Y15" s="38">
        <v>39</v>
      </c>
      <c r="Z15" s="38">
        <v>37</v>
      </c>
      <c r="AA15" s="38">
        <v>96</v>
      </c>
      <c r="AB15" s="38">
        <v>14</v>
      </c>
      <c r="AC15" s="38">
        <v>20</v>
      </c>
      <c r="AD15" s="38">
        <v>0</v>
      </c>
      <c r="AE15" s="51">
        <v>137</v>
      </c>
      <c r="AF15" s="38">
        <v>119</v>
      </c>
      <c r="AG15" s="51">
        <v>50</v>
      </c>
      <c r="AH15" s="38">
        <v>54</v>
      </c>
      <c r="AI15" s="38">
        <v>39</v>
      </c>
      <c r="AJ15" s="38">
        <v>51</v>
      </c>
      <c r="AK15" s="38">
        <v>36</v>
      </c>
      <c r="AL15" s="51">
        <v>160</v>
      </c>
      <c r="AM15" s="38">
        <v>107</v>
      </c>
      <c r="AN15" s="38">
        <v>53</v>
      </c>
      <c r="AO15" s="38">
        <v>88</v>
      </c>
      <c r="AP15" s="38">
        <v>41</v>
      </c>
      <c r="AQ15" s="44">
        <v>47</v>
      </c>
    </row>
    <row r="16" spans="1:43" ht="20" customHeight="1" x14ac:dyDescent="0.25">
      <c r="A16" s="83" t="s">
        <v>117</v>
      </c>
      <c r="B16" s="45">
        <v>0.14987893054057636</v>
      </c>
      <c r="C16" s="39">
        <v>0.12377985274830135</v>
      </c>
      <c r="D16" s="39">
        <v>5.274885690495891E-2</v>
      </c>
      <c r="E16" s="39">
        <v>0.16112551583624782</v>
      </c>
      <c r="F16" s="39">
        <v>8.4901016057265105E-2</v>
      </c>
      <c r="G16" s="39">
        <v>8.193580769464287E-2</v>
      </c>
      <c r="H16" s="52">
        <v>0.11528871358326635</v>
      </c>
      <c r="I16" s="39">
        <v>9.479142347642816E-2</v>
      </c>
      <c r="J16" s="39">
        <v>0.15192032013071632</v>
      </c>
      <c r="K16" s="39">
        <v>0.10675463219870325</v>
      </c>
      <c r="L16" s="39">
        <v>0.10070025788975218</v>
      </c>
      <c r="M16" s="52">
        <v>0.12851255938535727</v>
      </c>
      <c r="N16" s="39">
        <v>8.0551699503159227E-2</v>
      </c>
      <c r="O16" s="39">
        <v>0.18025582001405449</v>
      </c>
      <c r="P16" s="52">
        <v>0.13188192100021978</v>
      </c>
      <c r="Q16" s="39">
        <v>0.12439389301383841</v>
      </c>
      <c r="R16" s="52">
        <v>0.12195327686428652</v>
      </c>
      <c r="S16" s="39">
        <v>0.17448002158075235</v>
      </c>
      <c r="T16" s="52">
        <v>0.11664558841606873</v>
      </c>
      <c r="U16" s="39">
        <v>0.13687102137379317</v>
      </c>
      <c r="V16" s="39">
        <v>0.17869929598026466</v>
      </c>
      <c r="W16" s="39">
        <v>0.17142009678603554</v>
      </c>
      <c r="X16" s="52">
        <v>0.11348174945520585</v>
      </c>
      <c r="Y16" s="39">
        <v>0.17066623619666813</v>
      </c>
      <c r="Z16" s="39">
        <v>0.15179576776326084</v>
      </c>
      <c r="AA16" s="39">
        <v>0.15423626043576175</v>
      </c>
      <c r="AB16" s="39">
        <v>0.17483091435451262</v>
      </c>
      <c r="AC16" s="39">
        <v>0.17785323387202201</v>
      </c>
      <c r="AD16" s="39">
        <v>0</v>
      </c>
      <c r="AE16" s="52">
        <v>0.1475604291730111</v>
      </c>
      <c r="AF16" s="39">
        <v>0.15307661598349567</v>
      </c>
      <c r="AG16" s="52">
        <v>0.18101250790518805</v>
      </c>
      <c r="AH16" s="39">
        <v>0.13319431518126545</v>
      </c>
      <c r="AI16" s="39">
        <v>8.0056001709366206E-2</v>
      </c>
      <c r="AJ16" s="39">
        <v>9.8095195499789914E-2</v>
      </c>
      <c r="AK16" s="39">
        <v>0.13129478057074734</v>
      </c>
      <c r="AL16" s="52">
        <v>0.14814786835085411</v>
      </c>
      <c r="AM16" s="39">
        <v>0.15893399171563294</v>
      </c>
      <c r="AN16" s="39">
        <v>0.13153213344180942</v>
      </c>
      <c r="AO16" s="39">
        <v>0.15464837882806054</v>
      </c>
      <c r="AP16" s="39">
        <v>0.14497405327838331</v>
      </c>
      <c r="AQ16" s="45">
        <v>0.16347992355549706</v>
      </c>
    </row>
    <row r="17" spans="1:43" ht="20" customHeight="1" x14ac:dyDescent="0.25">
      <c r="A17" s="83"/>
      <c r="B17" s="46">
        <v>300</v>
      </c>
      <c r="C17" s="40">
        <v>33</v>
      </c>
      <c r="D17" s="40">
        <v>21</v>
      </c>
      <c r="E17" s="40">
        <v>29</v>
      </c>
      <c r="F17" s="40">
        <v>30</v>
      </c>
      <c r="G17" s="40">
        <v>15</v>
      </c>
      <c r="H17" s="53">
        <v>39</v>
      </c>
      <c r="I17" s="40">
        <v>46</v>
      </c>
      <c r="J17" s="40">
        <v>26</v>
      </c>
      <c r="K17" s="40">
        <v>10</v>
      </c>
      <c r="L17" s="40">
        <v>21</v>
      </c>
      <c r="M17" s="53">
        <v>74</v>
      </c>
      <c r="N17" s="40">
        <v>35</v>
      </c>
      <c r="O17" s="40">
        <v>24</v>
      </c>
      <c r="P17" s="53">
        <v>91</v>
      </c>
      <c r="Q17" s="40">
        <v>87</v>
      </c>
      <c r="R17" s="53">
        <v>118</v>
      </c>
      <c r="S17" s="40">
        <v>179</v>
      </c>
      <c r="T17" s="53">
        <v>64</v>
      </c>
      <c r="U17" s="40">
        <v>66</v>
      </c>
      <c r="V17" s="40">
        <v>88</v>
      </c>
      <c r="W17" s="40">
        <v>81</v>
      </c>
      <c r="X17" s="53">
        <v>54</v>
      </c>
      <c r="Y17" s="40">
        <v>56</v>
      </c>
      <c r="Z17" s="40">
        <v>41</v>
      </c>
      <c r="AA17" s="40">
        <v>101</v>
      </c>
      <c r="AB17" s="40">
        <v>17</v>
      </c>
      <c r="AC17" s="40">
        <v>30</v>
      </c>
      <c r="AD17" s="40">
        <v>0</v>
      </c>
      <c r="AE17" s="53">
        <v>171</v>
      </c>
      <c r="AF17" s="40">
        <v>129</v>
      </c>
      <c r="AG17" s="53">
        <v>71</v>
      </c>
      <c r="AH17" s="40">
        <v>48</v>
      </c>
      <c r="AI17" s="40">
        <v>23</v>
      </c>
      <c r="AJ17" s="40">
        <v>34</v>
      </c>
      <c r="AK17" s="40">
        <v>49</v>
      </c>
      <c r="AL17" s="53">
        <v>176</v>
      </c>
      <c r="AM17" s="40">
        <v>114</v>
      </c>
      <c r="AN17" s="40">
        <v>61</v>
      </c>
      <c r="AO17" s="40">
        <v>106</v>
      </c>
      <c r="AP17" s="40">
        <v>48</v>
      </c>
      <c r="AQ17" s="46">
        <v>59</v>
      </c>
    </row>
    <row r="18" spans="1:43" ht="20" customHeight="1" x14ac:dyDescent="0.25">
      <c r="A18" s="84" t="s">
        <v>118</v>
      </c>
      <c r="B18" s="47">
        <v>0.32940967649230485</v>
      </c>
      <c r="C18" s="41">
        <v>0.20371921157619574</v>
      </c>
      <c r="D18" s="41">
        <v>0.66860128680768571</v>
      </c>
      <c r="E18" s="41">
        <v>0.4282632606920877</v>
      </c>
      <c r="F18" s="41">
        <v>0.16758859899634518</v>
      </c>
      <c r="G18" s="41">
        <v>0.42008137945572999</v>
      </c>
      <c r="H18" s="54">
        <v>0.19065865999507403</v>
      </c>
      <c r="I18" s="41">
        <v>0.56283632933668026</v>
      </c>
      <c r="J18" s="41">
        <v>0.4434143605288004</v>
      </c>
      <c r="K18" s="41">
        <v>0.37449204848652173</v>
      </c>
      <c r="L18" s="41">
        <v>0.16073460294615707</v>
      </c>
      <c r="M18" s="54">
        <v>0.21275954809181122</v>
      </c>
      <c r="N18" s="41">
        <v>0.53685688050343305</v>
      </c>
      <c r="O18" s="41">
        <v>0.40257809995502852</v>
      </c>
      <c r="P18" s="54">
        <v>0.42902654403892493</v>
      </c>
      <c r="Q18" s="41">
        <v>0.24748488091698623</v>
      </c>
      <c r="R18" s="54">
        <v>0.34735695377279213</v>
      </c>
      <c r="S18" s="41">
        <v>0.3141265519501989</v>
      </c>
      <c r="T18" s="54">
        <v>0.42219899325112548</v>
      </c>
      <c r="U18" s="41">
        <v>0.34013324761152997</v>
      </c>
      <c r="V18" s="41">
        <v>0.31236249905220143</v>
      </c>
      <c r="W18" s="41">
        <v>0.22911738501299148</v>
      </c>
      <c r="X18" s="54">
        <v>0.40023200102730572</v>
      </c>
      <c r="Y18" s="41">
        <v>0.33326855196050253</v>
      </c>
      <c r="Z18" s="41">
        <v>0.33498499791913439</v>
      </c>
      <c r="AA18" s="41">
        <v>0.27207971144290011</v>
      </c>
      <c r="AB18" s="41">
        <v>0.31468490192568532</v>
      </c>
      <c r="AC18" s="41">
        <v>0.34305637253032617</v>
      </c>
      <c r="AD18" s="41">
        <v>0</v>
      </c>
      <c r="AE18" s="54">
        <v>0.34681622209887486</v>
      </c>
      <c r="AF18" s="41">
        <v>0.3054025060518093</v>
      </c>
      <c r="AG18" s="54">
        <v>0.30672956553986686</v>
      </c>
      <c r="AH18" s="41">
        <v>0.33970004227770323</v>
      </c>
      <c r="AI18" s="41">
        <v>0.3736024312088721</v>
      </c>
      <c r="AJ18" s="41">
        <v>0.33917478554302904</v>
      </c>
      <c r="AK18" s="41">
        <v>0.39841297799899111</v>
      </c>
      <c r="AL18" s="54">
        <v>0.31084084469432921</v>
      </c>
      <c r="AM18" s="41">
        <v>0.27695428114196757</v>
      </c>
      <c r="AN18" s="41">
        <v>0.36304219062025633</v>
      </c>
      <c r="AO18" s="41">
        <v>0.36858082405147086</v>
      </c>
      <c r="AP18" s="41">
        <v>0.36701667323992132</v>
      </c>
      <c r="AQ18" s="47">
        <v>0.3700087135494739</v>
      </c>
    </row>
    <row r="19" spans="1:43" ht="20" customHeight="1" x14ac:dyDescent="0.25">
      <c r="A19" s="84"/>
      <c r="B19" s="44">
        <v>659</v>
      </c>
      <c r="C19" s="38">
        <v>54</v>
      </c>
      <c r="D19" s="38">
        <v>270</v>
      </c>
      <c r="E19" s="38">
        <v>76</v>
      </c>
      <c r="F19" s="38">
        <v>59</v>
      </c>
      <c r="G19" s="38">
        <v>76</v>
      </c>
      <c r="H19" s="51">
        <v>64</v>
      </c>
      <c r="I19" s="38">
        <v>271</v>
      </c>
      <c r="J19" s="38">
        <v>77</v>
      </c>
      <c r="K19" s="38">
        <v>36</v>
      </c>
      <c r="L19" s="38">
        <v>33</v>
      </c>
      <c r="M19" s="51">
        <v>122</v>
      </c>
      <c r="N19" s="38">
        <v>236</v>
      </c>
      <c r="O19" s="38">
        <v>53</v>
      </c>
      <c r="P19" s="51">
        <v>295</v>
      </c>
      <c r="Q19" s="38">
        <v>173</v>
      </c>
      <c r="R19" s="51">
        <v>335</v>
      </c>
      <c r="S19" s="38">
        <v>323</v>
      </c>
      <c r="T19" s="51">
        <v>231</v>
      </c>
      <c r="U19" s="38">
        <v>165</v>
      </c>
      <c r="V19" s="38">
        <v>155</v>
      </c>
      <c r="W19" s="38">
        <v>109</v>
      </c>
      <c r="X19" s="51">
        <v>192</v>
      </c>
      <c r="Y19" s="38">
        <v>110</v>
      </c>
      <c r="Z19" s="38">
        <v>90</v>
      </c>
      <c r="AA19" s="38">
        <v>178</v>
      </c>
      <c r="AB19" s="38">
        <v>30</v>
      </c>
      <c r="AC19" s="38">
        <v>59</v>
      </c>
      <c r="AD19" s="38">
        <v>0</v>
      </c>
      <c r="AE19" s="51">
        <v>402</v>
      </c>
      <c r="AF19" s="38">
        <v>257</v>
      </c>
      <c r="AG19" s="51">
        <v>120</v>
      </c>
      <c r="AH19" s="38">
        <v>123</v>
      </c>
      <c r="AI19" s="38">
        <v>106</v>
      </c>
      <c r="AJ19" s="38">
        <v>118</v>
      </c>
      <c r="AK19" s="38">
        <v>148</v>
      </c>
      <c r="AL19" s="51">
        <v>369</v>
      </c>
      <c r="AM19" s="38">
        <v>199</v>
      </c>
      <c r="AN19" s="38">
        <v>169</v>
      </c>
      <c r="AO19" s="38">
        <v>253</v>
      </c>
      <c r="AP19" s="38">
        <v>120</v>
      </c>
      <c r="AQ19" s="44">
        <v>133</v>
      </c>
    </row>
    <row r="20" spans="1:43" ht="20" customHeight="1" x14ac:dyDescent="0.25">
      <c r="A20" s="83" t="s">
        <v>119</v>
      </c>
      <c r="B20" s="45">
        <v>0.26106921740792993</v>
      </c>
      <c r="C20" s="39">
        <v>0.35659384622786738</v>
      </c>
      <c r="D20" s="39">
        <v>7.1412498841789893E-2</v>
      </c>
      <c r="E20" s="39">
        <v>0.12347995587240332</v>
      </c>
      <c r="F20" s="39">
        <v>0.50916233215822315</v>
      </c>
      <c r="G20" s="39">
        <v>0.22489446327013421</v>
      </c>
      <c r="H20" s="52">
        <v>0.40777937306289092</v>
      </c>
      <c r="I20" s="39">
        <v>0.129096843202335</v>
      </c>
      <c r="J20" s="39">
        <v>0.15126695240091606</v>
      </c>
      <c r="K20" s="39">
        <v>0.25466945476392405</v>
      </c>
      <c r="L20" s="39">
        <v>0.55039464496306589</v>
      </c>
      <c r="M20" s="52">
        <v>0.39738112308162188</v>
      </c>
      <c r="N20" s="39">
        <v>0.18239370906096003</v>
      </c>
      <c r="O20" s="39">
        <v>0.14844497151751951</v>
      </c>
      <c r="P20" s="52">
        <v>0.18403788684483868</v>
      </c>
      <c r="Q20" s="39">
        <v>0.40815243930799944</v>
      </c>
      <c r="R20" s="52">
        <v>0.2927403460460114</v>
      </c>
      <c r="S20" s="39">
        <v>0.23084812815143432</v>
      </c>
      <c r="T20" s="52">
        <v>0.17117143963516013</v>
      </c>
      <c r="U20" s="39">
        <v>0.27108342226212012</v>
      </c>
      <c r="V20" s="39">
        <v>0.2734768508418971</v>
      </c>
      <c r="W20" s="39">
        <v>0.34169290112502337</v>
      </c>
      <c r="X20" s="52">
        <v>0.21802299845192991</v>
      </c>
      <c r="Y20" s="39">
        <v>0.250024233611504</v>
      </c>
      <c r="Z20" s="39">
        <v>0.25670378617190914</v>
      </c>
      <c r="AA20" s="39">
        <v>0.30945496631229125</v>
      </c>
      <c r="AB20" s="39">
        <v>0.25817307558765434</v>
      </c>
      <c r="AC20" s="39">
        <v>0.22584711299714433</v>
      </c>
      <c r="AD20" s="39">
        <v>0</v>
      </c>
      <c r="AE20" s="52">
        <v>0.2514707217458596</v>
      </c>
      <c r="AF20" s="39">
        <v>0.2743074972217403</v>
      </c>
      <c r="AG20" s="52">
        <v>0.25872484611856511</v>
      </c>
      <c r="AH20" s="39">
        <v>0.28072786209940032</v>
      </c>
      <c r="AI20" s="39">
        <v>0.2750373173896179</v>
      </c>
      <c r="AJ20" s="39">
        <v>0.27290406601524358</v>
      </c>
      <c r="AK20" s="39">
        <v>0.24958389316035887</v>
      </c>
      <c r="AL20" s="52">
        <v>0.2926082575223431</v>
      </c>
      <c r="AM20" s="39">
        <v>0.31793652199263045</v>
      </c>
      <c r="AN20" s="39">
        <v>0.25359074271079241</v>
      </c>
      <c r="AO20" s="39">
        <v>0.22978911498448093</v>
      </c>
      <c r="AP20" s="39">
        <v>0.22562280753499786</v>
      </c>
      <c r="AQ20" s="45">
        <v>0.23359247371986963</v>
      </c>
    </row>
    <row r="21" spans="1:43" ht="20" customHeight="1" x14ac:dyDescent="0.25">
      <c r="A21" s="85"/>
      <c r="B21" s="48">
        <v>522</v>
      </c>
      <c r="C21" s="42">
        <v>95</v>
      </c>
      <c r="D21" s="42">
        <v>29</v>
      </c>
      <c r="E21" s="42">
        <v>22</v>
      </c>
      <c r="F21" s="42">
        <v>181</v>
      </c>
      <c r="G21" s="42">
        <v>41</v>
      </c>
      <c r="H21" s="57">
        <v>138</v>
      </c>
      <c r="I21" s="42">
        <v>62</v>
      </c>
      <c r="J21" s="42">
        <v>26</v>
      </c>
      <c r="K21" s="42">
        <v>24</v>
      </c>
      <c r="L21" s="42">
        <v>112</v>
      </c>
      <c r="M21" s="57">
        <v>229</v>
      </c>
      <c r="N21" s="42">
        <v>80</v>
      </c>
      <c r="O21" s="42">
        <v>20</v>
      </c>
      <c r="P21" s="57">
        <v>126</v>
      </c>
      <c r="Q21" s="42">
        <v>286</v>
      </c>
      <c r="R21" s="57">
        <v>282</v>
      </c>
      <c r="S21" s="42">
        <v>237</v>
      </c>
      <c r="T21" s="57">
        <v>94</v>
      </c>
      <c r="U21" s="42">
        <v>131</v>
      </c>
      <c r="V21" s="42">
        <v>135</v>
      </c>
      <c r="W21" s="42">
        <v>162</v>
      </c>
      <c r="X21" s="57">
        <v>104</v>
      </c>
      <c r="Y21" s="42">
        <v>83</v>
      </c>
      <c r="Z21" s="42">
        <v>69</v>
      </c>
      <c r="AA21" s="42">
        <v>203</v>
      </c>
      <c r="AB21" s="42">
        <v>25</v>
      </c>
      <c r="AC21" s="42">
        <v>39</v>
      </c>
      <c r="AD21" s="42">
        <v>0</v>
      </c>
      <c r="AE21" s="57">
        <v>292</v>
      </c>
      <c r="AF21" s="42">
        <v>231</v>
      </c>
      <c r="AG21" s="57">
        <v>101</v>
      </c>
      <c r="AH21" s="42">
        <v>102</v>
      </c>
      <c r="AI21" s="42">
        <v>78</v>
      </c>
      <c r="AJ21" s="42">
        <v>95</v>
      </c>
      <c r="AK21" s="42">
        <v>93</v>
      </c>
      <c r="AL21" s="57">
        <v>347</v>
      </c>
      <c r="AM21" s="42">
        <v>229</v>
      </c>
      <c r="AN21" s="42">
        <v>118</v>
      </c>
      <c r="AO21" s="42">
        <v>158</v>
      </c>
      <c r="AP21" s="42">
        <v>74</v>
      </c>
      <c r="AQ21" s="48">
        <v>84</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7" display="Return to index" xr:uid="{D34159A7-B606-413D-AA05-3DA12AA3A23A}"/>
  </hyperlinks>
  <pageMargins left="0.7" right="0.7" top="0.75" bottom="0.75" header="0.3" footer="0.3"/>
  <headerFooter alignWithMargins="0"/>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9.7253592829024987E-2</v>
      </c>
      <c r="C6" s="37">
        <v>4.7845903734964168E-2</v>
      </c>
      <c r="D6" s="37">
        <v>0.2741946674741168</v>
      </c>
      <c r="E6" s="37">
        <v>0.10351754034151275</v>
      </c>
      <c r="F6" s="37">
        <v>3.9129388293481622E-2</v>
      </c>
      <c r="G6" s="37">
        <v>0.11996277650054019</v>
      </c>
      <c r="H6" s="50">
        <v>2.7049867375903629E-2</v>
      </c>
      <c r="I6" s="37">
        <v>0.20380405289884501</v>
      </c>
      <c r="J6" s="37">
        <v>8.6785381291952804E-2</v>
      </c>
      <c r="K6" s="37">
        <v>0.14541811711050756</v>
      </c>
      <c r="L6" s="37">
        <v>3.6358835076859206E-2</v>
      </c>
      <c r="M6" s="50">
        <v>3.6790892420833866E-2</v>
      </c>
      <c r="N6" s="37">
        <v>0.20105740414678852</v>
      </c>
      <c r="O6" s="37">
        <v>7.3632887907707986E-2</v>
      </c>
      <c r="P6" s="50">
        <v>0.11479533914886567</v>
      </c>
      <c r="Q6" s="37">
        <v>7.7025493575396967E-2</v>
      </c>
      <c r="R6" s="50">
        <v>0.11086187605634722</v>
      </c>
      <c r="S6" s="37">
        <v>8.4458375684461892E-2</v>
      </c>
      <c r="T6" s="50">
        <v>0.14224600259246195</v>
      </c>
      <c r="U6" s="37">
        <v>8.7512814970627156E-2</v>
      </c>
      <c r="V6" s="37">
        <v>9.5857974427268663E-2</v>
      </c>
      <c r="W6" s="37">
        <v>5.6700253309834608E-2</v>
      </c>
      <c r="X6" s="50">
        <v>0.13902128028717953</v>
      </c>
      <c r="Y6" s="37">
        <v>8.2592703638557849E-2</v>
      </c>
      <c r="Z6" s="37">
        <v>6.6488903320676432E-2</v>
      </c>
      <c r="AA6" s="37">
        <v>8.427293219961797E-2</v>
      </c>
      <c r="AB6" s="37">
        <v>9.1646364898754842E-2</v>
      </c>
      <c r="AC6" s="37">
        <v>0.10969055309600206</v>
      </c>
      <c r="AD6" s="37">
        <v>0</v>
      </c>
      <c r="AE6" s="50">
        <v>0.1060507262903196</v>
      </c>
      <c r="AF6" s="37">
        <v>8.5120554650941371E-2</v>
      </c>
      <c r="AG6" s="50">
        <v>0.11106707835518366</v>
      </c>
      <c r="AH6" s="37">
        <v>9.3219217497357384E-2</v>
      </c>
      <c r="AI6" s="37">
        <v>9.5882164340387044E-2</v>
      </c>
      <c r="AJ6" s="37">
        <v>9.3123826145042263E-2</v>
      </c>
      <c r="AK6" s="37">
        <v>0.12440329088645063</v>
      </c>
      <c r="AL6" s="50">
        <v>9.6621504791127105E-2</v>
      </c>
      <c r="AM6" s="37">
        <v>9.2968666907276259E-2</v>
      </c>
      <c r="AN6" s="37">
        <v>0.10224860397135464</v>
      </c>
      <c r="AO6" s="37">
        <v>0.10369135799646127</v>
      </c>
      <c r="AP6" s="37">
        <v>6.7078007130004863E-2</v>
      </c>
      <c r="AQ6" s="43">
        <v>0.13711512941474113</v>
      </c>
    </row>
    <row r="7" spans="1:43" ht="20" customHeight="1" x14ac:dyDescent="0.25">
      <c r="A7" s="84"/>
      <c r="B7" s="44">
        <v>195</v>
      </c>
      <c r="C7" s="38">
        <v>13</v>
      </c>
      <c r="D7" s="38">
        <v>111</v>
      </c>
      <c r="E7" s="38">
        <v>18</v>
      </c>
      <c r="F7" s="38">
        <v>14</v>
      </c>
      <c r="G7" s="38">
        <v>22</v>
      </c>
      <c r="H7" s="51">
        <v>9</v>
      </c>
      <c r="I7" s="38">
        <v>98</v>
      </c>
      <c r="J7" s="38">
        <v>15</v>
      </c>
      <c r="K7" s="38">
        <v>14</v>
      </c>
      <c r="L7" s="38">
        <v>7</v>
      </c>
      <c r="M7" s="51">
        <v>21</v>
      </c>
      <c r="N7" s="38">
        <v>88</v>
      </c>
      <c r="O7" s="38">
        <v>10</v>
      </c>
      <c r="P7" s="51">
        <v>79</v>
      </c>
      <c r="Q7" s="38">
        <v>54</v>
      </c>
      <c r="R7" s="51">
        <v>107</v>
      </c>
      <c r="S7" s="38">
        <v>87</v>
      </c>
      <c r="T7" s="51">
        <v>78</v>
      </c>
      <c r="U7" s="38">
        <v>42</v>
      </c>
      <c r="V7" s="38">
        <v>47</v>
      </c>
      <c r="W7" s="38">
        <v>27</v>
      </c>
      <c r="X7" s="51">
        <v>67</v>
      </c>
      <c r="Y7" s="38">
        <v>27</v>
      </c>
      <c r="Z7" s="38">
        <v>18</v>
      </c>
      <c r="AA7" s="38">
        <v>55</v>
      </c>
      <c r="AB7" s="38">
        <v>9</v>
      </c>
      <c r="AC7" s="38">
        <v>19</v>
      </c>
      <c r="AD7" s="38">
        <v>0</v>
      </c>
      <c r="AE7" s="51">
        <v>123</v>
      </c>
      <c r="AF7" s="38">
        <v>72</v>
      </c>
      <c r="AG7" s="51">
        <v>43</v>
      </c>
      <c r="AH7" s="38">
        <v>34</v>
      </c>
      <c r="AI7" s="38">
        <v>27</v>
      </c>
      <c r="AJ7" s="38">
        <v>32</v>
      </c>
      <c r="AK7" s="38">
        <v>46</v>
      </c>
      <c r="AL7" s="51">
        <v>115</v>
      </c>
      <c r="AM7" s="38">
        <v>67</v>
      </c>
      <c r="AN7" s="38">
        <v>48</v>
      </c>
      <c r="AO7" s="38">
        <v>71</v>
      </c>
      <c r="AP7" s="38">
        <v>22</v>
      </c>
      <c r="AQ7" s="44">
        <v>49</v>
      </c>
    </row>
    <row r="8" spans="1:43" ht="20" customHeight="1" x14ac:dyDescent="0.25">
      <c r="A8" s="83" t="s">
        <v>113</v>
      </c>
      <c r="B8" s="45">
        <v>0.21333629981245136</v>
      </c>
      <c r="C8" s="39">
        <v>0.13346014480052645</v>
      </c>
      <c r="D8" s="39">
        <v>0.41685272304042958</v>
      </c>
      <c r="E8" s="39">
        <v>0.27243250928956764</v>
      </c>
      <c r="F8" s="39">
        <v>9.1928453391353776E-2</v>
      </c>
      <c r="G8" s="39">
        <v>0.25951066416059421</v>
      </c>
      <c r="H8" s="52">
        <v>0.11418545567326754</v>
      </c>
      <c r="I8" s="39">
        <v>0.35009934402844073</v>
      </c>
      <c r="J8" s="39">
        <v>0.31912987698468259</v>
      </c>
      <c r="K8" s="39">
        <v>0.19286562895597176</v>
      </c>
      <c r="L8" s="39">
        <v>8.347352042022349E-2</v>
      </c>
      <c r="M8" s="52">
        <v>0.13119839027434949</v>
      </c>
      <c r="N8" s="39">
        <v>0.3263067839614493</v>
      </c>
      <c r="O8" s="39">
        <v>0.3347751850768082</v>
      </c>
      <c r="P8" s="52">
        <v>0.27593091240587214</v>
      </c>
      <c r="Q8" s="39">
        <v>0.14957093949926331</v>
      </c>
      <c r="R8" s="52">
        <v>0.21673837706549023</v>
      </c>
      <c r="S8" s="39">
        <v>0.21159872126585755</v>
      </c>
      <c r="T8" s="52">
        <v>0.27407613746010767</v>
      </c>
      <c r="U8" s="39">
        <v>0.21939070365421401</v>
      </c>
      <c r="V8" s="39">
        <v>0.21095842959349154</v>
      </c>
      <c r="W8" s="39">
        <v>0.13949267340837568</v>
      </c>
      <c r="X8" s="52">
        <v>0.25361267136507093</v>
      </c>
      <c r="Y8" s="39">
        <v>0.18307937207375541</v>
      </c>
      <c r="Z8" s="39">
        <v>0.26126408778676097</v>
      </c>
      <c r="AA8" s="39">
        <v>0.19512744419354586</v>
      </c>
      <c r="AB8" s="39">
        <v>0.1557996914805849</v>
      </c>
      <c r="AC8" s="39">
        <v>0.18646005073143235</v>
      </c>
      <c r="AD8" s="39">
        <v>0</v>
      </c>
      <c r="AE8" s="52">
        <v>0.22027826378275273</v>
      </c>
      <c r="AF8" s="39">
        <v>0.20376191808309263</v>
      </c>
      <c r="AG8" s="52">
        <v>0.20384643500744001</v>
      </c>
      <c r="AH8" s="39">
        <v>0.23029535359515929</v>
      </c>
      <c r="AI8" s="39">
        <v>0.22155476476280861</v>
      </c>
      <c r="AJ8" s="39">
        <v>0.19440572471382531</v>
      </c>
      <c r="AK8" s="39">
        <v>0.24448434072101233</v>
      </c>
      <c r="AL8" s="52">
        <v>0.19522891389202349</v>
      </c>
      <c r="AM8" s="39">
        <v>0.17292330773523745</v>
      </c>
      <c r="AN8" s="39">
        <v>0.22959010431720941</v>
      </c>
      <c r="AO8" s="39">
        <v>0.23864985871959438</v>
      </c>
      <c r="AP8" s="39">
        <v>0.27106183769072578</v>
      </c>
      <c r="AQ8" s="45">
        <v>0.20906145583627025</v>
      </c>
    </row>
    <row r="9" spans="1:43" ht="20" customHeight="1" x14ac:dyDescent="0.25">
      <c r="A9" s="83"/>
      <c r="B9" s="46">
        <v>427</v>
      </c>
      <c r="C9" s="40">
        <v>35</v>
      </c>
      <c r="D9" s="40">
        <v>168</v>
      </c>
      <c r="E9" s="40">
        <v>49</v>
      </c>
      <c r="F9" s="40">
        <v>33</v>
      </c>
      <c r="G9" s="40">
        <v>47</v>
      </c>
      <c r="H9" s="53">
        <v>39</v>
      </c>
      <c r="I9" s="40">
        <v>168</v>
      </c>
      <c r="J9" s="40">
        <v>56</v>
      </c>
      <c r="K9" s="40">
        <v>18</v>
      </c>
      <c r="L9" s="40">
        <v>17</v>
      </c>
      <c r="M9" s="53">
        <v>75</v>
      </c>
      <c r="N9" s="40">
        <v>143</v>
      </c>
      <c r="O9" s="40">
        <v>44</v>
      </c>
      <c r="P9" s="53">
        <v>189</v>
      </c>
      <c r="Q9" s="40">
        <v>105</v>
      </c>
      <c r="R9" s="53">
        <v>209</v>
      </c>
      <c r="S9" s="40">
        <v>218</v>
      </c>
      <c r="T9" s="53">
        <v>150</v>
      </c>
      <c r="U9" s="40">
        <v>106</v>
      </c>
      <c r="V9" s="40">
        <v>104</v>
      </c>
      <c r="W9" s="40">
        <v>66</v>
      </c>
      <c r="X9" s="53">
        <v>121</v>
      </c>
      <c r="Y9" s="40">
        <v>61</v>
      </c>
      <c r="Z9" s="40">
        <v>70</v>
      </c>
      <c r="AA9" s="40">
        <v>128</v>
      </c>
      <c r="AB9" s="40">
        <v>15</v>
      </c>
      <c r="AC9" s="40">
        <v>32</v>
      </c>
      <c r="AD9" s="40">
        <v>0</v>
      </c>
      <c r="AE9" s="53">
        <v>255</v>
      </c>
      <c r="AF9" s="40">
        <v>171</v>
      </c>
      <c r="AG9" s="53">
        <v>80</v>
      </c>
      <c r="AH9" s="40">
        <v>83</v>
      </c>
      <c r="AI9" s="40">
        <v>63</v>
      </c>
      <c r="AJ9" s="40">
        <v>68</v>
      </c>
      <c r="AK9" s="40">
        <v>91</v>
      </c>
      <c r="AL9" s="53">
        <v>232</v>
      </c>
      <c r="AM9" s="40">
        <v>124</v>
      </c>
      <c r="AN9" s="40">
        <v>107</v>
      </c>
      <c r="AO9" s="40">
        <v>164</v>
      </c>
      <c r="AP9" s="40">
        <v>89</v>
      </c>
      <c r="AQ9" s="46">
        <v>75</v>
      </c>
    </row>
    <row r="10" spans="1:43" ht="20" customHeight="1" x14ac:dyDescent="0.25">
      <c r="A10" s="84" t="s">
        <v>114</v>
      </c>
      <c r="B10" s="47">
        <v>0.23831957430637218</v>
      </c>
      <c r="C10" s="41">
        <v>0.24119623386467623</v>
      </c>
      <c r="D10" s="41">
        <v>0.17282858757406114</v>
      </c>
      <c r="E10" s="41">
        <v>0.31442379855345914</v>
      </c>
      <c r="F10" s="41">
        <v>0.23005310030663786</v>
      </c>
      <c r="G10" s="41">
        <v>0.25011232472438638</v>
      </c>
      <c r="H10" s="54">
        <v>0.25532281189944711</v>
      </c>
      <c r="I10" s="41">
        <v>0.19572352130489673</v>
      </c>
      <c r="J10" s="41">
        <v>0.28439036020938546</v>
      </c>
      <c r="K10" s="41">
        <v>0.22117766151084467</v>
      </c>
      <c r="L10" s="41">
        <v>0.22280570161653152</v>
      </c>
      <c r="M10" s="54">
        <v>0.2385200764605383</v>
      </c>
      <c r="N10" s="41">
        <v>0.20099272635793841</v>
      </c>
      <c r="O10" s="41">
        <v>0.2330787348673721</v>
      </c>
      <c r="P10" s="54">
        <v>0.24537632185295344</v>
      </c>
      <c r="Q10" s="41">
        <v>0.20505867116617665</v>
      </c>
      <c r="R10" s="54">
        <v>0.23130897371954739</v>
      </c>
      <c r="S10" s="41">
        <v>0.24531193203682197</v>
      </c>
      <c r="T10" s="54">
        <v>0.25101560178439086</v>
      </c>
      <c r="U10" s="41">
        <v>0.244840643788752</v>
      </c>
      <c r="V10" s="41">
        <v>0.19972517360554193</v>
      </c>
      <c r="W10" s="41">
        <v>0.25733660883548004</v>
      </c>
      <c r="X10" s="54">
        <v>0.22611335995374929</v>
      </c>
      <c r="Y10" s="41">
        <v>0.2632133698830238</v>
      </c>
      <c r="Z10" s="41">
        <v>0.27349989335371389</v>
      </c>
      <c r="AA10" s="41">
        <v>0.23778123278026744</v>
      </c>
      <c r="AB10" s="41">
        <v>0.19757514173504195</v>
      </c>
      <c r="AC10" s="41">
        <v>0.19433754376623935</v>
      </c>
      <c r="AD10" s="41">
        <v>0</v>
      </c>
      <c r="AE10" s="54">
        <v>0.22813436748703833</v>
      </c>
      <c r="AF10" s="41">
        <v>0.25236704826301437</v>
      </c>
      <c r="AG10" s="54">
        <v>0.22850778038802086</v>
      </c>
      <c r="AH10" s="41">
        <v>0.22420771052996419</v>
      </c>
      <c r="AI10" s="41">
        <v>0.26227574980883706</v>
      </c>
      <c r="AJ10" s="41">
        <v>0.27089297201206242</v>
      </c>
      <c r="AK10" s="41">
        <v>0.23094890346081901</v>
      </c>
      <c r="AL10" s="54">
        <v>0.23341830283442658</v>
      </c>
      <c r="AM10" s="41">
        <v>0.22135596611198577</v>
      </c>
      <c r="AN10" s="41">
        <v>0.25200001032890784</v>
      </c>
      <c r="AO10" s="41">
        <v>0.24137659465378541</v>
      </c>
      <c r="AP10" s="41">
        <v>0.24479945851853549</v>
      </c>
      <c r="AQ10" s="47">
        <v>0.2382519142652412</v>
      </c>
    </row>
    <row r="11" spans="1:43" ht="20" customHeight="1" x14ac:dyDescent="0.25">
      <c r="A11" s="84"/>
      <c r="B11" s="44">
        <v>477</v>
      </c>
      <c r="C11" s="38">
        <v>64</v>
      </c>
      <c r="D11" s="38">
        <v>70</v>
      </c>
      <c r="E11" s="38">
        <v>56</v>
      </c>
      <c r="F11" s="38">
        <v>82</v>
      </c>
      <c r="G11" s="38">
        <v>45</v>
      </c>
      <c r="H11" s="51">
        <v>86</v>
      </c>
      <c r="I11" s="38">
        <v>94</v>
      </c>
      <c r="J11" s="38">
        <v>50</v>
      </c>
      <c r="K11" s="38">
        <v>21</v>
      </c>
      <c r="L11" s="38">
        <v>45</v>
      </c>
      <c r="M11" s="51">
        <v>137</v>
      </c>
      <c r="N11" s="38">
        <v>88</v>
      </c>
      <c r="O11" s="38">
        <v>31</v>
      </c>
      <c r="P11" s="51">
        <v>168</v>
      </c>
      <c r="Q11" s="38">
        <v>144</v>
      </c>
      <c r="R11" s="51">
        <v>223</v>
      </c>
      <c r="S11" s="38">
        <v>252</v>
      </c>
      <c r="T11" s="51">
        <v>137</v>
      </c>
      <c r="U11" s="38">
        <v>118</v>
      </c>
      <c r="V11" s="38">
        <v>99</v>
      </c>
      <c r="W11" s="38">
        <v>122</v>
      </c>
      <c r="X11" s="51">
        <v>108</v>
      </c>
      <c r="Y11" s="38">
        <v>87</v>
      </c>
      <c r="Z11" s="38">
        <v>73</v>
      </c>
      <c r="AA11" s="38">
        <v>156</v>
      </c>
      <c r="AB11" s="38">
        <v>19</v>
      </c>
      <c r="AC11" s="38">
        <v>33</v>
      </c>
      <c r="AD11" s="38">
        <v>0</v>
      </c>
      <c r="AE11" s="51">
        <v>264</v>
      </c>
      <c r="AF11" s="38">
        <v>212</v>
      </c>
      <c r="AG11" s="51">
        <v>89</v>
      </c>
      <c r="AH11" s="38">
        <v>81</v>
      </c>
      <c r="AI11" s="38">
        <v>74</v>
      </c>
      <c r="AJ11" s="38">
        <v>94</v>
      </c>
      <c r="AK11" s="38">
        <v>86</v>
      </c>
      <c r="AL11" s="51">
        <v>277</v>
      </c>
      <c r="AM11" s="38">
        <v>159</v>
      </c>
      <c r="AN11" s="38">
        <v>118</v>
      </c>
      <c r="AO11" s="38">
        <v>166</v>
      </c>
      <c r="AP11" s="38">
        <v>80</v>
      </c>
      <c r="AQ11" s="44">
        <v>86</v>
      </c>
    </row>
    <row r="12" spans="1:43" ht="20" customHeight="1" x14ac:dyDescent="0.25">
      <c r="A12" s="83" t="s">
        <v>115</v>
      </c>
      <c r="B12" s="45">
        <v>0.14146159834939417</v>
      </c>
      <c r="C12" s="39">
        <v>0.24639415246687424</v>
      </c>
      <c r="D12" s="39">
        <v>6.1110813617034722E-2</v>
      </c>
      <c r="E12" s="39">
        <v>7.1842811018043365E-2</v>
      </c>
      <c r="F12" s="39">
        <v>0.20374283051543463</v>
      </c>
      <c r="G12" s="39">
        <v>0.18130412621922123</v>
      </c>
      <c r="H12" s="52">
        <v>0.23344760708098025</v>
      </c>
      <c r="I12" s="39">
        <v>8.6725310606266814E-2</v>
      </c>
      <c r="J12" s="39">
        <v>8.6609425801054962E-2</v>
      </c>
      <c r="K12" s="39">
        <v>0.22817183128811741</v>
      </c>
      <c r="L12" s="39">
        <v>0.18492600226296182</v>
      </c>
      <c r="M12" s="52">
        <v>0.21388184903137999</v>
      </c>
      <c r="N12" s="39">
        <v>9.9252060104435658E-2</v>
      </c>
      <c r="O12" s="39">
        <v>0.10861265584972143</v>
      </c>
      <c r="P12" s="52">
        <v>0.14914180341890393</v>
      </c>
      <c r="Q12" s="39">
        <v>0.17205169734678838</v>
      </c>
      <c r="R12" s="52">
        <v>0.14353092180506605</v>
      </c>
      <c r="S12" s="39">
        <v>0.13944309331870511</v>
      </c>
      <c r="T12" s="52">
        <v>0.12880539424929666</v>
      </c>
      <c r="U12" s="39">
        <v>0.15459710041895411</v>
      </c>
      <c r="V12" s="39">
        <v>0.1356095759742568</v>
      </c>
      <c r="W12" s="39">
        <v>0.14877955932199075</v>
      </c>
      <c r="X12" s="52">
        <v>0.10847864503227825</v>
      </c>
      <c r="Y12" s="39">
        <v>0.1660564149342533</v>
      </c>
      <c r="Z12" s="39">
        <v>0.10913773593663764</v>
      </c>
      <c r="AA12" s="39">
        <v>0.14775138294123477</v>
      </c>
      <c r="AB12" s="39">
        <v>0.19274819222546849</v>
      </c>
      <c r="AC12" s="39">
        <v>0.18375563711964746</v>
      </c>
      <c r="AD12" s="39">
        <v>0</v>
      </c>
      <c r="AE12" s="52">
        <v>0.15373808518201731</v>
      </c>
      <c r="AF12" s="39">
        <v>0.12452982346064084</v>
      </c>
      <c r="AG12" s="52">
        <v>0.12016991654337802</v>
      </c>
      <c r="AH12" s="39">
        <v>0.11985077163202387</v>
      </c>
      <c r="AI12" s="39">
        <v>0.1789489125264814</v>
      </c>
      <c r="AJ12" s="39">
        <v>0.15503567657727124</v>
      </c>
      <c r="AK12" s="39">
        <v>0.15474823854106604</v>
      </c>
      <c r="AL12" s="52">
        <v>0.14970394894229866</v>
      </c>
      <c r="AM12" s="39">
        <v>0.15434042349725985</v>
      </c>
      <c r="AN12" s="39">
        <v>0.14256158374653882</v>
      </c>
      <c r="AO12" s="39">
        <v>0.12793415090166443</v>
      </c>
      <c r="AP12" s="39">
        <v>0.12425169202223035</v>
      </c>
      <c r="AQ12" s="45">
        <v>0.13129581163280979</v>
      </c>
    </row>
    <row r="13" spans="1:43" ht="20" customHeight="1" x14ac:dyDescent="0.25">
      <c r="A13" s="83"/>
      <c r="B13" s="46">
        <v>283</v>
      </c>
      <c r="C13" s="40">
        <v>65</v>
      </c>
      <c r="D13" s="40">
        <v>25</v>
      </c>
      <c r="E13" s="40">
        <v>13</v>
      </c>
      <c r="F13" s="40">
        <v>72</v>
      </c>
      <c r="G13" s="40">
        <v>33</v>
      </c>
      <c r="H13" s="53">
        <v>79</v>
      </c>
      <c r="I13" s="40">
        <v>42</v>
      </c>
      <c r="J13" s="40">
        <v>15</v>
      </c>
      <c r="K13" s="40">
        <v>22</v>
      </c>
      <c r="L13" s="40">
        <v>38</v>
      </c>
      <c r="M13" s="53">
        <v>123</v>
      </c>
      <c r="N13" s="40">
        <v>44</v>
      </c>
      <c r="O13" s="40">
        <v>14</v>
      </c>
      <c r="P13" s="53">
        <v>102</v>
      </c>
      <c r="Q13" s="40">
        <v>121</v>
      </c>
      <c r="R13" s="53">
        <v>138</v>
      </c>
      <c r="S13" s="40">
        <v>143</v>
      </c>
      <c r="T13" s="53">
        <v>70</v>
      </c>
      <c r="U13" s="40">
        <v>75</v>
      </c>
      <c r="V13" s="40">
        <v>67</v>
      </c>
      <c r="W13" s="40">
        <v>70</v>
      </c>
      <c r="X13" s="53">
        <v>52</v>
      </c>
      <c r="Y13" s="40">
        <v>55</v>
      </c>
      <c r="Z13" s="40">
        <v>29</v>
      </c>
      <c r="AA13" s="40">
        <v>97</v>
      </c>
      <c r="AB13" s="40">
        <v>19</v>
      </c>
      <c r="AC13" s="40">
        <v>31</v>
      </c>
      <c r="AD13" s="40">
        <v>0</v>
      </c>
      <c r="AE13" s="53">
        <v>178</v>
      </c>
      <c r="AF13" s="40">
        <v>105</v>
      </c>
      <c r="AG13" s="53">
        <v>47</v>
      </c>
      <c r="AH13" s="40">
        <v>43</v>
      </c>
      <c r="AI13" s="40">
        <v>51</v>
      </c>
      <c r="AJ13" s="40">
        <v>54</v>
      </c>
      <c r="AK13" s="40">
        <v>57</v>
      </c>
      <c r="AL13" s="53">
        <v>178</v>
      </c>
      <c r="AM13" s="40">
        <v>111</v>
      </c>
      <c r="AN13" s="40">
        <v>67</v>
      </c>
      <c r="AO13" s="40">
        <v>88</v>
      </c>
      <c r="AP13" s="40">
        <v>41</v>
      </c>
      <c r="AQ13" s="46">
        <v>47</v>
      </c>
    </row>
    <row r="14" spans="1:43" ht="20" customHeight="1" x14ac:dyDescent="0.25">
      <c r="A14" s="84" t="s">
        <v>116</v>
      </c>
      <c r="B14" s="47">
        <v>0.16111805337458832</v>
      </c>
      <c r="C14" s="41">
        <v>0.24433275139271579</v>
      </c>
      <c r="D14" s="41">
        <v>1.0774178300537982E-2</v>
      </c>
      <c r="E14" s="41">
        <v>4.9728706811573334E-2</v>
      </c>
      <c r="F14" s="41">
        <v>0.35601363093599403</v>
      </c>
      <c r="G14" s="41">
        <v>0.10620234391172201</v>
      </c>
      <c r="H14" s="54">
        <v>0.29962325516935495</v>
      </c>
      <c r="I14" s="41">
        <v>4.7069307200746022E-2</v>
      </c>
      <c r="J14" s="41">
        <v>6.1252504356795592E-2</v>
      </c>
      <c r="K14" s="41">
        <v>0.12295092475495477</v>
      </c>
      <c r="L14" s="41">
        <v>0.37884413449373566</v>
      </c>
      <c r="M14" s="54">
        <v>0.27969452977429149</v>
      </c>
      <c r="N14" s="41">
        <v>7.9942156917440499E-2</v>
      </c>
      <c r="O14" s="41">
        <v>6.1180087540039042E-2</v>
      </c>
      <c r="P14" s="54">
        <v>8.5155633533126329E-2</v>
      </c>
      <c r="Q14" s="41">
        <v>0.27718604694778315</v>
      </c>
      <c r="R14" s="54">
        <v>0.18227266650266141</v>
      </c>
      <c r="S14" s="41">
        <v>0.14111790151147502</v>
      </c>
      <c r="T14" s="54">
        <v>7.6806697701659252E-2</v>
      </c>
      <c r="U14" s="41">
        <v>0.14818581019081434</v>
      </c>
      <c r="V14" s="41">
        <v>0.18433330007915871</v>
      </c>
      <c r="W14" s="41">
        <v>0.24742826142261581</v>
      </c>
      <c r="X14" s="54">
        <v>0.14369963075237441</v>
      </c>
      <c r="Y14" s="41">
        <v>0.15474690974766167</v>
      </c>
      <c r="Z14" s="41">
        <v>0.14504189229216555</v>
      </c>
      <c r="AA14" s="41">
        <v>0.19221430708294385</v>
      </c>
      <c r="AB14" s="41">
        <v>0.15901254988852934</v>
      </c>
      <c r="AC14" s="41">
        <v>0.12923100955494299</v>
      </c>
      <c r="AD14" s="41">
        <v>0</v>
      </c>
      <c r="AE14" s="54">
        <v>0.15026353823007232</v>
      </c>
      <c r="AF14" s="41">
        <v>0.17608863978576739</v>
      </c>
      <c r="AG14" s="54">
        <v>0.17023305457693363</v>
      </c>
      <c r="AH14" s="41">
        <v>0.19384997717909966</v>
      </c>
      <c r="AI14" s="41">
        <v>0.15169071186661681</v>
      </c>
      <c r="AJ14" s="41">
        <v>0.16069366995289294</v>
      </c>
      <c r="AK14" s="41">
        <v>0.1226559446405415</v>
      </c>
      <c r="AL14" s="54">
        <v>0.17763212327048239</v>
      </c>
      <c r="AM14" s="41">
        <v>0.20808635826187188</v>
      </c>
      <c r="AN14" s="41">
        <v>0.13071818780345043</v>
      </c>
      <c r="AO14" s="41">
        <v>0.14208407531269604</v>
      </c>
      <c r="AP14" s="41">
        <v>0.13991999581128256</v>
      </c>
      <c r="AQ14" s="47">
        <v>0.14405963059169899</v>
      </c>
    </row>
    <row r="15" spans="1:43" ht="20" customHeight="1" x14ac:dyDescent="0.25">
      <c r="A15" s="84"/>
      <c r="B15" s="44">
        <v>322</v>
      </c>
      <c r="C15" s="38">
        <v>65</v>
      </c>
      <c r="D15" s="38">
        <v>4</v>
      </c>
      <c r="E15" s="38">
        <v>9</v>
      </c>
      <c r="F15" s="38">
        <v>126</v>
      </c>
      <c r="G15" s="38">
        <v>19</v>
      </c>
      <c r="H15" s="51">
        <v>101</v>
      </c>
      <c r="I15" s="38">
        <v>23</v>
      </c>
      <c r="J15" s="38">
        <v>11</v>
      </c>
      <c r="K15" s="38">
        <v>12</v>
      </c>
      <c r="L15" s="38">
        <v>77</v>
      </c>
      <c r="M15" s="51">
        <v>161</v>
      </c>
      <c r="N15" s="38">
        <v>35</v>
      </c>
      <c r="O15" s="38">
        <v>8</v>
      </c>
      <c r="P15" s="51">
        <v>58</v>
      </c>
      <c r="Q15" s="38">
        <v>194</v>
      </c>
      <c r="R15" s="51">
        <v>176</v>
      </c>
      <c r="S15" s="38">
        <v>145</v>
      </c>
      <c r="T15" s="51">
        <v>42</v>
      </c>
      <c r="U15" s="38">
        <v>72</v>
      </c>
      <c r="V15" s="38">
        <v>91</v>
      </c>
      <c r="W15" s="38">
        <v>117</v>
      </c>
      <c r="X15" s="51">
        <v>69</v>
      </c>
      <c r="Y15" s="38">
        <v>51</v>
      </c>
      <c r="Z15" s="38">
        <v>39</v>
      </c>
      <c r="AA15" s="38">
        <v>126</v>
      </c>
      <c r="AB15" s="38">
        <v>15</v>
      </c>
      <c r="AC15" s="38">
        <v>22</v>
      </c>
      <c r="AD15" s="38">
        <v>0</v>
      </c>
      <c r="AE15" s="51">
        <v>174</v>
      </c>
      <c r="AF15" s="38">
        <v>148</v>
      </c>
      <c r="AG15" s="51">
        <v>66</v>
      </c>
      <c r="AH15" s="38">
        <v>70</v>
      </c>
      <c r="AI15" s="38">
        <v>43</v>
      </c>
      <c r="AJ15" s="38">
        <v>56</v>
      </c>
      <c r="AK15" s="38">
        <v>46</v>
      </c>
      <c r="AL15" s="51">
        <v>211</v>
      </c>
      <c r="AM15" s="38">
        <v>150</v>
      </c>
      <c r="AN15" s="38">
        <v>61</v>
      </c>
      <c r="AO15" s="38">
        <v>98</v>
      </c>
      <c r="AP15" s="38">
        <v>46</v>
      </c>
      <c r="AQ15" s="44">
        <v>52</v>
      </c>
    </row>
    <row r="16" spans="1:43" ht="20" customHeight="1" x14ac:dyDescent="0.25">
      <c r="A16" s="83" t="s">
        <v>117</v>
      </c>
      <c r="B16" s="45">
        <v>0.14851088132816964</v>
      </c>
      <c r="C16" s="39">
        <v>8.6770813740244576E-2</v>
      </c>
      <c r="D16" s="39">
        <v>6.4239029993819405E-2</v>
      </c>
      <c r="E16" s="39">
        <v>0.18805463398584368</v>
      </c>
      <c r="F16" s="39">
        <v>7.9132596557098131E-2</v>
      </c>
      <c r="G16" s="39">
        <v>8.2907764483536456E-2</v>
      </c>
      <c r="H16" s="52">
        <v>7.0371002801047119E-2</v>
      </c>
      <c r="I16" s="39">
        <v>0.11657846396080516</v>
      </c>
      <c r="J16" s="39">
        <v>0.16183245135612803</v>
      </c>
      <c r="K16" s="39">
        <v>8.9415836379603611E-2</v>
      </c>
      <c r="L16" s="39">
        <v>9.3591806129688815E-2</v>
      </c>
      <c r="M16" s="52">
        <v>9.9914262038606441E-2</v>
      </c>
      <c r="N16" s="39">
        <v>9.2448868511948279E-2</v>
      </c>
      <c r="O16" s="39">
        <v>0.1887204487583517</v>
      </c>
      <c r="P16" s="52">
        <v>0.1295999896402785</v>
      </c>
      <c r="Q16" s="39">
        <v>0.11910715146458931</v>
      </c>
      <c r="R16" s="52">
        <v>0.11528718485088647</v>
      </c>
      <c r="S16" s="39">
        <v>0.17806997618267659</v>
      </c>
      <c r="T16" s="52">
        <v>0.12705016621208348</v>
      </c>
      <c r="U16" s="39">
        <v>0.14547292697663891</v>
      </c>
      <c r="V16" s="39">
        <v>0.17351554632028252</v>
      </c>
      <c r="W16" s="39">
        <v>0.15026264370170295</v>
      </c>
      <c r="X16" s="52">
        <v>0.12907441260934788</v>
      </c>
      <c r="Y16" s="39">
        <v>0.15031122972274802</v>
      </c>
      <c r="Z16" s="39">
        <v>0.14456748731004601</v>
      </c>
      <c r="AA16" s="39">
        <v>0.14285270080238954</v>
      </c>
      <c r="AB16" s="39">
        <v>0.20321805977162039</v>
      </c>
      <c r="AC16" s="39">
        <v>0.1965252057317359</v>
      </c>
      <c r="AD16" s="39">
        <v>0</v>
      </c>
      <c r="AE16" s="52">
        <v>0.14153501902779808</v>
      </c>
      <c r="AF16" s="39">
        <v>0.15813201575654268</v>
      </c>
      <c r="AG16" s="52">
        <v>0.16617573512904366</v>
      </c>
      <c r="AH16" s="39">
        <v>0.13857696956639631</v>
      </c>
      <c r="AI16" s="39">
        <v>8.9647696694869772E-2</v>
      </c>
      <c r="AJ16" s="39">
        <v>0.12584813059890615</v>
      </c>
      <c r="AK16" s="39">
        <v>0.12275928175011161</v>
      </c>
      <c r="AL16" s="52">
        <v>0.14739520626964051</v>
      </c>
      <c r="AM16" s="39">
        <v>0.15032527748636629</v>
      </c>
      <c r="AN16" s="39">
        <v>0.14288150983253906</v>
      </c>
      <c r="AO16" s="39">
        <v>0.1462639624157995</v>
      </c>
      <c r="AP16" s="39">
        <v>0.15288900882722051</v>
      </c>
      <c r="AQ16" s="45">
        <v>0.14021605825923936</v>
      </c>
    </row>
    <row r="17" spans="1:43" ht="20" customHeight="1" x14ac:dyDescent="0.25">
      <c r="A17" s="83"/>
      <c r="B17" s="46">
        <v>297</v>
      </c>
      <c r="C17" s="40">
        <v>23</v>
      </c>
      <c r="D17" s="40">
        <v>26</v>
      </c>
      <c r="E17" s="40">
        <v>34</v>
      </c>
      <c r="F17" s="40">
        <v>28</v>
      </c>
      <c r="G17" s="40">
        <v>15</v>
      </c>
      <c r="H17" s="53">
        <v>24</v>
      </c>
      <c r="I17" s="40">
        <v>56</v>
      </c>
      <c r="J17" s="40">
        <v>28</v>
      </c>
      <c r="K17" s="40">
        <v>9</v>
      </c>
      <c r="L17" s="40">
        <v>19</v>
      </c>
      <c r="M17" s="53">
        <v>57</v>
      </c>
      <c r="N17" s="40">
        <v>41</v>
      </c>
      <c r="O17" s="40">
        <v>25</v>
      </c>
      <c r="P17" s="53">
        <v>89</v>
      </c>
      <c r="Q17" s="40">
        <v>83</v>
      </c>
      <c r="R17" s="53">
        <v>111</v>
      </c>
      <c r="S17" s="40">
        <v>183</v>
      </c>
      <c r="T17" s="53">
        <v>70</v>
      </c>
      <c r="U17" s="40">
        <v>70</v>
      </c>
      <c r="V17" s="40">
        <v>86</v>
      </c>
      <c r="W17" s="40">
        <v>71</v>
      </c>
      <c r="X17" s="53">
        <v>62</v>
      </c>
      <c r="Y17" s="40">
        <v>50</v>
      </c>
      <c r="Z17" s="40">
        <v>39</v>
      </c>
      <c r="AA17" s="40">
        <v>94</v>
      </c>
      <c r="AB17" s="40">
        <v>20</v>
      </c>
      <c r="AC17" s="40">
        <v>34</v>
      </c>
      <c r="AD17" s="40">
        <v>0</v>
      </c>
      <c r="AE17" s="53">
        <v>164</v>
      </c>
      <c r="AF17" s="40">
        <v>133</v>
      </c>
      <c r="AG17" s="53">
        <v>65</v>
      </c>
      <c r="AH17" s="40">
        <v>50</v>
      </c>
      <c r="AI17" s="40">
        <v>25</v>
      </c>
      <c r="AJ17" s="40">
        <v>44</v>
      </c>
      <c r="AK17" s="40">
        <v>46</v>
      </c>
      <c r="AL17" s="53">
        <v>175</v>
      </c>
      <c r="AM17" s="40">
        <v>108</v>
      </c>
      <c r="AN17" s="40">
        <v>67</v>
      </c>
      <c r="AO17" s="40">
        <v>101</v>
      </c>
      <c r="AP17" s="40">
        <v>50</v>
      </c>
      <c r="AQ17" s="46">
        <v>50</v>
      </c>
    </row>
    <row r="18" spans="1:43" ht="20" customHeight="1" x14ac:dyDescent="0.25">
      <c r="A18" s="84" t="s">
        <v>118</v>
      </c>
      <c r="B18" s="47">
        <v>0.31058989264147668</v>
      </c>
      <c r="C18" s="41">
        <v>0.18130604853549062</v>
      </c>
      <c r="D18" s="41">
        <v>0.69104739051454689</v>
      </c>
      <c r="E18" s="41">
        <v>0.37595004963108025</v>
      </c>
      <c r="F18" s="41">
        <v>0.13105784168483542</v>
      </c>
      <c r="G18" s="41">
        <v>0.37947344066113442</v>
      </c>
      <c r="H18" s="54">
        <v>0.14123532304917119</v>
      </c>
      <c r="I18" s="41">
        <v>0.55390339692728574</v>
      </c>
      <c r="J18" s="41">
        <v>0.40591525827663533</v>
      </c>
      <c r="K18" s="41">
        <v>0.33828374606647943</v>
      </c>
      <c r="L18" s="41">
        <v>0.11983235549708272</v>
      </c>
      <c r="M18" s="54">
        <v>0.16798928269518329</v>
      </c>
      <c r="N18" s="41">
        <v>0.52736418810823771</v>
      </c>
      <c r="O18" s="41">
        <v>0.40840807298451609</v>
      </c>
      <c r="P18" s="54">
        <v>0.39072625155473795</v>
      </c>
      <c r="Q18" s="41">
        <v>0.22659643307466013</v>
      </c>
      <c r="R18" s="54">
        <v>0.32760025312183727</v>
      </c>
      <c r="S18" s="41">
        <v>0.29605709695031923</v>
      </c>
      <c r="T18" s="54">
        <v>0.41632214005256957</v>
      </c>
      <c r="U18" s="41">
        <v>0.30690351862484133</v>
      </c>
      <c r="V18" s="41">
        <v>0.30681640402076016</v>
      </c>
      <c r="W18" s="41">
        <v>0.19619292671821037</v>
      </c>
      <c r="X18" s="54">
        <v>0.39263395165225029</v>
      </c>
      <c r="Y18" s="41">
        <v>0.26567207571231327</v>
      </c>
      <c r="Z18" s="41">
        <v>0.32775299110743744</v>
      </c>
      <c r="AA18" s="41">
        <v>0.27940037639316384</v>
      </c>
      <c r="AB18" s="41">
        <v>0.24744605637933972</v>
      </c>
      <c r="AC18" s="41">
        <v>0.29615060382743452</v>
      </c>
      <c r="AD18" s="41">
        <v>0</v>
      </c>
      <c r="AE18" s="54">
        <v>0.32632899007307187</v>
      </c>
      <c r="AF18" s="41">
        <v>0.28888247273403406</v>
      </c>
      <c r="AG18" s="54">
        <v>0.31491351336262352</v>
      </c>
      <c r="AH18" s="41">
        <v>0.32351457109251675</v>
      </c>
      <c r="AI18" s="41">
        <v>0.31743692910319571</v>
      </c>
      <c r="AJ18" s="41">
        <v>0.28752955085886767</v>
      </c>
      <c r="AK18" s="41">
        <v>0.36888763160746307</v>
      </c>
      <c r="AL18" s="54">
        <v>0.29185041868315043</v>
      </c>
      <c r="AM18" s="41">
        <v>0.2658919746425138</v>
      </c>
      <c r="AN18" s="41">
        <v>0.33183870828856415</v>
      </c>
      <c r="AO18" s="41">
        <v>0.34234121671605572</v>
      </c>
      <c r="AP18" s="41">
        <v>0.33813984482073067</v>
      </c>
      <c r="AQ18" s="47">
        <v>0.34617658525101136</v>
      </c>
    </row>
    <row r="19" spans="1:43" ht="20" customHeight="1" x14ac:dyDescent="0.25">
      <c r="A19" s="84"/>
      <c r="B19" s="44">
        <v>621</v>
      </c>
      <c r="C19" s="38">
        <v>48</v>
      </c>
      <c r="D19" s="38">
        <v>279</v>
      </c>
      <c r="E19" s="38">
        <v>67</v>
      </c>
      <c r="F19" s="38">
        <v>46</v>
      </c>
      <c r="G19" s="38">
        <v>69</v>
      </c>
      <c r="H19" s="51">
        <v>48</v>
      </c>
      <c r="I19" s="38">
        <v>266</v>
      </c>
      <c r="J19" s="38">
        <v>71</v>
      </c>
      <c r="K19" s="38">
        <v>32</v>
      </c>
      <c r="L19" s="38">
        <v>24</v>
      </c>
      <c r="M19" s="51">
        <v>97</v>
      </c>
      <c r="N19" s="38">
        <v>232</v>
      </c>
      <c r="O19" s="38">
        <v>54</v>
      </c>
      <c r="P19" s="51">
        <v>268</v>
      </c>
      <c r="Q19" s="38">
        <v>159</v>
      </c>
      <c r="R19" s="51">
        <v>316</v>
      </c>
      <c r="S19" s="38">
        <v>305</v>
      </c>
      <c r="T19" s="51">
        <v>228</v>
      </c>
      <c r="U19" s="38">
        <v>148</v>
      </c>
      <c r="V19" s="38">
        <v>152</v>
      </c>
      <c r="W19" s="38">
        <v>93</v>
      </c>
      <c r="X19" s="51">
        <v>188</v>
      </c>
      <c r="Y19" s="38">
        <v>88</v>
      </c>
      <c r="Z19" s="38">
        <v>88</v>
      </c>
      <c r="AA19" s="38">
        <v>183</v>
      </c>
      <c r="AB19" s="38">
        <v>24</v>
      </c>
      <c r="AC19" s="38">
        <v>51</v>
      </c>
      <c r="AD19" s="38">
        <v>0</v>
      </c>
      <c r="AE19" s="51">
        <v>378</v>
      </c>
      <c r="AF19" s="38">
        <v>243</v>
      </c>
      <c r="AG19" s="51">
        <v>123</v>
      </c>
      <c r="AH19" s="38">
        <v>117</v>
      </c>
      <c r="AI19" s="38">
        <v>90</v>
      </c>
      <c r="AJ19" s="38">
        <v>100</v>
      </c>
      <c r="AK19" s="38">
        <v>137</v>
      </c>
      <c r="AL19" s="51">
        <v>346</v>
      </c>
      <c r="AM19" s="38">
        <v>191</v>
      </c>
      <c r="AN19" s="38">
        <v>155</v>
      </c>
      <c r="AO19" s="38">
        <v>235</v>
      </c>
      <c r="AP19" s="38">
        <v>111</v>
      </c>
      <c r="AQ19" s="44">
        <v>124</v>
      </c>
    </row>
    <row r="20" spans="1:43" ht="20" customHeight="1" x14ac:dyDescent="0.25">
      <c r="A20" s="83" t="s">
        <v>119</v>
      </c>
      <c r="B20" s="45">
        <v>0.30257965172398238</v>
      </c>
      <c r="C20" s="39">
        <v>0.49072690385959011</v>
      </c>
      <c r="D20" s="39">
        <v>7.1884991917572721E-2</v>
      </c>
      <c r="E20" s="39">
        <v>0.12157151782961671</v>
      </c>
      <c r="F20" s="39">
        <v>0.55975646145142888</v>
      </c>
      <c r="G20" s="39">
        <v>0.28750647013094316</v>
      </c>
      <c r="H20" s="52">
        <v>0.53307086225033518</v>
      </c>
      <c r="I20" s="39">
        <v>0.13379461780701282</v>
      </c>
      <c r="J20" s="39">
        <v>0.14786193015785057</v>
      </c>
      <c r="K20" s="39">
        <v>0.35112275604307214</v>
      </c>
      <c r="L20" s="39">
        <v>0.56377013675669729</v>
      </c>
      <c r="M20" s="52">
        <v>0.49357637880567146</v>
      </c>
      <c r="N20" s="39">
        <v>0.17919421702187621</v>
      </c>
      <c r="O20" s="39">
        <v>0.16979274338976047</v>
      </c>
      <c r="P20" s="52">
        <v>0.23429743695203004</v>
      </c>
      <c r="Q20" s="39">
        <v>0.44923774429457153</v>
      </c>
      <c r="R20" s="52">
        <v>0.32580358830772743</v>
      </c>
      <c r="S20" s="39">
        <v>0.2805609948301801</v>
      </c>
      <c r="T20" s="52">
        <v>0.20561209195095601</v>
      </c>
      <c r="U20" s="39">
        <v>0.30278291060976842</v>
      </c>
      <c r="V20" s="39">
        <v>0.31994287605341559</v>
      </c>
      <c r="W20" s="39">
        <v>0.39620782074460642</v>
      </c>
      <c r="X20" s="52">
        <v>0.25217827578465268</v>
      </c>
      <c r="Y20" s="39">
        <v>0.32080332468191508</v>
      </c>
      <c r="Z20" s="39">
        <v>0.25417962822880313</v>
      </c>
      <c r="AA20" s="39">
        <v>0.33996569002417859</v>
      </c>
      <c r="AB20" s="39">
        <v>0.35176074211399788</v>
      </c>
      <c r="AC20" s="39">
        <v>0.31298664667459053</v>
      </c>
      <c r="AD20" s="39">
        <v>0</v>
      </c>
      <c r="AE20" s="52">
        <v>0.30400162341208942</v>
      </c>
      <c r="AF20" s="39">
        <v>0.30061846324640834</v>
      </c>
      <c r="AG20" s="52">
        <v>0.29040297112031171</v>
      </c>
      <c r="AH20" s="39">
        <v>0.31370074881112359</v>
      </c>
      <c r="AI20" s="39">
        <v>0.33063962439309819</v>
      </c>
      <c r="AJ20" s="39">
        <v>0.31572934653016421</v>
      </c>
      <c r="AK20" s="39">
        <v>0.27740418318160753</v>
      </c>
      <c r="AL20" s="52">
        <v>0.32733607221278099</v>
      </c>
      <c r="AM20" s="39">
        <v>0.36242678175913151</v>
      </c>
      <c r="AN20" s="39">
        <v>0.27327977154998928</v>
      </c>
      <c r="AO20" s="39">
        <v>0.27001822621436045</v>
      </c>
      <c r="AP20" s="39">
        <v>0.26417168783351291</v>
      </c>
      <c r="AQ20" s="45">
        <v>0.27535544222450886</v>
      </c>
    </row>
    <row r="21" spans="1:43" ht="20" customHeight="1" x14ac:dyDescent="0.25">
      <c r="A21" s="85"/>
      <c r="B21" s="48">
        <v>605</v>
      </c>
      <c r="C21" s="42">
        <v>130</v>
      </c>
      <c r="D21" s="42">
        <v>29</v>
      </c>
      <c r="E21" s="42">
        <v>22</v>
      </c>
      <c r="F21" s="42">
        <v>199</v>
      </c>
      <c r="G21" s="42">
        <v>52</v>
      </c>
      <c r="H21" s="57">
        <v>180</v>
      </c>
      <c r="I21" s="42">
        <v>64</v>
      </c>
      <c r="J21" s="42">
        <v>26</v>
      </c>
      <c r="K21" s="42">
        <v>34</v>
      </c>
      <c r="L21" s="42">
        <v>115</v>
      </c>
      <c r="M21" s="57">
        <v>284</v>
      </c>
      <c r="N21" s="42">
        <v>79</v>
      </c>
      <c r="O21" s="42">
        <v>22</v>
      </c>
      <c r="P21" s="57">
        <v>161</v>
      </c>
      <c r="Q21" s="42">
        <v>315</v>
      </c>
      <c r="R21" s="57">
        <v>314</v>
      </c>
      <c r="S21" s="42">
        <v>289</v>
      </c>
      <c r="T21" s="57">
        <v>113</v>
      </c>
      <c r="U21" s="42">
        <v>147</v>
      </c>
      <c r="V21" s="42">
        <v>158</v>
      </c>
      <c r="W21" s="42">
        <v>188</v>
      </c>
      <c r="X21" s="57">
        <v>121</v>
      </c>
      <c r="Y21" s="42">
        <v>106</v>
      </c>
      <c r="Z21" s="42">
        <v>68</v>
      </c>
      <c r="AA21" s="42">
        <v>223</v>
      </c>
      <c r="AB21" s="42">
        <v>34</v>
      </c>
      <c r="AC21" s="42">
        <v>53</v>
      </c>
      <c r="AD21" s="42">
        <v>0</v>
      </c>
      <c r="AE21" s="57">
        <v>352</v>
      </c>
      <c r="AF21" s="42">
        <v>253</v>
      </c>
      <c r="AG21" s="57">
        <v>113</v>
      </c>
      <c r="AH21" s="42">
        <v>114</v>
      </c>
      <c r="AI21" s="42">
        <v>94</v>
      </c>
      <c r="AJ21" s="42">
        <v>110</v>
      </c>
      <c r="AK21" s="42">
        <v>103</v>
      </c>
      <c r="AL21" s="57">
        <v>388</v>
      </c>
      <c r="AM21" s="42">
        <v>261</v>
      </c>
      <c r="AN21" s="42">
        <v>128</v>
      </c>
      <c r="AO21" s="42">
        <v>186</v>
      </c>
      <c r="AP21" s="42">
        <v>87</v>
      </c>
      <c r="AQ21" s="48">
        <v>99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8" display="Return to index" xr:uid="{F5D551F3-7BB4-45DE-B49C-4E6ACA8C1CA9}"/>
  </hyperlinks>
  <pageMargins left="0.7" right="0.7" top="0.75" bottom="0.75" header="0.3" footer="0.3"/>
  <headerFooter alignWithMargins="0"/>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0.14936954550633627</v>
      </c>
      <c r="C6" s="37">
        <v>8.9771683947941161E-2</v>
      </c>
      <c r="D6" s="37">
        <v>0.37683869177081641</v>
      </c>
      <c r="E6" s="37">
        <v>0.20293216813456982</v>
      </c>
      <c r="F6" s="37">
        <v>4.1046767334195183E-2</v>
      </c>
      <c r="G6" s="37">
        <v>0.16082025690342838</v>
      </c>
      <c r="H6" s="50">
        <v>7.1710763816698456E-2</v>
      </c>
      <c r="I6" s="37">
        <v>0.29254574552540252</v>
      </c>
      <c r="J6" s="37">
        <v>0.19482011166060237</v>
      </c>
      <c r="K6" s="37">
        <v>0.17425881681471853</v>
      </c>
      <c r="L6" s="37">
        <v>5.8880212130292459E-2</v>
      </c>
      <c r="M6" s="50">
        <v>7.4749846066404613E-2</v>
      </c>
      <c r="N6" s="37">
        <v>0.29296091877692643</v>
      </c>
      <c r="O6" s="37">
        <v>0.21459933512096183</v>
      </c>
      <c r="P6" s="50">
        <v>0.20889277166431328</v>
      </c>
      <c r="Q6" s="37">
        <v>0.11176711605899287</v>
      </c>
      <c r="R6" s="50">
        <v>0.16443225452537788</v>
      </c>
      <c r="S6" s="37">
        <v>0.13556543428269821</v>
      </c>
      <c r="T6" s="50">
        <v>0.17772997391616321</v>
      </c>
      <c r="U6" s="37">
        <v>0.12903759412845292</v>
      </c>
      <c r="V6" s="37">
        <v>0.16699312252567669</v>
      </c>
      <c r="W6" s="37">
        <v>0.1189612253686012</v>
      </c>
      <c r="X6" s="50">
        <v>0.20478598322100722</v>
      </c>
      <c r="Y6" s="37">
        <v>0.1397065896504299</v>
      </c>
      <c r="Z6" s="37">
        <v>0.11710891587914209</v>
      </c>
      <c r="AA6" s="37">
        <v>0.12981171865684424</v>
      </c>
      <c r="AB6" s="37">
        <v>0.14122344186846211</v>
      </c>
      <c r="AC6" s="37">
        <v>0.14285585570212067</v>
      </c>
      <c r="AD6" s="37">
        <v>0</v>
      </c>
      <c r="AE6" s="50">
        <v>0.16720642412608291</v>
      </c>
      <c r="AF6" s="37">
        <v>0.12476885822298348</v>
      </c>
      <c r="AG6" s="50">
        <v>0.14608080111566477</v>
      </c>
      <c r="AH6" s="37">
        <v>0.17229976823391774</v>
      </c>
      <c r="AI6" s="37">
        <v>0.12338798291445921</v>
      </c>
      <c r="AJ6" s="37">
        <v>0.16657124939206513</v>
      </c>
      <c r="AK6" s="37">
        <v>0.17203846562299585</v>
      </c>
      <c r="AL6" s="50">
        <v>0.15418880009914648</v>
      </c>
      <c r="AM6" s="37">
        <v>0.14153458810551325</v>
      </c>
      <c r="AN6" s="37">
        <v>0.17368227563787836</v>
      </c>
      <c r="AO6" s="37">
        <v>0.14679510879600169</v>
      </c>
      <c r="AP6" s="37">
        <v>0.12447387804051888</v>
      </c>
      <c r="AQ6" s="43">
        <v>0.16717182103048436</v>
      </c>
    </row>
    <row r="7" spans="1:43" ht="20" customHeight="1" x14ac:dyDescent="0.25">
      <c r="A7" s="84"/>
      <c r="B7" s="44">
        <v>299</v>
      </c>
      <c r="C7" s="38">
        <v>24</v>
      </c>
      <c r="D7" s="38">
        <v>152</v>
      </c>
      <c r="E7" s="38">
        <v>36</v>
      </c>
      <c r="F7" s="38">
        <v>15</v>
      </c>
      <c r="G7" s="38">
        <v>29</v>
      </c>
      <c r="H7" s="51">
        <v>24</v>
      </c>
      <c r="I7" s="38">
        <v>141</v>
      </c>
      <c r="J7" s="38">
        <v>34</v>
      </c>
      <c r="K7" s="38">
        <v>17</v>
      </c>
      <c r="L7" s="38">
        <v>12</v>
      </c>
      <c r="M7" s="51">
        <v>43</v>
      </c>
      <c r="N7" s="38">
        <v>129</v>
      </c>
      <c r="O7" s="38">
        <v>28</v>
      </c>
      <c r="P7" s="51">
        <v>143</v>
      </c>
      <c r="Q7" s="38">
        <v>78</v>
      </c>
      <c r="R7" s="51">
        <v>159</v>
      </c>
      <c r="S7" s="38">
        <v>139</v>
      </c>
      <c r="T7" s="51">
        <v>97</v>
      </c>
      <c r="U7" s="38">
        <v>62</v>
      </c>
      <c r="V7" s="38">
        <v>83</v>
      </c>
      <c r="W7" s="38">
        <v>56</v>
      </c>
      <c r="X7" s="51">
        <v>98</v>
      </c>
      <c r="Y7" s="38">
        <v>46</v>
      </c>
      <c r="Z7" s="38">
        <v>31</v>
      </c>
      <c r="AA7" s="38">
        <v>85</v>
      </c>
      <c r="AB7" s="38">
        <v>14</v>
      </c>
      <c r="AC7" s="38">
        <v>24</v>
      </c>
      <c r="AD7" s="38">
        <v>0</v>
      </c>
      <c r="AE7" s="51">
        <v>194</v>
      </c>
      <c r="AF7" s="38">
        <v>105</v>
      </c>
      <c r="AG7" s="51">
        <v>57</v>
      </c>
      <c r="AH7" s="38">
        <v>62</v>
      </c>
      <c r="AI7" s="38">
        <v>35</v>
      </c>
      <c r="AJ7" s="38">
        <v>58</v>
      </c>
      <c r="AK7" s="38">
        <v>64</v>
      </c>
      <c r="AL7" s="51">
        <v>183</v>
      </c>
      <c r="AM7" s="38">
        <v>102</v>
      </c>
      <c r="AN7" s="38">
        <v>81</v>
      </c>
      <c r="AO7" s="38">
        <v>101</v>
      </c>
      <c r="AP7" s="38">
        <v>41</v>
      </c>
      <c r="AQ7" s="44">
        <v>60</v>
      </c>
    </row>
    <row r="8" spans="1:43" ht="20" customHeight="1" x14ac:dyDescent="0.25">
      <c r="A8" s="83" t="s">
        <v>113</v>
      </c>
      <c r="B8" s="45">
        <v>0.27174606681570485</v>
      </c>
      <c r="C8" s="39">
        <v>0.23223891637141089</v>
      </c>
      <c r="D8" s="39">
        <v>0.35460521956432012</v>
      </c>
      <c r="E8" s="39">
        <v>0.42200510092937987</v>
      </c>
      <c r="F8" s="39">
        <v>0.16190662159498526</v>
      </c>
      <c r="G8" s="39">
        <v>0.39092257073945724</v>
      </c>
      <c r="H8" s="52">
        <v>0.23947662407985157</v>
      </c>
      <c r="I8" s="39">
        <v>0.35680481622588078</v>
      </c>
      <c r="J8" s="39">
        <v>0.45734066583465227</v>
      </c>
      <c r="K8" s="39">
        <v>0.30561679296282829</v>
      </c>
      <c r="L8" s="39">
        <v>0.15677724867762405</v>
      </c>
      <c r="M8" s="52">
        <v>0.23964313170323592</v>
      </c>
      <c r="N8" s="39">
        <v>0.32286580421174532</v>
      </c>
      <c r="O8" s="39">
        <v>0.44848397610009166</v>
      </c>
      <c r="P8" s="52">
        <v>0.36500431531789446</v>
      </c>
      <c r="Q8" s="39">
        <v>0.20177783028462193</v>
      </c>
      <c r="R8" s="52">
        <v>0.27648090849249241</v>
      </c>
      <c r="S8" s="39">
        <v>0.26795370986801553</v>
      </c>
      <c r="T8" s="52">
        <v>0.2901743047278737</v>
      </c>
      <c r="U8" s="39">
        <v>0.26314083967788859</v>
      </c>
      <c r="V8" s="39">
        <v>0.26436626062472945</v>
      </c>
      <c r="W8" s="39">
        <v>0.26696555317735304</v>
      </c>
      <c r="X8" s="52">
        <v>0.28110630249393981</v>
      </c>
      <c r="Y8" s="39">
        <v>0.26446540354580639</v>
      </c>
      <c r="Z8" s="39">
        <v>0.30195452483913221</v>
      </c>
      <c r="AA8" s="39">
        <v>0.26599765974236722</v>
      </c>
      <c r="AB8" s="39">
        <v>0.17169862522630147</v>
      </c>
      <c r="AC8" s="39">
        <v>0.29102510406682947</v>
      </c>
      <c r="AD8" s="39">
        <v>0</v>
      </c>
      <c r="AE8" s="52">
        <v>0.28587743122269665</v>
      </c>
      <c r="AF8" s="39">
        <v>0.25225603809068625</v>
      </c>
      <c r="AG8" s="52">
        <v>0.22930842110586153</v>
      </c>
      <c r="AH8" s="39">
        <v>0.2447277831400087</v>
      </c>
      <c r="AI8" s="39">
        <v>0.32303989553385182</v>
      </c>
      <c r="AJ8" s="39">
        <v>0.27668349079229743</v>
      </c>
      <c r="AK8" s="39">
        <v>0.32449254311928938</v>
      </c>
      <c r="AL8" s="52">
        <v>0.28809996989336534</v>
      </c>
      <c r="AM8" s="39">
        <v>0.27706218239360103</v>
      </c>
      <c r="AN8" s="39">
        <v>0.30510338667954218</v>
      </c>
      <c r="AO8" s="39">
        <v>0.24661934775600766</v>
      </c>
      <c r="AP8" s="39">
        <v>0.26529231739517906</v>
      </c>
      <c r="AQ8" s="45">
        <v>0.22957307763458146</v>
      </c>
    </row>
    <row r="9" spans="1:43" ht="20" customHeight="1" x14ac:dyDescent="0.25">
      <c r="A9" s="83"/>
      <c r="B9" s="46">
        <v>543</v>
      </c>
      <c r="C9" s="40">
        <v>62</v>
      </c>
      <c r="D9" s="40">
        <v>143</v>
      </c>
      <c r="E9" s="40">
        <v>75</v>
      </c>
      <c r="F9" s="40">
        <v>57</v>
      </c>
      <c r="G9" s="40">
        <v>71</v>
      </c>
      <c r="H9" s="53">
        <v>81</v>
      </c>
      <c r="I9" s="40">
        <v>172</v>
      </c>
      <c r="J9" s="40">
        <v>80</v>
      </c>
      <c r="K9" s="40">
        <v>29</v>
      </c>
      <c r="L9" s="40">
        <v>32</v>
      </c>
      <c r="M9" s="53">
        <v>138</v>
      </c>
      <c r="N9" s="40">
        <v>142</v>
      </c>
      <c r="O9" s="40">
        <v>59</v>
      </c>
      <c r="P9" s="53">
        <v>251</v>
      </c>
      <c r="Q9" s="40">
        <v>141</v>
      </c>
      <c r="R9" s="53">
        <v>267</v>
      </c>
      <c r="S9" s="40">
        <v>276</v>
      </c>
      <c r="T9" s="53">
        <v>159</v>
      </c>
      <c r="U9" s="40">
        <v>127</v>
      </c>
      <c r="V9" s="40">
        <v>131</v>
      </c>
      <c r="W9" s="40">
        <v>126</v>
      </c>
      <c r="X9" s="53">
        <v>135</v>
      </c>
      <c r="Y9" s="40">
        <v>88</v>
      </c>
      <c r="Z9" s="40">
        <v>81</v>
      </c>
      <c r="AA9" s="40">
        <v>174</v>
      </c>
      <c r="AB9" s="40">
        <v>17</v>
      </c>
      <c r="AC9" s="40">
        <v>50</v>
      </c>
      <c r="AD9" s="40">
        <v>0</v>
      </c>
      <c r="AE9" s="53">
        <v>331</v>
      </c>
      <c r="AF9" s="40">
        <v>212</v>
      </c>
      <c r="AG9" s="53">
        <v>89</v>
      </c>
      <c r="AH9" s="40">
        <v>89</v>
      </c>
      <c r="AI9" s="40">
        <v>92</v>
      </c>
      <c r="AJ9" s="40">
        <v>96</v>
      </c>
      <c r="AK9" s="40">
        <v>120</v>
      </c>
      <c r="AL9" s="53">
        <v>342</v>
      </c>
      <c r="AM9" s="40">
        <v>199</v>
      </c>
      <c r="AN9" s="40">
        <v>142</v>
      </c>
      <c r="AO9" s="40">
        <v>170</v>
      </c>
      <c r="AP9" s="40">
        <v>87</v>
      </c>
      <c r="AQ9" s="46">
        <v>83</v>
      </c>
    </row>
    <row r="10" spans="1:43" ht="20" customHeight="1" x14ac:dyDescent="0.25">
      <c r="A10" s="84" t="s">
        <v>114</v>
      </c>
      <c r="B10" s="47">
        <v>0.233015724865065</v>
      </c>
      <c r="C10" s="41">
        <v>0.28848162024984725</v>
      </c>
      <c r="D10" s="41">
        <v>0.16895669669203717</v>
      </c>
      <c r="E10" s="41">
        <v>0.17302996195659903</v>
      </c>
      <c r="F10" s="41">
        <v>0.28638395307778797</v>
      </c>
      <c r="G10" s="41">
        <v>0.2176149242095799</v>
      </c>
      <c r="H10" s="54">
        <v>0.29680403571014141</v>
      </c>
      <c r="I10" s="41">
        <v>0.17957897776716944</v>
      </c>
      <c r="J10" s="41">
        <v>0.14789869686391535</v>
      </c>
      <c r="K10" s="41">
        <v>0.25038395680979164</v>
      </c>
      <c r="L10" s="41">
        <v>0.2394245218203308</v>
      </c>
      <c r="M10" s="54">
        <v>0.28417272771295732</v>
      </c>
      <c r="N10" s="41">
        <v>0.16966888052255238</v>
      </c>
      <c r="O10" s="41">
        <v>0.11996295646009644</v>
      </c>
      <c r="P10" s="54">
        <v>0.18572434294385218</v>
      </c>
      <c r="Q10" s="41">
        <v>0.2486246686770571</v>
      </c>
      <c r="R10" s="54">
        <v>0.21772236234270007</v>
      </c>
      <c r="S10" s="41">
        <v>0.24894048777082872</v>
      </c>
      <c r="T10" s="54">
        <v>0.24347347356713114</v>
      </c>
      <c r="U10" s="41">
        <v>0.25403687232780187</v>
      </c>
      <c r="V10" s="41">
        <v>0.20625692143931904</v>
      </c>
      <c r="W10" s="41">
        <v>0.22743884271508347</v>
      </c>
      <c r="X10" s="54">
        <v>0.20862177573918417</v>
      </c>
      <c r="Y10" s="41">
        <v>0.25511232814923862</v>
      </c>
      <c r="Z10" s="41">
        <v>0.27046869912864047</v>
      </c>
      <c r="AA10" s="41">
        <v>0.23977417365403361</v>
      </c>
      <c r="AB10" s="41">
        <v>0.24573297883985581</v>
      </c>
      <c r="AC10" s="41">
        <v>0.16679603321950456</v>
      </c>
      <c r="AD10" s="41">
        <v>0</v>
      </c>
      <c r="AE10" s="54">
        <v>0.22671926010194482</v>
      </c>
      <c r="AF10" s="41">
        <v>0.24169983176124904</v>
      </c>
      <c r="AG10" s="54">
        <v>0.24354403182769471</v>
      </c>
      <c r="AH10" s="41">
        <v>0.23280903901012703</v>
      </c>
      <c r="AI10" s="41">
        <v>0.23551549212218187</v>
      </c>
      <c r="AJ10" s="41">
        <v>0.25023855706976694</v>
      </c>
      <c r="AK10" s="41">
        <v>0.21863999762120542</v>
      </c>
      <c r="AL10" s="54">
        <v>0.21193535591357615</v>
      </c>
      <c r="AM10" s="41">
        <v>0.21282550815524495</v>
      </c>
      <c r="AN10" s="41">
        <v>0.21056410016430852</v>
      </c>
      <c r="AO10" s="41">
        <v>0.25168448141228167</v>
      </c>
      <c r="AP10" s="41">
        <v>0.2618103349204422</v>
      </c>
      <c r="AQ10" s="47">
        <v>0.24244074367556956</v>
      </c>
    </row>
    <row r="11" spans="1:43" ht="20" customHeight="1" x14ac:dyDescent="0.25">
      <c r="A11" s="84"/>
      <c r="B11" s="44">
        <v>466</v>
      </c>
      <c r="C11" s="38">
        <v>76</v>
      </c>
      <c r="D11" s="38">
        <v>68</v>
      </c>
      <c r="E11" s="38">
        <v>31</v>
      </c>
      <c r="F11" s="38">
        <v>102</v>
      </c>
      <c r="G11" s="38">
        <v>39</v>
      </c>
      <c r="H11" s="51">
        <v>100</v>
      </c>
      <c r="I11" s="38">
        <v>86</v>
      </c>
      <c r="J11" s="38">
        <v>26</v>
      </c>
      <c r="K11" s="38">
        <v>24</v>
      </c>
      <c r="L11" s="38">
        <v>49</v>
      </c>
      <c r="M11" s="51">
        <v>163</v>
      </c>
      <c r="N11" s="38">
        <v>75</v>
      </c>
      <c r="O11" s="38">
        <v>16</v>
      </c>
      <c r="P11" s="51">
        <v>128</v>
      </c>
      <c r="Q11" s="38">
        <v>174</v>
      </c>
      <c r="R11" s="51">
        <v>210</v>
      </c>
      <c r="S11" s="38">
        <v>256</v>
      </c>
      <c r="T11" s="51">
        <v>133</v>
      </c>
      <c r="U11" s="38">
        <v>123</v>
      </c>
      <c r="V11" s="38">
        <v>102</v>
      </c>
      <c r="W11" s="38">
        <v>108</v>
      </c>
      <c r="X11" s="51">
        <v>100</v>
      </c>
      <c r="Y11" s="38">
        <v>84</v>
      </c>
      <c r="Z11" s="38">
        <v>72</v>
      </c>
      <c r="AA11" s="38">
        <v>157</v>
      </c>
      <c r="AB11" s="38">
        <v>24</v>
      </c>
      <c r="AC11" s="38">
        <v>28</v>
      </c>
      <c r="AD11" s="38">
        <v>0</v>
      </c>
      <c r="AE11" s="51">
        <v>263</v>
      </c>
      <c r="AF11" s="38">
        <v>203</v>
      </c>
      <c r="AG11" s="51">
        <v>95</v>
      </c>
      <c r="AH11" s="38">
        <v>84</v>
      </c>
      <c r="AI11" s="38">
        <v>67</v>
      </c>
      <c r="AJ11" s="38">
        <v>87</v>
      </c>
      <c r="AK11" s="38">
        <v>81</v>
      </c>
      <c r="AL11" s="51">
        <v>251</v>
      </c>
      <c r="AM11" s="38">
        <v>153</v>
      </c>
      <c r="AN11" s="38">
        <v>98</v>
      </c>
      <c r="AO11" s="38">
        <v>173</v>
      </c>
      <c r="AP11" s="38">
        <v>86</v>
      </c>
      <c r="AQ11" s="44">
        <v>87</v>
      </c>
    </row>
    <row r="12" spans="1:43" ht="20" customHeight="1" x14ac:dyDescent="0.25">
      <c r="A12" s="83" t="s">
        <v>115</v>
      </c>
      <c r="B12" s="45">
        <v>8.4026189048591549E-2</v>
      </c>
      <c r="C12" s="39">
        <v>0.12268114995960794</v>
      </c>
      <c r="D12" s="39">
        <v>4.3074161075611191E-2</v>
      </c>
      <c r="E12" s="39">
        <v>4.8642131702025644E-2</v>
      </c>
      <c r="F12" s="39">
        <v>0.12725662037871988</v>
      </c>
      <c r="G12" s="39">
        <v>9.2711560105439753E-2</v>
      </c>
      <c r="H12" s="52">
        <v>0.11445037874257205</v>
      </c>
      <c r="I12" s="39">
        <v>5.2522959617952253E-2</v>
      </c>
      <c r="J12" s="39">
        <v>4.4618139770007136E-2</v>
      </c>
      <c r="K12" s="39">
        <v>0.10319158772765621</v>
      </c>
      <c r="L12" s="39">
        <v>9.3510191904861012E-2</v>
      </c>
      <c r="M12" s="52">
        <v>0.10580449745216557</v>
      </c>
      <c r="N12" s="39">
        <v>6.1307236545046953E-2</v>
      </c>
      <c r="O12" s="39">
        <v>5.8752725603099742E-2</v>
      </c>
      <c r="P12" s="52">
        <v>6.0091308023381529E-2</v>
      </c>
      <c r="Q12" s="39">
        <v>0.11131537323420622</v>
      </c>
      <c r="R12" s="52">
        <v>9.2976823178574378E-2</v>
      </c>
      <c r="S12" s="39">
        <v>7.6206237663924273E-2</v>
      </c>
      <c r="T12" s="52">
        <v>0.10317601741518655</v>
      </c>
      <c r="U12" s="39">
        <v>8.3664392934225951E-2</v>
      </c>
      <c r="V12" s="39">
        <v>6.3556074806486687E-2</v>
      </c>
      <c r="W12" s="39">
        <v>8.3675675475183217E-2</v>
      </c>
      <c r="X12" s="52">
        <v>8.3330109805658914E-2</v>
      </c>
      <c r="Y12" s="39">
        <v>6.4173971101276581E-2</v>
      </c>
      <c r="Z12" s="39">
        <v>7.5523067772690092E-2</v>
      </c>
      <c r="AA12" s="39">
        <v>9.1758893365701144E-2</v>
      </c>
      <c r="AB12" s="39">
        <v>9.9439453549017662E-2</v>
      </c>
      <c r="AC12" s="39">
        <v>9.9358943918668605E-2</v>
      </c>
      <c r="AD12" s="39">
        <v>0</v>
      </c>
      <c r="AE12" s="52">
        <v>7.7156208565660925E-2</v>
      </c>
      <c r="AF12" s="39">
        <v>9.3501290892711267E-2</v>
      </c>
      <c r="AG12" s="52">
        <v>7.3780408942428072E-2</v>
      </c>
      <c r="AH12" s="39">
        <v>7.0040833681672424E-2</v>
      </c>
      <c r="AI12" s="39">
        <v>0.12305777477234656</v>
      </c>
      <c r="AJ12" s="39">
        <v>7.3020275019406389E-2</v>
      </c>
      <c r="AK12" s="39">
        <v>8.9780441578737838E-2</v>
      </c>
      <c r="AL12" s="52">
        <v>7.9586018977577458E-2</v>
      </c>
      <c r="AM12" s="39">
        <v>8.633677816935037E-2</v>
      </c>
      <c r="AN12" s="39">
        <v>6.9186654778612938E-2</v>
      </c>
      <c r="AO12" s="39">
        <v>8.8559017617057909E-2</v>
      </c>
      <c r="AP12" s="39">
        <v>8.9867743353813673E-2</v>
      </c>
      <c r="AQ12" s="45">
        <v>8.7364301786919951E-2</v>
      </c>
    </row>
    <row r="13" spans="1:43" ht="20" customHeight="1" x14ac:dyDescent="0.25">
      <c r="A13" s="83"/>
      <c r="B13" s="46">
        <v>168</v>
      </c>
      <c r="C13" s="40">
        <v>33</v>
      </c>
      <c r="D13" s="40">
        <v>17</v>
      </c>
      <c r="E13" s="40">
        <v>9</v>
      </c>
      <c r="F13" s="40">
        <v>45</v>
      </c>
      <c r="G13" s="40">
        <v>17</v>
      </c>
      <c r="H13" s="53">
        <v>39</v>
      </c>
      <c r="I13" s="40">
        <v>25</v>
      </c>
      <c r="J13" s="40">
        <v>8</v>
      </c>
      <c r="K13" s="40">
        <v>10</v>
      </c>
      <c r="L13" s="40">
        <v>19</v>
      </c>
      <c r="M13" s="53">
        <v>61</v>
      </c>
      <c r="N13" s="40">
        <v>27</v>
      </c>
      <c r="O13" s="40">
        <v>8</v>
      </c>
      <c r="P13" s="53">
        <v>41</v>
      </c>
      <c r="Q13" s="40">
        <v>78</v>
      </c>
      <c r="R13" s="53">
        <v>90</v>
      </c>
      <c r="S13" s="40">
        <v>78</v>
      </c>
      <c r="T13" s="53">
        <v>56</v>
      </c>
      <c r="U13" s="40">
        <v>40</v>
      </c>
      <c r="V13" s="40">
        <v>31</v>
      </c>
      <c r="W13" s="40">
        <v>40</v>
      </c>
      <c r="X13" s="53">
        <v>40</v>
      </c>
      <c r="Y13" s="40">
        <v>21</v>
      </c>
      <c r="Z13" s="40">
        <v>20</v>
      </c>
      <c r="AA13" s="40">
        <v>60</v>
      </c>
      <c r="AB13" s="40">
        <v>10</v>
      </c>
      <c r="AC13" s="40">
        <v>17</v>
      </c>
      <c r="AD13" s="40">
        <v>0</v>
      </c>
      <c r="AE13" s="53">
        <v>89</v>
      </c>
      <c r="AF13" s="40">
        <v>79</v>
      </c>
      <c r="AG13" s="53">
        <v>29</v>
      </c>
      <c r="AH13" s="40">
        <v>25</v>
      </c>
      <c r="AI13" s="40">
        <v>35</v>
      </c>
      <c r="AJ13" s="40">
        <v>25</v>
      </c>
      <c r="AK13" s="40">
        <v>33</v>
      </c>
      <c r="AL13" s="53">
        <v>94</v>
      </c>
      <c r="AM13" s="40">
        <v>62</v>
      </c>
      <c r="AN13" s="40">
        <v>32</v>
      </c>
      <c r="AO13" s="40">
        <v>61</v>
      </c>
      <c r="AP13" s="40">
        <v>29</v>
      </c>
      <c r="AQ13" s="46">
        <v>31</v>
      </c>
    </row>
    <row r="14" spans="1:43" ht="20" customHeight="1" x14ac:dyDescent="0.25">
      <c r="A14" s="84" t="s">
        <v>116</v>
      </c>
      <c r="B14" s="47">
        <v>0.11758435177450192</v>
      </c>
      <c r="C14" s="41">
        <v>0.12016894955113233</v>
      </c>
      <c r="D14" s="41">
        <v>1.9630418809885822E-2</v>
      </c>
      <c r="E14" s="41">
        <v>2.3218258373882906E-2</v>
      </c>
      <c r="F14" s="41">
        <v>0.28404285324782108</v>
      </c>
      <c r="G14" s="41">
        <v>6.6065940616308008E-2</v>
      </c>
      <c r="H14" s="54">
        <v>0.16634656181073187</v>
      </c>
      <c r="I14" s="41">
        <v>3.7165969292457551E-2</v>
      </c>
      <c r="J14" s="41">
        <v>4.7060310099070406E-2</v>
      </c>
      <c r="K14" s="41">
        <v>6.3540066249580029E-2</v>
      </c>
      <c r="L14" s="41">
        <v>0.34052119335216341</v>
      </c>
      <c r="M14" s="54">
        <v>0.17935490016766856</v>
      </c>
      <c r="N14" s="41">
        <v>7.5734317666703119E-2</v>
      </c>
      <c r="O14" s="41">
        <v>2.2790981241544422E-2</v>
      </c>
      <c r="P14" s="54">
        <v>6.2773424151184087E-2</v>
      </c>
      <c r="Q14" s="41">
        <v>0.19614625704663638</v>
      </c>
      <c r="R14" s="54">
        <v>0.14100010784442873</v>
      </c>
      <c r="S14" s="41">
        <v>9.5167884530133723E-2</v>
      </c>
      <c r="T14" s="54">
        <v>7.6814225879531614E-2</v>
      </c>
      <c r="U14" s="41">
        <v>0.12662158908150045</v>
      </c>
      <c r="V14" s="41">
        <v>0.13012346382431064</v>
      </c>
      <c r="W14" s="41">
        <v>0.14233288301721983</v>
      </c>
      <c r="X14" s="54">
        <v>0.10239676191620656</v>
      </c>
      <c r="Y14" s="41">
        <v>0.11951685222375144</v>
      </c>
      <c r="Z14" s="41">
        <v>0.122347283133887</v>
      </c>
      <c r="AA14" s="41">
        <v>0.12658604811584889</v>
      </c>
      <c r="AB14" s="41">
        <v>0.13185518135608545</v>
      </c>
      <c r="AC14" s="41">
        <v>0.10633292080445451</v>
      </c>
      <c r="AD14" s="41">
        <v>0</v>
      </c>
      <c r="AE14" s="54">
        <v>0.10859662455112717</v>
      </c>
      <c r="AF14" s="41">
        <v>0.12998025755621895</v>
      </c>
      <c r="AG14" s="54">
        <v>0.11535191950026874</v>
      </c>
      <c r="AH14" s="41">
        <v>0.14483049933390116</v>
      </c>
      <c r="AI14" s="41">
        <v>0.12270084380242265</v>
      </c>
      <c r="AJ14" s="41">
        <v>0.12883094088032426</v>
      </c>
      <c r="AK14" s="41">
        <v>8.6594841260048322E-2</v>
      </c>
      <c r="AL14" s="54">
        <v>0.12262300312075011</v>
      </c>
      <c r="AM14" s="41">
        <v>0.13170581324793418</v>
      </c>
      <c r="AN14" s="41">
        <v>0.10863117675287391</v>
      </c>
      <c r="AO14" s="41">
        <v>0.11799273155144836</v>
      </c>
      <c r="AP14" s="41">
        <v>0.12432757840591205</v>
      </c>
      <c r="AQ14" s="47">
        <v>0.11220974615888771</v>
      </c>
    </row>
    <row r="15" spans="1:43" ht="20" customHeight="1" x14ac:dyDescent="0.25">
      <c r="A15" s="84"/>
      <c r="B15" s="44">
        <v>235</v>
      </c>
      <c r="C15" s="38">
        <v>32</v>
      </c>
      <c r="D15" s="38">
        <v>8</v>
      </c>
      <c r="E15" s="38">
        <v>4</v>
      </c>
      <c r="F15" s="38">
        <v>101</v>
      </c>
      <c r="G15" s="38">
        <v>12</v>
      </c>
      <c r="H15" s="51">
        <v>56</v>
      </c>
      <c r="I15" s="38">
        <v>18</v>
      </c>
      <c r="J15" s="38">
        <v>8</v>
      </c>
      <c r="K15" s="38">
        <v>6</v>
      </c>
      <c r="L15" s="38">
        <v>69</v>
      </c>
      <c r="M15" s="51">
        <v>103</v>
      </c>
      <c r="N15" s="38">
        <v>33</v>
      </c>
      <c r="O15" s="38">
        <v>3</v>
      </c>
      <c r="P15" s="51">
        <v>43</v>
      </c>
      <c r="Q15" s="38">
        <v>137</v>
      </c>
      <c r="R15" s="51">
        <v>136</v>
      </c>
      <c r="S15" s="38">
        <v>98</v>
      </c>
      <c r="T15" s="51">
        <v>42</v>
      </c>
      <c r="U15" s="38">
        <v>61</v>
      </c>
      <c r="V15" s="38">
        <v>64</v>
      </c>
      <c r="W15" s="38">
        <v>67</v>
      </c>
      <c r="X15" s="51">
        <v>49</v>
      </c>
      <c r="Y15" s="38">
        <v>40</v>
      </c>
      <c r="Z15" s="38">
        <v>33</v>
      </c>
      <c r="AA15" s="38">
        <v>83</v>
      </c>
      <c r="AB15" s="38">
        <v>13</v>
      </c>
      <c r="AC15" s="38">
        <v>18</v>
      </c>
      <c r="AD15" s="38">
        <v>0</v>
      </c>
      <c r="AE15" s="51">
        <v>126</v>
      </c>
      <c r="AF15" s="38">
        <v>109</v>
      </c>
      <c r="AG15" s="51">
        <v>45</v>
      </c>
      <c r="AH15" s="38">
        <v>52</v>
      </c>
      <c r="AI15" s="38">
        <v>35</v>
      </c>
      <c r="AJ15" s="38">
        <v>45</v>
      </c>
      <c r="AK15" s="38">
        <v>32</v>
      </c>
      <c r="AL15" s="51">
        <v>145</v>
      </c>
      <c r="AM15" s="38">
        <v>95</v>
      </c>
      <c r="AN15" s="38">
        <v>51</v>
      </c>
      <c r="AO15" s="38">
        <v>81</v>
      </c>
      <c r="AP15" s="38">
        <v>41</v>
      </c>
      <c r="AQ15" s="44">
        <v>40</v>
      </c>
    </row>
    <row r="16" spans="1:43" ht="20" customHeight="1" x14ac:dyDescent="0.25">
      <c r="A16" s="83" t="s">
        <v>117</v>
      </c>
      <c r="B16" s="45">
        <v>0.14425812198980137</v>
      </c>
      <c r="C16" s="39">
        <v>0.14665767992006182</v>
      </c>
      <c r="D16" s="39">
        <v>3.6894812087329081E-2</v>
      </c>
      <c r="E16" s="39">
        <v>0.13017237890354255</v>
      </c>
      <c r="F16" s="39">
        <v>9.9363184366490762E-2</v>
      </c>
      <c r="G16" s="39">
        <v>7.1864747425787051E-2</v>
      </c>
      <c r="H16" s="52">
        <v>0.11121163584000536</v>
      </c>
      <c r="I16" s="39">
        <v>8.1381531571137811E-2</v>
      </c>
      <c r="J16" s="39">
        <v>0.10826207577175188</v>
      </c>
      <c r="K16" s="39">
        <v>0.10300877943542515</v>
      </c>
      <c r="L16" s="39">
        <v>0.11088663211472861</v>
      </c>
      <c r="M16" s="52">
        <v>0.11627489689756752</v>
      </c>
      <c r="N16" s="39">
        <v>7.7462842277026642E-2</v>
      </c>
      <c r="O16" s="39">
        <v>0.13541002547420636</v>
      </c>
      <c r="P16" s="52">
        <v>0.1175138378993746</v>
      </c>
      <c r="Q16" s="39">
        <v>0.13036875469848341</v>
      </c>
      <c r="R16" s="52">
        <v>0.10738754361642514</v>
      </c>
      <c r="S16" s="39">
        <v>0.17616624588439733</v>
      </c>
      <c r="T16" s="52">
        <v>0.10863200449411364</v>
      </c>
      <c r="U16" s="39">
        <v>0.1434987118501308</v>
      </c>
      <c r="V16" s="39">
        <v>0.16870415677947759</v>
      </c>
      <c r="W16" s="39">
        <v>0.16062582024655914</v>
      </c>
      <c r="X16" s="52">
        <v>0.1197590668240039</v>
      </c>
      <c r="Y16" s="39">
        <v>0.15702485532949711</v>
      </c>
      <c r="Z16" s="39">
        <v>0.11259750924650853</v>
      </c>
      <c r="AA16" s="39">
        <v>0.14607150646520431</v>
      </c>
      <c r="AB16" s="39">
        <v>0.21005031916027736</v>
      </c>
      <c r="AC16" s="39">
        <v>0.19363114228842218</v>
      </c>
      <c r="AD16" s="39">
        <v>0</v>
      </c>
      <c r="AE16" s="52">
        <v>0.13444405143248545</v>
      </c>
      <c r="AF16" s="39">
        <v>0.15779372347615017</v>
      </c>
      <c r="AG16" s="52">
        <v>0.19193441750808193</v>
      </c>
      <c r="AH16" s="39">
        <v>0.13529207660037379</v>
      </c>
      <c r="AI16" s="39">
        <v>7.2298010854738484E-2</v>
      </c>
      <c r="AJ16" s="39">
        <v>0.10465548684614014</v>
      </c>
      <c r="AK16" s="39">
        <v>0.1084537107977242</v>
      </c>
      <c r="AL16" s="52">
        <v>0.14356685199558333</v>
      </c>
      <c r="AM16" s="39">
        <v>0.15053512992835377</v>
      </c>
      <c r="AN16" s="39">
        <v>0.13283240598678459</v>
      </c>
      <c r="AO16" s="39">
        <v>0.1483493128672036</v>
      </c>
      <c r="AP16" s="39">
        <v>0.13422814788413373</v>
      </c>
      <c r="AQ16" s="45">
        <v>0.16124030971355766</v>
      </c>
    </row>
    <row r="17" spans="1:43" ht="20" customHeight="1" x14ac:dyDescent="0.25">
      <c r="A17" s="83"/>
      <c r="B17" s="46">
        <v>289</v>
      </c>
      <c r="C17" s="40">
        <v>39</v>
      </c>
      <c r="D17" s="40">
        <v>15</v>
      </c>
      <c r="E17" s="40">
        <v>23</v>
      </c>
      <c r="F17" s="40">
        <v>35</v>
      </c>
      <c r="G17" s="40">
        <v>13</v>
      </c>
      <c r="H17" s="53">
        <v>38</v>
      </c>
      <c r="I17" s="40">
        <v>39</v>
      </c>
      <c r="J17" s="40">
        <v>19</v>
      </c>
      <c r="K17" s="40">
        <v>10</v>
      </c>
      <c r="L17" s="40">
        <v>23</v>
      </c>
      <c r="M17" s="53">
        <v>67</v>
      </c>
      <c r="N17" s="40">
        <v>34</v>
      </c>
      <c r="O17" s="40">
        <v>18</v>
      </c>
      <c r="P17" s="53">
        <v>81</v>
      </c>
      <c r="Q17" s="40">
        <v>91</v>
      </c>
      <c r="R17" s="53">
        <v>104</v>
      </c>
      <c r="S17" s="40">
        <v>181</v>
      </c>
      <c r="T17" s="53">
        <v>59</v>
      </c>
      <c r="U17" s="40">
        <v>69</v>
      </c>
      <c r="V17" s="40">
        <v>84</v>
      </c>
      <c r="W17" s="40">
        <v>76</v>
      </c>
      <c r="X17" s="53">
        <v>57</v>
      </c>
      <c r="Y17" s="40">
        <v>52</v>
      </c>
      <c r="Z17" s="40">
        <v>30</v>
      </c>
      <c r="AA17" s="40">
        <v>96</v>
      </c>
      <c r="AB17" s="40">
        <v>20</v>
      </c>
      <c r="AC17" s="40">
        <v>33</v>
      </c>
      <c r="AD17" s="40">
        <v>0</v>
      </c>
      <c r="AE17" s="53">
        <v>156</v>
      </c>
      <c r="AF17" s="40">
        <v>133</v>
      </c>
      <c r="AG17" s="53">
        <v>75</v>
      </c>
      <c r="AH17" s="40">
        <v>49</v>
      </c>
      <c r="AI17" s="40">
        <v>20</v>
      </c>
      <c r="AJ17" s="40">
        <v>36</v>
      </c>
      <c r="AK17" s="40">
        <v>40</v>
      </c>
      <c r="AL17" s="53">
        <v>170</v>
      </c>
      <c r="AM17" s="40">
        <v>108</v>
      </c>
      <c r="AN17" s="40">
        <v>62</v>
      </c>
      <c r="AO17" s="40">
        <v>102</v>
      </c>
      <c r="AP17" s="40">
        <v>44</v>
      </c>
      <c r="AQ17" s="46">
        <v>58</v>
      </c>
    </row>
    <row r="18" spans="1:43" ht="20" customHeight="1" x14ac:dyDescent="0.25">
      <c r="A18" s="84" t="s">
        <v>118</v>
      </c>
      <c r="B18" s="47">
        <v>0.42111561232204164</v>
      </c>
      <c r="C18" s="41">
        <v>0.32201060031935219</v>
      </c>
      <c r="D18" s="41">
        <v>0.73144391133513631</v>
      </c>
      <c r="E18" s="41">
        <v>0.62493726906394964</v>
      </c>
      <c r="F18" s="41">
        <v>0.20295338892918033</v>
      </c>
      <c r="G18" s="41">
        <v>0.55174282764288585</v>
      </c>
      <c r="H18" s="54">
        <v>0.31118738789654998</v>
      </c>
      <c r="I18" s="41">
        <v>0.64935056175128314</v>
      </c>
      <c r="J18" s="41">
        <v>0.65216077749525458</v>
      </c>
      <c r="K18" s="41">
        <v>0.47987560977754667</v>
      </c>
      <c r="L18" s="41">
        <v>0.21565746080791656</v>
      </c>
      <c r="M18" s="54">
        <v>0.31439297776964048</v>
      </c>
      <c r="N18" s="41">
        <v>0.61582672298867169</v>
      </c>
      <c r="O18" s="41">
        <v>0.66308331122105346</v>
      </c>
      <c r="P18" s="54">
        <v>0.57389708698220732</v>
      </c>
      <c r="Q18" s="41">
        <v>0.31354494634361457</v>
      </c>
      <c r="R18" s="54">
        <v>0.44091316301787048</v>
      </c>
      <c r="S18" s="41">
        <v>0.40351914415071322</v>
      </c>
      <c r="T18" s="54">
        <v>0.46790427864403666</v>
      </c>
      <c r="U18" s="41">
        <v>0.39217843380634149</v>
      </c>
      <c r="V18" s="41">
        <v>0.43135938315040595</v>
      </c>
      <c r="W18" s="41">
        <v>0.38592677854595453</v>
      </c>
      <c r="X18" s="54">
        <v>0.48589228571494653</v>
      </c>
      <c r="Y18" s="41">
        <v>0.40417199319623653</v>
      </c>
      <c r="Z18" s="41">
        <v>0.41906344071827412</v>
      </c>
      <c r="AA18" s="41">
        <v>0.39580937839921143</v>
      </c>
      <c r="AB18" s="41">
        <v>0.31292206709476345</v>
      </c>
      <c r="AC18" s="41">
        <v>0.43388095976895025</v>
      </c>
      <c r="AD18" s="41">
        <v>0</v>
      </c>
      <c r="AE18" s="54">
        <v>0.45308385534877965</v>
      </c>
      <c r="AF18" s="41">
        <v>0.37702489631366931</v>
      </c>
      <c r="AG18" s="54">
        <v>0.37538922222152621</v>
      </c>
      <c r="AH18" s="41">
        <v>0.41702755137392633</v>
      </c>
      <c r="AI18" s="41">
        <v>0.44642787844831089</v>
      </c>
      <c r="AJ18" s="41">
        <v>0.44325474018436267</v>
      </c>
      <c r="AK18" s="41">
        <v>0.4965310087422854</v>
      </c>
      <c r="AL18" s="54">
        <v>0.44228876999251193</v>
      </c>
      <c r="AM18" s="41">
        <v>0.41859677049911426</v>
      </c>
      <c r="AN18" s="41">
        <v>0.4787856623174202</v>
      </c>
      <c r="AO18" s="41">
        <v>0.39341445655200952</v>
      </c>
      <c r="AP18" s="41">
        <v>0.38976619543569796</v>
      </c>
      <c r="AQ18" s="47">
        <v>0.3967448986650659</v>
      </c>
    </row>
    <row r="19" spans="1:43" ht="20" customHeight="1" x14ac:dyDescent="0.25">
      <c r="A19" s="84"/>
      <c r="B19" s="44">
        <v>842</v>
      </c>
      <c r="C19" s="38">
        <v>85</v>
      </c>
      <c r="D19" s="38">
        <v>295</v>
      </c>
      <c r="E19" s="38">
        <v>111</v>
      </c>
      <c r="F19" s="38">
        <v>72</v>
      </c>
      <c r="G19" s="38">
        <v>100</v>
      </c>
      <c r="H19" s="51">
        <v>105</v>
      </c>
      <c r="I19" s="38">
        <v>312</v>
      </c>
      <c r="J19" s="38">
        <v>114</v>
      </c>
      <c r="K19" s="38">
        <v>46</v>
      </c>
      <c r="L19" s="38">
        <v>44</v>
      </c>
      <c r="M19" s="51">
        <v>181</v>
      </c>
      <c r="N19" s="38">
        <v>271</v>
      </c>
      <c r="O19" s="38">
        <v>88</v>
      </c>
      <c r="P19" s="51">
        <v>394</v>
      </c>
      <c r="Q19" s="38">
        <v>220</v>
      </c>
      <c r="R19" s="51">
        <v>425</v>
      </c>
      <c r="S19" s="38">
        <v>415</v>
      </c>
      <c r="T19" s="51">
        <v>256</v>
      </c>
      <c r="U19" s="38">
        <v>190</v>
      </c>
      <c r="V19" s="38">
        <v>214</v>
      </c>
      <c r="W19" s="38">
        <v>183</v>
      </c>
      <c r="X19" s="51">
        <v>233</v>
      </c>
      <c r="Y19" s="38">
        <v>134</v>
      </c>
      <c r="Z19" s="38">
        <v>112</v>
      </c>
      <c r="AA19" s="38">
        <v>260</v>
      </c>
      <c r="AB19" s="38">
        <v>30</v>
      </c>
      <c r="AC19" s="38">
        <v>74</v>
      </c>
      <c r="AD19" s="38">
        <v>0</v>
      </c>
      <c r="AE19" s="51">
        <v>525</v>
      </c>
      <c r="AF19" s="38">
        <v>317</v>
      </c>
      <c r="AG19" s="51">
        <v>147</v>
      </c>
      <c r="AH19" s="38">
        <v>151</v>
      </c>
      <c r="AI19" s="38">
        <v>127</v>
      </c>
      <c r="AJ19" s="38">
        <v>154</v>
      </c>
      <c r="AK19" s="38">
        <v>184</v>
      </c>
      <c r="AL19" s="51">
        <v>524</v>
      </c>
      <c r="AM19" s="38">
        <v>301</v>
      </c>
      <c r="AN19" s="38">
        <v>223</v>
      </c>
      <c r="AO19" s="38">
        <v>271</v>
      </c>
      <c r="AP19" s="38">
        <v>128</v>
      </c>
      <c r="AQ19" s="44">
        <v>143</v>
      </c>
    </row>
    <row r="20" spans="1:43" ht="20" customHeight="1" x14ac:dyDescent="0.25">
      <c r="A20" s="83" t="s">
        <v>119</v>
      </c>
      <c r="B20" s="45">
        <v>0.20161054082309349</v>
      </c>
      <c r="C20" s="39">
        <v>0.2428500995107403</v>
      </c>
      <c r="D20" s="39">
        <v>6.2704579885497005E-2</v>
      </c>
      <c r="E20" s="39">
        <v>7.186039007590854E-2</v>
      </c>
      <c r="F20" s="39">
        <v>0.41129947362654085</v>
      </c>
      <c r="G20" s="39">
        <v>0.15877750072174776</v>
      </c>
      <c r="H20" s="52">
        <v>0.28079694055330384</v>
      </c>
      <c r="I20" s="39">
        <v>8.9688928910409804E-2</v>
      </c>
      <c r="J20" s="39">
        <v>9.1678449869077555E-2</v>
      </c>
      <c r="K20" s="39">
        <v>0.16673165397723624</v>
      </c>
      <c r="L20" s="39">
        <v>0.43403138525702445</v>
      </c>
      <c r="M20" s="52">
        <v>0.28515939761983411</v>
      </c>
      <c r="N20" s="39">
        <v>0.13704155421175007</v>
      </c>
      <c r="O20" s="39">
        <v>8.1543706844644154E-2</v>
      </c>
      <c r="P20" s="52">
        <v>0.12286473217456566</v>
      </c>
      <c r="Q20" s="39">
        <v>0.30746163028084245</v>
      </c>
      <c r="R20" s="52">
        <v>0.23397693102300296</v>
      </c>
      <c r="S20" s="39">
        <v>0.17137412219405801</v>
      </c>
      <c r="T20" s="52">
        <v>0.17999024329471816</v>
      </c>
      <c r="U20" s="39">
        <v>0.21028598201572651</v>
      </c>
      <c r="V20" s="39">
        <v>0.19367953863079734</v>
      </c>
      <c r="W20" s="39">
        <v>0.22600855849240303</v>
      </c>
      <c r="X20" s="52">
        <v>0.18572687172186547</v>
      </c>
      <c r="Y20" s="39">
        <v>0.18369082332502804</v>
      </c>
      <c r="Z20" s="39">
        <v>0.19787035090657706</v>
      </c>
      <c r="AA20" s="39">
        <v>0.21834494148154998</v>
      </c>
      <c r="AB20" s="39">
        <v>0.23129463490510321</v>
      </c>
      <c r="AC20" s="39">
        <v>0.2056918647231232</v>
      </c>
      <c r="AD20" s="39">
        <v>0</v>
      </c>
      <c r="AE20" s="52">
        <v>0.18575283311678795</v>
      </c>
      <c r="AF20" s="39">
        <v>0.22348154844893023</v>
      </c>
      <c r="AG20" s="52">
        <v>0.1891323284426969</v>
      </c>
      <c r="AH20" s="39">
        <v>0.21487133301557357</v>
      </c>
      <c r="AI20" s="39">
        <v>0.2457586185747693</v>
      </c>
      <c r="AJ20" s="39">
        <v>0.20185121589973068</v>
      </c>
      <c r="AK20" s="39">
        <v>0.17637528283878617</v>
      </c>
      <c r="AL20" s="52">
        <v>0.2022090220983275</v>
      </c>
      <c r="AM20" s="39">
        <v>0.21804259141728455</v>
      </c>
      <c r="AN20" s="39">
        <v>0.17781783153148684</v>
      </c>
      <c r="AO20" s="39">
        <v>0.2065517491685063</v>
      </c>
      <c r="AP20" s="39">
        <v>0.21419532175972575</v>
      </c>
      <c r="AQ20" s="45">
        <v>0.19957404794580771</v>
      </c>
    </row>
    <row r="21" spans="1:43" ht="20" customHeight="1" x14ac:dyDescent="0.25">
      <c r="A21" s="85"/>
      <c r="B21" s="48">
        <v>403</v>
      </c>
      <c r="C21" s="42">
        <v>64</v>
      </c>
      <c r="D21" s="42">
        <v>25</v>
      </c>
      <c r="E21" s="42">
        <v>13</v>
      </c>
      <c r="F21" s="42">
        <v>146</v>
      </c>
      <c r="G21" s="42">
        <v>29</v>
      </c>
      <c r="H21" s="57">
        <v>95</v>
      </c>
      <c r="I21" s="42">
        <v>43</v>
      </c>
      <c r="J21" s="42">
        <v>16</v>
      </c>
      <c r="K21" s="42">
        <v>16</v>
      </c>
      <c r="L21" s="42">
        <v>88</v>
      </c>
      <c r="M21" s="57">
        <v>164</v>
      </c>
      <c r="N21" s="42">
        <v>60</v>
      </c>
      <c r="O21" s="42">
        <v>11</v>
      </c>
      <c r="P21" s="57">
        <v>84</v>
      </c>
      <c r="Q21" s="42">
        <v>215</v>
      </c>
      <c r="R21" s="57">
        <v>226</v>
      </c>
      <c r="S21" s="42">
        <v>176</v>
      </c>
      <c r="T21" s="57">
        <v>98</v>
      </c>
      <c r="U21" s="42">
        <v>102</v>
      </c>
      <c r="V21" s="42">
        <v>96</v>
      </c>
      <c r="W21" s="42">
        <v>107</v>
      </c>
      <c r="X21" s="57">
        <v>89</v>
      </c>
      <c r="Y21" s="42">
        <v>61</v>
      </c>
      <c r="Z21" s="42">
        <v>53</v>
      </c>
      <c r="AA21" s="42">
        <v>143</v>
      </c>
      <c r="AB21" s="42">
        <v>22</v>
      </c>
      <c r="AC21" s="42">
        <v>35</v>
      </c>
      <c r="AD21" s="42">
        <v>0</v>
      </c>
      <c r="AE21" s="57">
        <v>215</v>
      </c>
      <c r="AF21" s="42">
        <v>188</v>
      </c>
      <c r="AG21" s="57">
        <v>74</v>
      </c>
      <c r="AH21" s="42">
        <v>78</v>
      </c>
      <c r="AI21" s="42">
        <v>70</v>
      </c>
      <c r="AJ21" s="42">
        <v>70</v>
      </c>
      <c r="AK21" s="42">
        <v>65</v>
      </c>
      <c r="AL21" s="57">
        <v>240</v>
      </c>
      <c r="AM21" s="42">
        <v>157</v>
      </c>
      <c r="AN21" s="42">
        <v>83</v>
      </c>
      <c r="AO21" s="42">
        <v>142</v>
      </c>
      <c r="AP21" s="42">
        <v>70</v>
      </c>
      <c r="AQ21" s="48">
        <v>72</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29" display="Return to index" xr:uid="{2E3C608E-1709-4974-B4DD-E26E6823E735}"/>
  </hyperlinks>
  <pageMargins left="0.7" right="0.7" top="0.75" bottom="0.75" header="0.3" footer="0.3"/>
  <headerFooter alignWithMargins="0"/>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0.13013236961187971</v>
      </c>
      <c r="C6" s="37">
        <v>9.9750167380743396E-2</v>
      </c>
      <c r="D6" s="37">
        <v>0.32024272279481591</v>
      </c>
      <c r="E6" s="37">
        <v>0.12822291466672309</v>
      </c>
      <c r="F6" s="37">
        <v>5.0443868403256022E-2</v>
      </c>
      <c r="G6" s="37">
        <v>0.13939796992603462</v>
      </c>
      <c r="H6" s="50">
        <v>6.9381194382421713E-2</v>
      </c>
      <c r="I6" s="37">
        <v>0.26266169207963236</v>
      </c>
      <c r="J6" s="37">
        <v>0.12362044910240928</v>
      </c>
      <c r="K6" s="37">
        <v>0.14997528573481483</v>
      </c>
      <c r="L6" s="37">
        <v>5.4043158808008827E-2</v>
      </c>
      <c r="M6" s="50">
        <v>7.7993166562738678E-2</v>
      </c>
      <c r="N6" s="37">
        <v>0.24857084095922666</v>
      </c>
      <c r="O6" s="37">
        <v>0.11501078654519015</v>
      </c>
      <c r="P6" s="50">
        <v>0.16313326097610945</v>
      </c>
      <c r="Q6" s="37">
        <v>0.11399070082025534</v>
      </c>
      <c r="R6" s="50">
        <v>0.13819957838439278</v>
      </c>
      <c r="S6" s="37">
        <v>0.12275612630534435</v>
      </c>
      <c r="T6" s="50">
        <v>0.15391489276925127</v>
      </c>
      <c r="U6" s="37">
        <v>0.12684808533734107</v>
      </c>
      <c r="V6" s="37">
        <v>0.13989333212318772</v>
      </c>
      <c r="W6" s="37">
        <v>9.581887619782592E-2</v>
      </c>
      <c r="X6" s="50">
        <v>0.17842878135668869</v>
      </c>
      <c r="Y6" s="37">
        <v>0.14051835305077467</v>
      </c>
      <c r="Z6" s="37">
        <v>9.6035643978472418E-2</v>
      </c>
      <c r="AA6" s="37">
        <v>0.10258778323658965</v>
      </c>
      <c r="AB6" s="37">
        <v>0.1124842434423054</v>
      </c>
      <c r="AC6" s="37">
        <v>0.14366871104685905</v>
      </c>
      <c r="AD6" s="37">
        <v>0</v>
      </c>
      <c r="AE6" s="50">
        <v>0.13323010535840596</v>
      </c>
      <c r="AF6" s="37">
        <v>0.12585996130483448</v>
      </c>
      <c r="AG6" s="50">
        <v>0.14020209010920615</v>
      </c>
      <c r="AH6" s="37">
        <v>0.13631065950982435</v>
      </c>
      <c r="AI6" s="37">
        <v>0.12036797586846559</v>
      </c>
      <c r="AJ6" s="37">
        <v>0.12901056372414188</v>
      </c>
      <c r="AK6" s="37">
        <v>0.15470833755020238</v>
      </c>
      <c r="AL6" s="50">
        <v>0.1347245658329892</v>
      </c>
      <c r="AM6" s="37">
        <v>0.1255732737252945</v>
      </c>
      <c r="AN6" s="37">
        <v>0.14882188686245298</v>
      </c>
      <c r="AO6" s="37">
        <v>0.12734269696069378</v>
      </c>
      <c r="AP6" s="37">
        <v>9.3937581173453633E-2</v>
      </c>
      <c r="AQ6" s="43">
        <v>0.15783771934600604</v>
      </c>
    </row>
    <row r="7" spans="1:43" ht="20" customHeight="1" x14ac:dyDescent="0.25">
      <c r="A7" s="84"/>
      <c r="B7" s="44">
        <v>260</v>
      </c>
      <c r="C7" s="38">
        <v>26</v>
      </c>
      <c r="D7" s="38">
        <v>129</v>
      </c>
      <c r="E7" s="38">
        <v>23</v>
      </c>
      <c r="F7" s="38">
        <v>18</v>
      </c>
      <c r="G7" s="38">
        <v>25</v>
      </c>
      <c r="H7" s="51">
        <v>23</v>
      </c>
      <c r="I7" s="38">
        <v>126</v>
      </c>
      <c r="J7" s="38">
        <v>22</v>
      </c>
      <c r="K7" s="38">
        <v>14</v>
      </c>
      <c r="L7" s="38">
        <v>11</v>
      </c>
      <c r="M7" s="51">
        <v>45</v>
      </c>
      <c r="N7" s="38">
        <v>109</v>
      </c>
      <c r="O7" s="38">
        <v>15</v>
      </c>
      <c r="P7" s="51">
        <v>112</v>
      </c>
      <c r="Q7" s="38">
        <v>80</v>
      </c>
      <c r="R7" s="51">
        <v>133</v>
      </c>
      <c r="S7" s="38">
        <v>126</v>
      </c>
      <c r="T7" s="51">
        <v>84</v>
      </c>
      <c r="U7" s="38">
        <v>61</v>
      </c>
      <c r="V7" s="38">
        <v>69</v>
      </c>
      <c r="W7" s="38">
        <v>45</v>
      </c>
      <c r="X7" s="51">
        <v>85</v>
      </c>
      <c r="Y7" s="38">
        <v>47</v>
      </c>
      <c r="Z7" s="38">
        <v>26</v>
      </c>
      <c r="AA7" s="38">
        <v>67</v>
      </c>
      <c r="AB7" s="38">
        <v>11</v>
      </c>
      <c r="AC7" s="38">
        <v>25</v>
      </c>
      <c r="AD7" s="38">
        <v>0</v>
      </c>
      <c r="AE7" s="51">
        <v>154</v>
      </c>
      <c r="AF7" s="38">
        <v>106</v>
      </c>
      <c r="AG7" s="51">
        <v>55</v>
      </c>
      <c r="AH7" s="38">
        <v>49</v>
      </c>
      <c r="AI7" s="38">
        <v>34</v>
      </c>
      <c r="AJ7" s="38">
        <v>45</v>
      </c>
      <c r="AK7" s="38">
        <v>57</v>
      </c>
      <c r="AL7" s="51">
        <v>160</v>
      </c>
      <c r="AM7" s="38">
        <v>90</v>
      </c>
      <c r="AN7" s="38">
        <v>69</v>
      </c>
      <c r="AO7" s="38">
        <v>88</v>
      </c>
      <c r="AP7" s="38">
        <v>31</v>
      </c>
      <c r="AQ7" s="44">
        <v>57</v>
      </c>
    </row>
    <row r="8" spans="1:43" ht="20" customHeight="1" x14ac:dyDescent="0.25">
      <c r="A8" s="83" t="s">
        <v>113</v>
      </c>
      <c r="B8" s="45">
        <v>0.25169346923377156</v>
      </c>
      <c r="C8" s="39">
        <v>0.21626062795629228</v>
      </c>
      <c r="D8" s="39">
        <v>0.36456461184317523</v>
      </c>
      <c r="E8" s="39">
        <v>0.39550045750449309</v>
      </c>
      <c r="F8" s="39">
        <v>0.1564691174218811</v>
      </c>
      <c r="G8" s="39">
        <v>0.32872985683976169</v>
      </c>
      <c r="H8" s="52">
        <v>0.18755594561095199</v>
      </c>
      <c r="I8" s="39">
        <v>0.33386476898006584</v>
      </c>
      <c r="J8" s="39">
        <v>0.42000470610603352</v>
      </c>
      <c r="K8" s="39">
        <v>0.27850810613160254</v>
      </c>
      <c r="L8" s="39">
        <v>0.15944970548578413</v>
      </c>
      <c r="M8" s="52">
        <v>0.19237440889999927</v>
      </c>
      <c r="N8" s="39">
        <v>0.31469370860606605</v>
      </c>
      <c r="O8" s="39">
        <v>0.36817502997789581</v>
      </c>
      <c r="P8" s="52">
        <v>0.32360402927897186</v>
      </c>
      <c r="Q8" s="39">
        <v>0.19127080412467748</v>
      </c>
      <c r="R8" s="52">
        <v>0.24685782285220129</v>
      </c>
      <c r="S8" s="39">
        <v>0.25673767563569966</v>
      </c>
      <c r="T8" s="52">
        <v>0.28404342272962768</v>
      </c>
      <c r="U8" s="39">
        <v>0.24323644076449269</v>
      </c>
      <c r="V8" s="39">
        <v>0.24838703347365074</v>
      </c>
      <c r="W8" s="39">
        <v>0.22642652124245238</v>
      </c>
      <c r="X8" s="52">
        <v>0.26139167840292116</v>
      </c>
      <c r="Y8" s="39">
        <v>0.21828150674828614</v>
      </c>
      <c r="Z8" s="39">
        <v>0.29151850190223599</v>
      </c>
      <c r="AA8" s="39">
        <v>0.24829546781040807</v>
      </c>
      <c r="AB8" s="39">
        <v>0.22765692797150838</v>
      </c>
      <c r="AC8" s="39">
        <v>0.25357433365032012</v>
      </c>
      <c r="AD8" s="39">
        <v>0</v>
      </c>
      <c r="AE8" s="52">
        <v>0.27557519261066887</v>
      </c>
      <c r="AF8" s="39">
        <v>0.21875571027340165</v>
      </c>
      <c r="AG8" s="52">
        <v>0.21780744872683283</v>
      </c>
      <c r="AH8" s="39">
        <v>0.26125565621245078</v>
      </c>
      <c r="AI8" s="39">
        <v>0.25622486899463887</v>
      </c>
      <c r="AJ8" s="39">
        <v>0.26070006001901397</v>
      </c>
      <c r="AK8" s="39">
        <v>0.31875522708123039</v>
      </c>
      <c r="AL8" s="52">
        <v>0.24755607446259226</v>
      </c>
      <c r="AM8" s="39">
        <v>0.23098924777358651</v>
      </c>
      <c r="AN8" s="39">
        <v>0.27307682842017034</v>
      </c>
      <c r="AO8" s="39">
        <v>0.2599806579633489</v>
      </c>
      <c r="AP8" s="39">
        <v>0.26402145202275007</v>
      </c>
      <c r="AQ8" s="45">
        <v>0.2562918784937398</v>
      </c>
    </row>
    <row r="9" spans="1:43" ht="20" customHeight="1" x14ac:dyDescent="0.25">
      <c r="A9" s="83"/>
      <c r="B9" s="46">
        <v>503</v>
      </c>
      <c r="C9" s="40">
        <v>57</v>
      </c>
      <c r="D9" s="40">
        <v>147</v>
      </c>
      <c r="E9" s="40">
        <v>71</v>
      </c>
      <c r="F9" s="40">
        <v>55</v>
      </c>
      <c r="G9" s="40">
        <v>60</v>
      </c>
      <c r="H9" s="53">
        <v>63</v>
      </c>
      <c r="I9" s="40">
        <v>161</v>
      </c>
      <c r="J9" s="40">
        <v>73</v>
      </c>
      <c r="K9" s="40">
        <v>27</v>
      </c>
      <c r="L9" s="40">
        <v>32</v>
      </c>
      <c r="M9" s="53">
        <v>111</v>
      </c>
      <c r="N9" s="40">
        <v>138</v>
      </c>
      <c r="O9" s="40">
        <v>49</v>
      </c>
      <c r="P9" s="53">
        <v>222</v>
      </c>
      <c r="Q9" s="40">
        <v>134</v>
      </c>
      <c r="R9" s="53">
        <v>238</v>
      </c>
      <c r="S9" s="40">
        <v>264</v>
      </c>
      <c r="T9" s="53">
        <v>155</v>
      </c>
      <c r="U9" s="40">
        <v>118</v>
      </c>
      <c r="V9" s="40">
        <v>123</v>
      </c>
      <c r="W9" s="40">
        <v>107</v>
      </c>
      <c r="X9" s="53">
        <v>125</v>
      </c>
      <c r="Y9" s="40">
        <v>72</v>
      </c>
      <c r="Z9" s="40">
        <v>78</v>
      </c>
      <c r="AA9" s="40">
        <v>163</v>
      </c>
      <c r="AB9" s="40">
        <v>22</v>
      </c>
      <c r="AC9" s="40">
        <v>43</v>
      </c>
      <c r="AD9" s="40">
        <v>0</v>
      </c>
      <c r="AE9" s="53">
        <v>319</v>
      </c>
      <c r="AF9" s="40">
        <v>184</v>
      </c>
      <c r="AG9" s="53">
        <v>85</v>
      </c>
      <c r="AH9" s="40">
        <v>95</v>
      </c>
      <c r="AI9" s="40">
        <v>73</v>
      </c>
      <c r="AJ9" s="40">
        <v>91</v>
      </c>
      <c r="AK9" s="40">
        <v>118</v>
      </c>
      <c r="AL9" s="53">
        <v>294</v>
      </c>
      <c r="AM9" s="40">
        <v>166</v>
      </c>
      <c r="AN9" s="40">
        <v>127</v>
      </c>
      <c r="AO9" s="40">
        <v>179</v>
      </c>
      <c r="AP9" s="40">
        <v>87</v>
      </c>
      <c r="AQ9" s="46">
        <v>92</v>
      </c>
    </row>
    <row r="10" spans="1:43" ht="20" customHeight="1" x14ac:dyDescent="0.25">
      <c r="A10" s="84" t="s">
        <v>114</v>
      </c>
      <c r="B10" s="47">
        <v>0.24647200699562408</v>
      </c>
      <c r="C10" s="41">
        <v>0.31700067982744312</v>
      </c>
      <c r="D10" s="41">
        <v>0.16512455114301333</v>
      </c>
      <c r="E10" s="41">
        <v>0.22207581032694521</v>
      </c>
      <c r="F10" s="41">
        <v>0.27096135367717411</v>
      </c>
      <c r="G10" s="41">
        <v>0.25278682081665499</v>
      </c>
      <c r="H10" s="54">
        <v>0.32189394310185598</v>
      </c>
      <c r="I10" s="41">
        <v>0.17140496040601572</v>
      </c>
      <c r="J10" s="41">
        <v>0.20397104561471921</v>
      </c>
      <c r="K10" s="41">
        <v>0.21349821377006642</v>
      </c>
      <c r="L10" s="41">
        <v>0.24053259720136855</v>
      </c>
      <c r="M10" s="54">
        <v>0.28811950322789692</v>
      </c>
      <c r="N10" s="41">
        <v>0.17135835582224501</v>
      </c>
      <c r="O10" s="41">
        <v>0.22451289470073379</v>
      </c>
      <c r="P10" s="54">
        <v>0.23131028078512941</v>
      </c>
      <c r="Q10" s="41">
        <v>0.22521582453199721</v>
      </c>
      <c r="R10" s="54">
        <v>0.24555936667237732</v>
      </c>
      <c r="S10" s="41">
        <v>0.24900534883304856</v>
      </c>
      <c r="T10" s="54">
        <v>0.27590301415359675</v>
      </c>
      <c r="U10" s="41">
        <v>0.26254432942578254</v>
      </c>
      <c r="V10" s="41">
        <v>0.18303958037637258</v>
      </c>
      <c r="W10" s="41">
        <v>0.26236892988497917</v>
      </c>
      <c r="X10" s="54">
        <v>0.23625920462466804</v>
      </c>
      <c r="Y10" s="41">
        <v>0.27500310128505639</v>
      </c>
      <c r="Z10" s="41">
        <v>0.25380233662439167</v>
      </c>
      <c r="AA10" s="41">
        <v>0.25896426884114249</v>
      </c>
      <c r="AB10" s="41">
        <v>0.20076563731891917</v>
      </c>
      <c r="AC10" s="41">
        <v>0.18618685706191393</v>
      </c>
      <c r="AD10" s="41">
        <v>0</v>
      </c>
      <c r="AE10" s="54">
        <v>0.24183611513685069</v>
      </c>
      <c r="AF10" s="41">
        <v>0.25286584575678711</v>
      </c>
      <c r="AG10" s="54">
        <v>0.23539919412546681</v>
      </c>
      <c r="AH10" s="41">
        <v>0.25065331361656451</v>
      </c>
      <c r="AI10" s="41">
        <v>0.29493198010541355</v>
      </c>
      <c r="AJ10" s="41">
        <v>0.2775119860120831</v>
      </c>
      <c r="AK10" s="41">
        <v>0.20628191988578432</v>
      </c>
      <c r="AL10" s="54">
        <v>0.23768933555511385</v>
      </c>
      <c r="AM10" s="41">
        <v>0.23930629735090794</v>
      </c>
      <c r="AN10" s="41">
        <v>0.23519844910329554</v>
      </c>
      <c r="AO10" s="41">
        <v>0.24556298004906332</v>
      </c>
      <c r="AP10" s="41">
        <v>0.28409780883886798</v>
      </c>
      <c r="AQ10" s="47">
        <v>0.21038512064442227</v>
      </c>
    </row>
    <row r="11" spans="1:43" ht="20" customHeight="1" x14ac:dyDescent="0.25">
      <c r="A11" s="84"/>
      <c r="B11" s="44">
        <v>493</v>
      </c>
      <c r="C11" s="38">
        <v>84</v>
      </c>
      <c r="D11" s="38">
        <v>67</v>
      </c>
      <c r="E11" s="38">
        <v>40</v>
      </c>
      <c r="F11" s="38">
        <v>96</v>
      </c>
      <c r="G11" s="38">
        <v>46</v>
      </c>
      <c r="H11" s="51">
        <v>109</v>
      </c>
      <c r="I11" s="38">
        <v>82</v>
      </c>
      <c r="J11" s="38">
        <v>36</v>
      </c>
      <c r="K11" s="38">
        <v>20</v>
      </c>
      <c r="L11" s="38">
        <v>49</v>
      </c>
      <c r="M11" s="51">
        <v>166</v>
      </c>
      <c r="N11" s="38">
        <v>75</v>
      </c>
      <c r="O11" s="38">
        <v>30</v>
      </c>
      <c r="P11" s="51">
        <v>159</v>
      </c>
      <c r="Q11" s="38">
        <v>158</v>
      </c>
      <c r="R11" s="51">
        <v>237</v>
      </c>
      <c r="S11" s="38">
        <v>256</v>
      </c>
      <c r="T11" s="51">
        <v>151</v>
      </c>
      <c r="U11" s="38">
        <v>127</v>
      </c>
      <c r="V11" s="38">
        <v>91</v>
      </c>
      <c r="W11" s="38">
        <v>124</v>
      </c>
      <c r="X11" s="51">
        <v>113</v>
      </c>
      <c r="Y11" s="38">
        <v>91</v>
      </c>
      <c r="Z11" s="38">
        <v>68</v>
      </c>
      <c r="AA11" s="38">
        <v>170</v>
      </c>
      <c r="AB11" s="38">
        <v>19</v>
      </c>
      <c r="AC11" s="38">
        <v>32</v>
      </c>
      <c r="AD11" s="38">
        <v>0</v>
      </c>
      <c r="AE11" s="51">
        <v>280</v>
      </c>
      <c r="AF11" s="38">
        <v>213</v>
      </c>
      <c r="AG11" s="51">
        <v>92</v>
      </c>
      <c r="AH11" s="38">
        <v>91</v>
      </c>
      <c r="AI11" s="38">
        <v>84</v>
      </c>
      <c r="AJ11" s="38">
        <v>96</v>
      </c>
      <c r="AK11" s="38">
        <v>77</v>
      </c>
      <c r="AL11" s="51">
        <v>282</v>
      </c>
      <c r="AM11" s="38">
        <v>172</v>
      </c>
      <c r="AN11" s="38">
        <v>110</v>
      </c>
      <c r="AO11" s="38">
        <v>169</v>
      </c>
      <c r="AP11" s="38">
        <v>93</v>
      </c>
      <c r="AQ11" s="44">
        <v>76</v>
      </c>
    </row>
    <row r="12" spans="1:43" ht="20" customHeight="1" x14ac:dyDescent="0.25">
      <c r="A12" s="83" t="s">
        <v>115</v>
      </c>
      <c r="B12" s="45">
        <v>8.535593098263751E-2</v>
      </c>
      <c r="C12" s="39">
        <v>0.10983984863149913</v>
      </c>
      <c r="D12" s="39">
        <v>3.8813288251053783E-2</v>
      </c>
      <c r="E12" s="39">
        <v>5.0313120847201354E-2</v>
      </c>
      <c r="F12" s="39">
        <v>0.15793103791692922</v>
      </c>
      <c r="G12" s="39">
        <v>7.4862902987549218E-2</v>
      </c>
      <c r="H12" s="52">
        <v>0.1379644969157981</v>
      </c>
      <c r="I12" s="39">
        <v>5.7310800018457009E-2</v>
      </c>
      <c r="J12" s="39">
        <v>2.4650239726368955E-2</v>
      </c>
      <c r="K12" s="39">
        <v>9.7710618650915779E-2</v>
      </c>
      <c r="L12" s="39">
        <v>0.13679955906843616</v>
      </c>
      <c r="M12" s="52">
        <v>0.11660291294206349</v>
      </c>
      <c r="N12" s="39">
        <v>6.9733141523598011E-2</v>
      </c>
      <c r="O12" s="39">
        <v>4.4667705445983238E-2</v>
      </c>
      <c r="P12" s="52">
        <v>5.1478193477789549E-2</v>
      </c>
      <c r="Q12" s="39">
        <v>0.12742769934199891</v>
      </c>
      <c r="R12" s="52">
        <v>9.1327205322462801E-2</v>
      </c>
      <c r="S12" s="39">
        <v>8.0338405925291567E-2</v>
      </c>
      <c r="T12" s="52">
        <v>8.8063711252360871E-2</v>
      </c>
      <c r="U12" s="39">
        <v>8.2535346269718937E-2</v>
      </c>
      <c r="V12" s="39">
        <v>8.7933840456556653E-2</v>
      </c>
      <c r="W12" s="39">
        <v>8.2414935204676729E-2</v>
      </c>
      <c r="X12" s="52">
        <v>7.5378206190230113E-2</v>
      </c>
      <c r="Y12" s="39">
        <v>6.0442325663637046E-2</v>
      </c>
      <c r="Z12" s="39">
        <v>8.428725461037169E-2</v>
      </c>
      <c r="AA12" s="39">
        <v>0.10183794597591596</v>
      </c>
      <c r="AB12" s="39">
        <v>0.12992335522948573</v>
      </c>
      <c r="AC12" s="39">
        <v>7.4782236775598504E-2</v>
      </c>
      <c r="AD12" s="39">
        <v>0</v>
      </c>
      <c r="AE12" s="52">
        <v>7.8639397914354717E-2</v>
      </c>
      <c r="AF12" s="39">
        <v>9.4619397599391225E-2</v>
      </c>
      <c r="AG12" s="52">
        <v>8.1904000311735725E-2</v>
      </c>
      <c r="AH12" s="39">
        <v>7.3762501859948412E-2</v>
      </c>
      <c r="AI12" s="39">
        <v>8.7990396712082711E-2</v>
      </c>
      <c r="AJ12" s="39">
        <v>8.366228531640782E-2</v>
      </c>
      <c r="AK12" s="39">
        <v>0.10991730080526793</v>
      </c>
      <c r="AL12" s="52">
        <v>8.9244249834537936E-2</v>
      </c>
      <c r="AM12" s="39">
        <v>9.2718780836524656E-2</v>
      </c>
      <c r="AN12" s="39">
        <v>8.3891827642632852E-2</v>
      </c>
      <c r="AO12" s="39">
        <v>8.0656054160238105E-2</v>
      </c>
      <c r="AP12" s="39">
        <v>8.7406923505112033E-2</v>
      </c>
      <c r="AQ12" s="45">
        <v>7.4493288160459942E-2</v>
      </c>
    </row>
    <row r="13" spans="1:43" ht="20" customHeight="1" x14ac:dyDescent="0.25">
      <c r="A13" s="83"/>
      <c r="B13" s="46">
        <v>171</v>
      </c>
      <c r="C13" s="40">
        <v>29</v>
      </c>
      <c r="D13" s="40">
        <v>16</v>
      </c>
      <c r="E13" s="40">
        <v>9</v>
      </c>
      <c r="F13" s="40">
        <v>56</v>
      </c>
      <c r="G13" s="40">
        <v>14</v>
      </c>
      <c r="H13" s="53">
        <v>47</v>
      </c>
      <c r="I13" s="40">
        <v>28</v>
      </c>
      <c r="J13" s="40">
        <v>4</v>
      </c>
      <c r="K13" s="40">
        <v>9</v>
      </c>
      <c r="L13" s="40">
        <v>28</v>
      </c>
      <c r="M13" s="53">
        <v>67</v>
      </c>
      <c r="N13" s="40">
        <v>31</v>
      </c>
      <c r="O13" s="40">
        <v>6</v>
      </c>
      <c r="P13" s="53">
        <v>35</v>
      </c>
      <c r="Q13" s="40">
        <v>89</v>
      </c>
      <c r="R13" s="53">
        <v>88</v>
      </c>
      <c r="S13" s="40">
        <v>83</v>
      </c>
      <c r="T13" s="53">
        <v>48</v>
      </c>
      <c r="U13" s="40">
        <v>40</v>
      </c>
      <c r="V13" s="40">
        <v>44</v>
      </c>
      <c r="W13" s="40">
        <v>39</v>
      </c>
      <c r="X13" s="53">
        <v>36</v>
      </c>
      <c r="Y13" s="40">
        <v>20</v>
      </c>
      <c r="Z13" s="40">
        <v>23</v>
      </c>
      <c r="AA13" s="40">
        <v>67</v>
      </c>
      <c r="AB13" s="40">
        <v>13</v>
      </c>
      <c r="AC13" s="40">
        <v>13</v>
      </c>
      <c r="AD13" s="40">
        <v>0</v>
      </c>
      <c r="AE13" s="53">
        <v>91</v>
      </c>
      <c r="AF13" s="40">
        <v>80</v>
      </c>
      <c r="AG13" s="53">
        <v>32</v>
      </c>
      <c r="AH13" s="40">
        <v>27</v>
      </c>
      <c r="AI13" s="40">
        <v>25</v>
      </c>
      <c r="AJ13" s="40">
        <v>29</v>
      </c>
      <c r="AK13" s="40">
        <v>41</v>
      </c>
      <c r="AL13" s="53">
        <v>106</v>
      </c>
      <c r="AM13" s="40">
        <v>67</v>
      </c>
      <c r="AN13" s="40">
        <v>39</v>
      </c>
      <c r="AO13" s="40">
        <v>55</v>
      </c>
      <c r="AP13" s="40">
        <v>29</v>
      </c>
      <c r="AQ13" s="46">
        <v>27</v>
      </c>
    </row>
    <row r="14" spans="1:43" ht="20" customHeight="1" x14ac:dyDescent="0.25">
      <c r="A14" s="84" t="s">
        <v>116</v>
      </c>
      <c r="B14" s="47">
        <v>0.10865137644502046</v>
      </c>
      <c r="C14" s="41">
        <v>0.13061091090147778</v>
      </c>
      <c r="D14" s="41">
        <v>3.4341304371418184E-2</v>
      </c>
      <c r="E14" s="41">
        <v>1.2751941446170856E-2</v>
      </c>
      <c r="F14" s="41">
        <v>0.23993908830324678</v>
      </c>
      <c r="G14" s="41">
        <v>6.946830025033375E-2</v>
      </c>
      <c r="H14" s="54">
        <v>0.15566451313061416</v>
      </c>
      <c r="I14" s="41">
        <v>4.4520852931143329E-2</v>
      </c>
      <c r="J14" s="41">
        <v>3.532946389229781E-2</v>
      </c>
      <c r="K14" s="41">
        <v>8.4979533929561341E-2</v>
      </c>
      <c r="L14" s="41">
        <v>0.26599650995022356</v>
      </c>
      <c r="M14" s="54">
        <v>0.1634637259167557</v>
      </c>
      <c r="N14" s="41">
        <v>8.0170598477749808E-2</v>
      </c>
      <c r="O14" s="41">
        <v>1.2410658206098008E-2</v>
      </c>
      <c r="P14" s="54">
        <v>6.6358431794119405E-2</v>
      </c>
      <c r="Q14" s="41">
        <v>0.1736362732854706</v>
      </c>
      <c r="R14" s="54">
        <v>0.12491950007875673</v>
      </c>
      <c r="S14" s="41">
        <v>9.2875550633321216E-2</v>
      </c>
      <c r="T14" s="54">
        <v>8.0513047581420999E-2</v>
      </c>
      <c r="U14" s="41">
        <v>0.12642309894007042</v>
      </c>
      <c r="V14" s="41">
        <v>0.11466140790024168</v>
      </c>
      <c r="W14" s="41">
        <v>0.11671603364007693</v>
      </c>
      <c r="X14" s="54">
        <v>9.4238178939863526E-2</v>
      </c>
      <c r="Y14" s="41">
        <v>0.12299292386834303</v>
      </c>
      <c r="Z14" s="41">
        <v>0.11210507131402422</v>
      </c>
      <c r="AA14" s="41">
        <v>0.11120099217425715</v>
      </c>
      <c r="AB14" s="41">
        <v>0.12573554491363398</v>
      </c>
      <c r="AC14" s="41">
        <v>9.6410816629159526E-2</v>
      </c>
      <c r="AD14" s="41">
        <v>0</v>
      </c>
      <c r="AE14" s="54">
        <v>9.8182131693303643E-2</v>
      </c>
      <c r="AF14" s="41">
        <v>0.12309059654178812</v>
      </c>
      <c r="AG14" s="54">
        <v>0.11105811361016966</v>
      </c>
      <c r="AH14" s="41">
        <v>0.12901691780079255</v>
      </c>
      <c r="AI14" s="41">
        <v>0.1262092576267097</v>
      </c>
      <c r="AJ14" s="41">
        <v>9.6053475623390075E-2</v>
      </c>
      <c r="AK14" s="41">
        <v>7.9112278828808141E-2</v>
      </c>
      <c r="AL14" s="54">
        <v>0.1063097250521208</v>
      </c>
      <c r="AM14" s="41">
        <v>0.10771221021087511</v>
      </c>
      <c r="AN14" s="41">
        <v>0.10414923413025479</v>
      </c>
      <c r="AO14" s="41">
        <v>0.11930898765552164</v>
      </c>
      <c r="AP14" s="41">
        <v>0.11341216897387031</v>
      </c>
      <c r="AQ14" s="47">
        <v>0.1246921037879245</v>
      </c>
    </row>
    <row r="15" spans="1:43" ht="20" customHeight="1" x14ac:dyDescent="0.25">
      <c r="A15" s="84"/>
      <c r="B15" s="44">
        <v>217</v>
      </c>
      <c r="C15" s="38">
        <v>35</v>
      </c>
      <c r="D15" s="38">
        <v>14</v>
      </c>
      <c r="E15" s="38">
        <v>2</v>
      </c>
      <c r="F15" s="38">
        <v>85</v>
      </c>
      <c r="G15" s="38">
        <v>13</v>
      </c>
      <c r="H15" s="51">
        <v>53</v>
      </c>
      <c r="I15" s="38">
        <v>21</v>
      </c>
      <c r="J15" s="38">
        <v>6</v>
      </c>
      <c r="K15" s="38">
        <v>8</v>
      </c>
      <c r="L15" s="38">
        <v>54</v>
      </c>
      <c r="M15" s="51">
        <v>94</v>
      </c>
      <c r="N15" s="38">
        <v>35</v>
      </c>
      <c r="O15" s="38">
        <v>2</v>
      </c>
      <c r="P15" s="51">
        <v>46</v>
      </c>
      <c r="Q15" s="38">
        <v>122</v>
      </c>
      <c r="R15" s="51">
        <v>120</v>
      </c>
      <c r="S15" s="38">
        <v>96</v>
      </c>
      <c r="T15" s="51">
        <v>44</v>
      </c>
      <c r="U15" s="38">
        <v>61</v>
      </c>
      <c r="V15" s="38">
        <v>57</v>
      </c>
      <c r="W15" s="38">
        <v>55</v>
      </c>
      <c r="X15" s="51">
        <v>45</v>
      </c>
      <c r="Y15" s="38">
        <v>41</v>
      </c>
      <c r="Z15" s="38">
        <v>30</v>
      </c>
      <c r="AA15" s="38">
        <v>73</v>
      </c>
      <c r="AB15" s="38">
        <v>12</v>
      </c>
      <c r="AC15" s="38">
        <v>16</v>
      </c>
      <c r="AD15" s="38">
        <v>0</v>
      </c>
      <c r="AE15" s="51">
        <v>114</v>
      </c>
      <c r="AF15" s="38">
        <v>103</v>
      </c>
      <c r="AG15" s="51">
        <v>43</v>
      </c>
      <c r="AH15" s="38">
        <v>47</v>
      </c>
      <c r="AI15" s="38">
        <v>36</v>
      </c>
      <c r="AJ15" s="38">
        <v>33</v>
      </c>
      <c r="AK15" s="38">
        <v>29</v>
      </c>
      <c r="AL15" s="51">
        <v>126</v>
      </c>
      <c r="AM15" s="38">
        <v>77</v>
      </c>
      <c r="AN15" s="38">
        <v>49</v>
      </c>
      <c r="AO15" s="38">
        <v>82</v>
      </c>
      <c r="AP15" s="38">
        <v>37</v>
      </c>
      <c r="AQ15" s="44">
        <v>45</v>
      </c>
    </row>
    <row r="16" spans="1:43" ht="20" customHeight="1" x14ac:dyDescent="0.25">
      <c r="A16" s="83" t="s">
        <v>117</v>
      </c>
      <c r="B16" s="45">
        <v>0.17769484673106731</v>
      </c>
      <c r="C16" s="39">
        <v>0.12653776530254579</v>
      </c>
      <c r="D16" s="39">
        <v>7.6913521596523454E-2</v>
      </c>
      <c r="E16" s="39">
        <v>0.19113575520846646</v>
      </c>
      <c r="F16" s="39">
        <v>0.12425553427751292</v>
      </c>
      <c r="G16" s="39">
        <v>0.13475414917966602</v>
      </c>
      <c r="H16" s="52">
        <v>0.12753990685835873</v>
      </c>
      <c r="I16" s="39">
        <v>0.13023692558468616</v>
      </c>
      <c r="J16" s="39">
        <v>0.19242409555817072</v>
      </c>
      <c r="K16" s="39">
        <v>0.17532824178303896</v>
      </c>
      <c r="L16" s="39">
        <v>0.14317846948617904</v>
      </c>
      <c r="M16" s="52">
        <v>0.16144628245054535</v>
      </c>
      <c r="N16" s="39">
        <v>0.11547335461111524</v>
      </c>
      <c r="O16" s="39">
        <v>0.23522292512409951</v>
      </c>
      <c r="P16" s="52">
        <v>0.16411580368788037</v>
      </c>
      <c r="Q16" s="39">
        <v>0.16845869789559831</v>
      </c>
      <c r="R16" s="52">
        <v>0.15313652668980807</v>
      </c>
      <c r="S16" s="39">
        <v>0.19828689266729266</v>
      </c>
      <c r="T16" s="52">
        <v>0.11756191151374219</v>
      </c>
      <c r="U16" s="39">
        <v>0.15841269926259494</v>
      </c>
      <c r="V16" s="39">
        <v>0.22608480566999073</v>
      </c>
      <c r="W16" s="39">
        <v>0.21625470382998863</v>
      </c>
      <c r="X16" s="52">
        <v>0.15430395048562873</v>
      </c>
      <c r="Y16" s="39">
        <v>0.18276178938390256</v>
      </c>
      <c r="Z16" s="39">
        <v>0.16225119157050436</v>
      </c>
      <c r="AA16" s="39">
        <v>0.17711354196168588</v>
      </c>
      <c r="AB16" s="39">
        <v>0.20343429112414718</v>
      </c>
      <c r="AC16" s="39">
        <v>0.24537704483614908</v>
      </c>
      <c r="AD16" s="39">
        <v>0</v>
      </c>
      <c r="AE16" s="52">
        <v>0.17253705728641425</v>
      </c>
      <c r="AF16" s="39">
        <v>0.18480848852379661</v>
      </c>
      <c r="AG16" s="52">
        <v>0.21362915311658853</v>
      </c>
      <c r="AH16" s="39">
        <v>0.14900095100041999</v>
      </c>
      <c r="AI16" s="39">
        <v>0.11427552069269017</v>
      </c>
      <c r="AJ16" s="39">
        <v>0.15306162930496353</v>
      </c>
      <c r="AK16" s="39">
        <v>0.13122493584870795</v>
      </c>
      <c r="AL16" s="52">
        <v>0.18447604926264483</v>
      </c>
      <c r="AM16" s="39">
        <v>0.20370019010280888</v>
      </c>
      <c r="AN16" s="39">
        <v>0.15486177384119376</v>
      </c>
      <c r="AO16" s="39">
        <v>0.16714862321113522</v>
      </c>
      <c r="AP16" s="39">
        <v>0.15712406548594551</v>
      </c>
      <c r="AQ16" s="45">
        <v>0.17629988956744819</v>
      </c>
    </row>
    <row r="17" spans="1:43" ht="20" customHeight="1" x14ac:dyDescent="0.25">
      <c r="A17" s="83"/>
      <c r="B17" s="46">
        <v>355</v>
      </c>
      <c r="C17" s="40">
        <v>34</v>
      </c>
      <c r="D17" s="40">
        <v>31</v>
      </c>
      <c r="E17" s="40">
        <v>34</v>
      </c>
      <c r="F17" s="40">
        <v>44</v>
      </c>
      <c r="G17" s="40">
        <v>24</v>
      </c>
      <c r="H17" s="53">
        <v>43</v>
      </c>
      <c r="I17" s="40">
        <v>63</v>
      </c>
      <c r="J17" s="40">
        <v>34</v>
      </c>
      <c r="K17" s="40">
        <v>17</v>
      </c>
      <c r="L17" s="40">
        <v>29</v>
      </c>
      <c r="M17" s="53">
        <v>93</v>
      </c>
      <c r="N17" s="40">
        <v>51</v>
      </c>
      <c r="O17" s="40">
        <v>31</v>
      </c>
      <c r="P17" s="53">
        <v>113</v>
      </c>
      <c r="Q17" s="40">
        <v>118</v>
      </c>
      <c r="R17" s="53">
        <v>148</v>
      </c>
      <c r="S17" s="40">
        <v>204</v>
      </c>
      <c r="T17" s="53">
        <v>64</v>
      </c>
      <c r="U17" s="40">
        <v>77</v>
      </c>
      <c r="V17" s="40">
        <v>112</v>
      </c>
      <c r="W17" s="40">
        <v>102</v>
      </c>
      <c r="X17" s="53">
        <v>74</v>
      </c>
      <c r="Y17" s="40">
        <v>60</v>
      </c>
      <c r="Z17" s="40">
        <v>43</v>
      </c>
      <c r="AA17" s="40">
        <v>116</v>
      </c>
      <c r="AB17" s="40">
        <v>20</v>
      </c>
      <c r="AC17" s="40">
        <v>42</v>
      </c>
      <c r="AD17" s="40">
        <v>0</v>
      </c>
      <c r="AE17" s="53">
        <v>200</v>
      </c>
      <c r="AF17" s="40">
        <v>155</v>
      </c>
      <c r="AG17" s="53">
        <v>83</v>
      </c>
      <c r="AH17" s="40">
        <v>54</v>
      </c>
      <c r="AI17" s="40">
        <v>32</v>
      </c>
      <c r="AJ17" s="40">
        <v>53</v>
      </c>
      <c r="AK17" s="40">
        <v>49</v>
      </c>
      <c r="AL17" s="53">
        <v>219</v>
      </c>
      <c r="AM17" s="40">
        <v>146</v>
      </c>
      <c r="AN17" s="40">
        <v>72</v>
      </c>
      <c r="AO17" s="40">
        <v>115</v>
      </c>
      <c r="AP17" s="40">
        <v>52</v>
      </c>
      <c r="AQ17" s="46">
        <v>63</v>
      </c>
    </row>
    <row r="18" spans="1:43" ht="20" customHeight="1" x14ac:dyDescent="0.25">
      <c r="A18" s="84" t="s">
        <v>118</v>
      </c>
      <c r="B18" s="47">
        <v>0.38182583884565197</v>
      </c>
      <c r="C18" s="41">
        <v>0.31601079533703563</v>
      </c>
      <c r="D18" s="41">
        <v>0.68480733463799082</v>
      </c>
      <c r="E18" s="41">
        <v>0.52372337217121612</v>
      </c>
      <c r="F18" s="41">
        <v>0.20691298582513706</v>
      </c>
      <c r="G18" s="41">
        <v>0.46812782676579656</v>
      </c>
      <c r="H18" s="54">
        <v>0.25693713999337364</v>
      </c>
      <c r="I18" s="41">
        <v>0.59652646105969809</v>
      </c>
      <c r="J18" s="41">
        <v>0.54362515520844279</v>
      </c>
      <c r="K18" s="41">
        <v>0.42848339186641737</v>
      </c>
      <c r="L18" s="41">
        <v>0.21349286429379294</v>
      </c>
      <c r="M18" s="54">
        <v>0.27036757546273787</v>
      </c>
      <c r="N18" s="41">
        <v>0.56326454956529259</v>
      </c>
      <c r="O18" s="41">
        <v>0.48318581652308601</v>
      </c>
      <c r="P18" s="54">
        <v>0.48673729025508111</v>
      </c>
      <c r="Q18" s="41">
        <v>0.30526150494493254</v>
      </c>
      <c r="R18" s="54">
        <v>0.38505740123659377</v>
      </c>
      <c r="S18" s="41">
        <v>0.37949380194104371</v>
      </c>
      <c r="T18" s="54">
        <v>0.43795831549887887</v>
      </c>
      <c r="U18" s="41">
        <v>0.37008452610183373</v>
      </c>
      <c r="V18" s="41">
        <v>0.38828036559683832</v>
      </c>
      <c r="W18" s="41">
        <v>0.32224539744027852</v>
      </c>
      <c r="X18" s="54">
        <v>0.43982045975960987</v>
      </c>
      <c r="Y18" s="41">
        <v>0.35879985979906104</v>
      </c>
      <c r="Z18" s="41">
        <v>0.3875541458807083</v>
      </c>
      <c r="AA18" s="41">
        <v>0.35088325104699769</v>
      </c>
      <c r="AB18" s="41">
        <v>0.34014117141381367</v>
      </c>
      <c r="AC18" s="41">
        <v>0.39724304469717914</v>
      </c>
      <c r="AD18" s="41">
        <v>0</v>
      </c>
      <c r="AE18" s="54">
        <v>0.40880529796907467</v>
      </c>
      <c r="AF18" s="41">
        <v>0.34461567157823603</v>
      </c>
      <c r="AG18" s="54">
        <v>0.35800953883603898</v>
      </c>
      <c r="AH18" s="41">
        <v>0.39756631572227513</v>
      </c>
      <c r="AI18" s="41">
        <v>0.37659284486310446</v>
      </c>
      <c r="AJ18" s="41">
        <v>0.38971062374315601</v>
      </c>
      <c r="AK18" s="41">
        <v>0.47346356463143302</v>
      </c>
      <c r="AL18" s="54">
        <v>0.38228064029558134</v>
      </c>
      <c r="AM18" s="41">
        <v>0.35656252149888112</v>
      </c>
      <c r="AN18" s="41">
        <v>0.42189871528262335</v>
      </c>
      <c r="AO18" s="41">
        <v>0.38732335492404268</v>
      </c>
      <c r="AP18" s="41">
        <v>0.35795903319620381</v>
      </c>
      <c r="AQ18" s="47">
        <v>0.41412959783974579</v>
      </c>
    </row>
    <row r="19" spans="1:43" ht="20" customHeight="1" x14ac:dyDescent="0.25">
      <c r="A19" s="84"/>
      <c r="B19" s="44">
        <v>764</v>
      </c>
      <c r="C19" s="38">
        <v>84</v>
      </c>
      <c r="D19" s="38">
        <v>276</v>
      </c>
      <c r="E19" s="38">
        <v>93</v>
      </c>
      <c r="F19" s="38">
        <v>73</v>
      </c>
      <c r="G19" s="38">
        <v>85</v>
      </c>
      <c r="H19" s="51">
        <v>87</v>
      </c>
      <c r="I19" s="38">
        <v>287</v>
      </c>
      <c r="J19" s="38">
        <v>95</v>
      </c>
      <c r="K19" s="38">
        <v>41</v>
      </c>
      <c r="L19" s="38">
        <v>44</v>
      </c>
      <c r="M19" s="51">
        <v>155</v>
      </c>
      <c r="N19" s="38">
        <v>247</v>
      </c>
      <c r="O19" s="38">
        <v>64</v>
      </c>
      <c r="P19" s="51">
        <v>334</v>
      </c>
      <c r="Q19" s="38">
        <v>214</v>
      </c>
      <c r="R19" s="51">
        <v>371</v>
      </c>
      <c r="S19" s="38">
        <v>390</v>
      </c>
      <c r="T19" s="51">
        <v>240</v>
      </c>
      <c r="U19" s="38">
        <v>179</v>
      </c>
      <c r="V19" s="38">
        <v>192</v>
      </c>
      <c r="W19" s="38">
        <v>153</v>
      </c>
      <c r="X19" s="51">
        <v>211</v>
      </c>
      <c r="Y19" s="38">
        <v>119</v>
      </c>
      <c r="Z19" s="38">
        <v>104</v>
      </c>
      <c r="AA19" s="38">
        <v>230</v>
      </c>
      <c r="AB19" s="38">
        <v>33</v>
      </c>
      <c r="AC19" s="38">
        <v>68</v>
      </c>
      <c r="AD19" s="38">
        <v>0</v>
      </c>
      <c r="AE19" s="51">
        <v>474</v>
      </c>
      <c r="AF19" s="38">
        <v>290</v>
      </c>
      <c r="AG19" s="51">
        <v>140</v>
      </c>
      <c r="AH19" s="38">
        <v>144</v>
      </c>
      <c r="AI19" s="38">
        <v>107</v>
      </c>
      <c r="AJ19" s="38">
        <v>135</v>
      </c>
      <c r="AK19" s="38">
        <v>176</v>
      </c>
      <c r="AL19" s="51">
        <v>453</v>
      </c>
      <c r="AM19" s="38">
        <v>256</v>
      </c>
      <c r="AN19" s="38">
        <v>197</v>
      </c>
      <c r="AO19" s="38">
        <v>266</v>
      </c>
      <c r="AP19" s="38">
        <v>117</v>
      </c>
      <c r="AQ19" s="44">
        <v>149</v>
      </c>
    </row>
    <row r="20" spans="1:43" ht="20" customHeight="1" x14ac:dyDescent="0.25">
      <c r="A20" s="83" t="s">
        <v>119</v>
      </c>
      <c r="B20" s="45">
        <v>0.19400730742765801</v>
      </c>
      <c r="C20" s="39">
        <v>0.24045075953297687</v>
      </c>
      <c r="D20" s="39">
        <v>7.3154592622471967E-2</v>
      </c>
      <c r="E20" s="39">
        <v>6.3065062293372207E-2</v>
      </c>
      <c r="F20" s="39">
        <v>0.39787012622017592</v>
      </c>
      <c r="G20" s="39">
        <v>0.14433120323788301</v>
      </c>
      <c r="H20" s="52">
        <v>0.29362901004641218</v>
      </c>
      <c r="I20" s="39">
        <v>0.10183165294960032</v>
      </c>
      <c r="J20" s="39">
        <v>5.9979703618666766E-2</v>
      </c>
      <c r="K20" s="39">
        <v>0.18269015258047713</v>
      </c>
      <c r="L20" s="39">
        <v>0.40279606901865983</v>
      </c>
      <c r="M20" s="52">
        <v>0.28006663885881922</v>
      </c>
      <c r="N20" s="39">
        <v>0.14990374000134779</v>
      </c>
      <c r="O20" s="39">
        <v>5.7078363652081257E-2</v>
      </c>
      <c r="P20" s="52">
        <v>0.11783662527190902</v>
      </c>
      <c r="Q20" s="39">
        <v>0.30106397262746948</v>
      </c>
      <c r="R20" s="52">
        <v>0.2162467054012194</v>
      </c>
      <c r="S20" s="39">
        <v>0.17321395655861274</v>
      </c>
      <c r="T20" s="52">
        <v>0.16857675883378193</v>
      </c>
      <c r="U20" s="39">
        <v>0.20895844520978943</v>
      </c>
      <c r="V20" s="39">
        <v>0.20259524835679829</v>
      </c>
      <c r="W20" s="39">
        <v>0.19913096884475365</v>
      </c>
      <c r="X20" s="52">
        <v>0.16961638513009369</v>
      </c>
      <c r="Y20" s="39">
        <v>0.18343524953198007</v>
      </c>
      <c r="Z20" s="39">
        <v>0.19639232592439587</v>
      </c>
      <c r="AA20" s="39">
        <v>0.21303893815017308</v>
      </c>
      <c r="AB20" s="39">
        <v>0.25565890014311976</v>
      </c>
      <c r="AC20" s="39">
        <v>0.17119305340475802</v>
      </c>
      <c r="AD20" s="39">
        <v>0</v>
      </c>
      <c r="AE20" s="52">
        <v>0.17682152960765829</v>
      </c>
      <c r="AF20" s="39">
        <v>0.21770999414117928</v>
      </c>
      <c r="AG20" s="52">
        <v>0.19296211392190546</v>
      </c>
      <c r="AH20" s="39">
        <v>0.20277941966074095</v>
      </c>
      <c r="AI20" s="39">
        <v>0.21419965433879248</v>
      </c>
      <c r="AJ20" s="39">
        <v>0.17971576093979788</v>
      </c>
      <c r="AK20" s="39">
        <v>0.18902957963407602</v>
      </c>
      <c r="AL20" s="52">
        <v>0.19555397488665868</v>
      </c>
      <c r="AM20" s="39">
        <v>0.20043099104739975</v>
      </c>
      <c r="AN20" s="39">
        <v>0.18804106177288765</v>
      </c>
      <c r="AO20" s="39">
        <v>0.19996504181575972</v>
      </c>
      <c r="AP20" s="39">
        <v>0.20081909247898239</v>
      </c>
      <c r="AQ20" s="45">
        <v>0.19918539194838444</v>
      </c>
    </row>
    <row r="21" spans="1:43" ht="20" customHeight="1" x14ac:dyDescent="0.25">
      <c r="A21" s="85"/>
      <c r="B21" s="48">
        <v>388</v>
      </c>
      <c r="C21" s="42">
        <v>64</v>
      </c>
      <c r="D21" s="42">
        <v>30</v>
      </c>
      <c r="E21" s="42">
        <v>11</v>
      </c>
      <c r="F21" s="42">
        <v>141</v>
      </c>
      <c r="G21" s="42">
        <v>26</v>
      </c>
      <c r="H21" s="57">
        <v>99</v>
      </c>
      <c r="I21" s="42">
        <v>49</v>
      </c>
      <c r="J21" s="42">
        <v>10</v>
      </c>
      <c r="K21" s="42">
        <v>18</v>
      </c>
      <c r="L21" s="42">
        <v>82</v>
      </c>
      <c r="M21" s="57">
        <v>161</v>
      </c>
      <c r="N21" s="42">
        <v>66</v>
      </c>
      <c r="O21" s="42">
        <v>8</v>
      </c>
      <c r="P21" s="57">
        <v>81</v>
      </c>
      <c r="Q21" s="42">
        <v>211</v>
      </c>
      <c r="R21" s="57">
        <v>209</v>
      </c>
      <c r="S21" s="42">
        <v>178</v>
      </c>
      <c r="T21" s="57">
        <v>92</v>
      </c>
      <c r="U21" s="42">
        <v>101</v>
      </c>
      <c r="V21" s="42">
        <v>100</v>
      </c>
      <c r="W21" s="42">
        <v>94</v>
      </c>
      <c r="X21" s="57">
        <v>81</v>
      </c>
      <c r="Y21" s="42">
        <v>61</v>
      </c>
      <c r="Z21" s="42">
        <v>52</v>
      </c>
      <c r="AA21" s="42">
        <v>140</v>
      </c>
      <c r="AB21" s="42">
        <v>25</v>
      </c>
      <c r="AC21" s="42">
        <v>29</v>
      </c>
      <c r="AD21" s="42">
        <v>0</v>
      </c>
      <c r="AE21" s="57">
        <v>205</v>
      </c>
      <c r="AF21" s="42">
        <v>183</v>
      </c>
      <c r="AG21" s="57">
        <v>75</v>
      </c>
      <c r="AH21" s="42">
        <v>73</v>
      </c>
      <c r="AI21" s="42">
        <v>61</v>
      </c>
      <c r="AJ21" s="42">
        <v>62</v>
      </c>
      <c r="AK21" s="42">
        <v>70</v>
      </c>
      <c r="AL21" s="57">
        <v>232</v>
      </c>
      <c r="AM21" s="42">
        <v>144</v>
      </c>
      <c r="AN21" s="42">
        <v>88</v>
      </c>
      <c r="AO21" s="42">
        <v>137</v>
      </c>
      <c r="AP21" s="42">
        <v>66</v>
      </c>
      <c r="AQ21" s="48">
        <v>72</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0" display="Return to index" xr:uid="{3DC72BBF-3872-439A-B95A-CE74C5059C58}"/>
  </hyperlinks>
  <pageMargins left="0.7" right="0.7" top="0.75" bottom="0.75" header="0.3" footer="0.3"/>
  <headerFooter alignWithMargins="0"/>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0.11878284967506331</v>
      </c>
      <c r="C6" s="37">
        <v>8.6141804831405558E-2</v>
      </c>
      <c r="D6" s="37">
        <v>0.29962479344608384</v>
      </c>
      <c r="E6" s="37">
        <v>0.11008254876225512</v>
      </c>
      <c r="F6" s="37">
        <v>4.6718868702429306E-2</v>
      </c>
      <c r="G6" s="37">
        <v>0.16396473498723776</v>
      </c>
      <c r="H6" s="50">
        <v>6.4793916381560845E-2</v>
      </c>
      <c r="I6" s="37">
        <v>0.23235564185514471</v>
      </c>
      <c r="J6" s="37">
        <v>0.10576998758740502</v>
      </c>
      <c r="K6" s="37">
        <v>0.16490395737516311</v>
      </c>
      <c r="L6" s="37">
        <v>4.6390254768806358E-2</v>
      </c>
      <c r="M6" s="50">
        <v>6.7389408352839325E-2</v>
      </c>
      <c r="N6" s="37">
        <v>0.22165949780835856</v>
      </c>
      <c r="O6" s="37">
        <v>9.5180043716803747E-2</v>
      </c>
      <c r="P6" s="50">
        <v>0.15533993866469969</v>
      </c>
      <c r="Q6" s="37">
        <v>8.7880665348977982E-2</v>
      </c>
      <c r="R6" s="50">
        <v>0.13719955447742446</v>
      </c>
      <c r="S6" s="37">
        <v>0.10162591787537151</v>
      </c>
      <c r="T6" s="50">
        <v>0.17687130401592085</v>
      </c>
      <c r="U6" s="37">
        <v>0.132208289686954</v>
      </c>
      <c r="V6" s="37">
        <v>0.10173981686572768</v>
      </c>
      <c r="W6" s="37">
        <v>5.580150152646883E-2</v>
      </c>
      <c r="X6" s="50">
        <v>0.1636199105451028</v>
      </c>
      <c r="Y6" s="37">
        <v>0.11259945874658207</v>
      </c>
      <c r="Z6" s="37">
        <v>9.1828877214417251E-2</v>
      </c>
      <c r="AA6" s="37">
        <v>9.6047596946497379E-2</v>
      </c>
      <c r="AB6" s="37">
        <v>8.895153509154341E-2</v>
      </c>
      <c r="AC6" s="37">
        <v>0.15139835090700804</v>
      </c>
      <c r="AD6" s="37">
        <v>0</v>
      </c>
      <c r="AE6" s="50">
        <v>0.12774503863393122</v>
      </c>
      <c r="AF6" s="37">
        <v>0.1064221663598027</v>
      </c>
      <c r="AG6" s="50">
        <v>0.12597003687879094</v>
      </c>
      <c r="AH6" s="37">
        <v>0.11334919667724364</v>
      </c>
      <c r="AI6" s="37">
        <v>0.13044971024946619</v>
      </c>
      <c r="AJ6" s="37">
        <v>0.14415950495431284</v>
      </c>
      <c r="AK6" s="37">
        <v>0.12900949292403227</v>
      </c>
      <c r="AL6" s="50">
        <v>0.12006966992042591</v>
      </c>
      <c r="AM6" s="37">
        <v>0.10332303997099349</v>
      </c>
      <c r="AN6" s="37">
        <v>0.14586740599752879</v>
      </c>
      <c r="AO6" s="37">
        <v>0.1258634633840966</v>
      </c>
      <c r="AP6" s="37">
        <v>9.8565682001557922E-2</v>
      </c>
      <c r="AQ6" s="43">
        <v>0.15078319303364462</v>
      </c>
    </row>
    <row r="7" spans="1:43" ht="20" customHeight="1" x14ac:dyDescent="0.25">
      <c r="A7" s="84"/>
      <c r="B7" s="44">
        <v>238</v>
      </c>
      <c r="C7" s="38">
        <v>23</v>
      </c>
      <c r="D7" s="38">
        <v>121</v>
      </c>
      <c r="E7" s="38">
        <v>20</v>
      </c>
      <c r="F7" s="38">
        <v>17</v>
      </c>
      <c r="G7" s="38">
        <v>30</v>
      </c>
      <c r="H7" s="51">
        <v>22</v>
      </c>
      <c r="I7" s="38">
        <v>112</v>
      </c>
      <c r="J7" s="38">
        <v>18</v>
      </c>
      <c r="K7" s="38">
        <v>16</v>
      </c>
      <c r="L7" s="38">
        <v>9</v>
      </c>
      <c r="M7" s="51">
        <v>39</v>
      </c>
      <c r="N7" s="38">
        <v>97</v>
      </c>
      <c r="O7" s="38">
        <v>13</v>
      </c>
      <c r="P7" s="51">
        <v>107</v>
      </c>
      <c r="Q7" s="38">
        <v>62</v>
      </c>
      <c r="R7" s="51">
        <v>132</v>
      </c>
      <c r="S7" s="38">
        <v>105</v>
      </c>
      <c r="T7" s="51">
        <v>97</v>
      </c>
      <c r="U7" s="38">
        <v>64</v>
      </c>
      <c r="V7" s="38">
        <v>50</v>
      </c>
      <c r="W7" s="38">
        <v>26</v>
      </c>
      <c r="X7" s="51">
        <v>78</v>
      </c>
      <c r="Y7" s="38">
        <v>37</v>
      </c>
      <c r="Z7" s="38">
        <v>25</v>
      </c>
      <c r="AA7" s="38">
        <v>63</v>
      </c>
      <c r="AB7" s="38">
        <v>9</v>
      </c>
      <c r="AC7" s="38">
        <v>26</v>
      </c>
      <c r="AD7" s="38">
        <v>0</v>
      </c>
      <c r="AE7" s="51">
        <v>148</v>
      </c>
      <c r="AF7" s="38">
        <v>89</v>
      </c>
      <c r="AG7" s="51">
        <v>49</v>
      </c>
      <c r="AH7" s="38">
        <v>41</v>
      </c>
      <c r="AI7" s="38">
        <v>37</v>
      </c>
      <c r="AJ7" s="38">
        <v>50</v>
      </c>
      <c r="AK7" s="38">
        <v>48</v>
      </c>
      <c r="AL7" s="51">
        <v>142</v>
      </c>
      <c r="AM7" s="38">
        <v>74</v>
      </c>
      <c r="AN7" s="38">
        <v>68</v>
      </c>
      <c r="AO7" s="38">
        <v>87</v>
      </c>
      <c r="AP7" s="38">
        <v>32</v>
      </c>
      <c r="AQ7" s="44">
        <v>54</v>
      </c>
    </row>
    <row r="8" spans="1:43" ht="20" customHeight="1" x14ac:dyDescent="0.25">
      <c r="A8" s="83" t="s">
        <v>113</v>
      </c>
      <c r="B8" s="45">
        <v>0.25189127068090272</v>
      </c>
      <c r="C8" s="39">
        <v>0.18295000707895281</v>
      </c>
      <c r="D8" s="39">
        <v>0.38624840078887035</v>
      </c>
      <c r="E8" s="39">
        <v>0.37205262060645405</v>
      </c>
      <c r="F8" s="39">
        <v>0.15043355576795397</v>
      </c>
      <c r="G8" s="39">
        <v>0.32031825821552568</v>
      </c>
      <c r="H8" s="52">
        <v>0.1662184331682901</v>
      </c>
      <c r="I8" s="39">
        <v>0.352704016265736</v>
      </c>
      <c r="J8" s="39">
        <v>0.39516208735106106</v>
      </c>
      <c r="K8" s="39">
        <v>0.27504151308894603</v>
      </c>
      <c r="L8" s="39">
        <v>0.16481750926461383</v>
      </c>
      <c r="M8" s="52">
        <v>0.18689478562975434</v>
      </c>
      <c r="N8" s="39">
        <v>0.3347561508462627</v>
      </c>
      <c r="O8" s="39">
        <v>0.35934810693661517</v>
      </c>
      <c r="P8" s="52">
        <v>0.31496932474726352</v>
      </c>
      <c r="Q8" s="39">
        <v>0.18196377760845078</v>
      </c>
      <c r="R8" s="52">
        <v>0.24932036313801778</v>
      </c>
      <c r="S8" s="39">
        <v>0.25481345954000922</v>
      </c>
      <c r="T8" s="52">
        <v>0.29949835540775849</v>
      </c>
      <c r="U8" s="39">
        <v>0.27900677415192027</v>
      </c>
      <c r="V8" s="39">
        <v>0.22538456388515901</v>
      </c>
      <c r="W8" s="39">
        <v>0.1969248034655893</v>
      </c>
      <c r="X8" s="52">
        <v>0.26359096699100765</v>
      </c>
      <c r="Y8" s="39">
        <v>0.23709145655917357</v>
      </c>
      <c r="Z8" s="39">
        <v>0.25719011789937057</v>
      </c>
      <c r="AA8" s="39">
        <v>0.25841395953808688</v>
      </c>
      <c r="AB8" s="39">
        <v>0.22115936519698109</v>
      </c>
      <c r="AC8" s="39">
        <v>0.2317895592856602</v>
      </c>
      <c r="AD8" s="39">
        <v>0</v>
      </c>
      <c r="AE8" s="52">
        <v>0.26773227979878061</v>
      </c>
      <c r="AF8" s="39">
        <v>0.23004329380841126</v>
      </c>
      <c r="AG8" s="52">
        <v>0.22728016561384304</v>
      </c>
      <c r="AH8" s="39">
        <v>0.28545709565114397</v>
      </c>
      <c r="AI8" s="39">
        <v>0.26490564594740712</v>
      </c>
      <c r="AJ8" s="39">
        <v>0.24588513652114577</v>
      </c>
      <c r="AK8" s="39">
        <v>0.29158687995460442</v>
      </c>
      <c r="AL8" s="52">
        <v>0.23983022191996398</v>
      </c>
      <c r="AM8" s="39">
        <v>0.21555140324390584</v>
      </c>
      <c r="AN8" s="39">
        <v>0.27723109351980602</v>
      </c>
      <c r="AO8" s="39">
        <v>0.26537910219953736</v>
      </c>
      <c r="AP8" s="39">
        <v>0.29129497089208078</v>
      </c>
      <c r="AQ8" s="45">
        <v>0.24172089963716759</v>
      </c>
    </row>
    <row r="9" spans="1:43" ht="20" customHeight="1" x14ac:dyDescent="0.25">
      <c r="A9" s="83"/>
      <c r="B9" s="46">
        <v>504</v>
      </c>
      <c r="C9" s="40">
        <v>49</v>
      </c>
      <c r="D9" s="40">
        <v>156</v>
      </c>
      <c r="E9" s="40">
        <v>66</v>
      </c>
      <c r="F9" s="40">
        <v>53</v>
      </c>
      <c r="G9" s="40">
        <v>58</v>
      </c>
      <c r="H9" s="53">
        <v>56</v>
      </c>
      <c r="I9" s="40">
        <v>170</v>
      </c>
      <c r="J9" s="40">
        <v>69</v>
      </c>
      <c r="K9" s="40">
        <v>26</v>
      </c>
      <c r="L9" s="40">
        <v>34</v>
      </c>
      <c r="M9" s="53">
        <v>107</v>
      </c>
      <c r="N9" s="40">
        <v>147</v>
      </c>
      <c r="O9" s="40">
        <v>48</v>
      </c>
      <c r="P9" s="53">
        <v>216</v>
      </c>
      <c r="Q9" s="40">
        <v>127</v>
      </c>
      <c r="R9" s="53">
        <v>240</v>
      </c>
      <c r="S9" s="40">
        <v>262</v>
      </c>
      <c r="T9" s="53">
        <v>164</v>
      </c>
      <c r="U9" s="40">
        <v>135</v>
      </c>
      <c r="V9" s="40">
        <v>112</v>
      </c>
      <c r="W9" s="40">
        <v>93</v>
      </c>
      <c r="X9" s="53">
        <v>126</v>
      </c>
      <c r="Y9" s="40">
        <v>78</v>
      </c>
      <c r="Z9" s="40">
        <v>69</v>
      </c>
      <c r="AA9" s="40">
        <v>169</v>
      </c>
      <c r="AB9" s="40">
        <v>21</v>
      </c>
      <c r="AC9" s="40">
        <v>40</v>
      </c>
      <c r="AD9" s="40">
        <v>0</v>
      </c>
      <c r="AE9" s="53">
        <v>310</v>
      </c>
      <c r="AF9" s="40">
        <v>193</v>
      </c>
      <c r="AG9" s="53">
        <v>89</v>
      </c>
      <c r="AH9" s="40">
        <v>103</v>
      </c>
      <c r="AI9" s="40">
        <v>75</v>
      </c>
      <c r="AJ9" s="40">
        <v>85</v>
      </c>
      <c r="AK9" s="40">
        <v>108</v>
      </c>
      <c r="AL9" s="53">
        <v>284</v>
      </c>
      <c r="AM9" s="40">
        <v>155</v>
      </c>
      <c r="AN9" s="40">
        <v>129</v>
      </c>
      <c r="AO9" s="40">
        <v>182</v>
      </c>
      <c r="AP9" s="40">
        <v>96</v>
      </c>
      <c r="AQ9" s="46">
        <v>87</v>
      </c>
    </row>
    <row r="10" spans="1:43" ht="20" customHeight="1" x14ac:dyDescent="0.25">
      <c r="A10" s="84" t="s">
        <v>114</v>
      </c>
      <c r="B10" s="47">
        <v>0.25827766283802633</v>
      </c>
      <c r="C10" s="41">
        <v>0.32205767773980926</v>
      </c>
      <c r="D10" s="41">
        <v>0.17216801275967966</v>
      </c>
      <c r="E10" s="41">
        <v>0.27814128963391793</v>
      </c>
      <c r="F10" s="41">
        <v>0.28452754472336678</v>
      </c>
      <c r="G10" s="41">
        <v>0.2356628367480901</v>
      </c>
      <c r="H10" s="54">
        <v>0.32693316851669108</v>
      </c>
      <c r="I10" s="41">
        <v>0.19698180553676906</v>
      </c>
      <c r="J10" s="41">
        <v>0.23200473883026451</v>
      </c>
      <c r="K10" s="41">
        <v>0.24644928203768326</v>
      </c>
      <c r="L10" s="41">
        <v>0.26319805539493163</v>
      </c>
      <c r="M10" s="54">
        <v>0.28354783254261257</v>
      </c>
      <c r="N10" s="41">
        <v>0.19271493344559942</v>
      </c>
      <c r="O10" s="41">
        <v>0.27310913599110037</v>
      </c>
      <c r="P10" s="54">
        <v>0.24911543562603883</v>
      </c>
      <c r="Q10" s="41">
        <v>0.24260691117533251</v>
      </c>
      <c r="R10" s="54">
        <v>0.25663850931116072</v>
      </c>
      <c r="S10" s="41">
        <v>0.26157252385364438</v>
      </c>
      <c r="T10" s="54">
        <v>0.24634334165450741</v>
      </c>
      <c r="U10" s="41">
        <v>0.24148907481467408</v>
      </c>
      <c r="V10" s="41">
        <v>0.24806713535868996</v>
      </c>
      <c r="W10" s="41">
        <v>0.29987754966201119</v>
      </c>
      <c r="X10" s="54">
        <v>0.24132947124086254</v>
      </c>
      <c r="Y10" s="41">
        <v>0.27843847385714732</v>
      </c>
      <c r="Z10" s="41">
        <v>0.29796484426882375</v>
      </c>
      <c r="AA10" s="41">
        <v>0.25713072904559386</v>
      </c>
      <c r="AB10" s="41">
        <v>0.27630578455369226</v>
      </c>
      <c r="AC10" s="41">
        <v>0.19878765328042583</v>
      </c>
      <c r="AD10" s="41">
        <v>0</v>
      </c>
      <c r="AE10" s="54">
        <v>0.25063088848039289</v>
      </c>
      <c r="AF10" s="41">
        <v>0.26882412159399943</v>
      </c>
      <c r="AG10" s="54">
        <v>0.23682194489018044</v>
      </c>
      <c r="AH10" s="41">
        <v>0.26463359182793772</v>
      </c>
      <c r="AI10" s="41">
        <v>0.30741231707956707</v>
      </c>
      <c r="AJ10" s="41">
        <v>0.24951814720145879</v>
      </c>
      <c r="AK10" s="41">
        <v>0.23930610137490083</v>
      </c>
      <c r="AL10" s="54">
        <v>0.25163633057427059</v>
      </c>
      <c r="AM10" s="41">
        <v>0.2586021249748604</v>
      </c>
      <c r="AN10" s="41">
        <v>0.24090571038045219</v>
      </c>
      <c r="AO10" s="41">
        <v>0.26328316387973533</v>
      </c>
      <c r="AP10" s="41">
        <v>0.26821164378755497</v>
      </c>
      <c r="AQ10" s="47">
        <v>0.25878402949350049</v>
      </c>
    </row>
    <row r="11" spans="1:43" ht="20" customHeight="1" x14ac:dyDescent="0.25">
      <c r="A11" s="84"/>
      <c r="B11" s="44">
        <v>517</v>
      </c>
      <c r="C11" s="38">
        <v>85</v>
      </c>
      <c r="D11" s="38">
        <v>69</v>
      </c>
      <c r="E11" s="38">
        <v>50</v>
      </c>
      <c r="F11" s="38">
        <v>101</v>
      </c>
      <c r="G11" s="38">
        <v>43</v>
      </c>
      <c r="H11" s="51">
        <v>111</v>
      </c>
      <c r="I11" s="38">
        <v>95</v>
      </c>
      <c r="J11" s="38">
        <v>40</v>
      </c>
      <c r="K11" s="38">
        <v>24</v>
      </c>
      <c r="L11" s="38">
        <v>54</v>
      </c>
      <c r="M11" s="51">
        <v>163</v>
      </c>
      <c r="N11" s="38">
        <v>85</v>
      </c>
      <c r="O11" s="38">
        <v>36</v>
      </c>
      <c r="P11" s="51">
        <v>171</v>
      </c>
      <c r="Q11" s="38">
        <v>170</v>
      </c>
      <c r="R11" s="51">
        <v>248</v>
      </c>
      <c r="S11" s="38">
        <v>269</v>
      </c>
      <c r="T11" s="51">
        <v>135</v>
      </c>
      <c r="U11" s="38">
        <v>117</v>
      </c>
      <c r="V11" s="38">
        <v>123</v>
      </c>
      <c r="W11" s="38">
        <v>142</v>
      </c>
      <c r="X11" s="51">
        <v>116</v>
      </c>
      <c r="Y11" s="38">
        <v>92</v>
      </c>
      <c r="Z11" s="38">
        <v>80</v>
      </c>
      <c r="AA11" s="38">
        <v>169</v>
      </c>
      <c r="AB11" s="38">
        <v>27</v>
      </c>
      <c r="AC11" s="38">
        <v>34</v>
      </c>
      <c r="AD11" s="38">
        <v>0</v>
      </c>
      <c r="AE11" s="51">
        <v>291</v>
      </c>
      <c r="AF11" s="38">
        <v>226</v>
      </c>
      <c r="AG11" s="51">
        <v>92</v>
      </c>
      <c r="AH11" s="38">
        <v>96</v>
      </c>
      <c r="AI11" s="38">
        <v>87</v>
      </c>
      <c r="AJ11" s="38">
        <v>87</v>
      </c>
      <c r="AK11" s="38">
        <v>89</v>
      </c>
      <c r="AL11" s="51">
        <v>298</v>
      </c>
      <c r="AM11" s="38">
        <v>186</v>
      </c>
      <c r="AN11" s="38">
        <v>112</v>
      </c>
      <c r="AO11" s="38">
        <v>181</v>
      </c>
      <c r="AP11" s="38">
        <v>88</v>
      </c>
      <c r="AQ11" s="44">
        <v>93</v>
      </c>
    </row>
    <row r="12" spans="1:43" ht="20" customHeight="1" x14ac:dyDescent="0.25">
      <c r="A12" s="83" t="s">
        <v>115</v>
      </c>
      <c r="B12" s="45">
        <v>8.2782985546444046E-2</v>
      </c>
      <c r="C12" s="39">
        <v>9.2875097059475692E-2</v>
      </c>
      <c r="D12" s="39">
        <v>5.6615379024797449E-2</v>
      </c>
      <c r="E12" s="39">
        <v>4.1533001500136529E-2</v>
      </c>
      <c r="F12" s="39">
        <v>0.13473505350471571</v>
      </c>
      <c r="G12" s="39">
        <v>0.10917159218116035</v>
      </c>
      <c r="H12" s="52">
        <v>0.11137758125493448</v>
      </c>
      <c r="I12" s="39">
        <v>5.3128514572568501E-2</v>
      </c>
      <c r="J12" s="39">
        <v>4.816654670314189E-2</v>
      </c>
      <c r="K12" s="39">
        <v>0.17510873556585896</v>
      </c>
      <c r="L12" s="39">
        <v>9.741681821581212E-2</v>
      </c>
      <c r="M12" s="52">
        <v>9.8257371214102704E-2</v>
      </c>
      <c r="N12" s="39">
        <v>7.5845010382902145E-2</v>
      </c>
      <c r="O12" s="39">
        <v>4.757352811351874E-2</v>
      </c>
      <c r="P12" s="52">
        <v>6.2503949410787796E-2</v>
      </c>
      <c r="Q12" s="39">
        <v>0.11448067596776067</v>
      </c>
      <c r="R12" s="52">
        <v>8.2386356567785063E-2</v>
      </c>
      <c r="S12" s="39">
        <v>8.3718338021044406E-2</v>
      </c>
      <c r="T12" s="52">
        <v>0.10323832033721374</v>
      </c>
      <c r="U12" s="39">
        <v>9.6231281717209266E-2</v>
      </c>
      <c r="V12" s="39">
        <v>5.8424424097478139E-2</v>
      </c>
      <c r="W12" s="39">
        <v>7.0885385624364319E-2</v>
      </c>
      <c r="X12" s="52">
        <v>7.9035405376012405E-2</v>
      </c>
      <c r="Y12" s="39">
        <v>8.1437712015037189E-2</v>
      </c>
      <c r="Z12" s="39">
        <v>7.8087308897683685E-2</v>
      </c>
      <c r="AA12" s="39">
        <v>9.0796809101271428E-2</v>
      </c>
      <c r="AB12" s="39">
        <v>8.2206657132976868E-2</v>
      </c>
      <c r="AC12" s="39">
        <v>7.279363664313003E-2</v>
      </c>
      <c r="AD12" s="39">
        <v>0</v>
      </c>
      <c r="AE12" s="52">
        <v>7.7072369946210154E-2</v>
      </c>
      <c r="AF12" s="39">
        <v>9.065908716554974E-2</v>
      </c>
      <c r="AG12" s="52">
        <v>8.7651949864590753E-2</v>
      </c>
      <c r="AH12" s="39">
        <v>6.0222140193147616E-2</v>
      </c>
      <c r="AI12" s="39">
        <v>8.594581925530978E-2</v>
      </c>
      <c r="AJ12" s="39">
        <v>8.3881027264588057E-2</v>
      </c>
      <c r="AK12" s="39">
        <v>0.10479826478183947</v>
      </c>
      <c r="AL12" s="52">
        <v>8.1801647631717087E-2</v>
      </c>
      <c r="AM12" s="39">
        <v>7.8038333772097859E-2</v>
      </c>
      <c r="AN12" s="39">
        <v>8.759893210142318E-2</v>
      </c>
      <c r="AO12" s="39">
        <v>8.5237201309326854E-2</v>
      </c>
      <c r="AP12" s="39">
        <v>8.3673336408256874E-2</v>
      </c>
      <c r="AQ12" s="45">
        <v>8.666482980400031E-2</v>
      </c>
    </row>
    <row r="13" spans="1:43" ht="20" customHeight="1" x14ac:dyDescent="0.25">
      <c r="A13" s="83"/>
      <c r="B13" s="46">
        <v>166</v>
      </c>
      <c r="C13" s="40">
        <v>25</v>
      </c>
      <c r="D13" s="40">
        <v>23</v>
      </c>
      <c r="E13" s="40">
        <v>7</v>
      </c>
      <c r="F13" s="40">
        <v>48</v>
      </c>
      <c r="G13" s="40">
        <v>20</v>
      </c>
      <c r="H13" s="53">
        <v>38</v>
      </c>
      <c r="I13" s="40">
        <v>26</v>
      </c>
      <c r="J13" s="40">
        <v>8</v>
      </c>
      <c r="K13" s="40">
        <v>17</v>
      </c>
      <c r="L13" s="40">
        <v>20</v>
      </c>
      <c r="M13" s="53">
        <v>57</v>
      </c>
      <c r="N13" s="40">
        <v>33</v>
      </c>
      <c r="O13" s="40">
        <v>6</v>
      </c>
      <c r="P13" s="53">
        <v>43</v>
      </c>
      <c r="Q13" s="40">
        <v>80</v>
      </c>
      <c r="R13" s="53">
        <v>79</v>
      </c>
      <c r="S13" s="40">
        <v>86</v>
      </c>
      <c r="T13" s="53">
        <v>56</v>
      </c>
      <c r="U13" s="40">
        <v>47</v>
      </c>
      <c r="V13" s="40">
        <v>29</v>
      </c>
      <c r="W13" s="40">
        <v>34</v>
      </c>
      <c r="X13" s="53">
        <v>38</v>
      </c>
      <c r="Y13" s="40">
        <v>27</v>
      </c>
      <c r="Z13" s="40">
        <v>21</v>
      </c>
      <c r="AA13" s="40">
        <v>60</v>
      </c>
      <c r="AB13" s="40">
        <v>8</v>
      </c>
      <c r="AC13" s="40">
        <v>12</v>
      </c>
      <c r="AD13" s="40">
        <v>0</v>
      </c>
      <c r="AE13" s="53">
        <v>89</v>
      </c>
      <c r="AF13" s="40">
        <v>76</v>
      </c>
      <c r="AG13" s="53">
        <v>34</v>
      </c>
      <c r="AH13" s="40">
        <v>22</v>
      </c>
      <c r="AI13" s="40">
        <v>24</v>
      </c>
      <c r="AJ13" s="40">
        <v>29</v>
      </c>
      <c r="AK13" s="40">
        <v>39</v>
      </c>
      <c r="AL13" s="53">
        <v>97</v>
      </c>
      <c r="AM13" s="40">
        <v>56</v>
      </c>
      <c r="AN13" s="40">
        <v>41</v>
      </c>
      <c r="AO13" s="40">
        <v>59</v>
      </c>
      <c r="AP13" s="40">
        <v>27</v>
      </c>
      <c r="AQ13" s="46">
        <v>31</v>
      </c>
    </row>
    <row r="14" spans="1:43" ht="20" customHeight="1" x14ac:dyDescent="0.25">
      <c r="A14" s="84" t="s">
        <v>116</v>
      </c>
      <c r="B14" s="47">
        <v>9.7397116987424426E-2</v>
      </c>
      <c r="C14" s="41">
        <v>0.11531813728637647</v>
      </c>
      <c r="D14" s="41">
        <v>7.2918838680364403E-3</v>
      </c>
      <c r="E14" s="41">
        <v>1.5628826669293341E-2</v>
      </c>
      <c r="F14" s="41">
        <v>0.2379341665707585</v>
      </c>
      <c r="G14" s="41">
        <v>7.5539128457885629E-2</v>
      </c>
      <c r="H14" s="54">
        <v>0.14185622385796501</v>
      </c>
      <c r="I14" s="41">
        <v>3.5271133494440617E-2</v>
      </c>
      <c r="J14" s="41">
        <v>2.4317238578044229E-2</v>
      </c>
      <c r="K14" s="41">
        <v>8.1439025171142057E-2</v>
      </c>
      <c r="L14" s="41">
        <v>0.2772202318455641</v>
      </c>
      <c r="M14" s="54">
        <v>0.15547702215070142</v>
      </c>
      <c r="N14" s="41">
        <v>7.0622278147530318E-2</v>
      </c>
      <c r="O14" s="41">
        <v>1.8702441256698191E-2</v>
      </c>
      <c r="P14" s="54">
        <v>4.6451257731446767E-2</v>
      </c>
      <c r="Q14" s="41">
        <v>0.16709635188923028</v>
      </c>
      <c r="R14" s="54">
        <v>0.11905968537969844</v>
      </c>
      <c r="S14" s="41">
        <v>7.6486986378241889E-2</v>
      </c>
      <c r="T14" s="54">
        <v>5.899205159257593E-2</v>
      </c>
      <c r="U14" s="41">
        <v>9.4278973964901397E-2</v>
      </c>
      <c r="V14" s="41">
        <v>0.11860005228952353</v>
      </c>
      <c r="W14" s="41">
        <v>0.12277265367084704</v>
      </c>
      <c r="X14" s="54">
        <v>8.8970041541689027E-2</v>
      </c>
      <c r="Y14" s="41">
        <v>9.4774548394778793E-2</v>
      </c>
      <c r="Z14" s="41">
        <v>0.10235739361896509</v>
      </c>
      <c r="AA14" s="41">
        <v>0.10082180289697529</v>
      </c>
      <c r="AB14" s="41">
        <v>0.12700407526439747</v>
      </c>
      <c r="AC14" s="41">
        <v>8.8444234357414386E-2</v>
      </c>
      <c r="AD14" s="41">
        <v>0</v>
      </c>
      <c r="AE14" s="54">
        <v>8.5589435975775882E-2</v>
      </c>
      <c r="AF14" s="41">
        <v>0.11368231319813106</v>
      </c>
      <c r="AG14" s="54">
        <v>0.10016234601055368</v>
      </c>
      <c r="AH14" s="41">
        <v>0.11862171299595289</v>
      </c>
      <c r="AI14" s="41">
        <v>0.10110308556341208</v>
      </c>
      <c r="AJ14" s="41">
        <v>0.1021784227447296</v>
      </c>
      <c r="AK14" s="41">
        <v>7.3172333483148361E-2</v>
      </c>
      <c r="AL14" s="54">
        <v>0.10049846868266714</v>
      </c>
      <c r="AM14" s="41">
        <v>0.11588603350221169</v>
      </c>
      <c r="AN14" s="41">
        <v>7.6794336132859492E-2</v>
      </c>
      <c r="AO14" s="41">
        <v>9.6893175291949518E-2</v>
      </c>
      <c r="AP14" s="41">
        <v>9.8545620878554271E-2</v>
      </c>
      <c r="AQ14" s="47">
        <v>9.5384682836034212E-2</v>
      </c>
    </row>
    <row r="15" spans="1:43" ht="20" customHeight="1" x14ac:dyDescent="0.25">
      <c r="A15" s="84"/>
      <c r="B15" s="44">
        <v>195</v>
      </c>
      <c r="C15" s="38">
        <v>31</v>
      </c>
      <c r="D15" s="38">
        <v>3</v>
      </c>
      <c r="E15" s="38">
        <v>3</v>
      </c>
      <c r="F15" s="38">
        <v>84</v>
      </c>
      <c r="G15" s="38">
        <v>14</v>
      </c>
      <c r="H15" s="51">
        <v>48</v>
      </c>
      <c r="I15" s="38">
        <v>17</v>
      </c>
      <c r="J15" s="38">
        <v>4</v>
      </c>
      <c r="K15" s="38">
        <v>8</v>
      </c>
      <c r="L15" s="38">
        <v>56</v>
      </c>
      <c r="M15" s="51">
        <v>89</v>
      </c>
      <c r="N15" s="38">
        <v>31</v>
      </c>
      <c r="O15" s="38">
        <v>2</v>
      </c>
      <c r="P15" s="51">
        <v>32</v>
      </c>
      <c r="Q15" s="38">
        <v>117</v>
      </c>
      <c r="R15" s="51">
        <v>115</v>
      </c>
      <c r="S15" s="38">
        <v>79</v>
      </c>
      <c r="T15" s="51">
        <v>32</v>
      </c>
      <c r="U15" s="38">
        <v>46</v>
      </c>
      <c r="V15" s="38">
        <v>59</v>
      </c>
      <c r="W15" s="38">
        <v>58</v>
      </c>
      <c r="X15" s="51">
        <v>43</v>
      </c>
      <c r="Y15" s="38">
        <v>31</v>
      </c>
      <c r="Z15" s="38">
        <v>27</v>
      </c>
      <c r="AA15" s="38">
        <v>66</v>
      </c>
      <c r="AB15" s="38">
        <v>12</v>
      </c>
      <c r="AC15" s="38">
        <v>15</v>
      </c>
      <c r="AD15" s="38">
        <v>0</v>
      </c>
      <c r="AE15" s="51">
        <v>99</v>
      </c>
      <c r="AF15" s="38">
        <v>96</v>
      </c>
      <c r="AG15" s="51">
        <v>39</v>
      </c>
      <c r="AH15" s="38">
        <v>43</v>
      </c>
      <c r="AI15" s="38">
        <v>29</v>
      </c>
      <c r="AJ15" s="38">
        <v>36</v>
      </c>
      <c r="AK15" s="38">
        <v>27</v>
      </c>
      <c r="AL15" s="51">
        <v>119</v>
      </c>
      <c r="AM15" s="38">
        <v>83</v>
      </c>
      <c r="AN15" s="38">
        <v>36</v>
      </c>
      <c r="AO15" s="38">
        <v>67</v>
      </c>
      <c r="AP15" s="38">
        <v>32</v>
      </c>
      <c r="AQ15" s="44">
        <v>34</v>
      </c>
    </row>
    <row r="16" spans="1:43" ht="20" customHeight="1" x14ac:dyDescent="0.25">
      <c r="A16" s="83" t="s">
        <v>117</v>
      </c>
      <c r="B16" s="45">
        <v>0.19086811427214037</v>
      </c>
      <c r="C16" s="39">
        <v>0.20065727600398184</v>
      </c>
      <c r="D16" s="39">
        <v>7.8051530112532144E-2</v>
      </c>
      <c r="E16" s="39">
        <v>0.18256171282794292</v>
      </c>
      <c r="F16" s="39">
        <v>0.14565081073077576</v>
      </c>
      <c r="G16" s="39">
        <v>9.5343449410100811E-2</v>
      </c>
      <c r="H16" s="52">
        <v>0.1888206768205592</v>
      </c>
      <c r="I16" s="39">
        <v>0.12955888827534159</v>
      </c>
      <c r="J16" s="39">
        <v>0.19457940095008261</v>
      </c>
      <c r="K16" s="39">
        <v>5.7057486761206408E-2</v>
      </c>
      <c r="L16" s="39">
        <v>0.15095713051027229</v>
      </c>
      <c r="M16" s="52">
        <v>0.20843358010998889</v>
      </c>
      <c r="N16" s="39">
        <v>0.10440212936934765</v>
      </c>
      <c r="O16" s="39">
        <v>0.20608674398526414</v>
      </c>
      <c r="P16" s="52">
        <v>0.17162009381976351</v>
      </c>
      <c r="Q16" s="39">
        <v>0.20597161801024547</v>
      </c>
      <c r="R16" s="52">
        <v>0.15539553112591262</v>
      </c>
      <c r="S16" s="39">
        <v>0.22178277433168653</v>
      </c>
      <c r="T16" s="52">
        <v>0.11505662699202351</v>
      </c>
      <c r="U16" s="39">
        <v>0.15678560566434147</v>
      </c>
      <c r="V16" s="39">
        <v>0.24778400750342175</v>
      </c>
      <c r="W16" s="39">
        <v>0.25373810605071906</v>
      </c>
      <c r="X16" s="52">
        <v>0.16345420430532592</v>
      </c>
      <c r="Y16" s="39">
        <v>0.19565835042728102</v>
      </c>
      <c r="Z16" s="39">
        <v>0.17257145810074001</v>
      </c>
      <c r="AA16" s="39">
        <v>0.19678910247157455</v>
      </c>
      <c r="AB16" s="39">
        <v>0.20437258276040879</v>
      </c>
      <c r="AC16" s="39">
        <v>0.25678656552636153</v>
      </c>
      <c r="AD16" s="39">
        <v>0</v>
      </c>
      <c r="AE16" s="52">
        <v>0.19122998716490752</v>
      </c>
      <c r="AF16" s="39">
        <v>0.19036901787410498</v>
      </c>
      <c r="AG16" s="52">
        <v>0.22211355674204081</v>
      </c>
      <c r="AH16" s="39">
        <v>0.15771626265457472</v>
      </c>
      <c r="AI16" s="39">
        <v>0.11018342190483833</v>
      </c>
      <c r="AJ16" s="39">
        <v>0.17437776131376523</v>
      </c>
      <c r="AK16" s="39">
        <v>0.16212692748147586</v>
      </c>
      <c r="AL16" s="52">
        <v>0.20616366127095415</v>
      </c>
      <c r="AM16" s="39">
        <v>0.22859906453592838</v>
      </c>
      <c r="AN16" s="39">
        <v>0.17160252186793062</v>
      </c>
      <c r="AO16" s="39">
        <v>0.16334389393535517</v>
      </c>
      <c r="AP16" s="39">
        <v>0.15970874603199461</v>
      </c>
      <c r="AQ16" s="45">
        <v>0.16666236519565353</v>
      </c>
    </row>
    <row r="17" spans="1:43" ht="20" customHeight="1" x14ac:dyDescent="0.25">
      <c r="A17" s="83"/>
      <c r="B17" s="46">
        <v>382</v>
      </c>
      <c r="C17" s="40">
        <v>53</v>
      </c>
      <c r="D17" s="40">
        <v>31</v>
      </c>
      <c r="E17" s="40">
        <v>33</v>
      </c>
      <c r="F17" s="40">
        <v>52</v>
      </c>
      <c r="G17" s="40">
        <v>17</v>
      </c>
      <c r="H17" s="53">
        <v>64</v>
      </c>
      <c r="I17" s="40">
        <v>62</v>
      </c>
      <c r="J17" s="40">
        <v>34</v>
      </c>
      <c r="K17" s="40">
        <v>5</v>
      </c>
      <c r="L17" s="40">
        <v>31</v>
      </c>
      <c r="M17" s="53">
        <v>120</v>
      </c>
      <c r="N17" s="40">
        <v>46</v>
      </c>
      <c r="O17" s="40">
        <v>27</v>
      </c>
      <c r="P17" s="53">
        <v>118</v>
      </c>
      <c r="Q17" s="40">
        <v>144</v>
      </c>
      <c r="R17" s="53">
        <v>150</v>
      </c>
      <c r="S17" s="40">
        <v>228</v>
      </c>
      <c r="T17" s="53">
        <v>63</v>
      </c>
      <c r="U17" s="40">
        <v>76</v>
      </c>
      <c r="V17" s="40">
        <v>123</v>
      </c>
      <c r="W17" s="40">
        <v>120</v>
      </c>
      <c r="X17" s="53">
        <v>78</v>
      </c>
      <c r="Y17" s="40">
        <v>65</v>
      </c>
      <c r="Z17" s="40">
        <v>46</v>
      </c>
      <c r="AA17" s="40">
        <v>129</v>
      </c>
      <c r="AB17" s="40">
        <v>20</v>
      </c>
      <c r="AC17" s="40">
        <v>44</v>
      </c>
      <c r="AD17" s="40">
        <v>0</v>
      </c>
      <c r="AE17" s="53">
        <v>222</v>
      </c>
      <c r="AF17" s="40">
        <v>160</v>
      </c>
      <c r="AG17" s="53">
        <v>87</v>
      </c>
      <c r="AH17" s="40">
        <v>57</v>
      </c>
      <c r="AI17" s="40">
        <v>31</v>
      </c>
      <c r="AJ17" s="40">
        <v>61</v>
      </c>
      <c r="AK17" s="40">
        <v>60</v>
      </c>
      <c r="AL17" s="53">
        <v>244</v>
      </c>
      <c r="AM17" s="40">
        <v>164</v>
      </c>
      <c r="AN17" s="40">
        <v>80</v>
      </c>
      <c r="AO17" s="40">
        <v>112</v>
      </c>
      <c r="AP17" s="40">
        <v>52</v>
      </c>
      <c r="AQ17" s="46">
        <v>60</v>
      </c>
    </row>
    <row r="18" spans="1:43" ht="20" customHeight="1" x14ac:dyDescent="0.25">
      <c r="A18" s="84" t="s">
        <v>118</v>
      </c>
      <c r="B18" s="47">
        <v>0.37067412035596681</v>
      </c>
      <c r="C18" s="41">
        <v>0.26909181191035836</v>
      </c>
      <c r="D18" s="41">
        <v>0.68587319423495385</v>
      </c>
      <c r="E18" s="41">
        <v>0.48213516936870909</v>
      </c>
      <c r="F18" s="41">
        <v>0.19715242447038328</v>
      </c>
      <c r="G18" s="41">
        <v>0.48428299320276369</v>
      </c>
      <c r="H18" s="54">
        <v>0.23101234954985084</v>
      </c>
      <c r="I18" s="41">
        <v>0.58505965812088045</v>
      </c>
      <c r="J18" s="41">
        <v>0.50093207493846603</v>
      </c>
      <c r="K18" s="41">
        <v>0.43994547046410915</v>
      </c>
      <c r="L18" s="41">
        <v>0.21120776403342012</v>
      </c>
      <c r="M18" s="54">
        <v>0.25428419398259372</v>
      </c>
      <c r="N18" s="41">
        <v>0.55641564865462112</v>
      </c>
      <c r="O18" s="41">
        <v>0.45452815065341895</v>
      </c>
      <c r="P18" s="54">
        <v>0.47030926341196261</v>
      </c>
      <c r="Q18" s="41">
        <v>0.26984444295742882</v>
      </c>
      <c r="R18" s="54">
        <v>0.3865199176154418</v>
      </c>
      <c r="S18" s="41">
        <v>0.35643937741538018</v>
      </c>
      <c r="T18" s="54">
        <v>0.47636965942367887</v>
      </c>
      <c r="U18" s="41">
        <v>0.41121506383887435</v>
      </c>
      <c r="V18" s="41">
        <v>0.32712438075088662</v>
      </c>
      <c r="W18" s="41">
        <v>0.25272630499205817</v>
      </c>
      <c r="X18" s="54">
        <v>0.42721087753611031</v>
      </c>
      <c r="Y18" s="41">
        <v>0.3496909153057558</v>
      </c>
      <c r="Z18" s="41">
        <v>0.34901899511378781</v>
      </c>
      <c r="AA18" s="41">
        <v>0.35446155648458438</v>
      </c>
      <c r="AB18" s="41">
        <v>0.31011090028852445</v>
      </c>
      <c r="AC18" s="41">
        <v>0.3831879101926684</v>
      </c>
      <c r="AD18" s="41">
        <v>0</v>
      </c>
      <c r="AE18" s="54">
        <v>0.39547731843271167</v>
      </c>
      <c r="AF18" s="41">
        <v>0.33646546016821366</v>
      </c>
      <c r="AG18" s="54">
        <v>0.35325020249263395</v>
      </c>
      <c r="AH18" s="41">
        <v>0.39880629232838766</v>
      </c>
      <c r="AI18" s="41">
        <v>0.39535535619687318</v>
      </c>
      <c r="AJ18" s="41">
        <v>0.39004464147545875</v>
      </c>
      <c r="AK18" s="41">
        <v>0.42059637287863683</v>
      </c>
      <c r="AL18" s="54">
        <v>0.35989989184038962</v>
      </c>
      <c r="AM18" s="41">
        <v>0.31887444321489933</v>
      </c>
      <c r="AN18" s="41">
        <v>0.4230984995173348</v>
      </c>
      <c r="AO18" s="41">
        <v>0.39124256558363407</v>
      </c>
      <c r="AP18" s="41">
        <v>0.38986065289363869</v>
      </c>
      <c r="AQ18" s="47">
        <v>0.39250409267081227</v>
      </c>
    </row>
    <row r="19" spans="1:43" ht="20" customHeight="1" x14ac:dyDescent="0.25">
      <c r="A19" s="84"/>
      <c r="B19" s="44">
        <v>741</v>
      </c>
      <c r="C19" s="38">
        <v>71</v>
      </c>
      <c r="D19" s="38">
        <v>277</v>
      </c>
      <c r="E19" s="38">
        <v>86</v>
      </c>
      <c r="F19" s="38">
        <v>70</v>
      </c>
      <c r="G19" s="38">
        <v>88</v>
      </c>
      <c r="H19" s="51">
        <v>78</v>
      </c>
      <c r="I19" s="38">
        <v>281</v>
      </c>
      <c r="J19" s="38">
        <v>87</v>
      </c>
      <c r="K19" s="38">
        <v>42</v>
      </c>
      <c r="L19" s="38">
        <v>43</v>
      </c>
      <c r="M19" s="51">
        <v>146</v>
      </c>
      <c r="N19" s="38">
        <v>244</v>
      </c>
      <c r="O19" s="38">
        <v>60</v>
      </c>
      <c r="P19" s="51">
        <v>323</v>
      </c>
      <c r="Q19" s="38">
        <v>189</v>
      </c>
      <c r="R19" s="51">
        <v>373</v>
      </c>
      <c r="S19" s="38">
        <v>367</v>
      </c>
      <c r="T19" s="51">
        <v>261</v>
      </c>
      <c r="U19" s="38">
        <v>199</v>
      </c>
      <c r="V19" s="38">
        <v>162</v>
      </c>
      <c r="W19" s="38">
        <v>120</v>
      </c>
      <c r="X19" s="51">
        <v>205</v>
      </c>
      <c r="Y19" s="38">
        <v>116</v>
      </c>
      <c r="Z19" s="38">
        <v>93</v>
      </c>
      <c r="AA19" s="38">
        <v>232</v>
      </c>
      <c r="AB19" s="38">
        <v>30</v>
      </c>
      <c r="AC19" s="38">
        <v>65</v>
      </c>
      <c r="AD19" s="38">
        <v>0</v>
      </c>
      <c r="AE19" s="51">
        <v>459</v>
      </c>
      <c r="AF19" s="38">
        <v>283</v>
      </c>
      <c r="AG19" s="51">
        <v>138</v>
      </c>
      <c r="AH19" s="38">
        <v>144</v>
      </c>
      <c r="AI19" s="38">
        <v>112</v>
      </c>
      <c r="AJ19" s="38">
        <v>136</v>
      </c>
      <c r="AK19" s="38">
        <v>156</v>
      </c>
      <c r="AL19" s="51">
        <v>427</v>
      </c>
      <c r="AM19" s="38">
        <v>229</v>
      </c>
      <c r="AN19" s="38">
        <v>197</v>
      </c>
      <c r="AO19" s="38">
        <v>269</v>
      </c>
      <c r="AP19" s="38">
        <v>128</v>
      </c>
      <c r="AQ19" s="44">
        <v>141</v>
      </c>
    </row>
    <row r="20" spans="1:43" ht="20" customHeight="1" x14ac:dyDescent="0.25">
      <c r="A20" s="83" t="s">
        <v>119</v>
      </c>
      <c r="B20" s="45">
        <v>0.18018010253386849</v>
      </c>
      <c r="C20" s="39">
        <v>0.20819323434585216</v>
      </c>
      <c r="D20" s="39">
        <v>6.3907262892833869E-2</v>
      </c>
      <c r="E20" s="39">
        <v>5.7161828169429857E-2</v>
      </c>
      <c r="F20" s="39">
        <v>0.37266922007547421</v>
      </c>
      <c r="G20" s="39">
        <v>0.18471072063904601</v>
      </c>
      <c r="H20" s="52">
        <v>0.25323380511289945</v>
      </c>
      <c r="I20" s="39">
        <v>8.8399648067009118E-2</v>
      </c>
      <c r="J20" s="39">
        <v>7.2483785281186139E-2</v>
      </c>
      <c r="K20" s="39">
        <v>0.25654776073700103</v>
      </c>
      <c r="L20" s="39">
        <v>0.37463705006137632</v>
      </c>
      <c r="M20" s="52">
        <v>0.25373439336480424</v>
      </c>
      <c r="N20" s="39">
        <v>0.14646728853043253</v>
      </c>
      <c r="O20" s="39">
        <v>6.6275969370216931E-2</v>
      </c>
      <c r="P20" s="52">
        <v>0.10895520714223464</v>
      </c>
      <c r="Q20" s="39">
        <v>0.28157702785699096</v>
      </c>
      <c r="R20" s="52">
        <v>0.20144604194748339</v>
      </c>
      <c r="S20" s="39">
        <v>0.16020532439928634</v>
      </c>
      <c r="T20" s="52">
        <v>0.16223037192978965</v>
      </c>
      <c r="U20" s="39">
        <v>0.19051025568211086</v>
      </c>
      <c r="V20" s="39">
        <v>0.17702447638700167</v>
      </c>
      <c r="W20" s="39">
        <v>0.19365803929521139</v>
      </c>
      <c r="X20" s="52">
        <v>0.16800544691770142</v>
      </c>
      <c r="Y20" s="39">
        <v>0.17621226040981597</v>
      </c>
      <c r="Z20" s="39">
        <v>0.18044470251664876</v>
      </c>
      <c r="AA20" s="39">
        <v>0.19161861199824681</v>
      </c>
      <c r="AB20" s="39">
        <v>0.20921073239737439</v>
      </c>
      <c r="AC20" s="39">
        <v>0.16123787100054443</v>
      </c>
      <c r="AD20" s="39">
        <v>0</v>
      </c>
      <c r="AE20" s="52">
        <v>0.16266180592198598</v>
      </c>
      <c r="AF20" s="39">
        <v>0.20434140036368081</v>
      </c>
      <c r="AG20" s="52">
        <v>0.18781429587514448</v>
      </c>
      <c r="AH20" s="39">
        <v>0.17884385318910045</v>
      </c>
      <c r="AI20" s="39">
        <v>0.18704890481872191</v>
      </c>
      <c r="AJ20" s="39">
        <v>0.18605945000931767</v>
      </c>
      <c r="AK20" s="39">
        <v>0.17797059826498779</v>
      </c>
      <c r="AL20" s="52">
        <v>0.18230011631438411</v>
      </c>
      <c r="AM20" s="39">
        <v>0.19392436727430959</v>
      </c>
      <c r="AN20" s="39">
        <v>0.16439326823428269</v>
      </c>
      <c r="AO20" s="39">
        <v>0.1821303766012764</v>
      </c>
      <c r="AP20" s="39">
        <v>0.18221895728681115</v>
      </c>
      <c r="AQ20" s="45">
        <v>0.18204951264003455</v>
      </c>
    </row>
    <row r="21" spans="1:43" ht="20" customHeight="1" x14ac:dyDescent="0.25">
      <c r="A21" s="85"/>
      <c r="B21" s="48">
        <v>360</v>
      </c>
      <c r="C21" s="42">
        <v>55</v>
      </c>
      <c r="D21" s="42">
        <v>26</v>
      </c>
      <c r="E21" s="42">
        <v>10</v>
      </c>
      <c r="F21" s="42">
        <v>132</v>
      </c>
      <c r="G21" s="42">
        <v>33</v>
      </c>
      <c r="H21" s="57">
        <v>86</v>
      </c>
      <c r="I21" s="42">
        <v>43</v>
      </c>
      <c r="J21" s="42">
        <v>13</v>
      </c>
      <c r="K21" s="42">
        <v>25</v>
      </c>
      <c r="L21" s="42">
        <v>76</v>
      </c>
      <c r="M21" s="57">
        <v>146</v>
      </c>
      <c r="N21" s="42">
        <v>64</v>
      </c>
      <c r="O21" s="42">
        <v>9</v>
      </c>
      <c r="P21" s="57">
        <v>75</v>
      </c>
      <c r="Q21" s="42">
        <v>197</v>
      </c>
      <c r="R21" s="57">
        <v>194</v>
      </c>
      <c r="S21" s="42">
        <v>165</v>
      </c>
      <c r="T21" s="57">
        <v>89</v>
      </c>
      <c r="U21" s="42">
        <v>92</v>
      </c>
      <c r="V21" s="42">
        <v>88</v>
      </c>
      <c r="W21" s="42">
        <v>92</v>
      </c>
      <c r="X21" s="57">
        <v>80</v>
      </c>
      <c r="Y21" s="42">
        <v>58</v>
      </c>
      <c r="Z21" s="42">
        <v>48</v>
      </c>
      <c r="AA21" s="42">
        <v>126</v>
      </c>
      <c r="AB21" s="42">
        <v>20</v>
      </c>
      <c r="AC21" s="42">
        <v>28</v>
      </c>
      <c r="AD21" s="42">
        <v>0</v>
      </c>
      <c r="AE21" s="57">
        <v>189</v>
      </c>
      <c r="AF21" s="42">
        <v>172</v>
      </c>
      <c r="AG21" s="57">
        <v>73</v>
      </c>
      <c r="AH21" s="42">
        <v>65</v>
      </c>
      <c r="AI21" s="42">
        <v>53</v>
      </c>
      <c r="AJ21" s="42">
        <v>65</v>
      </c>
      <c r="AK21" s="42">
        <v>66</v>
      </c>
      <c r="AL21" s="57">
        <v>216</v>
      </c>
      <c r="AM21" s="42">
        <v>139</v>
      </c>
      <c r="AN21" s="42">
        <v>77</v>
      </c>
      <c r="AO21" s="42">
        <v>125</v>
      </c>
      <c r="AP21" s="42">
        <v>60</v>
      </c>
      <c r="AQ21" s="48">
        <v>65</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1" display="Return to index" xr:uid="{CF1E26E8-73A4-42FF-80D8-CCDDC910D71C}"/>
  </hyperlinks>
  <pageMargins left="0.7" right="0.7" top="0.75" bottom="0.75" header="0.3" footer="0.3"/>
  <headerFooter alignWithMargins="0"/>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0.10099352258968813</v>
      </c>
      <c r="C6" s="37">
        <v>6.4788746946409542E-2</v>
      </c>
      <c r="D6" s="37">
        <v>0.2629992662768903</v>
      </c>
      <c r="E6" s="37">
        <v>0.11372579393969268</v>
      </c>
      <c r="F6" s="37">
        <v>3.9265105474100073E-2</v>
      </c>
      <c r="G6" s="37">
        <v>0.11633019878452762</v>
      </c>
      <c r="H6" s="50">
        <v>4.4951066436445829E-2</v>
      </c>
      <c r="I6" s="37">
        <v>0.20598051378446677</v>
      </c>
      <c r="J6" s="37">
        <v>0.1044583936958669</v>
      </c>
      <c r="K6" s="37">
        <v>0.11305849769943015</v>
      </c>
      <c r="L6" s="37">
        <v>6.2125133888505574E-2</v>
      </c>
      <c r="M6" s="50">
        <v>5.1827813597185933E-2</v>
      </c>
      <c r="N6" s="37">
        <v>0.20704926914752439</v>
      </c>
      <c r="O6" s="37">
        <v>8.5621468652190766E-2</v>
      </c>
      <c r="P6" s="50">
        <v>0.13119096035046718</v>
      </c>
      <c r="Q6" s="37">
        <v>7.5812811436966679E-2</v>
      </c>
      <c r="R6" s="50">
        <v>0.11306922498923834</v>
      </c>
      <c r="S6" s="37">
        <v>8.9660672623741708E-2</v>
      </c>
      <c r="T6" s="50">
        <v>0.1498238928583451</v>
      </c>
      <c r="U6" s="37">
        <v>9.3521538091939874E-2</v>
      </c>
      <c r="V6" s="37">
        <v>9.7099644745079997E-2</v>
      </c>
      <c r="W6" s="37">
        <v>5.6302046560274502E-2</v>
      </c>
      <c r="X6" s="50">
        <v>0.15842265878024761</v>
      </c>
      <c r="Y6" s="37">
        <v>9.709435298439438E-2</v>
      </c>
      <c r="Z6" s="37">
        <v>6.781165544442086E-2</v>
      </c>
      <c r="AA6" s="37">
        <v>7.6186762015818546E-2</v>
      </c>
      <c r="AB6" s="37">
        <v>7.9237068696680651E-2</v>
      </c>
      <c r="AC6" s="37">
        <v>0.10697294540621498</v>
      </c>
      <c r="AD6" s="37">
        <v>0</v>
      </c>
      <c r="AE6" s="50">
        <v>0.10944805510870578</v>
      </c>
      <c r="AF6" s="37">
        <v>8.9333000866058984E-2</v>
      </c>
      <c r="AG6" s="50">
        <v>0.11963118986783228</v>
      </c>
      <c r="AH6" s="37">
        <v>0.10714611373161595</v>
      </c>
      <c r="AI6" s="37">
        <v>8.7541121721738585E-2</v>
      </c>
      <c r="AJ6" s="37">
        <v>0.10570563730824163</v>
      </c>
      <c r="AK6" s="37">
        <v>0.10832533297282676</v>
      </c>
      <c r="AL6" s="50">
        <v>9.6129600404821075E-2</v>
      </c>
      <c r="AM6" s="37">
        <v>8.7110070125855921E-2</v>
      </c>
      <c r="AN6" s="37">
        <v>0.11002394585693792</v>
      </c>
      <c r="AO6" s="37">
        <v>0.11223054145512812</v>
      </c>
      <c r="AP6" s="37">
        <v>8.9651925769421298E-2</v>
      </c>
      <c r="AQ6" s="43">
        <v>0.13284221647970601</v>
      </c>
    </row>
    <row r="7" spans="1:43" ht="20" customHeight="1" x14ac:dyDescent="0.25">
      <c r="A7" s="84"/>
      <c r="B7" s="44">
        <v>202</v>
      </c>
      <c r="C7" s="38">
        <v>17</v>
      </c>
      <c r="D7" s="38">
        <v>106</v>
      </c>
      <c r="E7" s="38">
        <v>20</v>
      </c>
      <c r="F7" s="38">
        <v>14</v>
      </c>
      <c r="G7" s="38">
        <v>21</v>
      </c>
      <c r="H7" s="51">
        <v>15</v>
      </c>
      <c r="I7" s="38">
        <v>99</v>
      </c>
      <c r="J7" s="38">
        <v>18</v>
      </c>
      <c r="K7" s="38">
        <v>11</v>
      </c>
      <c r="L7" s="38">
        <v>13</v>
      </c>
      <c r="M7" s="51">
        <v>30</v>
      </c>
      <c r="N7" s="38">
        <v>91</v>
      </c>
      <c r="O7" s="38">
        <v>11</v>
      </c>
      <c r="P7" s="51">
        <v>90</v>
      </c>
      <c r="Q7" s="38">
        <v>53</v>
      </c>
      <c r="R7" s="51">
        <v>109</v>
      </c>
      <c r="S7" s="38">
        <v>92</v>
      </c>
      <c r="T7" s="51">
        <v>82</v>
      </c>
      <c r="U7" s="38">
        <v>45</v>
      </c>
      <c r="V7" s="38">
        <v>48</v>
      </c>
      <c r="W7" s="38">
        <v>27</v>
      </c>
      <c r="X7" s="51">
        <v>76</v>
      </c>
      <c r="Y7" s="38">
        <v>32</v>
      </c>
      <c r="Z7" s="38">
        <v>18</v>
      </c>
      <c r="AA7" s="38">
        <v>50</v>
      </c>
      <c r="AB7" s="38">
        <v>8</v>
      </c>
      <c r="AC7" s="38">
        <v>18</v>
      </c>
      <c r="AD7" s="38">
        <v>0</v>
      </c>
      <c r="AE7" s="51">
        <v>127</v>
      </c>
      <c r="AF7" s="38">
        <v>75</v>
      </c>
      <c r="AG7" s="51">
        <v>47</v>
      </c>
      <c r="AH7" s="38">
        <v>39</v>
      </c>
      <c r="AI7" s="38">
        <v>25</v>
      </c>
      <c r="AJ7" s="38">
        <v>37</v>
      </c>
      <c r="AK7" s="38">
        <v>40</v>
      </c>
      <c r="AL7" s="51">
        <v>114</v>
      </c>
      <c r="AM7" s="38">
        <v>63</v>
      </c>
      <c r="AN7" s="38">
        <v>51</v>
      </c>
      <c r="AO7" s="38">
        <v>77</v>
      </c>
      <c r="AP7" s="38">
        <v>29</v>
      </c>
      <c r="AQ7" s="44">
        <v>48</v>
      </c>
    </row>
    <row r="8" spans="1:43" ht="20" customHeight="1" x14ac:dyDescent="0.25">
      <c r="A8" s="83" t="s">
        <v>113</v>
      </c>
      <c r="B8" s="45">
        <v>0.22224566723975756</v>
      </c>
      <c r="C8" s="39">
        <v>0.18016925640455475</v>
      </c>
      <c r="D8" s="39">
        <v>0.36726534339769651</v>
      </c>
      <c r="E8" s="39">
        <v>0.36997236641797793</v>
      </c>
      <c r="F8" s="39">
        <v>0.11001727370332733</v>
      </c>
      <c r="G8" s="39">
        <v>0.33587579986994015</v>
      </c>
      <c r="H8" s="52">
        <v>0.15575101196617439</v>
      </c>
      <c r="I8" s="39">
        <v>0.30980981396088203</v>
      </c>
      <c r="J8" s="39">
        <v>0.38918509910261706</v>
      </c>
      <c r="K8" s="39">
        <v>0.25688629168378674</v>
      </c>
      <c r="L8" s="39">
        <v>0.10981187583818608</v>
      </c>
      <c r="M8" s="52">
        <v>0.17109331515062084</v>
      </c>
      <c r="N8" s="39">
        <v>0.29820988733438208</v>
      </c>
      <c r="O8" s="39">
        <v>0.3319381269667509</v>
      </c>
      <c r="P8" s="52">
        <v>0.29288529564600713</v>
      </c>
      <c r="Q8" s="39">
        <v>0.15048844666589561</v>
      </c>
      <c r="R8" s="52">
        <v>0.24292700336755721</v>
      </c>
      <c r="S8" s="39">
        <v>0.20316532914463065</v>
      </c>
      <c r="T8" s="52">
        <v>0.26417615900950353</v>
      </c>
      <c r="U8" s="39">
        <v>0.25022880647359835</v>
      </c>
      <c r="V8" s="39">
        <v>0.21881070306624839</v>
      </c>
      <c r="W8" s="39">
        <v>0.14883423057348819</v>
      </c>
      <c r="X8" s="52">
        <v>0.20474962948967662</v>
      </c>
      <c r="Y8" s="39">
        <v>0.18943826160265431</v>
      </c>
      <c r="Z8" s="39">
        <v>0.27287329114445952</v>
      </c>
      <c r="AA8" s="39">
        <v>0.22202479797819671</v>
      </c>
      <c r="AB8" s="39">
        <v>0.2568290528668149</v>
      </c>
      <c r="AC8" s="39">
        <v>0.23696938371222165</v>
      </c>
      <c r="AD8" s="39">
        <v>0</v>
      </c>
      <c r="AE8" s="52">
        <v>0.23672073485948555</v>
      </c>
      <c r="AF8" s="39">
        <v>0.20228160180489535</v>
      </c>
      <c r="AG8" s="52">
        <v>0.17991140231847233</v>
      </c>
      <c r="AH8" s="39">
        <v>0.21616126148213216</v>
      </c>
      <c r="AI8" s="39">
        <v>0.23521175734002361</v>
      </c>
      <c r="AJ8" s="39">
        <v>0.22692018182654772</v>
      </c>
      <c r="AK8" s="39">
        <v>0.29590325058870415</v>
      </c>
      <c r="AL8" s="52">
        <v>0.22665315543997269</v>
      </c>
      <c r="AM8" s="39">
        <v>0.1967763828031</v>
      </c>
      <c r="AN8" s="39">
        <v>0.27267752557587516</v>
      </c>
      <c r="AO8" s="39">
        <v>0.21767829803666194</v>
      </c>
      <c r="AP8" s="39">
        <v>0.23338564761410946</v>
      </c>
      <c r="AQ8" s="45">
        <v>0.20333929738691214</v>
      </c>
    </row>
    <row r="9" spans="1:43" ht="20" customHeight="1" x14ac:dyDescent="0.25">
      <c r="A9" s="83"/>
      <c r="B9" s="46">
        <v>444</v>
      </c>
      <c r="C9" s="40">
        <v>48</v>
      </c>
      <c r="D9" s="40">
        <v>148</v>
      </c>
      <c r="E9" s="40">
        <v>66</v>
      </c>
      <c r="F9" s="40">
        <v>39</v>
      </c>
      <c r="G9" s="40">
        <v>61</v>
      </c>
      <c r="H9" s="53">
        <v>53</v>
      </c>
      <c r="I9" s="40">
        <v>149</v>
      </c>
      <c r="J9" s="40">
        <v>68</v>
      </c>
      <c r="K9" s="40">
        <v>25</v>
      </c>
      <c r="L9" s="40">
        <v>22</v>
      </c>
      <c r="M9" s="53">
        <v>98</v>
      </c>
      <c r="N9" s="40">
        <v>131</v>
      </c>
      <c r="O9" s="40">
        <v>44</v>
      </c>
      <c r="P9" s="53">
        <v>201</v>
      </c>
      <c r="Q9" s="40">
        <v>105</v>
      </c>
      <c r="R9" s="53">
        <v>234</v>
      </c>
      <c r="S9" s="40">
        <v>209</v>
      </c>
      <c r="T9" s="53">
        <v>145</v>
      </c>
      <c r="U9" s="40">
        <v>121</v>
      </c>
      <c r="V9" s="40">
        <v>108</v>
      </c>
      <c r="W9" s="40">
        <v>71</v>
      </c>
      <c r="X9" s="53">
        <v>98</v>
      </c>
      <c r="Y9" s="40">
        <v>63</v>
      </c>
      <c r="Z9" s="40">
        <v>73</v>
      </c>
      <c r="AA9" s="40">
        <v>146</v>
      </c>
      <c r="AB9" s="40">
        <v>25</v>
      </c>
      <c r="AC9" s="40">
        <v>40</v>
      </c>
      <c r="AD9" s="40">
        <v>0</v>
      </c>
      <c r="AE9" s="53">
        <v>274</v>
      </c>
      <c r="AF9" s="40">
        <v>170</v>
      </c>
      <c r="AG9" s="53">
        <v>70</v>
      </c>
      <c r="AH9" s="40">
        <v>78</v>
      </c>
      <c r="AI9" s="40">
        <v>67</v>
      </c>
      <c r="AJ9" s="40">
        <v>79</v>
      </c>
      <c r="AK9" s="40">
        <v>110</v>
      </c>
      <c r="AL9" s="53">
        <v>269</v>
      </c>
      <c r="AM9" s="40">
        <v>141</v>
      </c>
      <c r="AN9" s="40">
        <v>127</v>
      </c>
      <c r="AO9" s="40">
        <v>150</v>
      </c>
      <c r="AP9" s="40">
        <v>77</v>
      </c>
      <c r="AQ9" s="46">
        <v>73</v>
      </c>
    </row>
    <row r="10" spans="1:43" ht="20" customHeight="1" x14ac:dyDescent="0.25">
      <c r="A10" s="84" t="s">
        <v>114</v>
      </c>
      <c r="B10" s="47">
        <v>0.26728764003259786</v>
      </c>
      <c r="C10" s="41">
        <v>0.27144478688965723</v>
      </c>
      <c r="D10" s="41">
        <v>0.22213783010720037</v>
      </c>
      <c r="E10" s="41">
        <v>0.27479802030757056</v>
      </c>
      <c r="F10" s="41">
        <v>0.25549291003743752</v>
      </c>
      <c r="G10" s="41">
        <v>0.24830879370811942</v>
      </c>
      <c r="H10" s="54">
        <v>0.30074848042376778</v>
      </c>
      <c r="I10" s="41">
        <v>0.24727749819281727</v>
      </c>
      <c r="J10" s="41">
        <v>0.25542874397966936</v>
      </c>
      <c r="K10" s="41">
        <v>0.23904582644383016</v>
      </c>
      <c r="L10" s="41">
        <v>0.2158441658352426</v>
      </c>
      <c r="M10" s="54">
        <v>0.27630146766019642</v>
      </c>
      <c r="N10" s="41">
        <v>0.23431822636694036</v>
      </c>
      <c r="O10" s="41">
        <v>0.26661938175644273</v>
      </c>
      <c r="P10" s="54">
        <v>0.26017546346114634</v>
      </c>
      <c r="Q10" s="41">
        <v>0.25257876368292254</v>
      </c>
      <c r="R10" s="54">
        <v>0.25828067808535021</v>
      </c>
      <c r="S10" s="41">
        <v>0.27755170724910422</v>
      </c>
      <c r="T10" s="54">
        <v>0.27799099887763778</v>
      </c>
      <c r="U10" s="41">
        <v>0.28233316727611579</v>
      </c>
      <c r="V10" s="41">
        <v>0.21541725215984106</v>
      </c>
      <c r="W10" s="41">
        <v>0.29377633040892542</v>
      </c>
      <c r="X10" s="54">
        <v>0.24933508892540529</v>
      </c>
      <c r="Y10" s="41">
        <v>0.33462320936102413</v>
      </c>
      <c r="Z10" s="41">
        <v>0.28491217260120677</v>
      </c>
      <c r="AA10" s="41">
        <v>0.26719923536673984</v>
      </c>
      <c r="AB10" s="41">
        <v>0.22086639522707013</v>
      </c>
      <c r="AC10" s="41">
        <v>0.18609239834748412</v>
      </c>
      <c r="AD10" s="41">
        <v>0</v>
      </c>
      <c r="AE10" s="54">
        <v>0.2594824364335942</v>
      </c>
      <c r="AF10" s="41">
        <v>0.27805260496930972</v>
      </c>
      <c r="AG10" s="54">
        <v>0.26553177345310675</v>
      </c>
      <c r="AH10" s="41">
        <v>0.26312212811813546</v>
      </c>
      <c r="AI10" s="41">
        <v>0.29150086964818867</v>
      </c>
      <c r="AJ10" s="41">
        <v>0.26571756490827353</v>
      </c>
      <c r="AK10" s="41">
        <v>0.24659448289995514</v>
      </c>
      <c r="AL10" s="54">
        <v>0.24761477643555238</v>
      </c>
      <c r="AM10" s="41">
        <v>0.23721933356990213</v>
      </c>
      <c r="AN10" s="41">
        <v>0.2636286784721068</v>
      </c>
      <c r="AO10" s="41">
        <v>0.28414165657498702</v>
      </c>
      <c r="AP10" s="41">
        <v>0.28526828088493167</v>
      </c>
      <c r="AQ10" s="47">
        <v>0.28311317836912103</v>
      </c>
    </row>
    <row r="11" spans="1:43" ht="20" customHeight="1" x14ac:dyDescent="0.25">
      <c r="A11" s="84"/>
      <c r="B11" s="44">
        <v>535</v>
      </c>
      <c r="C11" s="38">
        <v>72</v>
      </c>
      <c r="D11" s="38">
        <v>90</v>
      </c>
      <c r="E11" s="38">
        <v>49</v>
      </c>
      <c r="F11" s="38">
        <v>91</v>
      </c>
      <c r="G11" s="38">
        <v>45</v>
      </c>
      <c r="H11" s="51">
        <v>102</v>
      </c>
      <c r="I11" s="38">
        <v>119</v>
      </c>
      <c r="J11" s="38">
        <v>44</v>
      </c>
      <c r="K11" s="38">
        <v>23</v>
      </c>
      <c r="L11" s="38">
        <v>44</v>
      </c>
      <c r="M11" s="51">
        <v>159</v>
      </c>
      <c r="N11" s="38">
        <v>103</v>
      </c>
      <c r="O11" s="38">
        <v>35</v>
      </c>
      <c r="P11" s="51">
        <v>179</v>
      </c>
      <c r="Q11" s="38">
        <v>177</v>
      </c>
      <c r="R11" s="51">
        <v>249</v>
      </c>
      <c r="S11" s="38">
        <v>285</v>
      </c>
      <c r="T11" s="51">
        <v>152</v>
      </c>
      <c r="U11" s="38">
        <v>137</v>
      </c>
      <c r="V11" s="38">
        <v>107</v>
      </c>
      <c r="W11" s="38">
        <v>139</v>
      </c>
      <c r="X11" s="51">
        <v>119</v>
      </c>
      <c r="Y11" s="38">
        <v>111</v>
      </c>
      <c r="Z11" s="38">
        <v>76</v>
      </c>
      <c r="AA11" s="38">
        <v>175</v>
      </c>
      <c r="AB11" s="38">
        <v>21</v>
      </c>
      <c r="AC11" s="38">
        <v>32</v>
      </c>
      <c r="AD11" s="38">
        <v>0</v>
      </c>
      <c r="AE11" s="51">
        <v>301</v>
      </c>
      <c r="AF11" s="38">
        <v>234</v>
      </c>
      <c r="AG11" s="51">
        <v>104</v>
      </c>
      <c r="AH11" s="38">
        <v>95</v>
      </c>
      <c r="AI11" s="38">
        <v>83</v>
      </c>
      <c r="AJ11" s="38">
        <v>92</v>
      </c>
      <c r="AK11" s="38">
        <v>91</v>
      </c>
      <c r="AL11" s="51">
        <v>294</v>
      </c>
      <c r="AM11" s="38">
        <v>171</v>
      </c>
      <c r="AN11" s="38">
        <v>123</v>
      </c>
      <c r="AO11" s="38">
        <v>195</v>
      </c>
      <c r="AP11" s="38">
        <v>94</v>
      </c>
      <c r="AQ11" s="44">
        <v>102</v>
      </c>
    </row>
    <row r="12" spans="1:43" ht="20" customHeight="1" x14ac:dyDescent="0.25">
      <c r="A12" s="83" t="s">
        <v>115</v>
      </c>
      <c r="B12" s="45">
        <v>9.4741783328246981E-2</v>
      </c>
      <c r="C12" s="39">
        <v>0.14656471092446363</v>
      </c>
      <c r="D12" s="39">
        <v>4.0248923675493362E-2</v>
      </c>
      <c r="E12" s="39">
        <v>4.9244175302887411E-2</v>
      </c>
      <c r="F12" s="39">
        <v>0.18173603587256501</v>
      </c>
      <c r="G12" s="39">
        <v>8.7835807905223731E-2</v>
      </c>
      <c r="H12" s="52">
        <v>0.1352582949193871</v>
      </c>
      <c r="I12" s="39">
        <v>4.2880632962636694E-2</v>
      </c>
      <c r="J12" s="39">
        <v>4.4981918463925699E-2</v>
      </c>
      <c r="K12" s="39">
        <v>0.10867480771914219</v>
      </c>
      <c r="L12" s="39">
        <v>0.14896548270991589</v>
      </c>
      <c r="M12" s="52">
        <v>0.13337486266847376</v>
      </c>
      <c r="N12" s="39">
        <v>5.6560100741698191E-2</v>
      </c>
      <c r="O12" s="39">
        <v>5.0263784543979576E-2</v>
      </c>
      <c r="P12" s="52">
        <v>7.7571263090867301E-2</v>
      </c>
      <c r="Q12" s="39">
        <v>0.12752562585183796</v>
      </c>
      <c r="R12" s="52">
        <v>9.9431654458283156E-2</v>
      </c>
      <c r="S12" s="39">
        <v>9.0989557802773943E-2</v>
      </c>
      <c r="T12" s="52">
        <v>0.11843481277962029</v>
      </c>
      <c r="U12" s="39">
        <v>8.0034774545215223E-2</v>
      </c>
      <c r="V12" s="39">
        <v>8.608867472077307E-2</v>
      </c>
      <c r="W12" s="39">
        <v>9.1443505302568062E-2</v>
      </c>
      <c r="X12" s="52">
        <v>9.2627006970338571E-2</v>
      </c>
      <c r="Y12" s="39">
        <v>5.6548592547334353E-2</v>
      </c>
      <c r="Z12" s="39">
        <v>9.0214021507840428E-2</v>
      </c>
      <c r="AA12" s="39">
        <v>0.10774927767394908</v>
      </c>
      <c r="AB12" s="39">
        <v>0.10236257876856555</v>
      </c>
      <c r="AC12" s="39">
        <v>0.12754727886649181</v>
      </c>
      <c r="AD12" s="39">
        <v>0</v>
      </c>
      <c r="AE12" s="52">
        <v>9.0143563303100138E-2</v>
      </c>
      <c r="AF12" s="39">
        <v>0.10108366496068953</v>
      </c>
      <c r="AG12" s="52">
        <v>7.6643280671873579E-2</v>
      </c>
      <c r="AH12" s="39">
        <v>8.8329566129106155E-2</v>
      </c>
      <c r="AI12" s="39">
        <v>0.12494928326384123</v>
      </c>
      <c r="AJ12" s="39">
        <v>0.11168487251130475</v>
      </c>
      <c r="AK12" s="39">
        <v>9.1190002383497781E-2</v>
      </c>
      <c r="AL12" s="52">
        <v>0.10191813282832628</v>
      </c>
      <c r="AM12" s="39">
        <v>0.10597123984091708</v>
      </c>
      <c r="AN12" s="39">
        <v>9.5674429747837783E-2</v>
      </c>
      <c r="AO12" s="39">
        <v>8.4424398553622326E-2</v>
      </c>
      <c r="AP12" s="39">
        <v>9.0732959419025469E-2</v>
      </c>
      <c r="AQ12" s="45">
        <v>7.8665409240881654E-2</v>
      </c>
    </row>
    <row r="13" spans="1:43" ht="20" customHeight="1" x14ac:dyDescent="0.25">
      <c r="A13" s="83"/>
      <c r="B13" s="46">
        <v>189</v>
      </c>
      <c r="C13" s="40">
        <v>39</v>
      </c>
      <c r="D13" s="40">
        <v>16</v>
      </c>
      <c r="E13" s="40">
        <v>9</v>
      </c>
      <c r="F13" s="40">
        <v>64</v>
      </c>
      <c r="G13" s="40">
        <v>16</v>
      </c>
      <c r="H13" s="53">
        <v>46</v>
      </c>
      <c r="I13" s="40">
        <v>21</v>
      </c>
      <c r="J13" s="40">
        <v>8</v>
      </c>
      <c r="K13" s="40">
        <v>10</v>
      </c>
      <c r="L13" s="40">
        <v>30</v>
      </c>
      <c r="M13" s="53">
        <v>77</v>
      </c>
      <c r="N13" s="40">
        <v>25</v>
      </c>
      <c r="O13" s="40">
        <v>7</v>
      </c>
      <c r="P13" s="53">
        <v>53</v>
      </c>
      <c r="Q13" s="40">
        <v>89</v>
      </c>
      <c r="R13" s="53">
        <v>96</v>
      </c>
      <c r="S13" s="40">
        <v>94</v>
      </c>
      <c r="T13" s="53">
        <v>65</v>
      </c>
      <c r="U13" s="40">
        <v>39</v>
      </c>
      <c r="V13" s="40">
        <v>43</v>
      </c>
      <c r="W13" s="40">
        <v>43</v>
      </c>
      <c r="X13" s="53">
        <v>44</v>
      </c>
      <c r="Y13" s="40">
        <v>19</v>
      </c>
      <c r="Z13" s="40">
        <v>24</v>
      </c>
      <c r="AA13" s="40">
        <v>71</v>
      </c>
      <c r="AB13" s="40">
        <v>10</v>
      </c>
      <c r="AC13" s="40">
        <v>22</v>
      </c>
      <c r="AD13" s="40">
        <v>0</v>
      </c>
      <c r="AE13" s="53">
        <v>105</v>
      </c>
      <c r="AF13" s="40">
        <v>85</v>
      </c>
      <c r="AG13" s="53">
        <v>30</v>
      </c>
      <c r="AH13" s="40">
        <v>32</v>
      </c>
      <c r="AI13" s="40">
        <v>35</v>
      </c>
      <c r="AJ13" s="40">
        <v>39</v>
      </c>
      <c r="AK13" s="40">
        <v>34</v>
      </c>
      <c r="AL13" s="53">
        <v>121</v>
      </c>
      <c r="AM13" s="40">
        <v>76</v>
      </c>
      <c r="AN13" s="40">
        <v>45</v>
      </c>
      <c r="AO13" s="40">
        <v>58</v>
      </c>
      <c r="AP13" s="40">
        <v>30</v>
      </c>
      <c r="AQ13" s="46">
        <v>28</v>
      </c>
    </row>
    <row r="14" spans="1:43" ht="20" customHeight="1" x14ac:dyDescent="0.25">
      <c r="A14" s="84" t="s">
        <v>116</v>
      </c>
      <c r="B14" s="47">
        <v>0.11283964645111462</v>
      </c>
      <c r="C14" s="41">
        <v>0.15080645853470512</v>
      </c>
      <c r="D14" s="41">
        <v>1.8464167013190026E-2</v>
      </c>
      <c r="E14" s="41">
        <v>2.0135189325866061E-2</v>
      </c>
      <c r="F14" s="41">
        <v>0.25045491764374761</v>
      </c>
      <c r="G14" s="41">
        <v>9.5252965073943111E-2</v>
      </c>
      <c r="H14" s="54">
        <v>0.17807630347923997</v>
      </c>
      <c r="I14" s="41">
        <v>4.7693312517893584E-2</v>
      </c>
      <c r="J14" s="41">
        <v>2.1207688131698665E-2</v>
      </c>
      <c r="K14" s="41">
        <v>0.10822976046756551</v>
      </c>
      <c r="L14" s="41">
        <v>0.29207018363009135</v>
      </c>
      <c r="M14" s="54">
        <v>0.18089407945896618</v>
      </c>
      <c r="N14" s="41">
        <v>7.7349413772519957E-2</v>
      </c>
      <c r="O14" s="41">
        <v>1.2410658206098008E-2</v>
      </c>
      <c r="P14" s="54">
        <v>5.8381349840659798E-2</v>
      </c>
      <c r="Q14" s="41">
        <v>0.18383165957924688</v>
      </c>
      <c r="R14" s="54">
        <v>0.13567236742317543</v>
      </c>
      <c r="S14" s="41">
        <v>9.0937522694486073E-2</v>
      </c>
      <c r="T14" s="54">
        <v>6.9565674920594692E-2</v>
      </c>
      <c r="U14" s="41">
        <v>0.11057589459932447</v>
      </c>
      <c r="V14" s="41">
        <v>0.14141398661799714</v>
      </c>
      <c r="W14" s="41">
        <v>0.13526094644014403</v>
      </c>
      <c r="X14" s="54">
        <v>9.5300089823656023E-2</v>
      </c>
      <c r="Y14" s="41">
        <v>0.12634730435811081</v>
      </c>
      <c r="Z14" s="41">
        <v>0.11297422442648397</v>
      </c>
      <c r="AA14" s="41">
        <v>0.12802565424302859</v>
      </c>
      <c r="AB14" s="41">
        <v>0.11920686904794628</v>
      </c>
      <c r="AC14" s="41">
        <v>7.3693887316085616E-2</v>
      </c>
      <c r="AD14" s="41">
        <v>0</v>
      </c>
      <c r="AE14" s="54">
        <v>0.10423257339635345</v>
      </c>
      <c r="AF14" s="41">
        <v>0.1247105526314552</v>
      </c>
      <c r="AG14" s="54">
        <v>0.1154643739258932</v>
      </c>
      <c r="AH14" s="41">
        <v>0.12830401006027706</v>
      </c>
      <c r="AI14" s="41">
        <v>0.12683139747235056</v>
      </c>
      <c r="AJ14" s="41">
        <v>0.11668754111900143</v>
      </c>
      <c r="AK14" s="41">
        <v>8.1355910274046275E-2</v>
      </c>
      <c r="AL14" s="54">
        <v>0.1131712543414686</v>
      </c>
      <c r="AM14" s="41">
        <v>0.12136954877872913</v>
      </c>
      <c r="AN14" s="41">
        <v>0.10054200076546803</v>
      </c>
      <c r="AO14" s="41">
        <v>0.11479948978074607</v>
      </c>
      <c r="AP14" s="41">
        <v>0.11522970435040883</v>
      </c>
      <c r="AQ14" s="47">
        <v>0.11440675344012333</v>
      </c>
    </row>
    <row r="15" spans="1:43" ht="20" customHeight="1" x14ac:dyDescent="0.25">
      <c r="A15" s="84"/>
      <c r="B15" s="44">
        <v>226</v>
      </c>
      <c r="C15" s="38">
        <v>40</v>
      </c>
      <c r="D15" s="38">
        <v>7</v>
      </c>
      <c r="E15" s="38">
        <v>4</v>
      </c>
      <c r="F15" s="38">
        <v>89</v>
      </c>
      <c r="G15" s="38">
        <v>17</v>
      </c>
      <c r="H15" s="51">
        <v>60</v>
      </c>
      <c r="I15" s="38">
        <v>23</v>
      </c>
      <c r="J15" s="38">
        <v>4</v>
      </c>
      <c r="K15" s="38">
        <v>10</v>
      </c>
      <c r="L15" s="38">
        <v>60</v>
      </c>
      <c r="M15" s="51">
        <v>104</v>
      </c>
      <c r="N15" s="38">
        <v>34</v>
      </c>
      <c r="O15" s="38">
        <v>2</v>
      </c>
      <c r="P15" s="51">
        <v>40</v>
      </c>
      <c r="Q15" s="38">
        <v>129</v>
      </c>
      <c r="R15" s="51">
        <v>131</v>
      </c>
      <c r="S15" s="38">
        <v>94</v>
      </c>
      <c r="T15" s="51">
        <v>38</v>
      </c>
      <c r="U15" s="38">
        <v>54</v>
      </c>
      <c r="V15" s="38">
        <v>70</v>
      </c>
      <c r="W15" s="38">
        <v>64</v>
      </c>
      <c r="X15" s="51">
        <v>46</v>
      </c>
      <c r="Y15" s="38">
        <v>42</v>
      </c>
      <c r="Z15" s="38">
        <v>30</v>
      </c>
      <c r="AA15" s="38">
        <v>84</v>
      </c>
      <c r="AB15" s="38">
        <v>12</v>
      </c>
      <c r="AC15" s="38">
        <v>13</v>
      </c>
      <c r="AD15" s="38">
        <v>0</v>
      </c>
      <c r="AE15" s="51">
        <v>121</v>
      </c>
      <c r="AF15" s="38">
        <v>105</v>
      </c>
      <c r="AG15" s="51">
        <v>45</v>
      </c>
      <c r="AH15" s="38">
        <v>46</v>
      </c>
      <c r="AI15" s="38">
        <v>36</v>
      </c>
      <c r="AJ15" s="38">
        <v>41</v>
      </c>
      <c r="AK15" s="38">
        <v>30</v>
      </c>
      <c r="AL15" s="51">
        <v>134</v>
      </c>
      <c r="AM15" s="38">
        <v>87</v>
      </c>
      <c r="AN15" s="38">
        <v>47</v>
      </c>
      <c r="AO15" s="38">
        <v>79</v>
      </c>
      <c r="AP15" s="38">
        <v>38</v>
      </c>
      <c r="AQ15" s="44">
        <v>41</v>
      </c>
    </row>
    <row r="16" spans="1:43" ht="20" customHeight="1" x14ac:dyDescent="0.25">
      <c r="A16" s="83" t="s">
        <v>117</v>
      </c>
      <c r="B16" s="45">
        <v>0.20189174035859547</v>
      </c>
      <c r="C16" s="39">
        <v>0.18622604030021123</v>
      </c>
      <c r="D16" s="39">
        <v>8.8884469529529456E-2</v>
      </c>
      <c r="E16" s="39">
        <v>0.17212445470600532</v>
      </c>
      <c r="F16" s="39">
        <v>0.16303375726882266</v>
      </c>
      <c r="G16" s="39">
        <v>0.11639643465824627</v>
      </c>
      <c r="H16" s="52">
        <v>0.18521484277498559</v>
      </c>
      <c r="I16" s="39">
        <v>0.14635822858130421</v>
      </c>
      <c r="J16" s="39">
        <v>0.18473815662622195</v>
      </c>
      <c r="K16" s="39">
        <v>0.17410481598624508</v>
      </c>
      <c r="L16" s="39">
        <v>0.17118315809805879</v>
      </c>
      <c r="M16" s="52">
        <v>0.18650846146455616</v>
      </c>
      <c r="N16" s="39">
        <v>0.12651310263693591</v>
      </c>
      <c r="O16" s="39">
        <v>0.25314657987453837</v>
      </c>
      <c r="P16" s="52">
        <v>0.17979566761085217</v>
      </c>
      <c r="Q16" s="39">
        <v>0.20976269278312812</v>
      </c>
      <c r="R16" s="52">
        <v>0.15061907167639452</v>
      </c>
      <c r="S16" s="39">
        <v>0.24769521048526133</v>
      </c>
      <c r="T16" s="52">
        <v>0.1200084615542984</v>
      </c>
      <c r="U16" s="39">
        <v>0.18330581901380691</v>
      </c>
      <c r="V16" s="39">
        <v>0.2411697386900605</v>
      </c>
      <c r="W16" s="39">
        <v>0.27438294071459957</v>
      </c>
      <c r="X16" s="52">
        <v>0.1995655260106764</v>
      </c>
      <c r="Y16" s="39">
        <v>0.19594827914648211</v>
      </c>
      <c r="Z16" s="39">
        <v>0.1712146348755888</v>
      </c>
      <c r="AA16" s="39">
        <v>0.19881427272226657</v>
      </c>
      <c r="AB16" s="39">
        <v>0.22149803539292223</v>
      </c>
      <c r="AC16" s="39">
        <v>0.26872410635150201</v>
      </c>
      <c r="AD16" s="39">
        <v>0</v>
      </c>
      <c r="AE16" s="52">
        <v>0.19997263689875916</v>
      </c>
      <c r="AF16" s="39">
        <v>0.20453857476759046</v>
      </c>
      <c r="AG16" s="52">
        <v>0.2428179797628216</v>
      </c>
      <c r="AH16" s="39">
        <v>0.19693692047873385</v>
      </c>
      <c r="AI16" s="39">
        <v>0.13396557055385797</v>
      </c>
      <c r="AJ16" s="39">
        <v>0.17328420232663119</v>
      </c>
      <c r="AK16" s="39">
        <v>0.17663102088097093</v>
      </c>
      <c r="AL16" s="52">
        <v>0.2145130805498576</v>
      </c>
      <c r="AM16" s="39">
        <v>0.25155342488149335</v>
      </c>
      <c r="AN16" s="39">
        <v>0.15745341958177478</v>
      </c>
      <c r="AO16" s="39">
        <v>0.18672561559885539</v>
      </c>
      <c r="AP16" s="39">
        <v>0.18573148196210293</v>
      </c>
      <c r="AQ16" s="45">
        <v>0.18763314508325646</v>
      </c>
    </row>
    <row r="17" spans="1:43" ht="20" customHeight="1" x14ac:dyDescent="0.25">
      <c r="A17" s="83"/>
      <c r="B17" s="46">
        <v>404</v>
      </c>
      <c r="C17" s="40">
        <v>49</v>
      </c>
      <c r="D17" s="40">
        <v>36</v>
      </c>
      <c r="E17" s="40">
        <v>31</v>
      </c>
      <c r="F17" s="40">
        <v>58</v>
      </c>
      <c r="G17" s="40">
        <v>21</v>
      </c>
      <c r="H17" s="53">
        <v>63</v>
      </c>
      <c r="I17" s="40">
        <v>70</v>
      </c>
      <c r="J17" s="40">
        <v>32</v>
      </c>
      <c r="K17" s="40">
        <v>17</v>
      </c>
      <c r="L17" s="40">
        <v>35</v>
      </c>
      <c r="M17" s="53">
        <v>107</v>
      </c>
      <c r="N17" s="40">
        <v>56</v>
      </c>
      <c r="O17" s="40">
        <v>33</v>
      </c>
      <c r="P17" s="53">
        <v>123</v>
      </c>
      <c r="Q17" s="40">
        <v>147</v>
      </c>
      <c r="R17" s="53">
        <v>145</v>
      </c>
      <c r="S17" s="40">
        <v>255</v>
      </c>
      <c r="T17" s="53">
        <v>66</v>
      </c>
      <c r="U17" s="40">
        <v>89</v>
      </c>
      <c r="V17" s="40">
        <v>119</v>
      </c>
      <c r="W17" s="40">
        <v>130</v>
      </c>
      <c r="X17" s="53">
        <v>96</v>
      </c>
      <c r="Y17" s="40">
        <v>65</v>
      </c>
      <c r="Z17" s="40">
        <v>46</v>
      </c>
      <c r="AA17" s="40">
        <v>130</v>
      </c>
      <c r="AB17" s="40">
        <v>21</v>
      </c>
      <c r="AC17" s="40">
        <v>46</v>
      </c>
      <c r="AD17" s="40">
        <v>0</v>
      </c>
      <c r="AE17" s="53">
        <v>232</v>
      </c>
      <c r="AF17" s="40">
        <v>172</v>
      </c>
      <c r="AG17" s="53">
        <v>95</v>
      </c>
      <c r="AH17" s="40">
        <v>71</v>
      </c>
      <c r="AI17" s="40">
        <v>38</v>
      </c>
      <c r="AJ17" s="40">
        <v>60</v>
      </c>
      <c r="AK17" s="40">
        <v>66</v>
      </c>
      <c r="AL17" s="53">
        <v>254</v>
      </c>
      <c r="AM17" s="40">
        <v>181</v>
      </c>
      <c r="AN17" s="40">
        <v>73</v>
      </c>
      <c r="AO17" s="40">
        <v>128</v>
      </c>
      <c r="AP17" s="40">
        <v>61</v>
      </c>
      <c r="AQ17" s="46">
        <v>67</v>
      </c>
    </row>
    <row r="18" spans="1:43" ht="20" customHeight="1" x14ac:dyDescent="0.25">
      <c r="A18" s="84" t="s">
        <v>118</v>
      </c>
      <c r="B18" s="47">
        <v>0.32323918982944611</v>
      </c>
      <c r="C18" s="41">
        <v>0.24495800335096427</v>
      </c>
      <c r="D18" s="41">
        <v>0.63026460967458642</v>
      </c>
      <c r="E18" s="41">
        <v>0.4836981603576706</v>
      </c>
      <c r="F18" s="41">
        <v>0.1492823791774274</v>
      </c>
      <c r="G18" s="41">
        <v>0.45220599865446809</v>
      </c>
      <c r="H18" s="54">
        <v>0.20070207840262022</v>
      </c>
      <c r="I18" s="41">
        <v>0.51579032774534839</v>
      </c>
      <c r="J18" s="41">
        <v>0.49364349279848374</v>
      </c>
      <c r="K18" s="41">
        <v>0.36994478938321684</v>
      </c>
      <c r="L18" s="41">
        <v>0.17193700972669163</v>
      </c>
      <c r="M18" s="54">
        <v>0.22292112874780684</v>
      </c>
      <c r="N18" s="41">
        <v>0.50525915648190622</v>
      </c>
      <c r="O18" s="41">
        <v>0.41755959561894168</v>
      </c>
      <c r="P18" s="54">
        <v>0.42407625599647397</v>
      </c>
      <c r="Q18" s="41">
        <v>0.22630125810286239</v>
      </c>
      <c r="R18" s="54">
        <v>0.35599622835679523</v>
      </c>
      <c r="S18" s="41">
        <v>0.29282600176837209</v>
      </c>
      <c r="T18" s="54">
        <v>0.41400005186784855</v>
      </c>
      <c r="U18" s="41">
        <v>0.34375034456553821</v>
      </c>
      <c r="V18" s="41">
        <v>0.31591034781132821</v>
      </c>
      <c r="W18" s="41">
        <v>0.20513627713376262</v>
      </c>
      <c r="X18" s="54">
        <v>0.36317228826992404</v>
      </c>
      <c r="Y18" s="41">
        <v>0.2865326145870486</v>
      </c>
      <c r="Z18" s="41">
        <v>0.34068494658888049</v>
      </c>
      <c r="AA18" s="41">
        <v>0.29821155999401533</v>
      </c>
      <c r="AB18" s="41">
        <v>0.33606612156349558</v>
      </c>
      <c r="AC18" s="41">
        <v>0.34394232911843675</v>
      </c>
      <c r="AD18" s="41">
        <v>0</v>
      </c>
      <c r="AE18" s="54">
        <v>0.34616878996819112</v>
      </c>
      <c r="AF18" s="41">
        <v>0.29161460267095429</v>
      </c>
      <c r="AG18" s="54">
        <v>0.29954259218630447</v>
      </c>
      <c r="AH18" s="41">
        <v>0.32330737521374819</v>
      </c>
      <c r="AI18" s="41">
        <v>0.32275287906176225</v>
      </c>
      <c r="AJ18" s="41">
        <v>0.33262581913478956</v>
      </c>
      <c r="AK18" s="41">
        <v>0.4042285835615313</v>
      </c>
      <c r="AL18" s="54">
        <v>0.32278275584479377</v>
      </c>
      <c r="AM18" s="41">
        <v>0.28388645292895587</v>
      </c>
      <c r="AN18" s="41">
        <v>0.38270147143281286</v>
      </c>
      <c r="AO18" s="41">
        <v>0.32990883949179001</v>
      </c>
      <c r="AP18" s="41">
        <v>0.32303757338353078</v>
      </c>
      <c r="AQ18" s="47">
        <v>0.33618151386661815</v>
      </c>
    </row>
    <row r="19" spans="1:43" ht="20" customHeight="1" x14ac:dyDescent="0.25">
      <c r="A19" s="84"/>
      <c r="B19" s="44">
        <v>646</v>
      </c>
      <c r="C19" s="38">
        <v>65</v>
      </c>
      <c r="D19" s="38">
        <v>254</v>
      </c>
      <c r="E19" s="38">
        <v>86</v>
      </c>
      <c r="F19" s="38">
        <v>53</v>
      </c>
      <c r="G19" s="38">
        <v>82</v>
      </c>
      <c r="H19" s="51">
        <v>68</v>
      </c>
      <c r="I19" s="38">
        <v>248</v>
      </c>
      <c r="J19" s="38">
        <v>86</v>
      </c>
      <c r="K19" s="38">
        <v>35</v>
      </c>
      <c r="L19" s="38">
        <v>35</v>
      </c>
      <c r="M19" s="51">
        <v>128</v>
      </c>
      <c r="N19" s="38">
        <v>222</v>
      </c>
      <c r="O19" s="38">
        <v>55</v>
      </c>
      <c r="P19" s="51">
        <v>291</v>
      </c>
      <c r="Q19" s="38">
        <v>159</v>
      </c>
      <c r="R19" s="51">
        <v>343</v>
      </c>
      <c r="S19" s="38">
        <v>301</v>
      </c>
      <c r="T19" s="51">
        <v>227</v>
      </c>
      <c r="U19" s="38">
        <v>166</v>
      </c>
      <c r="V19" s="38">
        <v>156</v>
      </c>
      <c r="W19" s="38">
        <v>97</v>
      </c>
      <c r="X19" s="51">
        <v>174</v>
      </c>
      <c r="Y19" s="38">
        <v>95</v>
      </c>
      <c r="Z19" s="38">
        <v>91</v>
      </c>
      <c r="AA19" s="38">
        <v>196</v>
      </c>
      <c r="AB19" s="38">
        <v>32</v>
      </c>
      <c r="AC19" s="38">
        <v>59</v>
      </c>
      <c r="AD19" s="38">
        <v>0</v>
      </c>
      <c r="AE19" s="51">
        <v>401</v>
      </c>
      <c r="AF19" s="38">
        <v>245</v>
      </c>
      <c r="AG19" s="51">
        <v>117</v>
      </c>
      <c r="AH19" s="38">
        <v>117</v>
      </c>
      <c r="AI19" s="38">
        <v>92</v>
      </c>
      <c r="AJ19" s="38">
        <v>116</v>
      </c>
      <c r="AK19" s="38">
        <v>150</v>
      </c>
      <c r="AL19" s="51">
        <v>383</v>
      </c>
      <c r="AM19" s="38">
        <v>204</v>
      </c>
      <c r="AN19" s="38">
        <v>179</v>
      </c>
      <c r="AO19" s="38">
        <v>227</v>
      </c>
      <c r="AP19" s="38">
        <v>106</v>
      </c>
      <c r="AQ19" s="44">
        <v>121</v>
      </c>
    </row>
    <row r="20" spans="1:43" ht="20" customHeight="1" x14ac:dyDescent="0.25">
      <c r="A20" s="83" t="s">
        <v>119</v>
      </c>
      <c r="B20" s="45">
        <v>0.20758142977936175</v>
      </c>
      <c r="C20" s="39">
        <v>0.29737116945916875</v>
      </c>
      <c r="D20" s="39">
        <v>5.8713090688683384E-2</v>
      </c>
      <c r="E20" s="39">
        <v>6.9379364628753479E-2</v>
      </c>
      <c r="F20" s="39">
        <v>0.43219095351631265</v>
      </c>
      <c r="G20" s="39">
        <v>0.18308877297916684</v>
      </c>
      <c r="H20" s="52">
        <v>0.31333459839862715</v>
      </c>
      <c r="I20" s="39">
        <v>9.0573945480530271E-2</v>
      </c>
      <c r="J20" s="39">
        <v>6.6189606595624367E-2</v>
      </c>
      <c r="K20" s="39">
        <v>0.21690456818670767</v>
      </c>
      <c r="L20" s="39">
        <v>0.44103566634000735</v>
      </c>
      <c r="M20" s="52">
        <v>0.31426894212743989</v>
      </c>
      <c r="N20" s="39">
        <v>0.13390951451421815</v>
      </c>
      <c r="O20" s="39">
        <v>6.267444275007758E-2</v>
      </c>
      <c r="P20" s="52">
        <v>0.13595261293152711</v>
      </c>
      <c r="Q20" s="39">
        <v>0.31135728543108476</v>
      </c>
      <c r="R20" s="52">
        <v>0.23510402188145851</v>
      </c>
      <c r="S20" s="39">
        <v>0.18192708049726</v>
      </c>
      <c r="T20" s="52">
        <v>0.18800048770021494</v>
      </c>
      <c r="U20" s="39">
        <v>0.19061066914453981</v>
      </c>
      <c r="V20" s="39">
        <v>0.22750266133877026</v>
      </c>
      <c r="W20" s="39">
        <v>0.22670445174271209</v>
      </c>
      <c r="X20" s="52">
        <v>0.18792709679399458</v>
      </c>
      <c r="Y20" s="39">
        <v>0.18289589690544519</v>
      </c>
      <c r="Z20" s="39">
        <v>0.20318824593432441</v>
      </c>
      <c r="AA20" s="39">
        <v>0.23577493191697763</v>
      </c>
      <c r="AB20" s="39">
        <v>0.22156944781651194</v>
      </c>
      <c r="AC20" s="39">
        <v>0.20124116618257748</v>
      </c>
      <c r="AD20" s="39">
        <v>0</v>
      </c>
      <c r="AE20" s="52">
        <v>0.1943761366994535</v>
      </c>
      <c r="AF20" s="39">
        <v>0.22579421759214463</v>
      </c>
      <c r="AG20" s="52">
        <v>0.19210765459776691</v>
      </c>
      <c r="AH20" s="39">
        <v>0.21663357618938317</v>
      </c>
      <c r="AI20" s="39">
        <v>0.25178068073619186</v>
      </c>
      <c r="AJ20" s="39">
        <v>0.22837241363030616</v>
      </c>
      <c r="AK20" s="39">
        <v>0.17254591265754404</v>
      </c>
      <c r="AL20" s="52">
        <v>0.21508938716979498</v>
      </c>
      <c r="AM20" s="39">
        <v>0.22734078861964624</v>
      </c>
      <c r="AN20" s="39">
        <v>0.19621643051330578</v>
      </c>
      <c r="AO20" s="39">
        <v>0.19922388833436844</v>
      </c>
      <c r="AP20" s="39">
        <v>0.20596266376943423</v>
      </c>
      <c r="AQ20" s="45">
        <v>0.19307216268100505</v>
      </c>
    </row>
    <row r="21" spans="1:43" ht="20" customHeight="1" x14ac:dyDescent="0.25">
      <c r="A21" s="85"/>
      <c r="B21" s="48">
        <v>415</v>
      </c>
      <c r="C21" s="42">
        <v>79</v>
      </c>
      <c r="D21" s="42">
        <v>24</v>
      </c>
      <c r="E21" s="42">
        <v>12</v>
      </c>
      <c r="F21" s="42">
        <v>153</v>
      </c>
      <c r="G21" s="42">
        <v>33</v>
      </c>
      <c r="H21" s="57">
        <v>106</v>
      </c>
      <c r="I21" s="42">
        <v>44</v>
      </c>
      <c r="J21" s="42">
        <v>12</v>
      </c>
      <c r="K21" s="42">
        <v>21</v>
      </c>
      <c r="L21" s="42">
        <v>90</v>
      </c>
      <c r="M21" s="57">
        <v>181</v>
      </c>
      <c r="N21" s="42">
        <v>59</v>
      </c>
      <c r="O21" s="42">
        <v>8</v>
      </c>
      <c r="P21" s="57">
        <v>93</v>
      </c>
      <c r="Q21" s="42">
        <v>218</v>
      </c>
      <c r="R21" s="57">
        <v>227</v>
      </c>
      <c r="S21" s="42">
        <v>187</v>
      </c>
      <c r="T21" s="57">
        <v>103</v>
      </c>
      <c r="U21" s="42">
        <v>92</v>
      </c>
      <c r="V21" s="42">
        <v>113</v>
      </c>
      <c r="W21" s="42">
        <v>107</v>
      </c>
      <c r="X21" s="57">
        <v>90</v>
      </c>
      <c r="Y21" s="42">
        <v>61</v>
      </c>
      <c r="Z21" s="42">
        <v>54</v>
      </c>
      <c r="AA21" s="42">
        <v>155</v>
      </c>
      <c r="AB21" s="42">
        <v>21</v>
      </c>
      <c r="AC21" s="42">
        <v>34</v>
      </c>
      <c r="AD21" s="42">
        <v>0</v>
      </c>
      <c r="AE21" s="57">
        <v>225</v>
      </c>
      <c r="AF21" s="42">
        <v>190</v>
      </c>
      <c r="AG21" s="57">
        <v>75</v>
      </c>
      <c r="AH21" s="42">
        <v>78</v>
      </c>
      <c r="AI21" s="42">
        <v>71</v>
      </c>
      <c r="AJ21" s="42">
        <v>79</v>
      </c>
      <c r="AK21" s="42">
        <v>64</v>
      </c>
      <c r="AL21" s="57">
        <v>255</v>
      </c>
      <c r="AM21" s="42">
        <v>163</v>
      </c>
      <c r="AN21" s="42">
        <v>92</v>
      </c>
      <c r="AO21" s="42">
        <v>137</v>
      </c>
      <c r="AP21" s="42">
        <v>68</v>
      </c>
      <c r="AQ21" s="48">
        <v>69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2" display="Return to index" xr:uid="{9BB30396-DBA9-4557-803F-5445823701EE}"/>
  </hyperlinks>
  <pageMargins left="0.7" right="0.7" top="0.75" bottom="0.75" header="0.3" footer="0.3"/>
  <headerFooter alignWithMargins="0"/>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0.12244414621850515</v>
      </c>
      <c r="C6" s="37">
        <v>8.1920850644715368E-2</v>
      </c>
      <c r="D6" s="37">
        <v>0.30590510214716693</v>
      </c>
      <c r="E6" s="37">
        <v>9.7929070498890866E-2</v>
      </c>
      <c r="F6" s="37">
        <v>5.3265661595596488E-2</v>
      </c>
      <c r="G6" s="37">
        <v>0.12071991389467535</v>
      </c>
      <c r="H6" s="50">
        <v>5.6947976337835778E-2</v>
      </c>
      <c r="I6" s="37">
        <v>0.24562866994790869</v>
      </c>
      <c r="J6" s="37">
        <v>9.6250256144376323E-2</v>
      </c>
      <c r="K6" s="37">
        <v>0.13601480109385453</v>
      </c>
      <c r="L6" s="37">
        <v>6.321565946529023E-2</v>
      </c>
      <c r="M6" s="50">
        <v>6.6754610245565602E-2</v>
      </c>
      <c r="N6" s="37">
        <v>0.24644279082314655</v>
      </c>
      <c r="O6" s="37">
        <v>0.10329148247385132</v>
      </c>
      <c r="P6" s="50">
        <v>0.1487749948319716</v>
      </c>
      <c r="Q6" s="37">
        <v>0.11067766274833898</v>
      </c>
      <c r="R6" s="50">
        <v>0.13551186909178459</v>
      </c>
      <c r="S6" s="37">
        <v>0.10978913482187312</v>
      </c>
      <c r="T6" s="50">
        <v>0.15685671117589828</v>
      </c>
      <c r="U6" s="37">
        <v>0.10692369187914502</v>
      </c>
      <c r="V6" s="37">
        <v>0.13491462495390594</v>
      </c>
      <c r="W6" s="37">
        <v>8.55187181526086E-2</v>
      </c>
      <c r="X6" s="50">
        <v>0.15740525619800252</v>
      </c>
      <c r="Y6" s="37">
        <v>0.11758031583454498</v>
      </c>
      <c r="Z6" s="37">
        <v>8.9634911660897904E-2</v>
      </c>
      <c r="AA6" s="37">
        <v>0.1016893428916215</v>
      </c>
      <c r="AB6" s="37">
        <v>0.12851768896678881</v>
      </c>
      <c r="AC6" s="37">
        <v>0.16145157046815814</v>
      </c>
      <c r="AD6" s="37">
        <v>0</v>
      </c>
      <c r="AE6" s="50">
        <v>0.1242787437831145</v>
      </c>
      <c r="AF6" s="37">
        <v>0.11991386264479742</v>
      </c>
      <c r="AG6" s="50">
        <v>0.12747952313228672</v>
      </c>
      <c r="AH6" s="37">
        <v>0.12211732625473731</v>
      </c>
      <c r="AI6" s="37">
        <v>0.12280949442959831</v>
      </c>
      <c r="AJ6" s="37">
        <v>0.12246114201140561</v>
      </c>
      <c r="AK6" s="37">
        <v>0.14840892949534709</v>
      </c>
      <c r="AL6" s="50">
        <v>0.1286069440990642</v>
      </c>
      <c r="AM6" s="37">
        <v>0.11545661829953106</v>
      </c>
      <c r="AN6" s="37">
        <v>0.14886466970288179</v>
      </c>
      <c r="AO6" s="37">
        <v>0.1257316644502367</v>
      </c>
      <c r="AP6" s="37">
        <v>0.10422462102660139</v>
      </c>
      <c r="AQ6" s="43">
        <v>0.14536511744656358</v>
      </c>
    </row>
    <row r="7" spans="1:43" ht="20" customHeight="1" x14ac:dyDescent="0.25">
      <c r="A7" s="84"/>
      <c r="B7" s="44">
        <v>245</v>
      </c>
      <c r="C7" s="38">
        <v>22</v>
      </c>
      <c r="D7" s="38">
        <v>123</v>
      </c>
      <c r="E7" s="38">
        <v>17</v>
      </c>
      <c r="F7" s="38">
        <v>19</v>
      </c>
      <c r="G7" s="38">
        <v>22</v>
      </c>
      <c r="H7" s="51">
        <v>19</v>
      </c>
      <c r="I7" s="38">
        <v>118</v>
      </c>
      <c r="J7" s="38">
        <v>17</v>
      </c>
      <c r="K7" s="38">
        <v>13</v>
      </c>
      <c r="L7" s="38">
        <v>13</v>
      </c>
      <c r="M7" s="51">
        <v>38</v>
      </c>
      <c r="N7" s="38">
        <v>108</v>
      </c>
      <c r="O7" s="38">
        <v>14</v>
      </c>
      <c r="P7" s="51">
        <v>102</v>
      </c>
      <c r="Q7" s="38">
        <v>78</v>
      </c>
      <c r="R7" s="51">
        <v>131</v>
      </c>
      <c r="S7" s="38">
        <v>113</v>
      </c>
      <c r="T7" s="51">
        <v>86</v>
      </c>
      <c r="U7" s="38">
        <v>52</v>
      </c>
      <c r="V7" s="38">
        <v>67</v>
      </c>
      <c r="W7" s="38">
        <v>41</v>
      </c>
      <c r="X7" s="51">
        <v>75</v>
      </c>
      <c r="Y7" s="38">
        <v>39</v>
      </c>
      <c r="Z7" s="38">
        <v>24</v>
      </c>
      <c r="AA7" s="38">
        <v>67</v>
      </c>
      <c r="AB7" s="38">
        <v>12</v>
      </c>
      <c r="AC7" s="38">
        <v>28</v>
      </c>
      <c r="AD7" s="38">
        <v>0</v>
      </c>
      <c r="AE7" s="51">
        <v>144</v>
      </c>
      <c r="AF7" s="38">
        <v>101</v>
      </c>
      <c r="AG7" s="51">
        <v>50</v>
      </c>
      <c r="AH7" s="38">
        <v>44</v>
      </c>
      <c r="AI7" s="38">
        <v>35</v>
      </c>
      <c r="AJ7" s="38">
        <v>43</v>
      </c>
      <c r="AK7" s="38">
        <v>55</v>
      </c>
      <c r="AL7" s="51">
        <v>153</v>
      </c>
      <c r="AM7" s="38">
        <v>83</v>
      </c>
      <c r="AN7" s="38">
        <v>69</v>
      </c>
      <c r="AO7" s="38">
        <v>86</v>
      </c>
      <c r="AP7" s="38">
        <v>34</v>
      </c>
      <c r="AQ7" s="44">
        <v>52</v>
      </c>
    </row>
    <row r="8" spans="1:43" ht="20" customHeight="1" x14ac:dyDescent="0.25">
      <c r="A8" s="83" t="s">
        <v>113</v>
      </c>
      <c r="B8" s="45">
        <v>0.24195849569534769</v>
      </c>
      <c r="C8" s="39">
        <v>0.23203613709631429</v>
      </c>
      <c r="D8" s="39">
        <v>0.36484933319204349</v>
      </c>
      <c r="E8" s="39">
        <v>0.31526799564800762</v>
      </c>
      <c r="F8" s="39">
        <v>0.14845044121187143</v>
      </c>
      <c r="G8" s="39">
        <v>0.27263621755467976</v>
      </c>
      <c r="H8" s="52">
        <v>0.20622032296135159</v>
      </c>
      <c r="I8" s="39">
        <v>0.32312075909239046</v>
      </c>
      <c r="J8" s="39">
        <v>0.3239295038011098</v>
      </c>
      <c r="K8" s="39">
        <v>0.21201363286936309</v>
      </c>
      <c r="L8" s="39">
        <v>0.18626793972573735</v>
      </c>
      <c r="M8" s="52">
        <v>0.20385439763619087</v>
      </c>
      <c r="N8" s="39">
        <v>0.31865443893295586</v>
      </c>
      <c r="O8" s="39">
        <v>0.27713988126517891</v>
      </c>
      <c r="P8" s="52">
        <v>0.30894327773954944</v>
      </c>
      <c r="Q8" s="39">
        <v>0.18661731792132255</v>
      </c>
      <c r="R8" s="52">
        <v>0.23913981137020635</v>
      </c>
      <c r="S8" s="39">
        <v>0.24624817559683321</v>
      </c>
      <c r="T8" s="52">
        <v>0.24860655945341861</v>
      </c>
      <c r="U8" s="39">
        <v>0.26600295259989298</v>
      </c>
      <c r="V8" s="39">
        <v>0.23207035034685719</v>
      </c>
      <c r="W8" s="39">
        <v>0.22006050473053307</v>
      </c>
      <c r="X8" s="52">
        <v>0.26344931793812398</v>
      </c>
      <c r="Y8" s="39">
        <v>0.24627987378078117</v>
      </c>
      <c r="Z8" s="39">
        <v>0.25653924046020121</v>
      </c>
      <c r="AA8" s="39">
        <v>0.2254668676001306</v>
      </c>
      <c r="AB8" s="39">
        <v>0.2040669091380635</v>
      </c>
      <c r="AC8" s="39">
        <v>0.23524960719484964</v>
      </c>
      <c r="AD8" s="39">
        <v>0</v>
      </c>
      <c r="AE8" s="52">
        <v>0.27099225338904581</v>
      </c>
      <c r="AF8" s="39">
        <v>0.20191503243532508</v>
      </c>
      <c r="AG8" s="52">
        <v>0.2013659370155185</v>
      </c>
      <c r="AH8" s="39">
        <v>0.25865701653502643</v>
      </c>
      <c r="AI8" s="39">
        <v>0.29826649848547304</v>
      </c>
      <c r="AJ8" s="39">
        <v>0.23795327193899127</v>
      </c>
      <c r="AK8" s="39">
        <v>0.26808226763942777</v>
      </c>
      <c r="AL8" s="52">
        <v>0.25424440095406109</v>
      </c>
      <c r="AM8" s="39">
        <v>0.24109581362147436</v>
      </c>
      <c r="AN8" s="39">
        <v>0.2744994484959879</v>
      </c>
      <c r="AO8" s="39">
        <v>0.22853086375341775</v>
      </c>
      <c r="AP8" s="39">
        <v>0.24107926331435736</v>
      </c>
      <c r="AQ8" s="45">
        <v>0.21707562055210886</v>
      </c>
    </row>
    <row r="9" spans="1:43" ht="20" customHeight="1" x14ac:dyDescent="0.25">
      <c r="A9" s="83"/>
      <c r="B9" s="46">
        <v>484</v>
      </c>
      <c r="C9" s="40">
        <v>62</v>
      </c>
      <c r="D9" s="40">
        <v>147</v>
      </c>
      <c r="E9" s="40">
        <v>56</v>
      </c>
      <c r="F9" s="40">
        <v>53</v>
      </c>
      <c r="G9" s="40">
        <v>49</v>
      </c>
      <c r="H9" s="53">
        <v>70</v>
      </c>
      <c r="I9" s="40">
        <v>155</v>
      </c>
      <c r="J9" s="40">
        <v>56</v>
      </c>
      <c r="K9" s="40">
        <v>20</v>
      </c>
      <c r="L9" s="40">
        <v>38</v>
      </c>
      <c r="M9" s="53">
        <v>117</v>
      </c>
      <c r="N9" s="40">
        <v>140</v>
      </c>
      <c r="O9" s="40">
        <v>37</v>
      </c>
      <c r="P9" s="53">
        <v>212</v>
      </c>
      <c r="Q9" s="40">
        <v>131</v>
      </c>
      <c r="R9" s="53">
        <v>231</v>
      </c>
      <c r="S9" s="40">
        <v>253</v>
      </c>
      <c r="T9" s="53">
        <v>136</v>
      </c>
      <c r="U9" s="40">
        <v>129</v>
      </c>
      <c r="V9" s="40">
        <v>115</v>
      </c>
      <c r="W9" s="40">
        <v>104</v>
      </c>
      <c r="X9" s="53">
        <v>126</v>
      </c>
      <c r="Y9" s="40">
        <v>82</v>
      </c>
      <c r="Z9" s="40">
        <v>69</v>
      </c>
      <c r="AA9" s="40">
        <v>148</v>
      </c>
      <c r="AB9" s="40">
        <v>20</v>
      </c>
      <c r="AC9" s="40">
        <v>40</v>
      </c>
      <c r="AD9" s="40">
        <v>0</v>
      </c>
      <c r="AE9" s="53">
        <v>314</v>
      </c>
      <c r="AF9" s="40">
        <v>170</v>
      </c>
      <c r="AG9" s="53">
        <v>79</v>
      </c>
      <c r="AH9" s="40">
        <v>94</v>
      </c>
      <c r="AI9" s="40">
        <v>85</v>
      </c>
      <c r="AJ9" s="40">
        <v>83</v>
      </c>
      <c r="AK9" s="40">
        <v>99</v>
      </c>
      <c r="AL9" s="53">
        <v>301</v>
      </c>
      <c r="AM9" s="40">
        <v>173</v>
      </c>
      <c r="AN9" s="40">
        <v>128</v>
      </c>
      <c r="AO9" s="40">
        <v>157</v>
      </c>
      <c r="AP9" s="40">
        <v>79</v>
      </c>
      <c r="AQ9" s="46">
        <v>78</v>
      </c>
    </row>
    <row r="10" spans="1:43" ht="20" customHeight="1" x14ac:dyDescent="0.25">
      <c r="A10" s="84" t="s">
        <v>114</v>
      </c>
      <c r="B10" s="47">
        <v>0.24727236449574858</v>
      </c>
      <c r="C10" s="41">
        <v>0.27841621116392418</v>
      </c>
      <c r="D10" s="41">
        <v>0.17646467711227534</v>
      </c>
      <c r="E10" s="41">
        <v>0.30994960107105396</v>
      </c>
      <c r="F10" s="41">
        <v>0.24996155731344166</v>
      </c>
      <c r="G10" s="41">
        <v>0.30403815444643317</v>
      </c>
      <c r="H10" s="54">
        <v>0.28791706983689652</v>
      </c>
      <c r="I10" s="41">
        <v>0.20496320033204501</v>
      </c>
      <c r="J10" s="41">
        <v>0.33453220654383259</v>
      </c>
      <c r="K10" s="41">
        <v>0.30190350374427655</v>
      </c>
      <c r="L10" s="41">
        <v>0.1801122054847818</v>
      </c>
      <c r="M10" s="54">
        <v>0.26108816493366477</v>
      </c>
      <c r="N10" s="41">
        <v>0.18147424602933937</v>
      </c>
      <c r="O10" s="41">
        <v>0.31531704732287524</v>
      </c>
      <c r="P10" s="54">
        <v>0.24497612481316214</v>
      </c>
      <c r="Q10" s="41">
        <v>0.22209655925300975</v>
      </c>
      <c r="R10" s="54">
        <v>0.24598084132734663</v>
      </c>
      <c r="S10" s="41">
        <v>0.24896359402875359</v>
      </c>
      <c r="T10" s="54">
        <v>0.29755051749837524</v>
      </c>
      <c r="U10" s="41">
        <v>0.21506021852989105</v>
      </c>
      <c r="V10" s="41">
        <v>0.2152656930810577</v>
      </c>
      <c r="W10" s="41">
        <v>0.25555834343745254</v>
      </c>
      <c r="X10" s="54">
        <v>0.23793334570646307</v>
      </c>
      <c r="Y10" s="41">
        <v>0.26052168371985857</v>
      </c>
      <c r="Z10" s="41">
        <v>0.24247712052681369</v>
      </c>
      <c r="AA10" s="41">
        <v>0.27352032126556874</v>
      </c>
      <c r="AB10" s="41">
        <v>0.20217795836062341</v>
      </c>
      <c r="AC10" s="41">
        <v>0.17995403106602151</v>
      </c>
      <c r="AD10" s="41">
        <v>0</v>
      </c>
      <c r="AE10" s="54">
        <v>0.2252960893625961</v>
      </c>
      <c r="AF10" s="41">
        <v>0.27758212237037211</v>
      </c>
      <c r="AG10" s="54">
        <v>0.29443234397774259</v>
      </c>
      <c r="AH10" s="41">
        <v>0.22637429588438221</v>
      </c>
      <c r="AI10" s="41">
        <v>0.21187200765881284</v>
      </c>
      <c r="AJ10" s="41">
        <v>0.29491046387255815</v>
      </c>
      <c r="AK10" s="41">
        <v>0.21318230863845591</v>
      </c>
      <c r="AL10" s="54">
        <v>0.22489002373357347</v>
      </c>
      <c r="AM10" s="41">
        <v>0.21803357778302754</v>
      </c>
      <c r="AN10" s="41">
        <v>0.23545219556117139</v>
      </c>
      <c r="AO10" s="41">
        <v>0.26047440411732203</v>
      </c>
      <c r="AP10" s="41">
        <v>0.28065484519371481</v>
      </c>
      <c r="AQ10" s="47">
        <v>0.24205198623708987</v>
      </c>
    </row>
    <row r="11" spans="1:43" ht="20" customHeight="1" x14ac:dyDescent="0.25">
      <c r="A11" s="84"/>
      <c r="B11" s="44">
        <v>495</v>
      </c>
      <c r="C11" s="38">
        <v>74</v>
      </c>
      <c r="D11" s="38">
        <v>71</v>
      </c>
      <c r="E11" s="38">
        <v>55</v>
      </c>
      <c r="F11" s="38">
        <v>89</v>
      </c>
      <c r="G11" s="38">
        <v>55</v>
      </c>
      <c r="H11" s="51">
        <v>97</v>
      </c>
      <c r="I11" s="38">
        <v>99</v>
      </c>
      <c r="J11" s="38">
        <v>58</v>
      </c>
      <c r="K11" s="38">
        <v>29</v>
      </c>
      <c r="L11" s="38">
        <v>37</v>
      </c>
      <c r="M11" s="51">
        <v>150</v>
      </c>
      <c r="N11" s="38">
        <v>80</v>
      </c>
      <c r="O11" s="38">
        <v>42</v>
      </c>
      <c r="P11" s="51">
        <v>168</v>
      </c>
      <c r="Q11" s="38">
        <v>156</v>
      </c>
      <c r="R11" s="51">
        <v>237</v>
      </c>
      <c r="S11" s="38">
        <v>256</v>
      </c>
      <c r="T11" s="51">
        <v>163</v>
      </c>
      <c r="U11" s="38">
        <v>104</v>
      </c>
      <c r="V11" s="38">
        <v>107</v>
      </c>
      <c r="W11" s="38">
        <v>121</v>
      </c>
      <c r="X11" s="51">
        <v>114</v>
      </c>
      <c r="Y11" s="38">
        <v>86</v>
      </c>
      <c r="Z11" s="38">
        <v>65</v>
      </c>
      <c r="AA11" s="38">
        <v>179</v>
      </c>
      <c r="AB11" s="38">
        <v>20</v>
      </c>
      <c r="AC11" s="38">
        <v>31</v>
      </c>
      <c r="AD11" s="38">
        <v>0</v>
      </c>
      <c r="AE11" s="51">
        <v>261</v>
      </c>
      <c r="AF11" s="38">
        <v>233</v>
      </c>
      <c r="AG11" s="51">
        <v>115</v>
      </c>
      <c r="AH11" s="38">
        <v>82</v>
      </c>
      <c r="AI11" s="38">
        <v>60</v>
      </c>
      <c r="AJ11" s="38">
        <v>102</v>
      </c>
      <c r="AK11" s="38">
        <v>79</v>
      </c>
      <c r="AL11" s="51">
        <v>267</v>
      </c>
      <c r="AM11" s="38">
        <v>157</v>
      </c>
      <c r="AN11" s="38">
        <v>110</v>
      </c>
      <c r="AO11" s="38">
        <v>179</v>
      </c>
      <c r="AP11" s="38">
        <v>92</v>
      </c>
      <c r="AQ11" s="44">
        <v>87</v>
      </c>
    </row>
    <row r="12" spans="1:43" ht="20" customHeight="1" x14ac:dyDescent="0.25">
      <c r="A12" s="83" t="s">
        <v>115</v>
      </c>
      <c r="B12" s="45">
        <v>9.5776799585487626E-2</v>
      </c>
      <c r="C12" s="39">
        <v>0.11060969085214509</v>
      </c>
      <c r="D12" s="39">
        <v>5.5134973368702489E-2</v>
      </c>
      <c r="E12" s="39">
        <v>7.3491690169310675E-2</v>
      </c>
      <c r="F12" s="39">
        <v>0.16527726657289613</v>
      </c>
      <c r="G12" s="39">
        <v>0.10597729344492518</v>
      </c>
      <c r="H12" s="52">
        <v>0.1395707523843201</v>
      </c>
      <c r="I12" s="39">
        <v>4.4505630931402064E-2</v>
      </c>
      <c r="J12" s="39">
        <v>4.0510942645997874E-2</v>
      </c>
      <c r="K12" s="39">
        <v>0.14855030987773085</v>
      </c>
      <c r="L12" s="39">
        <v>0.14714929935150825</v>
      </c>
      <c r="M12" s="52">
        <v>0.11784747301091586</v>
      </c>
      <c r="N12" s="39">
        <v>6.7584727397932906E-2</v>
      </c>
      <c r="O12" s="39">
        <v>5.9175932816562318E-2</v>
      </c>
      <c r="P12" s="52">
        <v>6.475934976591298E-2</v>
      </c>
      <c r="Q12" s="39">
        <v>0.12766730986078298</v>
      </c>
      <c r="R12" s="52">
        <v>9.8566813589353611E-2</v>
      </c>
      <c r="S12" s="39">
        <v>9.3812878881804646E-2</v>
      </c>
      <c r="T12" s="52">
        <v>0.10342499857625534</v>
      </c>
      <c r="U12" s="39">
        <v>0.12479541981253461</v>
      </c>
      <c r="V12" s="39">
        <v>7.8009761380267689E-2</v>
      </c>
      <c r="W12" s="39">
        <v>7.5878917923356354E-2</v>
      </c>
      <c r="X12" s="52">
        <v>8.3923697650052434E-2</v>
      </c>
      <c r="Y12" s="39">
        <v>8.7934348085860495E-2</v>
      </c>
      <c r="Z12" s="39">
        <v>0.12106607836361664</v>
      </c>
      <c r="AA12" s="39">
        <v>9.4432408112811034E-2</v>
      </c>
      <c r="AB12" s="39">
        <v>0.13987111750656728</v>
      </c>
      <c r="AC12" s="39">
        <v>8.4852254574223934E-2</v>
      </c>
      <c r="AD12" s="39">
        <v>0</v>
      </c>
      <c r="AE12" s="52">
        <v>9.1630094486533337E-2</v>
      </c>
      <c r="AF12" s="39">
        <v>0.1014959502042911</v>
      </c>
      <c r="AG12" s="52">
        <v>6.8580072177703122E-2</v>
      </c>
      <c r="AH12" s="39">
        <v>8.8898479229954822E-2</v>
      </c>
      <c r="AI12" s="39">
        <v>0.12140109550414895</v>
      </c>
      <c r="AJ12" s="39">
        <v>8.3890526666295429E-2</v>
      </c>
      <c r="AK12" s="39">
        <v>0.12067219001965386</v>
      </c>
      <c r="AL12" s="52">
        <v>9.5178265444092233E-2</v>
      </c>
      <c r="AM12" s="39">
        <v>9.7921906353068799E-2</v>
      </c>
      <c r="AN12" s="39">
        <v>9.0951759915884695E-2</v>
      </c>
      <c r="AO12" s="39">
        <v>9.5419684512211514E-2</v>
      </c>
      <c r="AP12" s="39">
        <v>9.5367735263221565E-2</v>
      </c>
      <c r="AQ12" s="45">
        <v>9.5467108191893871E-2</v>
      </c>
    </row>
    <row r="13" spans="1:43" ht="20" customHeight="1" x14ac:dyDescent="0.25">
      <c r="A13" s="83"/>
      <c r="B13" s="46">
        <v>192</v>
      </c>
      <c r="C13" s="40">
        <v>29</v>
      </c>
      <c r="D13" s="40">
        <v>22</v>
      </c>
      <c r="E13" s="40">
        <v>13</v>
      </c>
      <c r="F13" s="40">
        <v>59</v>
      </c>
      <c r="G13" s="40">
        <v>19</v>
      </c>
      <c r="H13" s="53">
        <v>47</v>
      </c>
      <c r="I13" s="40">
        <v>21</v>
      </c>
      <c r="J13" s="40">
        <v>7</v>
      </c>
      <c r="K13" s="40">
        <v>14</v>
      </c>
      <c r="L13" s="40">
        <v>30</v>
      </c>
      <c r="M13" s="53">
        <v>68</v>
      </c>
      <c r="N13" s="40">
        <v>30</v>
      </c>
      <c r="O13" s="40">
        <v>8</v>
      </c>
      <c r="P13" s="53">
        <v>44</v>
      </c>
      <c r="Q13" s="40">
        <v>89</v>
      </c>
      <c r="R13" s="53">
        <v>95</v>
      </c>
      <c r="S13" s="40">
        <v>96</v>
      </c>
      <c r="T13" s="53">
        <v>57</v>
      </c>
      <c r="U13" s="40">
        <v>60</v>
      </c>
      <c r="V13" s="40">
        <v>39</v>
      </c>
      <c r="W13" s="40">
        <v>36</v>
      </c>
      <c r="X13" s="53">
        <v>40</v>
      </c>
      <c r="Y13" s="40">
        <v>29</v>
      </c>
      <c r="Z13" s="40">
        <v>32</v>
      </c>
      <c r="AA13" s="40">
        <v>62</v>
      </c>
      <c r="AB13" s="40">
        <v>14</v>
      </c>
      <c r="AC13" s="40">
        <v>14</v>
      </c>
      <c r="AD13" s="40">
        <v>0</v>
      </c>
      <c r="AE13" s="53">
        <v>106</v>
      </c>
      <c r="AF13" s="40">
        <v>85</v>
      </c>
      <c r="AG13" s="53">
        <v>27</v>
      </c>
      <c r="AH13" s="40">
        <v>32</v>
      </c>
      <c r="AI13" s="40">
        <v>34</v>
      </c>
      <c r="AJ13" s="40">
        <v>29</v>
      </c>
      <c r="AK13" s="40">
        <v>45</v>
      </c>
      <c r="AL13" s="53">
        <v>113</v>
      </c>
      <c r="AM13" s="40">
        <v>70</v>
      </c>
      <c r="AN13" s="40">
        <v>42</v>
      </c>
      <c r="AO13" s="40">
        <v>66</v>
      </c>
      <c r="AP13" s="40">
        <v>31</v>
      </c>
      <c r="AQ13" s="46">
        <v>34</v>
      </c>
    </row>
    <row r="14" spans="1:43" ht="20" customHeight="1" x14ac:dyDescent="0.25">
      <c r="A14" s="84" t="s">
        <v>116</v>
      </c>
      <c r="B14" s="47">
        <v>0.11154468905564845</v>
      </c>
      <c r="C14" s="41">
        <v>0.14985324391316784</v>
      </c>
      <c r="D14" s="41">
        <v>2.2073211514521147E-2</v>
      </c>
      <c r="E14" s="41">
        <v>2.468631061289607E-2</v>
      </c>
      <c r="F14" s="41">
        <v>0.25717122831492584</v>
      </c>
      <c r="G14" s="41">
        <v>8.8498235441081721E-2</v>
      </c>
      <c r="H14" s="54">
        <v>0.17954385152913604</v>
      </c>
      <c r="I14" s="41">
        <v>5.426233852048986E-2</v>
      </c>
      <c r="J14" s="41">
        <v>3.8734606085960001E-2</v>
      </c>
      <c r="K14" s="41">
        <v>0.10787728183562541</v>
      </c>
      <c r="L14" s="41">
        <v>0.27579224251417933</v>
      </c>
      <c r="M14" s="54">
        <v>0.18384146222350867</v>
      </c>
      <c r="N14" s="41">
        <v>8.3247612589875258E-2</v>
      </c>
      <c r="O14" s="41">
        <v>3.6844380855636884E-2</v>
      </c>
      <c r="P14" s="54">
        <v>6.3707145868808407E-2</v>
      </c>
      <c r="Q14" s="41">
        <v>0.19131192908923444</v>
      </c>
      <c r="R14" s="54">
        <v>0.1366950881747287</v>
      </c>
      <c r="S14" s="41">
        <v>8.7460752319904328E-2</v>
      </c>
      <c r="T14" s="54">
        <v>6.5192717128762429E-2</v>
      </c>
      <c r="U14" s="41">
        <v>0.12017989417206998</v>
      </c>
      <c r="V14" s="41">
        <v>0.11689547659573762</v>
      </c>
      <c r="W14" s="41">
        <v>0.15066326332045324</v>
      </c>
      <c r="X14" s="54">
        <v>0.11646930650969325</v>
      </c>
      <c r="Y14" s="41">
        <v>9.9424816557036166E-2</v>
      </c>
      <c r="Z14" s="41">
        <v>0.11747298674615494</v>
      </c>
      <c r="AA14" s="41">
        <v>0.11718374101472144</v>
      </c>
      <c r="AB14" s="41">
        <v>0.1202675199128925</v>
      </c>
      <c r="AC14" s="41">
        <v>8.5332192170532839E-2</v>
      </c>
      <c r="AD14" s="41">
        <v>0</v>
      </c>
      <c r="AE14" s="54">
        <v>0.10954525875128406</v>
      </c>
      <c r="AF14" s="41">
        <v>0.1143023105381461</v>
      </c>
      <c r="AG14" s="54">
        <v>0.10162901993320911</v>
      </c>
      <c r="AH14" s="41">
        <v>0.14450248582138764</v>
      </c>
      <c r="AI14" s="41">
        <v>0.12764403116062023</v>
      </c>
      <c r="AJ14" s="41">
        <v>0.10470825754620343</v>
      </c>
      <c r="AK14" s="41">
        <v>8.5371026800671115E-2</v>
      </c>
      <c r="AL14" s="54">
        <v>0.11550811963108649</v>
      </c>
      <c r="AM14" s="41">
        <v>0.12798583846875439</v>
      </c>
      <c r="AN14" s="41">
        <v>9.6286527084380596E-2</v>
      </c>
      <c r="AO14" s="41">
        <v>0.10970461414796168</v>
      </c>
      <c r="AP14" s="41">
        <v>0.11290388273802174</v>
      </c>
      <c r="AQ14" s="47">
        <v>0.10678405048663812</v>
      </c>
    </row>
    <row r="15" spans="1:43" ht="20" customHeight="1" x14ac:dyDescent="0.25">
      <c r="A15" s="84"/>
      <c r="B15" s="44">
        <v>223</v>
      </c>
      <c r="C15" s="38">
        <v>40</v>
      </c>
      <c r="D15" s="38">
        <v>9</v>
      </c>
      <c r="E15" s="38">
        <v>4</v>
      </c>
      <c r="F15" s="38">
        <v>91</v>
      </c>
      <c r="G15" s="38">
        <v>16</v>
      </c>
      <c r="H15" s="51">
        <v>61</v>
      </c>
      <c r="I15" s="38">
        <v>26</v>
      </c>
      <c r="J15" s="38">
        <v>7</v>
      </c>
      <c r="K15" s="38">
        <v>10</v>
      </c>
      <c r="L15" s="38">
        <v>56</v>
      </c>
      <c r="M15" s="51">
        <v>106</v>
      </c>
      <c r="N15" s="38">
        <v>37</v>
      </c>
      <c r="O15" s="38">
        <v>5</v>
      </c>
      <c r="P15" s="51">
        <v>44</v>
      </c>
      <c r="Q15" s="38">
        <v>134</v>
      </c>
      <c r="R15" s="51">
        <v>132</v>
      </c>
      <c r="S15" s="38">
        <v>90</v>
      </c>
      <c r="T15" s="51">
        <v>36</v>
      </c>
      <c r="U15" s="38">
        <v>58</v>
      </c>
      <c r="V15" s="38">
        <v>58</v>
      </c>
      <c r="W15" s="38">
        <v>71</v>
      </c>
      <c r="X15" s="51">
        <v>56</v>
      </c>
      <c r="Y15" s="38">
        <v>33</v>
      </c>
      <c r="Z15" s="38">
        <v>31</v>
      </c>
      <c r="AA15" s="38">
        <v>77</v>
      </c>
      <c r="AB15" s="38">
        <v>12</v>
      </c>
      <c r="AC15" s="38">
        <v>15</v>
      </c>
      <c r="AD15" s="38">
        <v>0</v>
      </c>
      <c r="AE15" s="51">
        <v>127</v>
      </c>
      <c r="AF15" s="38">
        <v>96</v>
      </c>
      <c r="AG15" s="51">
        <v>40</v>
      </c>
      <c r="AH15" s="38">
        <v>52</v>
      </c>
      <c r="AI15" s="38">
        <v>36</v>
      </c>
      <c r="AJ15" s="38">
        <v>36</v>
      </c>
      <c r="AK15" s="38">
        <v>32</v>
      </c>
      <c r="AL15" s="51">
        <v>137</v>
      </c>
      <c r="AM15" s="38">
        <v>92</v>
      </c>
      <c r="AN15" s="38">
        <v>45</v>
      </c>
      <c r="AO15" s="38">
        <v>75</v>
      </c>
      <c r="AP15" s="38">
        <v>37</v>
      </c>
      <c r="AQ15" s="44">
        <v>38</v>
      </c>
    </row>
    <row r="16" spans="1:43" ht="20" customHeight="1" x14ac:dyDescent="0.25">
      <c r="A16" s="83" t="s">
        <v>117</v>
      </c>
      <c r="B16" s="45">
        <v>0.18100350494926296</v>
      </c>
      <c r="C16" s="39">
        <v>0.14716386632973474</v>
      </c>
      <c r="D16" s="39">
        <v>7.5572702665290287E-2</v>
      </c>
      <c r="E16" s="39">
        <v>0.17867533199984081</v>
      </c>
      <c r="F16" s="39">
        <v>0.12587384499126855</v>
      </c>
      <c r="G16" s="39">
        <v>0.10813018521820514</v>
      </c>
      <c r="H16" s="52">
        <v>0.1298000269504607</v>
      </c>
      <c r="I16" s="39">
        <v>0.12751940117576444</v>
      </c>
      <c r="J16" s="39">
        <v>0.16604248477872294</v>
      </c>
      <c r="K16" s="39">
        <v>9.3640470579149329E-2</v>
      </c>
      <c r="L16" s="39">
        <v>0.14746265345850346</v>
      </c>
      <c r="M16" s="52">
        <v>0.16661389195015355</v>
      </c>
      <c r="N16" s="39">
        <v>0.10259618422675079</v>
      </c>
      <c r="O16" s="39">
        <v>0.20823127526589566</v>
      </c>
      <c r="P16" s="52">
        <v>0.16883910698059534</v>
      </c>
      <c r="Q16" s="39">
        <v>0.16162922112730915</v>
      </c>
      <c r="R16" s="52">
        <v>0.14410557644657909</v>
      </c>
      <c r="S16" s="39">
        <v>0.2137254643508292</v>
      </c>
      <c r="T16" s="52">
        <v>0.12836849616728979</v>
      </c>
      <c r="U16" s="39">
        <v>0.16703782300646691</v>
      </c>
      <c r="V16" s="39">
        <v>0.222844093642174</v>
      </c>
      <c r="W16" s="39">
        <v>0.21232025243559613</v>
      </c>
      <c r="X16" s="52">
        <v>0.14081907599766499</v>
      </c>
      <c r="Y16" s="39">
        <v>0.18825896202191852</v>
      </c>
      <c r="Z16" s="39">
        <v>0.17280966224231592</v>
      </c>
      <c r="AA16" s="39">
        <v>0.18770731911514602</v>
      </c>
      <c r="AB16" s="39">
        <v>0.20509880611506431</v>
      </c>
      <c r="AC16" s="39">
        <v>0.25316034452621411</v>
      </c>
      <c r="AD16" s="39">
        <v>0</v>
      </c>
      <c r="AE16" s="52">
        <v>0.17825756022742414</v>
      </c>
      <c r="AF16" s="39">
        <v>0.18479072180706752</v>
      </c>
      <c r="AG16" s="52">
        <v>0.20651310376353979</v>
      </c>
      <c r="AH16" s="39">
        <v>0.1594503962745123</v>
      </c>
      <c r="AI16" s="39">
        <v>0.11800687276134708</v>
      </c>
      <c r="AJ16" s="39">
        <v>0.15607633796454637</v>
      </c>
      <c r="AK16" s="39">
        <v>0.1642832774064453</v>
      </c>
      <c r="AL16" s="52">
        <v>0.18157224613812123</v>
      </c>
      <c r="AM16" s="39">
        <v>0.19950624547414131</v>
      </c>
      <c r="AN16" s="39">
        <v>0.15394539923969386</v>
      </c>
      <c r="AO16" s="39">
        <v>0.18013876901885134</v>
      </c>
      <c r="AP16" s="39">
        <v>0.16576965246408265</v>
      </c>
      <c r="AQ16" s="45">
        <v>0.19325611708570636</v>
      </c>
    </row>
    <row r="17" spans="1:43" ht="20" customHeight="1" x14ac:dyDescent="0.25">
      <c r="A17" s="83"/>
      <c r="B17" s="46">
        <v>362</v>
      </c>
      <c r="C17" s="40">
        <v>39</v>
      </c>
      <c r="D17" s="40">
        <v>30</v>
      </c>
      <c r="E17" s="40">
        <v>32</v>
      </c>
      <c r="F17" s="40">
        <v>45</v>
      </c>
      <c r="G17" s="40">
        <v>20</v>
      </c>
      <c r="H17" s="53">
        <v>44</v>
      </c>
      <c r="I17" s="40">
        <v>61</v>
      </c>
      <c r="J17" s="40">
        <v>29</v>
      </c>
      <c r="K17" s="40">
        <v>9</v>
      </c>
      <c r="L17" s="40">
        <v>30</v>
      </c>
      <c r="M17" s="53">
        <v>96</v>
      </c>
      <c r="N17" s="40">
        <v>45</v>
      </c>
      <c r="O17" s="40">
        <v>28</v>
      </c>
      <c r="P17" s="53">
        <v>116</v>
      </c>
      <c r="Q17" s="40">
        <v>113</v>
      </c>
      <c r="R17" s="53">
        <v>139</v>
      </c>
      <c r="S17" s="40">
        <v>220</v>
      </c>
      <c r="T17" s="53">
        <v>70</v>
      </c>
      <c r="U17" s="40">
        <v>81</v>
      </c>
      <c r="V17" s="40">
        <v>110</v>
      </c>
      <c r="W17" s="40">
        <v>101</v>
      </c>
      <c r="X17" s="53">
        <v>67</v>
      </c>
      <c r="Y17" s="40">
        <v>62</v>
      </c>
      <c r="Z17" s="40">
        <v>46</v>
      </c>
      <c r="AA17" s="40">
        <v>123</v>
      </c>
      <c r="AB17" s="40">
        <v>20</v>
      </c>
      <c r="AC17" s="40">
        <v>43</v>
      </c>
      <c r="AD17" s="40">
        <v>0</v>
      </c>
      <c r="AE17" s="53">
        <v>207</v>
      </c>
      <c r="AF17" s="40">
        <v>155</v>
      </c>
      <c r="AG17" s="53">
        <v>81</v>
      </c>
      <c r="AH17" s="40">
        <v>58</v>
      </c>
      <c r="AI17" s="40">
        <v>33</v>
      </c>
      <c r="AJ17" s="40">
        <v>54</v>
      </c>
      <c r="AK17" s="40">
        <v>61</v>
      </c>
      <c r="AL17" s="53">
        <v>215</v>
      </c>
      <c r="AM17" s="40">
        <v>143</v>
      </c>
      <c r="AN17" s="40">
        <v>72</v>
      </c>
      <c r="AO17" s="40">
        <v>124</v>
      </c>
      <c r="AP17" s="40">
        <v>54</v>
      </c>
      <c r="AQ17" s="46">
        <v>69</v>
      </c>
    </row>
    <row r="18" spans="1:43" ht="20" customHeight="1" x14ac:dyDescent="0.25">
      <c r="A18" s="84" t="s">
        <v>118</v>
      </c>
      <c r="B18" s="47">
        <v>0.36440264191385346</v>
      </c>
      <c r="C18" s="41">
        <v>0.31395698774102965</v>
      </c>
      <c r="D18" s="41">
        <v>0.6707544353392102</v>
      </c>
      <c r="E18" s="41">
        <v>0.4131970661468985</v>
      </c>
      <c r="F18" s="41">
        <v>0.20171610280746782</v>
      </c>
      <c r="G18" s="41">
        <v>0.39335613144935538</v>
      </c>
      <c r="H18" s="54">
        <v>0.26316829929918728</v>
      </c>
      <c r="I18" s="41">
        <v>0.5687494290402989</v>
      </c>
      <c r="J18" s="41">
        <v>0.42017975994548612</v>
      </c>
      <c r="K18" s="41">
        <v>0.34802843396321764</v>
      </c>
      <c r="L18" s="41">
        <v>0.24948359919102764</v>
      </c>
      <c r="M18" s="54">
        <v>0.27060900788175635</v>
      </c>
      <c r="N18" s="41">
        <v>0.56509722975610222</v>
      </c>
      <c r="O18" s="41">
        <v>0.3804313637390303</v>
      </c>
      <c r="P18" s="54">
        <v>0.45771827257152081</v>
      </c>
      <c r="Q18" s="41">
        <v>0.29729498066966142</v>
      </c>
      <c r="R18" s="54">
        <v>0.37465168046199065</v>
      </c>
      <c r="S18" s="41">
        <v>0.3560373104187059</v>
      </c>
      <c r="T18" s="54">
        <v>0.40546327062931686</v>
      </c>
      <c r="U18" s="41">
        <v>0.37292664447903801</v>
      </c>
      <c r="V18" s="41">
        <v>0.36698497530076296</v>
      </c>
      <c r="W18" s="41">
        <v>0.30557922288314177</v>
      </c>
      <c r="X18" s="54">
        <v>0.42085457413612631</v>
      </c>
      <c r="Y18" s="41">
        <v>0.3638601896153264</v>
      </c>
      <c r="Z18" s="41">
        <v>0.3461741521210992</v>
      </c>
      <c r="AA18" s="41">
        <v>0.32715621049175198</v>
      </c>
      <c r="AB18" s="41">
        <v>0.3325845981048523</v>
      </c>
      <c r="AC18" s="41">
        <v>0.39670117766300772</v>
      </c>
      <c r="AD18" s="41">
        <v>0</v>
      </c>
      <c r="AE18" s="54">
        <v>0.39527099717216024</v>
      </c>
      <c r="AF18" s="41">
        <v>0.32182889508012252</v>
      </c>
      <c r="AG18" s="54">
        <v>0.32884546014780502</v>
      </c>
      <c r="AH18" s="41">
        <v>0.38077434278976385</v>
      </c>
      <c r="AI18" s="41">
        <v>0.42107599291507136</v>
      </c>
      <c r="AJ18" s="41">
        <v>0.36041441395039703</v>
      </c>
      <c r="AK18" s="41">
        <v>0.41649119713477512</v>
      </c>
      <c r="AL18" s="54">
        <v>0.38285134505312529</v>
      </c>
      <c r="AM18" s="41">
        <v>0.35655243192100555</v>
      </c>
      <c r="AN18" s="41">
        <v>0.42336411819886982</v>
      </c>
      <c r="AO18" s="41">
        <v>0.35426252820365434</v>
      </c>
      <c r="AP18" s="41">
        <v>0.34530388434095888</v>
      </c>
      <c r="AQ18" s="47">
        <v>0.36244073799867249</v>
      </c>
    </row>
    <row r="19" spans="1:43" ht="20" customHeight="1" x14ac:dyDescent="0.25">
      <c r="A19" s="84"/>
      <c r="B19" s="44">
        <v>729</v>
      </c>
      <c r="C19" s="38">
        <v>83</v>
      </c>
      <c r="D19" s="38">
        <v>271</v>
      </c>
      <c r="E19" s="38">
        <v>74</v>
      </c>
      <c r="F19" s="38">
        <v>72</v>
      </c>
      <c r="G19" s="38">
        <v>71</v>
      </c>
      <c r="H19" s="51">
        <v>89</v>
      </c>
      <c r="I19" s="38">
        <v>273</v>
      </c>
      <c r="J19" s="38">
        <v>73</v>
      </c>
      <c r="K19" s="38">
        <v>33</v>
      </c>
      <c r="L19" s="38">
        <v>51</v>
      </c>
      <c r="M19" s="51">
        <v>156</v>
      </c>
      <c r="N19" s="38">
        <v>248</v>
      </c>
      <c r="O19" s="38">
        <v>50</v>
      </c>
      <c r="P19" s="51">
        <v>314</v>
      </c>
      <c r="Q19" s="38">
        <v>208</v>
      </c>
      <c r="R19" s="51">
        <v>361</v>
      </c>
      <c r="S19" s="38">
        <v>366</v>
      </c>
      <c r="T19" s="51">
        <v>222</v>
      </c>
      <c r="U19" s="38">
        <v>180</v>
      </c>
      <c r="V19" s="38">
        <v>182</v>
      </c>
      <c r="W19" s="38">
        <v>145</v>
      </c>
      <c r="X19" s="51">
        <v>202</v>
      </c>
      <c r="Y19" s="38">
        <v>120</v>
      </c>
      <c r="Z19" s="38">
        <v>93</v>
      </c>
      <c r="AA19" s="38">
        <v>215</v>
      </c>
      <c r="AB19" s="38">
        <v>32</v>
      </c>
      <c r="AC19" s="38">
        <v>68</v>
      </c>
      <c r="AD19" s="38">
        <v>0</v>
      </c>
      <c r="AE19" s="51">
        <v>458</v>
      </c>
      <c r="AF19" s="38">
        <v>271</v>
      </c>
      <c r="AG19" s="51">
        <v>128</v>
      </c>
      <c r="AH19" s="38">
        <v>138</v>
      </c>
      <c r="AI19" s="38">
        <v>119</v>
      </c>
      <c r="AJ19" s="38">
        <v>125</v>
      </c>
      <c r="AK19" s="38">
        <v>155</v>
      </c>
      <c r="AL19" s="51">
        <v>454</v>
      </c>
      <c r="AM19" s="38">
        <v>256</v>
      </c>
      <c r="AN19" s="38">
        <v>198</v>
      </c>
      <c r="AO19" s="38">
        <v>244</v>
      </c>
      <c r="AP19" s="38">
        <v>113</v>
      </c>
      <c r="AQ19" s="44">
        <v>130</v>
      </c>
    </row>
    <row r="20" spans="1:43" ht="20" customHeight="1" x14ac:dyDescent="0.25">
      <c r="A20" s="83" t="s">
        <v>119</v>
      </c>
      <c r="B20" s="45">
        <v>0.20732148864113603</v>
      </c>
      <c r="C20" s="39">
        <v>0.2604629347653129</v>
      </c>
      <c r="D20" s="39">
        <v>7.7208184883223618E-2</v>
      </c>
      <c r="E20" s="39">
        <v>9.8178000782206745E-2</v>
      </c>
      <c r="F20" s="39">
        <v>0.42244849488782199</v>
      </c>
      <c r="G20" s="39">
        <v>0.19447552888600694</v>
      </c>
      <c r="H20" s="52">
        <v>0.31911460391345603</v>
      </c>
      <c r="I20" s="39">
        <v>9.876796945189191E-2</v>
      </c>
      <c r="J20" s="39">
        <v>7.9245548731957896E-2</v>
      </c>
      <c r="K20" s="39">
        <v>0.25642759171335627</v>
      </c>
      <c r="L20" s="39">
        <v>0.42294154186568755</v>
      </c>
      <c r="M20" s="52">
        <v>0.30168893523442464</v>
      </c>
      <c r="N20" s="39">
        <v>0.15083233998780818</v>
      </c>
      <c r="O20" s="39">
        <v>9.6020313672199237E-2</v>
      </c>
      <c r="P20" s="52">
        <v>0.12846649563472146</v>
      </c>
      <c r="Q20" s="39">
        <v>0.31897923895001745</v>
      </c>
      <c r="R20" s="52">
        <v>0.23526190176408229</v>
      </c>
      <c r="S20" s="39">
        <v>0.18127363120170897</v>
      </c>
      <c r="T20" s="52">
        <v>0.16861771570501777</v>
      </c>
      <c r="U20" s="39">
        <v>0.2449753139846047</v>
      </c>
      <c r="V20" s="39">
        <v>0.19490523797600531</v>
      </c>
      <c r="W20" s="39">
        <v>0.22654218124380945</v>
      </c>
      <c r="X20" s="52">
        <v>0.2003930041597457</v>
      </c>
      <c r="Y20" s="39">
        <v>0.18735916464289662</v>
      </c>
      <c r="Z20" s="39">
        <v>0.23853906510977146</v>
      </c>
      <c r="AA20" s="39">
        <v>0.21161614912753238</v>
      </c>
      <c r="AB20" s="39">
        <v>0.26013863741945997</v>
      </c>
      <c r="AC20" s="39">
        <v>0.1701844467447568</v>
      </c>
      <c r="AD20" s="39">
        <v>0</v>
      </c>
      <c r="AE20" s="52">
        <v>0.20117535323781738</v>
      </c>
      <c r="AF20" s="39">
        <v>0.21579826074243716</v>
      </c>
      <c r="AG20" s="52">
        <v>0.17020909211091229</v>
      </c>
      <c r="AH20" s="39">
        <v>0.23340096505134236</v>
      </c>
      <c r="AI20" s="39">
        <v>0.24904512666476925</v>
      </c>
      <c r="AJ20" s="39">
        <v>0.18859878421249884</v>
      </c>
      <c r="AK20" s="39">
        <v>0.20604321682032492</v>
      </c>
      <c r="AL20" s="52">
        <v>0.21068638507517878</v>
      </c>
      <c r="AM20" s="39">
        <v>0.22590774482182341</v>
      </c>
      <c r="AN20" s="39">
        <v>0.18723828700026529</v>
      </c>
      <c r="AO20" s="39">
        <v>0.20512429866017318</v>
      </c>
      <c r="AP20" s="39">
        <v>0.20827161800124327</v>
      </c>
      <c r="AQ20" s="45">
        <v>0.20225115867853202</v>
      </c>
    </row>
    <row r="21" spans="1:43" ht="20" customHeight="1" x14ac:dyDescent="0.25">
      <c r="A21" s="85"/>
      <c r="B21" s="48">
        <v>415</v>
      </c>
      <c r="C21" s="42">
        <v>69</v>
      </c>
      <c r="D21" s="42">
        <v>31</v>
      </c>
      <c r="E21" s="42">
        <v>18</v>
      </c>
      <c r="F21" s="42">
        <v>150</v>
      </c>
      <c r="G21" s="42">
        <v>35</v>
      </c>
      <c r="H21" s="57">
        <v>108</v>
      </c>
      <c r="I21" s="42">
        <v>47</v>
      </c>
      <c r="J21" s="42">
        <v>14</v>
      </c>
      <c r="K21" s="42">
        <v>25</v>
      </c>
      <c r="L21" s="42">
        <v>86</v>
      </c>
      <c r="M21" s="57">
        <v>173</v>
      </c>
      <c r="N21" s="42">
        <v>66</v>
      </c>
      <c r="O21" s="42">
        <v>13</v>
      </c>
      <c r="P21" s="57">
        <v>88</v>
      </c>
      <c r="Q21" s="42">
        <v>223</v>
      </c>
      <c r="R21" s="57">
        <v>227</v>
      </c>
      <c r="S21" s="42">
        <v>186</v>
      </c>
      <c r="T21" s="57">
        <v>92</v>
      </c>
      <c r="U21" s="42">
        <v>119</v>
      </c>
      <c r="V21" s="42">
        <v>97</v>
      </c>
      <c r="W21" s="42">
        <v>107</v>
      </c>
      <c r="X21" s="57">
        <v>96</v>
      </c>
      <c r="Y21" s="42">
        <v>62</v>
      </c>
      <c r="Z21" s="42">
        <v>64</v>
      </c>
      <c r="AA21" s="42">
        <v>139</v>
      </c>
      <c r="AB21" s="42">
        <v>25</v>
      </c>
      <c r="AC21" s="42">
        <v>29</v>
      </c>
      <c r="AD21" s="42">
        <v>0</v>
      </c>
      <c r="AE21" s="57">
        <v>233</v>
      </c>
      <c r="AF21" s="42">
        <v>181</v>
      </c>
      <c r="AG21" s="57">
        <v>66</v>
      </c>
      <c r="AH21" s="42">
        <v>84</v>
      </c>
      <c r="AI21" s="42">
        <v>71</v>
      </c>
      <c r="AJ21" s="42">
        <v>66</v>
      </c>
      <c r="AK21" s="42">
        <v>76</v>
      </c>
      <c r="AL21" s="57">
        <v>250</v>
      </c>
      <c r="AM21" s="42">
        <v>162</v>
      </c>
      <c r="AN21" s="42">
        <v>87</v>
      </c>
      <c r="AO21" s="42">
        <v>141</v>
      </c>
      <c r="AP21" s="42">
        <v>68</v>
      </c>
      <c r="AQ21" s="48">
        <v>73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3" display="Return to index" xr:uid="{828AACEB-D6CB-45D0-9E8E-AAFAFE5311C5}"/>
  </hyperlinks>
  <pageMargins left="0.7" right="0.7" top="0.75" bottom="0.75" header="0.3" footer="0.3"/>
  <headerFooter alignWithMargins="0"/>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129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0.11598146871859544</v>
      </c>
      <c r="C6" s="37">
        <v>6.8160413287442725E-2</v>
      </c>
      <c r="D6" s="37">
        <v>0.284286047775204</v>
      </c>
      <c r="E6" s="37">
        <v>0.13956120666054439</v>
      </c>
      <c r="F6" s="37">
        <v>4.8247043799801166E-2</v>
      </c>
      <c r="G6" s="37">
        <v>0.12329375950550604</v>
      </c>
      <c r="H6" s="50">
        <v>6.3682551684569544E-2</v>
      </c>
      <c r="I6" s="37">
        <v>0.22157262070891928</v>
      </c>
      <c r="J6" s="37">
        <v>0.12096946990297265</v>
      </c>
      <c r="K6" s="37">
        <v>0.11817388148738735</v>
      </c>
      <c r="L6" s="37">
        <v>4.8677670070541926E-2</v>
      </c>
      <c r="M6" s="50">
        <v>5.6194455569684075E-2</v>
      </c>
      <c r="N6" s="37">
        <v>0.22563251234835402</v>
      </c>
      <c r="O6" s="37">
        <v>0.1298531717394443</v>
      </c>
      <c r="P6" s="50">
        <v>0.15665681996426092</v>
      </c>
      <c r="Q6" s="37">
        <v>8.7255269659376411E-2</v>
      </c>
      <c r="R6" s="50">
        <v>0.13287755543924962</v>
      </c>
      <c r="S6" s="37">
        <v>0.10023116307335121</v>
      </c>
      <c r="T6" s="50">
        <v>0.15781969719886024</v>
      </c>
      <c r="U6" s="37">
        <v>0.10045382053815448</v>
      </c>
      <c r="V6" s="37">
        <v>0.1173605223314713</v>
      </c>
      <c r="W6" s="37">
        <v>8.2080541724740053E-2</v>
      </c>
      <c r="X6" s="50">
        <v>0.16616112901306818</v>
      </c>
      <c r="Y6" s="37">
        <v>9.4802204615705959E-2</v>
      </c>
      <c r="Z6" s="37">
        <v>9.3495254541237888E-2</v>
      </c>
      <c r="AA6" s="37">
        <v>9.6977690071402167E-2</v>
      </c>
      <c r="AB6" s="37">
        <v>0.11164900238927335</v>
      </c>
      <c r="AC6" s="37">
        <v>0.12690926033531455</v>
      </c>
      <c r="AD6" s="37">
        <v>0</v>
      </c>
      <c r="AE6" s="50">
        <v>0.12104649304405639</v>
      </c>
      <c r="AF6" s="37">
        <v>0.1089957689126157</v>
      </c>
      <c r="AG6" s="50">
        <v>0.14253792992225886</v>
      </c>
      <c r="AH6" s="37">
        <v>0.11309634869761304</v>
      </c>
      <c r="AI6" s="37">
        <v>0.1137929387346592</v>
      </c>
      <c r="AJ6" s="37">
        <v>0.11646488236881153</v>
      </c>
      <c r="AK6" s="37">
        <v>0.11891660399196674</v>
      </c>
      <c r="AL6" s="50">
        <v>0.11651708361706253</v>
      </c>
      <c r="AM6" s="37">
        <v>0.10891991051521177</v>
      </c>
      <c r="AN6" s="37">
        <v>0.12822032583387954</v>
      </c>
      <c r="AO6" s="37">
        <v>0.11977016799081167</v>
      </c>
      <c r="AP6" s="37">
        <v>9.7527348598332023E-2</v>
      </c>
      <c r="AQ6" s="43">
        <v>0.14007529968400015</v>
      </c>
    </row>
    <row r="7" spans="1:43" ht="20" customHeight="1" x14ac:dyDescent="0.25">
      <c r="A7" s="84"/>
      <c r="B7" s="44">
        <v>232</v>
      </c>
      <c r="C7" s="38">
        <v>18</v>
      </c>
      <c r="D7" s="38">
        <v>115</v>
      </c>
      <c r="E7" s="38">
        <v>25</v>
      </c>
      <c r="F7" s="38">
        <v>17</v>
      </c>
      <c r="G7" s="38">
        <v>22</v>
      </c>
      <c r="H7" s="51">
        <v>22</v>
      </c>
      <c r="I7" s="38">
        <v>107</v>
      </c>
      <c r="J7" s="38">
        <v>21</v>
      </c>
      <c r="K7" s="38">
        <v>11</v>
      </c>
      <c r="L7" s="38">
        <v>10</v>
      </c>
      <c r="M7" s="51">
        <v>32</v>
      </c>
      <c r="N7" s="38">
        <v>99</v>
      </c>
      <c r="O7" s="38">
        <v>17</v>
      </c>
      <c r="P7" s="51">
        <v>108</v>
      </c>
      <c r="Q7" s="38">
        <v>61</v>
      </c>
      <c r="R7" s="51">
        <v>128</v>
      </c>
      <c r="S7" s="38">
        <v>103</v>
      </c>
      <c r="T7" s="51">
        <v>86</v>
      </c>
      <c r="U7" s="38">
        <v>49</v>
      </c>
      <c r="V7" s="38">
        <v>58</v>
      </c>
      <c r="W7" s="38">
        <v>39</v>
      </c>
      <c r="X7" s="51">
        <v>80</v>
      </c>
      <c r="Y7" s="38">
        <v>31</v>
      </c>
      <c r="Z7" s="38">
        <v>25</v>
      </c>
      <c r="AA7" s="38">
        <v>64</v>
      </c>
      <c r="AB7" s="38">
        <v>11</v>
      </c>
      <c r="AC7" s="38">
        <v>22</v>
      </c>
      <c r="AD7" s="38">
        <v>0</v>
      </c>
      <c r="AE7" s="51">
        <v>140</v>
      </c>
      <c r="AF7" s="38">
        <v>92</v>
      </c>
      <c r="AG7" s="51">
        <v>56</v>
      </c>
      <c r="AH7" s="38">
        <v>41</v>
      </c>
      <c r="AI7" s="38">
        <v>32</v>
      </c>
      <c r="AJ7" s="38">
        <v>40</v>
      </c>
      <c r="AK7" s="38">
        <v>44</v>
      </c>
      <c r="AL7" s="51">
        <v>138</v>
      </c>
      <c r="AM7" s="38">
        <v>78</v>
      </c>
      <c r="AN7" s="38">
        <v>60</v>
      </c>
      <c r="AO7" s="38">
        <v>82</v>
      </c>
      <c r="AP7" s="38">
        <v>32</v>
      </c>
      <c r="AQ7" s="44">
        <v>50</v>
      </c>
    </row>
    <row r="8" spans="1:43" ht="20" customHeight="1" x14ac:dyDescent="0.25">
      <c r="A8" s="83" t="s">
        <v>113</v>
      </c>
      <c r="B8" s="45">
        <v>0.2181436667183812</v>
      </c>
      <c r="C8" s="39">
        <v>0.1673656466783999</v>
      </c>
      <c r="D8" s="39">
        <v>0.35831695238768163</v>
      </c>
      <c r="E8" s="39">
        <v>0.28664586114709489</v>
      </c>
      <c r="F8" s="39">
        <v>0.13081420995255968</v>
      </c>
      <c r="G8" s="39">
        <v>0.27862356605888688</v>
      </c>
      <c r="H8" s="52">
        <v>0.16419530915106914</v>
      </c>
      <c r="I8" s="39">
        <v>0.31010447760071874</v>
      </c>
      <c r="J8" s="39">
        <v>0.33275080297692811</v>
      </c>
      <c r="K8" s="39">
        <v>0.21156438574838796</v>
      </c>
      <c r="L8" s="39">
        <v>0.13616003545268407</v>
      </c>
      <c r="M8" s="52">
        <v>0.17942857548613322</v>
      </c>
      <c r="N8" s="39">
        <v>0.28314686686799123</v>
      </c>
      <c r="O8" s="39">
        <v>0.3260733958539887</v>
      </c>
      <c r="P8" s="52">
        <v>0.2785562480622088</v>
      </c>
      <c r="Q8" s="39">
        <v>0.18355113745403959</v>
      </c>
      <c r="R8" s="52">
        <v>0.22502019409898424</v>
      </c>
      <c r="S8" s="39">
        <v>0.21197845950361421</v>
      </c>
      <c r="T8" s="52">
        <v>0.24291783954670873</v>
      </c>
      <c r="U8" s="39">
        <v>0.24364473358520575</v>
      </c>
      <c r="V8" s="39">
        <v>0.18519705545611526</v>
      </c>
      <c r="W8" s="39">
        <v>0.19792569967421106</v>
      </c>
      <c r="X8" s="52">
        <v>0.22154445779330081</v>
      </c>
      <c r="Y8" s="39">
        <v>0.23405221302898893</v>
      </c>
      <c r="Z8" s="39">
        <v>0.23815769929913203</v>
      </c>
      <c r="AA8" s="39">
        <v>0.2042571072009394</v>
      </c>
      <c r="AB8" s="39">
        <v>0.17328295627737525</v>
      </c>
      <c r="AC8" s="39">
        <v>0.22516555513523634</v>
      </c>
      <c r="AD8" s="39">
        <v>0</v>
      </c>
      <c r="AE8" s="52">
        <v>0.22928800583624803</v>
      </c>
      <c r="AF8" s="39">
        <v>0.20277335403851754</v>
      </c>
      <c r="AG8" s="52">
        <v>0.17034320054288021</v>
      </c>
      <c r="AH8" s="39">
        <v>0.25118542813028921</v>
      </c>
      <c r="AI8" s="39">
        <v>0.22845613101966594</v>
      </c>
      <c r="AJ8" s="39">
        <v>0.22782662849966431</v>
      </c>
      <c r="AK8" s="39">
        <v>0.25428721627193474</v>
      </c>
      <c r="AL8" s="52">
        <v>0.21655549049889766</v>
      </c>
      <c r="AM8" s="39">
        <v>0.20204707036734085</v>
      </c>
      <c r="AN8" s="39">
        <v>0.2389053241418341</v>
      </c>
      <c r="AO8" s="39">
        <v>0.22021277204528988</v>
      </c>
      <c r="AP8" s="39">
        <v>0.25383158834223507</v>
      </c>
      <c r="AQ8" s="45">
        <v>0.18952266571329282</v>
      </c>
    </row>
    <row r="9" spans="1:43" ht="20" customHeight="1" x14ac:dyDescent="0.25">
      <c r="A9" s="83"/>
      <c r="B9" s="46">
        <v>436</v>
      </c>
      <c r="C9" s="40">
        <v>44</v>
      </c>
      <c r="D9" s="40">
        <v>145</v>
      </c>
      <c r="E9" s="40">
        <v>51</v>
      </c>
      <c r="F9" s="40">
        <v>46</v>
      </c>
      <c r="G9" s="40">
        <v>50</v>
      </c>
      <c r="H9" s="53">
        <v>55</v>
      </c>
      <c r="I9" s="40">
        <v>149</v>
      </c>
      <c r="J9" s="40">
        <v>58</v>
      </c>
      <c r="K9" s="40">
        <v>20</v>
      </c>
      <c r="L9" s="40">
        <v>28</v>
      </c>
      <c r="M9" s="53">
        <v>103</v>
      </c>
      <c r="N9" s="40">
        <v>124</v>
      </c>
      <c r="O9" s="40">
        <v>43</v>
      </c>
      <c r="P9" s="53">
        <v>191</v>
      </c>
      <c r="Q9" s="40">
        <v>129</v>
      </c>
      <c r="R9" s="53">
        <v>217</v>
      </c>
      <c r="S9" s="40">
        <v>218</v>
      </c>
      <c r="T9" s="53">
        <v>133</v>
      </c>
      <c r="U9" s="40">
        <v>118</v>
      </c>
      <c r="V9" s="40">
        <v>92</v>
      </c>
      <c r="W9" s="40">
        <v>94</v>
      </c>
      <c r="X9" s="53">
        <v>106</v>
      </c>
      <c r="Y9" s="40">
        <v>77</v>
      </c>
      <c r="Z9" s="40">
        <v>64</v>
      </c>
      <c r="AA9" s="40">
        <v>134</v>
      </c>
      <c r="AB9" s="40">
        <v>17</v>
      </c>
      <c r="AC9" s="40">
        <v>38</v>
      </c>
      <c r="AD9" s="40">
        <v>0</v>
      </c>
      <c r="AE9" s="53">
        <v>266</v>
      </c>
      <c r="AF9" s="40">
        <v>170</v>
      </c>
      <c r="AG9" s="53">
        <v>66</v>
      </c>
      <c r="AH9" s="40">
        <v>91</v>
      </c>
      <c r="AI9" s="40">
        <v>65</v>
      </c>
      <c r="AJ9" s="40">
        <v>79</v>
      </c>
      <c r="AK9" s="40">
        <v>94</v>
      </c>
      <c r="AL9" s="53">
        <v>257</v>
      </c>
      <c r="AM9" s="40">
        <v>145</v>
      </c>
      <c r="AN9" s="40">
        <v>112</v>
      </c>
      <c r="AO9" s="40">
        <v>151</v>
      </c>
      <c r="AP9" s="40">
        <v>83</v>
      </c>
      <c r="AQ9" s="46">
        <v>68</v>
      </c>
    </row>
    <row r="10" spans="1:43" ht="20" customHeight="1" x14ac:dyDescent="0.25">
      <c r="A10" s="84" t="s">
        <v>114</v>
      </c>
      <c r="B10" s="47">
        <v>0.26287460288031783</v>
      </c>
      <c r="C10" s="41">
        <v>0.32504346146956548</v>
      </c>
      <c r="D10" s="41">
        <v>0.21558916822343532</v>
      </c>
      <c r="E10" s="41">
        <v>0.28362752626365662</v>
      </c>
      <c r="F10" s="41">
        <v>0.25887383090538518</v>
      </c>
      <c r="G10" s="41">
        <v>0.27561686235966443</v>
      </c>
      <c r="H10" s="54">
        <v>0.29169482056152141</v>
      </c>
      <c r="I10" s="41">
        <v>0.2253557489168011</v>
      </c>
      <c r="J10" s="41">
        <v>0.31358629264965621</v>
      </c>
      <c r="K10" s="41">
        <v>0.30647598557942357</v>
      </c>
      <c r="L10" s="41">
        <v>0.22347505881432991</v>
      </c>
      <c r="M10" s="54">
        <v>0.27527026795444171</v>
      </c>
      <c r="N10" s="41">
        <v>0.21577584085328294</v>
      </c>
      <c r="O10" s="41">
        <v>0.26718062070391418</v>
      </c>
      <c r="P10" s="54">
        <v>0.26431486443402291</v>
      </c>
      <c r="Q10" s="41">
        <v>0.22369121134154946</v>
      </c>
      <c r="R10" s="54">
        <v>0.25215945818509317</v>
      </c>
      <c r="S10" s="41">
        <v>0.27471018217458804</v>
      </c>
      <c r="T10" s="54">
        <v>0.2842840003749294</v>
      </c>
      <c r="U10" s="41">
        <v>0.26455804134692423</v>
      </c>
      <c r="V10" s="41">
        <v>0.24148549298184357</v>
      </c>
      <c r="W10" s="41">
        <v>0.2587864368134194</v>
      </c>
      <c r="X10" s="54">
        <v>0.24307281560218943</v>
      </c>
      <c r="Y10" s="41">
        <v>0.26935512721783911</v>
      </c>
      <c r="Z10" s="41">
        <v>0.3055665620750469</v>
      </c>
      <c r="AA10" s="41">
        <v>0.28233239771700713</v>
      </c>
      <c r="AB10" s="41">
        <v>0.22762711425328416</v>
      </c>
      <c r="AC10" s="41">
        <v>0.18420189645655899</v>
      </c>
      <c r="AD10" s="41">
        <v>0</v>
      </c>
      <c r="AE10" s="54">
        <v>0.25518967533942311</v>
      </c>
      <c r="AF10" s="41">
        <v>0.27347368264416388</v>
      </c>
      <c r="AG10" s="54">
        <v>0.2482211392261017</v>
      </c>
      <c r="AH10" s="41">
        <v>0.2642333995027572</v>
      </c>
      <c r="AI10" s="41">
        <v>0.30617444160229401</v>
      </c>
      <c r="AJ10" s="41">
        <v>0.2637125127944</v>
      </c>
      <c r="AK10" s="41">
        <v>0.26181607919613697</v>
      </c>
      <c r="AL10" s="54">
        <v>0.24928674093958056</v>
      </c>
      <c r="AM10" s="41">
        <v>0.23924088285662207</v>
      </c>
      <c r="AN10" s="41">
        <v>0.26476211695700896</v>
      </c>
      <c r="AO10" s="41">
        <v>0.27002062287204276</v>
      </c>
      <c r="AP10" s="41">
        <v>0.27422241147949655</v>
      </c>
      <c r="AQ10" s="47">
        <v>0.2661848739269187</v>
      </c>
    </row>
    <row r="11" spans="1:43" ht="20" customHeight="1" x14ac:dyDescent="0.25">
      <c r="A11" s="84"/>
      <c r="B11" s="44">
        <v>526</v>
      </c>
      <c r="C11" s="38">
        <v>86</v>
      </c>
      <c r="D11" s="38">
        <v>87</v>
      </c>
      <c r="E11" s="38">
        <v>51</v>
      </c>
      <c r="F11" s="38">
        <v>92</v>
      </c>
      <c r="G11" s="38">
        <v>50</v>
      </c>
      <c r="H11" s="51">
        <v>99</v>
      </c>
      <c r="I11" s="38">
        <v>108</v>
      </c>
      <c r="J11" s="38">
        <v>55</v>
      </c>
      <c r="K11" s="38">
        <v>29</v>
      </c>
      <c r="L11" s="38">
        <v>46</v>
      </c>
      <c r="M11" s="51">
        <v>158</v>
      </c>
      <c r="N11" s="38">
        <v>95</v>
      </c>
      <c r="O11" s="38">
        <v>35</v>
      </c>
      <c r="P11" s="51">
        <v>181</v>
      </c>
      <c r="Q11" s="38">
        <v>157</v>
      </c>
      <c r="R11" s="51">
        <v>243</v>
      </c>
      <c r="S11" s="38">
        <v>283</v>
      </c>
      <c r="T11" s="51">
        <v>156</v>
      </c>
      <c r="U11" s="38">
        <v>128</v>
      </c>
      <c r="V11" s="38">
        <v>120</v>
      </c>
      <c r="W11" s="38">
        <v>123</v>
      </c>
      <c r="X11" s="51">
        <v>116</v>
      </c>
      <c r="Y11" s="38">
        <v>89</v>
      </c>
      <c r="Z11" s="38">
        <v>82</v>
      </c>
      <c r="AA11" s="38">
        <v>185</v>
      </c>
      <c r="AB11" s="38">
        <v>22</v>
      </c>
      <c r="AC11" s="38">
        <v>31</v>
      </c>
      <c r="AD11" s="38">
        <v>0</v>
      </c>
      <c r="AE11" s="51">
        <v>296</v>
      </c>
      <c r="AF11" s="38">
        <v>230</v>
      </c>
      <c r="AG11" s="51">
        <v>97</v>
      </c>
      <c r="AH11" s="38">
        <v>96</v>
      </c>
      <c r="AI11" s="38">
        <v>87</v>
      </c>
      <c r="AJ11" s="38">
        <v>92</v>
      </c>
      <c r="AK11" s="38">
        <v>97</v>
      </c>
      <c r="AL11" s="51">
        <v>296</v>
      </c>
      <c r="AM11" s="38">
        <v>172</v>
      </c>
      <c r="AN11" s="38">
        <v>124</v>
      </c>
      <c r="AO11" s="38">
        <v>186</v>
      </c>
      <c r="AP11" s="38">
        <v>90</v>
      </c>
      <c r="AQ11" s="44">
        <v>96</v>
      </c>
    </row>
    <row r="12" spans="1:43" ht="20" customHeight="1" x14ac:dyDescent="0.25">
      <c r="A12" s="83" t="s">
        <v>115</v>
      </c>
      <c r="B12" s="45">
        <v>9.7989668888049539E-2</v>
      </c>
      <c r="C12" s="39">
        <v>0.11646605071621628</v>
      </c>
      <c r="D12" s="39">
        <v>6.5627305684997986E-2</v>
      </c>
      <c r="E12" s="39">
        <v>6.7560893640796746E-2</v>
      </c>
      <c r="F12" s="39">
        <v>0.15809953676148092</v>
      </c>
      <c r="G12" s="39">
        <v>0.10329771477374751</v>
      </c>
      <c r="H12" s="52">
        <v>0.14380170314823223</v>
      </c>
      <c r="I12" s="39">
        <v>7.1270442270876547E-2</v>
      </c>
      <c r="J12" s="39">
        <v>3.6026631983268921E-2</v>
      </c>
      <c r="K12" s="39">
        <v>0.10639686917929719</v>
      </c>
      <c r="L12" s="39">
        <v>0.13388091273298042</v>
      </c>
      <c r="M12" s="52">
        <v>0.1314936784601245</v>
      </c>
      <c r="N12" s="39">
        <v>8.0950503864095164E-2</v>
      </c>
      <c r="O12" s="39">
        <v>7.1904610655248599E-2</v>
      </c>
      <c r="P12" s="52">
        <v>7.4646216694619058E-2</v>
      </c>
      <c r="Q12" s="39">
        <v>0.12754309138702025</v>
      </c>
      <c r="R12" s="52">
        <v>9.9395447278784591E-2</v>
      </c>
      <c r="S12" s="39">
        <v>9.7338636192256481E-2</v>
      </c>
      <c r="T12" s="52">
        <v>0.11423028092838017</v>
      </c>
      <c r="U12" s="39">
        <v>8.7535365629664574E-2</v>
      </c>
      <c r="V12" s="39">
        <v>9.1987540390398873E-2</v>
      </c>
      <c r="W12" s="39">
        <v>9.6183982095231754E-2</v>
      </c>
      <c r="X12" s="52">
        <v>0.10409697157941361</v>
      </c>
      <c r="Y12" s="39">
        <v>7.2388159805629945E-2</v>
      </c>
      <c r="Z12" s="39">
        <v>0.11045710735581371</v>
      </c>
      <c r="AA12" s="39">
        <v>9.6533888233565068E-2</v>
      </c>
      <c r="AB12" s="39">
        <v>0.16464429397415833</v>
      </c>
      <c r="AC12" s="39">
        <v>7.8829592203900012E-2</v>
      </c>
      <c r="AD12" s="39">
        <v>0</v>
      </c>
      <c r="AE12" s="52">
        <v>0.10577968233376847</v>
      </c>
      <c r="AF12" s="39">
        <v>8.724565426549713E-2</v>
      </c>
      <c r="AG12" s="52">
        <v>8.2577545964774166E-2</v>
      </c>
      <c r="AH12" s="39">
        <v>8.4603278946606519E-2</v>
      </c>
      <c r="AI12" s="39">
        <v>9.769240777643505E-2</v>
      </c>
      <c r="AJ12" s="39">
        <v>9.7085829592759645E-2</v>
      </c>
      <c r="AK12" s="39">
        <v>0.12070594811097331</v>
      </c>
      <c r="AL12" s="52">
        <v>0.10699569374696656</v>
      </c>
      <c r="AM12" s="39">
        <v>0.10954905284551845</v>
      </c>
      <c r="AN12" s="39">
        <v>0.10306231226463768</v>
      </c>
      <c r="AO12" s="39">
        <v>8.3812665858634061E-2</v>
      </c>
      <c r="AP12" s="39">
        <v>8.0924562069180084E-2</v>
      </c>
      <c r="AQ12" s="45">
        <v>8.6449171903739325E-2</v>
      </c>
    </row>
    <row r="13" spans="1:43" ht="20" customHeight="1" x14ac:dyDescent="0.25">
      <c r="A13" s="83"/>
      <c r="B13" s="46">
        <v>196</v>
      </c>
      <c r="C13" s="40">
        <v>31</v>
      </c>
      <c r="D13" s="40">
        <v>26</v>
      </c>
      <c r="E13" s="40">
        <v>12</v>
      </c>
      <c r="F13" s="40">
        <v>56</v>
      </c>
      <c r="G13" s="40">
        <v>19</v>
      </c>
      <c r="H13" s="53">
        <v>49</v>
      </c>
      <c r="I13" s="40">
        <v>34</v>
      </c>
      <c r="J13" s="40">
        <v>6</v>
      </c>
      <c r="K13" s="40">
        <v>10</v>
      </c>
      <c r="L13" s="40">
        <v>27</v>
      </c>
      <c r="M13" s="53">
        <v>76</v>
      </c>
      <c r="N13" s="40">
        <v>36</v>
      </c>
      <c r="O13" s="40">
        <v>10</v>
      </c>
      <c r="P13" s="53">
        <v>51</v>
      </c>
      <c r="Q13" s="40">
        <v>89</v>
      </c>
      <c r="R13" s="53">
        <v>96</v>
      </c>
      <c r="S13" s="40">
        <v>100</v>
      </c>
      <c r="T13" s="53">
        <v>63</v>
      </c>
      <c r="U13" s="40">
        <v>42</v>
      </c>
      <c r="V13" s="40">
        <v>46</v>
      </c>
      <c r="W13" s="40">
        <v>46</v>
      </c>
      <c r="X13" s="53">
        <v>50</v>
      </c>
      <c r="Y13" s="40">
        <v>24</v>
      </c>
      <c r="Z13" s="40">
        <v>30</v>
      </c>
      <c r="AA13" s="40">
        <v>63</v>
      </c>
      <c r="AB13" s="40">
        <v>16</v>
      </c>
      <c r="AC13" s="40">
        <v>13</v>
      </c>
      <c r="AD13" s="40">
        <v>0</v>
      </c>
      <c r="AE13" s="53">
        <v>123</v>
      </c>
      <c r="AF13" s="40">
        <v>73</v>
      </c>
      <c r="AG13" s="53">
        <v>32</v>
      </c>
      <c r="AH13" s="40">
        <v>31</v>
      </c>
      <c r="AI13" s="40">
        <v>28</v>
      </c>
      <c r="AJ13" s="40">
        <v>34</v>
      </c>
      <c r="AK13" s="40">
        <v>45</v>
      </c>
      <c r="AL13" s="53">
        <v>127</v>
      </c>
      <c r="AM13" s="40">
        <v>79</v>
      </c>
      <c r="AN13" s="40">
        <v>48</v>
      </c>
      <c r="AO13" s="40">
        <v>58</v>
      </c>
      <c r="AP13" s="40">
        <v>27</v>
      </c>
      <c r="AQ13" s="46">
        <v>31</v>
      </c>
    </row>
    <row r="14" spans="1:43" ht="20" customHeight="1" x14ac:dyDescent="0.25">
      <c r="A14" s="84" t="s">
        <v>116</v>
      </c>
      <c r="B14" s="47">
        <v>0.13318456550785349</v>
      </c>
      <c r="C14" s="41">
        <v>0.17138711181273145</v>
      </c>
      <c r="D14" s="41">
        <v>1.7230645475092735E-2</v>
      </c>
      <c r="E14" s="41">
        <v>4.6049707023493779E-2</v>
      </c>
      <c r="F14" s="41">
        <v>0.28311861982986181</v>
      </c>
      <c r="G14" s="41">
        <v>0.10706963537471095</v>
      </c>
      <c r="H14" s="54">
        <v>0.21011476381841271</v>
      </c>
      <c r="I14" s="41">
        <v>5.7029563943986367E-2</v>
      </c>
      <c r="J14" s="41">
        <v>5.1244432863744777E-2</v>
      </c>
      <c r="K14" s="41">
        <v>0.11799381281656522</v>
      </c>
      <c r="L14" s="41">
        <v>0.3145192845320029</v>
      </c>
      <c r="M14" s="54">
        <v>0.20915974055873124</v>
      </c>
      <c r="N14" s="41">
        <v>8.8426510894634769E-2</v>
      </c>
      <c r="O14" s="41">
        <v>4.4160101546033406E-2</v>
      </c>
      <c r="P14" s="54">
        <v>7.6939971557528672E-2</v>
      </c>
      <c r="Q14" s="41">
        <v>0.22161663703620693</v>
      </c>
      <c r="R14" s="54">
        <v>0.15745565319410582</v>
      </c>
      <c r="S14" s="41">
        <v>0.11007234689380863</v>
      </c>
      <c r="T14" s="54">
        <v>6.985215778989276E-2</v>
      </c>
      <c r="U14" s="41">
        <v>0.14839518140073626</v>
      </c>
      <c r="V14" s="41">
        <v>0.15420896530020503</v>
      </c>
      <c r="W14" s="41">
        <v>0.16881593138751749</v>
      </c>
      <c r="X14" s="54">
        <v>0.11816197110022063</v>
      </c>
      <c r="Y14" s="41">
        <v>0.139053167306222</v>
      </c>
      <c r="Z14" s="41">
        <v>0.12831302971461306</v>
      </c>
      <c r="AA14" s="41">
        <v>0.1437742783959286</v>
      </c>
      <c r="AB14" s="41">
        <v>0.12771649936607191</v>
      </c>
      <c r="AC14" s="41">
        <v>0.13399892334154903</v>
      </c>
      <c r="AD14" s="41">
        <v>0</v>
      </c>
      <c r="AE14" s="54">
        <v>0.12859871975716053</v>
      </c>
      <c r="AF14" s="41">
        <v>0.13950938049636716</v>
      </c>
      <c r="AG14" s="54">
        <v>0.1328217746771049</v>
      </c>
      <c r="AH14" s="41">
        <v>0.14765141516410568</v>
      </c>
      <c r="AI14" s="41">
        <v>0.14746997391294825</v>
      </c>
      <c r="AJ14" s="41">
        <v>0.1620597772939272</v>
      </c>
      <c r="AK14" s="41">
        <v>9.8234174684912703E-2</v>
      </c>
      <c r="AL14" s="54">
        <v>0.14307998108110767</v>
      </c>
      <c r="AM14" s="41">
        <v>0.15236169810983508</v>
      </c>
      <c r="AN14" s="41">
        <v>0.12878174394489048</v>
      </c>
      <c r="AO14" s="41">
        <v>0.12269436142858328</v>
      </c>
      <c r="AP14" s="41">
        <v>0.13037415257484991</v>
      </c>
      <c r="AQ14" s="47">
        <v>0.11568359683756844</v>
      </c>
    </row>
    <row r="15" spans="1:43" ht="20" customHeight="1" x14ac:dyDescent="0.25">
      <c r="A15" s="84"/>
      <c r="B15" s="44">
        <v>266</v>
      </c>
      <c r="C15" s="38">
        <v>45</v>
      </c>
      <c r="D15" s="38">
        <v>7</v>
      </c>
      <c r="E15" s="38">
        <v>8</v>
      </c>
      <c r="F15" s="38">
        <v>100</v>
      </c>
      <c r="G15" s="38">
        <v>19</v>
      </c>
      <c r="H15" s="51">
        <v>71</v>
      </c>
      <c r="I15" s="38">
        <v>27</v>
      </c>
      <c r="J15" s="38">
        <v>9</v>
      </c>
      <c r="K15" s="38">
        <v>11</v>
      </c>
      <c r="L15" s="38">
        <v>64</v>
      </c>
      <c r="M15" s="51">
        <v>120</v>
      </c>
      <c r="N15" s="38">
        <v>39</v>
      </c>
      <c r="O15" s="38">
        <v>6</v>
      </c>
      <c r="P15" s="51">
        <v>53</v>
      </c>
      <c r="Q15" s="38">
        <v>155</v>
      </c>
      <c r="R15" s="51">
        <v>152</v>
      </c>
      <c r="S15" s="38">
        <v>113</v>
      </c>
      <c r="T15" s="51">
        <v>38</v>
      </c>
      <c r="U15" s="38">
        <v>72</v>
      </c>
      <c r="V15" s="38">
        <v>76</v>
      </c>
      <c r="W15" s="38">
        <v>80</v>
      </c>
      <c r="X15" s="51">
        <v>57</v>
      </c>
      <c r="Y15" s="38">
        <v>46</v>
      </c>
      <c r="Z15" s="38">
        <v>34</v>
      </c>
      <c r="AA15" s="38">
        <v>94</v>
      </c>
      <c r="AB15" s="38">
        <v>12</v>
      </c>
      <c r="AC15" s="38">
        <v>23</v>
      </c>
      <c r="AD15" s="38">
        <v>0</v>
      </c>
      <c r="AE15" s="51">
        <v>149</v>
      </c>
      <c r="AF15" s="38">
        <v>117</v>
      </c>
      <c r="AG15" s="51">
        <v>52</v>
      </c>
      <c r="AH15" s="38">
        <v>53</v>
      </c>
      <c r="AI15" s="38">
        <v>42</v>
      </c>
      <c r="AJ15" s="38">
        <v>56</v>
      </c>
      <c r="AK15" s="38">
        <v>36</v>
      </c>
      <c r="AL15" s="51">
        <v>170</v>
      </c>
      <c r="AM15" s="38">
        <v>110</v>
      </c>
      <c r="AN15" s="38">
        <v>60</v>
      </c>
      <c r="AO15" s="38">
        <v>84</v>
      </c>
      <c r="AP15" s="38">
        <v>43</v>
      </c>
      <c r="AQ15" s="44">
        <v>42</v>
      </c>
    </row>
    <row r="16" spans="1:43" ht="20" customHeight="1" x14ac:dyDescent="0.25">
      <c r="A16" s="83" t="s">
        <v>117</v>
      </c>
      <c r="B16" s="45">
        <v>0.17182602728680357</v>
      </c>
      <c r="C16" s="39">
        <v>0.15157731603564575</v>
      </c>
      <c r="D16" s="39">
        <v>5.8949880453588045E-2</v>
      </c>
      <c r="E16" s="39">
        <v>0.17655480526441344</v>
      </c>
      <c r="F16" s="39">
        <v>0.12084675875091123</v>
      </c>
      <c r="G16" s="39">
        <v>0.11209846192748456</v>
      </c>
      <c r="H16" s="52">
        <v>0.12651085163619569</v>
      </c>
      <c r="I16" s="39">
        <v>0.11466714655869838</v>
      </c>
      <c r="J16" s="39">
        <v>0.14542236962342875</v>
      </c>
      <c r="K16" s="39">
        <v>0.13939506518893852</v>
      </c>
      <c r="L16" s="39">
        <v>0.14328703839746104</v>
      </c>
      <c r="M16" s="52">
        <v>0.14845328197088459</v>
      </c>
      <c r="N16" s="39">
        <v>0.10606776517164253</v>
      </c>
      <c r="O16" s="39">
        <v>0.16082809950137111</v>
      </c>
      <c r="P16" s="52">
        <v>0.14888587928735961</v>
      </c>
      <c r="Q16" s="39">
        <v>0.15634265312180526</v>
      </c>
      <c r="R16" s="52">
        <v>0.13309169180378141</v>
      </c>
      <c r="S16" s="39">
        <v>0.20566921216237918</v>
      </c>
      <c r="T16" s="52">
        <v>0.13089602416122834</v>
      </c>
      <c r="U16" s="39">
        <v>0.15541285749931519</v>
      </c>
      <c r="V16" s="39">
        <v>0.20976042353996607</v>
      </c>
      <c r="W16" s="39">
        <v>0.19620740830488004</v>
      </c>
      <c r="X16" s="52">
        <v>0.14696265491180777</v>
      </c>
      <c r="Y16" s="39">
        <v>0.19034912802561396</v>
      </c>
      <c r="Z16" s="39">
        <v>0.1240103470141567</v>
      </c>
      <c r="AA16" s="39">
        <v>0.17612463838115688</v>
      </c>
      <c r="AB16" s="39">
        <v>0.19508013373983688</v>
      </c>
      <c r="AC16" s="39">
        <v>0.25089477252744119</v>
      </c>
      <c r="AD16" s="39">
        <v>0</v>
      </c>
      <c r="AE16" s="52">
        <v>0.16009742368934188</v>
      </c>
      <c r="AF16" s="39">
        <v>0.18800215964283784</v>
      </c>
      <c r="AG16" s="52">
        <v>0.22349840966687992</v>
      </c>
      <c r="AH16" s="39">
        <v>0.13923012955862907</v>
      </c>
      <c r="AI16" s="39">
        <v>0.10641410695399817</v>
      </c>
      <c r="AJ16" s="39">
        <v>0.13285036945043754</v>
      </c>
      <c r="AK16" s="39">
        <v>0.14603997774407662</v>
      </c>
      <c r="AL16" s="52">
        <v>0.16756501011638356</v>
      </c>
      <c r="AM16" s="39">
        <v>0.18788138530546938</v>
      </c>
      <c r="AN16" s="39">
        <v>0.1362681768577495</v>
      </c>
      <c r="AO16" s="39">
        <v>0.18348940980463932</v>
      </c>
      <c r="AP16" s="39">
        <v>0.1631199369359059</v>
      </c>
      <c r="AQ16" s="45">
        <v>0.20208439193448138</v>
      </c>
    </row>
    <row r="17" spans="1:43" ht="20" customHeight="1" x14ac:dyDescent="0.25">
      <c r="A17" s="83"/>
      <c r="B17" s="46">
        <v>344</v>
      </c>
      <c r="C17" s="40">
        <v>40</v>
      </c>
      <c r="D17" s="40">
        <v>24</v>
      </c>
      <c r="E17" s="40">
        <v>31</v>
      </c>
      <c r="F17" s="40">
        <v>43</v>
      </c>
      <c r="G17" s="40">
        <v>20</v>
      </c>
      <c r="H17" s="53">
        <v>43</v>
      </c>
      <c r="I17" s="40">
        <v>55</v>
      </c>
      <c r="J17" s="40">
        <v>25</v>
      </c>
      <c r="K17" s="40">
        <v>13</v>
      </c>
      <c r="L17" s="40">
        <v>29</v>
      </c>
      <c r="M17" s="53">
        <v>85</v>
      </c>
      <c r="N17" s="40">
        <v>47</v>
      </c>
      <c r="O17" s="40">
        <v>21</v>
      </c>
      <c r="P17" s="53">
        <v>102</v>
      </c>
      <c r="Q17" s="40">
        <v>110</v>
      </c>
      <c r="R17" s="53">
        <v>128</v>
      </c>
      <c r="S17" s="40">
        <v>212</v>
      </c>
      <c r="T17" s="53">
        <v>72</v>
      </c>
      <c r="U17" s="40">
        <v>75</v>
      </c>
      <c r="V17" s="40">
        <v>104</v>
      </c>
      <c r="W17" s="40">
        <v>93</v>
      </c>
      <c r="X17" s="53">
        <v>70</v>
      </c>
      <c r="Y17" s="40">
        <v>63</v>
      </c>
      <c r="Z17" s="40">
        <v>33</v>
      </c>
      <c r="AA17" s="40">
        <v>115</v>
      </c>
      <c r="AB17" s="40">
        <v>19</v>
      </c>
      <c r="AC17" s="40">
        <v>43</v>
      </c>
      <c r="AD17" s="40">
        <v>0</v>
      </c>
      <c r="AE17" s="53">
        <v>186</v>
      </c>
      <c r="AF17" s="40">
        <v>158</v>
      </c>
      <c r="AG17" s="53">
        <v>87</v>
      </c>
      <c r="AH17" s="40">
        <v>50</v>
      </c>
      <c r="AI17" s="40">
        <v>30</v>
      </c>
      <c r="AJ17" s="40">
        <v>46</v>
      </c>
      <c r="AK17" s="40">
        <v>54</v>
      </c>
      <c r="AL17" s="53">
        <v>199</v>
      </c>
      <c r="AM17" s="40">
        <v>135</v>
      </c>
      <c r="AN17" s="40">
        <v>64</v>
      </c>
      <c r="AO17" s="40">
        <v>126</v>
      </c>
      <c r="AP17" s="40">
        <v>54</v>
      </c>
      <c r="AQ17" s="46">
        <v>73</v>
      </c>
    </row>
    <row r="18" spans="1:43" ht="20" customHeight="1" x14ac:dyDescent="0.25">
      <c r="A18" s="84" t="s">
        <v>118</v>
      </c>
      <c r="B18" s="47">
        <v>0.33412513543697714</v>
      </c>
      <c r="C18" s="41">
        <v>0.23552605996584272</v>
      </c>
      <c r="D18" s="41">
        <v>0.6426030001628853</v>
      </c>
      <c r="E18" s="41">
        <v>0.42620706780763923</v>
      </c>
      <c r="F18" s="41">
        <v>0.1790612537523609</v>
      </c>
      <c r="G18" s="41">
        <v>0.40191732556439308</v>
      </c>
      <c r="H18" s="54">
        <v>0.22787786083563866</v>
      </c>
      <c r="I18" s="41">
        <v>0.53167709830963783</v>
      </c>
      <c r="J18" s="41">
        <v>0.45372027287990063</v>
      </c>
      <c r="K18" s="41">
        <v>0.32973826723577537</v>
      </c>
      <c r="L18" s="41">
        <v>0.18483770552322601</v>
      </c>
      <c r="M18" s="54">
        <v>0.23562303105581736</v>
      </c>
      <c r="N18" s="41">
        <v>0.50877937921634531</v>
      </c>
      <c r="O18" s="41">
        <v>0.45592656759343314</v>
      </c>
      <c r="P18" s="54">
        <v>0.43521306802646947</v>
      </c>
      <c r="Q18" s="41">
        <v>0.27080640711341591</v>
      </c>
      <c r="R18" s="54">
        <v>0.35789774953823361</v>
      </c>
      <c r="S18" s="41">
        <v>0.312209622576965</v>
      </c>
      <c r="T18" s="54">
        <v>0.40073753674556906</v>
      </c>
      <c r="U18" s="41">
        <v>0.34409855412336049</v>
      </c>
      <c r="V18" s="41">
        <v>0.30255757778758641</v>
      </c>
      <c r="W18" s="41">
        <v>0.28000624139895136</v>
      </c>
      <c r="X18" s="54">
        <v>0.38770558680636868</v>
      </c>
      <c r="Y18" s="41">
        <v>0.32885441764469503</v>
      </c>
      <c r="Z18" s="41">
        <v>0.33165295384036997</v>
      </c>
      <c r="AA18" s="41">
        <v>0.3012347972723417</v>
      </c>
      <c r="AB18" s="41">
        <v>0.28493195866664855</v>
      </c>
      <c r="AC18" s="41">
        <v>0.35207481547055103</v>
      </c>
      <c r="AD18" s="41">
        <v>0</v>
      </c>
      <c r="AE18" s="54">
        <v>0.35033449888030388</v>
      </c>
      <c r="AF18" s="41">
        <v>0.31176912295113335</v>
      </c>
      <c r="AG18" s="54">
        <v>0.31288113046513893</v>
      </c>
      <c r="AH18" s="41">
        <v>0.3642817768279023</v>
      </c>
      <c r="AI18" s="41">
        <v>0.34224906975432512</v>
      </c>
      <c r="AJ18" s="41">
        <v>0.34429151086847604</v>
      </c>
      <c r="AK18" s="41">
        <v>0.37320382026390164</v>
      </c>
      <c r="AL18" s="54">
        <v>0.33307257411595992</v>
      </c>
      <c r="AM18" s="41">
        <v>0.3109669808825527</v>
      </c>
      <c r="AN18" s="41">
        <v>0.36712564997571362</v>
      </c>
      <c r="AO18" s="41">
        <v>0.33998294003610163</v>
      </c>
      <c r="AP18" s="41">
        <v>0.35135893694056713</v>
      </c>
      <c r="AQ18" s="47">
        <v>0.32959796539729297</v>
      </c>
    </row>
    <row r="19" spans="1:43" ht="20" customHeight="1" x14ac:dyDescent="0.25">
      <c r="A19" s="84"/>
      <c r="B19" s="44">
        <v>668</v>
      </c>
      <c r="C19" s="38">
        <v>62</v>
      </c>
      <c r="D19" s="38">
        <v>259</v>
      </c>
      <c r="E19" s="38">
        <v>76</v>
      </c>
      <c r="F19" s="38">
        <v>64</v>
      </c>
      <c r="G19" s="38">
        <v>73</v>
      </c>
      <c r="H19" s="51">
        <v>77</v>
      </c>
      <c r="I19" s="38">
        <v>256</v>
      </c>
      <c r="J19" s="38">
        <v>79</v>
      </c>
      <c r="K19" s="38">
        <v>32</v>
      </c>
      <c r="L19" s="38">
        <v>38</v>
      </c>
      <c r="M19" s="51">
        <v>136</v>
      </c>
      <c r="N19" s="38">
        <v>224</v>
      </c>
      <c r="O19" s="38">
        <v>60</v>
      </c>
      <c r="P19" s="51">
        <v>299</v>
      </c>
      <c r="Q19" s="38">
        <v>190</v>
      </c>
      <c r="R19" s="51">
        <v>345</v>
      </c>
      <c r="S19" s="38">
        <v>321</v>
      </c>
      <c r="T19" s="51">
        <v>219</v>
      </c>
      <c r="U19" s="38">
        <v>166</v>
      </c>
      <c r="V19" s="38">
        <v>150</v>
      </c>
      <c r="W19" s="38">
        <v>133</v>
      </c>
      <c r="X19" s="51">
        <v>186</v>
      </c>
      <c r="Y19" s="38">
        <v>109</v>
      </c>
      <c r="Z19" s="38">
        <v>89</v>
      </c>
      <c r="AA19" s="38">
        <v>198</v>
      </c>
      <c r="AB19" s="38">
        <v>28</v>
      </c>
      <c r="AC19" s="38">
        <v>60</v>
      </c>
      <c r="AD19" s="38">
        <v>0</v>
      </c>
      <c r="AE19" s="51">
        <v>406</v>
      </c>
      <c r="AF19" s="38">
        <v>262</v>
      </c>
      <c r="AG19" s="51">
        <v>122</v>
      </c>
      <c r="AH19" s="38">
        <v>132</v>
      </c>
      <c r="AI19" s="38">
        <v>97</v>
      </c>
      <c r="AJ19" s="38">
        <v>120</v>
      </c>
      <c r="AK19" s="38">
        <v>138</v>
      </c>
      <c r="AL19" s="51">
        <v>395</v>
      </c>
      <c r="AM19" s="38">
        <v>224</v>
      </c>
      <c r="AN19" s="38">
        <v>171</v>
      </c>
      <c r="AO19" s="38">
        <v>234</v>
      </c>
      <c r="AP19" s="38">
        <v>115</v>
      </c>
      <c r="AQ19" s="44">
        <v>118</v>
      </c>
    </row>
    <row r="20" spans="1:43" ht="20" customHeight="1" x14ac:dyDescent="0.25">
      <c r="A20" s="83" t="s">
        <v>119</v>
      </c>
      <c r="B20" s="45">
        <v>0.23117423439590293</v>
      </c>
      <c r="C20" s="39">
        <v>0.2878531625289476</v>
      </c>
      <c r="D20" s="39">
        <v>8.285795116009069E-2</v>
      </c>
      <c r="E20" s="39">
        <v>0.11361060066429056</v>
      </c>
      <c r="F20" s="39">
        <v>0.44121815659134273</v>
      </c>
      <c r="G20" s="39">
        <v>0.2103673501484585</v>
      </c>
      <c r="H20" s="52">
        <v>0.35391646696664486</v>
      </c>
      <c r="I20" s="39">
        <v>0.12830000621486293</v>
      </c>
      <c r="J20" s="39">
        <v>8.7271064847013691E-2</v>
      </c>
      <c r="K20" s="39">
        <v>0.22439068199586246</v>
      </c>
      <c r="L20" s="39">
        <v>0.44840019726498354</v>
      </c>
      <c r="M20" s="52">
        <v>0.34065341901885587</v>
      </c>
      <c r="N20" s="39">
        <v>0.16937701475873002</v>
      </c>
      <c r="O20" s="39">
        <v>0.11606471220128201</v>
      </c>
      <c r="P20" s="52">
        <v>0.15158618825214776</v>
      </c>
      <c r="Q20" s="39">
        <v>0.34915972842322707</v>
      </c>
      <c r="R20" s="52">
        <v>0.25685110047289028</v>
      </c>
      <c r="S20" s="39">
        <v>0.20741098308606515</v>
      </c>
      <c r="T20" s="52">
        <v>0.18408243871827293</v>
      </c>
      <c r="U20" s="39">
        <v>0.23593054703040095</v>
      </c>
      <c r="V20" s="39">
        <v>0.24619650569060395</v>
      </c>
      <c r="W20" s="39">
        <v>0.26499991348274915</v>
      </c>
      <c r="X20" s="52">
        <v>0.22225894267963431</v>
      </c>
      <c r="Y20" s="39">
        <v>0.2114413271118519</v>
      </c>
      <c r="Z20" s="39">
        <v>0.23877013707042671</v>
      </c>
      <c r="AA20" s="39">
        <v>0.2403081666294937</v>
      </c>
      <c r="AB20" s="39">
        <v>0.29236079334023041</v>
      </c>
      <c r="AC20" s="39">
        <v>0.2128285155454491</v>
      </c>
      <c r="AD20" s="39">
        <v>0</v>
      </c>
      <c r="AE20" s="52">
        <v>0.23437840209092881</v>
      </c>
      <c r="AF20" s="39">
        <v>0.22675503476186423</v>
      </c>
      <c r="AG20" s="52">
        <v>0.21539932064187911</v>
      </c>
      <c r="AH20" s="39">
        <v>0.23225469411071212</v>
      </c>
      <c r="AI20" s="39">
        <v>0.24516238168938337</v>
      </c>
      <c r="AJ20" s="39">
        <v>0.25914560688668686</v>
      </c>
      <c r="AK20" s="39">
        <v>0.2189401227958859</v>
      </c>
      <c r="AL20" s="52">
        <v>0.25007567482807413</v>
      </c>
      <c r="AM20" s="39">
        <v>0.26191075095535349</v>
      </c>
      <c r="AN20" s="39">
        <v>0.23184405620952819</v>
      </c>
      <c r="AO20" s="39">
        <v>0.2065070272872174</v>
      </c>
      <c r="AP20" s="39">
        <v>0.21129871464402997</v>
      </c>
      <c r="AQ20" s="45">
        <v>0.20213276874130778</v>
      </c>
    </row>
    <row r="21" spans="1:43" ht="20" customHeight="1" x14ac:dyDescent="0.25">
      <c r="A21" s="85"/>
      <c r="B21" s="48">
        <v>462</v>
      </c>
      <c r="C21" s="42">
        <v>76</v>
      </c>
      <c r="D21" s="42">
        <v>33</v>
      </c>
      <c r="E21" s="42">
        <v>20</v>
      </c>
      <c r="F21" s="42">
        <v>156</v>
      </c>
      <c r="G21" s="42">
        <v>38</v>
      </c>
      <c r="H21" s="57">
        <v>120</v>
      </c>
      <c r="I21" s="42">
        <v>62</v>
      </c>
      <c r="J21" s="42">
        <v>15</v>
      </c>
      <c r="K21" s="42">
        <v>21</v>
      </c>
      <c r="L21" s="42">
        <v>91</v>
      </c>
      <c r="M21" s="57">
        <v>196</v>
      </c>
      <c r="N21" s="42">
        <v>74</v>
      </c>
      <c r="O21" s="42">
        <v>15</v>
      </c>
      <c r="P21" s="57">
        <v>104</v>
      </c>
      <c r="Q21" s="42">
        <v>245</v>
      </c>
      <c r="R21" s="57">
        <v>248</v>
      </c>
      <c r="S21" s="42">
        <v>213</v>
      </c>
      <c r="T21" s="57">
        <v>101</v>
      </c>
      <c r="U21" s="42">
        <v>114</v>
      </c>
      <c r="V21" s="42">
        <v>122</v>
      </c>
      <c r="W21" s="42">
        <v>126</v>
      </c>
      <c r="X21" s="57">
        <v>106</v>
      </c>
      <c r="Y21" s="42">
        <v>70</v>
      </c>
      <c r="Z21" s="42">
        <v>64</v>
      </c>
      <c r="AA21" s="42">
        <v>158</v>
      </c>
      <c r="AB21" s="42">
        <v>28</v>
      </c>
      <c r="AC21" s="42">
        <v>36</v>
      </c>
      <c r="AD21" s="42">
        <v>0</v>
      </c>
      <c r="AE21" s="57">
        <v>272</v>
      </c>
      <c r="AF21" s="42">
        <v>191</v>
      </c>
      <c r="AG21" s="57">
        <v>84</v>
      </c>
      <c r="AH21" s="42">
        <v>84</v>
      </c>
      <c r="AI21" s="42">
        <v>70</v>
      </c>
      <c r="AJ21" s="42">
        <v>90</v>
      </c>
      <c r="AK21" s="42">
        <v>81</v>
      </c>
      <c r="AL21" s="57">
        <v>297</v>
      </c>
      <c r="AM21" s="42">
        <v>188</v>
      </c>
      <c r="AN21" s="42">
        <v>108</v>
      </c>
      <c r="AO21" s="42">
        <v>142</v>
      </c>
      <c r="AP21" s="42">
        <v>69</v>
      </c>
      <c r="AQ21" s="48">
        <v>73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4" display="Return to index" xr:uid="{2381AA4F-6151-4888-AFDE-811AE228EA31}"/>
  </hyperlinks>
  <pageMargins left="0.7" right="0.7" top="0.75" bottom="0.75" header="0.3" footer="0.3"/>
  <headerFooter alignWithMargins="0"/>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0.12918920266499298</v>
      </c>
      <c r="C6" s="37">
        <v>6.144683348627665E-2</v>
      </c>
      <c r="D6" s="37">
        <v>0.33348358451696314</v>
      </c>
      <c r="E6" s="37">
        <v>0.16089766356107763</v>
      </c>
      <c r="F6" s="37">
        <v>6.1517630560034446E-2</v>
      </c>
      <c r="G6" s="37">
        <v>0.15069236724016297</v>
      </c>
      <c r="H6" s="50">
        <v>5.3429261766745749E-2</v>
      </c>
      <c r="I6" s="37">
        <v>0.25989236916698299</v>
      </c>
      <c r="J6" s="37">
        <v>0.14661894749780696</v>
      </c>
      <c r="K6" s="37">
        <v>0.13653565700614603</v>
      </c>
      <c r="L6" s="37">
        <v>5.8406744868476274E-2</v>
      </c>
      <c r="M6" s="50">
        <v>5.9295472453359921E-2</v>
      </c>
      <c r="N6" s="37">
        <v>0.25844307045692599</v>
      </c>
      <c r="O6" s="37">
        <v>0.15833210055330343</v>
      </c>
      <c r="P6" s="50">
        <v>0.16378962576521641</v>
      </c>
      <c r="Q6" s="37">
        <v>0.11111554140370254</v>
      </c>
      <c r="R6" s="50">
        <v>0.13798433591398512</v>
      </c>
      <c r="S6" s="37">
        <v>0.12112405521557439</v>
      </c>
      <c r="T6" s="50">
        <v>0.1545085302476753</v>
      </c>
      <c r="U6" s="37">
        <v>0.14849598090903396</v>
      </c>
      <c r="V6" s="37">
        <v>0.12923693279137571</v>
      </c>
      <c r="W6" s="37">
        <v>8.0181963127461273E-2</v>
      </c>
      <c r="X6" s="50">
        <v>0.16821730561522977</v>
      </c>
      <c r="Y6" s="37">
        <v>0.11775206814971656</v>
      </c>
      <c r="Z6" s="37">
        <v>0.11123777685028963</v>
      </c>
      <c r="AA6" s="37">
        <v>0.12005507866717936</v>
      </c>
      <c r="AB6" s="37">
        <v>0.11865108200163409</v>
      </c>
      <c r="AC6" s="37">
        <v>0.11100334094612015</v>
      </c>
      <c r="AD6" s="37">
        <v>0</v>
      </c>
      <c r="AE6" s="50">
        <v>0.13057333170648788</v>
      </c>
      <c r="AF6" s="37">
        <v>0.12728020690202707</v>
      </c>
      <c r="AG6" s="50">
        <v>0.13129443367785143</v>
      </c>
      <c r="AH6" s="37">
        <v>0.1401297096422443</v>
      </c>
      <c r="AI6" s="37">
        <v>0.10296584577548483</v>
      </c>
      <c r="AJ6" s="37">
        <v>0.14172678539355504</v>
      </c>
      <c r="AK6" s="37">
        <v>0.13931486676469823</v>
      </c>
      <c r="AL6" s="50">
        <v>0.12091659525700026</v>
      </c>
      <c r="AM6" s="37">
        <v>0.11575749709890738</v>
      </c>
      <c r="AN6" s="37">
        <v>0.12886404815231292</v>
      </c>
      <c r="AO6" s="37">
        <v>0.1465790818422196</v>
      </c>
      <c r="AP6" s="37">
        <v>0.10726996259037551</v>
      </c>
      <c r="AQ6" s="43">
        <v>0.18246377923907109</v>
      </c>
    </row>
    <row r="7" spans="1:43" ht="20" customHeight="1" x14ac:dyDescent="0.25">
      <c r="A7" s="84"/>
      <c r="B7" s="44">
        <v>258</v>
      </c>
      <c r="C7" s="38">
        <v>16</v>
      </c>
      <c r="D7" s="38">
        <v>135</v>
      </c>
      <c r="E7" s="38">
        <v>29</v>
      </c>
      <c r="F7" s="38">
        <v>22</v>
      </c>
      <c r="G7" s="38">
        <v>27</v>
      </c>
      <c r="H7" s="51">
        <v>18</v>
      </c>
      <c r="I7" s="38">
        <v>125</v>
      </c>
      <c r="J7" s="38">
        <v>26</v>
      </c>
      <c r="K7" s="38">
        <v>13</v>
      </c>
      <c r="L7" s="38">
        <v>12</v>
      </c>
      <c r="M7" s="51">
        <v>34</v>
      </c>
      <c r="N7" s="38">
        <v>114</v>
      </c>
      <c r="O7" s="38">
        <v>21</v>
      </c>
      <c r="P7" s="51">
        <v>112</v>
      </c>
      <c r="Q7" s="38">
        <v>78</v>
      </c>
      <c r="R7" s="51">
        <v>133</v>
      </c>
      <c r="S7" s="38">
        <v>125</v>
      </c>
      <c r="T7" s="51">
        <v>85</v>
      </c>
      <c r="U7" s="38">
        <v>72</v>
      </c>
      <c r="V7" s="38">
        <v>64</v>
      </c>
      <c r="W7" s="38">
        <v>38</v>
      </c>
      <c r="X7" s="51">
        <v>81</v>
      </c>
      <c r="Y7" s="38">
        <v>39</v>
      </c>
      <c r="Z7" s="38">
        <v>30</v>
      </c>
      <c r="AA7" s="38">
        <v>79</v>
      </c>
      <c r="AB7" s="38">
        <v>11</v>
      </c>
      <c r="AC7" s="38">
        <v>19</v>
      </c>
      <c r="AD7" s="38">
        <v>0</v>
      </c>
      <c r="AE7" s="51">
        <v>151</v>
      </c>
      <c r="AF7" s="38">
        <v>107</v>
      </c>
      <c r="AG7" s="51">
        <v>51</v>
      </c>
      <c r="AH7" s="38">
        <v>51</v>
      </c>
      <c r="AI7" s="38">
        <v>29</v>
      </c>
      <c r="AJ7" s="38">
        <v>49</v>
      </c>
      <c r="AK7" s="38">
        <v>52</v>
      </c>
      <c r="AL7" s="51">
        <v>143</v>
      </c>
      <c r="AM7" s="38">
        <v>83</v>
      </c>
      <c r="AN7" s="38">
        <v>60</v>
      </c>
      <c r="AO7" s="38">
        <v>101</v>
      </c>
      <c r="AP7" s="38">
        <v>35</v>
      </c>
      <c r="AQ7" s="44">
        <v>66</v>
      </c>
    </row>
    <row r="8" spans="1:43" ht="20" customHeight="1" x14ac:dyDescent="0.25">
      <c r="A8" s="83" t="s">
        <v>113</v>
      </c>
      <c r="B8" s="45">
        <v>0.23154155953164016</v>
      </c>
      <c r="C8" s="39">
        <v>0.22445508118030083</v>
      </c>
      <c r="D8" s="39">
        <v>0.34856442820821376</v>
      </c>
      <c r="E8" s="39">
        <v>0.2849844283701724</v>
      </c>
      <c r="F8" s="39">
        <v>0.14897595887104109</v>
      </c>
      <c r="G8" s="39">
        <v>0.28452619404019203</v>
      </c>
      <c r="H8" s="52">
        <v>0.21467787863422191</v>
      </c>
      <c r="I8" s="39">
        <v>0.29742958548510817</v>
      </c>
      <c r="J8" s="39">
        <v>0.2953410775812001</v>
      </c>
      <c r="K8" s="39">
        <v>0.25852417331057997</v>
      </c>
      <c r="L8" s="39">
        <v>0.15785654392057338</v>
      </c>
      <c r="M8" s="52">
        <v>0.21738839331031223</v>
      </c>
      <c r="N8" s="39">
        <v>0.26830083338602573</v>
      </c>
      <c r="O8" s="39">
        <v>0.26116224125674831</v>
      </c>
      <c r="P8" s="52">
        <v>0.29360601522132973</v>
      </c>
      <c r="Q8" s="39">
        <v>0.1723946225514317</v>
      </c>
      <c r="R8" s="52">
        <v>0.22299641191955996</v>
      </c>
      <c r="S8" s="39">
        <v>0.23992653491537774</v>
      </c>
      <c r="T8" s="52">
        <v>0.27026616738360004</v>
      </c>
      <c r="U8" s="39">
        <v>0.22754856329086814</v>
      </c>
      <c r="V8" s="39">
        <v>0.20417506291542636</v>
      </c>
      <c r="W8" s="39">
        <v>0.21950142102269246</v>
      </c>
      <c r="X8" s="52">
        <v>0.27387900329364123</v>
      </c>
      <c r="Y8" s="39">
        <v>0.23707076815868636</v>
      </c>
      <c r="Z8" s="39">
        <v>0.267551912766954</v>
      </c>
      <c r="AA8" s="39">
        <v>0.19416138294845975</v>
      </c>
      <c r="AB8" s="39">
        <v>0.18238683275541467</v>
      </c>
      <c r="AC8" s="39">
        <v>0.21706496007796722</v>
      </c>
      <c r="AD8" s="39">
        <v>0</v>
      </c>
      <c r="AE8" s="52">
        <v>0.24007763819695283</v>
      </c>
      <c r="AF8" s="39">
        <v>0.21976856906911682</v>
      </c>
      <c r="AG8" s="52">
        <v>0.22282876059689521</v>
      </c>
      <c r="AH8" s="39">
        <v>0.22904839643756794</v>
      </c>
      <c r="AI8" s="39">
        <v>0.25020250516141723</v>
      </c>
      <c r="AJ8" s="39">
        <v>0.21248666095186677</v>
      </c>
      <c r="AK8" s="39">
        <v>0.29503094768028731</v>
      </c>
      <c r="AL8" s="52">
        <v>0.23668129432905891</v>
      </c>
      <c r="AM8" s="39">
        <v>0.21967929756732102</v>
      </c>
      <c r="AN8" s="39">
        <v>0.26287241615879381</v>
      </c>
      <c r="AO8" s="39">
        <v>0.22715946823934596</v>
      </c>
      <c r="AP8" s="39">
        <v>0.22830252015506924</v>
      </c>
      <c r="AQ8" s="45">
        <v>0.22611599352189291</v>
      </c>
    </row>
    <row r="9" spans="1:43" ht="20" customHeight="1" x14ac:dyDescent="0.25">
      <c r="A9" s="83"/>
      <c r="B9" s="46">
        <v>463</v>
      </c>
      <c r="C9" s="40">
        <v>60</v>
      </c>
      <c r="D9" s="40">
        <v>141</v>
      </c>
      <c r="E9" s="40">
        <v>51</v>
      </c>
      <c r="F9" s="40">
        <v>53</v>
      </c>
      <c r="G9" s="40">
        <v>52</v>
      </c>
      <c r="H9" s="53">
        <v>73</v>
      </c>
      <c r="I9" s="40">
        <v>143</v>
      </c>
      <c r="J9" s="40">
        <v>51</v>
      </c>
      <c r="K9" s="40">
        <v>25</v>
      </c>
      <c r="L9" s="40">
        <v>32</v>
      </c>
      <c r="M9" s="53">
        <v>125</v>
      </c>
      <c r="N9" s="40">
        <v>118</v>
      </c>
      <c r="O9" s="40">
        <v>35</v>
      </c>
      <c r="P9" s="53">
        <v>202</v>
      </c>
      <c r="Q9" s="40">
        <v>121</v>
      </c>
      <c r="R9" s="53">
        <v>215</v>
      </c>
      <c r="S9" s="40">
        <v>247</v>
      </c>
      <c r="T9" s="53">
        <v>148</v>
      </c>
      <c r="U9" s="40">
        <v>110</v>
      </c>
      <c r="V9" s="40">
        <v>101</v>
      </c>
      <c r="W9" s="40">
        <v>104</v>
      </c>
      <c r="X9" s="53">
        <v>131</v>
      </c>
      <c r="Y9" s="40">
        <v>78</v>
      </c>
      <c r="Z9" s="40">
        <v>71</v>
      </c>
      <c r="AA9" s="40">
        <v>127</v>
      </c>
      <c r="AB9" s="40">
        <v>18</v>
      </c>
      <c r="AC9" s="40">
        <v>37</v>
      </c>
      <c r="AD9" s="40">
        <v>0</v>
      </c>
      <c r="AE9" s="53">
        <v>278</v>
      </c>
      <c r="AF9" s="40">
        <v>185</v>
      </c>
      <c r="AG9" s="53">
        <v>87</v>
      </c>
      <c r="AH9" s="40">
        <v>83</v>
      </c>
      <c r="AI9" s="40">
        <v>71</v>
      </c>
      <c r="AJ9" s="40">
        <v>74</v>
      </c>
      <c r="AK9" s="40">
        <v>109</v>
      </c>
      <c r="AL9" s="53">
        <v>281</v>
      </c>
      <c r="AM9" s="40">
        <v>158</v>
      </c>
      <c r="AN9" s="40">
        <v>123</v>
      </c>
      <c r="AO9" s="40">
        <v>156</v>
      </c>
      <c r="AP9" s="40">
        <v>75</v>
      </c>
      <c r="AQ9" s="46">
        <v>81</v>
      </c>
    </row>
    <row r="10" spans="1:43" ht="20" customHeight="1" x14ac:dyDescent="0.25">
      <c r="A10" s="84" t="s">
        <v>114</v>
      </c>
      <c r="B10" s="47">
        <v>0.27572878452874294</v>
      </c>
      <c r="C10" s="41">
        <v>0.33812167539490651</v>
      </c>
      <c r="D10" s="41">
        <v>0.18896104221306778</v>
      </c>
      <c r="E10" s="41">
        <v>0.32466714206118069</v>
      </c>
      <c r="F10" s="41">
        <v>0.29364828465624221</v>
      </c>
      <c r="G10" s="41">
        <v>0.25127528012145561</v>
      </c>
      <c r="H10" s="54">
        <v>0.36639633146939005</v>
      </c>
      <c r="I10" s="41">
        <v>0.20673458130882419</v>
      </c>
      <c r="J10" s="41">
        <v>0.32104381175819513</v>
      </c>
      <c r="K10" s="41">
        <v>0.28666590666560193</v>
      </c>
      <c r="L10" s="41">
        <v>0.24191532129057516</v>
      </c>
      <c r="M10" s="54">
        <v>0.31182912269648405</v>
      </c>
      <c r="N10" s="41">
        <v>0.20940959579198209</v>
      </c>
      <c r="O10" s="41">
        <v>0.31055401834267832</v>
      </c>
      <c r="P10" s="54">
        <v>0.25946313683763955</v>
      </c>
      <c r="Q10" s="41">
        <v>0.26662121320979199</v>
      </c>
      <c r="R10" s="54">
        <v>0.28116707713097677</v>
      </c>
      <c r="S10" s="41">
        <v>0.27250678994683047</v>
      </c>
      <c r="T10" s="54">
        <v>0.27999981987444494</v>
      </c>
      <c r="U10" s="41">
        <v>0.26937076711332597</v>
      </c>
      <c r="V10" s="41">
        <v>0.23692104528910349</v>
      </c>
      <c r="W10" s="41">
        <v>0.31785128823032371</v>
      </c>
      <c r="X10" s="54">
        <v>0.24540104862558734</v>
      </c>
      <c r="Y10" s="41">
        <v>0.27063255331430364</v>
      </c>
      <c r="Z10" s="41">
        <v>0.27240678730365259</v>
      </c>
      <c r="AA10" s="41">
        <v>0.30780928987247225</v>
      </c>
      <c r="AB10" s="41">
        <v>0.26464295576185776</v>
      </c>
      <c r="AC10" s="41">
        <v>0.25893427253039542</v>
      </c>
      <c r="AD10" s="41">
        <v>0</v>
      </c>
      <c r="AE10" s="54">
        <v>0.2667610199244197</v>
      </c>
      <c r="AF10" s="41">
        <v>0.28809715779430972</v>
      </c>
      <c r="AG10" s="54">
        <v>0.2651206681446997</v>
      </c>
      <c r="AH10" s="41">
        <v>0.25405387363964715</v>
      </c>
      <c r="AI10" s="41">
        <v>0.32095289446726949</v>
      </c>
      <c r="AJ10" s="41">
        <v>0.32277185210623877</v>
      </c>
      <c r="AK10" s="41">
        <v>0.23861739275957564</v>
      </c>
      <c r="AL10" s="54">
        <v>0.27403869762336802</v>
      </c>
      <c r="AM10" s="41">
        <v>0.27700360337961116</v>
      </c>
      <c r="AN10" s="41">
        <v>0.26947133950869057</v>
      </c>
      <c r="AO10" s="41">
        <v>0.26019426925328837</v>
      </c>
      <c r="AP10" s="41">
        <v>0.3027989584057903</v>
      </c>
      <c r="AQ10" s="47">
        <v>0.22130109619261873</v>
      </c>
    </row>
    <row r="11" spans="1:43" ht="20" customHeight="1" x14ac:dyDescent="0.25">
      <c r="A11" s="84"/>
      <c r="B11" s="44">
        <v>551</v>
      </c>
      <c r="C11" s="38">
        <v>90</v>
      </c>
      <c r="D11" s="38">
        <v>76</v>
      </c>
      <c r="E11" s="38">
        <v>58</v>
      </c>
      <c r="F11" s="38">
        <v>104</v>
      </c>
      <c r="G11" s="38">
        <v>45</v>
      </c>
      <c r="H11" s="51">
        <v>124</v>
      </c>
      <c r="I11" s="38">
        <v>99</v>
      </c>
      <c r="J11" s="38">
        <v>56</v>
      </c>
      <c r="K11" s="38">
        <v>27</v>
      </c>
      <c r="L11" s="38">
        <v>49</v>
      </c>
      <c r="M11" s="51">
        <v>179</v>
      </c>
      <c r="N11" s="38">
        <v>92</v>
      </c>
      <c r="O11" s="38">
        <v>41</v>
      </c>
      <c r="P11" s="51">
        <v>178</v>
      </c>
      <c r="Q11" s="38">
        <v>187</v>
      </c>
      <c r="R11" s="51">
        <v>271</v>
      </c>
      <c r="S11" s="38">
        <v>280</v>
      </c>
      <c r="T11" s="51">
        <v>153</v>
      </c>
      <c r="U11" s="38">
        <v>130</v>
      </c>
      <c r="V11" s="38">
        <v>117</v>
      </c>
      <c r="W11" s="38">
        <v>151</v>
      </c>
      <c r="X11" s="51">
        <v>118</v>
      </c>
      <c r="Y11" s="38">
        <v>90</v>
      </c>
      <c r="Z11" s="38">
        <v>73</v>
      </c>
      <c r="AA11" s="38">
        <v>202</v>
      </c>
      <c r="AB11" s="38">
        <v>26</v>
      </c>
      <c r="AC11" s="38">
        <v>44</v>
      </c>
      <c r="AD11" s="38">
        <v>0</v>
      </c>
      <c r="AE11" s="51">
        <v>309</v>
      </c>
      <c r="AF11" s="38">
        <v>242</v>
      </c>
      <c r="AG11" s="51">
        <v>103</v>
      </c>
      <c r="AH11" s="38">
        <v>92</v>
      </c>
      <c r="AI11" s="38">
        <v>91</v>
      </c>
      <c r="AJ11" s="38">
        <v>112</v>
      </c>
      <c r="AK11" s="38">
        <v>89</v>
      </c>
      <c r="AL11" s="51">
        <v>325</v>
      </c>
      <c r="AM11" s="38">
        <v>199</v>
      </c>
      <c r="AN11" s="38">
        <v>126</v>
      </c>
      <c r="AO11" s="38">
        <v>179</v>
      </c>
      <c r="AP11" s="38">
        <v>99</v>
      </c>
      <c r="AQ11" s="44">
        <v>80</v>
      </c>
    </row>
    <row r="12" spans="1:43" ht="20" customHeight="1" x14ac:dyDescent="0.25">
      <c r="A12" s="83" t="s">
        <v>115</v>
      </c>
      <c r="B12" s="45">
        <v>7.7965322958011452E-2</v>
      </c>
      <c r="C12" s="39">
        <v>0.10605846911290719</v>
      </c>
      <c r="D12" s="39">
        <v>4.1351279152209042E-2</v>
      </c>
      <c r="E12" s="39">
        <v>1.3152435373844883E-2</v>
      </c>
      <c r="F12" s="39">
        <v>0.12202458834458842</v>
      </c>
      <c r="G12" s="39">
        <v>9.1404995669649533E-2</v>
      </c>
      <c r="H12" s="52">
        <v>0.10357111517710113</v>
      </c>
      <c r="I12" s="39">
        <v>5.2984467040882735E-2</v>
      </c>
      <c r="J12" s="39">
        <v>2.6470924344521883E-2</v>
      </c>
      <c r="K12" s="39">
        <v>0.13493209987203897</v>
      </c>
      <c r="L12" s="39">
        <v>0.12154014428808972</v>
      </c>
      <c r="M12" s="52">
        <v>0.10658491280382959</v>
      </c>
      <c r="N12" s="39">
        <v>7.8399060729860914E-2</v>
      </c>
      <c r="O12" s="39">
        <v>9.2776624917014373E-3</v>
      </c>
      <c r="P12" s="52">
        <v>6.0076472887544898E-2</v>
      </c>
      <c r="Q12" s="39">
        <v>0.11654578712259354</v>
      </c>
      <c r="R12" s="52">
        <v>8.5901528027586702E-2</v>
      </c>
      <c r="S12" s="39">
        <v>7.1055220751241072E-2</v>
      </c>
      <c r="T12" s="52">
        <v>7.7478289992936752E-2</v>
      </c>
      <c r="U12" s="39">
        <v>8.092114836816508E-2</v>
      </c>
      <c r="V12" s="39">
        <v>9.1692191995252359E-2</v>
      </c>
      <c r="W12" s="39">
        <v>6.1161824913316433E-2</v>
      </c>
      <c r="X12" s="52">
        <v>6.7025736523426624E-2</v>
      </c>
      <c r="Y12" s="39">
        <v>8.5101072963860866E-2</v>
      </c>
      <c r="Z12" s="39">
        <v>8.059726394700148E-2</v>
      </c>
      <c r="AA12" s="39">
        <v>8.2055268920638247E-2</v>
      </c>
      <c r="AB12" s="39">
        <v>0.12350257152080188</v>
      </c>
      <c r="AC12" s="39">
        <v>4.9206084867088162E-2</v>
      </c>
      <c r="AD12" s="39">
        <v>0</v>
      </c>
      <c r="AE12" s="52">
        <v>8.829004724281031E-2</v>
      </c>
      <c r="AF12" s="39">
        <v>6.3725426010123695E-2</v>
      </c>
      <c r="AG12" s="52">
        <v>6.1840156825470373E-2</v>
      </c>
      <c r="AH12" s="39">
        <v>7.8213090021737083E-2</v>
      </c>
      <c r="AI12" s="39">
        <v>0.10103905331318117</v>
      </c>
      <c r="AJ12" s="39">
        <v>8.3427203099630434E-2</v>
      </c>
      <c r="AK12" s="39">
        <v>8.8581655228583203E-2</v>
      </c>
      <c r="AL12" s="52">
        <v>8.1396823497903364E-2</v>
      </c>
      <c r="AM12" s="39">
        <v>7.4345519030771384E-2</v>
      </c>
      <c r="AN12" s="39">
        <v>9.2259169664961962E-2</v>
      </c>
      <c r="AO12" s="39">
        <v>7.4020994035654653E-2</v>
      </c>
      <c r="AP12" s="39">
        <v>7.3691665803771844E-2</v>
      </c>
      <c r="AQ12" s="45">
        <v>7.4321632772168592E-2</v>
      </c>
    </row>
    <row r="13" spans="1:43" ht="20" customHeight="1" x14ac:dyDescent="0.25">
      <c r="A13" s="83"/>
      <c r="B13" s="46">
        <v>156</v>
      </c>
      <c r="C13" s="40">
        <v>28</v>
      </c>
      <c r="D13" s="40">
        <v>17</v>
      </c>
      <c r="E13" s="40">
        <v>2</v>
      </c>
      <c r="F13" s="40">
        <v>43</v>
      </c>
      <c r="G13" s="40">
        <v>17</v>
      </c>
      <c r="H13" s="53">
        <v>35</v>
      </c>
      <c r="I13" s="40">
        <v>25</v>
      </c>
      <c r="J13" s="40">
        <v>5</v>
      </c>
      <c r="K13" s="40">
        <v>13</v>
      </c>
      <c r="L13" s="40">
        <v>25</v>
      </c>
      <c r="M13" s="53">
        <v>61</v>
      </c>
      <c r="N13" s="40">
        <v>34</v>
      </c>
      <c r="O13" s="40">
        <v>1</v>
      </c>
      <c r="P13" s="53">
        <v>41</v>
      </c>
      <c r="Q13" s="40">
        <v>82</v>
      </c>
      <c r="R13" s="53">
        <v>83</v>
      </c>
      <c r="S13" s="40">
        <v>73</v>
      </c>
      <c r="T13" s="53">
        <v>42</v>
      </c>
      <c r="U13" s="40">
        <v>39</v>
      </c>
      <c r="V13" s="40">
        <v>45</v>
      </c>
      <c r="W13" s="40">
        <v>29</v>
      </c>
      <c r="X13" s="53">
        <v>32</v>
      </c>
      <c r="Y13" s="40">
        <v>28</v>
      </c>
      <c r="Z13" s="40">
        <v>22</v>
      </c>
      <c r="AA13" s="40">
        <v>54</v>
      </c>
      <c r="AB13" s="40">
        <v>12</v>
      </c>
      <c r="AC13" s="40">
        <v>8</v>
      </c>
      <c r="AD13" s="40">
        <v>0</v>
      </c>
      <c r="AE13" s="53">
        <v>102</v>
      </c>
      <c r="AF13" s="40">
        <v>54</v>
      </c>
      <c r="AG13" s="53">
        <v>24</v>
      </c>
      <c r="AH13" s="40">
        <v>28</v>
      </c>
      <c r="AI13" s="40">
        <v>29</v>
      </c>
      <c r="AJ13" s="40">
        <v>29</v>
      </c>
      <c r="AK13" s="40">
        <v>33</v>
      </c>
      <c r="AL13" s="53">
        <v>97</v>
      </c>
      <c r="AM13" s="40">
        <v>53</v>
      </c>
      <c r="AN13" s="40">
        <v>43</v>
      </c>
      <c r="AO13" s="40">
        <v>51</v>
      </c>
      <c r="AP13" s="40">
        <v>24</v>
      </c>
      <c r="AQ13" s="46">
        <v>27</v>
      </c>
    </row>
    <row r="14" spans="1:43" ht="20" customHeight="1" x14ac:dyDescent="0.25">
      <c r="A14" s="84" t="s">
        <v>116</v>
      </c>
      <c r="B14" s="47">
        <v>0.11329970755655466</v>
      </c>
      <c r="C14" s="41">
        <v>0.11589966448069516</v>
      </c>
      <c r="D14" s="41">
        <v>2.4470084218563237E-2</v>
      </c>
      <c r="E14" s="41">
        <v>3.789829473707073E-2</v>
      </c>
      <c r="F14" s="41">
        <v>0.25203674862358588</v>
      </c>
      <c r="G14" s="41">
        <v>9.1815214081644919E-2</v>
      </c>
      <c r="H14" s="54">
        <v>0.14703400565781152</v>
      </c>
      <c r="I14" s="41">
        <v>5.1604675456457541E-2</v>
      </c>
      <c r="J14" s="41">
        <v>4.914474047033824E-2</v>
      </c>
      <c r="K14" s="41">
        <v>7.7835614712935847E-2</v>
      </c>
      <c r="L14" s="41">
        <v>0.27877357484834175</v>
      </c>
      <c r="M14" s="54">
        <v>0.16681219092284486</v>
      </c>
      <c r="N14" s="41">
        <v>7.5121202812759968E-2</v>
      </c>
      <c r="O14" s="41">
        <v>5.9022229240543858E-2</v>
      </c>
      <c r="P14" s="54">
        <v>6.7644964065547319E-2</v>
      </c>
      <c r="Q14" s="41">
        <v>0.18110042895461156</v>
      </c>
      <c r="R14" s="54">
        <v>0.13102035063841558</v>
      </c>
      <c r="S14" s="41">
        <v>9.6193674931056516E-2</v>
      </c>
      <c r="T14" s="54">
        <v>8.5188016779228451E-2</v>
      </c>
      <c r="U14" s="41">
        <v>0.12094523865091719</v>
      </c>
      <c r="V14" s="41">
        <v>0.1255672477350385</v>
      </c>
      <c r="W14" s="41">
        <v>0.12513467536014677</v>
      </c>
      <c r="X14" s="54">
        <v>0.11040548597926918</v>
      </c>
      <c r="Y14" s="41">
        <v>0.11591617998817978</v>
      </c>
      <c r="Z14" s="41">
        <v>0.1077015568661462</v>
      </c>
      <c r="AA14" s="41">
        <v>0.12116770272396205</v>
      </c>
      <c r="AB14" s="41">
        <v>0.12333113370572026</v>
      </c>
      <c r="AC14" s="41">
        <v>8.9197182144667972E-2</v>
      </c>
      <c r="AD14" s="41">
        <v>0</v>
      </c>
      <c r="AE14" s="54">
        <v>0.10582009416559152</v>
      </c>
      <c r="AF14" s="41">
        <v>0.12361561730478501</v>
      </c>
      <c r="AG14" s="54">
        <v>0.11576102579424802</v>
      </c>
      <c r="AH14" s="41">
        <v>0.14818415607096341</v>
      </c>
      <c r="AI14" s="41">
        <v>0.11048777946691611</v>
      </c>
      <c r="AJ14" s="41">
        <v>0.114578449446089</v>
      </c>
      <c r="AK14" s="41">
        <v>8.5804385929576038E-2</v>
      </c>
      <c r="AL14" s="54">
        <v>0.11639001159501459</v>
      </c>
      <c r="AM14" s="41">
        <v>0.12505863241572113</v>
      </c>
      <c r="AN14" s="41">
        <v>0.10303623278934827</v>
      </c>
      <c r="AO14" s="41">
        <v>0.11973617735103233</v>
      </c>
      <c r="AP14" s="41">
        <v>0.1248461328834405</v>
      </c>
      <c r="AQ14" s="47">
        <v>0.11507137662586107</v>
      </c>
    </row>
    <row r="15" spans="1:43" ht="20" customHeight="1" x14ac:dyDescent="0.25">
      <c r="A15" s="84"/>
      <c r="B15" s="44">
        <v>227</v>
      </c>
      <c r="C15" s="38">
        <v>31</v>
      </c>
      <c r="D15" s="38">
        <v>10</v>
      </c>
      <c r="E15" s="38">
        <v>7</v>
      </c>
      <c r="F15" s="38">
        <v>89</v>
      </c>
      <c r="G15" s="38">
        <v>17</v>
      </c>
      <c r="H15" s="51">
        <v>50</v>
      </c>
      <c r="I15" s="38">
        <v>25</v>
      </c>
      <c r="J15" s="38">
        <v>9</v>
      </c>
      <c r="K15" s="38">
        <v>7</v>
      </c>
      <c r="L15" s="38">
        <v>57</v>
      </c>
      <c r="M15" s="51">
        <v>96</v>
      </c>
      <c r="N15" s="38">
        <v>33</v>
      </c>
      <c r="O15" s="38">
        <v>8</v>
      </c>
      <c r="P15" s="51">
        <v>46</v>
      </c>
      <c r="Q15" s="38">
        <v>127</v>
      </c>
      <c r="R15" s="51">
        <v>126</v>
      </c>
      <c r="S15" s="38">
        <v>99</v>
      </c>
      <c r="T15" s="51">
        <v>47</v>
      </c>
      <c r="U15" s="38">
        <v>59</v>
      </c>
      <c r="V15" s="38">
        <v>62</v>
      </c>
      <c r="W15" s="38">
        <v>59</v>
      </c>
      <c r="X15" s="51">
        <v>53</v>
      </c>
      <c r="Y15" s="38">
        <v>38</v>
      </c>
      <c r="Z15" s="38">
        <v>29</v>
      </c>
      <c r="AA15" s="38">
        <v>79</v>
      </c>
      <c r="AB15" s="38">
        <v>12</v>
      </c>
      <c r="AC15" s="38">
        <v>15</v>
      </c>
      <c r="AD15" s="38">
        <v>0</v>
      </c>
      <c r="AE15" s="51">
        <v>123</v>
      </c>
      <c r="AF15" s="38">
        <v>104</v>
      </c>
      <c r="AG15" s="51">
        <v>45</v>
      </c>
      <c r="AH15" s="38">
        <v>54</v>
      </c>
      <c r="AI15" s="38">
        <v>31</v>
      </c>
      <c r="AJ15" s="38">
        <v>40</v>
      </c>
      <c r="AK15" s="38">
        <v>32</v>
      </c>
      <c r="AL15" s="51">
        <v>138</v>
      </c>
      <c r="AM15" s="38">
        <v>90</v>
      </c>
      <c r="AN15" s="38">
        <v>48</v>
      </c>
      <c r="AO15" s="38">
        <v>82</v>
      </c>
      <c r="AP15" s="38">
        <v>41</v>
      </c>
      <c r="AQ15" s="44">
        <v>41</v>
      </c>
    </row>
    <row r="16" spans="1:43" ht="20" customHeight="1" x14ac:dyDescent="0.25">
      <c r="A16" s="83" t="s">
        <v>117</v>
      </c>
      <c r="B16" s="45">
        <v>0.17227542276005875</v>
      </c>
      <c r="C16" s="39">
        <v>0.15401827634491524</v>
      </c>
      <c r="D16" s="39">
        <v>6.3169581690982884E-2</v>
      </c>
      <c r="E16" s="39">
        <v>0.17840003589665357</v>
      </c>
      <c r="F16" s="39">
        <v>0.12179678894450799</v>
      </c>
      <c r="G16" s="39">
        <v>0.1302859488468954</v>
      </c>
      <c r="H16" s="52">
        <v>0.11489140729473014</v>
      </c>
      <c r="I16" s="39">
        <v>0.13135432154174478</v>
      </c>
      <c r="J16" s="39">
        <v>0.16138049834793711</v>
      </c>
      <c r="K16" s="39">
        <v>0.10550654843269706</v>
      </c>
      <c r="L16" s="39">
        <v>0.141507670783944</v>
      </c>
      <c r="M16" s="52">
        <v>0.13808990781316871</v>
      </c>
      <c r="N16" s="39">
        <v>0.11032623682244593</v>
      </c>
      <c r="O16" s="39">
        <v>0.20165174811502506</v>
      </c>
      <c r="P16" s="52">
        <v>0.15541978522272201</v>
      </c>
      <c r="Q16" s="39">
        <v>0.15222240675786661</v>
      </c>
      <c r="R16" s="52">
        <v>0.14093029636947482</v>
      </c>
      <c r="S16" s="39">
        <v>0.19919372423991785</v>
      </c>
      <c r="T16" s="52">
        <v>0.13255917572211423</v>
      </c>
      <c r="U16" s="39">
        <v>0.15271830166769024</v>
      </c>
      <c r="V16" s="39">
        <v>0.21240751927380372</v>
      </c>
      <c r="W16" s="39">
        <v>0.19616882734605912</v>
      </c>
      <c r="X16" s="52">
        <v>0.13507141996284622</v>
      </c>
      <c r="Y16" s="39">
        <v>0.17352735742525277</v>
      </c>
      <c r="Z16" s="39">
        <v>0.16050470226595639</v>
      </c>
      <c r="AA16" s="39">
        <v>0.17475127686728761</v>
      </c>
      <c r="AB16" s="39">
        <v>0.18748542425457126</v>
      </c>
      <c r="AC16" s="39">
        <v>0.2745941594337612</v>
      </c>
      <c r="AD16" s="39">
        <v>0</v>
      </c>
      <c r="AE16" s="52">
        <v>0.16847786876373608</v>
      </c>
      <c r="AF16" s="39">
        <v>0.17751302291963703</v>
      </c>
      <c r="AG16" s="52">
        <v>0.20315495496083499</v>
      </c>
      <c r="AH16" s="39">
        <v>0.15037077418784078</v>
      </c>
      <c r="AI16" s="39">
        <v>0.11435192181573157</v>
      </c>
      <c r="AJ16" s="39">
        <v>0.12500904900262033</v>
      </c>
      <c r="AK16" s="39">
        <v>0.15265075163728056</v>
      </c>
      <c r="AL16" s="52">
        <v>0.17057657769765375</v>
      </c>
      <c r="AM16" s="39">
        <v>0.18815545050766555</v>
      </c>
      <c r="AN16" s="39">
        <v>0.14349679372589283</v>
      </c>
      <c r="AO16" s="39">
        <v>0.1723100092784601</v>
      </c>
      <c r="AP16" s="39">
        <v>0.16309076016155216</v>
      </c>
      <c r="AQ16" s="45">
        <v>0.18072612164838836</v>
      </c>
    </row>
    <row r="17" spans="1:43" ht="20" customHeight="1" x14ac:dyDescent="0.25">
      <c r="A17" s="83"/>
      <c r="B17" s="46">
        <v>345</v>
      </c>
      <c r="C17" s="40">
        <v>41</v>
      </c>
      <c r="D17" s="40">
        <v>25</v>
      </c>
      <c r="E17" s="40">
        <v>32</v>
      </c>
      <c r="F17" s="40">
        <v>43</v>
      </c>
      <c r="G17" s="40">
        <v>24</v>
      </c>
      <c r="H17" s="53">
        <v>39</v>
      </c>
      <c r="I17" s="40">
        <v>63</v>
      </c>
      <c r="J17" s="40">
        <v>28</v>
      </c>
      <c r="K17" s="40">
        <v>10</v>
      </c>
      <c r="L17" s="40">
        <v>29</v>
      </c>
      <c r="M17" s="53">
        <v>79</v>
      </c>
      <c r="N17" s="40">
        <v>48</v>
      </c>
      <c r="O17" s="40">
        <v>27</v>
      </c>
      <c r="P17" s="53">
        <v>107</v>
      </c>
      <c r="Q17" s="40">
        <v>107</v>
      </c>
      <c r="R17" s="53">
        <v>136</v>
      </c>
      <c r="S17" s="40">
        <v>205</v>
      </c>
      <c r="T17" s="53">
        <v>73</v>
      </c>
      <c r="U17" s="40">
        <v>74</v>
      </c>
      <c r="V17" s="40">
        <v>105</v>
      </c>
      <c r="W17" s="40">
        <v>93</v>
      </c>
      <c r="X17" s="53">
        <v>65</v>
      </c>
      <c r="Y17" s="40">
        <v>57</v>
      </c>
      <c r="Z17" s="40">
        <v>43</v>
      </c>
      <c r="AA17" s="40">
        <v>115</v>
      </c>
      <c r="AB17" s="40">
        <v>18</v>
      </c>
      <c r="AC17" s="40">
        <v>47</v>
      </c>
      <c r="AD17" s="40">
        <v>0</v>
      </c>
      <c r="AE17" s="53">
        <v>195</v>
      </c>
      <c r="AF17" s="40">
        <v>149</v>
      </c>
      <c r="AG17" s="53">
        <v>79</v>
      </c>
      <c r="AH17" s="40">
        <v>54</v>
      </c>
      <c r="AI17" s="40">
        <v>32</v>
      </c>
      <c r="AJ17" s="40">
        <v>43</v>
      </c>
      <c r="AK17" s="40">
        <v>57</v>
      </c>
      <c r="AL17" s="53">
        <v>202</v>
      </c>
      <c r="AM17" s="40">
        <v>135</v>
      </c>
      <c r="AN17" s="40">
        <v>67</v>
      </c>
      <c r="AO17" s="40">
        <v>118</v>
      </c>
      <c r="AP17" s="40">
        <v>54</v>
      </c>
      <c r="AQ17" s="46">
        <v>65</v>
      </c>
    </row>
    <row r="18" spans="1:43" ht="20" customHeight="1" x14ac:dyDescent="0.25">
      <c r="A18" s="84" t="s">
        <v>118</v>
      </c>
      <c r="B18" s="47">
        <v>0.36073076219663369</v>
      </c>
      <c r="C18" s="41">
        <v>0.28590191466657755</v>
      </c>
      <c r="D18" s="41">
        <v>0.68204801272517668</v>
      </c>
      <c r="E18" s="41">
        <v>0.44588209193125017</v>
      </c>
      <c r="F18" s="41">
        <v>0.21049358943107549</v>
      </c>
      <c r="G18" s="41">
        <v>0.43521856128035519</v>
      </c>
      <c r="H18" s="54">
        <v>0.26810714040096773</v>
      </c>
      <c r="I18" s="41">
        <v>0.557321954652091</v>
      </c>
      <c r="J18" s="41">
        <v>0.44196002507900717</v>
      </c>
      <c r="K18" s="41">
        <v>0.39505983031672592</v>
      </c>
      <c r="L18" s="41">
        <v>0.21626328878904955</v>
      </c>
      <c r="M18" s="54">
        <v>0.27668386576367215</v>
      </c>
      <c r="N18" s="41">
        <v>0.52674390384295156</v>
      </c>
      <c r="O18" s="41">
        <v>0.41949434181005157</v>
      </c>
      <c r="P18" s="54">
        <v>0.45739564098654584</v>
      </c>
      <c r="Q18" s="41">
        <v>0.28351016395513406</v>
      </c>
      <c r="R18" s="54">
        <v>0.36098074783354489</v>
      </c>
      <c r="S18" s="41">
        <v>0.36105059013095153</v>
      </c>
      <c r="T18" s="54">
        <v>0.42477469763127529</v>
      </c>
      <c r="U18" s="41">
        <v>0.37604454419990219</v>
      </c>
      <c r="V18" s="41">
        <v>0.33341199570680197</v>
      </c>
      <c r="W18" s="41">
        <v>0.29968338415015394</v>
      </c>
      <c r="X18" s="54">
        <v>0.44209630890887086</v>
      </c>
      <c r="Y18" s="41">
        <v>0.35482283630840306</v>
      </c>
      <c r="Z18" s="41">
        <v>0.37878968961724369</v>
      </c>
      <c r="AA18" s="41">
        <v>0.31421646161563932</v>
      </c>
      <c r="AB18" s="41">
        <v>0.30103791475704866</v>
      </c>
      <c r="AC18" s="41">
        <v>0.32806830102408752</v>
      </c>
      <c r="AD18" s="41">
        <v>0</v>
      </c>
      <c r="AE18" s="54">
        <v>0.37065096990344054</v>
      </c>
      <c r="AF18" s="41">
        <v>0.3470487759711437</v>
      </c>
      <c r="AG18" s="54">
        <v>0.35412319427474664</v>
      </c>
      <c r="AH18" s="41">
        <v>0.36917810607981233</v>
      </c>
      <c r="AI18" s="41">
        <v>0.35316835093690208</v>
      </c>
      <c r="AJ18" s="41">
        <v>0.35421344634542185</v>
      </c>
      <c r="AK18" s="41">
        <v>0.43434581444498588</v>
      </c>
      <c r="AL18" s="54">
        <v>0.35759788958605898</v>
      </c>
      <c r="AM18" s="41">
        <v>0.33543679466622861</v>
      </c>
      <c r="AN18" s="41">
        <v>0.3917364643111067</v>
      </c>
      <c r="AO18" s="41">
        <v>0.37373855008156548</v>
      </c>
      <c r="AP18" s="41">
        <v>0.33557248274544493</v>
      </c>
      <c r="AQ18" s="47">
        <v>0.40857977276096413</v>
      </c>
    </row>
    <row r="19" spans="1:43" ht="20" customHeight="1" x14ac:dyDescent="0.25">
      <c r="A19" s="84"/>
      <c r="B19" s="44">
        <v>721</v>
      </c>
      <c r="C19" s="38">
        <v>76</v>
      </c>
      <c r="D19" s="38">
        <v>275</v>
      </c>
      <c r="E19" s="38">
        <v>79</v>
      </c>
      <c r="F19" s="38">
        <v>75</v>
      </c>
      <c r="G19" s="38">
        <v>79</v>
      </c>
      <c r="H19" s="51">
        <v>91</v>
      </c>
      <c r="I19" s="38">
        <v>268</v>
      </c>
      <c r="J19" s="38">
        <v>77</v>
      </c>
      <c r="K19" s="38">
        <v>38</v>
      </c>
      <c r="L19" s="38">
        <v>44</v>
      </c>
      <c r="M19" s="51">
        <v>159</v>
      </c>
      <c r="N19" s="38">
        <v>231</v>
      </c>
      <c r="O19" s="38">
        <v>55</v>
      </c>
      <c r="P19" s="51">
        <v>314</v>
      </c>
      <c r="Q19" s="38">
        <v>199</v>
      </c>
      <c r="R19" s="51">
        <v>348</v>
      </c>
      <c r="S19" s="38">
        <v>371</v>
      </c>
      <c r="T19" s="51">
        <v>232</v>
      </c>
      <c r="U19" s="38">
        <v>182</v>
      </c>
      <c r="V19" s="38">
        <v>165</v>
      </c>
      <c r="W19" s="38">
        <v>142</v>
      </c>
      <c r="X19" s="51">
        <v>212</v>
      </c>
      <c r="Y19" s="38">
        <v>117</v>
      </c>
      <c r="Z19" s="38">
        <v>101</v>
      </c>
      <c r="AA19" s="38">
        <v>206</v>
      </c>
      <c r="AB19" s="38">
        <v>29</v>
      </c>
      <c r="AC19" s="38">
        <v>56</v>
      </c>
      <c r="AD19" s="38">
        <v>0</v>
      </c>
      <c r="AE19" s="51">
        <v>430</v>
      </c>
      <c r="AF19" s="38">
        <v>292</v>
      </c>
      <c r="AG19" s="51">
        <v>138</v>
      </c>
      <c r="AH19" s="38">
        <v>134</v>
      </c>
      <c r="AI19" s="38">
        <v>100</v>
      </c>
      <c r="AJ19" s="38">
        <v>123</v>
      </c>
      <c r="AK19" s="38">
        <v>161</v>
      </c>
      <c r="AL19" s="51">
        <v>424</v>
      </c>
      <c r="AM19" s="38">
        <v>241</v>
      </c>
      <c r="AN19" s="38">
        <v>183</v>
      </c>
      <c r="AO19" s="38">
        <v>257</v>
      </c>
      <c r="AP19" s="38">
        <v>110</v>
      </c>
      <c r="AQ19" s="44">
        <v>147</v>
      </c>
    </row>
    <row r="20" spans="1:43" ht="20" customHeight="1" x14ac:dyDescent="0.25">
      <c r="A20" s="83" t="s">
        <v>119</v>
      </c>
      <c r="B20" s="45">
        <v>0.19126503051456611</v>
      </c>
      <c r="C20" s="39">
        <v>0.22195813359360231</v>
      </c>
      <c r="D20" s="39">
        <v>6.5821363370772268E-2</v>
      </c>
      <c r="E20" s="39">
        <v>5.1050730110915606E-2</v>
      </c>
      <c r="F20" s="39">
        <v>0.37406133696817423</v>
      </c>
      <c r="G20" s="39">
        <v>0.18322020975129452</v>
      </c>
      <c r="H20" s="52">
        <v>0.2506051208349126</v>
      </c>
      <c r="I20" s="39">
        <v>0.10458914249734028</v>
      </c>
      <c r="J20" s="39">
        <v>7.5615664814860123E-2</v>
      </c>
      <c r="K20" s="39">
        <v>0.21276771458497484</v>
      </c>
      <c r="L20" s="39">
        <v>0.40031371913643171</v>
      </c>
      <c r="M20" s="52">
        <v>0.27339710372667453</v>
      </c>
      <c r="N20" s="39">
        <v>0.15352026354262097</v>
      </c>
      <c r="O20" s="39">
        <v>6.8299891732245294E-2</v>
      </c>
      <c r="P20" s="52">
        <v>0.12772143695309229</v>
      </c>
      <c r="Q20" s="39">
        <v>0.29764621607720504</v>
      </c>
      <c r="R20" s="52">
        <v>0.21692187866600215</v>
      </c>
      <c r="S20" s="39">
        <v>0.16724889568229756</v>
      </c>
      <c r="T20" s="52">
        <v>0.16266630677216529</v>
      </c>
      <c r="U20" s="39">
        <v>0.20186638701908241</v>
      </c>
      <c r="V20" s="39">
        <v>0.21725943973029085</v>
      </c>
      <c r="W20" s="39">
        <v>0.1862965002734632</v>
      </c>
      <c r="X20" s="52">
        <v>0.17743122250269583</v>
      </c>
      <c r="Y20" s="39">
        <v>0.20101725295204062</v>
      </c>
      <c r="Z20" s="39">
        <v>0.18829882081314767</v>
      </c>
      <c r="AA20" s="39">
        <v>0.20322297164460021</v>
      </c>
      <c r="AB20" s="39">
        <v>0.24683370522652218</v>
      </c>
      <c r="AC20" s="39">
        <v>0.13840326701175612</v>
      </c>
      <c r="AD20" s="39">
        <v>0</v>
      </c>
      <c r="AE20" s="52">
        <v>0.19411014140840174</v>
      </c>
      <c r="AF20" s="39">
        <v>0.18734104331490864</v>
      </c>
      <c r="AG20" s="52">
        <v>0.17760118261971841</v>
      </c>
      <c r="AH20" s="39">
        <v>0.22639724609270048</v>
      </c>
      <c r="AI20" s="39">
        <v>0.21152683278009729</v>
      </c>
      <c r="AJ20" s="39">
        <v>0.1980056525457195</v>
      </c>
      <c r="AK20" s="39">
        <v>0.17438604115815923</v>
      </c>
      <c r="AL20" s="52">
        <v>0.19778683509291789</v>
      </c>
      <c r="AM20" s="39">
        <v>0.19940415144649251</v>
      </c>
      <c r="AN20" s="39">
        <v>0.19529540245431029</v>
      </c>
      <c r="AO20" s="39">
        <v>0.19375717138668702</v>
      </c>
      <c r="AP20" s="39">
        <v>0.19853779868721241</v>
      </c>
      <c r="AQ20" s="45">
        <v>0.18939300939802961</v>
      </c>
    </row>
    <row r="21" spans="1:43" ht="20" customHeight="1" x14ac:dyDescent="0.25">
      <c r="A21" s="85"/>
      <c r="B21" s="48">
        <v>383</v>
      </c>
      <c r="C21" s="42">
        <v>59</v>
      </c>
      <c r="D21" s="42">
        <v>27</v>
      </c>
      <c r="E21" s="42">
        <v>9</v>
      </c>
      <c r="F21" s="42">
        <v>133</v>
      </c>
      <c r="G21" s="42">
        <v>33</v>
      </c>
      <c r="H21" s="57">
        <v>85</v>
      </c>
      <c r="I21" s="42">
        <v>50</v>
      </c>
      <c r="J21" s="42">
        <v>13</v>
      </c>
      <c r="K21" s="42">
        <v>20</v>
      </c>
      <c r="L21" s="42">
        <v>82</v>
      </c>
      <c r="M21" s="57">
        <v>157</v>
      </c>
      <c r="N21" s="42">
        <v>67</v>
      </c>
      <c r="O21" s="42">
        <v>9</v>
      </c>
      <c r="P21" s="57">
        <v>88</v>
      </c>
      <c r="Q21" s="42">
        <v>209</v>
      </c>
      <c r="R21" s="57">
        <v>209</v>
      </c>
      <c r="S21" s="42">
        <v>172</v>
      </c>
      <c r="T21" s="57">
        <v>89</v>
      </c>
      <c r="U21" s="42">
        <v>98</v>
      </c>
      <c r="V21" s="42">
        <v>108</v>
      </c>
      <c r="W21" s="42">
        <v>88</v>
      </c>
      <c r="X21" s="57">
        <v>85</v>
      </c>
      <c r="Y21" s="42">
        <v>67</v>
      </c>
      <c r="Z21" s="42">
        <v>50</v>
      </c>
      <c r="AA21" s="42">
        <v>133</v>
      </c>
      <c r="AB21" s="42">
        <v>24</v>
      </c>
      <c r="AC21" s="42">
        <v>24</v>
      </c>
      <c r="AD21" s="42">
        <v>0</v>
      </c>
      <c r="AE21" s="57">
        <v>225</v>
      </c>
      <c r="AF21" s="42">
        <v>157</v>
      </c>
      <c r="AG21" s="57">
        <v>69</v>
      </c>
      <c r="AH21" s="42">
        <v>82</v>
      </c>
      <c r="AI21" s="42">
        <v>60</v>
      </c>
      <c r="AJ21" s="42">
        <v>69</v>
      </c>
      <c r="AK21" s="42">
        <v>65</v>
      </c>
      <c r="AL21" s="57">
        <v>235</v>
      </c>
      <c r="AM21" s="42">
        <v>143</v>
      </c>
      <c r="AN21" s="42">
        <v>91</v>
      </c>
      <c r="AO21" s="42">
        <v>133</v>
      </c>
      <c r="AP21" s="42">
        <v>65</v>
      </c>
      <c r="AQ21" s="48">
        <v>68</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5" display="Return to index" xr:uid="{04DBE9ED-A797-45AB-BDB3-C06A01DAE2CF}"/>
  </hyperlinks>
  <pageMargins left="0.7" right="0.7" top="0.75" bottom="0.75" header="0.3" footer="0.3"/>
  <headerFooter alignWithMargins="0"/>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0.10850976746371317</v>
      </c>
      <c r="C6" s="37">
        <v>7.3033409518290737E-2</v>
      </c>
      <c r="D6" s="37">
        <v>0.2886913704943655</v>
      </c>
      <c r="E6" s="37">
        <v>0.10930192074124873</v>
      </c>
      <c r="F6" s="37">
        <v>3.4857664832657176E-2</v>
      </c>
      <c r="G6" s="37">
        <v>0.11234883974471915</v>
      </c>
      <c r="H6" s="50">
        <v>4.4591803692238675E-2</v>
      </c>
      <c r="I6" s="37">
        <v>0.22977292443953515</v>
      </c>
      <c r="J6" s="37">
        <v>9.7001305606849164E-2</v>
      </c>
      <c r="K6" s="37">
        <v>8.5051819054950531E-2</v>
      </c>
      <c r="L6" s="37">
        <v>4.530457470773519E-2</v>
      </c>
      <c r="M6" s="50">
        <v>4.7601197310787366E-2</v>
      </c>
      <c r="N6" s="37">
        <v>0.2253975194144176</v>
      </c>
      <c r="O6" s="37">
        <v>7.9524695460735831E-2</v>
      </c>
      <c r="P6" s="50">
        <v>0.13894554669899514</v>
      </c>
      <c r="Q6" s="37">
        <v>8.5609091095283585E-2</v>
      </c>
      <c r="R6" s="50">
        <v>0.12107804098594675</v>
      </c>
      <c r="S6" s="37">
        <v>9.6766255995564376E-2</v>
      </c>
      <c r="T6" s="50">
        <v>0.15039943982471415</v>
      </c>
      <c r="U6" s="37">
        <v>0.10634283154368543</v>
      </c>
      <c r="V6" s="37">
        <v>9.6713407208408916E-2</v>
      </c>
      <c r="W6" s="37">
        <v>7.4675673535881268E-2</v>
      </c>
      <c r="X6" s="50">
        <v>0.16086955188240654</v>
      </c>
      <c r="Y6" s="37">
        <v>9.9680896318790083E-2</v>
      </c>
      <c r="Z6" s="37">
        <v>7.0582627424149169E-2</v>
      </c>
      <c r="AA6" s="37">
        <v>9.5759124590963973E-2</v>
      </c>
      <c r="AB6" s="37">
        <v>7.9173621027686755E-2</v>
      </c>
      <c r="AC6" s="37">
        <v>0.10367065066844265</v>
      </c>
      <c r="AD6" s="37">
        <v>0</v>
      </c>
      <c r="AE6" s="50">
        <v>0.10902643570306383</v>
      </c>
      <c r="AF6" s="37">
        <v>0.10779717676572835</v>
      </c>
      <c r="AG6" s="50">
        <v>0.12498953821983233</v>
      </c>
      <c r="AH6" s="37">
        <v>0.11832656826082105</v>
      </c>
      <c r="AI6" s="37">
        <v>0.11141791253036532</v>
      </c>
      <c r="AJ6" s="37">
        <v>0.11631990942240882</v>
      </c>
      <c r="AK6" s="37">
        <v>0.10627290709675277</v>
      </c>
      <c r="AL6" s="50">
        <v>0.10204838459801593</v>
      </c>
      <c r="AM6" s="37">
        <v>8.9648683160947679E-2</v>
      </c>
      <c r="AN6" s="37">
        <v>0.12114979342321076</v>
      </c>
      <c r="AO6" s="37">
        <v>0.12815626815972758</v>
      </c>
      <c r="AP6" s="37">
        <v>0.10247932830102915</v>
      </c>
      <c r="AQ6" s="43">
        <v>0.15159635622182061</v>
      </c>
    </row>
    <row r="7" spans="1:43" ht="20" customHeight="1" x14ac:dyDescent="0.25">
      <c r="A7" s="84"/>
      <c r="B7" s="44">
        <v>217</v>
      </c>
      <c r="C7" s="38">
        <v>19</v>
      </c>
      <c r="D7" s="38">
        <v>116</v>
      </c>
      <c r="E7" s="38">
        <v>19</v>
      </c>
      <c r="F7" s="38">
        <v>12</v>
      </c>
      <c r="G7" s="38">
        <v>20</v>
      </c>
      <c r="H7" s="51">
        <v>15</v>
      </c>
      <c r="I7" s="38">
        <v>110</v>
      </c>
      <c r="J7" s="38">
        <v>17</v>
      </c>
      <c r="K7" s="38">
        <v>8</v>
      </c>
      <c r="L7" s="38">
        <v>9</v>
      </c>
      <c r="M7" s="51">
        <v>27</v>
      </c>
      <c r="N7" s="38">
        <v>99</v>
      </c>
      <c r="O7" s="38">
        <v>11</v>
      </c>
      <c r="P7" s="51">
        <v>95</v>
      </c>
      <c r="Q7" s="38">
        <v>60</v>
      </c>
      <c r="R7" s="51">
        <v>117</v>
      </c>
      <c r="S7" s="38">
        <v>100</v>
      </c>
      <c r="T7" s="51">
        <v>82</v>
      </c>
      <c r="U7" s="38">
        <v>51</v>
      </c>
      <c r="V7" s="38">
        <v>48</v>
      </c>
      <c r="W7" s="38">
        <v>35</v>
      </c>
      <c r="X7" s="51">
        <v>77</v>
      </c>
      <c r="Y7" s="38">
        <v>33</v>
      </c>
      <c r="Z7" s="38">
        <v>19</v>
      </c>
      <c r="AA7" s="38">
        <v>63</v>
      </c>
      <c r="AB7" s="38">
        <v>8</v>
      </c>
      <c r="AC7" s="38">
        <v>18</v>
      </c>
      <c r="AD7" s="38">
        <v>0</v>
      </c>
      <c r="AE7" s="51">
        <v>126</v>
      </c>
      <c r="AF7" s="38">
        <v>91</v>
      </c>
      <c r="AG7" s="51">
        <v>49</v>
      </c>
      <c r="AH7" s="38">
        <v>43</v>
      </c>
      <c r="AI7" s="38">
        <v>32</v>
      </c>
      <c r="AJ7" s="38">
        <v>40</v>
      </c>
      <c r="AK7" s="38">
        <v>39</v>
      </c>
      <c r="AL7" s="51">
        <v>121</v>
      </c>
      <c r="AM7" s="38">
        <v>64</v>
      </c>
      <c r="AN7" s="38">
        <v>57</v>
      </c>
      <c r="AO7" s="38">
        <v>88</v>
      </c>
      <c r="AP7" s="38">
        <v>34</v>
      </c>
      <c r="AQ7" s="44">
        <v>54</v>
      </c>
    </row>
    <row r="8" spans="1:43" ht="20" customHeight="1" x14ac:dyDescent="0.25">
      <c r="A8" s="83" t="s">
        <v>113</v>
      </c>
      <c r="B8" s="45">
        <v>0.22064585188966035</v>
      </c>
      <c r="C8" s="39">
        <v>0.17793592025153365</v>
      </c>
      <c r="D8" s="39">
        <v>0.35646178646376359</v>
      </c>
      <c r="E8" s="39">
        <v>0.31212342229502854</v>
      </c>
      <c r="F8" s="39">
        <v>0.11380572906935818</v>
      </c>
      <c r="G8" s="39">
        <v>0.32900101119146252</v>
      </c>
      <c r="H8" s="52">
        <v>0.16385969457668625</v>
      </c>
      <c r="I8" s="39">
        <v>0.30153183470786327</v>
      </c>
      <c r="J8" s="39">
        <v>0.32817818142139532</v>
      </c>
      <c r="K8" s="39">
        <v>0.27531108823235023</v>
      </c>
      <c r="L8" s="39">
        <v>0.11917985975874494</v>
      </c>
      <c r="M8" s="52">
        <v>0.16043889476550549</v>
      </c>
      <c r="N8" s="39">
        <v>0.30261898270876986</v>
      </c>
      <c r="O8" s="39">
        <v>0.28986166709005412</v>
      </c>
      <c r="P8" s="52">
        <v>0.28440216312079014</v>
      </c>
      <c r="Q8" s="39">
        <v>0.14275573165603947</v>
      </c>
      <c r="R8" s="52">
        <v>0.22592122596252151</v>
      </c>
      <c r="S8" s="39">
        <v>0.21599887872523713</v>
      </c>
      <c r="T8" s="52">
        <v>0.29202834716489734</v>
      </c>
      <c r="U8" s="39">
        <v>0.21958009589902552</v>
      </c>
      <c r="V8" s="39">
        <v>0.21019079166398322</v>
      </c>
      <c r="W8" s="39">
        <v>0.15022522545891986</v>
      </c>
      <c r="X8" s="52">
        <v>0.21758417202521343</v>
      </c>
      <c r="Y8" s="39">
        <v>0.20290761453555003</v>
      </c>
      <c r="Z8" s="39">
        <v>0.2654852221474302</v>
      </c>
      <c r="AA8" s="39">
        <v>0.2046515986543051</v>
      </c>
      <c r="AB8" s="39">
        <v>0.25692289138348035</v>
      </c>
      <c r="AC8" s="39">
        <v>0.23434838905718303</v>
      </c>
      <c r="AD8" s="39">
        <v>0</v>
      </c>
      <c r="AE8" s="52">
        <v>0.24186824007512356</v>
      </c>
      <c r="AF8" s="39">
        <v>0.19137585761058751</v>
      </c>
      <c r="AG8" s="52">
        <v>0.18843493194989647</v>
      </c>
      <c r="AH8" s="39">
        <v>0.21042997005399214</v>
      </c>
      <c r="AI8" s="39">
        <v>0.22577190155527935</v>
      </c>
      <c r="AJ8" s="39">
        <v>0.23163911711117394</v>
      </c>
      <c r="AK8" s="39">
        <v>0.279455694852144</v>
      </c>
      <c r="AL8" s="52">
        <v>0.21531757584163397</v>
      </c>
      <c r="AM8" s="39">
        <v>0.19604528323425538</v>
      </c>
      <c r="AN8" s="39">
        <v>0.24500602777417979</v>
      </c>
      <c r="AO8" s="39">
        <v>0.22356625080648049</v>
      </c>
      <c r="AP8" s="39">
        <v>0.22828954158831588</v>
      </c>
      <c r="AQ8" s="45">
        <v>0.21925443045411869</v>
      </c>
    </row>
    <row r="9" spans="1:43" ht="20" customHeight="1" x14ac:dyDescent="0.25">
      <c r="A9" s="83"/>
      <c r="B9" s="46">
        <v>441</v>
      </c>
      <c r="C9" s="40">
        <v>47</v>
      </c>
      <c r="D9" s="40">
        <v>144</v>
      </c>
      <c r="E9" s="40">
        <v>56</v>
      </c>
      <c r="F9" s="40">
        <v>40</v>
      </c>
      <c r="G9" s="40">
        <v>60</v>
      </c>
      <c r="H9" s="53">
        <v>55</v>
      </c>
      <c r="I9" s="40">
        <v>145</v>
      </c>
      <c r="J9" s="40">
        <v>57</v>
      </c>
      <c r="K9" s="40">
        <v>26</v>
      </c>
      <c r="L9" s="40">
        <v>24</v>
      </c>
      <c r="M9" s="53">
        <v>92</v>
      </c>
      <c r="N9" s="40">
        <v>133</v>
      </c>
      <c r="O9" s="40">
        <v>38</v>
      </c>
      <c r="P9" s="53">
        <v>195</v>
      </c>
      <c r="Q9" s="40">
        <v>100</v>
      </c>
      <c r="R9" s="53">
        <v>218</v>
      </c>
      <c r="S9" s="40">
        <v>222</v>
      </c>
      <c r="T9" s="53">
        <v>160</v>
      </c>
      <c r="U9" s="40">
        <v>106</v>
      </c>
      <c r="V9" s="40">
        <v>104</v>
      </c>
      <c r="W9" s="40">
        <v>71</v>
      </c>
      <c r="X9" s="53">
        <v>104</v>
      </c>
      <c r="Y9" s="40">
        <v>67</v>
      </c>
      <c r="Z9" s="40">
        <v>71</v>
      </c>
      <c r="AA9" s="40">
        <v>134</v>
      </c>
      <c r="AB9" s="40">
        <v>25</v>
      </c>
      <c r="AC9" s="40">
        <v>40</v>
      </c>
      <c r="AD9" s="40">
        <v>0</v>
      </c>
      <c r="AE9" s="53">
        <v>280</v>
      </c>
      <c r="AF9" s="40">
        <v>161</v>
      </c>
      <c r="AG9" s="53">
        <v>74</v>
      </c>
      <c r="AH9" s="40">
        <v>76</v>
      </c>
      <c r="AI9" s="40">
        <v>64</v>
      </c>
      <c r="AJ9" s="40">
        <v>81</v>
      </c>
      <c r="AK9" s="40">
        <v>104</v>
      </c>
      <c r="AL9" s="53">
        <v>255</v>
      </c>
      <c r="AM9" s="40">
        <v>141</v>
      </c>
      <c r="AN9" s="40">
        <v>114</v>
      </c>
      <c r="AO9" s="40">
        <v>154</v>
      </c>
      <c r="AP9" s="40">
        <v>75</v>
      </c>
      <c r="AQ9" s="46">
        <v>79</v>
      </c>
    </row>
    <row r="10" spans="1:43" ht="20" customHeight="1" x14ac:dyDescent="0.25">
      <c r="A10" s="84" t="s">
        <v>114</v>
      </c>
      <c r="B10" s="47">
        <v>0.25888641251958033</v>
      </c>
      <c r="C10" s="41">
        <v>0.2731860684675031</v>
      </c>
      <c r="D10" s="41">
        <v>0.21268214378016334</v>
      </c>
      <c r="E10" s="41">
        <v>0.28227497630026083</v>
      </c>
      <c r="F10" s="41">
        <v>0.28394448271447459</v>
      </c>
      <c r="G10" s="41">
        <v>0.25373515150296233</v>
      </c>
      <c r="H10" s="54">
        <v>0.25549536464448985</v>
      </c>
      <c r="I10" s="41">
        <v>0.21601048790917432</v>
      </c>
      <c r="J10" s="41">
        <v>0.27689924198033827</v>
      </c>
      <c r="K10" s="41">
        <v>0.28271936271837023</v>
      </c>
      <c r="L10" s="41">
        <v>0.24781196412101983</v>
      </c>
      <c r="M10" s="54">
        <v>0.26406841610348564</v>
      </c>
      <c r="N10" s="41">
        <v>0.19896937106245705</v>
      </c>
      <c r="O10" s="41">
        <v>0.28945151716850109</v>
      </c>
      <c r="P10" s="54">
        <v>0.24801377607797753</v>
      </c>
      <c r="Q10" s="41">
        <v>0.23572265004612511</v>
      </c>
      <c r="R10" s="54">
        <v>0.24790538013607366</v>
      </c>
      <c r="S10" s="41">
        <v>0.27094413502724779</v>
      </c>
      <c r="T10" s="54">
        <v>0.25993680405621034</v>
      </c>
      <c r="U10" s="41">
        <v>0.2873745494135021</v>
      </c>
      <c r="V10" s="41">
        <v>0.22505741041661642</v>
      </c>
      <c r="W10" s="41">
        <v>0.26393776135031838</v>
      </c>
      <c r="X10" s="54">
        <v>0.25347644943281328</v>
      </c>
      <c r="Y10" s="41">
        <v>0.27989739286325471</v>
      </c>
      <c r="Z10" s="41">
        <v>0.29633511008862934</v>
      </c>
      <c r="AA10" s="41">
        <v>0.26942010092899621</v>
      </c>
      <c r="AB10" s="41">
        <v>0.1872086729589432</v>
      </c>
      <c r="AC10" s="41">
        <v>0.17476720044369271</v>
      </c>
      <c r="AD10" s="41">
        <v>0</v>
      </c>
      <c r="AE10" s="54">
        <v>0.2476888315249095</v>
      </c>
      <c r="AF10" s="41">
        <v>0.27433015658783388</v>
      </c>
      <c r="AG10" s="54">
        <v>0.25030319507461335</v>
      </c>
      <c r="AH10" s="41">
        <v>0.26015344449996708</v>
      </c>
      <c r="AI10" s="41">
        <v>0.29610137510914858</v>
      </c>
      <c r="AJ10" s="41">
        <v>0.25846296635980875</v>
      </c>
      <c r="AK10" s="41">
        <v>0.25882311324128948</v>
      </c>
      <c r="AL10" s="54">
        <v>0.25158372595788853</v>
      </c>
      <c r="AM10" s="41">
        <v>0.24510065365291578</v>
      </c>
      <c r="AN10" s="41">
        <v>0.26157072565857331</v>
      </c>
      <c r="AO10" s="41">
        <v>0.26363041183538316</v>
      </c>
      <c r="AP10" s="41">
        <v>0.28768644944989669</v>
      </c>
      <c r="AQ10" s="47">
        <v>0.24167002079142449</v>
      </c>
    </row>
    <row r="11" spans="1:43" ht="20" customHeight="1" x14ac:dyDescent="0.25">
      <c r="A11" s="84"/>
      <c r="B11" s="44">
        <v>518</v>
      </c>
      <c r="C11" s="38">
        <v>72</v>
      </c>
      <c r="D11" s="38">
        <v>86</v>
      </c>
      <c r="E11" s="38">
        <v>50</v>
      </c>
      <c r="F11" s="38">
        <v>101</v>
      </c>
      <c r="G11" s="38">
        <v>46</v>
      </c>
      <c r="H11" s="51">
        <v>86</v>
      </c>
      <c r="I11" s="38">
        <v>104</v>
      </c>
      <c r="J11" s="38">
        <v>48</v>
      </c>
      <c r="K11" s="38">
        <v>27</v>
      </c>
      <c r="L11" s="38">
        <v>51</v>
      </c>
      <c r="M11" s="51">
        <v>152</v>
      </c>
      <c r="N11" s="38">
        <v>87</v>
      </c>
      <c r="O11" s="38">
        <v>38</v>
      </c>
      <c r="P11" s="51">
        <v>170</v>
      </c>
      <c r="Q11" s="38">
        <v>165</v>
      </c>
      <c r="R11" s="51">
        <v>239</v>
      </c>
      <c r="S11" s="38">
        <v>279</v>
      </c>
      <c r="T11" s="51">
        <v>142</v>
      </c>
      <c r="U11" s="38">
        <v>139</v>
      </c>
      <c r="V11" s="38">
        <v>111</v>
      </c>
      <c r="W11" s="38">
        <v>125</v>
      </c>
      <c r="X11" s="51">
        <v>121</v>
      </c>
      <c r="Y11" s="38">
        <v>93</v>
      </c>
      <c r="Z11" s="38">
        <v>79</v>
      </c>
      <c r="AA11" s="38">
        <v>177</v>
      </c>
      <c r="AB11" s="38">
        <v>18</v>
      </c>
      <c r="AC11" s="38">
        <v>30</v>
      </c>
      <c r="AD11" s="38">
        <v>0</v>
      </c>
      <c r="AE11" s="51">
        <v>287</v>
      </c>
      <c r="AF11" s="38">
        <v>231</v>
      </c>
      <c r="AG11" s="51">
        <v>98</v>
      </c>
      <c r="AH11" s="38">
        <v>94</v>
      </c>
      <c r="AI11" s="38">
        <v>84</v>
      </c>
      <c r="AJ11" s="38">
        <v>90</v>
      </c>
      <c r="AK11" s="38">
        <v>96</v>
      </c>
      <c r="AL11" s="51">
        <v>298</v>
      </c>
      <c r="AM11" s="38">
        <v>176</v>
      </c>
      <c r="AN11" s="38">
        <v>122</v>
      </c>
      <c r="AO11" s="38">
        <v>181</v>
      </c>
      <c r="AP11" s="38">
        <v>94</v>
      </c>
      <c r="AQ11" s="44">
        <v>87</v>
      </c>
    </row>
    <row r="12" spans="1:43" ht="20" customHeight="1" x14ac:dyDescent="0.25">
      <c r="A12" s="83" t="s">
        <v>115</v>
      </c>
      <c r="B12" s="45">
        <v>9.7392993183632287E-2</v>
      </c>
      <c r="C12" s="39">
        <v>0.13757124601987281</v>
      </c>
      <c r="D12" s="39">
        <v>5.0297621819117254E-2</v>
      </c>
      <c r="E12" s="39">
        <v>5.9344899809829654E-2</v>
      </c>
      <c r="F12" s="39">
        <v>0.15065074890421465</v>
      </c>
      <c r="G12" s="39">
        <v>0.1090117054762722</v>
      </c>
      <c r="H12" s="52">
        <v>0.16255789583371075</v>
      </c>
      <c r="I12" s="39">
        <v>5.4138263151879265E-2</v>
      </c>
      <c r="J12" s="39">
        <v>6.8832453668253607E-2</v>
      </c>
      <c r="K12" s="39">
        <v>0.16644395523522099</v>
      </c>
      <c r="L12" s="39">
        <v>0.13113842935793954</v>
      </c>
      <c r="M12" s="52">
        <v>0.12162842569762838</v>
      </c>
      <c r="N12" s="39">
        <v>8.7204610364259166E-2</v>
      </c>
      <c r="O12" s="39">
        <v>0.10219622903118099</v>
      </c>
      <c r="P12" s="52">
        <v>7.6410119060478052E-2</v>
      </c>
      <c r="Q12" s="39">
        <v>0.13569518796078403</v>
      </c>
      <c r="R12" s="52">
        <v>9.4155399740944765E-2</v>
      </c>
      <c r="S12" s="39">
        <v>0.10109141130609156</v>
      </c>
      <c r="T12" s="52">
        <v>0.1010216431576472</v>
      </c>
      <c r="U12" s="39">
        <v>0.10335809730467244</v>
      </c>
      <c r="V12" s="39">
        <v>8.1241261905667633E-2</v>
      </c>
      <c r="W12" s="39">
        <v>0.10399229767105882</v>
      </c>
      <c r="X12" s="52">
        <v>7.2032008215661164E-2</v>
      </c>
      <c r="Y12" s="39">
        <v>0.10480370687025793</v>
      </c>
      <c r="Z12" s="39">
        <v>8.5098124363991487E-2</v>
      </c>
      <c r="AA12" s="39">
        <v>0.10112752151854977</v>
      </c>
      <c r="AB12" s="39">
        <v>0.15030545910688284</v>
      </c>
      <c r="AC12" s="39">
        <v>0.12915315217127721</v>
      </c>
      <c r="AD12" s="39">
        <v>0</v>
      </c>
      <c r="AE12" s="52">
        <v>9.9596579607872632E-2</v>
      </c>
      <c r="AF12" s="39">
        <v>9.4353798844743153E-2</v>
      </c>
      <c r="AG12" s="52">
        <v>8.5692691952250793E-2</v>
      </c>
      <c r="AH12" s="39">
        <v>9.2107475194893276E-2</v>
      </c>
      <c r="AI12" s="39">
        <v>0.11807547821315564</v>
      </c>
      <c r="AJ12" s="39">
        <v>9.916058825729801E-2</v>
      </c>
      <c r="AK12" s="39">
        <v>9.5527796716735253E-2</v>
      </c>
      <c r="AL12" s="52">
        <v>0.10045484773553566</v>
      </c>
      <c r="AM12" s="39">
        <v>0.1076210946099328</v>
      </c>
      <c r="AN12" s="39">
        <v>8.9415435860591433E-2</v>
      </c>
      <c r="AO12" s="39">
        <v>9.3330403299627621E-2</v>
      </c>
      <c r="AP12" s="39">
        <v>8.2412559531228891E-2</v>
      </c>
      <c r="AQ12" s="45">
        <v>0.10329713690525803</v>
      </c>
    </row>
    <row r="13" spans="1:43" ht="20" customHeight="1" x14ac:dyDescent="0.25">
      <c r="A13" s="83"/>
      <c r="B13" s="46">
        <v>195</v>
      </c>
      <c r="C13" s="40">
        <v>36</v>
      </c>
      <c r="D13" s="40">
        <v>20</v>
      </c>
      <c r="E13" s="40">
        <v>11</v>
      </c>
      <c r="F13" s="40">
        <v>53</v>
      </c>
      <c r="G13" s="40">
        <v>20</v>
      </c>
      <c r="H13" s="53">
        <v>55</v>
      </c>
      <c r="I13" s="40">
        <v>26</v>
      </c>
      <c r="J13" s="40">
        <v>12</v>
      </c>
      <c r="K13" s="40">
        <v>16</v>
      </c>
      <c r="L13" s="40">
        <v>27</v>
      </c>
      <c r="M13" s="53">
        <v>70</v>
      </c>
      <c r="N13" s="40">
        <v>38</v>
      </c>
      <c r="O13" s="40">
        <v>14</v>
      </c>
      <c r="P13" s="53">
        <v>52</v>
      </c>
      <c r="Q13" s="40">
        <v>95</v>
      </c>
      <c r="R13" s="53">
        <v>91</v>
      </c>
      <c r="S13" s="40">
        <v>104</v>
      </c>
      <c r="T13" s="53">
        <v>55</v>
      </c>
      <c r="U13" s="40">
        <v>50</v>
      </c>
      <c r="V13" s="40">
        <v>40</v>
      </c>
      <c r="W13" s="40">
        <v>49</v>
      </c>
      <c r="X13" s="53">
        <v>34</v>
      </c>
      <c r="Y13" s="40">
        <v>35</v>
      </c>
      <c r="Z13" s="40">
        <v>23</v>
      </c>
      <c r="AA13" s="40">
        <v>66</v>
      </c>
      <c r="AB13" s="40">
        <v>15</v>
      </c>
      <c r="AC13" s="40">
        <v>22</v>
      </c>
      <c r="AD13" s="40">
        <v>0</v>
      </c>
      <c r="AE13" s="53">
        <v>115</v>
      </c>
      <c r="AF13" s="40">
        <v>79</v>
      </c>
      <c r="AG13" s="53">
        <v>33</v>
      </c>
      <c r="AH13" s="40">
        <v>33</v>
      </c>
      <c r="AI13" s="40">
        <v>33</v>
      </c>
      <c r="AJ13" s="40">
        <v>34</v>
      </c>
      <c r="AK13" s="40">
        <v>35</v>
      </c>
      <c r="AL13" s="53">
        <v>119</v>
      </c>
      <c r="AM13" s="40">
        <v>77</v>
      </c>
      <c r="AN13" s="40">
        <v>42</v>
      </c>
      <c r="AO13" s="40">
        <v>64</v>
      </c>
      <c r="AP13" s="40">
        <v>27</v>
      </c>
      <c r="AQ13" s="46">
        <v>37</v>
      </c>
    </row>
    <row r="14" spans="1:43" ht="20" customHeight="1" x14ac:dyDescent="0.25">
      <c r="A14" s="84" t="s">
        <v>116</v>
      </c>
      <c r="B14" s="47">
        <v>0.12285188425321093</v>
      </c>
      <c r="C14" s="41">
        <v>0.17953527039239731</v>
      </c>
      <c r="D14" s="41">
        <v>1.4056155448799399E-2</v>
      </c>
      <c r="E14" s="41">
        <v>4.4837896023288464E-2</v>
      </c>
      <c r="F14" s="41">
        <v>0.28552877597972204</v>
      </c>
      <c r="G14" s="41">
        <v>6.9673393547351151E-2</v>
      </c>
      <c r="H14" s="54">
        <v>0.21521604388711357</v>
      </c>
      <c r="I14" s="41">
        <v>4.3529915856090999E-2</v>
      </c>
      <c r="J14" s="41">
        <v>4.6418157589457262E-2</v>
      </c>
      <c r="K14" s="41">
        <v>6.9024576372541141E-2</v>
      </c>
      <c r="L14" s="41">
        <v>0.30929723324953423</v>
      </c>
      <c r="M14" s="54">
        <v>0.21533108916757254</v>
      </c>
      <c r="N14" s="41">
        <v>6.9715195844860953E-2</v>
      </c>
      <c r="O14" s="41">
        <v>4.3793579892101364E-2</v>
      </c>
      <c r="P14" s="54">
        <v>6.4421422215940216E-2</v>
      </c>
      <c r="Q14" s="41">
        <v>0.21580763520660129</v>
      </c>
      <c r="R14" s="54">
        <v>0.15173882898732152</v>
      </c>
      <c r="S14" s="41">
        <v>9.5341618648813367E-2</v>
      </c>
      <c r="T14" s="54">
        <v>7.0389437734044852E-2</v>
      </c>
      <c r="U14" s="41">
        <v>0.11801230684298776</v>
      </c>
      <c r="V14" s="41">
        <v>0.15622257724510838</v>
      </c>
      <c r="W14" s="41">
        <v>0.15350199932669167</v>
      </c>
      <c r="X14" s="54">
        <v>0.12132484278456687</v>
      </c>
      <c r="Y14" s="41">
        <v>0.12362238097983144</v>
      </c>
      <c r="Z14" s="41">
        <v>0.1167474271507609</v>
      </c>
      <c r="AA14" s="41">
        <v>0.13713309891186257</v>
      </c>
      <c r="AB14" s="41">
        <v>9.8712021094017513E-2</v>
      </c>
      <c r="AC14" s="41">
        <v>9.3986717260546943E-2</v>
      </c>
      <c r="AD14" s="41">
        <v>0</v>
      </c>
      <c r="AE14" s="54">
        <v>0.1120238783031226</v>
      </c>
      <c r="AF14" s="41">
        <v>0.13778590908788643</v>
      </c>
      <c r="AG14" s="54">
        <v>0.1292917677430627</v>
      </c>
      <c r="AH14" s="41">
        <v>0.15038583999496294</v>
      </c>
      <c r="AI14" s="41">
        <v>0.13408427742124437</v>
      </c>
      <c r="AJ14" s="41">
        <v>0.13357672877943078</v>
      </c>
      <c r="AK14" s="41">
        <v>8.8126344219216168E-2</v>
      </c>
      <c r="AL14" s="54">
        <v>0.13255264403565298</v>
      </c>
      <c r="AM14" s="41">
        <v>0.14494327526730047</v>
      </c>
      <c r="AN14" s="41">
        <v>0.1134652076196125</v>
      </c>
      <c r="AO14" s="41">
        <v>0.11374195886184045</v>
      </c>
      <c r="AP14" s="41">
        <v>0.12875838745627258</v>
      </c>
      <c r="AQ14" s="47">
        <v>0.10003368947426421</v>
      </c>
    </row>
    <row r="15" spans="1:43" ht="20" customHeight="1" x14ac:dyDescent="0.25">
      <c r="A15" s="84"/>
      <c r="B15" s="44">
        <v>246</v>
      </c>
      <c r="C15" s="38">
        <v>48</v>
      </c>
      <c r="D15" s="38">
        <v>6</v>
      </c>
      <c r="E15" s="38">
        <v>8</v>
      </c>
      <c r="F15" s="38">
        <v>101</v>
      </c>
      <c r="G15" s="38">
        <v>13</v>
      </c>
      <c r="H15" s="51">
        <v>73</v>
      </c>
      <c r="I15" s="38">
        <v>21</v>
      </c>
      <c r="J15" s="38">
        <v>8</v>
      </c>
      <c r="K15" s="38">
        <v>7</v>
      </c>
      <c r="L15" s="38">
        <v>63</v>
      </c>
      <c r="M15" s="51">
        <v>124</v>
      </c>
      <c r="N15" s="38">
        <v>31</v>
      </c>
      <c r="O15" s="38">
        <v>6</v>
      </c>
      <c r="P15" s="51">
        <v>44</v>
      </c>
      <c r="Q15" s="38">
        <v>151</v>
      </c>
      <c r="R15" s="51">
        <v>146</v>
      </c>
      <c r="S15" s="38">
        <v>98</v>
      </c>
      <c r="T15" s="51">
        <v>39</v>
      </c>
      <c r="U15" s="38">
        <v>57</v>
      </c>
      <c r="V15" s="38">
        <v>77</v>
      </c>
      <c r="W15" s="38">
        <v>73</v>
      </c>
      <c r="X15" s="51">
        <v>58</v>
      </c>
      <c r="Y15" s="38">
        <v>41</v>
      </c>
      <c r="Z15" s="38">
        <v>31</v>
      </c>
      <c r="AA15" s="38">
        <v>90</v>
      </c>
      <c r="AB15" s="38">
        <v>10</v>
      </c>
      <c r="AC15" s="38">
        <v>16</v>
      </c>
      <c r="AD15" s="38">
        <v>0</v>
      </c>
      <c r="AE15" s="51">
        <v>130</v>
      </c>
      <c r="AF15" s="38">
        <v>116</v>
      </c>
      <c r="AG15" s="51">
        <v>50</v>
      </c>
      <c r="AH15" s="38">
        <v>54</v>
      </c>
      <c r="AI15" s="38">
        <v>38</v>
      </c>
      <c r="AJ15" s="38">
        <v>46</v>
      </c>
      <c r="AK15" s="38">
        <v>33</v>
      </c>
      <c r="AL15" s="51">
        <v>157</v>
      </c>
      <c r="AM15" s="38">
        <v>104</v>
      </c>
      <c r="AN15" s="38">
        <v>53</v>
      </c>
      <c r="AO15" s="38">
        <v>78</v>
      </c>
      <c r="AP15" s="38">
        <v>42</v>
      </c>
      <c r="AQ15" s="44">
        <v>36</v>
      </c>
    </row>
    <row r="16" spans="1:43" ht="20" customHeight="1" x14ac:dyDescent="0.25">
      <c r="A16" s="83" t="s">
        <v>117</v>
      </c>
      <c r="B16" s="45">
        <v>0.1917130906902039</v>
      </c>
      <c r="C16" s="39">
        <v>0.15873808535040396</v>
      </c>
      <c r="D16" s="39">
        <v>7.7810921993790874E-2</v>
      </c>
      <c r="E16" s="39">
        <v>0.19211688483034364</v>
      </c>
      <c r="F16" s="39">
        <v>0.13121259849957348</v>
      </c>
      <c r="G16" s="39">
        <v>0.12622989853723302</v>
      </c>
      <c r="H16" s="52">
        <v>0.15827919736576157</v>
      </c>
      <c r="I16" s="39">
        <v>0.15501657393545756</v>
      </c>
      <c r="J16" s="39">
        <v>0.18267065973370589</v>
      </c>
      <c r="K16" s="39">
        <v>0.12144919838656668</v>
      </c>
      <c r="L16" s="39">
        <v>0.14726793880502664</v>
      </c>
      <c r="M16" s="52">
        <v>0.19093197695501996</v>
      </c>
      <c r="N16" s="39">
        <v>0.11609432060523606</v>
      </c>
      <c r="O16" s="39">
        <v>0.19517231135742696</v>
      </c>
      <c r="P16" s="52">
        <v>0.18780697282581882</v>
      </c>
      <c r="Q16" s="39">
        <v>0.18440970403516438</v>
      </c>
      <c r="R16" s="52">
        <v>0.15920112418719068</v>
      </c>
      <c r="S16" s="39">
        <v>0.21985770029704374</v>
      </c>
      <c r="T16" s="52">
        <v>0.12622432806248593</v>
      </c>
      <c r="U16" s="39">
        <v>0.16533211899612735</v>
      </c>
      <c r="V16" s="39">
        <v>0.23057455156021545</v>
      </c>
      <c r="W16" s="39">
        <v>0.25366704265713003</v>
      </c>
      <c r="X16" s="52">
        <v>0.17471297565933913</v>
      </c>
      <c r="Y16" s="39">
        <v>0.18908800843231588</v>
      </c>
      <c r="Z16" s="39">
        <v>0.16575148882503923</v>
      </c>
      <c r="AA16" s="39">
        <v>0.19190855539532162</v>
      </c>
      <c r="AB16" s="39">
        <v>0.2276773344289893</v>
      </c>
      <c r="AC16" s="39">
        <v>0.26407389039885754</v>
      </c>
      <c r="AD16" s="39">
        <v>0</v>
      </c>
      <c r="AE16" s="52">
        <v>0.18979603478590615</v>
      </c>
      <c r="AF16" s="39">
        <v>0.19435710110321991</v>
      </c>
      <c r="AG16" s="52">
        <v>0.22128787506034403</v>
      </c>
      <c r="AH16" s="39">
        <v>0.16859670199536417</v>
      </c>
      <c r="AI16" s="39">
        <v>0.11454905517080743</v>
      </c>
      <c r="AJ16" s="39">
        <v>0.16084069006987989</v>
      </c>
      <c r="AK16" s="39">
        <v>0.17179414387386335</v>
      </c>
      <c r="AL16" s="52">
        <v>0.19804282183127164</v>
      </c>
      <c r="AM16" s="39">
        <v>0.21664101007464545</v>
      </c>
      <c r="AN16" s="39">
        <v>0.16939280966383255</v>
      </c>
      <c r="AO16" s="39">
        <v>0.17757470703694153</v>
      </c>
      <c r="AP16" s="39">
        <v>0.17037373367325642</v>
      </c>
      <c r="AQ16" s="45">
        <v>0.18414836615311464</v>
      </c>
    </row>
    <row r="17" spans="1:43" ht="20" customHeight="1" x14ac:dyDescent="0.25">
      <c r="A17" s="83"/>
      <c r="B17" s="46">
        <v>383</v>
      </c>
      <c r="C17" s="40">
        <v>42</v>
      </c>
      <c r="D17" s="40">
        <v>31</v>
      </c>
      <c r="E17" s="40">
        <v>34</v>
      </c>
      <c r="F17" s="40">
        <v>47</v>
      </c>
      <c r="G17" s="40">
        <v>23</v>
      </c>
      <c r="H17" s="53">
        <v>53</v>
      </c>
      <c r="I17" s="40">
        <v>75</v>
      </c>
      <c r="J17" s="40">
        <v>32</v>
      </c>
      <c r="K17" s="40">
        <v>12</v>
      </c>
      <c r="L17" s="40">
        <v>30</v>
      </c>
      <c r="M17" s="53">
        <v>110</v>
      </c>
      <c r="N17" s="40">
        <v>51</v>
      </c>
      <c r="O17" s="40">
        <v>26</v>
      </c>
      <c r="P17" s="53">
        <v>129</v>
      </c>
      <c r="Q17" s="40">
        <v>129</v>
      </c>
      <c r="R17" s="53">
        <v>154</v>
      </c>
      <c r="S17" s="40">
        <v>226</v>
      </c>
      <c r="T17" s="53">
        <v>69</v>
      </c>
      <c r="U17" s="40">
        <v>80</v>
      </c>
      <c r="V17" s="40">
        <v>114</v>
      </c>
      <c r="W17" s="40">
        <v>120</v>
      </c>
      <c r="X17" s="53">
        <v>84</v>
      </c>
      <c r="Y17" s="40">
        <v>63</v>
      </c>
      <c r="Z17" s="40">
        <v>44</v>
      </c>
      <c r="AA17" s="40">
        <v>126</v>
      </c>
      <c r="AB17" s="40">
        <v>22</v>
      </c>
      <c r="AC17" s="40">
        <v>45</v>
      </c>
      <c r="AD17" s="40">
        <v>0</v>
      </c>
      <c r="AE17" s="53">
        <v>220</v>
      </c>
      <c r="AF17" s="40">
        <v>163</v>
      </c>
      <c r="AG17" s="53">
        <v>86</v>
      </c>
      <c r="AH17" s="40">
        <v>61</v>
      </c>
      <c r="AI17" s="40">
        <v>32</v>
      </c>
      <c r="AJ17" s="40">
        <v>56</v>
      </c>
      <c r="AK17" s="40">
        <v>64</v>
      </c>
      <c r="AL17" s="53">
        <v>235</v>
      </c>
      <c r="AM17" s="40">
        <v>156</v>
      </c>
      <c r="AN17" s="40">
        <v>79</v>
      </c>
      <c r="AO17" s="40">
        <v>122</v>
      </c>
      <c r="AP17" s="40">
        <v>56</v>
      </c>
      <c r="AQ17" s="46">
        <v>66</v>
      </c>
    </row>
    <row r="18" spans="1:43" ht="20" customHeight="1" x14ac:dyDescent="0.25">
      <c r="A18" s="84" t="s">
        <v>118</v>
      </c>
      <c r="B18" s="47">
        <v>0.32915561935337395</v>
      </c>
      <c r="C18" s="41">
        <v>0.25096932976982433</v>
      </c>
      <c r="D18" s="41">
        <v>0.64515315695812858</v>
      </c>
      <c r="E18" s="41">
        <v>0.42142534303627721</v>
      </c>
      <c r="F18" s="41">
        <v>0.14866339390201536</v>
      </c>
      <c r="G18" s="41">
        <v>0.4413498509361819</v>
      </c>
      <c r="H18" s="54">
        <v>0.20845149826892484</v>
      </c>
      <c r="I18" s="41">
        <v>0.53130475914739839</v>
      </c>
      <c r="J18" s="41">
        <v>0.42517948702824443</v>
      </c>
      <c r="K18" s="41">
        <v>0.36036290728730075</v>
      </c>
      <c r="L18" s="41">
        <v>0.16448443446648009</v>
      </c>
      <c r="M18" s="54">
        <v>0.20804009207629293</v>
      </c>
      <c r="N18" s="41">
        <v>0.52801650212318751</v>
      </c>
      <c r="O18" s="41">
        <v>0.36938636255079005</v>
      </c>
      <c r="P18" s="54">
        <v>0.42334770981978509</v>
      </c>
      <c r="Q18" s="41">
        <v>0.228364822751323</v>
      </c>
      <c r="R18" s="54">
        <v>0.346999266948468</v>
      </c>
      <c r="S18" s="41">
        <v>0.31276513472080114</v>
      </c>
      <c r="T18" s="54">
        <v>0.44242778698961166</v>
      </c>
      <c r="U18" s="41">
        <v>0.32592292744271112</v>
      </c>
      <c r="V18" s="41">
        <v>0.3069041988723919</v>
      </c>
      <c r="W18" s="41">
        <v>0.22490089899480112</v>
      </c>
      <c r="X18" s="54">
        <v>0.37845372390761989</v>
      </c>
      <c r="Y18" s="41">
        <v>0.30258851085434008</v>
      </c>
      <c r="Z18" s="41">
        <v>0.33606784957157948</v>
      </c>
      <c r="AA18" s="41">
        <v>0.30041072324526924</v>
      </c>
      <c r="AB18" s="41">
        <v>0.33609651241116695</v>
      </c>
      <c r="AC18" s="41">
        <v>0.33801903972562575</v>
      </c>
      <c r="AD18" s="41">
        <v>0</v>
      </c>
      <c r="AE18" s="54">
        <v>0.350894675778187</v>
      </c>
      <c r="AF18" s="41">
        <v>0.29917303437631587</v>
      </c>
      <c r="AG18" s="54">
        <v>0.31342447016972869</v>
      </c>
      <c r="AH18" s="41">
        <v>0.32875653831481338</v>
      </c>
      <c r="AI18" s="41">
        <v>0.33718981408564452</v>
      </c>
      <c r="AJ18" s="41">
        <v>0.34795902653358285</v>
      </c>
      <c r="AK18" s="41">
        <v>0.38572860194889719</v>
      </c>
      <c r="AL18" s="54">
        <v>0.3173659604396496</v>
      </c>
      <c r="AM18" s="41">
        <v>0.28569396639520317</v>
      </c>
      <c r="AN18" s="41">
        <v>0.36615582119739076</v>
      </c>
      <c r="AO18" s="41">
        <v>0.35172251896620826</v>
      </c>
      <c r="AP18" s="41">
        <v>0.33076886988934512</v>
      </c>
      <c r="AQ18" s="47">
        <v>0.37085078667593913</v>
      </c>
    </row>
    <row r="19" spans="1:43" ht="20" customHeight="1" x14ac:dyDescent="0.25">
      <c r="A19" s="84"/>
      <c r="B19" s="44">
        <v>658</v>
      </c>
      <c r="C19" s="38">
        <v>67</v>
      </c>
      <c r="D19" s="38">
        <v>260</v>
      </c>
      <c r="E19" s="38">
        <v>75</v>
      </c>
      <c r="F19" s="38">
        <v>53</v>
      </c>
      <c r="G19" s="38">
        <v>80</v>
      </c>
      <c r="H19" s="51">
        <v>70</v>
      </c>
      <c r="I19" s="38">
        <v>255</v>
      </c>
      <c r="J19" s="38">
        <v>74</v>
      </c>
      <c r="K19" s="38">
        <v>35</v>
      </c>
      <c r="L19" s="38">
        <v>34</v>
      </c>
      <c r="M19" s="51">
        <v>120</v>
      </c>
      <c r="N19" s="38">
        <v>232</v>
      </c>
      <c r="O19" s="38">
        <v>49</v>
      </c>
      <c r="P19" s="51">
        <v>291</v>
      </c>
      <c r="Q19" s="38">
        <v>160</v>
      </c>
      <c r="R19" s="51">
        <v>335</v>
      </c>
      <c r="S19" s="38">
        <v>322</v>
      </c>
      <c r="T19" s="51">
        <v>242</v>
      </c>
      <c r="U19" s="38">
        <v>158</v>
      </c>
      <c r="V19" s="38">
        <v>152</v>
      </c>
      <c r="W19" s="38">
        <v>107</v>
      </c>
      <c r="X19" s="51">
        <v>181</v>
      </c>
      <c r="Y19" s="38">
        <v>100</v>
      </c>
      <c r="Z19" s="38">
        <v>90</v>
      </c>
      <c r="AA19" s="38">
        <v>197</v>
      </c>
      <c r="AB19" s="38">
        <v>32</v>
      </c>
      <c r="AC19" s="38">
        <v>58</v>
      </c>
      <c r="AD19" s="38">
        <v>0</v>
      </c>
      <c r="AE19" s="51">
        <v>407</v>
      </c>
      <c r="AF19" s="38">
        <v>251</v>
      </c>
      <c r="AG19" s="51">
        <v>122</v>
      </c>
      <c r="AH19" s="38">
        <v>119</v>
      </c>
      <c r="AI19" s="38">
        <v>96</v>
      </c>
      <c r="AJ19" s="38">
        <v>121</v>
      </c>
      <c r="AK19" s="38">
        <v>143</v>
      </c>
      <c r="AL19" s="51">
        <v>376</v>
      </c>
      <c r="AM19" s="38">
        <v>205</v>
      </c>
      <c r="AN19" s="38">
        <v>171</v>
      </c>
      <c r="AO19" s="38">
        <v>242</v>
      </c>
      <c r="AP19" s="38">
        <v>109</v>
      </c>
      <c r="AQ19" s="44">
        <v>133</v>
      </c>
    </row>
    <row r="20" spans="1:43" ht="20" customHeight="1" x14ac:dyDescent="0.25">
      <c r="A20" s="83" t="s">
        <v>119</v>
      </c>
      <c r="B20" s="45">
        <v>0.22024487743684318</v>
      </c>
      <c r="C20" s="39">
        <v>0.31710651641227011</v>
      </c>
      <c r="D20" s="39">
        <v>6.4353777267916662E-2</v>
      </c>
      <c r="E20" s="39">
        <v>0.10418279583311812</v>
      </c>
      <c r="F20" s="39">
        <v>0.43617952488393669</v>
      </c>
      <c r="G20" s="39">
        <v>0.17868509902362339</v>
      </c>
      <c r="H20" s="52">
        <v>0.37777393972082424</v>
      </c>
      <c r="I20" s="39">
        <v>9.7668179007970271E-2</v>
      </c>
      <c r="J20" s="39">
        <v>0.11525061125771086</v>
      </c>
      <c r="K20" s="39">
        <v>0.23546853160776215</v>
      </c>
      <c r="L20" s="39">
        <v>0.44043566260747374</v>
      </c>
      <c r="M20" s="52">
        <v>0.33695951486520104</v>
      </c>
      <c r="N20" s="39">
        <v>0.15691980620912011</v>
      </c>
      <c r="O20" s="39">
        <v>0.14598980892328239</v>
      </c>
      <c r="P20" s="52">
        <v>0.14083154127641825</v>
      </c>
      <c r="Q20" s="39">
        <v>0.35150282316738535</v>
      </c>
      <c r="R20" s="52">
        <v>0.24589422872826622</v>
      </c>
      <c r="S20" s="39">
        <v>0.19643302995490491</v>
      </c>
      <c r="T20" s="52">
        <v>0.17141108089169207</v>
      </c>
      <c r="U20" s="39">
        <v>0.22137040414766035</v>
      </c>
      <c r="V20" s="39">
        <v>0.23746383915077607</v>
      </c>
      <c r="W20" s="39">
        <v>0.25749429699775034</v>
      </c>
      <c r="X20" s="52">
        <v>0.19335685100022806</v>
      </c>
      <c r="Y20" s="39">
        <v>0.22842608785008933</v>
      </c>
      <c r="Z20" s="39">
        <v>0.20184555151475234</v>
      </c>
      <c r="AA20" s="39">
        <v>0.2382606204304123</v>
      </c>
      <c r="AB20" s="39">
        <v>0.24901748020090042</v>
      </c>
      <c r="AC20" s="39">
        <v>0.22313986943182421</v>
      </c>
      <c r="AD20" s="39">
        <v>0</v>
      </c>
      <c r="AE20" s="52">
        <v>0.21162045791099518</v>
      </c>
      <c r="AF20" s="39">
        <v>0.23213970793262947</v>
      </c>
      <c r="AG20" s="52">
        <v>0.2149844596953136</v>
      </c>
      <c r="AH20" s="39">
        <v>0.2424933151898562</v>
      </c>
      <c r="AI20" s="39">
        <v>0.25215975563440002</v>
      </c>
      <c r="AJ20" s="39">
        <v>0.2327373170367289</v>
      </c>
      <c r="AK20" s="39">
        <v>0.18365414093595145</v>
      </c>
      <c r="AL20" s="52">
        <v>0.23300749177118868</v>
      </c>
      <c r="AM20" s="39">
        <v>0.25256436987723324</v>
      </c>
      <c r="AN20" s="39">
        <v>0.2028806434802039</v>
      </c>
      <c r="AO20" s="39">
        <v>0.20707236216146815</v>
      </c>
      <c r="AP20" s="39">
        <v>0.21117094698750147</v>
      </c>
      <c r="AQ20" s="45">
        <v>0.20333082637952227</v>
      </c>
    </row>
    <row r="21" spans="1:43" ht="20" customHeight="1" x14ac:dyDescent="0.25">
      <c r="A21" s="85"/>
      <c r="B21" s="48">
        <v>440</v>
      </c>
      <c r="C21" s="42">
        <v>84</v>
      </c>
      <c r="D21" s="42">
        <v>26</v>
      </c>
      <c r="E21" s="42">
        <v>19</v>
      </c>
      <c r="F21" s="42">
        <v>155</v>
      </c>
      <c r="G21" s="42">
        <v>32</v>
      </c>
      <c r="H21" s="57">
        <v>128</v>
      </c>
      <c r="I21" s="42">
        <v>47</v>
      </c>
      <c r="J21" s="42">
        <v>20</v>
      </c>
      <c r="K21" s="42">
        <v>23</v>
      </c>
      <c r="L21" s="42">
        <v>90</v>
      </c>
      <c r="M21" s="57">
        <v>194</v>
      </c>
      <c r="N21" s="42">
        <v>69</v>
      </c>
      <c r="O21" s="42">
        <v>19</v>
      </c>
      <c r="P21" s="57">
        <v>97</v>
      </c>
      <c r="Q21" s="42">
        <v>246</v>
      </c>
      <c r="R21" s="57">
        <v>237</v>
      </c>
      <c r="S21" s="42">
        <v>202</v>
      </c>
      <c r="T21" s="57">
        <v>94</v>
      </c>
      <c r="U21" s="42">
        <v>107</v>
      </c>
      <c r="V21" s="42">
        <v>118</v>
      </c>
      <c r="W21" s="42">
        <v>122</v>
      </c>
      <c r="X21" s="57">
        <v>93</v>
      </c>
      <c r="Y21" s="42">
        <v>76</v>
      </c>
      <c r="Z21" s="42">
        <v>54</v>
      </c>
      <c r="AA21" s="42">
        <v>156</v>
      </c>
      <c r="AB21" s="42">
        <v>24</v>
      </c>
      <c r="AC21" s="42">
        <v>38</v>
      </c>
      <c r="AD21" s="42">
        <v>0</v>
      </c>
      <c r="AE21" s="57">
        <v>245</v>
      </c>
      <c r="AF21" s="42">
        <v>195</v>
      </c>
      <c r="AG21" s="57">
        <v>84</v>
      </c>
      <c r="AH21" s="42">
        <v>88</v>
      </c>
      <c r="AI21" s="42">
        <v>71</v>
      </c>
      <c r="AJ21" s="42">
        <v>81</v>
      </c>
      <c r="AK21" s="42">
        <v>68</v>
      </c>
      <c r="AL21" s="57">
        <v>276</v>
      </c>
      <c r="AM21" s="42">
        <v>182</v>
      </c>
      <c r="AN21" s="42">
        <v>95</v>
      </c>
      <c r="AO21" s="42">
        <v>142</v>
      </c>
      <c r="AP21" s="42">
        <v>69</v>
      </c>
      <c r="AQ21" s="48">
        <v>73</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6" display="Return to index" xr:uid="{D59E3DA6-6889-48B9-9EC0-8F82763BC5E5}"/>
  </hyperlinks>
  <pageMargins left="0.7" right="0.7" top="0.75" bottom="0.75" header="0.3" footer="0.3"/>
  <headerFooter alignWithMargins="0"/>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0.1378395003197902</v>
      </c>
      <c r="C6" s="37">
        <v>9.4997325318057282E-2</v>
      </c>
      <c r="D6" s="37">
        <v>0.31684177235214106</v>
      </c>
      <c r="E6" s="37">
        <v>0.16856984741641493</v>
      </c>
      <c r="F6" s="37">
        <v>5.2745988429591752E-2</v>
      </c>
      <c r="G6" s="37">
        <v>0.15998052535200971</v>
      </c>
      <c r="H6" s="50">
        <v>6.474160312193826E-2</v>
      </c>
      <c r="I6" s="37">
        <v>0.2577495650753775</v>
      </c>
      <c r="J6" s="37">
        <v>0.19240093566701638</v>
      </c>
      <c r="K6" s="37">
        <v>0.16544531808807078</v>
      </c>
      <c r="L6" s="37">
        <v>5.8013681614224939E-2</v>
      </c>
      <c r="M6" s="50">
        <v>7.2400778367780569E-2</v>
      </c>
      <c r="N6" s="37">
        <v>0.26675028618442537</v>
      </c>
      <c r="O6" s="37">
        <v>0.18819912227285879</v>
      </c>
      <c r="P6" s="50">
        <v>0.18088014910543637</v>
      </c>
      <c r="Q6" s="37">
        <v>0.12112874774969812</v>
      </c>
      <c r="R6" s="50">
        <v>0.1512360270881753</v>
      </c>
      <c r="S6" s="37">
        <v>0.12551907886059857</v>
      </c>
      <c r="T6" s="50">
        <v>0.16338222150197432</v>
      </c>
      <c r="U6" s="37">
        <v>0.1493739524055846</v>
      </c>
      <c r="V6" s="37">
        <v>0.15413186799845746</v>
      </c>
      <c r="W6" s="37">
        <v>7.9532919972340035E-2</v>
      </c>
      <c r="X6" s="50">
        <v>0.19365700615367865</v>
      </c>
      <c r="Y6" s="37">
        <v>0.13921146143927043</v>
      </c>
      <c r="Z6" s="37">
        <v>0.11808425018401929</v>
      </c>
      <c r="AA6" s="37">
        <v>0.11199472514107033</v>
      </c>
      <c r="AB6" s="37">
        <v>0.10084266209927834</v>
      </c>
      <c r="AC6" s="37">
        <v>0.12970863446399578</v>
      </c>
      <c r="AD6" s="37">
        <v>0</v>
      </c>
      <c r="AE6" s="50">
        <v>0.14352577991466076</v>
      </c>
      <c r="AF6" s="37">
        <v>0.12999696300699687</v>
      </c>
      <c r="AG6" s="50">
        <v>0.146539731859301</v>
      </c>
      <c r="AH6" s="37">
        <v>0.14112710727982475</v>
      </c>
      <c r="AI6" s="37">
        <v>0.12641711605361367</v>
      </c>
      <c r="AJ6" s="37">
        <v>0.13996033889545806</v>
      </c>
      <c r="AK6" s="37">
        <v>0.16073422138123206</v>
      </c>
      <c r="AL6" s="50">
        <v>0.13834246835640474</v>
      </c>
      <c r="AM6" s="37">
        <v>0.12589587799809787</v>
      </c>
      <c r="AN6" s="37">
        <v>0.15751610831220364</v>
      </c>
      <c r="AO6" s="37">
        <v>0.14323182090954195</v>
      </c>
      <c r="AP6" s="37">
        <v>9.715460945020693E-2</v>
      </c>
      <c r="AQ6" s="43">
        <v>0.18529500679563654</v>
      </c>
    </row>
    <row r="7" spans="1:43" ht="20" customHeight="1" x14ac:dyDescent="0.25">
      <c r="A7" s="84"/>
      <c r="B7" s="44">
        <v>276</v>
      </c>
      <c r="C7" s="38">
        <v>25</v>
      </c>
      <c r="D7" s="38">
        <v>128</v>
      </c>
      <c r="E7" s="38">
        <v>30</v>
      </c>
      <c r="F7" s="38">
        <v>19</v>
      </c>
      <c r="G7" s="38">
        <v>29</v>
      </c>
      <c r="H7" s="51">
        <v>22</v>
      </c>
      <c r="I7" s="38">
        <v>124</v>
      </c>
      <c r="J7" s="38">
        <v>34</v>
      </c>
      <c r="K7" s="38">
        <v>16</v>
      </c>
      <c r="L7" s="38">
        <v>12</v>
      </c>
      <c r="M7" s="51">
        <v>42</v>
      </c>
      <c r="N7" s="38">
        <v>117</v>
      </c>
      <c r="O7" s="38">
        <v>25</v>
      </c>
      <c r="P7" s="51">
        <v>124</v>
      </c>
      <c r="Q7" s="38">
        <v>85</v>
      </c>
      <c r="R7" s="51">
        <v>146</v>
      </c>
      <c r="S7" s="38">
        <v>129</v>
      </c>
      <c r="T7" s="51">
        <v>89</v>
      </c>
      <c r="U7" s="38">
        <v>72</v>
      </c>
      <c r="V7" s="38">
        <v>76</v>
      </c>
      <c r="W7" s="38">
        <v>38</v>
      </c>
      <c r="X7" s="51">
        <v>93</v>
      </c>
      <c r="Y7" s="38">
        <v>46</v>
      </c>
      <c r="Z7" s="38">
        <v>32</v>
      </c>
      <c r="AA7" s="38">
        <v>73</v>
      </c>
      <c r="AB7" s="38">
        <v>10</v>
      </c>
      <c r="AC7" s="38">
        <v>22</v>
      </c>
      <c r="AD7" s="38">
        <v>0</v>
      </c>
      <c r="AE7" s="51">
        <v>166</v>
      </c>
      <c r="AF7" s="38">
        <v>109</v>
      </c>
      <c r="AG7" s="51">
        <v>57</v>
      </c>
      <c r="AH7" s="38">
        <v>51</v>
      </c>
      <c r="AI7" s="38">
        <v>36</v>
      </c>
      <c r="AJ7" s="38">
        <v>49</v>
      </c>
      <c r="AK7" s="38">
        <v>60</v>
      </c>
      <c r="AL7" s="51">
        <v>164</v>
      </c>
      <c r="AM7" s="38">
        <v>91</v>
      </c>
      <c r="AN7" s="38">
        <v>74</v>
      </c>
      <c r="AO7" s="38">
        <v>98</v>
      </c>
      <c r="AP7" s="38">
        <v>32</v>
      </c>
      <c r="AQ7" s="44">
        <v>67</v>
      </c>
    </row>
    <row r="8" spans="1:43" ht="20" customHeight="1" x14ac:dyDescent="0.25">
      <c r="A8" s="83" t="s">
        <v>113</v>
      </c>
      <c r="B8" s="45">
        <v>0.27001935982492925</v>
      </c>
      <c r="C8" s="39">
        <v>0.23739547028670427</v>
      </c>
      <c r="D8" s="39">
        <v>0.39361831451178519</v>
      </c>
      <c r="E8" s="39">
        <v>0.40267465641033695</v>
      </c>
      <c r="F8" s="39">
        <v>0.168335104941646</v>
      </c>
      <c r="G8" s="39">
        <v>0.35137248655742326</v>
      </c>
      <c r="H8" s="52">
        <v>0.20535636531248208</v>
      </c>
      <c r="I8" s="39">
        <v>0.36776788340443672</v>
      </c>
      <c r="J8" s="39">
        <v>0.4153570034839123</v>
      </c>
      <c r="K8" s="39">
        <v>0.24505268826357757</v>
      </c>
      <c r="L8" s="39">
        <v>0.1582482769382034</v>
      </c>
      <c r="M8" s="52">
        <v>0.22882467049303559</v>
      </c>
      <c r="N8" s="39">
        <v>0.33552333647005911</v>
      </c>
      <c r="O8" s="39">
        <v>0.34541330264489373</v>
      </c>
      <c r="P8" s="52">
        <v>0.34277519004692825</v>
      </c>
      <c r="Q8" s="39">
        <v>0.19196383363605787</v>
      </c>
      <c r="R8" s="52">
        <v>0.26879255895153298</v>
      </c>
      <c r="S8" s="39">
        <v>0.27300753180176573</v>
      </c>
      <c r="T8" s="52">
        <v>0.30565672325454935</v>
      </c>
      <c r="U8" s="39">
        <v>0.26637991718556814</v>
      </c>
      <c r="V8" s="39">
        <v>0.26008510572193033</v>
      </c>
      <c r="W8" s="39">
        <v>0.24296332769745091</v>
      </c>
      <c r="X8" s="52">
        <v>0.29925052907844951</v>
      </c>
      <c r="Y8" s="39">
        <v>0.26514235595655739</v>
      </c>
      <c r="Z8" s="39">
        <v>0.26246612851778423</v>
      </c>
      <c r="AA8" s="39">
        <v>0.25089132467947345</v>
      </c>
      <c r="AB8" s="39">
        <v>0.26808730141632858</v>
      </c>
      <c r="AC8" s="39">
        <v>0.28386148732000327</v>
      </c>
      <c r="AD8" s="39">
        <v>0</v>
      </c>
      <c r="AE8" s="52">
        <v>0.28520746521677615</v>
      </c>
      <c r="AF8" s="39">
        <v>0.24907187012469664</v>
      </c>
      <c r="AG8" s="52">
        <v>0.21780772337311918</v>
      </c>
      <c r="AH8" s="39">
        <v>0.30313209521842821</v>
      </c>
      <c r="AI8" s="39">
        <v>0.31446896974725796</v>
      </c>
      <c r="AJ8" s="39">
        <v>0.2916025645006044</v>
      </c>
      <c r="AK8" s="39">
        <v>0.2843278286463583</v>
      </c>
      <c r="AL8" s="52">
        <v>0.26417472011652593</v>
      </c>
      <c r="AM8" s="39">
        <v>0.25519044940103852</v>
      </c>
      <c r="AN8" s="39">
        <v>0.27801474915300978</v>
      </c>
      <c r="AO8" s="39">
        <v>0.27448929028922975</v>
      </c>
      <c r="AP8" s="39">
        <v>0.29060970758711147</v>
      </c>
      <c r="AQ8" s="45">
        <v>0.25977320639685542</v>
      </c>
    </row>
    <row r="9" spans="1:43" ht="20" customHeight="1" x14ac:dyDescent="0.25">
      <c r="A9" s="83"/>
      <c r="B9" s="46">
        <v>540</v>
      </c>
      <c r="C9" s="40">
        <v>63</v>
      </c>
      <c r="D9" s="40">
        <v>159</v>
      </c>
      <c r="E9" s="40">
        <v>72</v>
      </c>
      <c r="F9" s="40">
        <v>60</v>
      </c>
      <c r="G9" s="40">
        <v>64</v>
      </c>
      <c r="H9" s="53">
        <v>69</v>
      </c>
      <c r="I9" s="40">
        <v>177</v>
      </c>
      <c r="J9" s="40">
        <v>72</v>
      </c>
      <c r="K9" s="40">
        <v>23</v>
      </c>
      <c r="L9" s="40">
        <v>32</v>
      </c>
      <c r="M9" s="53">
        <v>132</v>
      </c>
      <c r="N9" s="40">
        <v>147</v>
      </c>
      <c r="O9" s="40">
        <v>46</v>
      </c>
      <c r="P9" s="53">
        <v>235</v>
      </c>
      <c r="Q9" s="40">
        <v>134</v>
      </c>
      <c r="R9" s="53">
        <v>259</v>
      </c>
      <c r="S9" s="40">
        <v>281</v>
      </c>
      <c r="T9" s="53">
        <v>167</v>
      </c>
      <c r="U9" s="40">
        <v>129</v>
      </c>
      <c r="V9" s="40">
        <v>129</v>
      </c>
      <c r="W9" s="40">
        <v>115</v>
      </c>
      <c r="X9" s="53">
        <v>143</v>
      </c>
      <c r="Y9" s="40">
        <v>88</v>
      </c>
      <c r="Z9" s="40">
        <v>70</v>
      </c>
      <c r="AA9" s="40">
        <v>165</v>
      </c>
      <c r="AB9" s="40">
        <v>26</v>
      </c>
      <c r="AC9" s="40">
        <v>48</v>
      </c>
      <c r="AD9" s="40">
        <v>0</v>
      </c>
      <c r="AE9" s="53">
        <v>331</v>
      </c>
      <c r="AF9" s="40">
        <v>209</v>
      </c>
      <c r="AG9" s="53">
        <v>85</v>
      </c>
      <c r="AH9" s="40">
        <v>110</v>
      </c>
      <c r="AI9" s="40">
        <v>89</v>
      </c>
      <c r="AJ9" s="40">
        <v>101</v>
      </c>
      <c r="AK9" s="40">
        <v>105</v>
      </c>
      <c r="AL9" s="53">
        <v>313</v>
      </c>
      <c r="AM9" s="40">
        <v>184</v>
      </c>
      <c r="AN9" s="40">
        <v>130</v>
      </c>
      <c r="AO9" s="40">
        <v>189</v>
      </c>
      <c r="AP9" s="40">
        <v>95</v>
      </c>
      <c r="AQ9" s="46">
        <v>93</v>
      </c>
    </row>
    <row r="10" spans="1:43" ht="20" customHeight="1" x14ac:dyDescent="0.25">
      <c r="A10" s="84" t="s">
        <v>114</v>
      </c>
      <c r="B10" s="47">
        <v>0.23528954956558523</v>
      </c>
      <c r="C10" s="41">
        <v>0.28721582696687703</v>
      </c>
      <c r="D10" s="41">
        <v>0.16152314259617945</v>
      </c>
      <c r="E10" s="41">
        <v>0.19420955968742795</v>
      </c>
      <c r="F10" s="41">
        <v>0.26127623151368906</v>
      </c>
      <c r="G10" s="41">
        <v>0.24433297662231779</v>
      </c>
      <c r="H10" s="54">
        <v>0.31197033501951638</v>
      </c>
      <c r="I10" s="41">
        <v>0.16748801075173692</v>
      </c>
      <c r="J10" s="41">
        <v>0.19098061608054251</v>
      </c>
      <c r="K10" s="41">
        <v>0.28274634090531309</v>
      </c>
      <c r="L10" s="41">
        <v>0.23783772128124622</v>
      </c>
      <c r="M10" s="54">
        <v>0.25876421179095488</v>
      </c>
      <c r="N10" s="41">
        <v>0.17327424225183474</v>
      </c>
      <c r="O10" s="41">
        <v>0.26606176989852165</v>
      </c>
      <c r="P10" s="54">
        <v>0.22195209928984891</v>
      </c>
      <c r="Q10" s="41">
        <v>0.23223018934253553</v>
      </c>
      <c r="R10" s="54">
        <v>0.22998281377691993</v>
      </c>
      <c r="S10" s="41">
        <v>0.2406637805858507</v>
      </c>
      <c r="T10" s="54">
        <v>0.25610903716373595</v>
      </c>
      <c r="U10" s="41">
        <v>0.23844333613827845</v>
      </c>
      <c r="V10" s="41">
        <v>0.1869289086594694</v>
      </c>
      <c r="W10" s="41">
        <v>0.25857165200971571</v>
      </c>
      <c r="X10" s="54">
        <v>0.21553585914472365</v>
      </c>
      <c r="Y10" s="41">
        <v>0.25029864867310586</v>
      </c>
      <c r="Z10" s="41">
        <v>0.26322920002096262</v>
      </c>
      <c r="AA10" s="41">
        <v>0.24599989156658064</v>
      </c>
      <c r="AB10" s="41">
        <v>0.1993603678955754</v>
      </c>
      <c r="AC10" s="41">
        <v>0.19704992773161906</v>
      </c>
      <c r="AD10" s="41">
        <v>0</v>
      </c>
      <c r="AE10" s="54">
        <v>0.2310421172907304</v>
      </c>
      <c r="AF10" s="41">
        <v>0.2411476234684497</v>
      </c>
      <c r="AG10" s="54">
        <v>0.24995325669858728</v>
      </c>
      <c r="AH10" s="41">
        <v>0.23207751562485715</v>
      </c>
      <c r="AI10" s="41">
        <v>0.2520158843065704</v>
      </c>
      <c r="AJ10" s="41">
        <v>0.24820396840176989</v>
      </c>
      <c r="AK10" s="41">
        <v>0.2110892447870632</v>
      </c>
      <c r="AL10" s="54">
        <v>0.22015758835863586</v>
      </c>
      <c r="AM10" s="41">
        <v>0.2252974548100467</v>
      </c>
      <c r="AN10" s="41">
        <v>0.21223976139372147</v>
      </c>
      <c r="AO10" s="41">
        <v>0.24420677929759624</v>
      </c>
      <c r="AP10" s="41">
        <v>0.26298717181860704</v>
      </c>
      <c r="AQ10" s="47">
        <v>0.22706244446035748</v>
      </c>
    </row>
    <row r="11" spans="1:43" ht="20" customHeight="1" x14ac:dyDescent="0.25">
      <c r="A11" s="84"/>
      <c r="B11" s="44">
        <v>471</v>
      </c>
      <c r="C11" s="38">
        <v>76</v>
      </c>
      <c r="D11" s="38">
        <v>65</v>
      </c>
      <c r="E11" s="38">
        <v>35</v>
      </c>
      <c r="F11" s="38">
        <v>93</v>
      </c>
      <c r="G11" s="38">
        <v>44</v>
      </c>
      <c r="H11" s="51">
        <v>105</v>
      </c>
      <c r="I11" s="38">
        <v>81</v>
      </c>
      <c r="J11" s="38">
        <v>33</v>
      </c>
      <c r="K11" s="38">
        <v>27</v>
      </c>
      <c r="L11" s="38">
        <v>48</v>
      </c>
      <c r="M11" s="51">
        <v>149</v>
      </c>
      <c r="N11" s="38">
        <v>76</v>
      </c>
      <c r="O11" s="38">
        <v>35</v>
      </c>
      <c r="P11" s="51">
        <v>152</v>
      </c>
      <c r="Q11" s="38">
        <v>163</v>
      </c>
      <c r="R11" s="51">
        <v>222</v>
      </c>
      <c r="S11" s="38">
        <v>248</v>
      </c>
      <c r="T11" s="51">
        <v>140</v>
      </c>
      <c r="U11" s="38">
        <v>115</v>
      </c>
      <c r="V11" s="38">
        <v>93</v>
      </c>
      <c r="W11" s="38">
        <v>123</v>
      </c>
      <c r="X11" s="51">
        <v>103</v>
      </c>
      <c r="Y11" s="38">
        <v>83</v>
      </c>
      <c r="Z11" s="38">
        <v>70</v>
      </c>
      <c r="AA11" s="38">
        <v>161</v>
      </c>
      <c r="AB11" s="38">
        <v>19</v>
      </c>
      <c r="AC11" s="38">
        <v>34</v>
      </c>
      <c r="AD11" s="38">
        <v>0</v>
      </c>
      <c r="AE11" s="51">
        <v>268</v>
      </c>
      <c r="AF11" s="38">
        <v>203</v>
      </c>
      <c r="AG11" s="51">
        <v>98</v>
      </c>
      <c r="AH11" s="38">
        <v>84</v>
      </c>
      <c r="AI11" s="38">
        <v>71</v>
      </c>
      <c r="AJ11" s="38">
        <v>86</v>
      </c>
      <c r="AK11" s="38">
        <v>78</v>
      </c>
      <c r="AL11" s="51">
        <v>261</v>
      </c>
      <c r="AM11" s="38">
        <v>162</v>
      </c>
      <c r="AN11" s="38">
        <v>99</v>
      </c>
      <c r="AO11" s="38">
        <v>168</v>
      </c>
      <c r="AP11" s="38">
        <v>86</v>
      </c>
      <c r="AQ11" s="44">
        <v>82</v>
      </c>
    </row>
    <row r="12" spans="1:43" ht="20" customHeight="1" x14ac:dyDescent="0.25">
      <c r="A12" s="83" t="s">
        <v>115</v>
      </c>
      <c r="B12" s="45">
        <v>8.1133880499164479E-2</v>
      </c>
      <c r="C12" s="39">
        <v>8.8145212712384263E-2</v>
      </c>
      <c r="D12" s="39">
        <v>4.9774404547944545E-2</v>
      </c>
      <c r="E12" s="39">
        <v>4.2531263560993043E-2</v>
      </c>
      <c r="F12" s="39">
        <v>0.15204145719140999</v>
      </c>
      <c r="G12" s="39">
        <v>0.11155091155576043</v>
      </c>
      <c r="H12" s="52">
        <v>0.10979510787506808</v>
      </c>
      <c r="I12" s="39">
        <v>5.5914486970761491E-2</v>
      </c>
      <c r="J12" s="39">
        <v>2.8760378676309744E-2</v>
      </c>
      <c r="K12" s="39">
        <v>0.11548001949681401</v>
      </c>
      <c r="L12" s="39">
        <v>0.13532850099090912</v>
      </c>
      <c r="M12" s="52">
        <v>0.10260045376416674</v>
      </c>
      <c r="N12" s="39">
        <v>6.5671659200220153E-2</v>
      </c>
      <c r="O12" s="39">
        <v>3.7785262412721711E-2</v>
      </c>
      <c r="P12" s="52">
        <v>6.4369995814222578E-2</v>
      </c>
      <c r="Q12" s="39">
        <v>0.11559788945380442</v>
      </c>
      <c r="R12" s="52">
        <v>8.6622639940893364E-2</v>
      </c>
      <c r="S12" s="39">
        <v>7.6540011219756857E-2</v>
      </c>
      <c r="T12" s="52">
        <v>8.7227033378156446E-2</v>
      </c>
      <c r="U12" s="39">
        <v>9.24816918442673E-2</v>
      </c>
      <c r="V12" s="39">
        <v>7.026380053494638E-2</v>
      </c>
      <c r="W12" s="39">
        <v>7.3869548760023426E-2</v>
      </c>
      <c r="X12" s="52">
        <v>6.2503751589561313E-2</v>
      </c>
      <c r="Y12" s="39">
        <v>6.6607371187598213E-2</v>
      </c>
      <c r="Z12" s="39">
        <v>7.5937903153953087E-2</v>
      </c>
      <c r="AA12" s="39">
        <v>9.5511290727937195E-2</v>
      </c>
      <c r="AB12" s="39">
        <v>0.11910199563340924</v>
      </c>
      <c r="AC12" s="39">
        <v>9.2991106155296224E-2</v>
      </c>
      <c r="AD12" s="39">
        <v>0</v>
      </c>
      <c r="AE12" s="52">
        <v>7.4127113768875624E-2</v>
      </c>
      <c r="AF12" s="39">
        <v>9.0797638428671126E-2</v>
      </c>
      <c r="AG12" s="52">
        <v>6.9547669482545316E-2</v>
      </c>
      <c r="AH12" s="39">
        <v>5.4440416713613528E-2</v>
      </c>
      <c r="AI12" s="39">
        <v>0.11062383084515613</v>
      </c>
      <c r="AJ12" s="39">
        <v>7.4108388019422156E-2</v>
      </c>
      <c r="AK12" s="39">
        <v>0.12240116132070387</v>
      </c>
      <c r="AL12" s="52">
        <v>8.8469507144700629E-2</v>
      </c>
      <c r="AM12" s="39">
        <v>7.7648668760677539E-2</v>
      </c>
      <c r="AN12" s="39">
        <v>0.10513871961353376</v>
      </c>
      <c r="AO12" s="39">
        <v>7.2682638554770418E-2</v>
      </c>
      <c r="AP12" s="39">
        <v>8.1365507619174854E-2</v>
      </c>
      <c r="AQ12" s="45">
        <v>6.4756179380846657E-2</v>
      </c>
    </row>
    <row r="13" spans="1:43" ht="20" customHeight="1" x14ac:dyDescent="0.25">
      <c r="A13" s="83"/>
      <c r="B13" s="46">
        <v>162</v>
      </c>
      <c r="C13" s="40">
        <v>23</v>
      </c>
      <c r="D13" s="40">
        <v>20</v>
      </c>
      <c r="E13" s="40">
        <v>8</v>
      </c>
      <c r="F13" s="40">
        <v>54</v>
      </c>
      <c r="G13" s="40">
        <v>20</v>
      </c>
      <c r="H13" s="53">
        <v>37</v>
      </c>
      <c r="I13" s="40">
        <v>27</v>
      </c>
      <c r="J13" s="40">
        <v>5</v>
      </c>
      <c r="K13" s="40">
        <v>11</v>
      </c>
      <c r="L13" s="40">
        <v>28</v>
      </c>
      <c r="M13" s="53">
        <v>59</v>
      </c>
      <c r="N13" s="40">
        <v>29</v>
      </c>
      <c r="O13" s="40">
        <v>5</v>
      </c>
      <c r="P13" s="53">
        <v>44</v>
      </c>
      <c r="Q13" s="40">
        <v>81</v>
      </c>
      <c r="R13" s="53">
        <v>84</v>
      </c>
      <c r="S13" s="40">
        <v>79</v>
      </c>
      <c r="T13" s="53">
        <v>48</v>
      </c>
      <c r="U13" s="40">
        <v>45</v>
      </c>
      <c r="V13" s="40">
        <v>35</v>
      </c>
      <c r="W13" s="40">
        <v>35</v>
      </c>
      <c r="X13" s="53">
        <v>30</v>
      </c>
      <c r="Y13" s="40">
        <v>22</v>
      </c>
      <c r="Z13" s="40">
        <v>20</v>
      </c>
      <c r="AA13" s="40">
        <v>63</v>
      </c>
      <c r="AB13" s="40">
        <v>12</v>
      </c>
      <c r="AC13" s="40">
        <v>16</v>
      </c>
      <c r="AD13" s="40">
        <v>0</v>
      </c>
      <c r="AE13" s="53">
        <v>86</v>
      </c>
      <c r="AF13" s="40">
        <v>76</v>
      </c>
      <c r="AG13" s="53">
        <v>27</v>
      </c>
      <c r="AH13" s="40">
        <v>20</v>
      </c>
      <c r="AI13" s="40">
        <v>31</v>
      </c>
      <c r="AJ13" s="40">
        <v>26</v>
      </c>
      <c r="AK13" s="40">
        <v>45</v>
      </c>
      <c r="AL13" s="53">
        <v>105</v>
      </c>
      <c r="AM13" s="40">
        <v>56</v>
      </c>
      <c r="AN13" s="40">
        <v>49</v>
      </c>
      <c r="AO13" s="40">
        <v>50</v>
      </c>
      <c r="AP13" s="40">
        <v>27</v>
      </c>
      <c r="AQ13" s="46">
        <v>23</v>
      </c>
    </row>
    <row r="14" spans="1:43" ht="20" customHeight="1" x14ac:dyDescent="0.25">
      <c r="A14" s="84" t="s">
        <v>116</v>
      </c>
      <c r="B14" s="47">
        <v>0.1015826846331768</v>
      </c>
      <c r="C14" s="41">
        <v>0.12274562324205583</v>
      </c>
      <c r="D14" s="41">
        <v>1.670631637572258E-2</v>
      </c>
      <c r="E14" s="41">
        <v>2.4442523554070932E-2</v>
      </c>
      <c r="F14" s="41">
        <v>0.24111085053912493</v>
      </c>
      <c r="G14" s="41">
        <v>5.8347089895978227E-2</v>
      </c>
      <c r="H14" s="54">
        <v>0.15140186284981463</v>
      </c>
      <c r="I14" s="41">
        <v>4.0150253301615882E-2</v>
      </c>
      <c r="J14" s="41">
        <v>2.2532772079982184E-2</v>
      </c>
      <c r="K14" s="41">
        <v>6.9644808602475017E-2</v>
      </c>
      <c r="L14" s="41">
        <v>0.27647659131889168</v>
      </c>
      <c r="M14" s="54">
        <v>0.16372004381553887</v>
      </c>
      <c r="N14" s="41">
        <v>7.1064585061190483E-2</v>
      </c>
      <c r="O14" s="41">
        <v>1.2410658206098008E-2</v>
      </c>
      <c r="P14" s="54">
        <v>3.9005332703050816E-2</v>
      </c>
      <c r="Q14" s="41">
        <v>0.17887113505622351</v>
      </c>
      <c r="R14" s="54">
        <v>0.11991365738031266</v>
      </c>
      <c r="S14" s="41">
        <v>8.3824666984634852E-2</v>
      </c>
      <c r="T14" s="54">
        <v>6.298335839961218E-2</v>
      </c>
      <c r="U14" s="41">
        <v>0.10788534316129395</v>
      </c>
      <c r="V14" s="41">
        <v>0.11712958244140548</v>
      </c>
      <c r="W14" s="41">
        <v>0.12347321649568947</v>
      </c>
      <c r="X14" s="54">
        <v>9.6483401450904796E-2</v>
      </c>
      <c r="Y14" s="41">
        <v>9.3315147269725202E-2</v>
      </c>
      <c r="Z14" s="41">
        <v>0.11298251952063419</v>
      </c>
      <c r="AA14" s="41">
        <v>0.10797908104613972</v>
      </c>
      <c r="AB14" s="41">
        <v>0.12730840797972381</v>
      </c>
      <c r="AC14" s="41">
        <v>7.4928288844725618E-2</v>
      </c>
      <c r="AD14" s="41">
        <v>0</v>
      </c>
      <c r="AE14" s="54">
        <v>9.1795677249502938E-2</v>
      </c>
      <c r="AF14" s="41">
        <v>0.11508096049289264</v>
      </c>
      <c r="AG14" s="54">
        <v>0.11077052925210865</v>
      </c>
      <c r="AH14" s="41">
        <v>0.13378312530514058</v>
      </c>
      <c r="AI14" s="41">
        <v>9.7002553691272919E-2</v>
      </c>
      <c r="AJ14" s="41">
        <v>0.10036210199870398</v>
      </c>
      <c r="AK14" s="41">
        <v>6.5703968161699419E-2</v>
      </c>
      <c r="AL14" s="54">
        <v>0.10437373929485373</v>
      </c>
      <c r="AM14" s="41">
        <v>0.11457998902555251</v>
      </c>
      <c r="AN14" s="41">
        <v>8.865128422869302E-2</v>
      </c>
      <c r="AO14" s="41">
        <v>0.10197986873664135</v>
      </c>
      <c r="AP14" s="41">
        <v>0.10569042613580988</v>
      </c>
      <c r="AQ14" s="47">
        <v>9.8592557293977257E-2</v>
      </c>
    </row>
    <row r="15" spans="1:43" ht="20" customHeight="1" x14ac:dyDescent="0.25">
      <c r="A15" s="84"/>
      <c r="B15" s="44">
        <v>203</v>
      </c>
      <c r="C15" s="38">
        <v>33</v>
      </c>
      <c r="D15" s="38">
        <v>7</v>
      </c>
      <c r="E15" s="38">
        <v>4</v>
      </c>
      <c r="F15" s="38">
        <v>86</v>
      </c>
      <c r="G15" s="38">
        <v>11</v>
      </c>
      <c r="H15" s="51">
        <v>51</v>
      </c>
      <c r="I15" s="38">
        <v>19</v>
      </c>
      <c r="J15" s="38">
        <v>4</v>
      </c>
      <c r="K15" s="38">
        <v>7</v>
      </c>
      <c r="L15" s="38">
        <v>56</v>
      </c>
      <c r="M15" s="51">
        <v>94</v>
      </c>
      <c r="N15" s="38">
        <v>31</v>
      </c>
      <c r="O15" s="38">
        <v>2</v>
      </c>
      <c r="P15" s="51">
        <v>27</v>
      </c>
      <c r="Q15" s="38">
        <v>125</v>
      </c>
      <c r="R15" s="51">
        <v>116</v>
      </c>
      <c r="S15" s="38">
        <v>86</v>
      </c>
      <c r="T15" s="51">
        <v>34</v>
      </c>
      <c r="U15" s="38">
        <v>52</v>
      </c>
      <c r="V15" s="38">
        <v>58</v>
      </c>
      <c r="W15" s="38">
        <v>58</v>
      </c>
      <c r="X15" s="51">
        <v>46</v>
      </c>
      <c r="Y15" s="38">
        <v>31</v>
      </c>
      <c r="Z15" s="38">
        <v>30</v>
      </c>
      <c r="AA15" s="38">
        <v>71</v>
      </c>
      <c r="AB15" s="38">
        <v>12</v>
      </c>
      <c r="AC15" s="38">
        <v>13</v>
      </c>
      <c r="AD15" s="38">
        <v>0</v>
      </c>
      <c r="AE15" s="51">
        <v>106</v>
      </c>
      <c r="AF15" s="38">
        <v>97</v>
      </c>
      <c r="AG15" s="51">
        <v>43</v>
      </c>
      <c r="AH15" s="38">
        <v>48</v>
      </c>
      <c r="AI15" s="38">
        <v>28</v>
      </c>
      <c r="AJ15" s="38">
        <v>35</v>
      </c>
      <c r="AK15" s="38">
        <v>24</v>
      </c>
      <c r="AL15" s="51">
        <v>124</v>
      </c>
      <c r="AM15" s="38">
        <v>82</v>
      </c>
      <c r="AN15" s="38">
        <v>41</v>
      </c>
      <c r="AO15" s="38">
        <v>70</v>
      </c>
      <c r="AP15" s="38">
        <v>35</v>
      </c>
      <c r="AQ15" s="44">
        <v>35</v>
      </c>
    </row>
    <row r="16" spans="1:43" ht="20" customHeight="1" x14ac:dyDescent="0.25">
      <c r="A16" s="83" t="s">
        <v>117</v>
      </c>
      <c r="B16" s="45">
        <v>0.17413502515735485</v>
      </c>
      <c r="C16" s="39">
        <v>0.16950054147392282</v>
      </c>
      <c r="D16" s="39">
        <v>6.1536049616227037E-2</v>
      </c>
      <c r="E16" s="39">
        <v>0.16757214937075615</v>
      </c>
      <c r="F16" s="39">
        <v>0.12449036738453843</v>
      </c>
      <c r="G16" s="39">
        <v>7.4416010016510964E-2</v>
      </c>
      <c r="H16" s="52">
        <v>0.15673472582118134</v>
      </c>
      <c r="I16" s="39">
        <v>0.11092980049607208</v>
      </c>
      <c r="J16" s="39">
        <v>0.1499682940122363</v>
      </c>
      <c r="K16" s="39">
        <v>0.12163082464374918</v>
      </c>
      <c r="L16" s="39">
        <v>0.13409522785652503</v>
      </c>
      <c r="M16" s="52">
        <v>0.17368984176852284</v>
      </c>
      <c r="N16" s="39">
        <v>8.7715890832270965E-2</v>
      </c>
      <c r="O16" s="39">
        <v>0.1501298845649065</v>
      </c>
      <c r="P16" s="52">
        <v>0.15101723304051315</v>
      </c>
      <c r="Q16" s="39">
        <v>0.16020820476167827</v>
      </c>
      <c r="R16" s="52">
        <v>0.14345230286216465</v>
      </c>
      <c r="S16" s="39">
        <v>0.20044493054739138</v>
      </c>
      <c r="T16" s="52">
        <v>0.12464162630197161</v>
      </c>
      <c r="U16" s="39">
        <v>0.14543575926500801</v>
      </c>
      <c r="V16" s="39">
        <v>0.211460734643791</v>
      </c>
      <c r="W16" s="39">
        <v>0.22158933506478026</v>
      </c>
      <c r="X16" s="52">
        <v>0.13256945258268243</v>
      </c>
      <c r="Y16" s="39">
        <v>0.18542501547374293</v>
      </c>
      <c r="Z16" s="39">
        <v>0.16729999860264691</v>
      </c>
      <c r="AA16" s="39">
        <v>0.18762368683879785</v>
      </c>
      <c r="AB16" s="39">
        <v>0.1852992649756845</v>
      </c>
      <c r="AC16" s="39">
        <v>0.22146055548436025</v>
      </c>
      <c r="AD16" s="39">
        <v>0</v>
      </c>
      <c r="AE16" s="52">
        <v>0.1743018465594523</v>
      </c>
      <c r="AF16" s="39">
        <v>0.17390494447829222</v>
      </c>
      <c r="AG16" s="52">
        <v>0.20538108933433821</v>
      </c>
      <c r="AH16" s="39">
        <v>0.13543973985813654</v>
      </c>
      <c r="AI16" s="39">
        <v>9.9471645356129457E-2</v>
      </c>
      <c r="AJ16" s="39">
        <v>0.14576263818404192</v>
      </c>
      <c r="AK16" s="39">
        <v>0.15574357570294411</v>
      </c>
      <c r="AL16" s="52">
        <v>0.18448197672887784</v>
      </c>
      <c r="AM16" s="39">
        <v>0.20138756000458438</v>
      </c>
      <c r="AN16" s="39">
        <v>0.15843937729883867</v>
      </c>
      <c r="AO16" s="39">
        <v>0.1634096022122212</v>
      </c>
      <c r="AP16" s="39">
        <v>0.16219257738908943</v>
      </c>
      <c r="AQ16" s="45">
        <v>0.16452060567232749</v>
      </c>
    </row>
    <row r="17" spans="1:43" ht="20" customHeight="1" x14ac:dyDescent="0.25">
      <c r="A17" s="83"/>
      <c r="B17" s="46">
        <v>348</v>
      </c>
      <c r="C17" s="40">
        <v>45</v>
      </c>
      <c r="D17" s="40">
        <v>25</v>
      </c>
      <c r="E17" s="40">
        <v>30</v>
      </c>
      <c r="F17" s="40">
        <v>44</v>
      </c>
      <c r="G17" s="40">
        <v>13</v>
      </c>
      <c r="H17" s="53">
        <v>53</v>
      </c>
      <c r="I17" s="40">
        <v>53</v>
      </c>
      <c r="J17" s="40">
        <v>26</v>
      </c>
      <c r="K17" s="40">
        <v>12</v>
      </c>
      <c r="L17" s="40">
        <v>27</v>
      </c>
      <c r="M17" s="53">
        <v>100</v>
      </c>
      <c r="N17" s="40">
        <v>39</v>
      </c>
      <c r="O17" s="40">
        <v>20</v>
      </c>
      <c r="P17" s="53">
        <v>104</v>
      </c>
      <c r="Q17" s="40">
        <v>112</v>
      </c>
      <c r="R17" s="53">
        <v>138</v>
      </c>
      <c r="S17" s="40">
        <v>206</v>
      </c>
      <c r="T17" s="53">
        <v>68</v>
      </c>
      <c r="U17" s="40">
        <v>70</v>
      </c>
      <c r="V17" s="40">
        <v>105</v>
      </c>
      <c r="W17" s="40">
        <v>105</v>
      </c>
      <c r="X17" s="53">
        <v>63</v>
      </c>
      <c r="Y17" s="40">
        <v>61</v>
      </c>
      <c r="Z17" s="40">
        <v>45</v>
      </c>
      <c r="AA17" s="40">
        <v>123</v>
      </c>
      <c r="AB17" s="40">
        <v>18</v>
      </c>
      <c r="AC17" s="40">
        <v>38</v>
      </c>
      <c r="AD17" s="40">
        <v>0</v>
      </c>
      <c r="AE17" s="53">
        <v>202</v>
      </c>
      <c r="AF17" s="40">
        <v>146</v>
      </c>
      <c r="AG17" s="53">
        <v>80</v>
      </c>
      <c r="AH17" s="40">
        <v>49</v>
      </c>
      <c r="AI17" s="40">
        <v>28</v>
      </c>
      <c r="AJ17" s="40">
        <v>51</v>
      </c>
      <c r="AK17" s="40">
        <v>58</v>
      </c>
      <c r="AL17" s="53">
        <v>219</v>
      </c>
      <c r="AM17" s="40">
        <v>145</v>
      </c>
      <c r="AN17" s="40">
        <v>74</v>
      </c>
      <c r="AO17" s="40">
        <v>112</v>
      </c>
      <c r="AP17" s="40">
        <v>53</v>
      </c>
      <c r="AQ17" s="46">
        <v>59</v>
      </c>
    </row>
    <row r="18" spans="1:43" ht="20" customHeight="1" x14ac:dyDescent="0.25">
      <c r="A18" s="84" t="s">
        <v>118</v>
      </c>
      <c r="B18" s="47">
        <v>0.40785886014472061</v>
      </c>
      <c r="C18" s="41">
        <v>0.33239279560476154</v>
      </c>
      <c r="D18" s="41">
        <v>0.71046008686392625</v>
      </c>
      <c r="E18" s="41">
        <v>0.57124450382675174</v>
      </c>
      <c r="F18" s="41">
        <v>0.2210810933712376</v>
      </c>
      <c r="G18" s="41">
        <v>0.51135301190943305</v>
      </c>
      <c r="H18" s="54">
        <v>0.27009796843442024</v>
      </c>
      <c r="I18" s="41">
        <v>0.62551744847981328</v>
      </c>
      <c r="J18" s="41">
        <v>0.60775793915092857</v>
      </c>
      <c r="K18" s="41">
        <v>0.4104980063516484</v>
      </c>
      <c r="L18" s="41">
        <v>0.21626195855242833</v>
      </c>
      <c r="M18" s="54">
        <v>0.30122544886081604</v>
      </c>
      <c r="N18" s="41">
        <v>0.60227362265448459</v>
      </c>
      <c r="O18" s="41">
        <v>0.53361242491775263</v>
      </c>
      <c r="P18" s="54">
        <v>0.5236553391523644</v>
      </c>
      <c r="Q18" s="41">
        <v>0.3130925813857558</v>
      </c>
      <c r="R18" s="54">
        <v>0.42002858603970827</v>
      </c>
      <c r="S18" s="41">
        <v>0.39852661066236367</v>
      </c>
      <c r="T18" s="54">
        <v>0.46903894475652352</v>
      </c>
      <c r="U18" s="41">
        <v>0.41575386959115285</v>
      </c>
      <c r="V18" s="41">
        <v>0.41421697372038763</v>
      </c>
      <c r="W18" s="41">
        <v>0.32249624766979101</v>
      </c>
      <c r="X18" s="54">
        <v>0.49290753523212771</v>
      </c>
      <c r="Y18" s="41">
        <v>0.40435381739582804</v>
      </c>
      <c r="Z18" s="41">
        <v>0.38055037870180336</v>
      </c>
      <c r="AA18" s="41">
        <v>0.36288604982054368</v>
      </c>
      <c r="AB18" s="41">
        <v>0.36892996351560681</v>
      </c>
      <c r="AC18" s="41">
        <v>0.4135701217839991</v>
      </c>
      <c r="AD18" s="41">
        <v>0</v>
      </c>
      <c r="AE18" s="54">
        <v>0.42873324513143674</v>
      </c>
      <c r="AF18" s="41">
        <v>0.37906883313169315</v>
      </c>
      <c r="AG18" s="54">
        <v>0.36434745523242013</v>
      </c>
      <c r="AH18" s="41">
        <v>0.44425920249825313</v>
      </c>
      <c r="AI18" s="41">
        <v>0.44088608580087152</v>
      </c>
      <c r="AJ18" s="41">
        <v>0.43156290339606262</v>
      </c>
      <c r="AK18" s="41">
        <v>0.44506205002759075</v>
      </c>
      <c r="AL18" s="54">
        <v>0.40251718847293083</v>
      </c>
      <c r="AM18" s="41">
        <v>0.38108632739913662</v>
      </c>
      <c r="AN18" s="41">
        <v>0.43553085746521325</v>
      </c>
      <c r="AO18" s="41">
        <v>0.41772111119877153</v>
      </c>
      <c r="AP18" s="41">
        <v>0.38776431703731851</v>
      </c>
      <c r="AQ18" s="47">
        <v>0.44506821319249196</v>
      </c>
    </row>
    <row r="19" spans="1:43" ht="20" customHeight="1" x14ac:dyDescent="0.25">
      <c r="A19" s="84"/>
      <c r="B19" s="44">
        <v>816</v>
      </c>
      <c r="C19" s="38">
        <v>88</v>
      </c>
      <c r="D19" s="38">
        <v>287</v>
      </c>
      <c r="E19" s="38">
        <v>102</v>
      </c>
      <c r="F19" s="38">
        <v>78</v>
      </c>
      <c r="G19" s="38">
        <v>93</v>
      </c>
      <c r="H19" s="51">
        <v>91</v>
      </c>
      <c r="I19" s="38">
        <v>301</v>
      </c>
      <c r="J19" s="38">
        <v>106</v>
      </c>
      <c r="K19" s="38">
        <v>39</v>
      </c>
      <c r="L19" s="38">
        <v>44</v>
      </c>
      <c r="M19" s="51">
        <v>173</v>
      </c>
      <c r="N19" s="38">
        <v>265</v>
      </c>
      <c r="O19" s="38">
        <v>71</v>
      </c>
      <c r="P19" s="51">
        <v>360</v>
      </c>
      <c r="Q19" s="38">
        <v>219</v>
      </c>
      <c r="R19" s="51">
        <v>405</v>
      </c>
      <c r="S19" s="38">
        <v>410</v>
      </c>
      <c r="T19" s="51">
        <v>257</v>
      </c>
      <c r="U19" s="38">
        <v>201</v>
      </c>
      <c r="V19" s="38">
        <v>205</v>
      </c>
      <c r="W19" s="38">
        <v>153</v>
      </c>
      <c r="X19" s="51">
        <v>236</v>
      </c>
      <c r="Y19" s="38">
        <v>134</v>
      </c>
      <c r="Z19" s="38">
        <v>102</v>
      </c>
      <c r="AA19" s="38">
        <v>238</v>
      </c>
      <c r="AB19" s="38">
        <v>36</v>
      </c>
      <c r="AC19" s="38">
        <v>71</v>
      </c>
      <c r="AD19" s="38">
        <v>0</v>
      </c>
      <c r="AE19" s="51">
        <v>497</v>
      </c>
      <c r="AF19" s="38">
        <v>319</v>
      </c>
      <c r="AG19" s="51">
        <v>142</v>
      </c>
      <c r="AH19" s="38">
        <v>161</v>
      </c>
      <c r="AI19" s="38">
        <v>125</v>
      </c>
      <c r="AJ19" s="38">
        <v>150</v>
      </c>
      <c r="AK19" s="38">
        <v>165</v>
      </c>
      <c r="AL19" s="51">
        <v>477</v>
      </c>
      <c r="AM19" s="38">
        <v>274</v>
      </c>
      <c r="AN19" s="38">
        <v>203</v>
      </c>
      <c r="AO19" s="38">
        <v>287</v>
      </c>
      <c r="AP19" s="38">
        <v>127</v>
      </c>
      <c r="AQ19" s="44">
        <v>160</v>
      </c>
    </row>
    <row r="20" spans="1:43" ht="20" customHeight="1" x14ac:dyDescent="0.25">
      <c r="A20" s="83" t="s">
        <v>119</v>
      </c>
      <c r="B20" s="45">
        <v>0.18271656513234116</v>
      </c>
      <c r="C20" s="39">
        <v>0.21089083595444005</v>
      </c>
      <c r="D20" s="39">
        <v>6.6480720923667122E-2</v>
      </c>
      <c r="E20" s="39">
        <v>6.6973787115063951E-2</v>
      </c>
      <c r="F20" s="39">
        <v>0.39315230773053494</v>
      </c>
      <c r="G20" s="39">
        <v>0.16989800145173864</v>
      </c>
      <c r="H20" s="52">
        <v>0.26119697072488274</v>
      </c>
      <c r="I20" s="39">
        <v>9.6064740272377366E-2</v>
      </c>
      <c r="J20" s="39">
        <v>5.1293150756291921E-2</v>
      </c>
      <c r="K20" s="39">
        <v>0.1851248280992891</v>
      </c>
      <c r="L20" s="39">
        <v>0.41180509230980078</v>
      </c>
      <c r="M20" s="52">
        <v>0.26632049757970566</v>
      </c>
      <c r="N20" s="39">
        <v>0.13673624426141059</v>
      </c>
      <c r="O20" s="39">
        <v>5.0195920618819709E-2</v>
      </c>
      <c r="P20" s="52">
        <v>0.10337532851727342</v>
      </c>
      <c r="Q20" s="39">
        <v>0.29446902451002793</v>
      </c>
      <c r="R20" s="52">
        <v>0.20653629732120593</v>
      </c>
      <c r="S20" s="39">
        <v>0.16036467820439171</v>
      </c>
      <c r="T20" s="52">
        <v>0.15021039177776865</v>
      </c>
      <c r="U20" s="39">
        <v>0.20036703500556136</v>
      </c>
      <c r="V20" s="39">
        <v>0.18739338297635194</v>
      </c>
      <c r="W20" s="39">
        <v>0.19734276525571293</v>
      </c>
      <c r="X20" s="52">
        <v>0.15898715304046612</v>
      </c>
      <c r="Y20" s="39">
        <v>0.15992251845732341</v>
      </c>
      <c r="Z20" s="39">
        <v>0.18892042267458731</v>
      </c>
      <c r="AA20" s="39">
        <v>0.20349037177407683</v>
      </c>
      <c r="AB20" s="39">
        <v>0.24641040361313324</v>
      </c>
      <c r="AC20" s="39">
        <v>0.16791939500002179</v>
      </c>
      <c r="AD20" s="39">
        <v>0</v>
      </c>
      <c r="AE20" s="52">
        <v>0.16592279101837851</v>
      </c>
      <c r="AF20" s="39">
        <v>0.20587859892156377</v>
      </c>
      <c r="AG20" s="52">
        <v>0.18031819873465404</v>
      </c>
      <c r="AH20" s="39">
        <v>0.18822354201875402</v>
      </c>
      <c r="AI20" s="39">
        <v>0.20762638453642912</v>
      </c>
      <c r="AJ20" s="39">
        <v>0.17447049001812609</v>
      </c>
      <c r="AK20" s="39">
        <v>0.18810512948240327</v>
      </c>
      <c r="AL20" s="52">
        <v>0.19284324643955425</v>
      </c>
      <c r="AM20" s="39">
        <v>0.19222865778623008</v>
      </c>
      <c r="AN20" s="39">
        <v>0.1937900038422268</v>
      </c>
      <c r="AO20" s="39">
        <v>0.17466250729141183</v>
      </c>
      <c r="AP20" s="39">
        <v>0.18705593375498467</v>
      </c>
      <c r="AQ20" s="45">
        <v>0.16334873667482389</v>
      </c>
    </row>
    <row r="21" spans="1:43" ht="20" customHeight="1" x14ac:dyDescent="0.25">
      <c r="A21" s="85"/>
      <c r="B21" s="48">
        <v>365</v>
      </c>
      <c r="C21" s="42">
        <v>56</v>
      </c>
      <c r="D21" s="42">
        <v>27</v>
      </c>
      <c r="E21" s="42">
        <v>12</v>
      </c>
      <c r="F21" s="42">
        <v>139</v>
      </c>
      <c r="G21" s="42">
        <v>31</v>
      </c>
      <c r="H21" s="57">
        <v>88</v>
      </c>
      <c r="I21" s="42">
        <v>46</v>
      </c>
      <c r="J21" s="42">
        <v>9</v>
      </c>
      <c r="K21" s="42">
        <v>18</v>
      </c>
      <c r="L21" s="42">
        <v>84</v>
      </c>
      <c r="M21" s="57">
        <v>153</v>
      </c>
      <c r="N21" s="42">
        <v>60</v>
      </c>
      <c r="O21" s="42">
        <v>7</v>
      </c>
      <c r="P21" s="57">
        <v>71</v>
      </c>
      <c r="Q21" s="42">
        <v>206</v>
      </c>
      <c r="R21" s="57">
        <v>199</v>
      </c>
      <c r="S21" s="42">
        <v>165</v>
      </c>
      <c r="T21" s="57">
        <v>82</v>
      </c>
      <c r="U21" s="42">
        <v>97</v>
      </c>
      <c r="V21" s="42">
        <v>93</v>
      </c>
      <c r="W21" s="42">
        <v>93</v>
      </c>
      <c r="X21" s="57">
        <v>76</v>
      </c>
      <c r="Y21" s="42">
        <v>53</v>
      </c>
      <c r="Z21" s="42">
        <v>50</v>
      </c>
      <c r="AA21" s="42">
        <v>133</v>
      </c>
      <c r="AB21" s="42">
        <v>24</v>
      </c>
      <c r="AC21" s="42">
        <v>29</v>
      </c>
      <c r="AD21" s="42">
        <v>0</v>
      </c>
      <c r="AE21" s="57">
        <v>192</v>
      </c>
      <c r="AF21" s="42">
        <v>173</v>
      </c>
      <c r="AG21" s="57">
        <v>70</v>
      </c>
      <c r="AH21" s="42">
        <v>68</v>
      </c>
      <c r="AI21" s="42">
        <v>59</v>
      </c>
      <c r="AJ21" s="42">
        <v>61</v>
      </c>
      <c r="AK21" s="42">
        <v>70</v>
      </c>
      <c r="AL21" s="57">
        <v>229</v>
      </c>
      <c r="AM21" s="42">
        <v>138</v>
      </c>
      <c r="AN21" s="42">
        <v>90</v>
      </c>
      <c r="AO21" s="42">
        <v>120</v>
      </c>
      <c r="AP21" s="42">
        <v>61</v>
      </c>
      <c r="AQ21" s="48">
        <v>59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7" display="Return to index" xr:uid="{6D3D2A82-5D38-404C-AE7E-185BEE02F9E3}"/>
  </hyperlinks>
  <pageMargins left="0.7" right="0.7" top="0.75" bottom="0.75" header="0.3" footer="0.3"/>
  <headerFooter alignWithMargins="0"/>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0.1546025698839244</v>
      </c>
      <c r="C6" s="37">
        <v>9.4805873059573789E-2</v>
      </c>
      <c r="D6" s="37">
        <v>0.36428308229215645</v>
      </c>
      <c r="E6" s="37">
        <v>0.16208441571829943</v>
      </c>
      <c r="F6" s="37">
        <v>6.7422449215010338E-2</v>
      </c>
      <c r="G6" s="37">
        <v>0.17697739684011274</v>
      </c>
      <c r="H6" s="50">
        <v>7.6255970878002788E-2</v>
      </c>
      <c r="I6" s="37">
        <v>0.29861323067793882</v>
      </c>
      <c r="J6" s="37">
        <v>0.1683831516971496</v>
      </c>
      <c r="K6" s="37">
        <v>0.19482886228841065</v>
      </c>
      <c r="L6" s="37">
        <v>7.5060095380040714E-2</v>
      </c>
      <c r="M6" s="50">
        <v>8.2648195576854655E-2</v>
      </c>
      <c r="N6" s="37">
        <v>0.28825474719471939</v>
      </c>
      <c r="O6" s="37">
        <v>0.19357302248622887</v>
      </c>
      <c r="P6" s="50">
        <v>0.18745535479444853</v>
      </c>
      <c r="Q6" s="37">
        <v>0.12817402604947972</v>
      </c>
      <c r="R6" s="50">
        <v>0.17102531488269693</v>
      </c>
      <c r="S6" s="37">
        <v>0.13955894195091958</v>
      </c>
      <c r="T6" s="50">
        <v>0.18848516403104243</v>
      </c>
      <c r="U6" s="37">
        <v>0.14840978709654662</v>
      </c>
      <c r="V6" s="37">
        <v>0.16355767479459085</v>
      </c>
      <c r="W6" s="37">
        <v>0.11243752516575763</v>
      </c>
      <c r="X6" s="50">
        <v>0.20899698560035632</v>
      </c>
      <c r="Y6" s="37">
        <v>0.14768481691188343</v>
      </c>
      <c r="Z6" s="37">
        <v>0.12269119523972202</v>
      </c>
      <c r="AA6" s="37">
        <v>0.12876105972234705</v>
      </c>
      <c r="AB6" s="37">
        <v>0.13084091001836254</v>
      </c>
      <c r="AC6" s="37">
        <v>0.17807891087485075</v>
      </c>
      <c r="AD6" s="37">
        <v>0</v>
      </c>
      <c r="AE6" s="50">
        <v>0.16624632269120065</v>
      </c>
      <c r="AF6" s="37">
        <v>0.13854346404354742</v>
      </c>
      <c r="AG6" s="50">
        <v>0.15118653241361435</v>
      </c>
      <c r="AH6" s="37">
        <v>0.15908113901643162</v>
      </c>
      <c r="AI6" s="37">
        <v>0.19227452761913455</v>
      </c>
      <c r="AJ6" s="37">
        <v>0.14007851068997967</v>
      </c>
      <c r="AK6" s="37">
        <v>0.17574998142261442</v>
      </c>
      <c r="AL6" s="50">
        <v>0.15137428206407183</v>
      </c>
      <c r="AM6" s="37">
        <v>0.14703688792582967</v>
      </c>
      <c r="AN6" s="37">
        <v>0.15805592186734085</v>
      </c>
      <c r="AO6" s="37">
        <v>0.16572850446675946</v>
      </c>
      <c r="AP6" s="37">
        <v>0.13792390746284652</v>
      </c>
      <c r="AQ6" s="43">
        <v>0.19111089839256618</v>
      </c>
    </row>
    <row r="7" spans="1:43" ht="20" customHeight="1" x14ac:dyDescent="0.25">
      <c r="A7" s="84"/>
      <c r="B7" s="44">
        <v>309</v>
      </c>
      <c r="C7" s="38">
        <v>25</v>
      </c>
      <c r="D7" s="38">
        <v>147</v>
      </c>
      <c r="E7" s="38">
        <v>29</v>
      </c>
      <c r="F7" s="38">
        <v>24</v>
      </c>
      <c r="G7" s="38">
        <v>32</v>
      </c>
      <c r="H7" s="51">
        <v>26</v>
      </c>
      <c r="I7" s="38">
        <v>144</v>
      </c>
      <c r="J7" s="38">
        <v>29</v>
      </c>
      <c r="K7" s="38">
        <v>19</v>
      </c>
      <c r="L7" s="38">
        <v>15</v>
      </c>
      <c r="M7" s="51">
        <v>48</v>
      </c>
      <c r="N7" s="38">
        <v>127</v>
      </c>
      <c r="O7" s="38">
        <v>26</v>
      </c>
      <c r="P7" s="51">
        <v>129</v>
      </c>
      <c r="Q7" s="38">
        <v>90</v>
      </c>
      <c r="R7" s="51">
        <v>165</v>
      </c>
      <c r="S7" s="38">
        <v>144</v>
      </c>
      <c r="T7" s="51">
        <v>103</v>
      </c>
      <c r="U7" s="38">
        <v>72</v>
      </c>
      <c r="V7" s="38">
        <v>81</v>
      </c>
      <c r="W7" s="38">
        <v>53</v>
      </c>
      <c r="X7" s="51">
        <v>100</v>
      </c>
      <c r="Y7" s="38">
        <v>49</v>
      </c>
      <c r="Z7" s="38">
        <v>33</v>
      </c>
      <c r="AA7" s="38">
        <v>84</v>
      </c>
      <c r="AB7" s="38">
        <v>13</v>
      </c>
      <c r="AC7" s="38">
        <v>30</v>
      </c>
      <c r="AD7" s="38">
        <v>0</v>
      </c>
      <c r="AE7" s="51">
        <v>193</v>
      </c>
      <c r="AF7" s="38">
        <v>116</v>
      </c>
      <c r="AG7" s="51">
        <v>59</v>
      </c>
      <c r="AH7" s="38">
        <v>58</v>
      </c>
      <c r="AI7" s="38">
        <v>55</v>
      </c>
      <c r="AJ7" s="38">
        <v>49</v>
      </c>
      <c r="AK7" s="38">
        <v>65</v>
      </c>
      <c r="AL7" s="51">
        <v>180</v>
      </c>
      <c r="AM7" s="38">
        <v>106</v>
      </c>
      <c r="AN7" s="38">
        <v>74</v>
      </c>
      <c r="AO7" s="38">
        <v>114</v>
      </c>
      <c r="AP7" s="38">
        <v>45</v>
      </c>
      <c r="AQ7" s="44">
        <v>69</v>
      </c>
    </row>
    <row r="8" spans="1:43" ht="20" customHeight="1" x14ac:dyDescent="0.25">
      <c r="A8" s="83" t="s">
        <v>113</v>
      </c>
      <c r="B8" s="45">
        <v>0.28902312753696541</v>
      </c>
      <c r="C8" s="39">
        <v>0.2829455405673541</v>
      </c>
      <c r="D8" s="39">
        <v>0.36434508309411323</v>
      </c>
      <c r="E8" s="39">
        <v>0.44212651402106828</v>
      </c>
      <c r="F8" s="39">
        <v>0.21379564361297038</v>
      </c>
      <c r="G8" s="39">
        <v>0.33767048778552911</v>
      </c>
      <c r="H8" s="52">
        <v>0.27702393240081891</v>
      </c>
      <c r="I8" s="39">
        <v>0.3554861130623122</v>
      </c>
      <c r="J8" s="39">
        <v>0.45655920071750444</v>
      </c>
      <c r="K8" s="39">
        <v>0.27562495161542172</v>
      </c>
      <c r="L8" s="39">
        <v>0.18269044554643266</v>
      </c>
      <c r="M8" s="52">
        <v>0.29539690035224592</v>
      </c>
      <c r="N8" s="39">
        <v>0.31883830014604508</v>
      </c>
      <c r="O8" s="39">
        <v>0.41131863233800364</v>
      </c>
      <c r="P8" s="52">
        <v>0.38135628599966365</v>
      </c>
      <c r="Q8" s="39">
        <v>0.23490288276040372</v>
      </c>
      <c r="R8" s="52">
        <v>0.29211536639976909</v>
      </c>
      <c r="S8" s="39">
        <v>0.28688843552150445</v>
      </c>
      <c r="T8" s="52">
        <v>0.29094610486226657</v>
      </c>
      <c r="U8" s="39">
        <v>0.2965777744949219</v>
      </c>
      <c r="V8" s="39">
        <v>0.27153517139530253</v>
      </c>
      <c r="W8" s="39">
        <v>0.29736553518216607</v>
      </c>
      <c r="X8" s="52">
        <v>0.32908540170741651</v>
      </c>
      <c r="Y8" s="39">
        <v>0.2999780719097026</v>
      </c>
      <c r="Z8" s="39">
        <v>0.27117890223632862</v>
      </c>
      <c r="AA8" s="39">
        <v>0.27639238828764201</v>
      </c>
      <c r="AB8" s="39">
        <v>0.2193886758691439</v>
      </c>
      <c r="AC8" s="39">
        <v>0.27123406796194471</v>
      </c>
      <c r="AD8" s="39">
        <v>0</v>
      </c>
      <c r="AE8" s="52">
        <v>0.30989043830375346</v>
      </c>
      <c r="AF8" s="39">
        <v>0.26024285731356389</v>
      </c>
      <c r="AG8" s="52">
        <v>0.24072491731270904</v>
      </c>
      <c r="AH8" s="39">
        <v>0.28242018234421595</v>
      </c>
      <c r="AI8" s="39">
        <v>0.29167339469006526</v>
      </c>
      <c r="AJ8" s="39">
        <v>0.28913078774048639</v>
      </c>
      <c r="AK8" s="39">
        <v>0.35920907227559662</v>
      </c>
      <c r="AL8" s="52">
        <v>0.30718293200554686</v>
      </c>
      <c r="AM8" s="39">
        <v>0.30634635913283031</v>
      </c>
      <c r="AN8" s="39">
        <v>0.30847165016823225</v>
      </c>
      <c r="AO8" s="39">
        <v>0.25995344226299916</v>
      </c>
      <c r="AP8" s="39">
        <v>0.25888610174435295</v>
      </c>
      <c r="AQ8" s="45">
        <v>0.26092780119700693</v>
      </c>
    </row>
    <row r="9" spans="1:43" ht="20" customHeight="1" x14ac:dyDescent="0.25">
      <c r="A9" s="83"/>
      <c r="B9" s="46">
        <v>578</v>
      </c>
      <c r="C9" s="40">
        <v>75</v>
      </c>
      <c r="D9" s="40">
        <v>147</v>
      </c>
      <c r="E9" s="40">
        <v>79</v>
      </c>
      <c r="F9" s="40">
        <v>76</v>
      </c>
      <c r="G9" s="40">
        <v>61</v>
      </c>
      <c r="H9" s="53">
        <v>94</v>
      </c>
      <c r="I9" s="40">
        <v>171</v>
      </c>
      <c r="J9" s="40">
        <v>80</v>
      </c>
      <c r="K9" s="40">
        <v>26</v>
      </c>
      <c r="L9" s="40">
        <v>37</v>
      </c>
      <c r="M9" s="53">
        <v>170</v>
      </c>
      <c r="N9" s="40">
        <v>140</v>
      </c>
      <c r="O9" s="40">
        <v>54</v>
      </c>
      <c r="P9" s="53">
        <v>262</v>
      </c>
      <c r="Q9" s="40">
        <v>165</v>
      </c>
      <c r="R9" s="53">
        <v>282</v>
      </c>
      <c r="S9" s="40">
        <v>295</v>
      </c>
      <c r="T9" s="53">
        <v>159</v>
      </c>
      <c r="U9" s="40">
        <v>144</v>
      </c>
      <c r="V9" s="40">
        <v>134</v>
      </c>
      <c r="W9" s="40">
        <v>141</v>
      </c>
      <c r="X9" s="53">
        <v>158</v>
      </c>
      <c r="Y9" s="40">
        <v>99</v>
      </c>
      <c r="Z9" s="40">
        <v>72</v>
      </c>
      <c r="AA9" s="40">
        <v>181</v>
      </c>
      <c r="AB9" s="40">
        <v>21</v>
      </c>
      <c r="AC9" s="40">
        <v>46</v>
      </c>
      <c r="AD9" s="40">
        <v>0</v>
      </c>
      <c r="AE9" s="53">
        <v>359</v>
      </c>
      <c r="AF9" s="40">
        <v>219</v>
      </c>
      <c r="AG9" s="53">
        <v>94</v>
      </c>
      <c r="AH9" s="40">
        <v>102</v>
      </c>
      <c r="AI9" s="40">
        <v>83</v>
      </c>
      <c r="AJ9" s="40">
        <v>100</v>
      </c>
      <c r="AK9" s="40">
        <v>133</v>
      </c>
      <c r="AL9" s="53">
        <v>364</v>
      </c>
      <c r="AM9" s="40">
        <v>220</v>
      </c>
      <c r="AN9" s="40">
        <v>144</v>
      </c>
      <c r="AO9" s="40">
        <v>179</v>
      </c>
      <c r="AP9" s="40">
        <v>85</v>
      </c>
      <c r="AQ9" s="46">
        <v>94</v>
      </c>
    </row>
    <row r="10" spans="1:43" ht="20" customHeight="1" x14ac:dyDescent="0.25">
      <c r="A10" s="84" t="s">
        <v>114</v>
      </c>
      <c r="B10" s="47">
        <v>0.24735974420864953</v>
      </c>
      <c r="C10" s="41">
        <v>0.30017327586078829</v>
      </c>
      <c r="D10" s="41">
        <v>0.17657246473595159</v>
      </c>
      <c r="E10" s="41">
        <v>0.20432070960343654</v>
      </c>
      <c r="F10" s="41">
        <v>0.25899069048725054</v>
      </c>
      <c r="G10" s="41">
        <v>0.24558637740293027</v>
      </c>
      <c r="H10" s="54">
        <v>0.29595620285073115</v>
      </c>
      <c r="I10" s="41">
        <v>0.17580745423260527</v>
      </c>
      <c r="J10" s="41">
        <v>0.22904057043634884</v>
      </c>
      <c r="K10" s="41">
        <v>0.29056716066832133</v>
      </c>
      <c r="L10" s="41">
        <v>0.25286679182344612</v>
      </c>
      <c r="M10" s="54">
        <v>0.27190324233206453</v>
      </c>
      <c r="N10" s="41">
        <v>0.19885701070476627</v>
      </c>
      <c r="O10" s="41">
        <v>0.20249195415141599</v>
      </c>
      <c r="P10" s="54">
        <v>0.21114857124816205</v>
      </c>
      <c r="Q10" s="41">
        <v>0.26021467975739992</v>
      </c>
      <c r="R10" s="54">
        <v>0.23202355915193007</v>
      </c>
      <c r="S10" s="41">
        <v>0.26342229258492833</v>
      </c>
      <c r="T10" s="54">
        <v>0.25630552555794195</v>
      </c>
      <c r="U10" s="41">
        <v>0.23408708326406999</v>
      </c>
      <c r="V10" s="41">
        <v>0.2323250381244758</v>
      </c>
      <c r="W10" s="41">
        <v>0.26629764710023734</v>
      </c>
      <c r="X10" s="54">
        <v>0.19530827808021742</v>
      </c>
      <c r="Y10" s="41">
        <v>0.2321580385886369</v>
      </c>
      <c r="Z10" s="41">
        <v>0.28849038101646834</v>
      </c>
      <c r="AA10" s="41">
        <v>0.27144865896568282</v>
      </c>
      <c r="AB10" s="41">
        <v>0.29744029448604614</v>
      </c>
      <c r="AC10" s="41">
        <v>0.23760525014565784</v>
      </c>
      <c r="AD10" s="41">
        <v>0</v>
      </c>
      <c r="AE10" s="54">
        <v>0.23846614583953518</v>
      </c>
      <c r="AF10" s="41">
        <v>0.25962582713529253</v>
      </c>
      <c r="AG10" s="54">
        <v>0.2670700526377921</v>
      </c>
      <c r="AH10" s="41">
        <v>0.26956535993480829</v>
      </c>
      <c r="AI10" s="41">
        <v>0.27238685088995729</v>
      </c>
      <c r="AJ10" s="41">
        <v>0.27025978232211173</v>
      </c>
      <c r="AK10" s="41">
        <v>0.1847311488212566</v>
      </c>
      <c r="AL10" s="54">
        <v>0.23292497243254007</v>
      </c>
      <c r="AM10" s="41">
        <v>0.22095946168422845</v>
      </c>
      <c r="AN10" s="41">
        <v>0.25135752210043011</v>
      </c>
      <c r="AO10" s="41">
        <v>0.25294087079073241</v>
      </c>
      <c r="AP10" s="41">
        <v>0.27633714176830976</v>
      </c>
      <c r="AQ10" s="47">
        <v>0.23158277068001273</v>
      </c>
    </row>
    <row r="11" spans="1:43" ht="20" customHeight="1" x14ac:dyDescent="0.25">
      <c r="A11" s="84"/>
      <c r="B11" s="44">
        <v>495</v>
      </c>
      <c r="C11" s="38">
        <v>80</v>
      </c>
      <c r="D11" s="38">
        <v>71</v>
      </c>
      <c r="E11" s="38">
        <v>36</v>
      </c>
      <c r="F11" s="38">
        <v>92</v>
      </c>
      <c r="G11" s="38">
        <v>44</v>
      </c>
      <c r="H11" s="51">
        <v>100</v>
      </c>
      <c r="I11" s="38">
        <v>85</v>
      </c>
      <c r="J11" s="38">
        <v>40</v>
      </c>
      <c r="K11" s="38">
        <v>28</v>
      </c>
      <c r="L11" s="38">
        <v>52</v>
      </c>
      <c r="M11" s="51">
        <v>156</v>
      </c>
      <c r="N11" s="38">
        <v>87</v>
      </c>
      <c r="O11" s="38">
        <v>27</v>
      </c>
      <c r="P11" s="51">
        <v>145</v>
      </c>
      <c r="Q11" s="38">
        <v>182</v>
      </c>
      <c r="R11" s="51">
        <v>224</v>
      </c>
      <c r="S11" s="38">
        <v>271</v>
      </c>
      <c r="T11" s="51">
        <v>140</v>
      </c>
      <c r="U11" s="38">
        <v>113</v>
      </c>
      <c r="V11" s="38">
        <v>115</v>
      </c>
      <c r="W11" s="38">
        <v>126</v>
      </c>
      <c r="X11" s="51">
        <v>94</v>
      </c>
      <c r="Y11" s="38">
        <v>77</v>
      </c>
      <c r="Z11" s="38">
        <v>77</v>
      </c>
      <c r="AA11" s="38">
        <v>178</v>
      </c>
      <c r="AB11" s="38">
        <v>29</v>
      </c>
      <c r="AC11" s="38">
        <v>41</v>
      </c>
      <c r="AD11" s="38">
        <v>0</v>
      </c>
      <c r="AE11" s="51">
        <v>276</v>
      </c>
      <c r="AF11" s="38">
        <v>218</v>
      </c>
      <c r="AG11" s="51">
        <v>104</v>
      </c>
      <c r="AH11" s="38">
        <v>98</v>
      </c>
      <c r="AI11" s="38">
        <v>77</v>
      </c>
      <c r="AJ11" s="38">
        <v>94</v>
      </c>
      <c r="AK11" s="38">
        <v>69</v>
      </c>
      <c r="AL11" s="51">
        <v>276</v>
      </c>
      <c r="AM11" s="38">
        <v>159</v>
      </c>
      <c r="AN11" s="38">
        <v>117</v>
      </c>
      <c r="AO11" s="38">
        <v>174</v>
      </c>
      <c r="AP11" s="38">
        <v>91</v>
      </c>
      <c r="AQ11" s="44">
        <v>83</v>
      </c>
    </row>
    <row r="12" spans="1:43" ht="20" customHeight="1" x14ac:dyDescent="0.25">
      <c r="A12" s="83" t="s">
        <v>115</v>
      </c>
      <c r="B12" s="45">
        <v>9.0501285789500632E-2</v>
      </c>
      <c r="C12" s="39">
        <v>9.8984753753440555E-2</v>
      </c>
      <c r="D12" s="39">
        <v>4.1198397449059267E-2</v>
      </c>
      <c r="E12" s="39">
        <v>8.8788550980105616E-2</v>
      </c>
      <c r="F12" s="39">
        <v>0.15108654113426861</v>
      </c>
      <c r="G12" s="39">
        <v>0.1110181626818087</v>
      </c>
      <c r="H12" s="52">
        <v>0.11911340324982529</v>
      </c>
      <c r="I12" s="39">
        <v>6.762451391559185E-2</v>
      </c>
      <c r="J12" s="39">
        <v>3.4172184023763277E-2</v>
      </c>
      <c r="K12" s="39">
        <v>0.11145089476762181</v>
      </c>
      <c r="L12" s="39">
        <v>0.14813632966434537</v>
      </c>
      <c r="M12" s="52">
        <v>0.12013270526609932</v>
      </c>
      <c r="N12" s="39">
        <v>6.3778703209239326E-2</v>
      </c>
      <c r="O12" s="39">
        <v>8.9291176985212162E-2</v>
      </c>
      <c r="P12" s="52">
        <v>7.9304170992853307E-2</v>
      </c>
      <c r="Q12" s="39">
        <v>0.11595863537834866</v>
      </c>
      <c r="R12" s="52">
        <v>0.10014240205446885</v>
      </c>
      <c r="S12" s="39">
        <v>8.2078029530402871E-2</v>
      </c>
      <c r="T12" s="52">
        <v>8.929229022430267E-2</v>
      </c>
      <c r="U12" s="39">
        <v>8.2495410786404738E-2</v>
      </c>
      <c r="V12" s="39">
        <v>0.10220487565328573</v>
      </c>
      <c r="W12" s="39">
        <v>8.7840960247956068E-2</v>
      </c>
      <c r="X12" s="52">
        <v>8.3783686890648579E-2</v>
      </c>
      <c r="Y12" s="39">
        <v>8.3699037444672275E-2</v>
      </c>
      <c r="Z12" s="39">
        <v>8.3824264725327252E-2</v>
      </c>
      <c r="AA12" s="39">
        <v>0.10470045325974993</v>
      </c>
      <c r="AB12" s="39">
        <v>8.2917027945279373E-2</v>
      </c>
      <c r="AC12" s="39">
        <v>8.2733660498383696E-2</v>
      </c>
      <c r="AD12" s="39">
        <v>0</v>
      </c>
      <c r="AE12" s="52">
        <v>9.0343521473014179E-2</v>
      </c>
      <c r="AF12" s="39">
        <v>9.0718874903441868E-2</v>
      </c>
      <c r="AG12" s="52">
        <v>0.10309253594006415</v>
      </c>
      <c r="AH12" s="39">
        <v>7.3060373152114846E-2</v>
      </c>
      <c r="AI12" s="39">
        <v>7.8981855017169797E-2</v>
      </c>
      <c r="AJ12" s="39">
        <v>9.7689897204382148E-2</v>
      </c>
      <c r="AK12" s="39">
        <v>0.10816448589615905</v>
      </c>
      <c r="AL12" s="52">
        <v>9.8971782504752456E-2</v>
      </c>
      <c r="AM12" s="39">
        <v>9.7590801205775624E-2</v>
      </c>
      <c r="AN12" s="39">
        <v>0.10109914730507324</v>
      </c>
      <c r="AO12" s="39">
        <v>7.9002021207093417E-2</v>
      </c>
      <c r="AP12" s="39">
        <v>8.6968709295276087E-2</v>
      </c>
      <c r="AQ12" s="45">
        <v>7.1729352759144577E-2</v>
      </c>
    </row>
    <row r="13" spans="1:43" ht="20" customHeight="1" x14ac:dyDescent="0.25">
      <c r="A13" s="83"/>
      <c r="B13" s="46">
        <v>181</v>
      </c>
      <c r="C13" s="40">
        <v>26</v>
      </c>
      <c r="D13" s="40">
        <v>17</v>
      </c>
      <c r="E13" s="40">
        <v>16</v>
      </c>
      <c r="F13" s="40">
        <v>54</v>
      </c>
      <c r="G13" s="40">
        <v>20</v>
      </c>
      <c r="H13" s="53">
        <v>40</v>
      </c>
      <c r="I13" s="40">
        <v>33</v>
      </c>
      <c r="J13" s="40">
        <v>6</v>
      </c>
      <c r="K13" s="40">
        <v>11</v>
      </c>
      <c r="L13" s="40">
        <v>30</v>
      </c>
      <c r="M13" s="53">
        <v>69</v>
      </c>
      <c r="N13" s="40">
        <v>28</v>
      </c>
      <c r="O13" s="40">
        <v>12</v>
      </c>
      <c r="P13" s="53">
        <v>54</v>
      </c>
      <c r="Q13" s="40">
        <v>81</v>
      </c>
      <c r="R13" s="53">
        <v>97</v>
      </c>
      <c r="S13" s="40">
        <v>84</v>
      </c>
      <c r="T13" s="53">
        <v>49</v>
      </c>
      <c r="U13" s="40">
        <v>40</v>
      </c>
      <c r="V13" s="40">
        <v>51</v>
      </c>
      <c r="W13" s="40">
        <v>42</v>
      </c>
      <c r="X13" s="53">
        <v>40</v>
      </c>
      <c r="Y13" s="40">
        <v>28</v>
      </c>
      <c r="Z13" s="40">
        <v>22</v>
      </c>
      <c r="AA13" s="40">
        <v>69</v>
      </c>
      <c r="AB13" s="40">
        <v>8</v>
      </c>
      <c r="AC13" s="40">
        <v>14</v>
      </c>
      <c r="AD13" s="40">
        <v>0</v>
      </c>
      <c r="AE13" s="53">
        <v>105</v>
      </c>
      <c r="AF13" s="40">
        <v>76</v>
      </c>
      <c r="AG13" s="53">
        <v>40</v>
      </c>
      <c r="AH13" s="40">
        <v>26</v>
      </c>
      <c r="AI13" s="40">
        <v>22</v>
      </c>
      <c r="AJ13" s="40">
        <v>34</v>
      </c>
      <c r="AK13" s="40">
        <v>40</v>
      </c>
      <c r="AL13" s="53">
        <v>117</v>
      </c>
      <c r="AM13" s="40">
        <v>70</v>
      </c>
      <c r="AN13" s="40">
        <v>47</v>
      </c>
      <c r="AO13" s="40">
        <v>54</v>
      </c>
      <c r="AP13" s="40">
        <v>29</v>
      </c>
      <c r="AQ13" s="46">
        <v>26</v>
      </c>
    </row>
    <row r="14" spans="1:43" ht="20" customHeight="1" x14ac:dyDescent="0.25">
      <c r="A14" s="84" t="s">
        <v>116</v>
      </c>
      <c r="B14" s="47">
        <v>0.10776589731789672</v>
      </c>
      <c r="C14" s="41">
        <v>0.12299708665679565</v>
      </c>
      <c r="D14" s="41">
        <v>2.1525136646274354E-2</v>
      </c>
      <c r="E14" s="41">
        <v>3.0003045446506445E-2</v>
      </c>
      <c r="F14" s="41">
        <v>0.23168619586170286</v>
      </c>
      <c r="G14" s="41">
        <v>5.7564138868355617E-2</v>
      </c>
      <c r="H14" s="54">
        <v>0.16763842563859493</v>
      </c>
      <c r="I14" s="41">
        <v>3.7869918740831475E-2</v>
      </c>
      <c r="J14" s="41">
        <v>4.3964997014289707E-2</v>
      </c>
      <c r="K14" s="41">
        <v>7.7909379804128473E-2</v>
      </c>
      <c r="L14" s="41">
        <v>0.2498038328241729</v>
      </c>
      <c r="M14" s="54">
        <v>0.1638425149762017</v>
      </c>
      <c r="N14" s="41">
        <v>7.3508142612613472E-2</v>
      </c>
      <c r="O14" s="41">
        <v>2.378860400925225E-2</v>
      </c>
      <c r="P14" s="54">
        <v>5.6217246984426768E-2</v>
      </c>
      <c r="Q14" s="41">
        <v>0.17994514199328698</v>
      </c>
      <c r="R14" s="54">
        <v>0.1307565082735106</v>
      </c>
      <c r="S14" s="41">
        <v>8.5681204036482259E-2</v>
      </c>
      <c r="T14" s="54">
        <v>6.8537005508341617E-2</v>
      </c>
      <c r="U14" s="41">
        <v>0.12550393682822267</v>
      </c>
      <c r="V14" s="41">
        <v>0.11986892124753037</v>
      </c>
      <c r="W14" s="41">
        <v>0.12230459214242489</v>
      </c>
      <c r="X14" s="54">
        <v>9.3448806854992211E-2</v>
      </c>
      <c r="Y14" s="41">
        <v>0.11384858045747326</v>
      </c>
      <c r="Z14" s="41">
        <v>0.11702409566462048</v>
      </c>
      <c r="AA14" s="41">
        <v>0.11203853656776623</v>
      </c>
      <c r="AB14" s="41">
        <v>0.14223524063239126</v>
      </c>
      <c r="AC14" s="41">
        <v>8.5717598737860778E-2</v>
      </c>
      <c r="AD14" s="41">
        <v>0</v>
      </c>
      <c r="AE14" s="54">
        <v>9.5259788099270257E-2</v>
      </c>
      <c r="AF14" s="41">
        <v>0.12501436822907233</v>
      </c>
      <c r="AG14" s="54">
        <v>9.4333433616493656E-2</v>
      </c>
      <c r="AH14" s="41">
        <v>0.12604794643491243</v>
      </c>
      <c r="AI14" s="41">
        <v>0.11836315402532213</v>
      </c>
      <c r="AJ14" s="41">
        <v>0.13203712328803352</v>
      </c>
      <c r="AK14" s="41">
        <v>7.547041738779442E-2</v>
      </c>
      <c r="AL14" s="54">
        <v>0.11003260613345855</v>
      </c>
      <c r="AM14" s="41">
        <v>0.11968863408212688</v>
      </c>
      <c r="AN14" s="41">
        <v>9.5157753024202402E-2</v>
      </c>
      <c r="AO14" s="41">
        <v>0.11535707043612468</v>
      </c>
      <c r="AP14" s="41">
        <v>0.10996217543482593</v>
      </c>
      <c r="AQ14" s="47">
        <v>0.12028198807086167</v>
      </c>
    </row>
    <row r="15" spans="1:43" ht="20" customHeight="1" x14ac:dyDescent="0.25">
      <c r="A15" s="84"/>
      <c r="B15" s="44">
        <v>216</v>
      </c>
      <c r="C15" s="38">
        <v>33</v>
      </c>
      <c r="D15" s="38">
        <v>9</v>
      </c>
      <c r="E15" s="38">
        <v>5</v>
      </c>
      <c r="F15" s="38">
        <v>82</v>
      </c>
      <c r="G15" s="38">
        <v>10</v>
      </c>
      <c r="H15" s="51">
        <v>57</v>
      </c>
      <c r="I15" s="38">
        <v>18</v>
      </c>
      <c r="J15" s="38">
        <v>8</v>
      </c>
      <c r="K15" s="38">
        <v>7</v>
      </c>
      <c r="L15" s="38">
        <v>51</v>
      </c>
      <c r="M15" s="51">
        <v>94</v>
      </c>
      <c r="N15" s="38">
        <v>32</v>
      </c>
      <c r="O15" s="38">
        <v>3</v>
      </c>
      <c r="P15" s="51">
        <v>39</v>
      </c>
      <c r="Q15" s="38">
        <v>126</v>
      </c>
      <c r="R15" s="51">
        <v>126</v>
      </c>
      <c r="S15" s="38">
        <v>88</v>
      </c>
      <c r="T15" s="51">
        <v>38</v>
      </c>
      <c r="U15" s="38">
        <v>61</v>
      </c>
      <c r="V15" s="38">
        <v>59</v>
      </c>
      <c r="W15" s="38">
        <v>58</v>
      </c>
      <c r="X15" s="51">
        <v>45</v>
      </c>
      <c r="Y15" s="38">
        <v>38</v>
      </c>
      <c r="Z15" s="38">
        <v>31</v>
      </c>
      <c r="AA15" s="38">
        <v>73</v>
      </c>
      <c r="AB15" s="38">
        <v>14</v>
      </c>
      <c r="AC15" s="38">
        <v>15</v>
      </c>
      <c r="AD15" s="38">
        <v>0</v>
      </c>
      <c r="AE15" s="51">
        <v>110</v>
      </c>
      <c r="AF15" s="38">
        <v>105</v>
      </c>
      <c r="AG15" s="51">
        <v>37</v>
      </c>
      <c r="AH15" s="38">
        <v>46</v>
      </c>
      <c r="AI15" s="38">
        <v>34</v>
      </c>
      <c r="AJ15" s="38">
        <v>46</v>
      </c>
      <c r="AK15" s="38">
        <v>28</v>
      </c>
      <c r="AL15" s="51">
        <v>130</v>
      </c>
      <c r="AM15" s="38">
        <v>86</v>
      </c>
      <c r="AN15" s="38">
        <v>44</v>
      </c>
      <c r="AO15" s="38">
        <v>79</v>
      </c>
      <c r="AP15" s="38">
        <v>36</v>
      </c>
      <c r="AQ15" s="44">
        <v>43</v>
      </c>
    </row>
    <row r="16" spans="1:43" ht="20" customHeight="1" x14ac:dyDescent="0.25">
      <c r="A16" s="83" t="s">
        <v>117</v>
      </c>
      <c r="B16" s="45">
        <v>0.11074737526306447</v>
      </c>
      <c r="C16" s="39">
        <v>0.10009347010204894</v>
      </c>
      <c r="D16" s="39">
        <v>3.2075835782444766E-2</v>
      </c>
      <c r="E16" s="39">
        <v>7.2676764230583654E-2</v>
      </c>
      <c r="F16" s="39">
        <v>7.7018479688797298E-2</v>
      </c>
      <c r="G16" s="39">
        <v>7.1183436421263901E-2</v>
      </c>
      <c r="H16" s="52">
        <v>6.4012064982027578E-2</v>
      </c>
      <c r="I16" s="39">
        <v>6.4598769370720718E-2</v>
      </c>
      <c r="J16" s="39">
        <v>6.7879896110943694E-2</v>
      </c>
      <c r="K16" s="39">
        <v>4.9618750856095864E-2</v>
      </c>
      <c r="L16" s="39">
        <v>9.144250476156264E-2</v>
      </c>
      <c r="M16" s="52">
        <v>6.6076441496533342E-2</v>
      </c>
      <c r="N16" s="39">
        <v>5.6763096132617236E-2</v>
      </c>
      <c r="O16" s="39">
        <v>7.9536610029887586E-2</v>
      </c>
      <c r="P16" s="52">
        <v>8.4518369980445415E-2</v>
      </c>
      <c r="Q16" s="39">
        <v>8.0804634061078906E-2</v>
      </c>
      <c r="R16" s="52">
        <v>7.3936849237623253E-2</v>
      </c>
      <c r="S16" s="39">
        <v>0.14237109637576026</v>
      </c>
      <c r="T16" s="52">
        <v>0.10643390981610447</v>
      </c>
      <c r="U16" s="39">
        <v>0.11292600752983459</v>
      </c>
      <c r="V16" s="39">
        <v>0.11050831878481476</v>
      </c>
      <c r="W16" s="39">
        <v>0.11375374016145791</v>
      </c>
      <c r="X16" s="52">
        <v>8.9376840866369364E-2</v>
      </c>
      <c r="Y16" s="39">
        <v>0.12263145468763134</v>
      </c>
      <c r="Z16" s="39">
        <v>0.11679116111753361</v>
      </c>
      <c r="AA16" s="39">
        <v>0.10665890319681112</v>
      </c>
      <c r="AB16" s="39">
        <v>0.12717785104877666</v>
      </c>
      <c r="AC16" s="39">
        <v>0.14463051178130232</v>
      </c>
      <c r="AD16" s="39">
        <v>0</v>
      </c>
      <c r="AE16" s="52">
        <v>9.9793783593224161E-2</v>
      </c>
      <c r="AF16" s="39">
        <v>0.12585460837508122</v>
      </c>
      <c r="AG16" s="52">
        <v>0.14359252807932651</v>
      </c>
      <c r="AH16" s="39">
        <v>8.9824999117517609E-2</v>
      </c>
      <c r="AI16" s="39">
        <v>4.632021775835151E-2</v>
      </c>
      <c r="AJ16" s="39">
        <v>7.0803898755006658E-2</v>
      </c>
      <c r="AK16" s="39">
        <v>9.6674894196579958E-2</v>
      </c>
      <c r="AL16" s="52">
        <v>9.9513424859628788E-2</v>
      </c>
      <c r="AM16" s="39">
        <v>0.10837785596920663</v>
      </c>
      <c r="AN16" s="39">
        <v>8.5858005534721574E-2</v>
      </c>
      <c r="AO16" s="39">
        <v>0.12701809083629162</v>
      </c>
      <c r="AP16" s="39">
        <v>0.12992196429438838</v>
      </c>
      <c r="AQ16" s="45">
        <v>0.1243671889004089</v>
      </c>
    </row>
    <row r="17" spans="1:43" ht="20" customHeight="1" x14ac:dyDescent="0.25">
      <c r="A17" s="83"/>
      <c r="B17" s="46">
        <v>221</v>
      </c>
      <c r="C17" s="40">
        <v>27</v>
      </c>
      <c r="D17" s="40">
        <v>13</v>
      </c>
      <c r="E17" s="40">
        <v>13</v>
      </c>
      <c r="F17" s="40">
        <v>27</v>
      </c>
      <c r="G17" s="40">
        <v>13</v>
      </c>
      <c r="H17" s="53">
        <v>22</v>
      </c>
      <c r="I17" s="40">
        <v>31</v>
      </c>
      <c r="J17" s="40">
        <v>12</v>
      </c>
      <c r="K17" s="40">
        <v>5</v>
      </c>
      <c r="L17" s="40">
        <v>19</v>
      </c>
      <c r="M17" s="53">
        <v>38</v>
      </c>
      <c r="N17" s="40">
        <v>25</v>
      </c>
      <c r="O17" s="40">
        <v>11</v>
      </c>
      <c r="P17" s="53">
        <v>58</v>
      </c>
      <c r="Q17" s="40">
        <v>57</v>
      </c>
      <c r="R17" s="53">
        <v>71</v>
      </c>
      <c r="S17" s="40">
        <v>146</v>
      </c>
      <c r="T17" s="53">
        <v>58</v>
      </c>
      <c r="U17" s="40">
        <v>55</v>
      </c>
      <c r="V17" s="40">
        <v>55</v>
      </c>
      <c r="W17" s="40">
        <v>54</v>
      </c>
      <c r="X17" s="53">
        <v>43</v>
      </c>
      <c r="Y17" s="40">
        <v>41</v>
      </c>
      <c r="Z17" s="40">
        <v>31</v>
      </c>
      <c r="AA17" s="40">
        <v>70</v>
      </c>
      <c r="AB17" s="40">
        <v>12</v>
      </c>
      <c r="AC17" s="40">
        <v>25</v>
      </c>
      <c r="AD17" s="40">
        <v>0</v>
      </c>
      <c r="AE17" s="53">
        <v>116</v>
      </c>
      <c r="AF17" s="40">
        <v>106</v>
      </c>
      <c r="AG17" s="53">
        <v>56</v>
      </c>
      <c r="AH17" s="40">
        <v>33</v>
      </c>
      <c r="AI17" s="40">
        <v>13</v>
      </c>
      <c r="AJ17" s="40">
        <v>25</v>
      </c>
      <c r="AK17" s="40">
        <v>36</v>
      </c>
      <c r="AL17" s="53">
        <v>118</v>
      </c>
      <c r="AM17" s="40">
        <v>78</v>
      </c>
      <c r="AN17" s="40">
        <v>40</v>
      </c>
      <c r="AO17" s="40">
        <v>87</v>
      </c>
      <c r="AP17" s="40">
        <v>43</v>
      </c>
      <c r="AQ17" s="46">
        <v>45</v>
      </c>
    </row>
    <row r="18" spans="1:43" ht="20" customHeight="1" x14ac:dyDescent="0.25">
      <c r="A18" s="84" t="s">
        <v>118</v>
      </c>
      <c r="B18" s="47">
        <v>0.44362569742089053</v>
      </c>
      <c r="C18" s="41">
        <v>0.37775141362692799</v>
      </c>
      <c r="D18" s="41">
        <v>0.72862816538626984</v>
      </c>
      <c r="E18" s="41">
        <v>0.60421092973936741</v>
      </c>
      <c r="F18" s="41">
        <v>0.28121809282798066</v>
      </c>
      <c r="G18" s="41">
        <v>0.51464788462564204</v>
      </c>
      <c r="H18" s="54">
        <v>0.35327990327882164</v>
      </c>
      <c r="I18" s="41">
        <v>0.65409934374025069</v>
      </c>
      <c r="J18" s="41">
        <v>0.62494235241465379</v>
      </c>
      <c r="K18" s="41">
        <v>0.47045381390383229</v>
      </c>
      <c r="L18" s="41">
        <v>0.25775054092647337</v>
      </c>
      <c r="M18" s="54">
        <v>0.37804509592910052</v>
      </c>
      <c r="N18" s="41">
        <v>0.60709304734076419</v>
      </c>
      <c r="O18" s="41">
        <v>0.60489165482423257</v>
      </c>
      <c r="P18" s="54">
        <v>0.56881164079411195</v>
      </c>
      <c r="Q18" s="41">
        <v>0.3630769088098833</v>
      </c>
      <c r="R18" s="54">
        <v>0.4631406812824661</v>
      </c>
      <c r="S18" s="41">
        <v>0.42644737747242367</v>
      </c>
      <c r="T18" s="54">
        <v>0.47943126889330906</v>
      </c>
      <c r="U18" s="41">
        <v>0.44498756159146857</v>
      </c>
      <c r="V18" s="41">
        <v>0.43509284618989325</v>
      </c>
      <c r="W18" s="41">
        <v>0.4098030603479238</v>
      </c>
      <c r="X18" s="54">
        <v>0.53808238730777225</v>
      </c>
      <c r="Y18" s="41">
        <v>0.44766288882158617</v>
      </c>
      <c r="Z18" s="41">
        <v>0.39387009747605062</v>
      </c>
      <c r="AA18" s="41">
        <v>0.40515344800998887</v>
      </c>
      <c r="AB18" s="41">
        <v>0.35022958588750636</v>
      </c>
      <c r="AC18" s="41">
        <v>0.44931297883679555</v>
      </c>
      <c r="AD18" s="41">
        <v>0</v>
      </c>
      <c r="AE18" s="54">
        <v>0.47613676099495417</v>
      </c>
      <c r="AF18" s="41">
        <v>0.39878632135711095</v>
      </c>
      <c r="AG18" s="54">
        <v>0.39191144972632336</v>
      </c>
      <c r="AH18" s="41">
        <v>0.44150132136064763</v>
      </c>
      <c r="AI18" s="41">
        <v>0.48394792230919953</v>
      </c>
      <c r="AJ18" s="41">
        <v>0.42920929843046646</v>
      </c>
      <c r="AK18" s="41">
        <v>0.53495905369821106</v>
      </c>
      <c r="AL18" s="54">
        <v>0.45855721406961869</v>
      </c>
      <c r="AM18" s="41">
        <v>0.45338324705866007</v>
      </c>
      <c r="AN18" s="41">
        <v>0.46652757203557288</v>
      </c>
      <c r="AO18" s="41">
        <v>0.42568194672975851</v>
      </c>
      <c r="AP18" s="41">
        <v>0.39681000920719939</v>
      </c>
      <c r="AQ18" s="47">
        <v>0.45203869958957305</v>
      </c>
    </row>
    <row r="19" spans="1:43" ht="20" customHeight="1" x14ac:dyDescent="0.25">
      <c r="A19" s="84"/>
      <c r="B19" s="44">
        <v>887</v>
      </c>
      <c r="C19" s="38">
        <v>100</v>
      </c>
      <c r="D19" s="38">
        <v>294</v>
      </c>
      <c r="E19" s="38">
        <v>108</v>
      </c>
      <c r="F19" s="38">
        <v>100</v>
      </c>
      <c r="G19" s="38">
        <v>93</v>
      </c>
      <c r="H19" s="51">
        <v>119</v>
      </c>
      <c r="I19" s="38">
        <v>314</v>
      </c>
      <c r="J19" s="38">
        <v>109</v>
      </c>
      <c r="K19" s="38">
        <v>45</v>
      </c>
      <c r="L19" s="38">
        <v>53</v>
      </c>
      <c r="M19" s="51">
        <v>217</v>
      </c>
      <c r="N19" s="38">
        <v>267</v>
      </c>
      <c r="O19" s="38">
        <v>80</v>
      </c>
      <c r="P19" s="51">
        <v>391</v>
      </c>
      <c r="Q19" s="38">
        <v>254</v>
      </c>
      <c r="R19" s="51">
        <v>447</v>
      </c>
      <c r="S19" s="38">
        <v>439</v>
      </c>
      <c r="T19" s="51">
        <v>262</v>
      </c>
      <c r="U19" s="38">
        <v>215</v>
      </c>
      <c r="V19" s="38">
        <v>215</v>
      </c>
      <c r="W19" s="38">
        <v>194</v>
      </c>
      <c r="X19" s="51">
        <v>258</v>
      </c>
      <c r="Y19" s="38">
        <v>148</v>
      </c>
      <c r="Z19" s="38">
        <v>105</v>
      </c>
      <c r="AA19" s="38">
        <v>266</v>
      </c>
      <c r="AB19" s="38">
        <v>34</v>
      </c>
      <c r="AC19" s="38">
        <v>77</v>
      </c>
      <c r="AD19" s="38">
        <v>0</v>
      </c>
      <c r="AE19" s="51">
        <v>552</v>
      </c>
      <c r="AF19" s="38">
        <v>335</v>
      </c>
      <c r="AG19" s="51">
        <v>153</v>
      </c>
      <c r="AH19" s="38">
        <v>160</v>
      </c>
      <c r="AI19" s="38">
        <v>137</v>
      </c>
      <c r="AJ19" s="38">
        <v>149</v>
      </c>
      <c r="AK19" s="38">
        <v>198</v>
      </c>
      <c r="AL19" s="51">
        <v>544</v>
      </c>
      <c r="AM19" s="38">
        <v>326</v>
      </c>
      <c r="AN19" s="38">
        <v>218</v>
      </c>
      <c r="AO19" s="38">
        <v>293</v>
      </c>
      <c r="AP19" s="38">
        <v>130</v>
      </c>
      <c r="AQ19" s="44">
        <v>162</v>
      </c>
    </row>
    <row r="20" spans="1:43" ht="20" customHeight="1" x14ac:dyDescent="0.25">
      <c r="A20" s="83" t="s">
        <v>119</v>
      </c>
      <c r="B20" s="45">
        <v>0.19826718310739735</v>
      </c>
      <c r="C20" s="39">
        <v>0.22198184041023616</v>
      </c>
      <c r="D20" s="39">
        <v>6.2723534095333627E-2</v>
      </c>
      <c r="E20" s="39">
        <v>0.11879159642661205</v>
      </c>
      <c r="F20" s="39">
        <v>0.38277273699597147</v>
      </c>
      <c r="G20" s="39">
        <v>0.16858230155016432</v>
      </c>
      <c r="H20" s="52">
        <v>0.28675182888842021</v>
      </c>
      <c r="I20" s="39">
        <v>0.10549443265642332</v>
      </c>
      <c r="J20" s="39">
        <v>7.8137181038052991E-2</v>
      </c>
      <c r="K20" s="39">
        <v>0.18936027457175031</v>
      </c>
      <c r="L20" s="39">
        <v>0.39794016248851832</v>
      </c>
      <c r="M20" s="52">
        <v>0.28397522024230104</v>
      </c>
      <c r="N20" s="39">
        <v>0.13728684582185277</v>
      </c>
      <c r="O20" s="39">
        <v>0.1130797809944644</v>
      </c>
      <c r="P20" s="52">
        <v>0.13552141797728012</v>
      </c>
      <c r="Q20" s="39">
        <v>0.29590377737163565</v>
      </c>
      <c r="R20" s="52">
        <v>0.23089891032797943</v>
      </c>
      <c r="S20" s="39">
        <v>0.16775923356688516</v>
      </c>
      <c r="T20" s="52">
        <v>0.15782929573264431</v>
      </c>
      <c r="U20" s="39">
        <v>0.20799934761462746</v>
      </c>
      <c r="V20" s="39">
        <v>0.22207379690081619</v>
      </c>
      <c r="W20" s="39">
        <v>0.21014555239038099</v>
      </c>
      <c r="X20" s="52">
        <v>0.17723249374564079</v>
      </c>
      <c r="Y20" s="39">
        <v>0.19754761790214551</v>
      </c>
      <c r="Z20" s="39">
        <v>0.20084836038994769</v>
      </c>
      <c r="AA20" s="39">
        <v>0.21673898982751605</v>
      </c>
      <c r="AB20" s="39">
        <v>0.22515226857767076</v>
      </c>
      <c r="AC20" s="39">
        <v>0.16845125923624449</v>
      </c>
      <c r="AD20" s="39">
        <v>0</v>
      </c>
      <c r="AE20" s="52">
        <v>0.18560330957228438</v>
      </c>
      <c r="AF20" s="39">
        <v>0.21573324313251407</v>
      </c>
      <c r="AG20" s="52">
        <v>0.19742596955655792</v>
      </c>
      <c r="AH20" s="39">
        <v>0.19910831958702727</v>
      </c>
      <c r="AI20" s="39">
        <v>0.19734500904249194</v>
      </c>
      <c r="AJ20" s="39">
        <v>0.22972702049241581</v>
      </c>
      <c r="AK20" s="39">
        <v>0.18363490328395352</v>
      </c>
      <c r="AL20" s="52">
        <v>0.20900438863821102</v>
      </c>
      <c r="AM20" s="39">
        <v>0.21727943528790244</v>
      </c>
      <c r="AN20" s="39">
        <v>0.19625690032927576</v>
      </c>
      <c r="AO20" s="39">
        <v>0.19435909164321813</v>
      </c>
      <c r="AP20" s="39">
        <v>0.19693088473010203</v>
      </c>
      <c r="AQ20" s="45">
        <v>0.19201134083000621</v>
      </c>
    </row>
    <row r="21" spans="1:43" ht="20" customHeight="1" x14ac:dyDescent="0.25">
      <c r="A21" s="85"/>
      <c r="B21" s="48">
        <v>397</v>
      </c>
      <c r="C21" s="42">
        <v>59</v>
      </c>
      <c r="D21" s="42">
        <v>25</v>
      </c>
      <c r="E21" s="42">
        <v>21</v>
      </c>
      <c r="F21" s="42">
        <v>136</v>
      </c>
      <c r="G21" s="42">
        <v>31</v>
      </c>
      <c r="H21" s="57">
        <v>97</v>
      </c>
      <c r="I21" s="42">
        <v>51</v>
      </c>
      <c r="J21" s="42">
        <v>14</v>
      </c>
      <c r="K21" s="42">
        <v>18</v>
      </c>
      <c r="L21" s="42">
        <v>81</v>
      </c>
      <c r="M21" s="57">
        <v>163</v>
      </c>
      <c r="N21" s="42">
        <v>60</v>
      </c>
      <c r="O21" s="42">
        <v>15</v>
      </c>
      <c r="P21" s="57">
        <v>93</v>
      </c>
      <c r="Q21" s="42">
        <v>207</v>
      </c>
      <c r="R21" s="57">
        <v>223</v>
      </c>
      <c r="S21" s="42">
        <v>173</v>
      </c>
      <c r="T21" s="57">
        <v>86</v>
      </c>
      <c r="U21" s="42">
        <v>101</v>
      </c>
      <c r="V21" s="42">
        <v>110</v>
      </c>
      <c r="W21" s="42">
        <v>100</v>
      </c>
      <c r="X21" s="57">
        <v>85</v>
      </c>
      <c r="Y21" s="42">
        <v>65</v>
      </c>
      <c r="Z21" s="42">
        <v>54</v>
      </c>
      <c r="AA21" s="42">
        <v>142</v>
      </c>
      <c r="AB21" s="42">
        <v>22</v>
      </c>
      <c r="AC21" s="42">
        <v>29</v>
      </c>
      <c r="AD21" s="42">
        <v>0</v>
      </c>
      <c r="AE21" s="57">
        <v>215</v>
      </c>
      <c r="AF21" s="42">
        <v>181</v>
      </c>
      <c r="AG21" s="57">
        <v>77</v>
      </c>
      <c r="AH21" s="42">
        <v>72</v>
      </c>
      <c r="AI21" s="42">
        <v>56</v>
      </c>
      <c r="AJ21" s="42">
        <v>80</v>
      </c>
      <c r="AK21" s="42">
        <v>68</v>
      </c>
      <c r="AL21" s="57">
        <v>248</v>
      </c>
      <c r="AM21" s="42">
        <v>156</v>
      </c>
      <c r="AN21" s="42">
        <v>92</v>
      </c>
      <c r="AO21" s="42">
        <v>134</v>
      </c>
      <c r="AP21" s="42">
        <v>65</v>
      </c>
      <c r="AQ21" s="48">
        <v>69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38" display="Return to index" xr:uid="{E590FC18-D1FB-4FE2-899A-1E56ECDB23AE}"/>
  </hyperlinks>
  <pageMargins left="0.7" right="0.7" top="0.75" bottom="0.75" header="0.3" footer="0.3"/>
  <headerFooter alignWithMargins="0"/>
  <drawing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P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16" width="14.7265625" customWidth="1"/>
  </cols>
  <sheetData>
    <row r="1" spans="1:16" ht="45" customHeight="1" x14ac:dyDescent="0.25">
      <c r="A1" s="87" t="s">
        <v>134</v>
      </c>
      <c r="B1" s="87"/>
      <c r="C1" s="87"/>
      <c r="D1" s="87"/>
      <c r="E1" s="87"/>
      <c r="F1" s="87"/>
      <c r="G1" s="87"/>
      <c r="H1" s="87"/>
      <c r="I1" s="87"/>
      <c r="J1" s="87"/>
      <c r="K1" s="87"/>
      <c r="L1" s="87"/>
      <c r="M1" s="87"/>
      <c r="N1" s="87"/>
      <c r="O1" s="87"/>
      <c r="P1" s="87"/>
    </row>
    <row r="2" spans="1:16" s="25" customFormat="1" ht="75" x14ac:dyDescent="0.25">
      <c r="A2" s="61"/>
      <c r="B2" s="29" t="s">
        <v>98</v>
      </c>
      <c r="C2" s="29" t="s">
        <v>99</v>
      </c>
      <c r="D2" s="29" t="s">
        <v>100</v>
      </c>
      <c r="E2" s="29" t="s">
        <v>101</v>
      </c>
      <c r="F2" s="29" t="s">
        <v>102</v>
      </c>
      <c r="G2" s="29" t="s">
        <v>103</v>
      </c>
      <c r="H2" s="29" t="s">
        <v>104</v>
      </c>
      <c r="I2" s="29" t="s">
        <v>105</v>
      </c>
      <c r="J2" s="29" t="s">
        <v>135</v>
      </c>
      <c r="K2" s="29" t="s">
        <v>107</v>
      </c>
      <c r="L2" s="29" t="s">
        <v>108</v>
      </c>
      <c r="M2" s="29" t="s">
        <v>109</v>
      </c>
      <c r="N2" s="29" t="s">
        <v>110</v>
      </c>
      <c r="O2" s="29" t="s">
        <v>111</v>
      </c>
      <c r="P2" s="62" t="s">
        <v>136</v>
      </c>
    </row>
    <row r="3" spans="1:16" ht="24" customHeight="1" x14ac:dyDescent="0.25">
      <c r="A3" s="34" t="s">
        <v>347</v>
      </c>
      <c r="B3" s="63">
        <v>2000</v>
      </c>
      <c r="C3" s="63">
        <v>2000</v>
      </c>
      <c r="D3" s="63">
        <v>2000</v>
      </c>
      <c r="E3" s="63">
        <v>2000</v>
      </c>
      <c r="F3" s="63">
        <v>2000</v>
      </c>
      <c r="G3" s="63">
        <v>2000</v>
      </c>
      <c r="H3" s="63">
        <v>2000</v>
      </c>
      <c r="I3" s="63">
        <v>2000</v>
      </c>
      <c r="J3" s="63">
        <v>2000</v>
      </c>
      <c r="K3" s="63">
        <v>2000</v>
      </c>
      <c r="L3" s="63">
        <v>2000</v>
      </c>
      <c r="M3" s="63">
        <v>2000</v>
      </c>
      <c r="N3" s="63">
        <v>2000</v>
      </c>
      <c r="O3" s="63">
        <v>2000</v>
      </c>
      <c r="P3" s="64">
        <v>2000</v>
      </c>
    </row>
    <row r="4" spans="1:16" s="24" customFormat="1" ht="24" customHeight="1" x14ac:dyDescent="0.25">
      <c r="A4" s="32" t="s">
        <v>348</v>
      </c>
      <c r="B4" s="55">
        <v>2000</v>
      </c>
      <c r="C4" s="55">
        <v>2000</v>
      </c>
      <c r="D4" s="55">
        <v>2000</v>
      </c>
      <c r="E4" s="55">
        <v>2000</v>
      </c>
      <c r="F4" s="55">
        <v>2000</v>
      </c>
      <c r="G4" s="55">
        <v>2000</v>
      </c>
      <c r="H4" s="55">
        <v>2000</v>
      </c>
      <c r="I4" s="55">
        <v>2000</v>
      </c>
      <c r="J4" s="55">
        <v>2000</v>
      </c>
      <c r="K4" s="55">
        <v>2000</v>
      </c>
      <c r="L4" s="55">
        <v>2000</v>
      </c>
      <c r="M4" s="55">
        <v>2000</v>
      </c>
      <c r="N4" s="55">
        <v>2000</v>
      </c>
      <c r="O4" s="55">
        <v>2000</v>
      </c>
      <c r="P4" s="65">
        <v>2000</v>
      </c>
    </row>
    <row r="5" spans="1:16" ht="20" customHeight="1" x14ac:dyDescent="0.25">
      <c r="A5" s="96" t="s">
        <v>112</v>
      </c>
      <c r="B5" s="37">
        <v>0.10180456526786634</v>
      </c>
      <c r="C5" s="50">
        <v>7.3442840294283288E-2</v>
      </c>
      <c r="D5" s="50">
        <v>6.3198659110981242E-2</v>
      </c>
      <c r="E5" s="50">
        <v>7.6650987535118315E-2</v>
      </c>
      <c r="F5" s="50">
        <v>0.10228182677191792</v>
      </c>
      <c r="G5" s="50">
        <v>0.10330138302250984</v>
      </c>
      <c r="H5" s="50">
        <v>7.7159170159299226E-2</v>
      </c>
      <c r="I5" s="50">
        <v>9.5149459767006797E-2</v>
      </c>
      <c r="J5" s="50">
        <v>0.11075829213755442</v>
      </c>
      <c r="K5" s="50">
        <v>9.6182957358076276E-2</v>
      </c>
      <c r="L5" s="50">
        <v>0.10771684262322326</v>
      </c>
      <c r="M5" s="50">
        <v>9.1377940613263042E-2</v>
      </c>
      <c r="N5" s="50">
        <v>0.10638122069657489</v>
      </c>
      <c r="O5" s="50">
        <v>9.0349930188198896E-2</v>
      </c>
      <c r="P5" s="66">
        <v>9.9120958487083174E-2</v>
      </c>
    </row>
    <row r="6" spans="1:16" ht="20" customHeight="1" x14ac:dyDescent="0.25">
      <c r="A6" s="94"/>
      <c r="B6" s="38">
        <v>204</v>
      </c>
      <c r="C6" s="51">
        <v>147</v>
      </c>
      <c r="D6" s="51">
        <v>126</v>
      </c>
      <c r="E6" s="51">
        <v>153</v>
      </c>
      <c r="F6" s="51">
        <v>205</v>
      </c>
      <c r="G6" s="51">
        <v>207</v>
      </c>
      <c r="H6" s="51">
        <v>154</v>
      </c>
      <c r="I6" s="51">
        <v>190</v>
      </c>
      <c r="J6" s="51">
        <v>222</v>
      </c>
      <c r="K6" s="51">
        <v>192</v>
      </c>
      <c r="L6" s="51">
        <v>215</v>
      </c>
      <c r="M6" s="51">
        <v>183</v>
      </c>
      <c r="N6" s="51">
        <v>213</v>
      </c>
      <c r="O6" s="51">
        <v>181</v>
      </c>
      <c r="P6" s="67">
        <v>198</v>
      </c>
    </row>
    <row r="7" spans="1:16" ht="20" customHeight="1" x14ac:dyDescent="0.25">
      <c r="A7" s="93" t="s">
        <v>113</v>
      </c>
      <c r="B7" s="39">
        <v>0.24689002586467726</v>
      </c>
      <c r="C7" s="52">
        <v>0.16551444072382313</v>
      </c>
      <c r="D7" s="52">
        <v>0.17142051947736622</v>
      </c>
      <c r="E7" s="52">
        <v>0.16807110575306047</v>
      </c>
      <c r="F7" s="52">
        <v>0.20872849116674272</v>
      </c>
      <c r="G7" s="52">
        <v>0.22275519042120462</v>
      </c>
      <c r="H7" s="52">
        <v>0.18584215531444614</v>
      </c>
      <c r="I7" s="52">
        <v>0.19254582444676382</v>
      </c>
      <c r="J7" s="52">
        <v>0.24331499940644666</v>
      </c>
      <c r="K7" s="52">
        <v>0.18238948642813685</v>
      </c>
      <c r="L7" s="52">
        <v>0.22117668150418635</v>
      </c>
      <c r="M7" s="52">
        <v>0.19701183753224613</v>
      </c>
      <c r="N7" s="52">
        <v>0.241099743766473</v>
      </c>
      <c r="O7" s="52">
        <v>0.21862058159563585</v>
      </c>
      <c r="P7" s="68">
        <v>0.15532593925960048</v>
      </c>
    </row>
    <row r="8" spans="1:16" ht="20" customHeight="1" x14ac:dyDescent="0.25">
      <c r="A8" s="93"/>
      <c r="B8" s="40">
        <v>494</v>
      </c>
      <c r="C8" s="53">
        <v>331</v>
      </c>
      <c r="D8" s="53">
        <v>343</v>
      </c>
      <c r="E8" s="53">
        <v>336</v>
      </c>
      <c r="F8" s="53">
        <v>417</v>
      </c>
      <c r="G8" s="53">
        <v>446</v>
      </c>
      <c r="H8" s="53">
        <v>372</v>
      </c>
      <c r="I8" s="53">
        <v>385</v>
      </c>
      <c r="J8" s="53">
        <v>487</v>
      </c>
      <c r="K8" s="53">
        <v>365</v>
      </c>
      <c r="L8" s="53">
        <v>442</v>
      </c>
      <c r="M8" s="53">
        <v>394</v>
      </c>
      <c r="N8" s="53">
        <v>482</v>
      </c>
      <c r="O8" s="53">
        <v>437</v>
      </c>
      <c r="P8" s="69">
        <v>311</v>
      </c>
    </row>
    <row r="9" spans="1:16" ht="20" customHeight="1" x14ac:dyDescent="0.25">
      <c r="A9" s="94" t="s">
        <v>114</v>
      </c>
      <c r="B9" s="41">
        <v>0.24640588305317679</v>
      </c>
      <c r="C9" s="54">
        <v>0.24229580009459753</v>
      </c>
      <c r="D9" s="54">
        <v>0.25321485967440316</v>
      </c>
      <c r="E9" s="54">
        <v>0.2244516237804158</v>
      </c>
      <c r="F9" s="54">
        <v>0.25445072266272367</v>
      </c>
      <c r="G9" s="54">
        <v>0.2433642940367432</v>
      </c>
      <c r="H9" s="54">
        <v>0.2627817652902571</v>
      </c>
      <c r="I9" s="54">
        <v>0.25373088997557064</v>
      </c>
      <c r="J9" s="54">
        <v>0.23707155743492284</v>
      </c>
      <c r="K9" s="54">
        <v>0.25503380136218146</v>
      </c>
      <c r="L9" s="54">
        <v>0.25265313258325184</v>
      </c>
      <c r="M9" s="54">
        <v>0.25131887854983409</v>
      </c>
      <c r="N9" s="54">
        <v>0.23482621962186248</v>
      </c>
      <c r="O9" s="54">
        <v>0.23995837541428869</v>
      </c>
      <c r="P9" s="70">
        <v>0.23569422742668572</v>
      </c>
    </row>
    <row r="10" spans="1:16" ht="20" customHeight="1" x14ac:dyDescent="0.25">
      <c r="A10" s="94"/>
      <c r="B10" s="38">
        <v>493</v>
      </c>
      <c r="C10" s="51">
        <v>485</v>
      </c>
      <c r="D10" s="51">
        <v>506</v>
      </c>
      <c r="E10" s="51">
        <v>449</v>
      </c>
      <c r="F10" s="51">
        <v>509</v>
      </c>
      <c r="G10" s="51">
        <v>487</v>
      </c>
      <c r="H10" s="51">
        <v>526</v>
      </c>
      <c r="I10" s="51">
        <v>507</v>
      </c>
      <c r="J10" s="51">
        <v>474</v>
      </c>
      <c r="K10" s="51">
        <v>510</v>
      </c>
      <c r="L10" s="51">
        <v>505</v>
      </c>
      <c r="M10" s="51">
        <v>503</v>
      </c>
      <c r="N10" s="51">
        <v>470</v>
      </c>
      <c r="O10" s="51">
        <v>480</v>
      </c>
      <c r="P10" s="67">
        <v>471</v>
      </c>
    </row>
    <row r="11" spans="1:16" ht="20" customHeight="1" x14ac:dyDescent="0.25">
      <c r="A11" s="93" t="s">
        <v>115</v>
      </c>
      <c r="B11" s="39">
        <v>0.11910402234338535</v>
      </c>
      <c r="C11" s="52">
        <v>0.16907097397924239</v>
      </c>
      <c r="D11" s="52">
        <v>0.16664666951250193</v>
      </c>
      <c r="E11" s="52">
        <v>0.14831345008988403</v>
      </c>
      <c r="F11" s="52">
        <v>0.13026291751947935</v>
      </c>
      <c r="G11" s="52">
        <v>0.12998308893725838</v>
      </c>
      <c r="H11" s="52">
        <v>0.13355661895784834</v>
      </c>
      <c r="I11" s="52">
        <v>0.11392640009346985</v>
      </c>
      <c r="J11" s="52">
        <v>0.11040861875971979</v>
      </c>
      <c r="K11" s="52">
        <v>0.13163434627140433</v>
      </c>
      <c r="L11" s="52">
        <v>0.11379902786109383</v>
      </c>
      <c r="M11" s="52">
        <v>0.11310592959047254</v>
      </c>
      <c r="N11" s="52">
        <v>0.12014608600644851</v>
      </c>
      <c r="O11" s="52">
        <v>0.1449556152892901</v>
      </c>
      <c r="P11" s="68">
        <v>0.14999254265989317</v>
      </c>
    </row>
    <row r="12" spans="1:16" ht="20" customHeight="1" x14ac:dyDescent="0.25">
      <c r="A12" s="93"/>
      <c r="B12" s="40">
        <v>238</v>
      </c>
      <c r="C12" s="53">
        <v>338</v>
      </c>
      <c r="D12" s="53">
        <v>333</v>
      </c>
      <c r="E12" s="53">
        <v>297</v>
      </c>
      <c r="F12" s="53">
        <v>261</v>
      </c>
      <c r="G12" s="53">
        <v>260</v>
      </c>
      <c r="H12" s="53">
        <v>267</v>
      </c>
      <c r="I12" s="53">
        <v>228</v>
      </c>
      <c r="J12" s="53">
        <v>221</v>
      </c>
      <c r="K12" s="53">
        <v>263</v>
      </c>
      <c r="L12" s="53">
        <v>228</v>
      </c>
      <c r="M12" s="53">
        <v>226</v>
      </c>
      <c r="N12" s="53">
        <v>240</v>
      </c>
      <c r="O12" s="53">
        <v>290</v>
      </c>
      <c r="P12" s="69">
        <v>300</v>
      </c>
    </row>
    <row r="13" spans="1:16" ht="20" customHeight="1" x14ac:dyDescent="0.25">
      <c r="A13" s="94" t="s">
        <v>116</v>
      </c>
      <c r="B13" s="41">
        <v>0.12807549374460347</v>
      </c>
      <c r="C13" s="54">
        <v>0.20684900699917835</v>
      </c>
      <c r="D13" s="54">
        <v>0.19168184321670753</v>
      </c>
      <c r="E13" s="54">
        <v>0.22947352257903844</v>
      </c>
      <c r="F13" s="54">
        <v>0.15559449343376408</v>
      </c>
      <c r="G13" s="54">
        <v>0.15476387701158251</v>
      </c>
      <c r="H13" s="54">
        <v>0.15431202768582597</v>
      </c>
      <c r="I13" s="54">
        <v>0.16277469893334245</v>
      </c>
      <c r="J13" s="54">
        <v>0.14065898865684351</v>
      </c>
      <c r="K13" s="54">
        <v>0.17219185922975302</v>
      </c>
      <c r="L13" s="54">
        <v>0.14418939008810208</v>
      </c>
      <c r="M13" s="54">
        <v>0.17266134701939748</v>
      </c>
      <c r="N13" s="54">
        <v>0.14320064593699741</v>
      </c>
      <c r="O13" s="54">
        <v>0.1794774160651442</v>
      </c>
      <c r="P13" s="70">
        <v>0.22035771381965483</v>
      </c>
    </row>
    <row r="14" spans="1:16" ht="20" customHeight="1" x14ac:dyDescent="0.25">
      <c r="A14" s="94"/>
      <c r="B14" s="38">
        <v>256</v>
      </c>
      <c r="C14" s="51">
        <v>414</v>
      </c>
      <c r="D14" s="51">
        <v>383</v>
      </c>
      <c r="E14" s="51">
        <v>459</v>
      </c>
      <c r="F14" s="51">
        <v>311</v>
      </c>
      <c r="G14" s="51">
        <v>310</v>
      </c>
      <c r="H14" s="51">
        <v>309</v>
      </c>
      <c r="I14" s="51">
        <v>326</v>
      </c>
      <c r="J14" s="51">
        <v>281</v>
      </c>
      <c r="K14" s="51">
        <v>344</v>
      </c>
      <c r="L14" s="51">
        <v>288</v>
      </c>
      <c r="M14" s="51">
        <v>345</v>
      </c>
      <c r="N14" s="51">
        <v>286</v>
      </c>
      <c r="O14" s="51">
        <v>359</v>
      </c>
      <c r="P14" s="67">
        <v>441</v>
      </c>
    </row>
    <row r="15" spans="1:16" ht="20" customHeight="1" x14ac:dyDescent="0.25">
      <c r="A15" s="93" t="s">
        <v>117</v>
      </c>
      <c r="B15" s="39">
        <v>0.15772000972629158</v>
      </c>
      <c r="C15" s="52">
        <v>0.14282693790887613</v>
      </c>
      <c r="D15" s="52">
        <v>0.15383744900804092</v>
      </c>
      <c r="E15" s="52">
        <v>0.15303931026248366</v>
      </c>
      <c r="F15" s="52">
        <v>0.14868154844537329</v>
      </c>
      <c r="G15" s="52">
        <v>0.14583216657070242</v>
      </c>
      <c r="H15" s="52">
        <v>0.18634826259232426</v>
      </c>
      <c r="I15" s="52">
        <v>0.18187272678384736</v>
      </c>
      <c r="J15" s="52">
        <v>0.15778754360451383</v>
      </c>
      <c r="K15" s="52">
        <v>0.16256754935044895</v>
      </c>
      <c r="L15" s="52">
        <v>0.16046492534014348</v>
      </c>
      <c r="M15" s="52">
        <v>0.17452406669478784</v>
      </c>
      <c r="N15" s="52">
        <v>0.15434608397164462</v>
      </c>
      <c r="O15" s="52">
        <v>0.12663808144744332</v>
      </c>
      <c r="P15" s="68">
        <v>0.13950861834708334</v>
      </c>
    </row>
    <row r="16" spans="1:16" ht="20" customHeight="1" x14ac:dyDescent="0.25">
      <c r="A16" s="93"/>
      <c r="B16" s="40">
        <v>315</v>
      </c>
      <c r="C16" s="53">
        <v>286</v>
      </c>
      <c r="D16" s="53">
        <v>308</v>
      </c>
      <c r="E16" s="53">
        <v>306</v>
      </c>
      <c r="F16" s="53">
        <v>297</v>
      </c>
      <c r="G16" s="53">
        <v>292</v>
      </c>
      <c r="H16" s="53">
        <v>373</v>
      </c>
      <c r="I16" s="53">
        <v>364</v>
      </c>
      <c r="J16" s="53">
        <v>316</v>
      </c>
      <c r="K16" s="53">
        <v>325</v>
      </c>
      <c r="L16" s="53">
        <v>321</v>
      </c>
      <c r="M16" s="53">
        <v>349</v>
      </c>
      <c r="N16" s="53">
        <v>309</v>
      </c>
      <c r="O16" s="53">
        <v>253</v>
      </c>
      <c r="P16" s="69">
        <v>279</v>
      </c>
    </row>
    <row r="17" spans="1:16" ht="20" customHeight="1" x14ac:dyDescent="0.25">
      <c r="A17" s="94" t="s">
        <v>118</v>
      </c>
      <c r="B17" s="41">
        <v>0.34869459113254436</v>
      </c>
      <c r="C17" s="54">
        <v>0.23895728101810637</v>
      </c>
      <c r="D17" s="54">
        <v>0.23461917858834749</v>
      </c>
      <c r="E17" s="54">
        <v>0.24472209328817873</v>
      </c>
      <c r="F17" s="54">
        <v>0.3110103179386613</v>
      </c>
      <c r="G17" s="54">
        <v>0.32605657344371503</v>
      </c>
      <c r="H17" s="54">
        <v>0.2630013254737455</v>
      </c>
      <c r="I17" s="54">
        <v>0.28769528421377105</v>
      </c>
      <c r="J17" s="54">
        <v>0.35407329154400158</v>
      </c>
      <c r="K17" s="54">
        <v>0.27857244378621354</v>
      </c>
      <c r="L17" s="54">
        <v>0.32889352412741024</v>
      </c>
      <c r="M17" s="54">
        <v>0.28838977814550931</v>
      </c>
      <c r="N17" s="54">
        <v>0.34748096446304866</v>
      </c>
      <c r="O17" s="54">
        <v>0.30897051178383533</v>
      </c>
      <c r="P17" s="70">
        <v>0.25444689774668372</v>
      </c>
    </row>
    <row r="18" spans="1:16" ht="20" customHeight="1" x14ac:dyDescent="0.25">
      <c r="A18" s="94"/>
      <c r="B18" s="38">
        <v>697</v>
      </c>
      <c r="C18" s="51">
        <v>478</v>
      </c>
      <c r="D18" s="51">
        <v>469</v>
      </c>
      <c r="E18" s="51">
        <v>489</v>
      </c>
      <c r="F18" s="51">
        <v>622</v>
      </c>
      <c r="G18" s="51">
        <v>652</v>
      </c>
      <c r="H18" s="51">
        <v>526</v>
      </c>
      <c r="I18" s="51">
        <v>575</v>
      </c>
      <c r="J18" s="51">
        <v>708</v>
      </c>
      <c r="K18" s="51">
        <v>557</v>
      </c>
      <c r="L18" s="51">
        <v>658</v>
      </c>
      <c r="M18" s="51">
        <v>577</v>
      </c>
      <c r="N18" s="51">
        <v>695</v>
      </c>
      <c r="O18" s="51">
        <v>618</v>
      </c>
      <c r="P18" s="67">
        <v>509</v>
      </c>
    </row>
    <row r="19" spans="1:16" ht="20" customHeight="1" x14ac:dyDescent="0.25">
      <c r="A19" s="93" t="s">
        <v>119</v>
      </c>
      <c r="B19" s="39">
        <v>0.24717951608798874</v>
      </c>
      <c r="C19" s="52">
        <v>0.375919980978421</v>
      </c>
      <c r="D19" s="52">
        <v>0.35832851272920957</v>
      </c>
      <c r="E19" s="52">
        <v>0.37778697266892236</v>
      </c>
      <c r="F19" s="52">
        <v>0.28585741095324296</v>
      </c>
      <c r="G19" s="52">
        <v>0.28474696594884041</v>
      </c>
      <c r="H19" s="52">
        <v>0.28786864664367395</v>
      </c>
      <c r="I19" s="52">
        <v>0.27670109902681189</v>
      </c>
      <c r="J19" s="52">
        <v>0.25106760741656298</v>
      </c>
      <c r="K19" s="52">
        <v>0.30382620550115691</v>
      </c>
      <c r="L19" s="52">
        <v>0.2579884179491958</v>
      </c>
      <c r="M19" s="52">
        <v>0.28576727660986956</v>
      </c>
      <c r="N19" s="52">
        <v>0.26334673194344566</v>
      </c>
      <c r="O19" s="52">
        <v>0.32443303135443413</v>
      </c>
      <c r="P19" s="68">
        <v>0.37035025647954817</v>
      </c>
    </row>
    <row r="20" spans="1:16" ht="20" customHeight="1" x14ac:dyDescent="0.25">
      <c r="A20" s="95"/>
      <c r="B20" s="42">
        <v>494</v>
      </c>
      <c r="C20" s="57">
        <v>752</v>
      </c>
      <c r="D20" s="57">
        <v>717</v>
      </c>
      <c r="E20" s="57">
        <v>756</v>
      </c>
      <c r="F20" s="57">
        <v>572</v>
      </c>
      <c r="G20" s="57">
        <v>569</v>
      </c>
      <c r="H20" s="57">
        <v>576</v>
      </c>
      <c r="I20" s="57">
        <v>553</v>
      </c>
      <c r="J20" s="57">
        <v>502</v>
      </c>
      <c r="K20" s="57">
        <v>608</v>
      </c>
      <c r="L20" s="57">
        <v>516</v>
      </c>
      <c r="M20" s="57">
        <v>572</v>
      </c>
      <c r="N20" s="57">
        <v>527</v>
      </c>
      <c r="O20" s="57">
        <v>649</v>
      </c>
      <c r="P20" s="71">
        <v>741</v>
      </c>
    </row>
    <row r="22" spans="1:16" x14ac:dyDescent="0.25">
      <c r="A22" s="26" t="s">
        <v>337</v>
      </c>
    </row>
  </sheetData>
  <mergeCells count="9">
    <mergeCell ref="A1:P1"/>
    <mergeCell ref="A5:A6"/>
    <mergeCell ref="A7:A8"/>
    <mergeCell ref="A9:A10"/>
    <mergeCell ref="A11:A12"/>
    <mergeCell ref="A13:A14"/>
    <mergeCell ref="A15:A16"/>
    <mergeCell ref="A17:A18"/>
    <mergeCell ref="A19:A20"/>
  </mergeCells>
  <hyperlinks>
    <hyperlink ref="A22" location="'Index'!B39" display="Return to index" xr:uid="{0EDA55FB-3726-428B-9865-B4CCDB23E1C6}"/>
  </hyperlinks>
  <pageMargins left="0.7" right="0.7" top="0.75" bottom="0.75" header="0.3" footer="0.3"/>
  <headerFooter alignWithMargins="0"/>
  <drawing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0.10180456526786634</v>
      </c>
      <c r="C6" s="37">
        <v>0.33357273416492389</v>
      </c>
      <c r="D6" s="37">
        <v>7.8582348920307951E-2</v>
      </c>
      <c r="E6" s="37">
        <v>6.6216537635021236E-2</v>
      </c>
      <c r="F6" s="37">
        <v>0.11276404106958095</v>
      </c>
      <c r="G6" s="37">
        <v>4.3441960146067153E-2</v>
      </c>
      <c r="H6" s="50">
        <v>0.27748161677524125</v>
      </c>
      <c r="I6" s="37">
        <v>6.4780231014754552E-2</v>
      </c>
      <c r="J6" s="37">
        <v>9.0419353994276433E-2</v>
      </c>
      <c r="K6" s="37">
        <v>7.6926210776161519E-2</v>
      </c>
      <c r="L6" s="37">
        <v>9.6871460102277818E-2</v>
      </c>
      <c r="M6" s="50">
        <v>0.20312748802524896</v>
      </c>
      <c r="N6" s="37">
        <v>4.7958648728497907E-2</v>
      </c>
      <c r="O6" s="37">
        <v>8.3457195904612855E-2</v>
      </c>
      <c r="P6" s="50">
        <v>8.0925106748050674E-2</v>
      </c>
      <c r="Q6" s="37">
        <v>0.15317277150743761</v>
      </c>
      <c r="R6" s="50">
        <v>8.2695302555662681E-2</v>
      </c>
      <c r="S6" s="37">
        <v>0.1204139020443061</v>
      </c>
      <c r="T6" s="50">
        <v>8.9733479784224954E-2</v>
      </c>
      <c r="U6" s="37">
        <v>6.9397926299915064E-2</v>
      </c>
      <c r="V6" s="37">
        <v>8.9997791708709585E-2</v>
      </c>
      <c r="W6" s="37">
        <v>0.1611807855964722</v>
      </c>
      <c r="X6" s="50">
        <v>8.3519013026605748E-2</v>
      </c>
      <c r="Y6" s="37">
        <v>0.10705973340064387</v>
      </c>
      <c r="Z6" s="37">
        <v>8.3260691434000444E-2</v>
      </c>
      <c r="AA6" s="37">
        <v>0.12485773351987099</v>
      </c>
      <c r="AB6" s="37">
        <v>0.14291129184591558</v>
      </c>
      <c r="AC6" s="37">
        <v>6.0107669586182827E-2</v>
      </c>
      <c r="AD6" s="37">
        <v>0</v>
      </c>
      <c r="AE6" s="50">
        <v>0.11057314313983585</v>
      </c>
      <c r="AF6" s="37">
        <v>8.9710911061505069E-2</v>
      </c>
      <c r="AG6" s="50">
        <v>8.1277435836404802E-2</v>
      </c>
      <c r="AH6" s="37">
        <v>0.12988776862173484</v>
      </c>
      <c r="AI6" s="37">
        <v>8.8698709107161697E-2</v>
      </c>
      <c r="AJ6" s="37">
        <v>0.11507396305551978</v>
      </c>
      <c r="AK6" s="37">
        <v>0.10245593052728452</v>
      </c>
      <c r="AL6" s="50">
        <v>0.11806524754459546</v>
      </c>
      <c r="AM6" s="37">
        <v>0.14260804668183635</v>
      </c>
      <c r="AN6" s="37">
        <v>8.0257721096126194E-2</v>
      </c>
      <c r="AO6" s="37">
        <v>8.2620968083554264E-2</v>
      </c>
      <c r="AP6" s="37">
        <v>0.10286647164503389</v>
      </c>
      <c r="AQ6" s="43">
        <v>6.4139155649750937E-2</v>
      </c>
    </row>
    <row r="7" spans="1:43" ht="20" customHeight="1" x14ac:dyDescent="0.25">
      <c r="A7" s="84"/>
      <c r="B7" s="44">
        <v>204</v>
      </c>
      <c r="C7" s="38">
        <v>88</v>
      </c>
      <c r="D7" s="38">
        <v>32</v>
      </c>
      <c r="E7" s="38">
        <v>12</v>
      </c>
      <c r="F7" s="38">
        <v>40</v>
      </c>
      <c r="G7" s="38">
        <v>8</v>
      </c>
      <c r="H7" s="51">
        <v>94</v>
      </c>
      <c r="I7" s="38">
        <v>31</v>
      </c>
      <c r="J7" s="38">
        <v>16</v>
      </c>
      <c r="K7" s="38">
        <v>7</v>
      </c>
      <c r="L7" s="38">
        <v>20</v>
      </c>
      <c r="M7" s="51">
        <v>117</v>
      </c>
      <c r="N7" s="38">
        <v>21</v>
      </c>
      <c r="O7" s="38">
        <v>11</v>
      </c>
      <c r="P7" s="51">
        <v>56</v>
      </c>
      <c r="Q7" s="38">
        <v>107</v>
      </c>
      <c r="R7" s="51">
        <v>80</v>
      </c>
      <c r="S7" s="38">
        <v>124</v>
      </c>
      <c r="T7" s="51">
        <v>49</v>
      </c>
      <c r="U7" s="38">
        <v>34</v>
      </c>
      <c r="V7" s="38">
        <v>45</v>
      </c>
      <c r="W7" s="38">
        <v>76</v>
      </c>
      <c r="X7" s="51">
        <v>40</v>
      </c>
      <c r="Y7" s="38">
        <v>35</v>
      </c>
      <c r="Z7" s="38">
        <v>22</v>
      </c>
      <c r="AA7" s="38">
        <v>82</v>
      </c>
      <c r="AB7" s="38">
        <v>14</v>
      </c>
      <c r="AC7" s="38">
        <v>10</v>
      </c>
      <c r="AD7" s="38">
        <v>0</v>
      </c>
      <c r="AE7" s="51">
        <v>128</v>
      </c>
      <c r="AF7" s="38">
        <v>75</v>
      </c>
      <c r="AG7" s="51">
        <v>32</v>
      </c>
      <c r="AH7" s="38">
        <v>47</v>
      </c>
      <c r="AI7" s="38">
        <v>25</v>
      </c>
      <c r="AJ7" s="38">
        <v>40</v>
      </c>
      <c r="AK7" s="38">
        <v>38</v>
      </c>
      <c r="AL7" s="51">
        <v>140</v>
      </c>
      <c r="AM7" s="38">
        <v>103</v>
      </c>
      <c r="AN7" s="38">
        <v>37</v>
      </c>
      <c r="AO7" s="38">
        <v>57</v>
      </c>
      <c r="AP7" s="38">
        <v>34</v>
      </c>
      <c r="AQ7" s="44">
        <v>23</v>
      </c>
    </row>
    <row r="8" spans="1:43" ht="20" customHeight="1" x14ac:dyDescent="0.25">
      <c r="A8" s="83" t="s">
        <v>113</v>
      </c>
      <c r="B8" s="45">
        <v>0.24689002586467726</v>
      </c>
      <c r="C8" s="39">
        <v>0.40139594473274182</v>
      </c>
      <c r="D8" s="39">
        <v>0.23249071086106807</v>
      </c>
      <c r="E8" s="39">
        <v>0.30662687585544635</v>
      </c>
      <c r="F8" s="39">
        <v>0.28014040783937078</v>
      </c>
      <c r="G8" s="39">
        <v>0.1588084138263553</v>
      </c>
      <c r="H8" s="52">
        <v>0.38590368787435769</v>
      </c>
      <c r="I8" s="39">
        <v>0.21657570430413337</v>
      </c>
      <c r="J8" s="39">
        <v>0.27822662105097734</v>
      </c>
      <c r="K8" s="39">
        <v>0.22641075060084237</v>
      </c>
      <c r="L8" s="39">
        <v>0.28419284340078482</v>
      </c>
      <c r="M8" s="52">
        <v>0.3516609538185525</v>
      </c>
      <c r="N8" s="39">
        <v>0.20420846863944145</v>
      </c>
      <c r="O8" s="39">
        <v>0.22446514805073847</v>
      </c>
      <c r="P8" s="52">
        <v>0.2484028503508969</v>
      </c>
      <c r="Q8" s="39">
        <v>0.28133992007396857</v>
      </c>
      <c r="R8" s="52">
        <v>0.25276559551228528</v>
      </c>
      <c r="S8" s="39">
        <v>0.2430617528595117</v>
      </c>
      <c r="T8" s="52">
        <v>0.25562430755648868</v>
      </c>
      <c r="U8" s="39">
        <v>0.19834063083238096</v>
      </c>
      <c r="V8" s="39">
        <v>0.23401487155460873</v>
      </c>
      <c r="W8" s="39">
        <v>0.29984152413194431</v>
      </c>
      <c r="X8" s="52">
        <v>0.26731504439253528</v>
      </c>
      <c r="Y8" s="39">
        <v>0.2170966548695048</v>
      </c>
      <c r="Z8" s="39">
        <v>0.27613682574114357</v>
      </c>
      <c r="AA8" s="39">
        <v>0.25493912242157984</v>
      </c>
      <c r="AB8" s="39">
        <v>0.19959130634144898</v>
      </c>
      <c r="AC8" s="39">
        <v>0.19738444637376346</v>
      </c>
      <c r="AD8" s="39">
        <v>0</v>
      </c>
      <c r="AE8" s="52">
        <v>0.25579527016990022</v>
      </c>
      <c r="AF8" s="39">
        <v>0.23460788082097378</v>
      </c>
      <c r="AG8" s="52">
        <v>0.21847849830997731</v>
      </c>
      <c r="AH8" s="39">
        <v>0.28658972332162369</v>
      </c>
      <c r="AI8" s="39">
        <v>0.24376049313252479</v>
      </c>
      <c r="AJ8" s="39">
        <v>0.23247788107390441</v>
      </c>
      <c r="AK8" s="39">
        <v>0.29941998651749424</v>
      </c>
      <c r="AL8" s="52">
        <v>0.2553958472296729</v>
      </c>
      <c r="AM8" s="39">
        <v>0.26371165537620855</v>
      </c>
      <c r="AN8" s="39">
        <v>0.24258556692372932</v>
      </c>
      <c r="AO8" s="39">
        <v>0.23085974430447739</v>
      </c>
      <c r="AP8" s="39">
        <v>0.22594352674369211</v>
      </c>
      <c r="AQ8" s="45">
        <v>0.23534768458051336</v>
      </c>
    </row>
    <row r="9" spans="1:43" ht="20" customHeight="1" x14ac:dyDescent="0.25">
      <c r="A9" s="83"/>
      <c r="B9" s="46">
        <v>494</v>
      </c>
      <c r="C9" s="40">
        <v>106</v>
      </c>
      <c r="D9" s="40">
        <v>94</v>
      </c>
      <c r="E9" s="40">
        <v>55</v>
      </c>
      <c r="F9" s="40">
        <v>99</v>
      </c>
      <c r="G9" s="40">
        <v>29</v>
      </c>
      <c r="H9" s="53">
        <v>130</v>
      </c>
      <c r="I9" s="40">
        <v>104</v>
      </c>
      <c r="J9" s="40">
        <v>48</v>
      </c>
      <c r="K9" s="40">
        <v>22</v>
      </c>
      <c r="L9" s="40">
        <v>58</v>
      </c>
      <c r="M9" s="53">
        <v>202</v>
      </c>
      <c r="N9" s="40">
        <v>90</v>
      </c>
      <c r="O9" s="40">
        <v>30</v>
      </c>
      <c r="P9" s="53">
        <v>171</v>
      </c>
      <c r="Q9" s="40">
        <v>197</v>
      </c>
      <c r="R9" s="53">
        <v>244</v>
      </c>
      <c r="S9" s="40">
        <v>250</v>
      </c>
      <c r="T9" s="53">
        <v>140</v>
      </c>
      <c r="U9" s="40">
        <v>96</v>
      </c>
      <c r="V9" s="40">
        <v>116</v>
      </c>
      <c r="W9" s="40">
        <v>142</v>
      </c>
      <c r="X9" s="53">
        <v>128</v>
      </c>
      <c r="Y9" s="40">
        <v>72</v>
      </c>
      <c r="Z9" s="40">
        <v>74</v>
      </c>
      <c r="AA9" s="40">
        <v>167</v>
      </c>
      <c r="AB9" s="40">
        <v>19</v>
      </c>
      <c r="AC9" s="40">
        <v>34</v>
      </c>
      <c r="AD9" s="40">
        <v>0</v>
      </c>
      <c r="AE9" s="53">
        <v>297</v>
      </c>
      <c r="AF9" s="40">
        <v>197</v>
      </c>
      <c r="AG9" s="53">
        <v>85</v>
      </c>
      <c r="AH9" s="40">
        <v>104</v>
      </c>
      <c r="AI9" s="40">
        <v>69</v>
      </c>
      <c r="AJ9" s="40">
        <v>81</v>
      </c>
      <c r="AK9" s="40">
        <v>111</v>
      </c>
      <c r="AL9" s="53">
        <v>303</v>
      </c>
      <c r="AM9" s="40">
        <v>190</v>
      </c>
      <c r="AN9" s="40">
        <v>113</v>
      </c>
      <c r="AO9" s="40">
        <v>159</v>
      </c>
      <c r="AP9" s="40">
        <v>74</v>
      </c>
      <c r="AQ9" s="46">
        <v>85</v>
      </c>
    </row>
    <row r="10" spans="1:43" ht="20" customHeight="1" x14ac:dyDescent="0.25">
      <c r="A10" s="84" t="s">
        <v>114</v>
      </c>
      <c r="B10" s="47">
        <v>0.24640588305317679</v>
      </c>
      <c r="C10" s="41">
        <v>0.14480743886226524</v>
      </c>
      <c r="D10" s="41">
        <v>0.25633984019462885</v>
      </c>
      <c r="E10" s="41">
        <v>0.32802719772201255</v>
      </c>
      <c r="F10" s="41">
        <v>0.24078004937237785</v>
      </c>
      <c r="G10" s="41">
        <v>0.24677679867696387</v>
      </c>
      <c r="H10" s="54">
        <v>0.19737800585168269</v>
      </c>
      <c r="I10" s="41">
        <v>0.21286569126748067</v>
      </c>
      <c r="J10" s="41">
        <v>0.31739354496633959</v>
      </c>
      <c r="K10" s="41">
        <v>0.27311311323627063</v>
      </c>
      <c r="L10" s="41">
        <v>0.2542511895311223</v>
      </c>
      <c r="M10" s="54">
        <v>0.23183723731997397</v>
      </c>
      <c r="N10" s="41">
        <v>0.23795043133807314</v>
      </c>
      <c r="O10" s="41">
        <v>0.29718445073842381</v>
      </c>
      <c r="P10" s="54">
        <v>0.24603902403501735</v>
      </c>
      <c r="Q10" s="41">
        <v>0.2396972290747475</v>
      </c>
      <c r="R10" s="54">
        <v>0.2594865796204267</v>
      </c>
      <c r="S10" s="41">
        <v>0.23512056015790303</v>
      </c>
      <c r="T10" s="54">
        <v>0.25331155594819948</v>
      </c>
      <c r="U10" s="41">
        <v>0.21968681248039423</v>
      </c>
      <c r="V10" s="41">
        <v>0.27723768980409697</v>
      </c>
      <c r="W10" s="41">
        <v>0.23349240762968626</v>
      </c>
      <c r="X10" s="54">
        <v>0.23984415772314921</v>
      </c>
      <c r="Y10" s="41">
        <v>0.26595272717157648</v>
      </c>
      <c r="Z10" s="41">
        <v>0.25257400327895574</v>
      </c>
      <c r="AA10" s="41">
        <v>0.25246506242611771</v>
      </c>
      <c r="AB10" s="41">
        <v>0.22704701084528423</v>
      </c>
      <c r="AC10" s="41">
        <v>0.20492391426500514</v>
      </c>
      <c r="AD10" s="41">
        <v>0</v>
      </c>
      <c r="AE10" s="54">
        <v>0.23507225571248377</v>
      </c>
      <c r="AF10" s="41">
        <v>0.26203726273222827</v>
      </c>
      <c r="AG10" s="54">
        <v>0.26681903936238782</v>
      </c>
      <c r="AH10" s="41">
        <v>0.20945703892485373</v>
      </c>
      <c r="AI10" s="41">
        <v>0.26144406972865752</v>
      </c>
      <c r="AJ10" s="41">
        <v>0.29383554556545521</v>
      </c>
      <c r="AK10" s="41">
        <v>0.22570340660566765</v>
      </c>
      <c r="AL10" s="54">
        <v>0.24630361691196612</v>
      </c>
      <c r="AM10" s="41">
        <v>0.24188216181799238</v>
      </c>
      <c r="AN10" s="41">
        <v>0.25311475037198261</v>
      </c>
      <c r="AO10" s="41">
        <v>0.23611276164648662</v>
      </c>
      <c r="AP10" s="41">
        <v>0.24861381117095097</v>
      </c>
      <c r="AQ10" s="47">
        <v>0.22470074357367192</v>
      </c>
    </row>
    <row r="11" spans="1:43" ht="20" customHeight="1" x14ac:dyDescent="0.25">
      <c r="A11" s="84"/>
      <c r="B11" s="44">
        <v>493</v>
      </c>
      <c r="C11" s="38">
        <v>38</v>
      </c>
      <c r="D11" s="38">
        <v>103</v>
      </c>
      <c r="E11" s="38">
        <v>58</v>
      </c>
      <c r="F11" s="38">
        <v>85</v>
      </c>
      <c r="G11" s="38">
        <v>45</v>
      </c>
      <c r="H11" s="51">
        <v>67</v>
      </c>
      <c r="I11" s="38">
        <v>102</v>
      </c>
      <c r="J11" s="38">
        <v>55</v>
      </c>
      <c r="K11" s="38">
        <v>26</v>
      </c>
      <c r="L11" s="38">
        <v>52</v>
      </c>
      <c r="M11" s="51">
        <v>133</v>
      </c>
      <c r="N11" s="38">
        <v>105</v>
      </c>
      <c r="O11" s="38">
        <v>39</v>
      </c>
      <c r="P11" s="51">
        <v>169</v>
      </c>
      <c r="Q11" s="38">
        <v>168</v>
      </c>
      <c r="R11" s="51">
        <v>250</v>
      </c>
      <c r="S11" s="38">
        <v>242</v>
      </c>
      <c r="T11" s="51">
        <v>139</v>
      </c>
      <c r="U11" s="38">
        <v>106</v>
      </c>
      <c r="V11" s="38">
        <v>137</v>
      </c>
      <c r="W11" s="38">
        <v>111</v>
      </c>
      <c r="X11" s="51">
        <v>115</v>
      </c>
      <c r="Y11" s="38">
        <v>88</v>
      </c>
      <c r="Z11" s="38">
        <v>67</v>
      </c>
      <c r="AA11" s="38">
        <v>166</v>
      </c>
      <c r="AB11" s="38">
        <v>22</v>
      </c>
      <c r="AC11" s="38">
        <v>35</v>
      </c>
      <c r="AD11" s="38">
        <v>0</v>
      </c>
      <c r="AE11" s="51">
        <v>273</v>
      </c>
      <c r="AF11" s="38">
        <v>220</v>
      </c>
      <c r="AG11" s="51">
        <v>104</v>
      </c>
      <c r="AH11" s="38">
        <v>76</v>
      </c>
      <c r="AI11" s="38">
        <v>74</v>
      </c>
      <c r="AJ11" s="38">
        <v>102</v>
      </c>
      <c r="AK11" s="38">
        <v>84</v>
      </c>
      <c r="AL11" s="51">
        <v>292</v>
      </c>
      <c r="AM11" s="38">
        <v>174</v>
      </c>
      <c r="AN11" s="38">
        <v>118</v>
      </c>
      <c r="AO11" s="38">
        <v>162</v>
      </c>
      <c r="AP11" s="38">
        <v>82</v>
      </c>
      <c r="AQ11" s="44">
        <v>81</v>
      </c>
    </row>
    <row r="12" spans="1:43" ht="20" customHeight="1" x14ac:dyDescent="0.25">
      <c r="A12" s="83" t="s">
        <v>115</v>
      </c>
      <c r="B12" s="45">
        <v>0.11910402234338535</v>
      </c>
      <c r="C12" s="39">
        <v>1.7923114277113E-2</v>
      </c>
      <c r="D12" s="39">
        <v>0.16878590267243013</v>
      </c>
      <c r="E12" s="39">
        <v>8.9391732892281653E-2</v>
      </c>
      <c r="F12" s="39">
        <v>0.13247702356724639</v>
      </c>
      <c r="G12" s="39">
        <v>0.17505265506885909</v>
      </c>
      <c r="H12" s="52">
        <v>4.3224603284383024E-2</v>
      </c>
      <c r="I12" s="39">
        <v>0.17846402957092813</v>
      </c>
      <c r="J12" s="39">
        <v>0.11993127276283713</v>
      </c>
      <c r="K12" s="39">
        <v>4.2347210481629621E-2</v>
      </c>
      <c r="L12" s="39">
        <v>0.10966561282028138</v>
      </c>
      <c r="M12" s="52">
        <v>7.1326225660502354E-2</v>
      </c>
      <c r="N12" s="39">
        <v>0.16163441867936459</v>
      </c>
      <c r="O12" s="39">
        <v>0.1490164982106294</v>
      </c>
      <c r="P12" s="52">
        <v>0.14498686257338048</v>
      </c>
      <c r="Q12" s="39">
        <v>9.2653618428129525E-2</v>
      </c>
      <c r="R12" s="52">
        <v>0.15376764964629225</v>
      </c>
      <c r="S12" s="39">
        <v>8.7414961296170809E-2</v>
      </c>
      <c r="T12" s="52">
        <v>0.14703428116073186</v>
      </c>
      <c r="U12" s="39">
        <v>0.14383913274816559</v>
      </c>
      <c r="V12" s="39">
        <v>0.1012950264694029</v>
      </c>
      <c r="W12" s="39">
        <v>8.0201646442546418E-2</v>
      </c>
      <c r="X12" s="52">
        <v>0.11064391849076652</v>
      </c>
      <c r="Y12" s="39">
        <v>0.1175591605399558</v>
      </c>
      <c r="Z12" s="39">
        <v>0.15254936223769219</v>
      </c>
      <c r="AA12" s="39">
        <v>0.10756423393001907</v>
      </c>
      <c r="AB12" s="39">
        <v>0.11433743084637793</v>
      </c>
      <c r="AC12" s="39">
        <v>0.14051724571192456</v>
      </c>
      <c r="AD12" s="39">
        <v>0</v>
      </c>
      <c r="AE12" s="52">
        <v>0.12625636322004746</v>
      </c>
      <c r="AF12" s="39">
        <v>0.10923948802649429</v>
      </c>
      <c r="AG12" s="52">
        <v>0.10313464184137451</v>
      </c>
      <c r="AH12" s="39">
        <v>0.12217976729814542</v>
      </c>
      <c r="AI12" s="39">
        <v>0.1651119056151954</v>
      </c>
      <c r="AJ12" s="39">
        <v>0.11802444413310118</v>
      </c>
      <c r="AK12" s="39">
        <v>0.11300565393540837</v>
      </c>
      <c r="AL12" s="52">
        <v>0.10637313101609371</v>
      </c>
      <c r="AM12" s="39">
        <v>9.5852596386905325E-2</v>
      </c>
      <c r="AN12" s="39">
        <v>0.12257973357274868</v>
      </c>
      <c r="AO12" s="39">
        <v>0.14271740173809247</v>
      </c>
      <c r="AP12" s="39">
        <v>0.12731721029374637</v>
      </c>
      <c r="AQ12" s="45">
        <v>0.15677600239748052</v>
      </c>
    </row>
    <row r="13" spans="1:43" ht="20" customHeight="1" x14ac:dyDescent="0.25">
      <c r="A13" s="83"/>
      <c r="B13" s="46">
        <v>238</v>
      </c>
      <c r="C13" s="40">
        <v>5</v>
      </c>
      <c r="D13" s="40">
        <v>68</v>
      </c>
      <c r="E13" s="40">
        <v>16</v>
      </c>
      <c r="F13" s="40">
        <v>47</v>
      </c>
      <c r="G13" s="40">
        <v>32</v>
      </c>
      <c r="H13" s="53">
        <v>15</v>
      </c>
      <c r="I13" s="40">
        <v>86</v>
      </c>
      <c r="J13" s="40">
        <v>21</v>
      </c>
      <c r="K13" s="40">
        <v>4</v>
      </c>
      <c r="L13" s="40">
        <v>22</v>
      </c>
      <c r="M13" s="53">
        <v>41</v>
      </c>
      <c r="N13" s="40">
        <v>71</v>
      </c>
      <c r="O13" s="40">
        <v>20</v>
      </c>
      <c r="P13" s="53">
        <v>100</v>
      </c>
      <c r="Q13" s="40">
        <v>65</v>
      </c>
      <c r="R13" s="53">
        <v>148</v>
      </c>
      <c r="S13" s="40">
        <v>90</v>
      </c>
      <c r="T13" s="53">
        <v>80</v>
      </c>
      <c r="U13" s="40">
        <v>70</v>
      </c>
      <c r="V13" s="40">
        <v>50</v>
      </c>
      <c r="W13" s="40">
        <v>38</v>
      </c>
      <c r="X13" s="53">
        <v>53</v>
      </c>
      <c r="Y13" s="40">
        <v>39</v>
      </c>
      <c r="Z13" s="40">
        <v>41</v>
      </c>
      <c r="AA13" s="40">
        <v>71</v>
      </c>
      <c r="AB13" s="40">
        <v>11</v>
      </c>
      <c r="AC13" s="40">
        <v>24</v>
      </c>
      <c r="AD13" s="40">
        <v>0</v>
      </c>
      <c r="AE13" s="53">
        <v>146</v>
      </c>
      <c r="AF13" s="40">
        <v>92</v>
      </c>
      <c r="AG13" s="53">
        <v>40</v>
      </c>
      <c r="AH13" s="40">
        <v>44</v>
      </c>
      <c r="AI13" s="40">
        <v>47</v>
      </c>
      <c r="AJ13" s="40">
        <v>41</v>
      </c>
      <c r="AK13" s="40">
        <v>42</v>
      </c>
      <c r="AL13" s="53">
        <v>126</v>
      </c>
      <c r="AM13" s="40">
        <v>69</v>
      </c>
      <c r="AN13" s="40">
        <v>57</v>
      </c>
      <c r="AO13" s="40">
        <v>98</v>
      </c>
      <c r="AP13" s="40">
        <v>42</v>
      </c>
      <c r="AQ13" s="46">
        <v>56</v>
      </c>
    </row>
    <row r="14" spans="1:43" ht="20" customHeight="1" x14ac:dyDescent="0.25">
      <c r="A14" s="84" t="s">
        <v>116</v>
      </c>
      <c r="B14" s="47">
        <v>0.12807549374460347</v>
      </c>
      <c r="C14" s="41">
        <v>2.5970988616604341E-2</v>
      </c>
      <c r="D14" s="41">
        <v>0.1801636475243269</v>
      </c>
      <c r="E14" s="41">
        <v>0.10263608683033799</v>
      </c>
      <c r="F14" s="41">
        <v>0.10735006664387241</v>
      </c>
      <c r="G14" s="41">
        <v>0.23463541735086191</v>
      </c>
      <c r="H14" s="54">
        <v>3.1627421750460509E-2</v>
      </c>
      <c r="I14" s="41">
        <v>0.21523862363690163</v>
      </c>
      <c r="J14" s="41">
        <v>7.8792048221362737E-2</v>
      </c>
      <c r="K14" s="41">
        <v>0.24102277758891405</v>
      </c>
      <c r="L14" s="41">
        <v>0.1271685955787987</v>
      </c>
      <c r="M14" s="54">
        <v>5.5168743669212351E-2</v>
      </c>
      <c r="N14" s="41">
        <v>0.23751740450095904</v>
      </c>
      <c r="O14" s="41">
        <v>0.11562291383453921</v>
      </c>
      <c r="P14" s="54">
        <v>0.16564713087770272</v>
      </c>
      <c r="Q14" s="41">
        <v>0.11405359118131173</v>
      </c>
      <c r="R14" s="54">
        <v>0.15394408359657855</v>
      </c>
      <c r="S14" s="41">
        <v>0.10349072049159495</v>
      </c>
      <c r="T14" s="54">
        <v>0.10121405219145259</v>
      </c>
      <c r="U14" s="41">
        <v>0.17433140499762667</v>
      </c>
      <c r="V14" s="41">
        <v>0.15333007663407436</v>
      </c>
      <c r="W14" s="41">
        <v>8.5461560102428002E-2</v>
      </c>
      <c r="X14" s="54">
        <v>0.13792671932630932</v>
      </c>
      <c r="Y14" s="41">
        <v>0.10764283026516587</v>
      </c>
      <c r="Z14" s="41">
        <v>0.12807977147158461</v>
      </c>
      <c r="AA14" s="41">
        <v>0.1150372337971044</v>
      </c>
      <c r="AB14" s="41">
        <v>0.16089119817477193</v>
      </c>
      <c r="AC14" s="41">
        <v>0.17157694196675141</v>
      </c>
      <c r="AD14" s="41">
        <v>0</v>
      </c>
      <c r="AE14" s="54">
        <v>0.1304619924076274</v>
      </c>
      <c r="AF14" s="41">
        <v>0.12478402618669758</v>
      </c>
      <c r="AG14" s="54">
        <v>0.13521533978622188</v>
      </c>
      <c r="AH14" s="41">
        <v>0.1230669852129125</v>
      </c>
      <c r="AI14" s="41">
        <v>0.13139179844606347</v>
      </c>
      <c r="AJ14" s="41">
        <v>0.13715447782327939</v>
      </c>
      <c r="AK14" s="41">
        <v>0.12076922469777097</v>
      </c>
      <c r="AL14" s="54">
        <v>0.12420587551545074</v>
      </c>
      <c r="AM14" s="41">
        <v>0.11835690374548252</v>
      </c>
      <c r="AN14" s="41">
        <v>0.13321606028096405</v>
      </c>
      <c r="AO14" s="41">
        <v>0.14253006129515122</v>
      </c>
      <c r="AP14" s="41">
        <v>0.13561750112970275</v>
      </c>
      <c r="AQ14" s="47">
        <v>0.14884043238704475</v>
      </c>
    </row>
    <row r="15" spans="1:43" ht="20" customHeight="1" x14ac:dyDescent="0.25">
      <c r="A15" s="84"/>
      <c r="B15" s="44">
        <v>256</v>
      </c>
      <c r="C15" s="38">
        <v>7</v>
      </c>
      <c r="D15" s="38">
        <v>73</v>
      </c>
      <c r="E15" s="38">
        <v>18</v>
      </c>
      <c r="F15" s="38">
        <v>38</v>
      </c>
      <c r="G15" s="38">
        <v>42</v>
      </c>
      <c r="H15" s="51">
        <v>11</v>
      </c>
      <c r="I15" s="38">
        <v>103</v>
      </c>
      <c r="J15" s="38">
        <v>14</v>
      </c>
      <c r="K15" s="38">
        <v>23</v>
      </c>
      <c r="L15" s="38">
        <v>26</v>
      </c>
      <c r="M15" s="51">
        <v>32</v>
      </c>
      <c r="N15" s="38">
        <v>104</v>
      </c>
      <c r="O15" s="38">
        <v>15</v>
      </c>
      <c r="P15" s="51">
        <v>114</v>
      </c>
      <c r="Q15" s="38">
        <v>80</v>
      </c>
      <c r="R15" s="51">
        <v>148</v>
      </c>
      <c r="S15" s="38">
        <v>106</v>
      </c>
      <c r="T15" s="51">
        <v>55</v>
      </c>
      <c r="U15" s="38">
        <v>84</v>
      </c>
      <c r="V15" s="38">
        <v>76</v>
      </c>
      <c r="W15" s="38">
        <v>40</v>
      </c>
      <c r="X15" s="51">
        <v>66</v>
      </c>
      <c r="Y15" s="38">
        <v>36</v>
      </c>
      <c r="Z15" s="38">
        <v>34</v>
      </c>
      <c r="AA15" s="38">
        <v>75</v>
      </c>
      <c r="AB15" s="38">
        <v>16</v>
      </c>
      <c r="AC15" s="38">
        <v>29</v>
      </c>
      <c r="AD15" s="38">
        <v>0</v>
      </c>
      <c r="AE15" s="51">
        <v>151</v>
      </c>
      <c r="AF15" s="38">
        <v>105</v>
      </c>
      <c r="AG15" s="51">
        <v>53</v>
      </c>
      <c r="AH15" s="38">
        <v>45</v>
      </c>
      <c r="AI15" s="38">
        <v>37</v>
      </c>
      <c r="AJ15" s="38">
        <v>48</v>
      </c>
      <c r="AK15" s="38">
        <v>45</v>
      </c>
      <c r="AL15" s="51">
        <v>147</v>
      </c>
      <c r="AM15" s="38">
        <v>85</v>
      </c>
      <c r="AN15" s="38">
        <v>62</v>
      </c>
      <c r="AO15" s="38">
        <v>98</v>
      </c>
      <c r="AP15" s="38">
        <v>45</v>
      </c>
      <c r="AQ15" s="44">
        <v>54</v>
      </c>
    </row>
    <row r="16" spans="1:43" ht="20" customHeight="1" x14ac:dyDescent="0.25">
      <c r="A16" s="83" t="s">
        <v>117</v>
      </c>
      <c r="B16" s="45">
        <v>0.15772000972629158</v>
      </c>
      <c r="C16" s="39">
        <v>7.6329779346353308E-2</v>
      </c>
      <c r="D16" s="39">
        <v>8.3637549827238061E-2</v>
      </c>
      <c r="E16" s="39">
        <v>0.10710156906490019</v>
      </c>
      <c r="F16" s="39">
        <v>0.12648841150755141</v>
      </c>
      <c r="G16" s="39">
        <v>0.14128475493089307</v>
      </c>
      <c r="H16" s="52">
        <v>6.4384664463875529E-2</v>
      </c>
      <c r="I16" s="39">
        <v>0.11207572020580216</v>
      </c>
      <c r="J16" s="39">
        <v>0.11523715900420617</v>
      </c>
      <c r="K16" s="39">
        <v>0.14017993731618156</v>
      </c>
      <c r="L16" s="39">
        <v>0.12785029856673533</v>
      </c>
      <c r="M16" s="52">
        <v>8.6879351506509453E-2</v>
      </c>
      <c r="N16" s="39">
        <v>0.11073062811366473</v>
      </c>
      <c r="O16" s="39">
        <v>0.13025379326105666</v>
      </c>
      <c r="P16" s="52">
        <v>0.11399902541495215</v>
      </c>
      <c r="Q16" s="39">
        <v>0.11908286973440298</v>
      </c>
      <c r="R16" s="52">
        <v>9.73407890687535E-2</v>
      </c>
      <c r="S16" s="39">
        <v>0.21049810315051151</v>
      </c>
      <c r="T16" s="52">
        <v>0.15308232335890221</v>
      </c>
      <c r="U16" s="39">
        <v>0.19440409264151814</v>
      </c>
      <c r="V16" s="39">
        <v>0.14412454382910755</v>
      </c>
      <c r="W16" s="39">
        <v>0.13982207609692263</v>
      </c>
      <c r="X16" s="52">
        <v>0.16075114704063434</v>
      </c>
      <c r="Y16" s="39">
        <v>0.18468889375315317</v>
      </c>
      <c r="Z16" s="39">
        <v>0.10739934583662392</v>
      </c>
      <c r="AA16" s="39">
        <v>0.14513661390530755</v>
      </c>
      <c r="AB16" s="39">
        <v>0.15522176194620127</v>
      </c>
      <c r="AC16" s="39">
        <v>0.22548978209637263</v>
      </c>
      <c r="AD16" s="39">
        <v>0</v>
      </c>
      <c r="AE16" s="52">
        <v>0.14184097535010357</v>
      </c>
      <c r="AF16" s="39">
        <v>0.17962043117210036</v>
      </c>
      <c r="AG16" s="52">
        <v>0.19507504486363333</v>
      </c>
      <c r="AH16" s="39">
        <v>0.12881871662073047</v>
      </c>
      <c r="AI16" s="39">
        <v>0.1095930239703977</v>
      </c>
      <c r="AJ16" s="39">
        <v>0.1034336883487403</v>
      </c>
      <c r="AK16" s="39">
        <v>0.13864579771637528</v>
      </c>
      <c r="AL16" s="52">
        <v>0.14965628178221979</v>
      </c>
      <c r="AM16" s="39">
        <v>0.1375886359915727</v>
      </c>
      <c r="AN16" s="39">
        <v>0.1682461677544495</v>
      </c>
      <c r="AO16" s="39">
        <v>0.16515906293223914</v>
      </c>
      <c r="AP16" s="39">
        <v>0.15964147901687345</v>
      </c>
      <c r="AQ16" s="45">
        <v>0.17019598141153924</v>
      </c>
    </row>
    <row r="17" spans="1:43" ht="20" customHeight="1" x14ac:dyDescent="0.25">
      <c r="A17" s="83"/>
      <c r="B17" s="46">
        <v>315</v>
      </c>
      <c r="C17" s="40">
        <v>20</v>
      </c>
      <c r="D17" s="40">
        <v>34</v>
      </c>
      <c r="E17" s="40">
        <v>19</v>
      </c>
      <c r="F17" s="40">
        <v>45</v>
      </c>
      <c r="G17" s="40">
        <v>26</v>
      </c>
      <c r="H17" s="53">
        <v>22</v>
      </c>
      <c r="I17" s="40">
        <v>54</v>
      </c>
      <c r="J17" s="40">
        <v>20</v>
      </c>
      <c r="K17" s="40">
        <v>13</v>
      </c>
      <c r="L17" s="40">
        <v>26</v>
      </c>
      <c r="M17" s="53">
        <v>50</v>
      </c>
      <c r="N17" s="40">
        <v>49</v>
      </c>
      <c r="O17" s="40">
        <v>17</v>
      </c>
      <c r="P17" s="53">
        <v>78</v>
      </c>
      <c r="Q17" s="40">
        <v>83</v>
      </c>
      <c r="R17" s="53">
        <v>94</v>
      </c>
      <c r="S17" s="40">
        <v>217</v>
      </c>
      <c r="T17" s="53">
        <v>84</v>
      </c>
      <c r="U17" s="40">
        <v>94</v>
      </c>
      <c r="V17" s="40">
        <v>71</v>
      </c>
      <c r="W17" s="40">
        <v>66</v>
      </c>
      <c r="X17" s="53">
        <v>77</v>
      </c>
      <c r="Y17" s="40">
        <v>61</v>
      </c>
      <c r="Z17" s="40">
        <v>29</v>
      </c>
      <c r="AA17" s="40">
        <v>95</v>
      </c>
      <c r="AB17" s="40">
        <v>15</v>
      </c>
      <c r="AC17" s="40">
        <v>38</v>
      </c>
      <c r="AD17" s="40">
        <v>0</v>
      </c>
      <c r="AE17" s="53">
        <v>164</v>
      </c>
      <c r="AF17" s="40">
        <v>151</v>
      </c>
      <c r="AG17" s="53">
        <v>76</v>
      </c>
      <c r="AH17" s="40">
        <v>47</v>
      </c>
      <c r="AI17" s="40">
        <v>31</v>
      </c>
      <c r="AJ17" s="40">
        <v>36</v>
      </c>
      <c r="AK17" s="40">
        <v>51</v>
      </c>
      <c r="AL17" s="53">
        <v>177</v>
      </c>
      <c r="AM17" s="40">
        <v>99</v>
      </c>
      <c r="AN17" s="40">
        <v>79</v>
      </c>
      <c r="AO17" s="40">
        <v>114</v>
      </c>
      <c r="AP17" s="40">
        <v>52</v>
      </c>
      <c r="AQ17" s="46">
        <v>61</v>
      </c>
    </row>
    <row r="18" spans="1:43" ht="20" customHeight="1" x14ac:dyDescent="0.25">
      <c r="A18" s="84" t="s">
        <v>118</v>
      </c>
      <c r="B18" s="47">
        <v>0.34869459113254436</v>
      </c>
      <c r="C18" s="41">
        <v>0.73496867889766537</v>
      </c>
      <c r="D18" s="41">
        <v>0.31107305978137606</v>
      </c>
      <c r="E18" s="41">
        <v>0.37284341349046762</v>
      </c>
      <c r="F18" s="41">
        <v>0.39290444890895182</v>
      </c>
      <c r="G18" s="41">
        <v>0.20225037397242243</v>
      </c>
      <c r="H18" s="54">
        <v>0.66338530464959888</v>
      </c>
      <c r="I18" s="41">
        <v>0.28135593531888792</v>
      </c>
      <c r="J18" s="41">
        <v>0.36864597504525376</v>
      </c>
      <c r="K18" s="41">
        <v>0.30333696137700394</v>
      </c>
      <c r="L18" s="41">
        <v>0.38106430350306253</v>
      </c>
      <c r="M18" s="54">
        <v>0.55478844184380083</v>
      </c>
      <c r="N18" s="41">
        <v>0.25216711736793934</v>
      </c>
      <c r="O18" s="41">
        <v>0.30792234395535123</v>
      </c>
      <c r="P18" s="54">
        <v>0.32932795709894747</v>
      </c>
      <c r="Q18" s="41">
        <v>0.4345126915814056</v>
      </c>
      <c r="R18" s="54">
        <v>0.33546089806794749</v>
      </c>
      <c r="S18" s="41">
        <v>0.36347565490381756</v>
      </c>
      <c r="T18" s="54">
        <v>0.34535778734071348</v>
      </c>
      <c r="U18" s="41">
        <v>0.26773855713229611</v>
      </c>
      <c r="V18" s="41">
        <v>0.32401266326331846</v>
      </c>
      <c r="W18" s="41">
        <v>0.46102230972841679</v>
      </c>
      <c r="X18" s="54">
        <v>0.35083405741914092</v>
      </c>
      <c r="Y18" s="41">
        <v>0.32415638827014881</v>
      </c>
      <c r="Z18" s="41">
        <v>0.35939751717514407</v>
      </c>
      <c r="AA18" s="41">
        <v>0.37979685594145096</v>
      </c>
      <c r="AB18" s="41">
        <v>0.34250259818736467</v>
      </c>
      <c r="AC18" s="41">
        <v>0.25749211595994642</v>
      </c>
      <c r="AD18" s="41">
        <v>0</v>
      </c>
      <c r="AE18" s="54">
        <v>0.3663684133097358</v>
      </c>
      <c r="AF18" s="41">
        <v>0.32431879188247875</v>
      </c>
      <c r="AG18" s="54">
        <v>0.29975593414638213</v>
      </c>
      <c r="AH18" s="41">
        <v>0.41647749194335842</v>
      </c>
      <c r="AI18" s="41">
        <v>0.33245920223968645</v>
      </c>
      <c r="AJ18" s="41">
        <v>0.34755184412942425</v>
      </c>
      <c r="AK18" s="41">
        <v>0.40187591704477904</v>
      </c>
      <c r="AL18" s="54">
        <v>0.37346109477426831</v>
      </c>
      <c r="AM18" s="41">
        <v>0.40631970205804441</v>
      </c>
      <c r="AN18" s="41">
        <v>0.32284328801985551</v>
      </c>
      <c r="AO18" s="41">
        <v>0.3134807123880316</v>
      </c>
      <c r="AP18" s="41">
        <v>0.32880999838872599</v>
      </c>
      <c r="AQ18" s="47">
        <v>0.29948684023026423</v>
      </c>
    </row>
    <row r="19" spans="1:43" ht="20" customHeight="1" x14ac:dyDescent="0.25">
      <c r="A19" s="84"/>
      <c r="B19" s="44">
        <v>697</v>
      </c>
      <c r="C19" s="38">
        <v>195</v>
      </c>
      <c r="D19" s="38">
        <v>126</v>
      </c>
      <c r="E19" s="38">
        <v>66</v>
      </c>
      <c r="F19" s="38">
        <v>139</v>
      </c>
      <c r="G19" s="38">
        <v>37</v>
      </c>
      <c r="H19" s="51">
        <v>224</v>
      </c>
      <c r="I19" s="38">
        <v>135</v>
      </c>
      <c r="J19" s="38">
        <v>64</v>
      </c>
      <c r="K19" s="38">
        <v>29</v>
      </c>
      <c r="L19" s="38">
        <v>78</v>
      </c>
      <c r="M19" s="51">
        <v>319</v>
      </c>
      <c r="N19" s="38">
        <v>111</v>
      </c>
      <c r="O19" s="38">
        <v>41</v>
      </c>
      <c r="P19" s="51">
        <v>226</v>
      </c>
      <c r="Q19" s="38">
        <v>304</v>
      </c>
      <c r="R19" s="51">
        <v>324</v>
      </c>
      <c r="S19" s="38">
        <v>374</v>
      </c>
      <c r="T19" s="51">
        <v>189</v>
      </c>
      <c r="U19" s="38">
        <v>130</v>
      </c>
      <c r="V19" s="38">
        <v>160</v>
      </c>
      <c r="W19" s="38">
        <v>218</v>
      </c>
      <c r="X19" s="51">
        <v>168</v>
      </c>
      <c r="Y19" s="38">
        <v>107</v>
      </c>
      <c r="Z19" s="38">
        <v>96</v>
      </c>
      <c r="AA19" s="38">
        <v>249</v>
      </c>
      <c r="AB19" s="38">
        <v>33</v>
      </c>
      <c r="AC19" s="38">
        <v>44</v>
      </c>
      <c r="AD19" s="38">
        <v>0</v>
      </c>
      <c r="AE19" s="51">
        <v>425</v>
      </c>
      <c r="AF19" s="38">
        <v>273</v>
      </c>
      <c r="AG19" s="51">
        <v>117</v>
      </c>
      <c r="AH19" s="38">
        <v>151</v>
      </c>
      <c r="AI19" s="38">
        <v>94</v>
      </c>
      <c r="AJ19" s="38">
        <v>121</v>
      </c>
      <c r="AK19" s="38">
        <v>149</v>
      </c>
      <c r="AL19" s="51">
        <v>443</v>
      </c>
      <c r="AM19" s="38">
        <v>292</v>
      </c>
      <c r="AN19" s="38">
        <v>151</v>
      </c>
      <c r="AO19" s="38">
        <v>216</v>
      </c>
      <c r="AP19" s="38">
        <v>108</v>
      </c>
      <c r="AQ19" s="44">
        <v>108</v>
      </c>
    </row>
    <row r="20" spans="1:43" ht="20" customHeight="1" x14ac:dyDescent="0.25">
      <c r="A20" s="83" t="s">
        <v>119</v>
      </c>
      <c r="B20" s="45">
        <v>0.24717951608798874</v>
      </c>
      <c r="C20" s="39">
        <v>4.3894102893717354E-2</v>
      </c>
      <c r="D20" s="39">
        <v>0.348949550196757</v>
      </c>
      <c r="E20" s="39">
        <v>0.19202781972261959</v>
      </c>
      <c r="F20" s="39">
        <v>0.23982709021111881</v>
      </c>
      <c r="G20" s="39">
        <v>0.40968807241972111</v>
      </c>
      <c r="H20" s="52">
        <v>7.4852025034843547E-2</v>
      </c>
      <c r="I20" s="39">
        <v>0.39370265320782949</v>
      </c>
      <c r="J20" s="39">
        <v>0.19872332098419984</v>
      </c>
      <c r="K20" s="39">
        <v>0.28336998807054375</v>
      </c>
      <c r="L20" s="39">
        <v>0.23683420839908004</v>
      </c>
      <c r="M20" s="52">
        <v>0.12649496932971474</v>
      </c>
      <c r="N20" s="39">
        <v>0.39915182318032327</v>
      </c>
      <c r="O20" s="39">
        <v>0.26463941204516861</v>
      </c>
      <c r="P20" s="52">
        <v>0.31063399345108295</v>
      </c>
      <c r="Q20" s="39">
        <v>0.20670720960944117</v>
      </c>
      <c r="R20" s="52">
        <v>0.30771173324287082</v>
      </c>
      <c r="S20" s="39">
        <v>0.19090568178776568</v>
      </c>
      <c r="T20" s="52">
        <v>0.24824833335218446</v>
      </c>
      <c r="U20" s="39">
        <v>0.31817053774579201</v>
      </c>
      <c r="V20" s="39">
        <v>0.2546251031034773</v>
      </c>
      <c r="W20" s="39">
        <v>0.16566320654497446</v>
      </c>
      <c r="X20" s="52">
        <v>0.24857063781707583</v>
      </c>
      <c r="Y20" s="39">
        <v>0.22520199080512168</v>
      </c>
      <c r="Z20" s="39">
        <v>0.28062913370927678</v>
      </c>
      <c r="AA20" s="39">
        <v>0.22260146772712333</v>
      </c>
      <c r="AB20" s="39">
        <v>0.27522862902114986</v>
      </c>
      <c r="AC20" s="39">
        <v>0.31209418767867608</v>
      </c>
      <c r="AD20" s="39">
        <v>0</v>
      </c>
      <c r="AE20" s="52">
        <v>0.25671835562767492</v>
      </c>
      <c r="AF20" s="39">
        <v>0.23402351421319184</v>
      </c>
      <c r="AG20" s="52">
        <v>0.23834998162759635</v>
      </c>
      <c r="AH20" s="39">
        <v>0.24524675251105801</v>
      </c>
      <c r="AI20" s="39">
        <v>0.29650370406125892</v>
      </c>
      <c r="AJ20" s="39">
        <v>0.25517892195638064</v>
      </c>
      <c r="AK20" s="39">
        <v>0.23377487863317942</v>
      </c>
      <c r="AL20" s="52">
        <v>0.23057900653154434</v>
      </c>
      <c r="AM20" s="39">
        <v>0.21420950013238779</v>
      </c>
      <c r="AN20" s="39">
        <v>0.25579579385371276</v>
      </c>
      <c r="AO20" s="39">
        <v>0.2852474630332435</v>
      </c>
      <c r="AP20" s="39">
        <v>0.2629347114234491</v>
      </c>
      <c r="AQ20" s="45">
        <v>0.30561643478452533</v>
      </c>
    </row>
    <row r="21" spans="1:43" ht="20" customHeight="1" x14ac:dyDescent="0.25">
      <c r="A21" s="85"/>
      <c r="B21" s="48">
        <v>494</v>
      </c>
      <c r="C21" s="42">
        <v>12</v>
      </c>
      <c r="D21" s="42">
        <v>141</v>
      </c>
      <c r="E21" s="42">
        <v>34</v>
      </c>
      <c r="F21" s="42">
        <v>85</v>
      </c>
      <c r="G21" s="42">
        <v>74</v>
      </c>
      <c r="H21" s="57">
        <v>25</v>
      </c>
      <c r="I21" s="42">
        <v>189</v>
      </c>
      <c r="J21" s="42">
        <v>35</v>
      </c>
      <c r="K21" s="42">
        <v>27</v>
      </c>
      <c r="L21" s="42">
        <v>48</v>
      </c>
      <c r="M21" s="57">
        <v>73</v>
      </c>
      <c r="N21" s="42">
        <v>175</v>
      </c>
      <c r="O21" s="42">
        <v>35</v>
      </c>
      <c r="P21" s="57">
        <v>213</v>
      </c>
      <c r="Q21" s="42">
        <v>145</v>
      </c>
      <c r="R21" s="57">
        <v>297</v>
      </c>
      <c r="S21" s="42">
        <v>196</v>
      </c>
      <c r="T21" s="57">
        <v>136</v>
      </c>
      <c r="U21" s="42">
        <v>154</v>
      </c>
      <c r="V21" s="42">
        <v>126</v>
      </c>
      <c r="W21" s="42">
        <v>78</v>
      </c>
      <c r="X21" s="57">
        <v>119</v>
      </c>
      <c r="Y21" s="42">
        <v>75</v>
      </c>
      <c r="Z21" s="42">
        <v>75</v>
      </c>
      <c r="AA21" s="42">
        <v>146</v>
      </c>
      <c r="AB21" s="42">
        <v>27</v>
      </c>
      <c r="AC21" s="42">
        <v>53</v>
      </c>
      <c r="AD21" s="42">
        <v>0</v>
      </c>
      <c r="AE21" s="57">
        <v>298</v>
      </c>
      <c r="AF21" s="42">
        <v>197</v>
      </c>
      <c r="AG21" s="57">
        <v>93</v>
      </c>
      <c r="AH21" s="42">
        <v>89</v>
      </c>
      <c r="AI21" s="42">
        <v>84</v>
      </c>
      <c r="AJ21" s="42">
        <v>89</v>
      </c>
      <c r="AK21" s="42">
        <v>87</v>
      </c>
      <c r="AL21" s="57">
        <v>273</v>
      </c>
      <c r="AM21" s="42">
        <v>154</v>
      </c>
      <c r="AN21" s="42">
        <v>119</v>
      </c>
      <c r="AO21" s="42">
        <v>196</v>
      </c>
      <c r="AP21" s="42">
        <v>86</v>
      </c>
      <c r="AQ21" s="48">
        <v>110</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0" display="Return to index" xr:uid="{5B3CA9A6-4BA4-473E-9B9E-BF068A1F118C}"/>
  </hyperlinks>
  <pageMargins left="0.7" right="0.7" top="0.75" bottom="0.75" header="0.3" footer="0.3"/>
  <headerFooter alignWithMargins="0"/>
  <drawing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7.3442840294283288E-2</v>
      </c>
      <c r="C6" s="37">
        <v>0.24368348957886901</v>
      </c>
      <c r="D6" s="37">
        <v>6.5554368985654893E-2</v>
      </c>
      <c r="E6" s="37">
        <v>2.4120086778914265E-2</v>
      </c>
      <c r="F6" s="37">
        <v>7.894534277223636E-2</v>
      </c>
      <c r="G6" s="37">
        <v>4.3873231431461004E-2</v>
      </c>
      <c r="H6" s="50">
        <v>0.19624060778674479</v>
      </c>
      <c r="I6" s="37">
        <v>5.9284238583937283E-2</v>
      </c>
      <c r="J6" s="37">
        <v>3.3596511686732299E-2</v>
      </c>
      <c r="K6" s="37">
        <v>8.602203054781167E-2</v>
      </c>
      <c r="L6" s="37">
        <v>7.3549505591972708E-2</v>
      </c>
      <c r="M6" s="50">
        <v>0.14471710672671517</v>
      </c>
      <c r="N6" s="37">
        <v>4.300722098897726E-2</v>
      </c>
      <c r="O6" s="37">
        <v>3.2824513912076858E-2</v>
      </c>
      <c r="P6" s="50">
        <v>5.8204277353487634E-2</v>
      </c>
      <c r="Q6" s="37">
        <v>9.8056687314340016E-2</v>
      </c>
      <c r="R6" s="50">
        <v>6.9831955924238562E-2</v>
      </c>
      <c r="S6" s="37">
        <v>7.7328224266525539E-2</v>
      </c>
      <c r="T6" s="50">
        <v>8.3748527811329687E-2</v>
      </c>
      <c r="U6" s="37">
        <v>6.4642828269254937E-2</v>
      </c>
      <c r="V6" s="37">
        <v>4.724129638601586E-2</v>
      </c>
      <c r="W6" s="37">
        <v>9.7914097011721712E-2</v>
      </c>
      <c r="X6" s="50">
        <v>6.6789333902422449E-2</v>
      </c>
      <c r="Y6" s="37">
        <v>8.5536915047317266E-2</v>
      </c>
      <c r="Z6" s="37">
        <v>7.3902745472814099E-2</v>
      </c>
      <c r="AA6" s="37">
        <v>7.284862208992865E-2</v>
      </c>
      <c r="AB6" s="37">
        <v>9.3990441609874478E-2</v>
      </c>
      <c r="AC6" s="37">
        <v>5.8589345222123862E-2</v>
      </c>
      <c r="AD6" s="37">
        <v>0</v>
      </c>
      <c r="AE6" s="50">
        <v>7.5577546970286416E-2</v>
      </c>
      <c r="AF6" s="37">
        <v>7.0498645152432232E-2</v>
      </c>
      <c r="AG6" s="50">
        <v>6.1686066457889703E-2</v>
      </c>
      <c r="AH6" s="37">
        <v>8.7190320047215358E-2</v>
      </c>
      <c r="AI6" s="37">
        <v>7.2471230278810805E-2</v>
      </c>
      <c r="AJ6" s="37">
        <v>5.6140197735229984E-2</v>
      </c>
      <c r="AK6" s="37">
        <v>9.4160471770797283E-2</v>
      </c>
      <c r="AL6" s="50">
        <v>8.4229452815882247E-2</v>
      </c>
      <c r="AM6" s="37">
        <v>9.5351600963656372E-2</v>
      </c>
      <c r="AN6" s="37">
        <v>6.7096080705009081E-2</v>
      </c>
      <c r="AO6" s="37">
        <v>5.9233486764681223E-2</v>
      </c>
      <c r="AP6" s="37">
        <v>7.3645238532588697E-2</v>
      </c>
      <c r="AQ6" s="43">
        <v>4.6077217659881903E-2</v>
      </c>
    </row>
    <row r="7" spans="1:43" ht="20" customHeight="1" x14ac:dyDescent="0.25">
      <c r="A7" s="84"/>
      <c r="B7" s="44">
        <v>147</v>
      </c>
      <c r="C7" s="38">
        <v>65</v>
      </c>
      <c r="D7" s="38">
        <v>26</v>
      </c>
      <c r="E7" s="38">
        <v>4</v>
      </c>
      <c r="F7" s="38">
        <v>28</v>
      </c>
      <c r="G7" s="38">
        <v>8</v>
      </c>
      <c r="H7" s="51">
        <v>66</v>
      </c>
      <c r="I7" s="38">
        <v>29</v>
      </c>
      <c r="J7" s="38">
        <v>6</v>
      </c>
      <c r="K7" s="38">
        <v>8</v>
      </c>
      <c r="L7" s="38">
        <v>15</v>
      </c>
      <c r="M7" s="51">
        <v>83</v>
      </c>
      <c r="N7" s="38">
        <v>19</v>
      </c>
      <c r="O7" s="38">
        <v>4</v>
      </c>
      <c r="P7" s="51">
        <v>40</v>
      </c>
      <c r="Q7" s="38">
        <v>69</v>
      </c>
      <c r="R7" s="51">
        <v>67</v>
      </c>
      <c r="S7" s="38">
        <v>80</v>
      </c>
      <c r="T7" s="51">
        <v>46</v>
      </c>
      <c r="U7" s="38">
        <v>31</v>
      </c>
      <c r="V7" s="38">
        <v>23</v>
      </c>
      <c r="W7" s="38">
        <v>46</v>
      </c>
      <c r="X7" s="51">
        <v>32</v>
      </c>
      <c r="Y7" s="38">
        <v>28</v>
      </c>
      <c r="Z7" s="38">
        <v>20</v>
      </c>
      <c r="AA7" s="38">
        <v>48</v>
      </c>
      <c r="AB7" s="38">
        <v>9</v>
      </c>
      <c r="AC7" s="38">
        <v>10</v>
      </c>
      <c r="AD7" s="38">
        <v>0</v>
      </c>
      <c r="AE7" s="51">
        <v>88</v>
      </c>
      <c r="AF7" s="38">
        <v>59</v>
      </c>
      <c r="AG7" s="51">
        <v>24</v>
      </c>
      <c r="AH7" s="38">
        <v>32</v>
      </c>
      <c r="AI7" s="38">
        <v>21</v>
      </c>
      <c r="AJ7" s="38">
        <v>20</v>
      </c>
      <c r="AK7" s="38">
        <v>35</v>
      </c>
      <c r="AL7" s="51">
        <v>100</v>
      </c>
      <c r="AM7" s="38">
        <v>69</v>
      </c>
      <c r="AN7" s="38">
        <v>31</v>
      </c>
      <c r="AO7" s="38">
        <v>41</v>
      </c>
      <c r="AP7" s="38">
        <v>24</v>
      </c>
      <c r="AQ7" s="44">
        <v>17</v>
      </c>
    </row>
    <row r="8" spans="1:43" ht="20" customHeight="1" x14ac:dyDescent="0.25">
      <c r="A8" s="83" t="s">
        <v>113</v>
      </c>
      <c r="B8" s="45">
        <v>0.16551444072382313</v>
      </c>
      <c r="C8" s="39">
        <v>0.35992306914001992</v>
      </c>
      <c r="D8" s="39">
        <v>0.13262965809759247</v>
      </c>
      <c r="E8" s="39">
        <v>0.16637740024540665</v>
      </c>
      <c r="F8" s="39">
        <v>0.23228803011323765</v>
      </c>
      <c r="G8" s="39">
        <v>0.11466070580628406</v>
      </c>
      <c r="H8" s="52">
        <v>0.33115430089234793</v>
      </c>
      <c r="I8" s="39">
        <v>0.11188096800341153</v>
      </c>
      <c r="J8" s="39">
        <v>0.13280898028266994</v>
      </c>
      <c r="K8" s="39">
        <v>0.12488762315015102</v>
      </c>
      <c r="L8" s="39">
        <v>0.20636625291091373</v>
      </c>
      <c r="M8" s="52">
        <v>0.27490829884367629</v>
      </c>
      <c r="N8" s="39">
        <v>0.10397233261164981</v>
      </c>
      <c r="O8" s="39">
        <v>9.5693841139675689E-2</v>
      </c>
      <c r="P8" s="52">
        <v>0.13106270371913997</v>
      </c>
      <c r="Q8" s="39">
        <v>0.21239605841903333</v>
      </c>
      <c r="R8" s="52">
        <v>0.15690853625194218</v>
      </c>
      <c r="S8" s="39">
        <v>0.17470974184048896</v>
      </c>
      <c r="T8" s="52">
        <v>0.19837786597291365</v>
      </c>
      <c r="U8" s="39">
        <v>0.14415450195251311</v>
      </c>
      <c r="V8" s="39">
        <v>0.1304747205590831</v>
      </c>
      <c r="W8" s="39">
        <v>0.18599923662055481</v>
      </c>
      <c r="X8" s="52">
        <v>0.16097370614078368</v>
      </c>
      <c r="Y8" s="39">
        <v>0.15693380584607841</v>
      </c>
      <c r="Z8" s="39">
        <v>0.17345063625693435</v>
      </c>
      <c r="AA8" s="39">
        <v>0.18318943300277243</v>
      </c>
      <c r="AB8" s="39">
        <v>0.14217310859890486</v>
      </c>
      <c r="AC8" s="39">
        <v>0.12776142401348409</v>
      </c>
      <c r="AD8" s="39">
        <v>0</v>
      </c>
      <c r="AE8" s="52">
        <v>0.1701314565299194</v>
      </c>
      <c r="AF8" s="39">
        <v>0.15914663588254707</v>
      </c>
      <c r="AG8" s="52">
        <v>0.16879033504533958</v>
      </c>
      <c r="AH8" s="39">
        <v>0.17563730967285768</v>
      </c>
      <c r="AI8" s="39">
        <v>0.1551395275823752</v>
      </c>
      <c r="AJ8" s="39">
        <v>0.16363286881505346</v>
      </c>
      <c r="AK8" s="39">
        <v>0.20903207279812072</v>
      </c>
      <c r="AL8" s="52">
        <v>0.16856778761931679</v>
      </c>
      <c r="AM8" s="39">
        <v>0.1746971854176238</v>
      </c>
      <c r="AN8" s="39">
        <v>0.15912561404828984</v>
      </c>
      <c r="AO8" s="39">
        <v>0.17112632635609817</v>
      </c>
      <c r="AP8" s="39">
        <v>0.15990533641435678</v>
      </c>
      <c r="AQ8" s="45">
        <v>0.18136979749501486</v>
      </c>
    </row>
    <row r="9" spans="1:43" ht="20" customHeight="1" x14ac:dyDescent="0.25">
      <c r="A9" s="83"/>
      <c r="B9" s="46">
        <v>331</v>
      </c>
      <c r="C9" s="40">
        <v>95</v>
      </c>
      <c r="D9" s="40">
        <v>54</v>
      </c>
      <c r="E9" s="40">
        <v>30</v>
      </c>
      <c r="F9" s="40">
        <v>82</v>
      </c>
      <c r="G9" s="40">
        <v>21</v>
      </c>
      <c r="H9" s="53">
        <v>112</v>
      </c>
      <c r="I9" s="40">
        <v>54</v>
      </c>
      <c r="J9" s="40">
        <v>23</v>
      </c>
      <c r="K9" s="40">
        <v>12</v>
      </c>
      <c r="L9" s="40">
        <v>42</v>
      </c>
      <c r="M9" s="53">
        <v>158</v>
      </c>
      <c r="N9" s="40">
        <v>46</v>
      </c>
      <c r="O9" s="40">
        <v>13</v>
      </c>
      <c r="P9" s="53">
        <v>90</v>
      </c>
      <c r="Q9" s="40">
        <v>149</v>
      </c>
      <c r="R9" s="53">
        <v>151</v>
      </c>
      <c r="S9" s="40">
        <v>180</v>
      </c>
      <c r="T9" s="53">
        <v>109</v>
      </c>
      <c r="U9" s="40">
        <v>70</v>
      </c>
      <c r="V9" s="40">
        <v>65</v>
      </c>
      <c r="W9" s="40">
        <v>88</v>
      </c>
      <c r="X9" s="53">
        <v>77</v>
      </c>
      <c r="Y9" s="40">
        <v>52</v>
      </c>
      <c r="Z9" s="40">
        <v>46</v>
      </c>
      <c r="AA9" s="40">
        <v>120</v>
      </c>
      <c r="AB9" s="40">
        <v>14</v>
      </c>
      <c r="AC9" s="40">
        <v>22</v>
      </c>
      <c r="AD9" s="40">
        <v>0</v>
      </c>
      <c r="AE9" s="53">
        <v>197</v>
      </c>
      <c r="AF9" s="40">
        <v>134</v>
      </c>
      <c r="AG9" s="53">
        <v>66</v>
      </c>
      <c r="AH9" s="40">
        <v>64</v>
      </c>
      <c r="AI9" s="40">
        <v>44</v>
      </c>
      <c r="AJ9" s="40">
        <v>57</v>
      </c>
      <c r="AK9" s="40">
        <v>78</v>
      </c>
      <c r="AL9" s="53">
        <v>200</v>
      </c>
      <c r="AM9" s="40">
        <v>126</v>
      </c>
      <c r="AN9" s="40">
        <v>74</v>
      </c>
      <c r="AO9" s="40">
        <v>118</v>
      </c>
      <c r="AP9" s="40">
        <v>52</v>
      </c>
      <c r="AQ9" s="46">
        <v>65</v>
      </c>
    </row>
    <row r="10" spans="1:43" ht="20" customHeight="1" x14ac:dyDescent="0.25">
      <c r="A10" s="84" t="s">
        <v>114</v>
      </c>
      <c r="B10" s="47">
        <v>0.24229580009459753</v>
      </c>
      <c r="C10" s="41">
        <v>0.2229422947510202</v>
      </c>
      <c r="D10" s="41">
        <v>0.2281166415191023</v>
      </c>
      <c r="E10" s="41">
        <v>0.20367286049152586</v>
      </c>
      <c r="F10" s="41">
        <v>0.28818469713243183</v>
      </c>
      <c r="G10" s="41">
        <v>0.18417048608726802</v>
      </c>
      <c r="H10" s="54">
        <v>0.26580769493728362</v>
      </c>
      <c r="I10" s="41">
        <v>0.19769634547177464</v>
      </c>
      <c r="J10" s="41">
        <v>0.23651724960809895</v>
      </c>
      <c r="K10" s="41">
        <v>0.19815819678197324</v>
      </c>
      <c r="L10" s="41">
        <v>0.28737458775698871</v>
      </c>
      <c r="M10" s="54">
        <v>0.28943938597247082</v>
      </c>
      <c r="N10" s="41">
        <v>0.1778125111825872</v>
      </c>
      <c r="O10" s="41">
        <v>0.18482852782463291</v>
      </c>
      <c r="P10" s="54">
        <v>0.22638670963102409</v>
      </c>
      <c r="Q10" s="41">
        <v>0.24239437625921029</v>
      </c>
      <c r="R10" s="54">
        <v>0.23852225981849287</v>
      </c>
      <c r="S10" s="41">
        <v>0.24678462251103039</v>
      </c>
      <c r="T10" s="54">
        <v>0.24675656245888711</v>
      </c>
      <c r="U10" s="41">
        <v>0.19262542851527256</v>
      </c>
      <c r="V10" s="41">
        <v>0.2222341568413671</v>
      </c>
      <c r="W10" s="41">
        <v>0.3088387160112917</v>
      </c>
      <c r="X10" s="54">
        <v>0.24214674048368739</v>
      </c>
      <c r="Y10" s="41">
        <v>0.25583269578244194</v>
      </c>
      <c r="Z10" s="41">
        <v>0.23650398005325016</v>
      </c>
      <c r="AA10" s="41">
        <v>0.24571577088369151</v>
      </c>
      <c r="AB10" s="41">
        <v>0.28036568074729401</v>
      </c>
      <c r="AC10" s="41">
        <v>0.19082568369369179</v>
      </c>
      <c r="AD10" s="41">
        <v>0</v>
      </c>
      <c r="AE10" s="54">
        <v>0.22485161315876351</v>
      </c>
      <c r="AF10" s="41">
        <v>0.26635488559208342</v>
      </c>
      <c r="AG10" s="54">
        <v>0.24898649329372982</v>
      </c>
      <c r="AH10" s="41">
        <v>0.24648962569517341</v>
      </c>
      <c r="AI10" s="41">
        <v>0.26519051468810667</v>
      </c>
      <c r="AJ10" s="41">
        <v>0.25896432231563365</v>
      </c>
      <c r="AK10" s="41">
        <v>0.22143631905590133</v>
      </c>
      <c r="AL10" s="54">
        <v>0.25409972533308672</v>
      </c>
      <c r="AM10" s="41">
        <v>0.26650623658672912</v>
      </c>
      <c r="AN10" s="41">
        <v>0.23498782616737279</v>
      </c>
      <c r="AO10" s="41">
        <v>0.21633830969550519</v>
      </c>
      <c r="AP10" s="41">
        <v>0.20357940378105674</v>
      </c>
      <c r="AQ10" s="47">
        <v>0.22798572094686251</v>
      </c>
    </row>
    <row r="11" spans="1:43" ht="20" customHeight="1" x14ac:dyDescent="0.25">
      <c r="A11" s="84"/>
      <c r="B11" s="44">
        <v>485</v>
      </c>
      <c r="C11" s="38">
        <v>59</v>
      </c>
      <c r="D11" s="38">
        <v>92</v>
      </c>
      <c r="E11" s="38">
        <v>36</v>
      </c>
      <c r="F11" s="38">
        <v>102</v>
      </c>
      <c r="G11" s="38">
        <v>33</v>
      </c>
      <c r="H11" s="51">
        <v>90</v>
      </c>
      <c r="I11" s="38">
        <v>95</v>
      </c>
      <c r="J11" s="38">
        <v>41</v>
      </c>
      <c r="K11" s="38">
        <v>19</v>
      </c>
      <c r="L11" s="38">
        <v>59</v>
      </c>
      <c r="M11" s="51">
        <v>166</v>
      </c>
      <c r="N11" s="38">
        <v>78</v>
      </c>
      <c r="O11" s="38">
        <v>24</v>
      </c>
      <c r="P11" s="51">
        <v>155</v>
      </c>
      <c r="Q11" s="38">
        <v>170</v>
      </c>
      <c r="R11" s="51">
        <v>230</v>
      </c>
      <c r="S11" s="38">
        <v>254</v>
      </c>
      <c r="T11" s="51">
        <v>135</v>
      </c>
      <c r="U11" s="38">
        <v>93</v>
      </c>
      <c r="V11" s="38">
        <v>110</v>
      </c>
      <c r="W11" s="38">
        <v>146</v>
      </c>
      <c r="X11" s="51">
        <v>116</v>
      </c>
      <c r="Y11" s="38">
        <v>85</v>
      </c>
      <c r="Z11" s="38">
        <v>63</v>
      </c>
      <c r="AA11" s="38">
        <v>161</v>
      </c>
      <c r="AB11" s="38">
        <v>27</v>
      </c>
      <c r="AC11" s="38">
        <v>33</v>
      </c>
      <c r="AD11" s="38">
        <v>0</v>
      </c>
      <c r="AE11" s="51">
        <v>261</v>
      </c>
      <c r="AF11" s="38">
        <v>224</v>
      </c>
      <c r="AG11" s="51">
        <v>97</v>
      </c>
      <c r="AH11" s="38">
        <v>89</v>
      </c>
      <c r="AI11" s="38">
        <v>75</v>
      </c>
      <c r="AJ11" s="38">
        <v>90</v>
      </c>
      <c r="AK11" s="38">
        <v>82</v>
      </c>
      <c r="AL11" s="51">
        <v>301</v>
      </c>
      <c r="AM11" s="38">
        <v>192</v>
      </c>
      <c r="AN11" s="38">
        <v>110</v>
      </c>
      <c r="AO11" s="38">
        <v>149</v>
      </c>
      <c r="AP11" s="38">
        <v>67</v>
      </c>
      <c r="AQ11" s="44">
        <v>82</v>
      </c>
    </row>
    <row r="12" spans="1:43" ht="20" customHeight="1" x14ac:dyDescent="0.25">
      <c r="A12" s="83" t="s">
        <v>115</v>
      </c>
      <c r="B12" s="45">
        <v>0.16907097397924239</v>
      </c>
      <c r="C12" s="39">
        <v>5.7349841495719325E-2</v>
      </c>
      <c r="D12" s="39">
        <v>0.20881382877322621</v>
      </c>
      <c r="E12" s="39">
        <v>0.24103224584495603</v>
      </c>
      <c r="F12" s="39">
        <v>0.16178782658154517</v>
      </c>
      <c r="G12" s="39">
        <v>0.16696360328413654</v>
      </c>
      <c r="H12" s="52">
        <v>8.2686653314790262E-2</v>
      </c>
      <c r="I12" s="39">
        <v>0.21405038834282739</v>
      </c>
      <c r="J12" s="39">
        <v>0.22892132912293278</v>
      </c>
      <c r="K12" s="39">
        <v>0.10648438100742089</v>
      </c>
      <c r="L12" s="39">
        <v>0.1529786511521106</v>
      </c>
      <c r="M12" s="52">
        <v>0.11722977955980615</v>
      </c>
      <c r="N12" s="39">
        <v>0.21423466670551225</v>
      </c>
      <c r="O12" s="39">
        <v>0.24164981893684384</v>
      </c>
      <c r="P12" s="52">
        <v>0.20320577536202497</v>
      </c>
      <c r="Q12" s="39">
        <v>0.16055392504494434</v>
      </c>
      <c r="R12" s="52">
        <v>0.1956062979248383</v>
      </c>
      <c r="S12" s="39">
        <v>0.14534292439728358</v>
      </c>
      <c r="T12" s="52">
        <v>0.15960295082468151</v>
      </c>
      <c r="U12" s="39">
        <v>0.18885158530236301</v>
      </c>
      <c r="V12" s="39">
        <v>0.18855414963217221</v>
      </c>
      <c r="W12" s="39">
        <v>0.13944038231502598</v>
      </c>
      <c r="X12" s="52">
        <v>0.16735391435902064</v>
      </c>
      <c r="Y12" s="39">
        <v>0.16717362740893638</v>
      </c>
      <c r="Z12" s="39">
        <v>0.18276847370107807</v>
      </c>
      <c r="AA12" s="39">
        <v>0.16138797530723673</v>
      </c>
      <c r="AB12" s="39">
        <v>0.15587396919348315</v>
      </c>
      <c r="AC12" s="39">
        <v>0.19311944137038867</v>
      </c>
      <c r="AD12" s="39">
        <v>0</v>
      </c>
      <c r="AE12" s="52">
        <v>0.18009734880527398</v>
      </c>
      <c r="AF12" s="39">
        <v>0.15386335807586637</v>
      </c>
      <c r="AG12" s="52">
        <v>0.13621485053969609</v>
      </c>
      <c r="AH12" s="39">
        <v>0.16506051826859422</v>
      </c>
      <c r="AI12" s="39">
        <v>0.19971358614780385</v>
      </c>
      <c r="AJ12" s="39">
        <v>0.20029759867577188</v>
      </c>
      <c r="AK12" s="39">
        <v>0.18164839280062003</v>
      </c>
      <c r="AL12" s="52">
        <v>0.16595065007291163</v>
      </c>
      <c r="AM12" s="39">
        <v>0.1517127571509117</v>
      </c>
      <c r="AN12" s="39">
        <v>0.1878837437762364</v>
      </c>
      <c r="AO12" s="39">
        <v>0.16936632059234175</v>
      </c>
      <c r="AP12" s="39">
        <v>0.18471954133567334</v>
      </c>
      <c r="AQ12" s="45">
        <v>0.15535059877187163</v>
      </c>
    </row>
    <row r="13" spans="1:43" ht="20" customHeight="1" x14ac:dyDescent="0.25">
      <c r="A13" s="83"/>
      <c r="B13" s="46">
        <v>338</v>
      </c>
      <c r="C13" s="40">
        <v>15</v>
      </c>
      <c r="D13" s="40">
        <v>84</v>
      </c>
      <c r="E13" s="40">
        <v>43</v>
      </c>
      <c r="F13" s="40">
        <v>57</v>
      </c>
      <c r="G13" s="40">
        <v>30</v>
      </c>
      <c r="H13" s="53">
        <v>28</v>
      </c>
      <c r="I13" s="40">
        <v>103</v>
      </c>
      <c r="J13" s="40">
        <v>40</v>
      </c>
      <c r="K13" s="40">
        <v>10</v>
      </c>
      <c r="L13" s="40">
        <v>31</v>
      </c>
      <c r="M13" s="53">
        <v>67</v>
      </c>
      <c r="N13" s="40">
        <v>94</v>
      </c>
      <c r="O13" s="40">
        <v>32</v>
      </c>
      <c r="P13" s="53">
        <v>140</v>
      </c>
      <c r="Q13" s="40">
        <v>112</v>
      </c>
      <c r="R13" s="53">
        <v>189</v>
      </c>
      <c r="S13" s="40">
        <v>150</v>
      </c>
      <c r="T13" s="53">
        <v>87</v>
      </c>
      <c r="U13" s="40">
        <v>91</v>
      </c>
      <c r="V13" s="40">
        <v>93</v>
      </c>
      <c r="W13" s="40">
        <v>66</v>
      </c>
      <c r="X13" s="53">
        <v>80</v>
      </c>
      <c r="Y13" s="40">
        <v>55</v>
      </c>
      <c r="Z13" s="40">
        <v>49</v>
      </c>
      <c r="AA13" s="40">
        <v>106</v>
      </c>
      <c r="AB13" s="40">
        <v>15</v>
      </c>
      <c r="AC13" s="40">
        <v>33</v>
      </c>
      <c r="AD13" s="40">
        <v>0</v>
      </c>
      <c r="AE13" s="53">
        <v>209</v>
      </c>
      <c r="AF13" s="40">
        <v>129</v>
      </c>
      <c r="AG13" s="53">
        <v>53</v>
      </c>
      <c r="AH13" s="40">
        <v>60</v>
      </c>
      <c r="AI13" s="40">
        <v>57</v>
      </c>
      <c r="AJ13" s="40">
        <v>70</v>
      </c>
      <c r="AK13" s="40">
        <v>67</v>
      </c>
      <c r="AL13" s="53">
        <v>197</v>
      </c>
      <c r="AM13" s="40">
        <v>109</v>
      </c>
      <c r="AN13" s="40">
        <v>88</v>
      </c>
      <c r="AO13" s="40">
        <v>116</v>
      </c>
      <c r="AP13" s="40">
        <v>61</v>
      </c>
      <c r="AQ13" s="46">
        <v>56</v>
      </c>
    </row>
    <row r="14" spans="1:43" ht="20" customHeight="1" x14ac:dyDescent="0.25">
      <c r="A14" s="84" t="s">
        <v>116</v>
      </c>
      <c r="B14" s="47">
        <v>0.20684900699917835</v>
      </c>
      <c r="C14" s="41">
        <v>3.5974507665882345E-2</v>
      </c>
      <c r="D14" s="41">
        <v>0.30231798748593608</v>
      </c>
      <c r="E14" s="41">
        <v>0.29936490551925415</v>
      </c>
      <c r="F14" s="41">
        <v>0.12761559050062904</v>
      </c>
      <c r="G14" s="41">
        <v>0.38724144012645217</v>
      </c>
      <c r="H14" s="54">
        <v>4.8671835892209615E-2</v>
      </c>
      <c r="I14" s="41">
        <v>0.3256432069361157</v>
      </c>
      <c r="J14" s="41">
        <v>0.30820803164970939</v>
      </c>
      <c r="K14" s="41">
        <v>0.40983019359128581</v>
      </c>
      <c r="L14" s="41">
        <v>0.16019168044578266</v>
      </c>
      <c r="M14" s="54">
        <v>8.9999001245250482E-2</v>
      </c>
      <c r="N14" s="41">
        <v>0.37691682434337764</v>
      </c>
      <c r="O14" s="41">
        <v>0.36138821053611053</v>
      </c>
      <c r="P14" s="54">
        <v>0.29593887634385319</v>
      </c>
      <c r="Q14" s="41">
        <v>0.17256730583142818</v>
      </c>
      <c r="R14" s="54">
        <v>0.24643387917089343</v>
      </c>
      <c r="S14" s="41">
        <v>0.16889912208897329</v>
      </c>
      <c r="T14" s="54">
        <v>0.16078888795176738</v>
      </c>
      <c r="U14" s="41">
        <v>0.24376071023483578</v>
      </c>
      <c r="V14" s="41">
        <v>0.28431583677489392</v>
      </c>
      <c r="W14" s="41">
        <v>0.14137746465453011</v>
      </c>
      <c r="X14" s="54">
        <v>0.2205630896992859</v>
      </c>
      <c r="Y14" s="41">
        <v>0.14518651024361698</v>
      </c>
      <c r="Z14" s="41">
        <v>0.22164566538228697</v>
      </c>
      <c r="AA14" s="41">
        <v>0.20599187604162567</v>
      </c>
      <c r="AB14" s="41">
        <v>0.21715483487090001</v>
      </c>
      <c r="AC14" s="41">
        <v>0.26224360248872647</v>
      </c>
      <c r="AD14" s="41">
        <v>0</v>
      </c>
      <c r="AE14" s="54">
        <v>0.22543979106246337</v>
      </c>
      <c r="AF14" s="41">
        <v>0.18120853061073069</v>
      </c>
      <c r="AG14" s="54">
        <v>0.20282017593454976</v>
      </c>
      <c r="AH14" s="41">
        <v>0.20631224284436342</v>
      </c>
      <c r="AI14" s="41">
        <v>0.20598312712631459</v>
      </c>
      <c r="AJ14" s="41">
        <v>0.23088842308963003</v>
      </c>
      <c r="AK14" s="41">
        <v>0.1900541497827026</v>
      </c>
      <c r="AL14" s="54">
        <v>0.1994348486501093</v>
      </c>
      <c r="AM14" s="41">
        <v>0.18719653373612313</v>
      </c>
      <c r="AN14" s="41">
        <v>0.21828764584768467</v>
      </c>
      <c r="AO14" s="41">
        <v>0.23165948027318556</v>
      </c>
      <c r="AP14" s="41">
        <v>0.22670814565670586</v>
      </c>
      <c r="AQ14" s="47">
        <v>0.23617947837552372</v>
      </c>
    </row>
    <row r="15" spans="1:43" ht="20" customHeight="1" x14ac:dyDescent="0.25">
      <c r="A15" s="84"/>
      <c r="B15" s="44">
        <v>414</v>
      </c>
      <c r="C15" s="38">
        <v>10</v>
      </c>
      <c r="D15" s="38">
        <v>122</v>
      </c>
      <c r="E15" s="38">
        <v>53</v>
      </c>
      <c r="F15" s="38">
        <v>45</v>
      </c>
      <c r="G15" s="38">
        <v>70</v>
      </c>
      <c r="H15" s="51">
        <v>16</v>
      </c>
      <c r="I15" s="38">
        <v>157</v>
      </c>
      <c r="J15" s="38">
        <v>54</v>
      </c>
      <c r="K15" s="38">
        <v>39</v>
      </c>
      <c r="L15" s="38">
        <v>33</v>
      </c>
      <c r="M15" s="51">
        <v>52</v>
      </c>
      <c r="N15" s="38">
        <v>166</v>
      </c>
      <c r="O15" s="38">
        <v>48</v>
      </c>
      <c r="P15" s="51">
        <v>203</v>
      </c>
      <c r="Q15" s="38">
        <v>121</v>
      </c>
      <c r="R15" s="51">
        <v>238</v>
      </c>
      <c r="S15" s="38">
        <v>174</v>
      </c>
      <c r="T15" s="51">
        <v>88</v>
      </c>
      <c r="U15" s="38">
        <v>118</v>
      </c>
      <c r="V15" s="38">
        <v>141</v>
      </c>
      <c r="W15" s="38">
        <v>67</v>
      </c>
      <c r="X15" s="51">
        <v>106</v>
      </c>
      <c r="Y15" s="38">
        <v>48</v>
      </c>
      <c r="Z15" s="38">
        <v>59</v>
      </c>
      <c r="AA15" s="38">
        <v>135</v>
      </c>
      <c r="AB15" s="38">
        <v>21</v>
      </c>
      <c r="AC15" s="38">
        <v>45</v>
      </c>
      <c r="AD15" s="38">
        <v>0</v>
      </c>
      <c r="AE15" s="51">
        <v>261</v>
      </c>
      <c r="AF15" s="38">
        <v>152</v>
      </c>
      <c r="AG15" s="51">
        <v>79</v>
      </c>
      <c r="AH15" s="38">
        <v>75</v>
      </c>
      <c r="AI15" s="38">
        <v>58</v>
      </c>
      <c r="AJ15" s="38">
        <v>80</v>
      </c>
      <c r="AK15" s="38">
        <v>71</v>
      </c>
      <c r="AL15" s="51">
        <v>237</v>
      </c>
      <c r="AM15" s="38">
        <v>135</v>
      </c>
      <c r="AN15" s="38">
        <v>102</v>
      </c>
      <c r="AO15" s="38">
        <v>159</v>
      </c>
      <c r="AP15" s="38">
        <v>74</v>
      </c>
      <c r="AQ15" s="44">
        <v>85</v>
      </c>
    </row>
    <row r="16" spans="1:43" ht="20" customHeight="1" x14ac:dyDescent="0.25">
      <c r="A16" s="83" t="s">
        <v>117</v>
      </c>
      <c r="B16" s="45">
        <v>0.14282693790887613</v>
      </c>
      <c r="C16" s="39">
        <v>8.0126797368490571E-2</v>
      </c>
      <c r="D16" s="39">
        <v>6.2567515138488017E-2</v>
      </c>
      <c r="E16" s="39">
        <v>6.5432501119942851E-2</v>
      </c>
      <c r="F16" s="39">
        <v>0.11117851289991997</v>
      </c>
      <c r="G16" s="39">
        <v>0.10309053326439872</v>
      </c>
      <c r="H16" s="52">
        <v>7.543890717662434E-2</v>
      </c>
      <c r="I16" s="39">
        <v>9.1444852661933709E-2</v>
      </c>
      <c r="J16" s="39">
        <v>5.9947897649856037E-2</v>
      </c>
      <c r="K16" s="39">
        <v>7.4617574921357052E-2</v>
      </c>
      <c r="L16" s="39">
        <v>0.11953932214223202</v>
      </c>
      <c r="M16" s="52">
        <v>8.3706427652080612E-2</v>
      </c>
      <c r="N16" s="39">
        <v>8.4056444167896427E-2</v>
      </c>
      <c r="O16" s="39">
        <v>8.3615087650660572E-2</v>
      </c>
      <c r="P16" s="52">
        <v>8.5201657590469909E-2</v>
      </c>
      <c r="Q16" s="39">
        <v>0.11403164713104158</v>
      </c>
      <c r="R16" s="52">
        <v>9.2697070909593504E-2</v>
      </c>
      <c r="S16" s="39">
        <v>0.18693536489569598</v>
      </c>
      <c r="T16" s="52">
        <v>0.15072520498042041</v>
      </c>
      <c r="U16" s="39">
        <v>0.16596494572576109</v>
      </c>
      <c r="V16" s="39">
        <v>0.12717983980646794</v>
      </c>
      <c r="W16" s="39">
        <v>0.1264301033868756</v>
      </c>
      <c r="X16" s="52">
        <v>0.14217321541480046</v>
      </c>
      <c r="Y16" s="39">
        <v>0.18933644567160904</v>
      </c>
      <c r="Z16" s="39">
        <v>0.11172849913363671</v>
      </c>
      <c r="AA16" s="39">
        <v>0.13086632267474427</v>
      </c>
      <c r="AB16" s="39">
        <v>0.11044196497954342</v>
      </c>
      <c r="AC16" s="39">
        <v>0.16746050321158509</v>
      </c>
      <c r="AD16" s="39">
        <v>0</v>
      </c>
      <c r="AE16" s="52">
        <v>0.12390224347329161</v>
      </c>
      <c r="AF16" s="39">
        <v>0.16892794468633923</v>
      </c>
      <c r="AG16" s="52">
        <v>0.18150207872879487</v>
      </c>
      <c r="AH16" s="39">
        <v>0.11930998347179661</v>
      </c>
      <c r="AI16" s="39">
        <v>0.10150201417658945</v>
      </c>
      <c r="AJ16" s="39">
        <v>9.0076589368681417E-2</v>
      </c>
      <c r="AK16" s="39">
        <v>0.10366859379185898</v>
      </c>
      <c r="AL16" s="52">
        <v>0.12771753550869205</v>
      </c>
      <c r="AM16" s="39">
        <v>0.12453568614495354</v>
      </c>
      <c r="AN16" s="39">
        <v>0.13261908945540751</v>
      </c>
      <c r="AO16" s="39">
        <v>0.1522760763181891</v>
      </c>
      <c r="AP16" s="39">
        <v>0.15144233427961823</v>
      </c>
      <c r="AQ16" s="45">
        <v>0.15303718675084624</v>
      </c>
    </row>
    <row r="17" spans="1:43" ht="20" customHeight="1" x14ac:dyDescent="0.25">
      <c r="A17" s="83"/>
      <c r="B17" s="46">
        <v>286</v>
      </c>
      <c r="C17" s="40">
        <v>21</v>
      </c>
      <c r="D17" s="40">
        <v>25</v>
      </c>
      <c r="E17" s="40">
        <v>12</v>
      </c>
      <c r="F17" s="40">
        <v>39</v>
      </c>
      <c r="G17" s="40">
        <v>19</v>
      </c>
      <c r="H17" s="53">
        <v>25</v>
      </c>
      <c r="I17" s="40">
        <v>44</v>
      </c>
      <c r="J17" s="40">
        <v>10</v>
      </c>
      <c r="K17" s="40">
        <v>7</v>
      </c>
      <c r="L17" s="40">
        <v>24</v>
      </c>
      <c r="M17" s="53">
        <v>48</v>
      </c>
      <c r="N17" s="40">
        <v>37</v>
      </c>
      <c r="O17" s="40">
        <v>11</v>
      </c>
      <c r="P17" s="53">
        <v>58</v>
      </c>
      <c r="Q17" s="40">
        <v>80</v>
      </c>
      <c r="R17" s="53">
        <v>89</v>
      </c>
      <c r="S17" s="40">
        <v>192</v>
      </c>
      <c r="T17" s="53">
        <v>82</v>
      </c>
      <c r="U17" s="40">
        <v>80</v>
      </c>
      <c r="V17" s="40">
        <v>63</v>
      </c>
      <c r="W17" s="40">
        <v>60</v>
      </c>
      <c r="X17" s="53">
        <v>68</v>
      </c>
      <c r="Y17" s="40">
        <v>63</v>
      </c>
      <c r="Z17" s="40">
        <v>30</v>
      </c>
      <c r="AA17" s="40">
        <v>86</v>
      </c>
      <c r="AB17" s="40">
        <v>11</v>
      </c>
      <c r="AC17" s="40">
        <v>29</v>
      </c>
      <c r="AD17" s="40">
        <v>0</v>
      </c>
      <c r="AE17" s="53">
        <v>144</v>
      </c>
      <c r="AF17" s="40">
        <v>142</v>
      </c>
      <c r="AG17" s="53">
        <v>71</v>
      </c>
      <c r="AH17" s="40">
        <v>43</v>
      </c>
      <c r="AI17" s="40">
        <v>29</v>
      </c>
      <c r="AJ17" s="40">
        <v>31</v>
      </c>
      <c r="AK17" s="40">
        <v>38</v>
      </c>
      <c r="AL17" s="53">
        <v>151</v>
      </c>
      <c r="AM17" s="40">
        <v>90</v>
      </c>
      <c r="AN17" s="40">
        <v>62</v>
      </c>
      <c r="AO17" s="40">
        <v>105</v>
      </c>
      <c r="AP17" s="40">
        <v>50</v>
      </c>
      <c r="AQ17" s="46">
        <v>55</v>
      </c>
    </row>
    <row r="18" spans="1:43" ht="20" customHeight="1" x14ac:dyDescent="0.25">
      <c r="A18" s="84" t="s">
        <v>118</v>
      </c>
      <c r="B18" s="47">
        <v>0.23895728101810637</v>
      </c>
      <c r="C18" s="41">
        <v>0.60360655871888891</v>
      </c>
      <c r="D18" s="41">
        <v>0.19818402708324737</v>
      </c>
      <c r="E18" s="41">
        <v>0.1904974870243209</v>
      </c>
      <c r="F18" s="41">
        <v>0.31123337288547392</v>
      </c>
      <c r="G18" s="41">
        <v>0.15853393723774509</v>
      </c>
      <c r="H18" s="54">
        <v>0.52739490867909278</v>
      </c>
      <c r="I18" s="41">
        <v>0.17116520658734888</v>
      </c>
      <c r="J18" s="41">
        <v>0.16640549196940224</v>
      </c>
      <c r="K18" s="41">
        <v>0.21090965369796269</v>
      </c>
      <c r="L18" s="41">
        <v>0.27991575850288641</v>
      </c>
      <c r="M18" s="54">
        <v>0.41962540557039119</v>
      </c>
      <c r="N18" s="41">
        <v>0.14697955360062706</v>
      </c>
      <c r="O18" s="41">
        <v>0.12851835505175255</v>
      </c>
      <c r="P18" s="54">
        <v>0.18926698107262774</v>
      </c>
      <c r="Q18" s="41">
        <v>0.31045274573337323</v>
      </c>
      <c r="R18" s="54">
        <v>0.2267404921761807</v>
      </c>
      <c r="S18" s="41">
        <v>0.25203796610701446</v>
      </c>
      <c r="T18" s="54">
        <v>0.28212639378424348</v>
      </c>
      <c r="U18" s="41">
        <v>0.20879733022176816</v>
      </c>
      <c r="V18" s="41">
        <v>0.17771601694509886</v>
      </c>
      <c r="W18" s="41">
        <v>0.28391333363227667</v>
      </c>
      <c r="X18" s="54">
        <v>0.22776304004320605</v>
      </c>
      <c r="Y18" s="41">
        <v>0.24247072089339552</v>
      </c>
      <c r="Z18" s="41">
        <v>0.24735338172974847</v>
      </c>
      <c r="AA18" s="41">
        <v>0.25603805509270111</v>
      </c>
      <c r="AB18" s="41">
        <v>0.23616355020877944</v>
      </c>
      <c r="AC18" s="41">
        <v>0.186350769235608</v>
      </c>
      <c r="AD18" s="41">
        <v>0</v>
      </c>
      <c r="AE18" s="54">
        <v>0.24570900350020541</v>
      </c>
      <c r="AF18" s="41">
        <v>0.22964528103497941</v>
      </c>
      <c r="AG18" s="54">
        <v>0.23047640150322926</v>
      </c>
      <c r="AH18" s="41">
        <v>0.26282762972007295</v>
      </c>
      <c r="AI18" s="41">
        <v>0.22761075786118604</v>
      </c>
      <c r="AJ18" s="41">
        <v>0.21977306655028334</v>
      </c>
      <c r="AK18" s="41">
        <v>0.3031925445689182</v>
      </c>
      <c r="AL18" s="54">
        <v>0.2527972404351988</v>
      </c>
      <c r="AM18" s="41">
        <v>0.27004878638128027</v>
      </c>
      <c r="AN18" s="41">
        <v>0.22622169475329901</v>
      </c>
      <c r="AO18" s="41">
        <v>0.23035981312077944</v>
      </c>
      <c r="AP18" s="41">
        <v>0.23355057494694553</v>
      </c>
      <c r="AQ18" s="47">
        <v>0.22744701515489679</v>
      </c>
    </row>
    <row r="19" spans="1:43" ht="20" customHeight="1" x14ac:dyDescent="0.25">
      <c r="A19" s="84"/>
      <c r="B19" s="44">
        <v>478</v>
      </c>
      <c r="C19" s="38">
        <v>160</v>
      </c>
      <c r="D19" s="38">
        <v>80</v>
      </c>
      <c r="E19" s="38">
        <v>34</v>
      </c>
      <c r="F19" s="38">
        <v>110</v>
      </c>
      <c r="G19" s="38">
        <v>29</v>
      </c>
      <c r="H19" s="51">
        <v>178</v>
      </c>
      <c r="I19" s="38">
        <v>82</v>
      </c>
      <c r="J19" s="38">
        <v>29</v>
      </c>
      <c r="K19" s="38">
        <v>20</v>
      </c>
      <c r="L19" s="38">
        <v>57</v>
      </c>
      <c r="M19" s="51">
        <v>241</v>
      </c>
      <c r="N19" s="38">
        <v>65</v>
      </c>
      <c r="O19" s="38">
        <v>17</v>
      </c>
      <c r="P19" s="51">
        <v>130</v>
      </c>
      <c r="Q19" s="38">
        <v>218</v>
      </c>
      <c r="R19" s="51">
        <v>219</v>
      </c>
      <c r="S19" s="38">
        <v>259</v>
      </c>
      <c r="T19" s="51">
        <v>154</v>
      </c>
      <c r="U19" s="38">
        <v>101</v>
      </c>
      <c r="V19" s="38">
        <v>88</v>
      </c>
      <c r="W19" s="38">
        <v>135</v>
      </c>
      <c r="X19" s="51">
        <v>109</v>
      </c>
      <c r="Y19" s="38">
        <v>80</v>
      </c>
      <c r="Z19" s="38">
        <v>66</v>
      </c>
      <c r="AA19" s="38">
        <v>168</v>
      </c>
      <c r="AB19" s="38">
        <v>23</v>
      </c>
      <c r="AC19" s="38">
        <v>32</v>
      </c>
      <c r="AD19" s="38">
        <v>0</v>
      </c>
      <c r="AE19" s="51">
        <v>285</v>
      </c>
      <c r="AF19" s="38">
        <v>193</v>
      </c>
      <c r="AG19" s="51">
        <v>90</v>
      </c>
      <c r="AH19" s="38">
        <v>95</v>
      </c>
      <c r="AI19" s="38">
        <v>65</v>
      </c>
      <c r="AJ19" s="38">
        <v>76</v>
      </c>
      <c r="AK19" s="38">
        <v>112</v>
      </c>
      <c r="AL19" s="51">
        <v>300</v>
      </c>
      <c r="AM19" s="38">
        <v>194</v>
      </c>
      <c r="AN19" s="38">
        <v>106</v>
      </c>
      <c r="AO19" s="38">
        <v>158</v>
      </c>
      <c r="AP19" s="38">
        <v>77</v>
      </c>
      <c r="AQ19" s="44">
        <v>82</v>
      </c>
    </row>
    <row r="20" spans="1:43" ht="20" customHeight="1" x14ac:dyDescent="0.25">
      <c r="A20" s="83" t="s">
        <v>119</v>
      </c>
      <c r="B20" s="45">
        <v>0.375919980978421</v>
      </c>
      <c r="C20" s="39">
        <v>9.332434916160165E-2</v>
      </c>
      <c r="D20" s="39">
        <v>0.51113181625916193</v>
      </c>
      <c r="E20" s="39">
        <v>0.54039715136421029</v>
      </c>
      <c r="F20" s="39">
        <v>0.28940341708217415</v>
      </c>
      <c r="G20" s="39">
        <v>0.55420504341058896</v>
      </c>
      <c r="H20" s="52">
        <v>0.13135848920699986</v>
      </c>
      <c r="I20" s="39">
        <v>0.53969359527894334</v>
      </c>
      <c r="J20" s="39">
        <v>0.53712936077264228</v>
      </c>
      <c r="K20" s="39">
        <v>0.51631457459870667</v>
      </c>
      <c r="L20" s="39">
        <v>0.31317033159789315</v>
      </c>
      <c r="M20" s="52">
        <v>0.20722878080505652</v>
      </c>
      <c r="N20" s="39">
        <v>0.59115149104888987</v>
      </c>
      <c r="O20" s="39">
        <v>0.60303802947295471</v>
      </c>
      <c r="P20" s="52">
        <v>0.49914465170587802</v>
      </c>
      <c r="Q20" s="39">
        <v>0.33312123087637246</v>
      </c>
      <c r="R20" s="52">
        <v>0.44204017709573185</v>
      </c>
      <c r="S20" s="39">
        <v>0.31424204648625692</v>
      </c>
      <c r="T20" s="52">
        <v>0.32039183877644895</v>
      </c>
      <c r="U20" s="39">
        <v>0.43261229553719865</v>
      </c>
      <c r="V20" s="39">
        <v>0.47286998640706635</v>
      </c>
      <c r="W20" s="39">
        <v>0.28081784696955603</v>
      </c>
      <c r="X20" s="52">
        <v>0.38791700405830631</v>
      </c>
      <c r="Y20" s="39">
        <v>0.31236013765255344</v>
      </c>
      <c r="Z20" s="39">
        <v>0.40441413908336515</v>
      </c>
      <c r="AA20" s="39">
        <v>0.36737985134886242</v>
      </c>
      <c r="AB20" s="39">
        <v>0.3730288040643831</v>
      </c>
      <c r="AC20" s="39">
        <v>0.4553630438591153</v>
      </c>
      <c r="AD20" s="39">
        <v>0</v>
      </c>
      <c r="AE20" s="52">
        <v>0.4055371398677371</v>
      </c>
      <c r="AF20" s="39">
        <v>0.33507188868659737</v>
      </c>
      <c r="AG20" s="52">
        <v>0.33903502647424588</v>
      </c>
      <c r="AH20" s="39">
        <v>0.37137276111295753</v>
      </c>
      <c r="AI20" s="39">
        <v>0.40569671327411855</v>
      </c>
      <c r="AJ20" s="39">
        <v>0.43118602176540172</v>
      </c>
      <c r="AK20" s="39">
        <v>0.37170254258332269</v>
      </c>
      <c r="AL20" s="52">
        <v>0.36538549872302084</v>
      </c>
      <c r="AM20" s="39">
        <v>0.33890929088703486</v>
      </c>
      <c r="AN20" s="39">
        <v>0.40617138962392102</v>
      </c>
      <c r="AO20" s="39">
        <v>0.40102580086552769</v>
      </c>
      <c r="AP20" s="39">
        <v>0.41142768699237925</v>
      </c>
      <c r="AQ20" s="45">
        <v>0.39153007714739518</v>
      </c>
    </row>
    <row r="21" spans="1:43" ht="20" customHeight="1" x14ac:dyDescent="0.25">
      <c r="A21" s="85"/>
      <c r="B21" s="48">
        <v>752</v>
      </c>
      <c r="C21" s="42">
        <v>25</v>
      </c>
      <c r="D21" s="42">
        <v>206</v>
      </c>
      <c r="E21" s="42">
        <v>96</v>
      </c>
      <c r="F21" s="42">
        <v>103</v>
      </c>
      <c r="G21" s="42">
        <v>100</v>
      </c>
      <c r="H21" s="57">
        <v>44</v>
      </c>
      <c r="I21" s="42">
        <v>259</v>
      </c>
      <c r="J21" s="42">
        <v>94</v>
      </c>
      <c r="K21" s="42">
        <v>49</v>
      </c>
      <c r="L21" s="42">
        <v>64</v>
      </c>
      <c r="M21" s="57">
        <v>119</v>
      </c>
      <c r="N21" s="42">
        <v>260</v>
      </c>
      <c r="O21" s="42">
        <v>80</v>
      </c>
      <c r="P21" s="57">
        <v>343</v>
      </c>
      <c r="Q21" s="42">
        <v>233</v>
      </c>
      <c r="R21" s="57">
        <v>426</v>
      </c>
      <c r="S21" s="42">
        <v>323</v>
      </c>
      <c r="T21" s="57">
        <v>175</v>
      </c>
      <c r="U21" s="42">
        <v>209</v>
      </c>
      <c r="V21" s="42">
        <v>234</v>
      </c>
      <c r="W21" s="42">
        <v>133</v>
      </c>
      <c r="X21" s="57">
        <v>186</v>
      </c>
      <c r="Y21" s="42">
        <v>103</v>
      </c>
      <c r="Z21" s="42">
        <v>108</v>
      </c>
      <c r="AA21" s="42">
        <v>241</v>
      </c>
      <c r="AB21" s="42">
        <v>36</v>
      </c>
      <c r="AC21" s="42">
        <v>78</v>
      </c>
      <c r="AD21" s="42">
        <v>0</v>
      </c>
      <c r="AE21" s="57">
        <v>470</v>
      </c>
      <c r="AF21" s="42">
        <v>282</v>
      </c>
      <c r="AG21" s="57">
        <v>132</v>
      </c>
      <c r="AH21" s="42">
        <v>134</v>
      </c>
      <c r="AI21" s="42">
        <v>115</v>
      </c>
      <c r="AJ21" s="42">
        <v>150</v>
      </c>
      <c r="AK21" s="42">
        <v>138</v>
      </c>
      <c r="AL21" s="57">
        <v>433</v>
      </c>
      <c r="AM21" s="42">
        <v>244</v>
      </c>
      <c r="AN21" s="42">
        <v>190</v>
      </c>
      <c r="AO21" s="42">
        <v>276</v>
      </c>
      <c r="AP21" s="42">
        <v>135</v>
      </c>
      <c r="AQ21" s="48">
        <v>141</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1" display="Return to index" xr:uid="{DFA8C6D2-2ADF-4814-996E-73E8EAE9964E}"/>
  </hyperlinks>
  <pageMargins left="0.7" right="0.7" top="0.75" bottom="0.75" header="0.3" footer="0.3"/>
  <headerFooter alignWithMargins="0"/>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139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6.3198659110981242E-2</v>
      </c>
      <c r="C6" s="37">
        <v>0.22654099487270482</v>
      </c>
      <c r="D6" s="37">
        <v>5.2429794938514081E-2</v>
      </c>
      <c r="E6" s="37">
        <v>2.0805633246859336E-2</v>
      </c>
      <c r="F6" s="37">
        <v>7.8421108873816786E-2</v>
      </c>
      <c r="G6" s="37">
        <v>3.2319279253270071E-2</v>
      </c>
      <c r="H6" s="50">
        <v>0.17940685483916213</v>
      </c>
      <c r="I6" s="37">
        <v>5.1236764483734723E-2</v>
      </c>
      <c r="J6" s="37">
        <v>2.3694345489925092E-2</v>
      </c>
      <c r="K6" s="37">
        <v>6.3965504452843727E-2</v>
      </c>
      <c r="L6" s="37">
        <v>7.3007788936776341E-2</v>
      </c>
      <c r="M6" s="50">
        <v>0.12119448954553518</v>
      </c>
      <c r="N6" s="37">
        <v>3.9922191884988065E-2</v>
      </c>
      <c r="O6" s="37">
        <v>4.9852315067870363E-2</v>
      </c>
      <c r="P6" s="50">
        <v>5.3300237419903522E-2</v>
      </c>
      <c r="Q6" s="37">
        <v>8.7311149477875868E-2</v>
      </c>
      <c r="R6" s="50">
        <v>5.3958614503279996E-2</v>
      </c>
      <c r="S6" s="37">
        <v>7.2292076952536047E-2</v>
      </c>
      <c r="T6" s="50">
        <v>7.1782094146894876E-2</v>
      </c>
      <c r="U6" s="37">
        <v>5.131561666204771E-2</v>
      </c>
      <c r="V6" s="37">
        <v>4.4079837039896888E-2</v>
      </c>
      <c r="W6" s="37">
        <v>8.5404579299235034E-2</v>
      </c>
      <c r="X6" s="50">
        <v>5.9465395793650316E-2</v>
      </c>
      <c r="Y6" s="37">
        <v>9.1879658425925048E-2</v>
      </c>
      <c r="Z6" s="37">
        <v>4.8214587027636764E-2</v>
      </c>
      <c r="AA6" s="37">
        <v>5.7769375478590561E-2</v>
      </c>
      <c r="AB6" s="37">
        <v>0.12346326581453097</v>
      </c>
      <c r="AC6" s="37">
        <v>2.8254601578954368E-2</v>
      </c>
      <c r="AD6" s="37">
        <v>0</v>
      </c>
      <c r="AE6" s="50">
        <v>6.5402373304845926E-2</v>
      </c>
      <c r="AF6" s="37">
        <v>6.0159288551765763E-2</v>
      </c>
      <c r="AG6" s="50">
        <v>4.9109697969425214E-2</v>
      </c>
      <c r="AH6" s="37">
        <v>8.4177408284296859E-2</v>
      </c>
      <c r="AI6" s="37">
        <v>6.691406368684169E-2</v>
      </c>
      <c r="AJ6" s="37">
        <v>4.9644050139359235E-2</v>
      </c>
      <c r="AK6" s="37">
        <v>8.0096286636295269E-2</v>
      </c>
      <c r="AL6" s="50">
        <v>6.9491229445650754E-2</v>
      </c>
      <c r="AM6" s="37">
        <v>7.880819825947992E-2</v>
      </c>
      <c r="AN6" s="37">
        <v>5.5138687876180488E-2</v>
      </c>
      <c r="AO6" s="37">
        <v>5.8070842575422742E-2</v>
      </c>
      <c r="AP6" s="37">
        <v>7.1598812676531981E-2</v>
      </c>
      <c r="AQ6" s="43">
        <v>4.572136431919864E-2</v>
      </c>
    </row>
    <row r="7" spans="1:43" ht="20" customHeight="1" x14ac:dyDescent="0.25">
      <c r="A7" s="84"/>
      <c r="B7" s="44">
        <v>126</v>
      </c>
      <c r="C7" s="38">
        <v>60</v>
      </c>
      <c r="D7" s="38">
        <v>21</v>
      </c>
      <c r="E7" s="38">
        <v>4</v>
      </c>
      <c r="F7" s="38">
        <v>28</v>
      </c>
      <c r="G7" s="38">
        <v>6</v>
      </c>
      <c r="H7" s="51">
        <v>61</v>
      </c>
      <c r="I7" s="38">
        <v>25</v>
      </c>
      <c r="J7" s="38">
        <v>4</v>
      </c>
      <c r="K7" s="38">
        <v>6</v>
      </c>
      <c r="L7" s="38">
        <v>15</v>
      </c>
      <c r="M7" s="51">
        <v>70</v>
      </c>
      <c r="N7" s="38">
        <v>18</v>
      </c>
      <c r="O7" s="38">
        <v>7</v>
      </c>
      <c r="P7" s="51">
        <v>37</v>
      </c>
      <c r="Q7" s="38">
        <v>61</v>
      </c>
      <c r="R7" s="51">
        <v>52</v>
      </c>
      <c r="S7" s="38">
        <v>74</v>
      </c>
      <c r="T7" s="51">
        <v>39</v>
      </c>
      <c r="U7" s="38">
        <v>25</v>
      </c>
      <c r="V7" s="38">
        <v>22</v>
      </c>
      <c r="W7" s="38">
        <v>40</v>
      </c>
      <c r="X7" s="51">
        <v>28</v>
      </c>
      <c r="Y7" s="38">
        <v>30</v>
      </c>
      <c r="Z7" s="38">
        <v>13</v>
      </c>
      <c r="AA7" s="38">
        <v>38</v>
      </c>
      <c r="AB7" s="38">
        <v>12</v>
      </c>
      <c r="AC7" s="38">
        <v>5</v>
      </c>
      <c r="AD7" s="38">
        <v>0</v>
      </c>
      <c r="AE7" s="51">
        <v>76</v>
      </c>
      <c r="AF7" s="38">
        <v>51</v>
      </c>
      <c r="AG7" s="51">
        <v>19</v>
      </c>
      <c r="AH7" s="38">
        <v>30</v>
      </c>
      <c r="AI7" s="38">
        <v>19</v>
      </c>
      <c r="AJ7" s="38">
        <v>17</v>
      </c>
      <c r="AK7" s="38">
        <v>30</v>
      </c>
      <c r="AL7" s="51">
        <v>82</v>
      </c>
      <c r="AM7" s="38">
        <v>57</v>
      </c>
      <c r="AN7" s="38">
        <v>26</v>
      </c>
      <c r="AO7" s="38">
        <v>40</v>
      </c>
      <c r="AP7" s="38">
        <v>23</v>
      </c>
      <c r="AQ7" s="44">
        <v>16</v>
      </c>
    </row>
    <row r="8" spans="1:43" ht="20" customHeight="1" x14ac:dyDescent="0.25">
      <c r="A8" s="83" t="s">
        <v>113</v>
      </c>
      <c r="B8" s="45">
        <v>0.17142051947736622</v>
      </c>
      <c r="C8" s="39">
        <v>0.37952290222652041</v>
      </c>
      <c r="D8" s="39">
        <v>0.12484319641127233</v>
      </c>
      <c r="E8" s="39">
        <v>0.19557307736621538</v>
      </c>
      <c r="F8" s="39">
        <v>0.20735509867357252</v>
      </c>
      <c r="G8" s="39">
        <v>0.10021257279405388</v>
      </c>
      <c r="H8" s="52">
        <v>0.36071195098079561</v>
      </c>
      <c r="I8" s="39">
        <v>0.10904054977918946</v>
      </c>
      <c r="J8" s="39">
        <v>0.17375870012837855</v>
      </c>
      <c r="K8" s="39">
        <v>8.8314014566438975E-2</v>
      </c>
      <c r="L8" s="39">
        <v>0.19893242774720346</v>
      </c>
      <c r="M8" s="52">
        <v>0.29958709281511725</v>
      </c>
      <c r="N8" s="39">
        <v>9.3997024571966653E-2</v>
      </c>
      <c r="O8" s="39">
        <v>9.0844426346753146E-2</v>
      </c>
      <c r="P8" s="52">
        <v>0.13864511801447496</v>
      </c>
      <c r="Q8" s="39">
        <v>0.21650436386331184</v>
      </c>
      <c r="R8" s="52">
        <v>0.16663760995529275</v>
      </c>
      <c r="S8" s="39">
        <v>0.17707167490500272</v>
      </c>
      <c r="T8" s="52">
        <v>0.18455899009701696</v>
      </c>
      <c r="U8" s="39">
        <v>0.15459514116055056</v>
      </c>
      <c r="V8" s="39">
        <v>0.14205580072461715</v>
      </c>
      <c r="W8" s="39">
        <v>0.20412239659778955</v>
      </c>
      <c r="X8" s="52">
        <v>0.15199958539179911</v>
      </c>
      <c r="Y8" s="39">
        <v>0.13487315085244875</v>
      </c>
      <c r="Z8" s="39">
        <v>0.19830705738165219</v>
      </c>
      <c r="AA8" s="39">
        <v>0.19886873834245375</v>
      </c>
      <c r="AB8" s="39">
        <v>0.17093312946015105</v>
      </c>
      <c r="AC8" s="39">
        <v>0.14950364566404029</v>
      </c>
      <c r="AD8" s="39">
        <v>0</v>
      </c>
      <c r="AE8" s="52">
        <v>0.16889001473926255</v>
      </c>
      <c r="AF8" s="39">
        <v>0.17491060073307441</v>
      </c>
      <c r="AG8" s="52">
        <v>0.17437202355596848</v>
      </c>
      <c r="AH8" s="39">
        <v>0.16716476938197988</v>
      </c>
      <c r="AI8" s="39">
        <v>0.16029266524350633</v>
      </c>
      <c r="AJ8" s="39">
        <v>0.17501662209869132</v>
      </c>
      <c r="AK8" s="39">
        <v>0.20270870360706322</v>
      </c>
      <c r="AL8" s="52">
        <v>0.18398497491386481</v>
      </c>
      <c r="AM8" s="39">
        <v>0.19895819530955702</v>
      </c>
      <c r="AN8" s="39">
        <v>0.16091912888043911</v>
      </c>
      <c r="AO8" s="39">
        <v>0.15753682468804706</v>
      </c>
      <c r="AP8" s="39">
        <v>0.15663078071825706</v>
      </c>
      <c r="AQ8" s="45">
        <v>0.1583639384545969</v>
      </c>
    </row>
    <row r="9" spans="1:43" ht="20" customHeight="1" x14ac:dyDescent="0.25">
      <c r="A9" s="83"/>
      <c r="B9" s="46">
        <v>343</v>
      </c>
      <c r="C9" s="40">
        <v>101</v>
      </c>
      <c r="D9" s="40">
        <v>50</v>
      </c>
      <c r="E9" s="40">
        <v>35</v>
      </c>
      <c r="F9" s="40">
        <v>74</v>
      </c>
      <c r="G9" s="40">
        <v>18</v>
      </c>
      <c r="H9" s="53">
        <v>122</v>
      </c>
      <c r="I9" s="40">
        <v>52</v>
      </c>
      <c r="J9" s="40">
        <v>30</v>
      </c>
      <c r="K9" s="40">
        <v>8</v>
      </c>
      <c r="L9" s="40">
        <v>41</v>
      </c>
      <c r="M9" s="53">
        <v>172</v>
      </c>
      <c r="N9" s="40">
        <v>41</v>
      </c>
      <c r="O9" s="40">
        <v>12</v>
      </c>
      <c r="P9" s="53">
        <v>95</v>
      </c>
      <c r="Q9" s="40">
        <v>152</v>
      </c>
      <c r="R9" s="53">
        <v>161</v>
      </c>
      <c r="S9" s="40">
        <v>182</v>
      </c>
      <c r="T9" s="53">
        <v>101</v>
      </c>
      <c r="U9" s="40">
        <v>75</v>
      </c>
      <c r="V9" s="40">
        <v>70</v>
      </c>
      <c r="W9" s="40">
        <v>97</v>
      </c>
      <c r="X9" s="53">
        <v>73</v>
      </c>
      <c r="Y9" s="40">
        <v>45</v>
      </c>
      <c r="Z9" s="40">
        <v>53</v>
      </c>
      <c r="AA9" s="40">
        <v>130</v>
      </c>
      <c r="AB9" s="40">
        <v>17</v>
      </c>
      <c r="AC9" s="40">
        <v>26</v>
      </c>
      <c r="AD9" s="40">
        <v>0</v>
      </c>
      <c r="AE9" s="53">
        <v>196</v>
      </c>
      <c r="AF9" s="40">
        <v>147</v>
      </c>
      <c r="AG9" s="53">
        <v>68</v>
      </c>
      <c r="AH9" s="40">
        <v>60</v>
      </c>
      <c r="AI9" s="40">
        <v>45</v>
      </c>
      <c r="AJ9" s="40">
        <v>61</v>
      </c>
      <c r="AK9" s="40">
        <v>75</v>
      </c>
      <c r="AL9" s="53">
        <v>218</v>
      </c>
      <c r="AM9" s="40">
        <v>143</v>
      </c>
      <c r="AN9" s="40">
        <v>75</v>
      </c>
      <c r="AO9" s="40">
        <v>108</v>
      </c>
      <c r="AP9" s="40">
        <v>51</v>
      </c>
      <c r="AQ9" s="46">
        <v>57</v>
      </c>
    </row>
    <row r="10" spans="1:43" ht="20" customHeight="1" x14ac:dyDescent="0.25">
      <c r="A10" s="84" t="s">
        <v>114</v>
      </c>
      <c r="B10" s="47">
        <v>0.25321485967440316</v>
      </c>
      <c r="C10" s="41">
        <v>0.22011759311903362</v>
      </c>
      <c r="D10" s="41">
        <v>0.23743315721417779</v>
      </c>
      <c r="E10" s="41">
        <v>0.19743055139953866</v>
      </c>
      <c r="F10" s="41">
        <v>0.32326927794521382</v>
      </c>
      <c r="G10" s="41">
        <v>0.21074553888725739</v>
      </c>
      <c r="H10" s="54">
        <v>0.27842166416862463</v>
      </c>
      <c r="I10" s="41">
        <v>0.21065019832312007</v>
      </c>
      <c r="J10" s="41">
        <v>0.22540069397094167</v>
      </c>
      <c r="K10" s="41">
        <v>0.21993793103131837</v>
      </c>
      <c r="L10" s="41">
        <v>0.28283478996559164</v>
      </c>
      <c r="M10" s="54">
        <v>0.30002779569830351</v>
      </c>
      <c r="N10" s="41">
        <v>0.17819646951095167</v>
      </c>
      <c r="O10" s="41">
        <v>0.22214075358621102</v>
      </c>
      <c r="P10" s="54">
        <v>0.23508897898611811</v>
      </c>
      <c r="Q10" s="41">
        <v>0.26763418410623774</v>
      </c>
      <c r="R10" s="54">
        <v>0.25460168916808795</v>
      </c>
      <c r="S10" s="41">
        <v>0.25293976846268995</v>
      </c>
      <c r="T10" s="54">
        <v>0.26150469866359816</v>
      </c>
      <c r="U10" s="41">
        <v>0.22205730773316895</v>
      </c>
      <c r="V10" s="41">
        <v>0.22861082358022158</v>
      </c>
      <c r="W10" s="41">
        <v>0.30117714812708424</v>
      </c>
      <c r="X10" s="54">
        <v>0.24886987632225782</v>
      </c>
      <c r="Y10" s="41">
        <v>0.2774130304062325</v>
      </c>
      <c r="Z10" s="41">
        <v>0.24945165688373586</v>
      </c>
      <c r="AA10" s="41">
        <v>0.25560416759386057</v>
      </c>
      <c r="AB10" s="41">
        <v>0.23372117877840767</v>
      </c>
      <c r="AC10" s="41">
        <v>0.22622347463700671</v>
      </c>
      <c r="AD10" s="41">
        <v>0</v>
      </c>
      <c r="AE10" s="54">
        <v>0.24466090169051755</v>
      </c>
      <c r="AF10" s="41">
        <v>0.26501250935754356</v>
      </c>
      <c r="AG10" s="54">
        <v>0.23868613639412847</v>
      </c>
      <c r="AH10" s="41">
        <v>0.26972202671861878</v>
      </c>
      <c r="AI10" s="41">
        <v>0.24477908065115259</v>
      </c>
      <c r="AJ10" s="41">
        <v>0.29050876877181947</v>
      </c>
      <c r="AK10" s="41">
        <v>0.25789042491129827</v>
      </c>
      <c r="AL10" s="54">
        <v>0.26141572246742473</v>
      </c>
      <c r="AM10" s="41">
        <v>0.25066322719994288</v>
      </c>
      <c r="AN10" s="41">
        <v>0.27797965419090537</v>
      </c>
      <c r="AO10" s="41">
        <v>0.22776769659581628</v>
      </c>
      <c r="AP10" s="41">
        <v>0.22083805660098513</v>
      </c>
      <c r="AQ10" s="47">
        <v>0.23409365960430978</v>
      </c>
    </row>
    <row r="11" spans="1:43" ht="20" customHeight="1" x14ac:dyDescent="0.25">
      <c r="A11" s="84"/>
      <c r="B11" s="44">
        <v>506</v>
      </c>
      <c r="C11" s="38">
        <v>58</v>
      </c>
      <c r="D11" s="38">
        <v>96</v>
      </c>
      <c r="E11" s="38">
        <v>35</v>
      </c>
      <c r="F11" s="38">
        <v>115</v>
      </c>
      <c r="G11" s="38">
        <v>38</v>
      </c>
      <c r="H11" s="51">
        <v>94</v>
      </c>
      <c r="I11" s="38">
        <v>101</v>
      </c>
      <c r="J11" s="38">
        <v>39</v>
      </c>
      <c r="K11" s="38">
        <v>21</v>
      </c>
      <c r="L11" s="38">
        <v>58</v>
      </c>
      <c r="M11" s="51">
        <v>173</v>
      </c>
      <c r="N11" s="38">
        <v>78</v>
      </c>
      <c r="O11" s="38">
        <v>29</v>
      </c>
      <c r="P11" s="51">
        <v>161</v>
      </c>
      <c r="Q11" s="38">
        <v>188</v>
      </c>
      <c r="R11" s="51">
        <v>246</v>
      </c>
      <c r="S11" s="38">
        <v>260</v>
      </c>
      <c r="T11" s="51">
        <v>143</v>
      </c>
      <c r="U11" s="38">
        <v>107</v>
      </c>
      <c r="V11" s="38">
        <v>113</v>
      </c>
      <c r="W11" s="38">
        <v>143</v>
      </c>
      <c r="X11" s="51">
        <v>119</v>
      </c>
      <c r="Y11" s="38">
        <v>92</v>
      </c>
      <c r="Z11" s="38">
        <v>67</v>
      </c>
      <c r="AA11" s="38">
        <v>168</v>
      </c>
      <c r="AB11" s="38">
        <v>23</v>
      </c>
      <c r="AC11" s="38">
        <v>39</v>
      </c>
      <c r="AD11" s="38">
        <v>0</v>
      </c>
      <c r="AE11" s="51">
        <v>284</v>
      </c>
      <c r="AF11" s="38">
        <v>223</v>
      </c>
      <c r="AG11" s="51">
        <v>93</v>
      </c>
      <c r="AH11" s="38">
        <v>98</v>
      </c>
      <c r="AI11" s="38">
        <v>69</v>
      </c>
      <c r="AJ11" s="38">
        <v>101</v>
      </c>
      <c r="AK11" s="38">
        <v>96</v>
      </c>
      <c r="AL11" s="51">
        <v>310</v>
      </c>
      <c r="AM11" s="38">
        <v>180</v>
      </c>
      <c r="AN11" s="38">
        <v>130</v>
      </c>
      <c r="AO11" s="38">
        <v>157</v>
      </c>
      <c r="AP11" s="38">
        <v>72</v>
      </c>
      <c r="AQ11" s="44">
        <v>84</v>
      </c>
    </row>
    <row r="12" spans="1:43" ht="20" customHeight="1" x14ac:dyDescent="0.25">
      <c r="A12" s="83" t="s">
        <v>115</v>
      </c>
      <c r="B12" s="45">
        <v>0.16664666951250193</v>
      </c>
      <c r="C12" s="39">
        <v>5.4919821996819732E-2</v>
      </c>
      <c r="D12" s="39">
        <v>0.22139692336823785</v>
      </c>
      <c r="E12" s="39">
        <v>0.22516178850862339</v>
      </c>
      <c r="F12" s="39">
        <v>0.16428358428054324</v>
      </c>
      <c r="G12" s="39">
        <v>0.16721757879555688</v>
      </c>
      <c r="H12" s="52">
        <v>6.1368810207892761E-2</v>
      </c>
      <c r="I12" s="39">
        <v>0.20659464516490061</v>
      </c>
      <c r="J12" s="39">
        <v>0.25197679235135662</v>
      </c>
      <c r="K12" s="39">
        <v>0.17150890170736638</v>
      </c>
      <c r="L12" s="39">
        <v>0.15687214371322508</v>
      </c>
      <c r="M12" s="52">
        <v>0.11474665279014244</v>
      </c>
      <c r="N12" s="39">
        <v>0.22000410058400949</v>
      </c>
      <c r="O12" s="39">
        <v>0.21895884075602928</v>
      </c>
      <c r="P12" s="52">
        <v>0.19545635541691919</v>
      </c>
      <c r="Q12" s="39">
        <v>0.14892357095822459</v>
      </c>
      <c r="R12" s="52">
        <v>0.19911666519491514</v>
      </c>
      <c r="S12" s="39">
        <v>0.136296663684979</v>
      </c>
      <c r="T12" s="52">
        <v>0.17667800773874989</v>
      </c>
      <c r="U12" s="39">
        <v>0.15002811454990711</v>
      </c>
      <c r="V12" s="39">
        <v>0.1898066343917251</v>
      </c>
      <c r="W12" s="39">
        <v>0.14782690103140264</v>
      </c>
      <c r="X12" s="52">
        <v>0.1586863585141631</v>
      </c>
      <c r="Y12" s="39">
        <v>0.17041631068241853</v>
      </c>
      <c r="Z12" s="39">
        <v>0.18925317973739136</v>
      </c>
      <c r="AA12" s="39">
        <v>0.15572356736894488</v>
      </c>
      <c r="AB12" s="39">
        <v>0.15465654290404041</v>
      </c>
      <c r="AC12" s="39">
        <v>0.19504458988686998</v>
      </c>
      <c r="AD12" s="39">
        <v>0</v>
      </c>
      <c r="AE12" s="52">
        <v>0.17477654190771516</v>
      </c>
      <c r="AF12" s="39">
        <v>0.15543392020182348</v>
      </c>
      <c r="AG12" s="52">
        <v>0.15315032322741212</v>
      </c>
      <c r="AH12" s="39">
        <v>0.16448935282915639</v>
      </c>
      <c r="AI12" s="39">
        <v>0.21585399409215283</v>
      </c>
      <c r="AJ12" s="39">
        <v>0.14369790347391437</v>
      </c>
      <c r="AK12" s="39">
        <v>0.20646704640343366</v>
      </c>
      <c r="AL12" s="52">
        <v>0.15801175781104151</v>
      </c>
      <c r="AM12" s="39">
        <v>0.15707759762229193</v>
      </c>
      <c r="AN12" s="39">
        <v>0.15945080662718381</v>
      </c>
      <c r="AO12" s="39">
        <v>0.1822179623593804</v>
      </c>
      <c r="AP12" s="39">
        <v>0.17622133891545694</v>
      </c>
      <c r="AQ12" s="45">
        <v>0.18769218874205237</v>
      </c>
    </row>
    <row r="13" spans="1:43" ht="20" customHeight="1" x14ac:dyDescent="0.25">
      <c r="A13" s="83"/>
      <c r="B13" s="46">
        <v>333</v>
      </c>
      <c r="C13" s="40">
        <v>15</v>
      </c>
      <c r="D13" s="40">
        <v>89</v>
      </c>
      <c r="E13" s="40">
        <v>40</v>
      </c>
      <c r="F13" s="40">
        <v>58</v>
      </c>
      <c r="G13" s="40">
        <v>30</v>
      </c>
      <c r="H13" s="53">
        <v>21</v>
      </c>
      <c r="I13" s="40">
        <v>99</v>
      </c>
      <c r="J13" s="40">
        <v>44</v>
      </c>
      <c r="K13" s="40">
        <v>16</v>
      </c>
      <c r="L13" s="40">
        <v>32</v>
      </c>
      <c r="M13" s="53">
        <v>66</v>
      </c>
      <c r="N13" s="40">
        <v>97</v>
      </c>
      <c r="O13" s="40">
        <v>29</v>
      </c>
      <c r="P13" s="53">
        <v>134</v>
      </c>
      <c r="Q13" s="40">
        <v>104</v>
      </c>
      <c r="R13" s="53">
        <v>192</v>
      </c>
      <c r="S13" s="40">
        <v>140</v>
      </c>
      <c r="T13" s="53">
        <v>97</v>
      </c>
      <c r="U13" s="40">
        <v>73</v>
      </c>
      <c r="V13" s="40">
        <v>94</v>
      </c>
      <c r="W13" s="40">
        <v>70</v>
      </c>
      <c r="X13" s="53">
        <v>76</v>
      </c>
      <c r="Y13" s="40">
        <v>56</v>
      </c>
      <c r="Z13" s="40">
        <v>51</v>
      </c>
      <c r="AA13" s="40">
        <v>102</v>
      </c>
      <c r="AB13" s="40">
        <v>15</v>
      </c>
      <c r="AC13" s="40">
        <v>33</v>
      </c>
      <c r="AD13" s="40">
        <v>0</v>
      </c>
      <c r="AE13" s="53">
        <v>203</v>
      </c>
      <c r="AF13" s="40">
        <v>131</v>
      </c>
      <c r="AG13" s="53">
        <v>60</v>
      </c>
      <c r="AH13" s="40">
        <v>60</v>
      </c>
      <c r="AI13" s="40">
        <v>61</v>
      </c>
      <c r="AJ13" s="40">
        <v>50</v>
      </c>
      <c r="AK13" s="40">
        <v>77</v>
      </c>
      <c r="AL13" s="53">
        <v>187</v>
      </c>
      <c r="AM13" s="40">
        <v>113</v>
      </c>
      <c r="AN13" s="40">
        <v>74</v>
      </c>
      <c r="AO13" s="40">
        <v>125</v>
      </c>
      <c r="AP13" s="40">
        <v>58</v>
      </c>
      <c r="AQ13" s="46">
        <v>67</v>
      </c>
    </row>
    <row r="14" spans="1:43" ht="20" customHeight="1" x14ac:dyDescent="0.25">
      <c r="A14" s="84" t="s">
        <v>116</v>
      </c>
      <c r="B14" s="47">
        <v>0.19168184321670753</v>
      </c>
      <c r="C14" s="41">
        <v>2.4629598847105617E-2</v>
      </c>
      <c r="D14" s="41">
        <v>0.29249770927179491</v>
      </c>
      <c r="E14" s="41">
        <v>0.2683318995529525</v>
      </c>
      <c r="F14" s="41">
        <v>0.11420642066344021</v>
      </c>
      <c r="G14" s="41">
        <v>0.38568772865447115</v>
      </c>
      <c r="H14" s="54">
        <v>4.7978806691550531E-2</v>
      </c>
      <c r="I14" s="41">
        <v>0.32388237677299064</v>
      </c>
      <c r="J14" s="41">
        <v>0.22876196919109937</v>
      </c>
      <c r="K14" s="41">
        <v>0.38335084409352527</v>
      </c>
      <c r="L14" s="41">
        <v>0.15197618955997083</v>
      </c>
      <c r="M14" s="54">
        <v>7.0754709748457434E-2</v>
      </c>
      <c r="N14" s="41">
        <v>0.37672034155361295</v>
      </c>
      <c r="O14" s="41">
        <v>0.31109273989005415</v>
      </c>
      <c r="P14" s="54">
        <v>0.27574902842249072</v>
      </c>
      <c r="Q14" s="41">
        <v>0.15509109130191207</v>
      </c>
      <c r="R14" s="54">
        <v>0.22818995986656496</v>
      </c>
      <c r="S14" s="41">
        <v>0.15755466130861645</v>
      </c>
      <c r="T14" s="54">
        <v>0.14347007689543598</v>
      </c>
      <c r="U14" s="41">
        <v>0.24565128209100529</v>
      </c>
      <c r="V14" s="41">
        <v>0.25175882828938539</v>
      </c>
      <c r="W14" s="41">
        <v>0.12945070875464973</v>
      </c>
      <c r="X14" s="54">
        <v>0.22138324249616739</v>
      </c>
      <c r="Y14" s="41">
        <v>0.13199765153795251</v>
      </c>
      <c r="Z14" s="41">
        <v>0.20604959787138977</v>
      </c>
      <c r="AA14" s="41">
        <v>0.18482556211903806</v>
      </c>
      <c r="AB14" s="41">
        <v>0.2057248349142145</v>
      </c>
      <c r="AC14" s="41">
        <v>0.21997157997594136</v>
      </c>
      <c r="AD14" s="41">
        <v>0</v>
      </c>
      <c r="AE14" s="54">
        <v>0.20471619541418651</v>
      </c>
      <c r="AF14" s="41">
        <v>0.17370481768510534</v>
      </c>
      <c r="AG14" s="54">
        <v>0.194970435125288</v>
      </c>
      <c r="AH14" s="41">
        <v>0.19682069803402652</v>
      </c>
      <c r="AI14" s="41">
        <v>0.199369955786903</v>
      </c>
      <c r="AJ14" s="41">
        <v>0.20470883111861241</v>
      </c>
      <c r="AK14" s="41">
        <v>0.15161692940369531</v>
      </c>
      <c r="AL14" s="54">
        <v>0.18772677190969567</v>
      </c>
      <c r="AM14" s="41">
        <v>0.1770613977786801</v>
      </c>
      <c r="AN14" s="41">
        <v>0.20415649584975473</v>
      </c>
      <c r="AO14" s="41">
        <v>0.20795072729119549</v>
      </c>
      <c r="AP14" s="41">
        <v>0.2177378392527349</v>
      </c>
      <c r="AQ14" s="47">
        <v>0.19901622156292265</v>
      </c>
    </row>
    <row r="15" spans="1:43" ht="20" customHeight="1" x14ac:dyDescent="0.25">
      <c r="A15" s="84"/>
      <c r="B15" s="44">
        <v>383</v>
      </c>
      <c r="C15" s="38">
        <v>7</v>
      </c>
      <c r="D15" s="38">
        <v>118</v>
      </c>
      <c r="E15" s="38">
        <v>48</v>
      </c>
      <c r="F15" s="38">
        <v>41</v>
      </c>
      <c r="G15" s="38">
        <v>70</v>
      </c>
      <c r="H15" s="51">
        <v>16</v>
      </c>
      <c r="I15" s="38">
        <v>156</v>
      </c>
      <c r="J15" s="38">
        <v>40</v>
      </c>
      <c r="K15" s="38">
        <v>37</v>
      </c>
      <c r="L15" s="38">
        <v>31</v>
      </c>
      <c r="M15" s="51">
        <v>41</v>
      </c>
      <c r="N15" s="38">
        <v>166</v>
      </c>
      <c r="O15" s="38">
        <v>41</v>
      </c>
      <c r="P15" s="51">
        <v>189</v>
      </c>
      <c r="Q15" s="38">
        <v>109</v>
      </c>
      <c r="R15" s="51">
        <v>220</v>
      </c>
      <c r="S15" s="38">
        <v>162</v>
      </c>
      <c r="T15" s="51">
        <v>79</v>
      </c>
      <c r="U15" s="38">
        <v>119</v>
      </c>
      <c r="V15" s="38">
        <v>125</v>
      </c>
      <c r="W15" s="38">
        <v>61</v>
      </c>
      <c r="X15" s="51">
        <v>106</v>
      </c>
      <c r="Y15" s="38">
        <v>44</v>
      </c>
      <c r="Z15" s="38">
        <v>55</v>
      </c>
      <c r="AA15" s="38">
        <v>121</v>
      </c>
      <c r="AB15" s="38">
        <v>20</v>
      </c>
      <c r="AC15" s="38">
        <v>38</v>
      </c>
      <c r="AD15" s="38">
        <v>0</v>
      </c>
      <c r="AE15" s="51">
        <v>237</v>
      </c>
      <c r="AF15" s="38">
        <v>146</v>
      </c>
      <c r="AG15" s="51">
        <v>76</v>
      </c>
      <c r="AH15" s="38">
        <v>71</v>
      </c>
      <c r="AI15" s="38">
        <v>57</v>
      </c>
      <c r="AJ15" s="38">
        <v>71</v>
      </c>
      <c r="AK15" s="38">
        <v>56</v>
      </c>
      <c r="AL15" s="51">
        <v>223</v>
      </c>
      <c r="AM15" s="38">
        <v>127</v>
      </c>
      <c r="AN15" s="38">
        <v>95</v>
      </c>
      <c r="AO15" s="38">
        <v>143</v>
      </c>
      <c r="AP15" s="38">
        <v>71</v>
      </c>
      <c r="AQ15" s="44">
        <v>72</v>
      </c>
    </row>
    <row r="16" spans="1:43" ht="20" customHeight="1" x14ac:dyDescent="0.25">
      <c r="A16" s="83" t="s">
        <v>117</v>
      </c>
      <c r="B16" s="45">
        <v>0.15383744900804092</v>
      </c>
      <c r="C16" s="39">
        <v>9.4269088937817214E-2</v>
      </c>
      <c r="D16" s="39">
        <v>7.1399218796002875E-2</v>
      </c>
      <c r="E16" s="39">
        <v>9.2697049925810612E-2</v>
      </c>
      <c r="F16" s="39">
        <v>0.1124645095634134</v>
      </c>
      <c r="G16" s="39">
        <v>0.10381730161539103</v>
      </c>
      <c r="H16" s="52">
        <v>7.2111913111974846E-2</v>
      </c>
      <c r="I16" s="39">
        <v>9.8595465476064598E-2</v>
      </c>
      <c r="J16" s="39">
        <v>9.6407498868298094E-2</v>
      </c>
      <c r="K16" s="39">
        <v>7.2922804148507131E-2</v>
      </c>
      <c r="L16" s="39">
        <v>0.13637666007723315</v>
      </c>
      <c r="M16" s="52">
        <v>9.3689259402443686E-2</v>
      </c>
      <c r="N16" s="39">
        <v>9.1159871894471764E-2</v>
      </c>
      <c r="O16" s="39">
        <v>0.10711092435308238</v>
      </c>
      <c r="P16" s="52">
        <v>0.10176028174009354</v>
      </c>
      <c r="Q16" s="39">
        <v>0.12453564029243561</v>
      </c>
      <c r="R16" s="52">
        <v>9.7495461311858073E-2</v>
      </c>
      <c r="S16" s="39">
        <v>0.20384515468617356</v>
      </c>
      <c r="T16" s="52">
        <v>0.16200613245830392</v>
      </c>
      <c r="U16" s="39">
        <v>0.17635253780332086</v>
      </c>
      <c r="V16" s="39">
        <v>0.14368807597415401</v>
      </c>
      <c r="W16" s="39">
        <v>0.13201826618983875</v>
      </c>
      <c r="X16" s="52">
        <v>0.15959554148196264</v>
      </c>
      <c r="Y16" s="39">
        <v>0.19342019809502262</v>
      </c>
      <c r="Z16" s="39">
        <v>0.10872392109819437</v>
      </c>
      <c r="AA16" s="39">
        <v>0.14720858909711146</v>
      </c>
      <c r="AB16" s="39">
        <v>0.11150104812865531</v>
      </c>
      <c r="AC16" s="39">
        <v>0.18100210825718741</v>
      </c>
      <c r="AD16" s="39">
        <v>0</v>
      </c>
      <c r="AE16" s="52">
        <v>0.14155397294347041</v>
      </c>
      <c r="AF16" s="39">
        <v>0.1707788634706863</v>
      </c>
      <c r="AG16" s="52">
        <v>0.18971138372777749</v>
      </c>
      <c r="AH16" s="39">
        <v>0.11762574475192229</v>
      </c>
      <c r="AI16" s="39">
        <v>0.11279024053944417</v>
      </c>
      <c r="AJ16" s="39">
        <v>0.1364238243976037</v>
      </c>
      <c r="AK16" s="39">
        <v>0.1012206090382153</v>
      </c>
      <c r="AL16" s="52">
        <v>0.13936954345232117</v>
      </c>
      <c r="AM16" s="39">
        <v>0.13743138383004566</v>
      </c>
      <c r="AN16" s="39">
        <v>0.1423552265755369</v>
      </c>
      <c r="AO16" s="39">
        <v>0.16645594649013901</v>
      </c>
      <c r="AP16" s="39">
        <v>0.15697317183603351</v>
      </c>
      <c r="AQ16" s="45">
        <v>0.17511262731692043</v>
      </c>
    </row>
    <row r="17" spans="1:43" ht="20" customHeight="1" x14ac:dyDescent="0.25">
      <c r="A17" s="83"/>
      <c r="B17" s="46">
        <v>308</v>
      </c>
      <c r="C17" s="40">
        <v>25</v>
      </c>
      <c r="D17" s="40">
        <v>29</v>
      </c>
      <c r="E17" s="40">
        <v>17</v>
      </c>
      <c r="F17" s="40">
        <v>40</v>
      </c>
      <c r="G17" s="40">
        <v>19</v>
      </c>
      <c r="H17" s="53">
        <v>24</v>
      </c>
      <c r="I17" s="40">
        <v>47</v>
      </c>
      <c r="J17" s="40">
        <v>17</v>
      </c>
      <c r="K17" s="40">
        <v>7</v>
      </c>
      <c r="L17" s="40">
        <v>28</v>
      </c>
      <c r="M17" s="53">
        <v>54</v>
      </c>
      <c r="N17" s="40">
        <v>40</v>
      </c>
      <c r="O17" s="40">
        <v>14</v>
      </c>
      <c r="P17" s="53">
        <v>70</v>
      </c>
      <c r="Q17" s="40">
        <v>87</v>
      </c>
      <c r="R17" s="53">
        <v>94</v>
      </c>
      <c r="S17" s="40">
        <v>210</v>
      </c>
      <c r="T17" s="53">
        <v>89</v>
      </c>
      <c r="U17" s="40">
        <v>85</v>
      </c>
      <c r="V17" s="40">
        <v>71</v>
      </c>
      <c r="W17" s="40">
        <v>63</v>
      </c>
      <c r="X17" s="53">
        <v>76</v>
      </c>
      <c r="Y17" s="40">
        <v>64</v>
      </c>
      <c r="Z17" s="40">
        <v>29</v>
      </c>
      <c r="AA17" s="40">
        <v>97</v>
      </c>
      <c r="AB17" s="40">
        <v>11</v>
      </c>
      <c r="AC17" s="40">
        <v>31</v>
      </c>
      <c r="AD17" s="40">
        <v>0</v>
      </c>
      <c r="AE17" s="53">
        <v>164</v>
      </c>
      <c r="AF17" s="40">
        <v>144</v>
      </c>
      <c r="AG17" s="53">
        <v>74</v>
      </c>
      <c r="AH17" s="40">
        <v>43</v>
      </c>
      <c r="AI17" s="40">
        <v>32</v>
      </c>
      <c r="AJ17" s="40">
        <v>47</v>
      </c>
      <c r="AK17" s="40">
        <v>38</v>
      </c>
      <c r="AL17" s="53">
        <v>165</v>
      </c>
      <c r="AM17" s="40">
        <v>99</v>
      </c>
      <c r="AN17" s="40">
        <v>66</v>
      </c>
      <c r="AO17" s="40">
        <v>114</v>
      </c>
      <c r="AP17" s="40">
        <v>52</v>
      </c>
      <c r="AQ17" s="46">
        <v>63</v>
      </c>
    </row>
    <row r="18" spans="1:43" ht="20" customHeight="1" x14ac:dyDescent="0.25">
      <c r="A18" s="84" t="s">
        <v>118</v>
      </c>
      <c r="B18" s="47">
        <v>0.23461917858834749</v>
      </c>
      <c r="C18" s="41">
        <v>0.60606389709922537</v>
      </c>
      <c r="D18" s="41">
        <v>0.17727299134978647</v>
      </c>
      <c r="E18" s="41">
        <v>0.2163787106130747</v>
      </c>
      <c r="F18" s="41">
        <v>0.28577620754738925</v>
      </c>
      <c r="G18" s="41">
        <v>0.13253185204732393</v>
      </c>
      <c r="H18" s="54">
        <v>0.54011880581995786</v>
      </c>
      <c r="I18" s="41">
        <v>0.1602773142629243</v>
      </c>
      <c r="J18" s="41">
        <v>0.1974530456183036</v>
      </c>
      <c r="K18" s="41">
        <v>0.15227951901928269</v>
      </c>
      <c r="L18" s="41">
        <v>0.27194021668397972</v>
      </c>
      <c r="M18" s="54">
        <v>0.42078158236065244</v>
      </c>
      <c r="N18" s="41">
        <v>0.13391921645695468</v>
      </c>
      <c r="O18" s="41">
        <v>0.14069674141462352</v>
      </c>
      <c r="P18" s="54">
        <v>0.19194535543437857</v>
      </c>
      <c r="Q18" s="41">
        <v>0.30381551334118773</v>
      </c>
      <c r="R18" s="54">
        <v>0.22059622445857269</v>
      </c>
      <c r="S18" s="41">
        <v>0.24936375185753884</v>
      </c>
      <c r="T18" s="54">
        <v>0.25634108424391183</v>
      </c>
      <c r="U18" s="41">
        <v>0.20591075782259829</v>
      </c>
      <c r="V18" s="41">
        <v>0.186135637764514</v>
      </c>
      <c r="W18" s="41">
        <v>0.28952697589702459</v>
      </c>
      <c r="X18" s="54">
        <v>0.2114649811854494</v>
      </c>
      <c r="Y18" s="41">
        <v>0.22675280927837377</v>
      </c>
      <c r="Z18" s="41">
        <v>0.24652164440928895</v>
      </c>
      <c r="AA18" s="41">
        <v>0.25663811382104451</v>
      </c>
      <c r="AB18" s="41">
        <v>0.29439639527468203</v>
      </c>
      <c r="AC18" s="41">
        <v>0.17775824724299466</v>
      </c>
      <c r="AD18" s="41">
        <v>0</v>
      </c>
      <c r="AE18" s="54">
        <v>0.23429238804410826</v>
      </c>
      <c r="AF18" s="41">
        <v>0.23506988928484029</v>
      </c>
      <c r="AG18" s="54">
        <v>0.22348172152539367</v>
      </c>
      <c r="AH18" s="41">
        <v>0.2513421776662767</v>
      </c>
      <c r="AI18" s="41">
        <v>0.22720672893034796</v>
      </c>
      <c r="AJ18" s="41">
        <v>0.22466067223805045</v>
      </c>
      <c r="AK18" s="41">
        <v>0.28280499024335864</v>
      </c>
      <c r="AL18" s="54">
        <v>0.25347620435951546</v>
      </c>
      <c r="AM18" s="41">
        <v>0.27776639356903704</v>
      </c>
      <c r="AN18" s="41">
        <v>0.21605781675661967</v>
      </c>
      <c r="AO18" s="41">
        <v>0.21560766726346986</v>
      </c>
      <c r="AP18" s="41">
        <v>0.22822959339478907</v>
      </c>
      <c r="AQ18" s="47">
        <v>0.20408530277379552</v>
      </c>
    </row>
    <row r="19" spans="1:43" ht="20" customHeight="1" x14ac:dyDescent="0.25">
      <c r="A19" s="84"/>
      <c r="B19" s="44">
        <v>469</v>
      </c>
      <c r="C19" s="38">
        <v>161</v>
      </c>
      <c r="D19" s="38">
        <v>72</v>
      </c>
      <c r="E19" s="38">
        <v>39</v>
      </c>
      <c r="F19" s="38">
        <v>101</v>
      </c>
      <c r="G19" s="38">
        <v>24</v>
      </c>
      <c r="H19" s="51">
        <v>183</v>
      </c>
      <c r="I19" s="38">
        <v>77</v>
      </c>
      <c r="J19" s="38">
        <v>34</v>
      </c>
      <c r="K19" s="38">
        <v>15</v>
      </c>
      <c r="L19" s="38">
        <v>55</v>
      </c>
      <c r="M19" s="51">
        <v>242</v>
      </c>
      <c r="N19" s="38">
        <v>59</v>
      </c>
      <c r="O19" s="38">
        <v>19</v>
      </c>
      <c r="P19" s="51">
        <v>132</v>
      </c>
      <c r="Q19" s="38">
        <v>213</v>
      </c>
      <c r="R19" s="51">
        <v>213</v>
      </c>
      <c r="S19" s="38">
        <v>256</v>
      </c>
      <c r="T19" s="51">
        <v>140</v>
      </c>
      <c r="U19" s="38">
        <v>100</v>
      </c>
      <c r="V19" s="38">
        <v>92</v>
      </c>
      <c r="W19" s="38">
        <v>137</v>
      </c>
      <c r="X19" s="51">
        <v>101</v>
      </c>
      <c r="Y19" s="38">
        <v>75</v>
      </c>
      <c r="Z19" s="38">
        <v>66</v>
      </c>
      <c r="AA19" s="38">
        <v>168</v>
      </c>
      <c r="AB19" s="38">
        <v>28</v>
      </c>
      <c r="AC19" s="38">
        <v>30</v>
      </c>
      <c r="AD19" s="38">
        <v>0</v>
      </c>
      <c r="AE19" s="51">
        <v>272</v>
      </c>
      <c r="AF19" s="38">
        <v>198</v>
      </c>
      <c r="AG19" s="51">
        <v>87</v>
      </c>
      <c r="AH19" s="38">
        <v>91</v>
      </c>
      <c r="AI19" s="38">
        <v>64</v>
      </c>
      <c r="AJ19" s="38">
        <v>78</v>
      </c>
      <c r="AK19" s="38">
        <v>105</v>
      </c>
      <c r="AL19" s="51">
        <v>301</v>
      </c>
      <c r="AM19" s="38">
        <v>200</v>
      </c>
      <c r="AN19" s="38">
        <v>101</v>
      </c>
      <c r="AO19" s="38">
        <v>148</v>
      </c>
      <c r="AP19" s="38">
        <v>75</v>
      </c>
      <c r="AQ19" s="44">
        <v>73</v>
      </c>
    </row>
    <row r="20" spans="1:43" ht="20" customHeight="1" x14ac:dyDescent="0.25">
      <c r="A20" s="83" t="s">
        <v>119</v>
      </c>
      <c r="B20" s="45">
        <v>0.35832851272920957</v>
      </c>
      <c r="C20" s="39">
        <v>7.9549420843925342E-2</v>
      </c>
      <c r="D20" s="39">
        <v>0.51389463264003221</v>
      </c>
      <c r="E20" s="39">
        <v>0.4934936880615759</v>
      </c>
      <c r="F20" s="39">
        <v>0.2784900049439834</v>
      </c>
      <c r="G20" s="39">
        <v>0.5529053074500283</v>
      </c>
      <c r="H20" s="52">
        <v>0.10934761689944329</v>
      </c>
      <c r="I20" s="39">
        <v>0.53047702193789137</v>
      </c>
      <c r="J20" s="39">
        <v>0.48073876154245609</v>
      </c>
      <c r="K20" s="39">
        <v>0.55485974580089159</v>
      </c>
      <c r="L20" s="39">
        <v>0.30884833327319583</v>
      </c>
      <c r="M20" s="52">
        <v>0.18550136253859986</v>
      </c>
      <c r="N20" s="39">
        <v>0.59672444213762244</v>
      </c>
      <c r="O20" s="39">
        <v>0.53005158064608371</v>
      </c>
      <c r="P20" s="52">
        <v>0.47120538383940969</v>
      </c>
      <c r="Q20" s="39">
        <v>0.30401466226013668</v>
      </c>
      <c r="R20" s="52">
        <v>0.42730662506148021</v>
      </c>
      <c r="S20" s="39">
        <v>0.29385132499359562</v>
      </c>
      <c r="T20" s="52">
        <v>0.32014808463418581</v>
      </c>
      <c r="U20" s="39">
        <v>0.39567939664091212</v>
      </c>
      <c r="V20" s="39">
        <v>0.44156546268111052</v>
      </c>
      <c r="W20" s="39">
        <v>0.27727760978605248</v>
      </c>
      <c r="X20" s="52">
        <v>0.38006960101033044</v>
      </c>
      <c r="Y20" s="39">
        <v>0.30241396222037115</v>
      </c>
      <c r="Z20" s="39">
        <v>0.3953027776087813</v>
      </c>
      <c r="AA20" s="39">
        <v>0.34054912948798283</v>
      </c>
      <c r="AB20" s="39">
        <v>0.36038137781825491</v>
      </c>
      <c r="AC20" s="39">
        <v>0.4150161698628112</v>
      </c>
      <c r="AD20" s="39">
        <v>0</v>
      </c>
      <c r="AE20" s="52">
        <v>0.37949273732190147</v>
      </c>
      <c r="AF20" s="39">
        <v>0.32913873788692927</v>
      </c>
      <c r="AG20" s="52">
        <v>0.34812075835270007</v>
      </c>
      <c r="AH20" s="39">
        <v>0.3613100508631828</v>
      </c>
      <c r="AI20" s="39">
        <v>0.41522394987905598</v>
      </c>
      <c r="AJ20" s="39">
        <v>0.34840673459252686</v>
      </c>
      <c r="AK20" s="39">
        <v>0.35808397580712908</v>
      </c>
      <c r="AL20" s="52">
        <v>0.34573852972073715</v>
      </c>
      <c r="AM20" s="39">
        <v>0.33413899540097214</v>
      </c>
      <c r="AN20" s="39">
        <v>0.3636073024769384</v>
      </c>
      <c r="AO20" s="39">
        <v>0.39016868965057605</v>
      </c>
      <c r="AP20" s="39">
        <v>0.39395917816819176</v>
      </c>
      <c r="AQ20" s="45">
        <v>0.38670841030497499</v>
      </c>
    </row>
    <row r="21" spans="1:43" ht="20" customHeight="1" x14ac:dyDescent="0.25">
      <c r="A21" s="85"/>
      <c r="B21" s="48">
        <v>717</v>
      </c>
      <c r="C21" s="42">
        <v>21</v>
      </c>
      <c r="D21" s="42">
        <v>207</v>
      </c>
      <c r="E21" s="42">
        <v>88</v>
      </c>
      <c r="F21" s="42">
        <v>99</v>
      </c>
      <c r="G21" s="42">
        <v>100</v>
      </c>
      <c r="H21" s="57">
        <v>37</v>
      </c>
      <c r="I21" s="42">
        <v>255</v>
      </c>
      <c r="J21" s="42">
        <v>84</v>
      </c>
      <c r="K21" s="42">
        <v>53</v>
      </c>
      <c r="L21" s="42">
        <v>63</v>
      </c>
      <c r="M21" s="57">
        <v>107</v>
      </c>
      <c r="N21" s="42">
        <v>262</v>
      </c>
      <c r="O21" s="42">
        <v>70</v>
      </c>
      <c r="P21" s="57">
        <v>324</v>
      </c>
      <c r="Q21" s="42">
        <v>213</v>
      </c>
      <c r="R21" s="57">
        <v>412</v>
      </c>
      <c r="S21" s="42">
        <v>302</v>
      </c>
      <c r="T21" s="57">
        <v>175</v>
      </c>
      <c r="U21" s="42">
        <v>191</v>
      </c>
      <c r="V21" s="42">
        <v>219</v>
      </c>
      <c r="W21" s="42">
        <v>131</v>
      </c>
      <c r="X21" s="57">
        <v>182</v>
      </c>
      <c r="Y21" s="42">
        <v>100</v>
      </c>
      <c r="Z21" s="42">
        <v>106</v>
      </c>
      <c r="AA21" s="42">
        <v>223</v>
      </c>
      <c r="AB21" s="42">
        <v>35</v>
      </c>
      <c r="AC21" s="42">
        <v>71</v>
      </c>
      <c r="AD21" s="42">
        <v>0</v>
      </c>
      <c r="AE21" s="57">
        <v>440</v>
      </c>
      <c r="AF21" s="42">
        <v>277</v>
      </c>
      <c r="AG21" s="57">
        <v>136</v>
      </c>
      <c r="AH21" s="42">
        <v>131</v>
      </c>
      <c r="AI21" s="42">
        <v>118</v>
      </c>
      <c r="AJ21" s="42">
        <v>121</v>
      </c>
      <c r="AK21" s="42">
        <v>133</v>
      </c>
      <c r="AL21" s="57">
        <v>410</v>
      </c>
      <c r="AM21" s="42">
        <v>240</v>
      </c>
      <c r="AN21" s="42">
        <v>170</v>
      </c>
      <c r="AO21" s="42">
        <v>268</v>
      </c>
      <c r="AP21" s="42">
        <v>129</v>
      </c>
      <c r="AQ21" s="48">
        <v>139</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2" display="Return to index" xr:uid="{93C70E14-EB83-42A7-9A3D-2C097CFD6267}"/>
  </hyperlinks>
  <pageMargins left="0.7" right="0.7" top="0.75" bottom="0.75" header="0.3" footer="0.3"/>
  <headerFooter alignWithMargins="0"/>
  <drawing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7.6650987535118315E-2</v>
      </c>
      <c r="C6" s="37">
        <v>0.28205050721748298</v>
      </c>
      <c r="D6" s="37">
        <v>5.3838395489545145E-2</v>
      </c>
      <c r="E6" s="37">
        <v>5.2941829202521322E-2</v>
      </c>
      <c r="F6" s="37">
        <v>6.7921730243180434E-2</v>
      </c>
      <c r="G6" s="37">
        <v>5.5666367166978953E-2</v>
      </c>
      <c r="H6" s="50">
        <v>0.22275894843799982</v>
      </c>
      <c r="I6" s="37">
        <v>4.5918928616966809E-2</v>
      </c>
      <c r="J6" s="37">
        <v>5.6215616115164846E-2</v>
      </c>
      <c r="K6" s="37">
        <v>7.1397055475636878E-2</v>
      </c>
      <c r="L6" s="37">
        <v>8.6771853571534607E-2</v>
      </c>
      <c r="M6" s="50">
        <v>0.15442455994206183</v>
      </c>
      <c r="N6" s="37">
        <v>4.6408429410674315E-2</v>
      </c>
      <c r="O6" s="37">
        <v>4.2007112297875307E-2</v>
      </c>
      <c r="P6" s="50">
        <v>6.9334464798629647E-2</v>
      </c>
      <c r="Q6" s="37">
        <v>0.10619717695351716</v>
      </c>
      <c r="R6" s="50">
        <v>6.9391222833482522E-2</v>
      </c>
      <c r="S6" s="37">
        <v>8.3979309802401758E-2</v>
      </c>
      <c r="T6" s="50">
        <v>7.9092915051054605E-2</v>
      </c>
      <c r="U6" s="37">
        <v>7.0072961180948967E-2</v>
      </c>
      <c r="V6" s="37">
        <v>5.1721130808524224E-2</v>
      </c>
      <c r="W6" s="37">
        <v>0.10660539339985593</v>
      </c>
      <c r="X6" s="50">
        <v>7.1305403362520808E-2</v>
      </c>
      <c r="Y6" s="37">
        <v>8.8690012748213032E-2</v>
      </c>
      <c r="Z6" s="37">
        <v>7.1803785130668429E-2</v>
      </c>
      <c r="AA6" s="37">
        <v>8.0970443366009462E-2</v>
      </c>
      <c r="AB6" s="37">
        <v>0.11620171536677056</v>
      </c>
      <c r="AC6" s="37">
        <v>3.6899051865148219E-2</v>
      </c>
      <c r="AD6" s="37">
        <v>0</v>
      </c>
      <c r="AE6" s="50">
        <v>7.7516972150144206E-2</v>
      </c>
      <c r="AF6" s="37">
        <v>7.5456618432731229E-2</v>
      </c>
      <c r="AG6" s="50">
        <v>8.0362749492483426E-2</v>
      </c>
      <c r="AH6" s="37">
        <v>7.6657651146699229E-2</v>
      </c>
      <c r="AI6" s="37">
        <v>6.5865993336695711E-2</v>
      </c>
      <c r="AJ6" s="37">
        <v>7.1347814188258071E-2</v>
      </c>
      <c r="AK6" s="37">
        <v>9.0223812221447805E-2</v>
      </c>
      <c r="AL6" s="50">
        <v>8.7921840698487019E-2</v>
      </c>
      <c r="AM6" s="37">
        <v>0.10591348236289601</v>
      </c>
      <c r="AN6" s="37">
        <v>6.0206197333001032E-2</v>
      </c>
      <c r="AO6" s="37">
        <v>6.1513417799512068E-2</v>
      </c>
      <c r="AP6" s="37">
        <v>8.2353713521898811E-2</v>
      </c>
      <c r="AQ6" s="43">
        <v>4.248862864390978E-2</v>
      </c>
    </row>
    <row r="7" spans="1:43" ht="20" customHeight="1" x14ac:dyDescent="0.25">
      <c r="A7" s="84"/>
      <c r="B7" s="44">
        <v>153</v>
      </c>
      <c r="C7" s="38">
        <v>75</v>
      </c>
      <c r="D7" s="38">
        <v>22</v>
      </c>
      <c r="E7" s="38">
        <v>9</v>
      </c>
      <c r="F7" s="38">
        <v>24</v>
      </c>
      <c r="G7" s="38">
        <v>10</v>
      </c>
      <c r="H7" s="51">
        <v>75</v>
      </c>
      <c r="I7" s="38">
        <v>22</v>
      </c>
      <c r="J7" s="38">
        <v>10</v>
      </c>
      <c r="K7" s="38">
        <v>7</v>
      </c>
      <c r="L7" s="38">
        <v>18</v>
      </c>
      <c r="M7" s="51">
        <v>89</v>
      </c>
      <c r="N7" s="38">
        <v>20</v>
      </c>
      <c r="O7" s="38">
        <v>6</v>
      </c>
      <c r="P7" s="51">
        <v>48</v>
      </c>
      <c r="Q7" s="38">
        <v>74</v>
      </c>
      <c r="R7" s="51">
        <v>67</v>
      </c>
      <c r="S7" s="38">
        <v>86</v>
      </c>
      <c r="T7" s="51">
        <v>43</v>
      </c>
      <c r="U7" s="38">
        <v>34</v>
      </c>
      <c r="V7" s="38">
        <v>26</v>
      </c>
      <c r="W7" s="38">
        <v>51</v>
      </c>
      <c r="X7" s="51">
        <v>34</v>
      </c>
      <c r="Y7" s="38">
        <v>29</v>
      </c>
      <c r="Z7" s="38">
        <v>19</v>
      </c>
      <c r="AA7" s="38">
        <v>53</v>
      </c>
      <c r="AB7" s="38">
        <v>11</v>
      </c>
      <c r="AC7" s="38">
        <v>6</v>
      </c>
      <c r="AD7" s="38">
        <v>0</v>
      </c>
      <c r="AE7" s="51">
        <v>90</v>
      </c>
      <c r="AF7" s="38">
        <v>63</v>
      </c>
      <c r="AG7" s="51">
        <v>31</v>
      </c>
      <c r="AH7" s="38">
        <v>28</v>
      </c>
      <c r="AI7" s="38">
        <v>19</v>
      </c>
      <c r="AJ7" s="38">
        <v>25</v>
      </c>
      <c r="AK7" s="38">
        <v>33</v>
      </c>
      <c r="AL7" s="51">
        <v>104</v>
      </c>
      <c r="AM7" s="38">
        <v>76</v>
      </c>
      <c r="AN7" s="38">
        <v>28</v>
      </c>
      <c r="AO7" s="38">
        <v>42</v>
      </c>
      <c r="AP7" s="38">
        <v>27</v>
      </c>
      <c r="AQ7" s="44">
        <v>15</v>
      </c>
    </row>
    <row r="8" spans="1:43" ht="20" customHeight="1" x14ac:dyDescent="0.25">
      <c r="A8" s="83" t="s">
        <v>113</v>
      </c>
      <c r="B8" s="45">
        <v>0.16807110575306047</v>
      </c>
      <c r="C8" s="39">
        <v>0.41067977047109827</v>
      </c>
      <c r="D8" s="39">
        <v>0.11700619390153996</v>
      </c>
      <c r="E8" s="39">
        <v>9.8971582136483202E-2</v>
      </c>
      <c r="F8" s="39">
        <v>0.24568298745896056</v>
      </c>
      <c r="G8" s="39">
        <v>7.5667567338691649E-2</v>
      </c>
      <c r="H8" s="52">
        <v>0.40417170680020331</v>
      </c>
      <c r="I8" s="39">
        <v>9.8730842994114901E-2</v>
      </c>
      <c r="J8" s="39">
        <v>0.11521726809028747</v>
      </c>
      <c r="K8" s="39">
        <v>0.14835657711015623</v>
      </c>
      <c r="L8" s="39">
        <v>0.22467048254061112</v>
      </c>
      <c r="M8" s="52">
        <v>0.33311951959502095</v>
      </c>
      <c r="N8" s="39">
        <v>9.4276551355559554E-2</v>
      </c>
      <c r="O8" s="39">
        <v>3.4638236529337743E-2</v>
      </c>
      <c r="P8" s="52">
        <v>0.13568773901996983</v>
      </c>
      <c r="Q8" s="39">
        <v>0.22831772682112747</v>
      </c>
      <c r="R8" s="52">
        <v>0.17143849142311368</v>
      </c>
      <c r="S8" s="39">
        <v>0.16605794447912406</v>
      </c>
      <c r="T8" s="52">
        <v>0.15838188328804487</v>
      </c>
      <c r="U8" s="39">
        <v>0.14181399625577021</v>
      </c>
      <c r="V8" s="39">
        <v>0.15622612312052225</v>
      </c>
      <c r="W8" s="39">
        <v>0.21845631731880494</v>
      </c>
      <c r="X8" s="52">
        <v>0.15705202845199209</v>
      </c>
      <c r="Y8" s="39">
        <v>0.14210437330755726</v>
      </c>
      <c r="Z8" s="39">
        <v>0.19845963336427314</v>
      </c>
      <c r="AA8" s="39">
        <v>0.18395846591756743</v>
      </c>
      <c r="AB8" s="39">
        <v>0.17785774399168658</v>
      </c>
      <c r="AC8" s="39">
        <v>0.1351744196796423</v>
      </c>
      <c r="AD8" s="39">
        <v>0</v>
      </c>
      <c r="AE8" s="52">
        <v>0.18508984594903846</v>
      </c>
      <c r="AF8" s="39">
        <v>0.14459879793265643</v>
      </c>
      <c r="AG8" s="52">
        <v>0.1317317290815678</v>
      </c>
      <c r="AH8" s="39">
        <v>0.16904526057023955</v>
      </c>
      <c r="AI8" s="39">
        <v>0.18667139070491545</v>
      </c>
      <c r="AJ8" s="39">
        <v>0.18248281400607941</v>
      </c>
      <c r="AK8" s="39">
        <v>0.20676850794053966</v>
      </c>
      <c r="AL8" s="52">
        <v>0.19445502381705446</v>
      </c>
      <c r="AM8" s="39">
        <v>0.20267205599852869</v>
      </c>
      <c r="AN8" s="39">
        <v>0.18179690524664205</v>
      </c>
      <c r="AO8" s="39">
        <v>0.13813311253246999</v>
      </c>
      <c r="AP8" s="39">
        <v>0.13998710566119452</v>
      </c>
      <c r="AQ8" s="45">
        <v>0.13644063038923282</v>
      </c>
    </row>
    <row r="9" spans="1:43" ht="20" customHeight="1" x14ac:dyDescent="0.25">
      <c r="A9" s="83"/>
      <c r="B9" s="46">
        <v>336</v>
      </c>
      <c r="C9" s="40">
        <v>109</v>
      </c>
      <c r="D9" s="40">
        <v>47</v>
      </c>
      <c r="E9" s="40">
        <v>18</v>
      </c>
      <c r="F9" s="40">
        <v>87</v>
      </c>
      <c r="G9" s="40">
        <v>14</v>
      </c>
      <c r="H9" s="53">
        <v>137</v>
      </c>
      <c r="I9" s="40">
        <v>47</v>
      </c>
      <c r="J9" s="40">
        <v>20</v>
      </c>
      <c r="K9" s="40">
        <v>14</v>
      </c>
      <c r="L9" s="40">
        <v>46</v>
      </c>
      <c r="M9" s="53">
        <v>192</v>
      </c>
      <c r="N9" s="40">
        <v>41</v>
      </c>
      <c r="O9" s="40">
        <v>5</v>
      </c>
      <c r="P9" s="53">
        <v>93</v>
      </c>
      <c r="Q9" s="40">
        <v>160</v>
      </c>
      <c r="R9" s="53">
        <v>165</v>
      </c>
      <c r="S9" s="40">
        <v>171</v>
      </c>
      <c r="T9" s="53">
        <v>87</v>
      </c>
      <c r="U9" s="40">
        <v>69</v>
      </c>
      <c r="V9" s="40">
        <v>77</v>
      </c>
      <c r="W9" s="40">
        <v>104</v>
      </c>
      <c r="X9" s="53">
        <v>75</v>
      </c>
      <c r="Y9" s="40">
        <v>47</v>
      </c>
      <c r="Z9" s="40">
        <v>53</v>
      </c>
      <c r="AA9" s="40">
        <v>121</v>
      </c>
      <c r="AB9" s="40">
        <v>17</v>
      </c>
      <c r="AC9" s="40">
        <v>23</v>
      </c>
      <c r="AD9" s="40">
        <v>0</v>
      </c>
      <c r="AE9" s="53">
        <v>215</v>
      </c>
      <c r="AF9" s="40">
        <v>122</v>
      </c>
      <c r="AG9" s="53">
        <v>51</v>
      </c>
      <c r="AH9" s="40">
        <v>61</v>
      </c>
      <c r="AI9" s="40">
        <v>53</v>
      </c>
      <c r="AJ9" s="40">
        <v>63</v>
      </c>
      <c r="AK9" s="40">
        <v>77</v>
      </c>
      <c r="AL9" s="53">
        <v>231</v>
      </c>
      <c r="AM9" s="40">
        <v>146</v>
      </c>
      <c r="AN9" s="40">
        <v>85</v>
      </c>
      <c r="AO9" s="40">
        <v>95</v>
      </c>
      <c r="AP9" s="40">
        <v>46</v>
      </c>
      <c r="AQ9" s="46">
        <v>49</v>
      </c>
    </row>
    <row r="10" spans="1:43" ht="20" customHeight="1" x14ac:dyDescent="0.25">
      <c r="A10" s="84" t="s">
        <v>114</v>
      </c>
      <c r="B10" s="47">
        <v>0.2244516237804158</v>
      </c>
      <c r="C10" s="41">
        <v>0.15787612042968294</v>
      </c>
      <c r="D10" s="41">
        <v>0.18833414073226404</v>
      </c>
      <c r="E10" s="41">
        <v>0.22453849090455713</v>
      </c>
      <c r="F10" s="41">
        <v>0.30086908928958794</v>
      </c>
      <c r="G10" s="41">
        <v>0.16592051134711849</v>
      </c>
      <c r="H10" s="54">
        <v>0.19687654410959404</v>
      </c>
      <c r="I10" s="41">
        <v>0.17179249437943661</v>
      </c>
      <c r="J10" s="41">
        <v>0.20423628059665511</v>
      </c>
      <c r="K10" s="41">
        <v>0.12243453742335596</v>
      </c>
      <c r="L10" s="41">
        <v>0.28814250361360544</v>
      </c>
      <c r="M10" s="54">
        <v>0.2526655630878375</v>
      </c>
      <c r="N10" s="41">
        <v>0.15491630003456497</v>
      </c>
      <c r="O10" s="41">
        <v>0.19624620167201901</v>
      </c>
      <c r="P10" s="54">
        <v>0.19692294604185745</v>
      </c>
      <c r="Q10" s="41">
        <v>0.22572131469394432</v>
      </c>
      <c r="R10" s="54">
        <v>0.23339533725800418</v>
      </c>
      <c r="S10" s="41">
        <v>0.21689559830030755</v>
      </c>
      <c r="T10" s="54">
        <v>0.26726173947063075</v>
      </c>
      <c r="U10" s="41">
        <v>0.21565801615487515</v>
      </c>
      <c r="V10" s="41">
        <v>0.19137875335785096</v>
      </c>
      <c r="W10" s="41">
        <v>0.21856024067151603</v>
      </c>
      <c r="X10" s="54">
        <v>0.23603575664531573</v>
      </c>
      <c r="Y10" s="41">
        <v>0.25101000682885344</v>
      </c>
      <c r="Z10" s="41">
        <v>0.17750552466105415</v>
      </c>
      <c r="AA10" s="41">
        <v>0.23958128126218545</v>
      </c>
      <c r="AB10" s="41">
        <v>0.238100997060708</v>
      </c>
      <c r="AC10" s="41">
        <v>0.1480669177137014</v>
      </c>
      <c r="AD10" s="41">
        <v>0</v>
      </c>
      <c r="AE10" s="54">
        <v>0.20091922886055946</v>
      </c>
      <c r="AF10" s="41">
        <v>0.25690758767371785</v>
      </c>
      <c r="AG10" s="54">
        <v>0.24851074914440618</v>
      </c>
      <c r="AH10" s="41">
        <v>0.24524024777131129</v>
      </c>
      <c r="AI10" s="41">
        <v>0.19231854309141116</v>
      </c>
      <c r="AJ10" s="41">
        <v>0.28663038860518403</v>
      </c>
      <c r="AK10" s="41">
        <v>0.20365133757330994</v>
      </c>
      <c r="AL10" s="54">
        <v>0.20780142917107491</v>
      </c>
      <c r="AM10" s="41">
        <v>0.20945929890724455</v>
      </c>
      <c r="AN10" s="41">
        <v>0.2052475251298998</v>
      </c>
      <c r="AO10" s="41">
        <v>0.23814550658675185</v>
      </c>
      <c r="AP10" s="41">
        <v>0.21930078769194214</v>
      </c>
      <c r="AQ10" s="47">
        <v>0.25534856399275696</v>
      </c>
    </row>
    <row r="11" spans="1:43" ht="20" customHeight="1" x14ac:dyDescent="0.25">
      <c r="A11" s="84"/>
      <c r="B11" s="44">
        <v>449</v>
      </c>
      <c r="C11" s="38">
        <v>42</v>
      </c>
      <c r="D11" s="38">
        <v>76</v>
      </c>
      <c r="E11" s="38">
        <v>40</v>
      </c>
      <c r="F11" s="38">
        <v>107</v>
      </c>
      <c r="G11" s="38">
        <v>30</v>
      </c>
      <c r="H11" s="51">
        <v>67</v>
      </c>
      <c r="I11" s="38">
        <v>83</v>
      </c>
      <c r="J11" s="38">
        <v>36</v>
      </c>
      <c r="K11" s="38">
        <v>12</v>
      </c>
      <c r="L11" s="38">
        <v>59</v>
      </c>
      <c r="M11" s="51">
        <v>145</v>
      </c>
      <c r="N11" s="38">
        <v>68</v>
      </c>
      <c r="O11" s="38">
        <v>26</v>
      </c>
      <c r="P11" s="51">
        <v>135</v>
      </c>
      <c r="Q11" s="38">
        <v>158</v>
      </c>
      <c r="R11" s="51">
        <v>225</v>
      </c>
      <c r="S11" s="38">
        <v>223</v>
      </c>
      <c r="T11" s="51">
        <v>146</v>
      </c>
      <c r="U11" s="38">
        <v>104</v>
      </c>
      <c r="V11" s="38">
        <v>95</v>
      </c>
      <c r="W11" s="38">
        <v>104</v>
      </c>
      <c r="X11" s="51">
        <v>113</v>
      </c>
      <c r="Y11" s="38">
        <v>83</v>
      </c>
      <c r="Z11" s="38">
        <v>47</v>
      </c>
      <c r="AA11" s="38">
        <v>157</v>
      </c>
      <c r="AB11" s="38">
        <v>23</v>
      </c>
      <c r="AC11" s="38">
        <v>25</v>
      </c>
      <c r="AD11" s="38">
        <v>0</v>
      </c>
      <c r="AE11" s="51">
        <v>233</v>
      </c>
      <c r="AF11" s="38">
        <v>216</v>
      </c>
      <c r="AG11" s="51">
        <v>97</v>
      </c>
      <c r="AH11" s="38">
        <v>89</v>
      </c>
      <c r="AI11" s="38">
        <v>55</v>
      </c>
      <c r="AJ11" s="38">
        <v>100</v>
      </c>
      <c r="AK11" s="38">
        <v>76</v>
      </c>
      <c r="AL11" s="51">
        <v>246</v>
      </c>
      <c r="AM11" s="38">
        <v>151</v>
      </c>
      <c r="AN11" s="38">
        <v>96</v>
      </c>
      <c r="AO11" s="38">
        <v>164</v>
      </c>
      <c r="AP11" s="38">
        <v>72</v>
      </c>
      <c r="AQ11" s="44">
        <v>92</v>
      </c>
    </row>
    <row r="12" spans="1:43" ht="20" customHeight="1" x14ac:dyDescent="0.25">
      <c r="A12" s="83" t="s">
        <v>115</v>
      </c>
      <c r="B12" s="45">
        <v>0.14831345008988403</v>
      </c>
      <c r="C12" s="39">
        <v>3.0294553726653066E-2</v>
      </c>
      <c r="D12" s="39">
        <v>0.21040503125363996</v>
      </c>
      <c r="E12" s="39">
        <v>0.20765406482910362</v>
      </c>
      <c r="F12" s="39">
        <v>0.13230253955759036</v>
      </c>
      <c r="G12" s="39">
        <v>0.16585575229308502</v>
      </c>
      <c r="H12" s="52">
        <v>5.9905445573547579E-2</v>
      </c>
      <c r="I12" s="39">
        <v>0.19699580376531556</v>
      </c>
      <c r="J12" s="39">
        <v>0.19631110620318118</v>
      </c>
      <c r="K12" s="39">
        <v>0.14367929690668538</v>
      </c>
      <c r="L12" s="39">
        <v>0.11701538781298317</v>
      </c>
      <c r="M12" s="52">
        <v>9.7147670817727752E-2</v>
      </c>
      <c r="N12" s="39">
        <v>0.18565721976743887</v>
      </c>
      <c r="O12" s="39">
        <v>0.21666992964735507</v>
      </c>
      <c r="P12" s="52">
        <v>0.17544910767980287</v>
      </c>
      <c r="Q12" s="39">
        <v>0.12597898805972615</v>
      </c>
      <c r="R12" s="52">
        <v>0.17218609302586746</v>
      </c>
      <c r="S12" s="39">
        <v>0.12694057410679874</v>
      </c>
      <c r="T12" s="52">
        <v>0.15108399321598256</v>
      </c>
      <c r="U12" s="39">
        <v>0.15042637530554157</v>
      </c>
      <c r="V12" s="39">
        <v>0.15685598383111463</v>
      </c>
      <c r="W12" s="39">
        <v>0.13402738902836067</v>
      </c>
      <c r="X12" s="52">
        <v>0.14308057900954416</v>
      </c>
      <c r="Y12" s="39">
        <v>0.12249084323017904</v>
      </c>
      <c r="Z12" s="39">
        <v>0.2054327822081265</v>
      </c>
      <c r="AA12" s="39">
        <v>0.13631603955267463</v>
      </c>
      <c r="AB12" s="39">
        <v>0.13812715269760578</v>
      </c>
      <c r="AC12" s="39">
        <v>0.17550839109760699</v>
      </c>
      <c r="AD12" s="39">
        <v>0</v>
      </c>
      <c r="AE12" s="52">
        <v>0.15135341760528548</v>
      </c>
      <c r="AF12" s="39">
        <v>0.14412071593542464</v>
      </c>
      <c r="AG12" s="52">
        <v>0.12739842790494202</v>
      </c>
      <c r="AH12" s="39">
        <v>0.16808939074251147</v>
      </c>
      <c r="AI12" s="39">
        <v>0.18147572324231795</v>
      </c>
      <c r="AJ12" s="39">
        <v>0.1396251024216624</v>
      </c>
      <c r="AK12" s="39">
        <v>0.15963771553189349</v>
      </c>
      <c r="AL12" s="52">
        <v>0.15253208548854935</v>
      </c>
      <c r="AM12" s="39">
        <v>0.13336496799504929</v>
      </c>
      <c r="AN12" s="39">
        <v>0.18205851796775377</v>
      </c>
      <c r="AO12" s="39">
        <v>0.13697283423820122</v>
      </c>
      <c r="AP12" s="39">
        <v>0.13032816281177351</v>
      </c>
      <c r="AQ12" s="45">
        <v>0.14303865377262567</v>
      </c>
    </row>
    <row r="13" spans="1:43" ht="20" customHeight="1" x14ac:dyDescent="0.25">
      <c r="A13" s="83"/>
      <c r="B13" s="46">
        <v>297</v>
      </c>
      <c r="C13" s="40">
        <v>8</v>
      </c>
      <c r="D13" s="40">
        <v>85</v>
      </c>
      <c r="E13" s="40">
        <v>37</v>
      </c>
      <c r="F13" s="40">
        <v>47</v>
      </c>
      <c r="G13" s="40">
        <v>30</v>
      </c>
      <c r="H13" s="53">
        <v>20</v>
      </c>
      <c r="I13" s="40">
        <v>95</v>
      </c>
      <c r="J13" s="40">
        <v>34</v>
      </c>
      <c r="K13" s="40">
        <v>14</v>
      </c>
      <c r="L13" s="40">
        <v>24</v>
      </c>
      <c r="M13" s="53">
        <v>56</v>
      </c>
      <c r="N13" s="40">
        <v>82</v>
      </c>
      <c r="O13" s="40">
        <v>29</v>
      </c>
      <c r="P13" s="53">
        <v>120</v>
      </c>
      <c r="Q13" s="40">
        <v>88</v>
      </c>
      <c r="R13" s="53">
        <v>166</v>
      </c>
      <c r="S13" s="40">
        <v>131</v>
      </c>
      <c r="T13" s="53">
        <v>83</v>
      </c>
      <c r="U13" s="40">
        <v>73</v>
      </c>
      <c r="V13" s="40">
        <v>78</v>
      </c>
      <c r="W13" s="40">
        <v>64</v>
      </c>
      <c r="X13" s="53">
        <v>69</v>
      </c>
      <c r="Y13" s="40">
        <v>41</v>
      </c>
      <c r="Z13" s="40">
        <v>55</v>
      </c>
      <c r="AA13" s="40">
        <v>89</v>
      </c>
      <c r="AB13" s="40">
        <v>13</v>
      </c>
      <c r="AC13" s="40">
        <v>30</v>
      </c>
      <c r="AD13" s="40">
        <v>0</v>
      </c>
      <c r="AE13" s="53">
        <v>175</v>
      </c>
      <c r="AF13" s="40">
        <v>121</v>
      </c>
      <c r="AG13" s="53">
        <v>50</v>
      </c>
      <c r="AH13" s="40">
        <v>61</v>
      </c>
      <c r="AI13" s="40">
        <v>51</v>
      </c>
      <c r="AJ13" s="40">
        <v>49</v>
      </c>
      <c r="AK13" s="40">
        <v>59</v>
      </c>
      <c r="AL13" s="53">
        <v>181</v>
      </c>
      <c r="AM13" s="40">
        <v>96</v>
      </c>
      <c r="AN13" s="40">
        <v>85</v>
      </c>
      <c r="AO13" s="40">
        <v>94</v>
      </c>
      <c r="AP13" s="40">
        <v>43</v>
      </c>
      <c r="AQ13" s="46">
        <v>51</v>
      </c>
    </row>
    <row r="14" spans="1:43" ht="20" customHeight="1" x14ac:dyDescent="0.25">
      <c r="A14" s="84" t="s">
        <v>116</v>
      </c>
      <c r="B14" s="47">
        <v>0.22947352257903844</v>
      </c>
      <c r="C14" s="41">
        <v>2.6590290317213203E-2</v>
      </c>
      <c r="D14" s="41">
        <v>0.35698051225179273</v>
      </c>
      <c r="E14" s="41">
        <v>0.32357107732614954</v>
      </c>
      <c r="F14" s="41">
        <v>0.14274680245142013</v>
      </c>
      <c r="G14" s="41">
        <v>0.42913908076295626</v>
      </c>
      <c r="H14" s="54">
        <v>4.3984623263635392E-2</v>
      </c>
      <c r="I14" s="41">
        <v>0.37827639182420975</v>
      </c>
      <c r="J14" s="41">
        <v>0.3350997062323704</v>
      </c>
      <c r="K14" s="41">
        <v>0.40707119015323423</v>
      </c>
      <c r="L14" s="41">
        <v>0.16408558697234496</v>
      </c>
      <c r="M14" s="54">
        <v>8.0400426347937287E-2</v>
      </c>
      <c r="N14" s="41">
        <v>0.42041144262309338</v>
      </c>
      <c r="O14" s="41">
        <v>0.4082370398620177</v>
      </c>
      <c r="P14" s="54">
        <v>0.32407968691232575</v>
      </c>
      <c r="Q14" s="41">
        <v>0.17884980867166117</v>
      </c>
      <c r="R14" s="54">
        <v>0.25740488595741556</v>
      </c>
      <c r="S14" s="41">
        <v>0.20260368278014304</v>
      </c>
      <c r="T14" s="54">
        <v>0.17466016445222923</v>
      </c>
      <c r="U14" s="41">
        <v>0.25530134484884814</v>
      </c>
      <c r="V14" s="41">
        <v>0.30492380747779974</v>
      </c>
      <c r="W14" s="41">
        <v>0.1875378755493001</v>
      </c>
      <c r="X14" s="54">
        <v>0.24808724346550737</v>
      </c>
      <c r="Y14" s="41">
        <v>0.21273461844344269</v>
      </c>
      <c r="Z14" s="41">
        <v>0.222346007315221</v>
      </c>
      <c r="AA14" s="41">
        <v>0.20712983056528206</v>
      </c>
      <c r="AB14" s="41">
        <v>0.19902815325071313</v>
      </c>
      <c r="AC14" s="41">
        <v>0.32396849585817944</v>
      </c>
      <c r="AD14" s="41">
        <v>0</v>
      </c>
      <c r="AE14" s="54">
        <v>0.24887532505462823</v>
      </c>
      <c r="AF14" s="41">
        <v>0.20271448667311665</v>
      </c>
      <c r="AG14" s="54">
        <v>0.23985988275588116</v>
      </c>
      <c r="AH14" s="41">
        <v>0.22190153698863146</v>
      </c>
      <c r="AI14" s="41">
        <v>0.25673360108578525</v>
      </c>
      <c r="AJ14" s="41">
        <v>0.21810825006369325</v>
      </c>
      <c r="AK14" s="41">
        <v>0.20557526834274015</v>
      </c>
      <c r="AL14" s="54">
        <v>0.21224975222616568</v>
      </c>
      <c r="AM14" s="41">
        <v>0.21050312695613058</v>
      </c>
      <c r="AN14" s="41">
        <v>0.21494038179629524</v>
      </c>
      <c r="AO14" s="41">
        <v>0.26266901255594977</v>
      </c>
      <c r="AP14" s="41">
        <v>0.26453606582827482</v>
      </c>
      <c r="AQ14" s="47">
        <v>0.2609646080061569</v>
      </c>
    </row>
    <row r="15" spans="1:43" ht="20" customHeight="1" x14ac:dyDescent="0.25">
      <c r="A15" s="84"/>
      <c r="B15" s="44">
        <v>459</v>
      </c>
      <c r="C15" s="38">
        <v>7</v>
      </c>
      <c r="D15" s="38">
        <v>144</v>
      </c>
      <c r="E15" s="38">
        <v>58</v>
      </c>
      <c r="F15" s="38">
        <v>51</v>
      </c>
      <c r="G15" s="38">
        <v>78</v>
      </c>
      <c r="H15" s="51">
        <v>15</v>
      </c>
      <c r="I15" s="38">
        <v>182</v>
      </c>
      <c r="J15" s="38">
        <v>58</v>
      </c>
      <c r="K15" s="38">
        <v>39</v>
      </c>
      <c r="L15" s="38">
        <v>33</v>
      </c>
      <c r="M15" s="51">
        <v>46</v>
      </c>
      <c r="N15" s="38">
        <v>185</v>
      </c>
      <c r="O15" s="38">
        <v>54</v>
      </c>
      <c r="P15" s="51">
        <v>223</v>
      </c>
      <c r="Q15" s="38">
        <v>125</v>
      </c>
      <c r="R15" s="51">
        <v>248</v>
      </c>
      <c r="S15" s="38">
        <v>208</v>
      </c>
      <c r="T15" s="51">
        <v>96</v>
      </c>
      <c r="U15" s="38">
        <v>124</v>
      </c>
      <c r="V15" s="38">
        <v>151</v>
      </c>
      <c r="W15" s="38">
        <v>89</v>
      </c>
      <c r="X15" s="51">
        <v>119</v>
      </c>
      <c r="Y15" s="38">
        <v>70</v>
      </c>
      <c r="Z15" s="38">
        <v>59</v>
      </c>
      <c r="AA15" s="38">
        <v>136</v>
      </c>
      <c r="AB15" s="38">
        <v>19</v>
      </c>
      <c r="AC15" s="38">
        <v>55</v>
      </c>
      <c r="AD15" s="38">
        <v>0</v>
      </c>
      <c r="AE15" s="51">
        <v>289</v>
      </c>
      <c r="AF15" s="38">
        <v>170</v>
      </c>
      <c r="AG15" s="51">
        <v>94</v>
      </c>
      <c r="AH15" s="38">
        <v>80</v>
      </c>
      <c r="AI15" s="38">
        <v>73</v>
      </c>
      <c r="AJ15" s="38">
        <v>76</v>
      </c>
      <c r="AK15" s="38">
        <v>76</v>
      </c>
      <c r="AL15" s="51">
        <v>252</v>
      </c>
      <c r="AM15" s="38">
        <v>151</v>
      </c>
      <c r="AN15" s="38">
        <v>100</v>
      </c>
      <c r="AO15" s="38">
        <v>181</v>
      </c>
      <c r="AP15" s="38">
        <v>87</v>
      </c>
      <c r="AQ15" s="44">
        <v>94</v>
      </c>
    </row>
    <row r="16" spans="1:43" ht="20" customHeight="1" x14ac:dyDescent="0.25">
      <c r="A16" s="83" t="s">
        <v>117</v>
      </c>
      <c r="B16" s="45">
        <v>0.15303931026248366</v>
      </c>
      <c r="C16" s="39">
        <v>9.2508757837871033E-2</v>
      </c>
      <c r="D16" s="39">
        <v>7.3435726371217841E-2</v>
      </c>
      <c r="E16" s="39">
        <v>9.2322955601184975E-2</v>
      </c>
      <c r="F16" s="39">
        <v>0.11047685099926056</v>
      </c>
      <c r="G16" s="39">
        <v>0.10775072109117008</v>
      </c>
      <c r="H16" s="52">
        <v>7.2302731815020491E-2</v>
      </c>
      <c r="I16" s="39">
        <v>0.10828553841995671</v>
      </c>
      <c r="J16" s="39">
        <v>9.292002276234046E-2</v>
      </c>
      <c r="K16" s="39">
        <v>0.10706134293093099</v>
      </c>
      <c r="L16" s="39">
        <v>0.11931418548892102</v>
      </c>
      <c r="M16" s="52">
        <v>8.224226020941415E-2</v>
      </c>
      <c r="N16" s="39">
        <v>9.833005680866945E-2</v>
      </c>
      <c r="O16" s="39">
        <v>0.10220147999139546</v>
      </c>
      <c r="P16" s="52">
        <v>9.8526055547414476E-2</v>
      </c>
      <c r="Q16" s="39">
        <v>0.13493498480002161</v>
      </c>
      <c r="R16" s="52">
        <v>9.618396950211551E-2</v>
      </c>
      <c r="S16" s="39">
        <v>0.20352289053122286</v>
      </c>
      <c r="T16" s="52">
        <v>0.16951930452205771</v>
      </c>
      <c r="U16" s="39">
        <v>0.16672730625401674</v>
      </c>
      <c r="V16" s="39">
        <v>0.13889420140418823</v>
      </c>
      <c r="W16" s="39">
        <v>0.13481278403216218</v>
      </c>
      <c r="X16" s="52">
        <v>0.1444389890651202</v>
      </c>
      <c r="Y16" s="39">
        <v>0.18297014544175447</v>
      </c>
      <c r="Z16" s="39">
        <v>0.12445226732065708</v>
      </c>
      <c r="AA16" s="39">
        <v>0.15204393933628016</v>
      </c>
      <c r="AB16" s="39">
        <v>0.13068423763251585</v>
      </c>
      <c r="AC16" s="39">
        <v>0.18038272378572162</v>
      </c>
      <c r="AD16" s="39">
        <v>0</v>
      </c>
      <c r="AE16" s="52">
        <v>0.13624521038034251</v>
      </c>
      <c r="AF16" s="39">
        <v>0.17620179335235242</v>
      </c>
      <c r="AG16" s="52">
        <v>0.17213646162071924</v>
      </c>
      <c r="AH16" s="39">
        <v>0.1190659127806076</v>
      </c>
      <c r="AI16" s="39">
        <v>0.11693474853887505</v>
      </c>
      <c r="AJ16" s="39">
        <v>0.1018056307151232</v>
      </c>
      <c r="AK16" s="39">
        <v>0.13414335839007005</v>
      </c>
      <c r="AL16" s="52">
        <v>0.14503986859866744</v>
      </c>
      <c r="AM16" s="39">
        <v>0.13808706778014856</v>
      </c>
      <c r="AN16" s="39">
        <v>0.15575047252640833</v>
      </c>
      <c r="AO16" s="39">
        <v>0.1625661162871159</v>
      </c>
      <c r="AP16" s="39">
        <v>0.16349416448491566</v>
      </c>
      <c r="AQ16" s="45">
        <v>0.1617189151953187</v>
      </c>
    </row>
    <row r="17" spans="1:43" ht="20" customHeight="1" x14ac:dyDescent="0.25">
      <c r="A17" s="83"/>
      <c r="B17" s="46">
        <v>306</v>
      </c>
      <c r="C17" s="40">
        <v>25</v>
      </c>
      <c r="D17" s="40">
        <v>30</v>
      </c>
      <c r="E17" s="40">
        <v>16</v>
      </c>
      <c r="F17" s="40">
        <v>39</v>
      </c>
      <c r="G17" s="40">
        <v>20</v>
      </c>
      <c r="H17" s="53">
        <v>24</v>
      </c>
      <c r="I17" s="40">
        <v>52</v>
      </c>
      <c r="J17" s="40">
        <v>16</v>
      </c>
      <c r="K17" s="40">
        <v>10</v>
      </c>
      <c r="L17" s="40">
        <v>24</v>
      </c>
      <c r="M17" s="53">
        <v>47</v>
      </c>
      <c r="N17" s="40">
        <v>43</v>
      </c>
      <c r="O17" s="40">
        <v>14</v>
      </c>
      <c r="P17" s="53">
        <v>68</v>
      </c>
      <c r="Q17" s="40">
        <v>95</v>
      </c>
      <c r="R17" s="53">
        <v>93</v>
      </c>
      <c r="S17" s="40">
        <v>209</v>
      </c>
      <c r="T17" s="53">
        <v>93</v>
      </c>
      <c r="U17" s="40">
        <v>81</v>
      </c>
      <c r="V17" s="40">
        <v>69</v>
      </c>
      <c r="W17" s="40">
        <v>64</v>
      </c>
      <c r="X17" s="53">
        <v>69</v>
      </c>
      <c r="Y17" s="40">
        <v>61</v>
      </c>
      <c r="Z17" s="40">
        <v>33</v>
      </c>
      <c r="AA17" s="40">
        <v>100</v>
      </c>
      <c r="AB17" s="40">
        <v>13</v>
      </c>
      <c r="AC17" s="40">
        <v>31</v>
      </c>
      <c r="AD17" s="40">
        <v>0</v>
      </c>
      <c r="AE17" s="53">
        <v>158</v>
      </c>
      <c r="AF17" s="40">
        <v>148</v>
      </c>
      <c r="AG17" s="53">
        <v>67</v>
      </c>
      <c r="AH17" s="40">
        <v>43</v>
      </c>
      <c r="AI17" s="40">
        <v>33</v>
      </c>
      <c r="AJ17" s="40">
        <v>35</v>
      </c>
      <c r="AK17" s="40">
        <v>50</v>
      </c>
      <c r="AL17" s="53">
        <v>172</v>
      </c>
      <c r="AM17" s="40">
        <v>99</v>
      </c>
      <c r="AN17" s="40">
        <v>73</v>
      </c>
      <c r="AO17" s="40">
        <v>112</v>
      </c>
      <c r="AP17" s="40">
        <v>54</v>
      </c>
      <c r="AQ17" s="46">
        <v>58</v>
      </c>
    </row>
    <row r="18" spans="1:43" ht="20" customHeight="1" x14ac:dyDescent="0.25">
      <c r="A18" s="84" t="s">
        <v>118</v>
      </c>
      <c r="B18" s="47">
        <v>0.24472209328817873</v>
      </c>
      <c r="C18" s="41">
        <v>0.69273027768858098</v>
      </c>
      <c r="D18" s="41">
        <v>0.17084458939108513</v>
      </c>
      <c r="E18" s="41">
        <v>0.15191341133900449</v>
      </c>
      <c r="F18" s="41">
        <v>0.31360471770214088</v>
      </c>
      <c r="G18" s="41">
        <v>0.1313339345056706</v>
      </c>
      <c r="H18" s="54">
        <v>0.62693065523820335</v>
      </c>
      <c r="I18" s="41">
        <v>0.1446497716110817</v>
      </c>
      <c r="J18" s="41">
        <v>0.17143288420545233</v>
      </c>
      <c r="K18" s="41">
        <v>0.21975363258579317</v>
      </c>
      <c r="L18" s="41">
        <v>0.31144233611214567</v>
      </c>
      <c r="M18" s="54">
        <v>0.4875440795370824</v>
      </c>
      <c r="N18" s="41">
        <v>0.14068498076623387</v>
      </c>
      <c r="O18" s="41">
        <v>7.6645348827213036E-2</v>
      </c>
      <c r="P18" s="54">
        <v>0.20502220381859954</v>
      </c>
      <c r="Q18" s="41">
        <v>0.33451490377464443</v>
      </c>
      <c r="R18" s="54">
        <v>0.24082971425659608</v>
      </c>
      <c r="S18" s="41">
        <v>0.25003725428152579</v>
      </c>
      <c r="T18" s="54">
        <v>0.23747479833909957</v>
      </c>
      <c r="U18" s="41">
        <v>0.2118869574367192</v>
      </c>
      <c r="V18" s="41">
        <v>0.20794725392904645</v>
      </c>
      <c r="W18" s="41">
        <v>0.32506171071866091</v>
      </c>
      <c r="X18" s="54">
        <v>0.22835743181451287</v>
      </c>
      <c r="Y18" s="41">
        <v>0.2307943860557703</v>
      </c>
      <c r="Z18" s="41">
        <v>0.27026341849494157</v>
      </c>
      <c r="AA18" s="41">
        <v>0.26492890928357704</v>
      </c>
      <c r="AB18" s="41">
        <v>0.29405945935845718</v>
      </c>
      <c r="AC18" s="41">
        <v>0.17207347154479055</v>
      </c>
      <c r="AD18" s="41">
        <v>0</v>
      </c>
      <c r="AE18" s="54">
        <v>0.2626068180991824</v>
      </c>
      <c r="AF18" s="41">
        <v>0.22005541636538772</v>
      </c>
      <c r="AG18" s="54">
        <v>0.21209447857405123</v>
      </c>
      <c r="AH18" s="41">
        <v>0.24570291171693878</v>
      </c>
      <c r="AI18" s="41">
        <v>0.25253738404161113</v>
      </c>
      <c r="AJ18" s="41">
        <v>0.25383062819433744</v>
      </c>
      <c r="AK18" s="41">
        <v>0.29699232016198757</v>
      </c>
      <c r="AL18" s="54">
        <v>0.28237686451554117</v>
      </c>
      <c r="AM18" s="41">
        <v>0.30858553836142472</v>
      </c>
      <c r="AN18" s="41">
        <v>0.24200310257964314</v>
      </c>
      <c r="AO18" s="41">
        <v>0.19964653033198207</v>
      </c>
      <c r="AP18" s="41">
        <v>0.22234081918309342</v>
      </c>
      <c r="AQ18" s="47">
        <v>0.17892925903314258</v>
      </c>
    </row>
    <row r="19" spans="1:43" ht="20" customHeight="1" x14ac:dyDescent="0.25">
      <c r="A19" s="84"/>
      <c r="B19" s="44">
        <v>489</v>
      </c>
      <c r="C19" s="38">
        <v>184</v>
      </c>
      <c r="D19" s="38">
        <v>69</v>
      </c>
      <c r="E19" s="38">
        <v>27</v>
      </c>
      <c r="F19" s="38">
        <v>111</v>
      </c>
      <c r="G19" s="38">
        <v>24</v>
      </c>
      <c r="H19" s="51">
        <v>212</v>
      </c>
      <c r="I19" s="38">
        <v>70</v>
      </c>
      <c r="J19" s="38">
        <v>30</v>
      </c>
      <c r="K19" s="38">
        <v>21</v>
      </c>
      <c r="L19" s="38">
        <v>63</v>
      </c>
      <c r="M19" s="51">
        <v>280</v>
      </c>
      <c r="N19" s="38">
        <v>62</v>
      </c>
      <c r="O19" s="38">
        <v>10</v>
      </c>
      <c r="P19" s="51">
        <v>141</v>
      </c>
      <c r="Q19" s="38">
        <v>234</v>
      </c>
      <c r="R19" s="51">
        <v>232</v>
      </c>
      <c r="S19" s="38">
        <v>257</v>
      </c>
      <c r="T19" s="51">
        <v>130</v>
      </c>
      <c r="U19" s="38">
        <v>103</v>
      </c>
      <c r="V19" s="38">
        <v>103</v>
      </c>
      <c r="W19" s="38">
        <v>154</v>
      </c>
      <c r="X19" s="51">
        <v>109</v>
      </c>
      <c r="Y19" s="38">
        <v>76</v>
      </c>
      <c r="Z19" s="38">
        <v>72</v>
      </c>
      <c r="AA19" s="38">
        <v>174</v>
      </c>
      <c r="AB19" s="38">
        <v>28</v>
      </c>
      <c r="AC19" s="38">
        <v>29</v>
      </c>
      <c r="AD19" s="38">
        <v>0</v>
      </c>
      <c r="AE19" s="51">
        <v>304</v>
      </c>
      <c r="AF19" s="38">
        <v>185</v>
      </c>
      <c r="AG19" s="51">
        <v>83</v>
      </c>
      <c r="AH19" s="38">
        <v>89</v>
      </c>
      <c r="AI19" s="38">
        <v>72</v>
      </c>
      <c r="AJ19" s="38">
        <v>88</v>
      </c>
      <c r="AK19" s="38">
        <v>110</v>
      </c>
      <c r="AL19" s="51">
        <v>335</v>
      </c>
      <c r="AM19" s="38">
        <v>222</v>
      </c>
      <c r="AN19" s="38">
        <v>113</v>
      </c>
      <c r="AO19" s="38">
        <v>137</v>
      </c>
      <c r="AP19" s="38">
        <v>73</v>
      </c>
      <c r="AQ19" s="44">
        <v>64</v>
      </c>
    </row>
    <row r="20" spans="1:43" ht="20" customHeight="1" x14ac:dyDescent="0.25">
      <c r="A20" s="83" t="s">
        <v>119</v>
      </c>
      <c r="B20" s="45">
        <v>0.37778697266892236</v>
      </c>
      <c r="C20" s="39">
        <v>5.6884844043866283E-2</v>
      </c>
      <c r="D20" s="39">
        <v>0.56738554350543258</v>
      </c>
      <c r="E20" s="39">
        <v>0.53122514215525352</v>
      </c>
      <c r="F20" s="39">
        <v>0.27504934200901043</v>
      </c>
      <c r="G20" s="39">
        <v>0.59499483305604139</v>
      </c>
      <c r="H20" s="52">
        <v>0.10389006883718296</v>
      </c>
      <c r="I20" s="39">
        <v>0.57527219558952569</v>
      </c>
      <c r="J20" s="39">
        <v>0.53141081243555144</v>
      </c>
      <c r="K20" s="39">
        <v>0.55075048705991969</v>
      </c>
      <c r="L20" s="39">
        <v>0.28110097478532819</v>
      </c>
      <c r="M20" s="52">
        <v>0.17754809716566503</v>
      </c>
      <c r="N20" s="39">
        <v>0.6060686623905327</v>
      </c>
      <c r="O20" s="39">
        <v>0.62490696950937297</v>
      </c>
      <c r="P20" s="52">
        <v>0.49952879459212851</v>
      </c>
      <c r="Q20" s="39">
        <v>0.30482879673138735</v>
      </c>
      <c r="R20" s="52">
        <v>0.42959097898328302</v>
      </c>
      <c r="S20" s="39">
        <v>0.32954425688694194</v>
      </c>
      <c r="T20" s="52">
        <v>0.32574415766821185</v>
      </c>
      <c r="U20" s="39">
        <v>0.4057277201543894</v>
      </c>
      <c r="V20" s="39">
        <v>0.46177979130891444</v>
      </c>
      <c r="W20" s="39">
        <v>0.32156526457766071</v>
      </c>
      <c r="X20" s="52">
        <v>0.3911678224750515</v>
      </c>
      <c r="Y20" s="39">
        <v>0.33522546167362188</v>
      </c>
      <c r="Z20" s="39">
        <v>0.42777878952334752</v>
      </c>
      <c r="AA20" s="39">
        <v>0.34344587011795669</v>
      </c>
      <c r="AB20" s="39">
        <v>0.337155305948319</v>
      </c>
      <c r="AC20" s="39">
        <v>0.49947688695578668</v>
      </c>
      <c r="AD20" s="39">
        <v>0</v>
      </c>
      <c r="AE20" s="52">
        <v>0.40022874265991348</v>
      </c>
      <c r="AF20" s="39">
        <v>0.34683520260854162</v>
      </c>
      <c r="AG20" s="52">
        <v>0.3672583106608231</v>
      </c>
      <c r="AH20" s="39">
        <v>0.38999092773114286</v>
      </c>
      <c r="AI20" s="39">
        <v>0.43820932432810317</v>
      </c>
      <c r="AJ20" s="39">
        <v>0.35773335248535582</v>
      </c>
      <c r="AK20" s="39">
        <v>0.36521298387463363</v>
      </c>
      <c r="AL20" s="52">
        <v>0.36478183771471484</v>
      </c>
      <c r="AM20" s="39">
        <v>0.34386809495118004</v>
      </c>
      <c r="AN20" s="39">
        <v>0.39699889976404906</v>
      </c>
      <c r="AO20" s="39">
        <v>0.3996418467941516</v>
      </c>
      <c r="AP20" s="39">
        <v>0.39486422864004839</v>
      </c>
      <c r="AQ20" s="45">
        <v>0.40400326177878249</v>
      </c>
    </row>
    <row r="21" spans="1:43" ht="20" customHeight="1" x14ac:dyDescent="0.25">
      <c r="A21" s="85"/>
      <c r="B21" s="48">
        <v>756</v>
      </c>
      <c r="C21" s="42">
        <v>15</v>
      </c>
      <c r="D21" s="42">
        <v>229</v>
      </c>
      <c r="E21" s="42">
        <v>95</v>
      </c>
      <c r="F21" s="42">
        <v>98</v>
      </c>
      <c r="G21" s="42">
        <v>108</v>
      </c>
      <c r="H21" s="57">
        <v>35</v>
      </c>
      <c r="I21" s="42">
        <v>277</v>
      </c>
      <c r="J21" s="42">
        <v>93</v>
      </c>
      <c r="K21" s="42">
        <v>53</v>
      </c>
      <c r="L21" s="42">
        <v>57</v>
      </c>
      <c r="M21" s="57">
        <v>102</v>
      </c>
      <c r="N21" s="42">
        <v>266</v>
      </c>
      <c r="O21" s="42">
        <v>83</v>
      </c>
      <c r="P21" s="57">
        <v>343</v>
      </c>
      <c r="Q21" s="42">
        <v>214</v>
      </c>
      <c r="R21" s="57">
        <v>414</v>
      </c>
      <c r="S21" s="42">
        <v>339</v>
      </c>
      <c r="T21" s="57">
        <v>178</v>
      </c>
      <c r="U21" s="42">
        <v>196</v>
      </c>
      <c r="V21" s="42">
        <v>229</v>
      </c>
      <c r="W21" s="42">
        <v>152</v>
      </c>
      <c r="X21" s="57">
        <v>187</v>
      </c>
      <c r="Y21" s="42">
        <v>111</v>
      </c>
      <c r="Z21" s="42">
        <v>114</v>
      </c>
      <c r="AA21" s="42">
        <v>225</v>
      </c>
      <c r="AB21" s="42">
        <v>33</v>
      </c>
      <c r="AC21" s="42">
        <v>85</v>
      </c>
      <c r="AD21" s="42">
        <v>0</v>
      </c>
      <c r="AE21" s="57">
        <v>464</v>
      </c>
      <c r="AF21" s="42">
        <v>292</v>
      </c>
      <c r="AG21" s="57">
        <v>143</v>
      </c>
      <c r="AH21" s="42">
        <v>141</v>
      </c>
      <c r="AI21" s="42">
        <v>124</v>
      </c>
      <c r="AJ21" s="42">
        <v>124</v>
      </c>
      <c r="AK21" s="42">
        <v>135</v>
      </c>
      <c r="AL21" s="57">
        <v>433</v>
      </c>
      <c r="AM21" s="42">
        <v>247</v>
      </c>
      <c r="AN21" s="42">
        <v>185</v>
      </c>
      <c r="AO21" s="42">
        <v>275</v>
      </c>
      <c r="AP21" s="42">
        <v>130</v>
      </c>
      <c r="AQ21" s="48">
        <v>145</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3" display="Return to index" xr:uid="{4F0F56F4-653F-468B-994F-D1432B4275F4}"/>
  </hyperlinks>
  <pageMargins left="0.7" right="0.7" top="0.75" bottom="0.75" header="0.3" footer="0.3"/>
  <headerFooter alignWithMargins="0"/>
  <drawing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0.10228182677191792</v>
      </c>
      <c r="C6" s="37">
        <v>0.37828710419872297</v>
      </c>
      <c r="D6" s="37">
        <v>5.1240372987468842E-2</v>
      </c>
      <c r="E6" s="37">
        <v>7.8267076879584327E-2</v>
      </c>
      <c r="F6" s="37">
        <v>0.11533906170673416</v>
      </c>
      <c r="G6" s="37">
        <v>4.389866555421252E-2</v>
      </c>
      <c r="H6" s="50">
        <v>0.32515874814236112</v>
      </c>
      <c r="I6" s="37">
        <v>4.2890844889831865E-2</v>
      </c>
      <c r="J6" s="37">
        <v>8.5189367316017922E-2</v>
      </c>
      <c r="K6" s="37">
        <v>9.0955945665648935E-2</v>
      </c>
      <c r="L6" s="37">
        <v>0.10506408730944516</v>
      </c>
      <c r="M6" s="50">
        <v>0.2173220347547202</v>
      </c>
      <c r="N6" s="37">
        <v>4.5259149877285937E-2</v>
      </c>
      <c r="O6" s="37">
        <v>7.1608320330814018E-2</v>
      </c>
      <c r="P6" s="50">
        <v>8.8118138798879406E-2</v>
      </c>
      <c r="Q6" s="37">
        <v>0.1468018055082897</v>
      </c>
      <c r="R6" s="50">
        <v>9.2449778943811053E-2</v>
      </c>
      <c r="S6" s="37">
        <v>0.11219632162368334</v>
      </c>
      <c r="T6" s="50">
        <v>8.0404702329770372E-2</v>
      </c>
      <c r="U6" s="37">
        <v>6.7324847433229251E-2</v>
      </c>
      <c r="V6" s="37">
        <v>8.3531229746075436E-2</v>
      </c>
      <c r="W6" s="37">
        <v>0.18284484929389935</v>
      </c>
      <c r="X6" s="50">
        <v>8.9603440291403838E-2</v>
      </c>
      <c r="Y6" s="37">
        <v>0.1169338073815847</v>
      </c>
      <c r="Z6" s="37">
        <v>7.0245572190724581E-2</v>
      </c>
      <c r="AA6" s="37">
        <v>0.12703311531989109</v>
      </c>
      <c r="AB6" s="37">
        <v>0.11778461115492533</v>
      </c>
      <c r="AC6" s="37">
        <v>5.5721366707073103E-2</v>
      </c>
      <c r="AD6" s="37">
        <v>0</v>
      </c>
      <c r="AE6" s="50">
        <v>0.10751439249322997</v>
      </c>
      <c r="AF6" s="37">
        <v>9.5065053268896527E-2</v>
      </c>
      <c r="AG6" s="50">
        <v>9.0914836826189407E-2</v>
      </c>
      <c r="AH6" s="37">
        <v>0.12550245031738083</v>
      </c>
      <c r="AI6" s="37">
        <v>0.11698187779738341</v>
      </c>
      <c r="AJ6" s="37">
        <v>8.8092061646242059E-2</v>
      </c>
      <c r="AK6" s="37">
        <v>0.10419341359577419</v>
      </c>
      <c r="AL6" s="50">
        <v>0.1150344432762742</v>
      </c>
      <c r="AM6" s="37">
        <v>0.14257702320167601</v>
      </c>
      <c r="AN6" s="37">
        <v>7.2605834658089827E-2</v>
      </c>
      <c r="AO6" s="37">
        <v>8.8592009426461407E-2</v>
      </c>
      <c r="AP6" s="37">
        <v>0.10135642410943467</v>
      </c>
      <c r="AQ6" s="43">
        <v>7.6939569304060429E-2</v>
      </c>
    </row>
    <row r="7" spans="1:43" ht="20" customHeight="1" x14ac:dyDescent="0.25">
      <c r="A7" s="84"/>
      <c r="B7" s="44">
        <v>205</v>
      </c>
      <c r="C7" s="38">
        <v>100</v>
      </c>
      <c r="D7" s="38">
        <v>21</v>
      </c>
      <c r="E7" s="38">
        <v>14</v>
      </c>
      <c r="F7" s="38">
        <v>41</v>
      </c>
      <c r="G7" s="38">
        <v>8</v>
      </c>
      <c r="H7" s="51">
        <v>110</v>
      </c>
      <c r="I7" s="38">
        <v>21</v>
      </c>
      <c r="J7" s="38">
        <v>15</v>
      </c>
      <c r="K7" s="38">
        <v>9</v>
      </c>
      <c r="L7" s="38">
        <v>21</v>
      </c>
      <c r="M7" s="51">
        <v>125</v>
      </c>
      <c r="N7" s="38">
        <v>20</v>
      </c>
      <c r="O7" s="38">
        <v>9</v>
      </c>
      <c r="P7" s="51">
        <v>61</v>
      </c>
      <c r="Q7" s="38">
        <v>103</v>
      </c>
      <c r="R7" s="51">
        <v>89</v>
      </c>
      <c r="S7" s="38">
        <v>115</v>
      </c>
      <c r="T7" s="51">
        <v>44</v>
      </c>
      <c r="U7" s="38">
        <v>33</v>
      </c>
      <c r="V7" s="38">
        <v>41</v>
      </c>
      <c r="W7" s="38">
        <v>87</v>
      </c>
      <c r="X7" s="51">
        <v>43</v>
      </c>
      <c r="Y7" s="38">
        <v>39</v>
      </c>
      <c r="Z7" s="38">
        <v>19</v>
      </c>
      <c r="AA7" s="38">
        <v>83</v>
      </c>
      <c r="AB7" s="38">
        <v>11</v>
      </c>
      <c r="AC7" s="38">
        <v>10</v>
      </c>
      <c r="AD7" s="38">
        <v>0</v>
      </c>
      <c r="AE7" s="51">
        <v>125</v>
      </c>
      <c r="AF7" s="38">
        <v>80</v>
      </c>
      <c r="AG7" s="51">
        <v>35</v>
      </c>
      <c r="AH7" s="38">
        <v>45</v>
      </c>
      <c r="AI7" s="38">
        <v>33</v>
      </c>
      <c r="AJ7" s="38">
        <v>31</v>
      </c>
      <c r="AK7" s="38">
        <v>39</v>
      </c>
      <c r="AL7" s="51">
        <v>136</v>
      </c>
      <c r="AM7" s="38">
        <v>103</v>
      </c>
      <c r="AN7" s="38">
        <v>34</v>
      </c>
      <c r="AO7" s="38">
        <v>61</v>
      </c>
      <c r="AP7" s="38">
        <v>33</v>
      </c>
      <c r="AQ7" s="44">
        <v>28</v>
      </c>
    </row>
    <row r="8" spans="1:43" ht="20" customHeight="1" x14ac:dyDescent="0.25">
      <c r="A8" s="83" t="s">
        <v>113</v>
      </c>
      <c r="B8" s="45">
        <v>0.20872849116674272</v>
      </c>
      <c r="C8" s="39">
        <v>0.33991681364891319</v>
      </c>
      <c r="D8" s="39">
        <v>0.18420415908782414</v>
      </c>
      <c r="E8" s="39">
        <v>0.2490830704174041</v>
      </c>
      <c r="F8" s="39">
        <v>0.29958283622669052</v>
      </c>
      <c r="G8" s="39">
        <v>0.10107256180427154</v>
      </c>
      <c r="H8" s="52">
        <v>0.35472792802278436</v>
      </c>
      <c r="I8" s="39">
        <v>0.19673015931591414</v>
      </c>
      <c r="J8" s="39">
        <v>0.23388190219428437</v>
      </c>
      <c r="K8" s="39">
        <v>9.0147704441782286E-2</v>
      </c>
      <c r="L8" s="39">
        <v>0.28121406091528112</v>
      </c>
      <c r="M8" s="52">
        <v>0.36998698360993354</v>
      </c>
      <c r="N8" s="39">
        <v>0.12438996702345737</v>
      </c>
      <c r="O8" s="39">
        <v>0.16267026891463071</v>
      </c>
      <c r="P8" s="52">
        <v>0.19384291046910135</v>
      </c>
      <c r="Q8" s="39">
        <v>0.28424618211964303</v>
      </c>
      <c r="R8" s="52">
        <v>0.22136549108299999</v>
      </c>
      <c r="S8" s="39">
        <v>0.19830111006639037</v>
      </c>
      <c r="T8" s="52">
        <v>0.18686870735199224</v>
      </c>
      <c r="U8" s="39">
        <v>0.15161836995174924</v>
      </c>
      <c r="V8" s="39">
        <v>0.21716746066368336</v>
      </c>
      <c r="W8" s="39">
        <v>0.28347697562179947</v>
      </c>
      <c r="X8" s="52">
        <v>0.19251417389130446</v>
      </c>
      <c r="Y8" s="39">
        <v>0.19496662049853467</v>
      </c>
      <c r="Z8" s="39">
        <v>0.23956418985889505</v>
      </c>
      <c r="AA8" s="39">
        <v>0.21672754842551967</v>
      </c>
      <c r="AB8" s="39">
        <v>0.22863283153047725</v>
      </c>
      <c r="AC8" s="39">
        <v>0.19062958784621509</v>
      </c>
      <c r="AD8" s="39">
        <v>0</v>
      </c>
      <c r="AE8" s="52">
        <v>0.22208720787559108</v>
      </c>
      <c r="AF8" s="39">
        <v>0.1903041009319249</v>
      </c>
      <c r="AG8" s="52">
        <v>0.18232668644239777</v>
      </c>
      <c r="AH8" s="39">
        <v>0.22979794596786135</v>
      </c>
      <c r="AI8" s="39">
        <v>0.19239258905513293</v>
      </c>
      <c r="AJ8" s="39">
        <v>0.2137186006067357</v>
      </c>
      <c r="AK8" s="39">
        <v>0.25049235838690032</v>
      </c>
      <c r="AL8" s="52">
        <v>0.24310210816656683</v>
      </c>
      <c r="AM8" s="39">
        <v>0.25956392561262814</v>
      </c>
      <c r="AN8" s="39">
        <v>0.21774311814258721</v>
      </c>
      <c r="AO8" s="39">
        <v>0.15781279221238445</v>
      </c>
      <c r="AP8" s="39">
        <v>0.15184359556688906</v>
      </c>
      <c r="AQ8" s="45">
        <v>0.16326198108770762</v>
      </c>
    </row>
    <row r="9" spans="1:43" ht="20" customHeight="1" x14ac:dyDescent="0.25">
      <c r="A9" s="83"/>
      <c r="B9" s="46">
        <v>417</v>
      </c>
      <c r="C9" s="40">
        <v>90</v>
      </c>
      <c r="D9" s="40">
        <v>74</v>
      </c>
      <c r="E9" s="40">
        <v>44</v>
      </c>
      <c r="F9" s="40">
        <v>106</v>
      </c>
      <c r="G9" s="40">
        <v>18</v>
      </c>
      <c r="H9" s="53">
        <v>120</v>
      </c>
      <c r="I9" s="40">
        <v>95</v>
      </c>
      <c r="J9" s="40">
        <v>41</v>
      </c>
      <c r="K9" s="40">
        <v>9</v>
      </c>
      <c r="L9" s="40">
        <v>57</v>
      </c>
      <c r="M9" s="53">
        <v>213</v>
      </c>
      <c r="N9" s="40">
        <v>55</v>
      </c>
      <c r="O9" s="40">
        <v>22</v>
      </c>
      <c r="P9" s="53">
        <v>133</v>
      </c>
      <c r="Q9" s="40">
        <v>199</v>
      </c>
      <c r="R9" s="53">
        <v>213</v>
      </c>
      <c r="S9" s="40">
        <v>204</v>
      </c>
      <c r="T9" s="53">
        <v>102</v>
      </c>
      <c r="U9" s="40">
        <v>73</v>
      </c>
      <c r="V9" s="40">
        <v>108</v>
      </c>
      <c r="W9" s="40">
        <v>134</v>
      </c>
      <c r="X9" s="53">
        <v>92</v>
      </c>
      <c r="Y9" s="40">
        <v>65</v>
      </c>
      <c r="Z9" s="40">
        <v>64</v>
      </c>
      <c r="AA9" s="40">
        <v>142</v>
      </c>
      <c r="AB9" s="40">
        <v>22</v>
      </c>
      <c r="AC9" s="40">
        <v>33</v>
      </c>
      <c r="AD9" s="40">
        <v>0</v>
      </c>
      <c r="AE9" s="53">
        <v>257</v>
      </c>
      <c r="AF9" s="40">
        <v>160</v>
      </c>
      <c r="AG9" s="53">
        <v>71</v>
      </c>
      <c r="AH9" s="40">
        <v>83</v>
      </c>
      <c r="AI9" s="40">
        <v>55</v>
      </c>
      <c r="AJ9" s="40">
        <v>74</v>
      </c>
      <c r="AK9" s="40">
        <v>93</v>
      </c>
      <c r="AL9" s="53">
        <v>288</v>
      </c>
      <c r="AM9" s="40">
        <v>187</v>
      </c>
      <c r="AN9" s="40">
        <v>102</v>
      </c>
      <c r="AO9" s="40">
        <v>109</v>
      </c>
      <c r="AP9" s="40">
        <v>50</v>
      </c>
      <c r="AQ9" s="46">
        <v>59</v>
      </c>
    </row>
    <row r="10" spans="1:43" ht="20" customHeight="1" x14ac:dyDescent="0.25">
      <c r="A10" s="84" t="s">
        <v>114</v>
      </c>
      <c r="B10" s="47">
        <v>0.25445072266272367</v>
      </c>
      <c r="C10" s="41">
        <v>0.16979066866225481</v>
      </c>
      <c r="D10" s="41">
        <v>0.26060636766293793</v>
      </c>
      <c r="E10" s="41">
        <v>0.27813598599184886</v>
      </c>
      <c r="F10" s="41">
        <v>0.26034488345469109</v>
      </c>
      <c r="G10" s="41">
        <v>0.21062324328144835</v>
      </c>
      <c r="H10" s="54">
        <v>0.1761735079307668</v>
      </c>
      <c r="I10" s="41">
        <v>0.22397243018269269</v>
      </c>
      <c r="J10" s="41">
        <v>0.28424026307328287</v>
      </c>
      <c r="K10" s="41">
        <v>0.21659747533348625</v>
      </c>
      <c r="L10" s="41">
        <v>0.24344666019154088</v>
      </c>
      <c r="M10" s="54">
        <v>0.20609734210128547</v>
      </c>
      <c r="N10" s="41">
        <v>0.2129587073429359</v>
      </c>
      <c r="O10" s="41">
        <v>0.31530722620493429</v>
      </c>
      <c r="P10" s="54">
        <v>0.23764627756428516</v>
      </c>
      <c r="Q10" s="41">
        <v>0.21902473246591181</v>
      </c>
      <c r="R10" s="54">
        <v>0.26207349596685037</v>
      </c>
      <c r="S10" s="41">
        <v>0.24833737475547479</v>
      </c>
      <c r="T10" s="54">
        <v>0.29629621892810665</v>
      </c>
      <c r="U10" s="41">
        <v>0.25703168760614375</v>
      </c>
      <c r="V10" s="41">
        <v>0.22316244228648277</v>
      </c>
      <c r="W10" s="41">
        <v>0.23619176005625117</v>
      </c>
      <c r="X10" s="54">
        <v>0.26126039971833059</v>
      </c>
      <c r="Y10" s="41">
        <v>0.26280476192521712</v>
      </c>
      <c r="Z10" s="41">
        <v>0.294096974369979</v>
      </c>
      <c r="AA10" s="41">
        <v>0.25339351049852921</v>
      </c>
      <c r="AB10" s="41">
        <v>0.23212358534142644</v>
      </c>
      <c r="AC10" s="41">
        <v>0.17374029904972751</v>
      </c>
      <c r="AD10" s="41">
        <v>0</v>
      </c>
      <c r="AE10" s="54">
        <v>0.24322750509510338</v>
      </c>
      <c r="AF10" s="41">
        <v>0.26992982478479355</v>
      </c>
      <c r="AG10" s="54">
        <v>0.25108985928918937</v>
      </c>
      <c r="AH10" s="41">
        <v>0.26030857513975381</v>
      </c>
      <c r="AI10" s="41">
        <v>0.25616825208617167</v>
      </c>
      <c r="AJ10" s="41">
        <v>0.27901221558524952</v>
      </c>
      <c r="AK10" s="41">
        <v>0.26323091792883174</v>
      </c>
      <c r="AL10" s="54">
        <v>0.2366650509810449</v>
      </c>
      <c r="AM10" s="41">
        <v>0.23146395198053415</v>
      </c>
      <c r="AN10" s="41">
        <v>0.24467720505211565</v>
      </c>
      <c r="AO10" s="41">
        <v>0.27393058594005004</v>
      </c>
      <c r="AP10" s="41">
        <v>0.2736340099791848</v>
      </c>
      <c r="AQ10" s="47">
        <v>0.27420132562624444</v>
      </c>
    </row>
    <row r="11" spans="1:43" ht="20" customHeight="1" x14ac:dyDescent="0.25">
      <c r="A11" s="84"/>
      <c r="B11" s="44">
        <v>509</v>
      </c>
      <c r="C11" s="38">
        <v>45</v>
      </c>
      <c r="D11" s="38">
        <v>105</v>
      </c>
      <c r="E11" s="38">
        <v>50</v>
      </c>
      <c r="F11" s="38">
        <v>92</v>
      </c>
      <c r="G11" s="38">
        <v>38</v>
      </c>
      <c r="H11" s="51">
        <v>60</v>
      </c>
      <c r="I11" s="38">
        <v>108</v>
      </c>
      <c r="J11" s="38">
        <v>50</v>
      </c>
      <c r="K11" s="38">
        <v>21</v>
      </c>
      <c r="L11" s="38">
        <v>50</v>
      </c>
      <c r="M11" s="51">
        <v>119</v>
      </c>
      <c r="N11" s="38">
        <v>94</v>
      </c>
      <c r="O11" s="38">
        <v>42</v>
      </c>
      <c r="P11" s="51">
        <v>163</v>
      </c>
      <c r="Q11" s="38">
        <v>153</v>
      </c>
      <c r="R11" s="51">
        <v>253</v>
      </c>
      <c r="S11" s="38">
        <v>255</v>
      </c>
      <c r="T11" s="51">
        <v>162</v>
      </c>
      <c r="U11" s="38">
        <v>124</v>
      </c>
      <c r="V11" s="38">
        <v>111</v>
      </c>
      <c r="W11" s="38">
        <v>112</v>
      </c>
      <c r="X11" s="51">
        <v>125</v>
      </c>
      <c r="Y11" s="38">
        <v>87</v>
      </c>
      <c r="Z11" s="38">
        <v>79</v>
      </c>
      <c r="AA11" s="38">
        <v>166</v>
      </c>
      <c r="AB11" s="38">
        <v>22</v>
      </c>
      <c r="AC11" s="38">
        <v>30</v>
      </c>
      <c r="AD11" s="38">
        <v>0</v>
      </c>
      <c r="AE11" s="51">
        <v>282</v>
      </c>
      <c r="AF11" s="38">
        <v>227</v>
      </c>
      <c r="AG11" s="51">
        <v>98</v>
      </c>
      <c r="AH11" s="38">
        <v>94</v>
      </c>
      <c r="AI11" s="38">
        <v>73</v>
      </c>
      <c r="AJ11" s="38">
        <v>97</v>
      </c>
      <c r="AK11" s="38">
        <v>98</v>
      </c>
      <c r="AL11" s="51">
        <v>281</v>
      </c>
      <c r="AM11" s="38">
        <v>166</v>
      </c>
      <c r="AN11" s="38">
        <v>114</v>
      </c>
      <c r="AO11" s="38">
        <v>188</v>
      </c>
      <c r="AP11" s="38">
        <v>90</v>
      </c>
      <c r="AQ11" s="44">
        <v>99</v>
      </c>
    </row>
    <row r="12" spans="1:43" ht="20" customHeight="1" x14ac:dyDescent="0.25">
      <c r="A12" s="83" t="s">
        <v>115</v>
      </c>
      <c r="B12" s="45">
        <v>0.13026291751947935</v>
      </c>
      <c r="C12" s="39">
        <v>1.8645964853319579E-2</v>
      </c>
      <c r="D12" s="39">
        <v>0.20181284841310454</v>
      </c>
      <c r="E12" s="39">
        <v>0.13925619997737212</v>
      </c>
      <c r="F12" s="39">
        <v>0.11176808197686372</v>
      </c>
      <c r="G12" s="39">
        <v>0.21405044500941262</v>
      </c>
      <c r="H12" s="52">
        <v>3.8501039020112184E-2</v>
      </c>
      <c r="I12" s="39">
        <v>0.18173063131049957</v>
      </c>
      <c r="J12" s="39">
        <v>0.14257000314789747</v>
      </c>
      <c r="K12" s="39">
        <v>0.13213251017845687</v>
      </c>
      <c r="L12" s="39">
        <v>0.12755267371588522</v>
      </c>
      <c r="M12" s="52">
        <v>8.1712349100722517E-2</v>
      </c>
      <c r="N12" s="39">
        <v>0.20219667185641085</v>
      </c>
      <c r="O12" s="39">
        <v>0.1526586492514749</v>
      </c>
      <c r="P12" s="52">
        <v>0.16131704147686826</v>
      </c>
      <c r="Q12" s="39">
        <v>9.9121335644991704E-2</v>
      </c>
      <c r="R12" s="52">
        <v>0.1538459641246854</v>
      </c>
      <c r="S12" s="39">
        <v>0.10799744352436801</v>
      </c>
      <c r="T12" s="52">
        <v>0.15313981037267163</v>
      </c>
      <c r="U12" s="39">
        <v>0.13783823894916125</v>
      </c>
      <c r="V12" s="39">
        <v>0.14090677404144863</v>
      </c>
      <c r="W12" s="39">
        <v>8.4982083877906525E-2</v>
      </c>
      <c r="X12" s="52">
        <v>0.14726291640004033</v>
      </c>
      <c r="Y12" s="39">
        <v>0.11042858376475966</v>
      </c>
      <c r="Z12" s="39">
        <v>0.12986240180013917</v>
      </c>
      <c r="AA12" s="39">
        <v>0.1198548695393678</v>
      </c>
      <c r="AB12" s="39">
        <v>0.11280848469732209</v>
      </c>
      <c r="AC12" s="39">
        <v>0.17152685649974869</v>
      </c>
      <c r="AD12" s="39">
        <v>0</v>
      </c>
      <c r="AE12" s="52">
        <v>0.12535581435645876</v>
      </c>
      <c r="AF12" s="39">
        <v>0.13703081188901117</v>
      </c>
      <c r="AG12" s="52">
        <v>0.15536556418861078</v>
      </c>
      <c r="AH12" s="39">
        <v>0.11177316991687768</v>
      </c>
      <c r="AI12" s="39">
        <v>0.13831789455565546</v>
      </c>
      <c r="AJ12" s="39">
        <v>0.14592862101765866</v>
      </c>
      <c r="AK12" s="39">
        <v>0.13217730449516296</v>
      </c>
      <c r="AL12" s="52">
        <v>0.12266071767011766</v>
      </c>
      <c r="AM12" s="39">
        <v>0.10586533207341725</v>
      </c>
      <c r="AN12" s="39">
        <v>0.14853356051940614</v>
      </c>
      <c r="AO12" s="39">
        <v>0.1337430878261269</v>
      </c>
      <c r="AP12" s="39">
        <v>0.11955328418605603</v>
      </c>
      <c r="AQ12" s="45">
        <v>0.14669674385902798</v>
      </c>
    </row>
    <row r="13" spans="1:43" ht="20" customHeight="1" x14ac:dyDescent="0.25">
      <c r="A13" s="83"/>
      <c r="B13" s="46">
        <v>261</v>
      </c>
      <c r="C13" s="40">
        <v>5</v>
      </c>
      <c r="D13" s="40">
        <v>81</v>
      </c>
      <c r="E13" s="40">
        <v>25</v>
      </c>
      <c r="F13" s="40">
        <v>40</v>
      </c>
      <c r="G13" s="40">
        <v>39</v>
      </c>
      <c r="H13" s="53">
        <v>13</v>
      </c>
      <c r="I13" s="40">
        <v>87</v>
      </c>
      <c r="J13" s="40">
        <v>25</v>
      </c>
      <c r="K13" s="40">
        <v>13</v>
      </c>
      <c r="L13" s="40">
        <v>26</v>
      </c>
      <c r="M13" s="53">
        <v>47</v>
      </c>
      <c r="N13" s="40">
        <v>89</v>
      </c>
      <c r="O13" s="40">
        <v>20</v>
      </c>
      <c r="P13" s="53">
        <v>111</v>
      </c>
      <c r="Q13" s="40">
        <v>69</v>
      </c>
      <c r="R13" s="53">
        <v>148</v>
      </c>
      <c r="S13" s="40">
        <v>111</v>
      </c>
      <c r="T13" s="53">
        <v>84</v>
      </c>
      <c r="U13" s="40">
        <v>67</v>
      </c>
      <c r="V13" s="40">
        <v>70</v>
      </c>
      <c r="W13" s="40">
        <v>40</v>
      </c>
      <c r="X13" s="53">
        <v>71</v>
      </c>
      <c r="Y13" s="40">
        <v>37</v>
      </c>
      <c r="Z13" s="40">
        <v>35</v>
      </c>
      <c r="AA13" s="40">
        <v>79</v>
      </c>
      <c r="AB13" s="40">
        <v>11</v>
      </c>
      <c r="AC13" s="40">
        <v>29</v>
      </c>
      <c r="AD13" s="40">
        <v>0</v>
      </c>
      <c r="AE13" s="53">
        <v>145</v>
      </c>
      <c r="AF13" s="40">
        <v>115</v>
      </c>
      <c r="AG13" s="53">
        <v>61</v>
      </c>
      <c r="AH13" s="40">
        <v>40</v>
      </c>
      <c r="AI13" s="40">
        <v>39</v>
      </c>
      <c r="AJ13" s="40">
        <v>51</v>
      </c>
      <c r="AK13" s="40">
        <v>49</v>
      </c>
      <c r="AL13" s="53">
        <v>145</v>
      </c>
      <c r="AM13" s="40">
        <v>76</v>
      </c>
      <c r="AN13" s="40">
        <v>69</v>
      </c>
      <c r="AO13" s="40">
        <v>92</v>
      </c>
      <c r="AP13" s="40">
        <v>39</v>
      </c>
      <c r="AQ13" s="46">
        <v>53</v>
      </c>
    </row>
    <row r="14" spans="1:43" ht="20" customHeight="1" x14ac:dyDescent="0.25">
      <c r="A14" s="84" t="s">
        <v>116</v>
      </c>
      <c r="B14" s="47">
        <v>0.15559449343376408</v>
      </c>
      <c r="C14" s="41">
        <v>1.8074419474077643E-2</v>
      </c>
      <c r="D14" s="41">
        <v>0.2199164080081463</v>
      </c>
      <c r="E14" s="41">
        <v>0.18370832926927988</v>
      </c>
      <c r="F14" s="41">
        <v>0.10807073294873228</v>
      </c>
      <c r="G14" s="41">
        <v>0.30980554577021857</v>
      </c>
      <c r="H14" s="54">
        <v>3.4328309115334611E-2</v>
      </c>
      <c r="I14" s="41">
        <v>0.23959791359768598</v>
      </c>
      <c r="J14" s="41">
        <v>0.15810306598126966</v>
      </c>
      <c r="K14" s="41">
        <v>0.33670303058718348</v>
      </c>
      <c r="L14" s="41">
        <v>0.13377421607492282</v>
      </c>
      <c r="M14" s="54">
        <v>5.0776519855782423E-2</v>
      </c>
      <c r="N14" s="41">
        <v>0.28529267840649586</v>
      </c>
      <c r="O14" s="41">
        <v>0.20314547594800117</v>
      </c>
      <c r="P14" s="54">
        <v>0.2073478582428912</v>
      </c>
      <c r="Q14" s="41">
        <v>0.13047586240880174</v>
      </c>
      <c r="R14" s="54">
        <v>0.18308505918880591</v>
      </c>
      <c r="S14" s="41">
        <v>0.12967630997333018</v>
      </c>
      <c r="T14" s="54">
        <v>0.13941939259703273</v>
      </c>
      <c r="U14" s="41">
        <v>0.20678286583611599</v>
      </c>
      <c r="V14" s="41">
        <v>0.1931465436302629</v>
      </c>
      <c r="W14" s="41">
        <v>8.2748763030230085E-2</v>
      </c>
      <c r="X14" s="54">
        <v>0.16747612897635888</v>
      </c>
      <c r="Y14" s="41">
        <v>0.12065874269916828</v>
      </c>
      <c r="Z14" s="41">
        <v>0.16438871291703447</v>
      </c>
      <c r="AA14" s="41">
        <v>0.14954878336027874</v>
      </c>
      <c r="AB14" s="41">
        <v>0.15140436596232978</v>
      </c>
      <c r="AC14" s="41">
        <v>0.20184141291300384</v>
      </c>
      <c r="AD14" s="41">
        <v>0</v>
      </c>
      <c r="AE14" s="54">
        <v>0.1725794631478941</v>
      </c>
      <c r="AF14" s="41">
        <v>0.13216876198364577</v>
      </c>
      <c r="AG14" s="54">
        <v>0.13919521588815012</v>
      </c>
      <c r="AH14" s="41">
        <v>0.15944780268653994</v>
      </c>
      <c r="AI14" s="41">
        <v>0.18464931657907066</v>
      </c>
      <c r="AJ14" s="41">
        <v>0.1690039510266616</v>
      </c>
      <c r="AK14" s="41">
        <v>0.12879649334590645</v>
      </c>
      <c r="AL14" s="54">
        <v>0.14358949967661</v>
      </c>
      <c r="AM14" s="41">
        <v>0.1320636035356971</v>
      </c>
      <c r="AN14" s="41">
        <v>0.16134483478541814</v>
      </c>
      <c r="AO14" s="41">
        <v>0.1835907705005882</v>
      </c>
      <c r="AP14" s="41">
        <v>0.19304288957418769</v>
      </c>
      <c r="AQ14" s="47">
        <v>0.17496207468723096</v>
      </c>
    </row>
    <row r="15" spans="1:43" ht="20" customHeight="1" x14ac:dyDescent="0.25">
      <c r="A15" s="84"/>
      <c r="B15" s="44">
        <v>311</v>
      </c>
      <c r="C15" s="38">
        <v>5</v>
      </c>
      <c r="D15" s="38">
        <v>89</v>
      </c>
      <c r="E15" s="38">
        <v>33</v>
      </c>
      <c r="F15" s="38">
        <v>38</v>
      </c>
      <c r="G15" s="38">
        <v>56</v>
      </c>
      <c r="H15" s="51">
        <v>12</v>
      </c>
      <c r="I15" s="38">
        <v>115</v>
      </c>
      <c r="J15" s="38">
        <v>28</v>
      </c>
      <c r="K15" s="38">
        <v>32</v>
      </c>
      <c r="L15" s="38">
        <v>27</v>
      </c>
      <c r="M15" s="51">
        <v>29</v>
      </c>
      <c r="N15" s="38">
        <v>125</v>
      </c>
      <c r="O15" s="38">
        <v>27</v>
      </c>
      <c r="P15" s="51">
        <v>142</v>
      </c>
      <c r="Q15" s="38">
        <v>91</v>
      </c>
      <c r="R15" s="51">
        <v>177</v>
      </c>
      <c r="S15" s="38">
        <v>133</v>
      </c>
      <c r="T15" s="51">
        <v>76</v>
      </c>
      <c r="U15" s="38">
        <v>100</v>
      </c>
      <c r="V15" s="38">
        <v>96</v>
      </c>
      <c r="W15" s="38">
        <v>39</v>
      </c>
      <c r="X15" s="51">
        <v>80</v>
      </c>
      <c r="Y15" s="38">
        <v>40</v>
      </c>
      <c r="Z15" s="38">
        <v>44</v>
      </c>
      <c r="AA15" s="38">
        <v>98</v>
      </c>
      <c r="AB15" s="38">
        <v>15</v>
      </c>
      <c r="AC15" s="38">
        <v>34</v>
      </c>
      <c r="AD15" s="38">
        <v>0</v>
      </c>
      <c r="AE15" s="51">
        <v>200</v>
      </c>
      <c r="AF15" s="38">
        <v>111</v>
      </c>
      <c r="AG15" s="51">
        <v>54</v>
      </c>
      <c r="AH15" s="38">
        <v>58</v>
      </c>
      <c r="AI15" s="38">
        <v>52</v>
      </c>
      <c r="AJ15" s="38">
        <v>59</v>
      </c>
      <c r="AK15" s="38">
        <v>48</v>
      </c>
      <c r="AL15" s="51">
        <v>170</v>
      </c>
      <c r="AM15" s="38">
        <v>95</v>
      </c>
      <c r="AN15" s="38">
        <v>75</v>
      </c>
      <c r="AO15" s="38">
        <v>126</v>
      </c>
      <c r="AP15" s="38">
        <v>63</v>
      </c>
      <c r="AQ15" s="44">
        <v>63</v>
      </c>
    </row>
    <row r="16" spans="1:43" ht="20" customHeight="1" x14ac:dyDescent="0.25">
      <c r="A16" s="83" t="s">
        <v>117</v>
      </c>
      <c r="B16" s="45">
        <v>0.14868154844537329</v>
      </c>
      <c r="C16" s="39">
        <v>7.5285029162713388E-2</v>
      </c>
      <c r="D16" s="39">
        <v>8.2219843840518128E-2</v>
      </c>
      <c r="E16" s="39">
        <v>7.154933746451056E-2</v>
      </c>
      <c r="F16" s="39">
        <v>0.10489440368628811</v>
      </c>
      <c r="G16" s="39">
        <v>0.12054953858043682</v>
      </c>
      <c r="H16" s="52">
        <v>7.111046776864155E-2</v>
      </c>
      <c r="I16" s="39">
        <v>0.11507802070337628</v>
      </c>
      <c r="J16" s="39">
        <v>9.6015398287247228E-2</v>
      </c>
      <c r="K16" s="39">
        <v>0.133463333793442</v>
      </c>
      <c r="L16" s="39">
        <v>0.10894830179292514</v>
      </c>
      <c r="M16" s="52">
        <v>7.4104770577555504E-2</v>
      </c>
      <c r="N16" s="39">
        <v>0.12990282549341475</v>
      </c>
      <c r="O16" s="39">
        <v>9.4610059350145298E-2</v>
      </c>
      <c r="P16" s="52">
        <v>0.11172777344797458</v>
      </c>
      <c r="Q16" s="39">
        <v>0.12033008185236001</v>
      </c>
      <c r="R16" s="52">
        <v>8.7180210692846191E-2</v>
      </c>
      <c r="S16" s="39">
        <v>0.20349144005675107</v>
      </c>
      <c r="T16" s="52">
        <v>0.14387116842042608</v>
      </c>
      <c r="U16" s="39">
        <v>0.17940399022360118</v>
      </c>
      <c r="V16" s="39">
        <v>0.14208554963204706</v>
      </c>
      <c r="W16" s="39">
        <v>0.12975556811991321</v>
      </c>
      <c r="X16" s="52">
        <v>0.14188294072256238</v>
      </c>
      <c r="Y16" s="39">
        <v>0.19420748373073554</v>
      </c>
      <c r="Z16" s="39">
        <v>0.10184214886322809</v>
      </c>
      <c r="AA16" s="39">
        <v>0.13344217285641291</v>
      </c>
      <c r="AB16" s="39">
        <v>0.15724612131351906</v>
      </c>
      <c r="AC16" s="39">
        <v>0.20654047698423189</v>
      </c>
      <c r="AD16" s="39">
        <v>0</v>
      </c>
      <c r="AE16" s="52">
        <v>0.12923561703172079</v>
      </c>
      <c r="AF16" s="39">
        <v>0.17550144714172727</v>
      </c>
      <c r="AG16" s="52">
        <v>0.18110783736546238</v>
      </c>
      <c r="AH16" s="39">
        <v>0.11317005597158696</v>
      </c>
      <c r="AI16" s="39">
        <v>0.11149006992658649</v>
      </c>
      <c r="AJ16" s="39">
        <v>0.10424455011745276</v>
      </c>
      <c r="AK16" s="39">
        <v>0.12110951224742542</v>
      </c>
      <c r="AL16" s="52">
        <v>0.1389481802293851</v>
      </c>
      <c r="AM16" s="39">
        <v>0.12846616359604515</v>
      </c>
      <c r="AN16" s="39">
        <v>0.15509544684238336</v>
      </c>
      <c r="AO16" s="39">
        <v>0.16233075409438996</v>
      </c>
      <c r="AP16" s="39">
        <v>0.16056979658424742</v>
      </c>
      <c r="AQ16" s="45">
        <v>0.16393830543572924</v>
      </c>
    </row>
    <row r="17" spans="1:43" ht="20" customHeight="1" x14ac:dyDescent="0.25">
      <c r="A17" s="83"/>
      <c r="B17" s="46">
        <v>297</v>
      </c>
      <c r="C17" s="40">
        <v>20</v>
      </c>
      <c r="D17" s="40">
        <v>33</v>
      </c>
      <c r="E17" s="40">
        <v>13</v>
      </c>
      <c r="F17" s="40">
        <v>37</v>
      </c>
      <c r="G17" s="40">
        <v>22</v>
      </c>
      <c r="H17" s="53">
        <v>24</v>
      </c>
      <c r="I17" s="40">
        <v>55</v>
      </c>
      <c r="J17" s="40">
        <v>17</v>
      </c>
      <c r="K17" s="40">
        <v>13</v>
      </c>
      <c r="L17" s="40">
        <v>22</v>
      </c>
      <c r="M17" s="53">
        <v>43</v>
      </c>
      <c r="N17" s="40">
        <v>57</v>
      </c>
      <c r="O17" s="40">
        <v>13</v>
      </c>
      <c r="P17" s="53">
        <v>77</v>
      </c>
      <c r="Q17" s="40">
        <v>84</v>
      </c>
      <c r="R17" s="53">
        <v>84</v>
      </c>
      <c r="S17" s="40">
        <v>209</v>
      </c>
      <c r="T17" s="53">
        <v>79</v>
      </c>
      <c r="U17" s="40">
        <v>87</v>
      </c>
      <c r="V17" s="40">
        <v>70</v>
      </c>
      <c r="W17" s="40">
        <v>61</v>
      </c>
      <c r="X17" s="53">
        <v>68</v>
      </c>
      <c r="Y17" s="40">
        <v>64</v>
      </c>
      <c r="Z17" s="40">
        <v>27</v>
      </c>
      <c r="AA17" s="40">
        <v>87</v>
      </c>
      <c r="AB17" s="40">
        <v>15</v>
      </c>
      <c r="AC17" s="40">
        <v>35</v>
      </c>
      <c r="AD17" s="40">
        <v>0</v>
      </c>
      <c r="AE17" s="53">
        <v>150</v>
      </c>
      <c r="AF17" s="40">
        <v>148</v>
      </c>
      <c r="AG17" s="53">
        <v>71</v>
      </c>
      <c r="AH17" s="40">
        <v>41</v>
      </c>
      <c r="AI17" s="40">
        <v>32</v>
      </c>
      <c r="AJ17" s="40">
        <v>36</v>
      </c>
      <c r="AK17" s="40">
        <v>45</v>
      </c>
      <c r="AL17" s="53">
        <v>165</v>
      </c>
      <c r="AM17" s="40">
        <v>92</v>
      </c>
      <c r="AN17" s="40">
        <v>72</v>
      </c>
      <c r="AO17" s="40">
        <v>112</v>
      </c>
      <c r="AP17" s="40">
        <v>53</v>
      </c>
      <c r="AQ17" s="46">
        <v>59</v>
      </c>
    </row>
    <row r="18" spans="1:43" ht="20" customHeight="1" x14ac:dyDescent="0.25">
      <c r="A18" s="84" t="s">
        <v>118</v>
      </c>
      <c r="B18" s="47">
        <v>0.3110103179386613</v>
      </c>
      <c r="C18" s="41">
        <v>0.71820391784763571</v>
      </c>
      <c r="D18" s="41">
        <v>0.23544453207529298</v>
      </c>
      <c r="E18" s="41">
        <v>0.32735014729698847</v>
      </c>
      <c r="F18" s="41">
        <v>0.41492189793342477</v>
      </c>
      <c r="G18" s="41">
        <v>0.14497122735848408</v>
      </c>
      <c r="H18" s="54">
        <v>0.67988667616514542</v>
      </c>
      <c r="I18" s="41">
        <v>0.23962100420574609</v>
      </c>
      <c r="J18" s="41">
        <v>0.31907126951030229</v>
      </c>
      <c r="K18" s="41">
        <v>0.18110365010743124</v>
      </c>
      <c r="L18" s="41">
        <v>0.38627814822472617</v>
      </c>
      <c r="M18" s="54">
        <v>0.58730901836465288</v>
      </c>
      <c r="N18" s="41">
        <v>0.1696491169007433</v>
      </c>
      <c r="O18" s="41">
        <v>0.23427858924544473</v>
      </c>
      <c r="P18" s="54">
        <v>0.28196104926798077</v>
      </c>
      <c r="Q18" s="41">
        <v>0.43104798762793201</v>
      </c>
      <c r="R18" s="54">
        <v>0.31381527002681064</v>
      </c>
      <c r="S18" s="41">
        <v>0.31049743169007338</v>
      </c>
      <c r="T18" s="54">
        <v>0.26727340968176272</v>
      </c>
      <c r="U18" s="41">
        <v>0.21894321738497852</v>
      </c>
      <c r="V18" s="41">
        <v>0.30069869040975888</v>
      </c>
      <c r="W18" s="41">
        <v>0.46632182491569912</v>
      </c>
      <c r="X18" s="54">
        <v>0.28211761418270842</v>
      </c>
      <c r="Y18" s="41">
        <v>0.3119004278801194</v>
      </c>
      <c r="Z18" s="41">
        <v>0.30980976204961963</v>
      </c>
      <c r="AA18" s="41">
        <v>0.34376066374541098</v>
      </c>
      <c r="AB18" s="41">
        <v>0.34641744268540259</v>
      </c>
      <c r="AC18" s="41">
        <v>0.24635095455328823</v>
      </c>
      <c r="AD18" s="41">
        <v>0</v>
      </c>
      <c r="AE18" s="54">
        <v>0.3296016003688208</v>
      </c>
      <c r="AF18" s="41">
        <v>0.28536915420082154</v>
      </c>
      <c r="AG18" s="54">
        <v>0.27324152326858703</v>
      </c>
      <c r="AH18" s="41">
        <v>0.35530039628524207</v>
      </c>
      <c r="AI18" s="41">
        <v>0.30937446685251618</v>
      </c>
      <c r="AJ18" s="41">
        <v>0.30181066225297787</v>
      </c>
      <c r="AK18" s="41">
        <v>0.35468577198267459</v>
      </c>
      <c r="AL18" s="54">
        <v>0.35813655144284107</v>
      </c>
      <c r="AM18" s="41">
        <v>0.40214094881430384</v>
      </c>
      <c r="AN18" s="41">
        <v>0.29034895280067702</v>
      </c>
      <c r="AO18" s="41">
        <v>0.24640480163884595</v>
      </c>
      <c r="AP18" s="41">
        <v>0.25320001967632377</v>
      </c>
      <c r="AQ18" s="47">
        <v>0.24020155039176797</v>
      </c>
    </row>
    <row r="19" spans="1:43" ht="20" customHeight="1" x14ac:dyDescent="0.25">
      <c r="A19" s="84"/>
      <c r="B19" s="44">
        <v>622</v>
      </c>
      <c r="C19" s="38">
        <v>190</v>
      </c>
      <c r="D19" s="38">
        <v>95</v>
      </c>
      <c r="E19" s="38">
        <v>58</v>
      </c>
      <c r="F19" s="38">
        <v>147</v>
      </c>
      <c r="G19" s="38">
        <v>26</v>
      </c>
      <c r="H19" s="51">
        <v>230</v>
      </c>
      <c r="I19" s="38">
        <v>115</v>
      </c>
      <c r="J19" s="38">
        <v>56</v>
      </c>
      <c r="K19" s="38">
        <v>17</v>
      </c>
      <c r="L19" s="38">
        <v>79</v>
      </c>
      <c r="M19" s="51">
        <v>338</v>
      </c>
      <c r="N19" s="38">
        <v>75</v>
      </c>
      <c r="O19" s="38">
        <v>31</v>
      </c>
      <c r="P19" s="51">
        <v>194</v>
      </c>
      <c r="Q19" s="38">
        <v>302</v>
      </c>
      <c r="R19" s="51">
        <v>303</v>
      </c>
      <c r="S19" s="38">
        <v>319</v>
      </c>
      <c r="T19" s="51">
        <v>146</v>
      </c>
      <c r="U19" s="38">
        <v>106</v>
      </c>
      <c r="V19" s="38">
        <v>149</v>
      </c>
      <c r="W19" s="38">
        <v>221</v>
      </c>
      <c r="X19" s="51">
        <v>135</v>
      </c>
      <c r="Y19" s="38">
        <v>103</v>
      </c>
      <c r="Z19" s="38">
        <v>83</v>
      </c>
      <c r="AA19" s="38">
        <v>225</v>
      </c>
      <c r="AB19" s="38">
        <v>33</v>
      </c>
      <c r="AC19" s="38">
        <v>42</v>
      </c>
      <c r="AD19" s="38">
        <v>0</v>
      </c>
      <c r="AE19" s="51">
        <v>382</v>
      </c>
      <c r="AF19" s="38">
        <v>240</v>
      </c>
      <c r="AG19" s="51">
        <v>107</v>
      </c>
      <c r="AH19" s="38">
        <v>129</v>
      </c>
      <c r="AI19" s="38">
        <v>88</v>
      </c>
      <c r="AJ19" s="38">
        <v>105</v>
      </c>
      <c r="AK19" s="38">
        <v>132</v>
      </c>
      <c r="AL19" s="51">
        <v>425</v>
      </c>
      <c r="AM19" s="38">
        <v>289</v>
      </c>
      <c r="AN19" s="38">
        <v>136</v>
      </c>
      <c r="AO19" s="38">
        <v>169</v>
      </c>
      <c r="AP19" s="38">
        <v>83</v>
      </c>
      <c r="AQ19" s="44">
        <v>86</v>
      </c>
    </row>
    <row r="20" spans="1:43" ht="20" customHeight="1" x14ac:dyDescent="0.25">
      <c r="A20" s="83" t="s">
        <v>119</v>
      </c>
      <c r="B20" s="45">
        <v>0.28585741095324296</v>
      </c>
      <c r="C20" s="39">
        <v>3.6720384327397236E-2</v>
      </c>
      <c r="D20" s="39">
        <v>0.42172925642125042</v>
      </c>
      <c r="E20" s="39">
        <v>0.32296452924665187</v>
      </c>
      <c r="F20" s="39">
        <v>0.21983881492559598</v>
      </c>
      <c r="G20" s="39">
        <v>0.52385599077963141</v>
      </c>
      <c r="H20" s="52">
        <v>7.2829348135446781E-2</v>
      </c>
      <c r="I20" s="39">
        <v>0.42132854490818539</v>
      </c>
      <c r="J20" s="39">
        <v>0.30067306912916708</v>
      </c>
      <c r="K20" s="39">
        <v>0.46883554076564016</v>
      </c>
      <c r="L20" s="39">
        <v>0.26132688979080804</v>
      </c>
      <c r="M20" s="52">
        <v>0.13248886895650497</v>
      </c>
      <c r="N20" s="39">
        <v>0.48748935026290657</v>
      </c>
      <c r="O20" s="39">
        <v>0.35580412519947607</v>
      </c>
      <c r="P20" s="52">
        <v>0.36866489971975924</v>
      </c>
      <c r="Q20" s="39">
        <v>0.22959719805379336</v>
      </c>
      <c r="R20" s="52">
        <v>0.33693102331349128</v>
      </c>
      <c r="S20" s="39">
        <v>0.2376737534976982</v>
      </c>
      <c r="T20" s="52">
        <v>0.29255920296970422</v>
      </c>
      <c r="U20" s="39">
        <v>0.34462110478527713</v>
      </c>
      <c r="V20" s="39">
        <v>0.33405331767171148</v>
      </c>
      <c r="W20" s="39">
        <v>0.16773084690813658</v>
      </c>
      <c r="X20" s="52">
        <v>0.31473904537639913</v>
      </c>
      <c r="Y20" s="39">
        <v>0.23108732646392802</v>
      </c>
      <c r="Z20" s="39">
        <v>0.29425111471717375</v>
      </c>
      <c r="AA20" s="39">
        <v>0.26940365289964635</v>
      </c>
      <c r="AB20" s="39">
        <v>0.26421285065965183</v>
      </c>
      <c r="AC20" s="39">
        <v>0.37336826941275264</v>
      </c>
      <c r="AD20" s="39">
        <v>0</v>
      </c>
      <c r="AE20" s="52">
        <v>0.29793527750435289</v>
      </c>
      <c r="AF20" s="39">
        <v>0.26919957387265703</v>
      </c>
      <c r="AG20" s="52">
        <v>0.29456078007676101</v>
      </c>
      <c r="AH20" s="39">
        <v>0.27122097260341765</v>
      </c>
      <c r="AI20" s="39">
        <v>0.32296721113472615</v>
      </c>
      <c r="AJ20" s="39">
        <v>0.31493257204432035</v>
      </c>
      <c r="AK20" s="39">
        <v>0.26097379784106944</v>
      </c>
      <c r="AL20" s="52">
        <v>0.26625021734672766</v>
      </c>
      <c r="AM20" s="39">
        <v>0.23792893560911424</v>
      </c>
      <c r="AN20" s="39">
        <v>0.30987839530482431</v>
      </c>
      <c r="AO20" s="39">
        <v>0.31733385832671501</v>
      </c>
      <c r="AP20" s="39">
        <v>0.31259617376024385</v>
      </c>
      <c r="AQ20" s="45">
        <v>0.32165881854625916</v>
      </c>
    </row>
    <row r="21" spans="1:43" ht="20" customHeight="1" x14ac:dyDescent="0.25">
      <c r="A21" s="85"/>
      <c r="B21" s="48">
        <v>572</v>
      </c>
      <c r="C21" s="42">
        <v>10</v>
      </c>
      <c r="D21" s="42">
        <v>170</v>
      </c>
      <c r="E21" s="42">
        <v>58</v>
      </c>
      <c r="F21" s="42">
        <v>78</v>
      </c>
      <c r="G21" s="42">
        <v>95</v>
      </c>
      <c r="H21" s="57">
        <v>25</v>
      </c>
      <c r="I21" s="42">
        <v>203</v>
      </c>
      <c r="J21" s="42">
        <v>52</v>
      </c>
      <c r="K21" s="42">
        <v>45</v>
      </c>
      <c r="L21" s="42">
        <v>53</v>
      </c>
      <c r="M21" s="57">
        <v>76</v>
      </c>
      <c r="N21" s="42">
        <v>214</v>
      </c>
      <c r="O21" s="42">
        <v>47</v>
      </c>
      <c r="P21" s="57">
        <v>253</v>
      </c>
      <c r="Q21" s="42">
        <v>161</v>
      </c>
      <c r="R21" s="57">
        <v>325</v>
      </c>
      <c r="S21" s="42">
        <v>244</v>
      </c>
      <c r="T21" s="57">
        <v>160</v>
      </c>
      <c r="U21" s="42">
        <v>167</v>
      </c>
      <c r="V21" s="42">
        <v>165</v>
      </c>
      <c r="W21" s="42">
        <v>79</v>
      </c>
      <c r="X21" s="57">
        <v>151</v>
      </c>
      <c r="Y21" s="42">
        <v>76</v>
      </c>
      <c r="Z21" s="42">
        <v>79</v>
      </c>
      <c r="AA21" s="42">
        <v>177</v>
      </c>
      <c r="AB21" s="42">
        <v>26</v>
      </c>
      <c r="AC21" s="42">
        <v>64</v>
      </c>
      <c r="AD21" s="42">
        <v>0</v>
      </c>
      <c r="AE21" s="57">
        <v>345</v>
      </c>
      <c r="AF21" s="42">
        <v>226</v>
      </c>
      <c r="AG21" s="57">
        <v>115</v>
      </c>
      <c r="AH21" s="42">
        <v>98</v>
      </c>
      <c r="AI21" s="42">
        <v>92</v>
      </c>
      <c r="AJ21" s="42">
        <v>109</v>
      </c>
      <c r="AK21" s="42">
        <v>97</v>
      </c>
      <c r="AL21" s="57">
        <v>316</v>
      </c>
      <c r="AM21" s="42">
        <v>171</v>
      </c>
      <c r="AN21" s="42">
        <v>145</v>
      </c>
      <c r="AO21" s="42">
        <v>218</v>
      </c>
      <c r="AP21" s="42">
        <v>103</v>
      </c>
      <c r="AQ21" s="48">
        <v>116</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4" display="Return to index" xr:uid="{01DC3B8B-FE2A-480F-B1E7-E3B2CF0A68EB}"/>
  </hyperlinks>
  <pageMargins left="0.7" right="0.7" top="0.75" bottom="0.75" header="0.3" footer="0.3"/>
  <headerFooter alignWithMargins="0"/>
  <drawing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0.10330138302250984</v>
      </c>
      <c r="C6" s="37">
        <v>0.34774847848691709</v>
      </c>
      <c r="D6" s="37">
        <v>7.6402278429185011E-2</v>
      </c>
      <c r="E6" s="37">
        <v>6.5180335262407893E-2</v>
      </c>
      <c r="F6" s="37">
        <v>0.10595694666312705</v>
      </c>
      <c r="G6" s="37">
        <v>5.8280877992048008E-2</v>
      </c>
      <c r="H6" s="50">
        <v>0.28499824086935199</v>
      </c>
      <c r="I6" s="37">
        <v>6.4645404340456056E-2</v>
      </c>
      <c r="J6" s="37">
        <v>7.4326076226735441E-2</v>
      </c>
      <c r="K6" s="37">
        <v>7.7849520060332064E-2</v>
      </c>
      <c r="L6" s="37">
        <v>0.10880924603072546</v>
      </c>
      <c r="M6" s="50">
        <v>0.20435826029553364</v>
      </c>
      <c r="N6" s="37">
        <v>5.8712289376283484E-2</v>
      </c>
      <c r="O6" s="37">
        <v>4.8845551832975502E-2</v>
      </c>
      <c r="P6" s="50">
        <v>9.4286530240845323E-2</v>
      </c>
      <c r="Q6" s="37">
        <v>0.13716328284677867</v>
      </c>
      <c r="R6" s="50">
        <v>9.1520623158927172E-2</v>
      </c>
      <c r="S6" s="37">
        <v>0.11435147954216852</v>
      </c>
      <c r="T6" s="50">
        <v>9.2635427572888784E-2</v>
      </c>
      <c r="U6" s="37">
        <v>7.7158222493097145E-2</v>
      </c>
      <c r="V6" s="37">
        <v>7.5329647334886951E-2</v>
      </c>
      <c r="W6" s="37">
        <v>0.17155387061025959</v>
      </c>
      <c r="X6" s="50">
        <v>7.9949683036355829E-2</v>
      </c>
      <c r="Y6" s="37">
        <v>0.13251315726755608</v>
      </c>
      <c r="Z6" s="37">
        <v>7.6676138012491651E-2</v>
      </c>
      <c r="AA6" s="37">
        <v>0.12046981203249503</v>
      </c>
      <c r="AB6" s="37">
        <v>0.15190701688550476</v>
      </c>
      <c r="AC6" s="37">
        <v>6.0384723991958482E-2</v>
      </c>
      <c r="AD6" s="37">
        <v>0</v>
      </c>
      <c r="AE6" s="50">
        <v>0.10517520609652407</v>
      </c>
      <c r="AF6" s="37">
        <v>0.10071699948484705</v>
      </c>
      <c r="AG6" s="50">
        <v>8.6810313297254638E-2</v>
      </c>
      <c r="AH6" s="37">
        <v>0.1181462897475369</v>
      </c>
      <c r="AI6" s="37">
        <v>0.10218826469193427</v>
      </c>
      <c r="AJ6" s="37">
        <v>8.8258349862219476E-2</v>
      </c>
      <c r="AK6" s="37">
        <v>0.12499023801609041</v>
      </c>
      <c r="AL6" s="50">
        <v>0.12162792549530804</v>
      </c>
      <c r="AM6" s="37">
        <v>0.14615816301929219</v>
      </c>
      <c r="AN6" s="37">
        <v>8.3839749876497047E-2</v>
      </c>
      <c r="AO6" s="37">
        <v>7.9440195688858933E-2</v>
      </c>
      <c r="AP6" s="37">
        <v>0.11554052423946624</v>
      </c>
      <c r="AQ6" s="43">
        <v>4.6484754543870486E-2</v>
      </c>
    </row>
    <row r="7" spans="1:43" ht="20" customHeight="1" x14ac:dyDescent="0.25">
      <c r="A7" s="84"/>
      <c r="B7" s="44">
        <v>207</v>
      </c>
      <c r="C7" s="38">
        <v>92</v>
      </c>
      <c r="D7" s="38">
        <v>31</v>
      </c>
      <c r="E7" s="38">
        <v>12</v>
      </c>
      <c r="F7" s="38">
        <v>38</v>
      </c>
      <c r="G7" s="38">
        <v>11</v>
      </c>
      <c r="H7" s="51">
        <v>96</v>
      </c>
      <c r="I7" s="38">
        <v>31</v>
      </c>
      <c r="J7" s="38">
        <v>13</v>
      </c>
      <c r="K7" s="38">
        <v>7</v>
      </c>
      <c r="L7" s="38">
        <v>22</v>
      </c>
      <c r="M7" s="51">
        <v>118</v>
      </c>
      <c r="N7" s="38">
        <v>26</v>
      </c>
      <c r="O7" s="38">
        <v>6</v>
      </c>
      <c r="P7" s="51">
        <v>65</v>
      </c>
      <c r="Q7" s="38">
        <v>96</v>
      </c>
      <c r="R7" s="51">
        <v>88</v>
      </c>
      <c r="S7" s="38">
        <v>118</v>
      </c>
      <c r="T7" s="51">
        <v>51</v>
      </c>
      <c r="U7" s="38">
        <v>37</v>
      </c>
      <c r="V7" s="38">
        <v>37</v>
      </c>
      <c r="W7" s="38">
        <v>81</v>
      </c>
      <c r="X7" s="51">
        <v>38</v>
      </c>
      <c r="Y7" s="38">
        <v>44</v>
      </c>
      <c r="Z7" s="38">
        <v>20</v>
      </c>
      <c r="AA7" s="38">
        <v>79</v>
      </c>
      <c r="AB7" s="38">
        <v>15</v>
      </c>
      <c r="AC7" s="38">
        <v>10</v>
      </c>
      <c r="AD7" s="38">
        <v>0</v>
      </c>
      <c r="AE7" s="51">
        <v>122</v>
      </c>
      <c r="AF7" s="38">
        <v>85</v>
      </c>
      <c r="AG7" s="51">
        <v>34</v>
      </c>
      <c r="AH7" s="38">
        <v>43</v>
      </c>
      <c r="AI7" s="38">
        <v>29</v>
      </c>
      <c r="AJ7" s="38">
        <v>31</v>
      </c>
      <c r="AK7" s="38">
        <v>46</v>
      </c>
      <c r="AL7" s="51">
        <v>144</v>
      </c>
      <c r="AM7" s="38">
        <v>105</v>
      </c>
      <c r="AN7" s="38">
        <v>39</v>
      </c>
      <c r="AO7" s="38">
        <v>55</v>
      </c>
      <c r="AP7" s="38">
        <v>38</v>
      </c>
      <c r="AQ7" s="44">
        <v>17</v>
      </c>
    </row>
    <row r="8" spans="1:43" ht="20" customHeight="1" x14ac:dyDescent="0.25">
      <c r="A8" s="83" t="s">
        <v>113</v>
      </c>
      <c r="B8" s="45">
        <v>0.22275519042120462</v>
      </c>
      <c r="C8" s="39">
        <v>0.38394106157675006</v>
      </c>
      <c r="D8" s="39">
        <v>0.2198099693299542</v>
      </c>
      <c r="E8" s="39">
        <v>0.21525331191224431</v>
      </c>
      <c r="F8" s="39">
        <v>0.30843509571173672</v>
      </c>
      <c r="G8" s="39">
        <v>0.10900203112806697</v>
      </c>
      <c r="H8" s="52">
        <v>0.37320195058548611</v>
      </c>
      <c r="I8" s="39">
        <v>0.19285758827049226</v>
      </c>
      <c r="J8" s="39">
        <v>0.2135497957446427</v>
      </c>
      <c r="K8" s="39">
        <v>0.12667623342643114</v>
      </c>
      <c r="L8" s="39">
        <v>0.32373511360409374</v>
      </c>
      <c r="M8" s="52">
        <v>0.35259908566418113</v>
      </c>
      <c r="N8" s="39">
        <v>0.16541920140646557</v>
      </c>
      <c r="O8" s="39">
        <v>0.19591062771692777</v>
      </c>
      <c r="P8" s="52">
        <v>0.20626681423359211</v>
      </c>
      <c r="Q8" s="39">
        <v>0.28997810308856559</v>
      </c>
      <c r="R8" s="52">
        <v>0.24206346246736032</v>
      </c>
      <c r="S8" s="39">
        <v>0.20616846338750355</v>
      </c>
      <c r="T8" s="52">
        <v>0.19159508645676715</v>
      </c>
      <c r="U8" s="39">
        <v>0.17175819442452434</v>
      </c>
      <c r="V8" s="39">
        <v>0.23065533651988901</v>
      </c>
      <c r="W8" s="39">
        <v>0.3025643484841461</v>
      </c>
      <c r="X8" s="52">
        <v>0.21199091547820811</v>
      </c>
      <c r="Y8" s="39">
        <v>0.19443924411866567</v>
      </c>
      <c r="Z8" s="39">
        <v>0.24663461023031816</v>
      </c>
      <c r="AA8" s="39">
        <v>0.25220365139329071</v>
      </c>
      <c r="AB8" s="39">
        <v>0.17114658519146897</v>
      </c>
      <c r="AC8" s="39">
        <v>0.18654056981466774</v>
      </c>
      <c r="AD8" s="39">
        <v>0</v>
      </c>
      <c r="AE8" s="52">
        <v>0.23732718376352899</v>
      </c>
      <c r="AF8" s="39">
        <v>0.2026574446803793</v>
      </c>
      <c r="AG8" s="52">
        <v>0.19588255952832229</v>
      </c>
      <c r="AH8" s="39">
        <v>0.2395691354797492</v>
      </c>
      <c r="AI8" s="39">
        <v>0.21441260446191979</v>
      </c>
      <c r="AJ8" s="39">
        <v>0.23007926257572592</v>
      </c>
      <c r="AK8" s="39">
        <v>0.27956620261242243</v>
      </c>
      <c r="AL8" s="52">
        <v>0.25449593044095165</v>
      </c>
      <c r="AM8" s="39">
        <v>0.27461017948435779</v>
      </c>
      <c r="AN8" s="39">
        <v>0.22351046711025344</v>
      </c>
      <c r="AO8" s="39">
        <v>0.17934280226711752</v>
      </c>
      <c r="AP8" s="39">
        <v>0.15538865368232346</v>
      </c>
      <c r="AQ8" s="45">
        <v>0.20121018036473853</v>
      </c>
    </row>
    <row r="9" spans="1:43" ht="20" customHeight="1" x14ac:dyDescent="0.25">
      <c r="A9" s="83"/>
      <c r="B9" s="46">
        <v>446</v>
      </c>
      <c r="C9" s="40">
        <v>102</v>
      </c>
      <c r="D9" s="40">
        <v>89</v>
      </c>
      <c r="E9" s="40">
        <v>38</v>
      </c>
      <c r="F9" s="40">
        <v>109</v>
      </c>
      <c r="G9" s="40">
        <v>20</v>
      </c>
      <c r="H9" s="53">
        <v>126</v>
      </c>
      <c r="I9" s="40">
        <v>93</v>
      </c>
      <c r="J9" s="40">
        <v>37</v>
      </c>
      <c r="K9" s="40">
        <v>12</v>
      </c>
      <c r="L9" s="40">
        <v>66</v>
      </c>
      <c r="M9" s="53">
        <v>203</v>
      </c>
      <c r="N9" s="40">
        <v>73</v>
      </c>
      <c r="O9" s="40">
        <v>26</v>
      </c>
      <c r="P9" s="53">
        <v>142</v>
      </c>
      <c r="Q9" s="40">
        <v>203</v>
      </c>
      <c r="R9" s="53">
        <v>233</v>
      </c>
      <c r="S9" s="40">
        <v>212</v>
      </c>
      <c r="T9" s="53">
        <v>105</v>
      </c>
      <c r="U9" s="40">
        <v>83</v>
      </c>
      <c r="V9" s="40">
        <v>114</v>
      </c>
      <c r="W9" s="40">
        <v>143</v>
      </c>
      <c r="X9" s="53">
        <v>102</v>
      </c>
      <c r="Y9" s="40">
        <v>64</v>
      </c>
      <c r="Z9" s="40">
        <v>66</v>
      </c>
      <c r="AA9" s="40">
        <v>165</v>
      </c>
      <c r="AB9" s="40">
        <v>17</v>
      </c>
      <c r="AC9" s="40">
        <v>32</v>
      </c>
      <c r="AD9" s="40">
        <v>0</v>
      </c>
      <c r="AE9" s="53">
        <v>275</v>
      </c>
      <c r="AF9" s="40">
        <v>170</v>
      </c>
      <c r="AG9" s="53">
        <v>76</v>
      </c>
      <c r="AH9" s="40">
        <v>87</v>
      </c>
      <c r="AI9" s="40">
        <v>61</v>
      </c>
      <c r="AJ9" s="40">
        <v>80</v>
      </c>
      <c r="AK9" s="40">
        <v>104</v>
      </c>
      <c r="AL9" s="53">
        <v>302</v>
      </c>
      <c r="AM9" s="40">
        <v>197</v>
      </c>
      <c r="AN9" s="40">
        <v>104</v>
      </c>
      <c r="AO9" s="40">
        <v>123</v>
      </c>
      <c r="AP9" s="40">
        <v>51</v>
      </c>
      <c r="AQ9" s="46">
        <v>72</v>
      </c>
    </row>
    <row r="10" spans="1:43" ht="20" customHeight="1" x14ac:dyDescent="0.25">
      <c r="A10" s="84" t="s">
        <v>114</v>
      </c>
      <c r="B10" s="47">
        <v>0.2433642940367432</v>
      </c>
      <c r="C10" s="41">
        <v>0.1527432888620979</v>
      </c>
      <c r="D10" s="41">
        <v>0.2488068184605875</v>
      </c>
      <c r="E10" s="41">
        <v>0.29026774867345234</v>
      </c>
      <c r="F10" s="41">
        <v>0.23571778645376143</v>
      </c>
      <c r="G10" s="41">
        <v>0.20460885774898166</v>
      </c>
      <c r="H10" s="54">
        <v>0.18323802469882244</v>
      </c>
      <c r="I10" s="41">
        <v>0.23247223004804402</v>
      </c>
      <c r="J10" s="41">
        <v>0.30662394837213713</v>
      </c>
      <c r="K10" s="41">
        <v>0.25006514570862881</v>
      </c>
      <c r="L10" s="41">
        <v>0.20068971027191748</v>
      </c>
      <c r="M10" s="54">
        <v>0.20728348746906541</v>
      </c>
      <c r="N10" s="41">
        <v>0.22722347439275586</v>
      </c>
      <c r="O10" s="41">
        <v>0.29331582104125936</v>
      </c>
      <c r="P10" s="54">
        <v>0.24437368643464713</v>
      </c>
      <c r="Q10" s="41">
        <v>0.22431368508519545</v>
      </c>
      <c r="R10" s="54">
        <v>0.24210422988593294</v>
      </c>
      <c r="S10" s="41">
        <v>0.24620221857077385</v>
      </c>
      <c r="T10" s="54">
        <v>0.26427372700844026</v>
      </c>
      <c r="U10" s="41">
        <v>0.21929818032702908</v>
      </c>
      <c r="V10" s="41">
        <v>0.24417348813564696</v>
      </c>
      <c r="W10" s="41">
        <v>0.2429487124574165</v>
      </c>
      <c r="X10" s="54">
        <v>0.25169698277238689</v>
      </c>
      <c r="Y10" s="41">
        <v>0.28675859332621351</v>
      </c>
      <c r="Z10" s="41">
        <v>0.23190385564645408</v>
      </c>
      <c r="AA10" s="41">
        <v>0.22805132681017601</v>
      </c>
      <c r="AB10" s="41">
        <v>0.22412834283765826</v>
      </c>
      <c r="AC10" s="41">
        <v>0.22349434414689312</v>
      </c>
      <c r="AD10" s="41">
        <v>0</v>
      </c>
      <c r="AE10" s="54">
        <v>0.21940655749641905</v>
      </c>
      <c r="AF10" s="41">
        <v>0.27640689062608997</v>
      </c>
      <c r="AG10" s="54">
        <v>0.26641522943233203</v>
      </c>
      <c r="AH10" s="41">
        <v>0.22831388786133799</v>
      </c>
      <c r="AI10" s="41">
        <v>0.24893807849941083</v>
      </c>
      <c r="AJ10" s="41">
        <v>0.27185632966319645</v>
      </c>
      <c r="AK10" s="41">
        <v>0.20841166064952632</v>
      </c>
      <c r="AL10" s="54">
        <v>0.23162896913737785</v>
      </c>
      <c r="AM10" s="41">
        <v>0.24013253798536788</v>
      </c>
      <c r="AN10" s="41">
        <v>0.21852944848657632</v>
      </c>
      <c r="AO10" s="41">
        <v>0.25065809461038635</v>
      </c>
      <c r="AP10" s="41">
        <v>0.24345763329556003</v>
      </c>
      <c r="AQ10" s="47">
        <v>0.25723128628493996</v>
      </c>
    </row>
    <row r="11" spans="1:43" ht="20" customHeight="1" x14ac:dyDescent="0.25">
      <c r="A11" s="84"/>
      <c r="B11" s="44">
        <v>487</v>
      </c>
      <c r="C11" s="38">
        <v>41</v>
      </c>
      <c r="D11" s="38">
        <v>100</v>
      </c>
      <c r="E11" s="38">
        <v>52</v>
      </c>
      <c r="F11" s="38">
        <v>84</v>
      </c>
      <c r="G11" s="38">
        <v>37</v>
      </c>
      <c r="H11" s="51">
        <v>62</v>
      </c>
      <c r="I11" s="38">
        <v>112</v>
      </c>
      <c r="J11" s="38">
        <v>53</v>
      </c>
      <c r="K11" s="38">
        <v>24</v>
      </c>
      <c r="L11" s="38">
        <v>41</v>
      </c>
      <c r="M11" s="51">
        <v>119</v>
      </c>
      <c r="N11" s="38">
        <v>100</v>
      </c>
      <c r="O11" s="38">
        <v>39</v>
      </c>
      <c r="P11" s="51">
        <v>168</v>
      </c>
      <c r="Q11" s="38">
        <v>157</v>
      </c>
      <c r="R11" s="51">
        <v>233</v>
      </c>
      <c r="S11" s="38">
        <v>253</v>
      </c>
      <c r="T11" s="51">
        <v>145</v>
      </c>
      <c r="U11" s="38">
        <v>106</v>
      </c>
      <c r="V11" s="38">
        <v>121</v>
      </c>
      <c r="W11" s="38">
        <v>115</v>
      </c>
      <c r="X11" s="51">
        <v>121</v>
      </c>
      <c r="Y11" s="38">
        <v>95</v>
      </c>
      <c r="Z11" s="38">
        <v>62</v>
      </c>
      <c r="AA11" s="38">
        <v>150</v>
      </c>
      <c r="AB11" s="38">
        <v>22</v>
      </c>
      <c r="AC11" s="38">
        <v>38</v>
      </c>
      <c r="AD11" s="38">
        <v>0</v>
      </c>
      <c r="AE11" s="51">
        <v>254</v>
      </c>
      <c r="AF11" s="38">
        <v>232</v>
      </c>
      <c r="AG11" s="51">
        <v>104</v>
      </c>
      <c r="AH11" s="38">
        <v>83</v>
      </c>
      <c r="AI11" s="38">
        <v>71</v>
      </c>
      <c r="AJ11" s="38">
        <v>94</v>
      </c>
      <c r="AK11" s="38">
        <v>77</v>
      </c>
      <c r="AL11" s="51">
        <v>275</v>
      </c>
      <c r="AM11" s="38">
        <v>173</v>
      </c>
      <c r="AN11" s="38">
        <v>102</v>
      </c>
      <c r="AO11" s="38">
        <v>172</v>
      </c>
      <c r="AP11" s="38">
        <v>80</v>
      </c>
      <c r="AQ11" s="44">
        <v>92</v>
      </c>
    </row>
    <row r="12" spans="1:43" ht="20" customHeight="1" x14ac:dyDescent="0.25">
      <c r="A12" s="83" t="s">
        <v>115</v>
      </c>
      <c r="B12" s="45">
        <v>0.12998308893725838</v>
      </c>
      <c r="C12" s="39">
        <v>3.8120698578744838E-2</v>
      </c>
      <c r="D12" s="39">
        <v>0.17202871013073875</v>
      </c>
      <c r="E12" s="39">
        <v>0.1450534483061775</v>
      </c>
      <c r="F12" s="39">
        <v>0.13260168059790867</v>
      </c>
      <c r="G12" s="39">
        <v>0.1778927503784079</v>
      </c>
      <c r="H12" s="52">
        <v>6.9461436906366594E-2</v>
      </c>
      <c r="I12" s="39">
        <v>0.15524444109270091</v>
      </c>
      <c r="J12" s="39">
        <v>0.1477762967701477</v>
      </c>
      <c r="K12" s="39">
        <v>0.15800034617379335</v>
      </c>
      <c r="L12" s="39">
        <v>0.10430286846189621</v>
      </c>
      <c r="M12" s="52">
        <v>9.8893650989159004E-2</v>
      </c>
      <c r="N12" s="39">
        <v>0.15603971828083954</v>
      </c>
      <c r="O12" s="39">
        <v>0.13632432554719226</v>
      </c>
      <c r="P12" s="52">
        <v>0.13382600992004967</v>
      </c>
      <c r="Q12" s="39">
        <v>0.11170330428808577</v>
      </c>
      <c r="R12" s="52">
        <v>0.15815064079043409</v>
      </c>
      <c r="S12" s="39">
        <v>0.10445864092613842</v>
      </c>
      <c r="T12" s="52">
        <v>0.15597103166810711</v>
      </c>
      <c r="U12" s="39">
        <v>0.17456375521370857</v>
      </c>
      <c r="V12" s="39">
        <v>0.10942444346835538</v>
      </c>
      <c r="W12" s="39">
        <v>7.5930390005611331E-2</v>
      </c>
      <c r="X12" s="52">
        <v>0.13883882214231882</v>
      </c>
      <c r="Y12" s="39">
        <v>0.12121564267327418</v>
      </c>
      <c r="Z12" s="39">
        <v>0.14643828958091143</v>
      </c>
      <c r="AA12" s="39">
        <v>0.12342151373439807</v>
      </c>
      <c r="AB12" s="39">
        <v>0.10303833181551302</v>
      </c>
      <c r="AC12" s="39">
        <v>0.13683324344092726</v>
      </c>
      <c r="AD12" s="39">
        <v>0</v>
      </c>
      <c r="AE12" s="52">
        <v>0.133079520773321</v>
      </c>
      <c r="AF12" s="39">
        <v>0.1257124789882241</v>
      </c>
      <c r="AG12" s="52">
        <v>0.11718763833745342</v>
      </c>
      <c r="AH12" s="39">
        <v>0.14993698354398496</v>
      </c>
      <c r="AI12" s="39">
        <v>0.15393171275954151</v>
      </c>
      <c r="AJ12" s="39">
        <v>0.14441604673564629</v>
      </c>
      <c r="AK12" s="39">
        <v>0.13081715545709255</v>
      </c>
      <c r="AL12" s="52">
        <v>0.10805898816138913</v>
      </c>
      <c r="AM12" s="39">
        <v>8.8841548953239827E-2</v>
      </c>
      <c r="AN12" s="39">
        <v>0.13766293989774492</v>
      </c>
      <c r="AO12" s="39">
        <v>0.16757511501774272</v>
      </c>
      <c r="AP12" s="39">
        <v>0.17507923711626316</v>
      </c>
      <c r="AQ12" s="45">
        <v>0.16072471602993491</v>
      </c>
    </row>
    <row r="13" spans="1:43" ht="20" customHeight="1" x14ac:dyDescent="0.25">
      <c r="A13" s="83"/>
      <c r="B13" s="46">
        <v>260</v>
      </c>
      <c r="C13" s="40">
        <v>10</v>
      </c>
      <c r="D13" s="40">
        <v>69</v>
      </c>
      <c r="E13" s="40">
        <v>26</v>
      </c>
      <c r="F13" s="40">
        <v>47</v>
      </c>
      <c r="G13" s="40">
        <v>32</v>
      </c>
      <c r="H13" s="53">
        <v>23</v>
      </c>
      <c r="I13" s="40">
        <v>75</v>
      </c>
      <c r="J13" s="40">
        <v>26</v>
      </c>
      <c r="K13" s="40">
        <v>15</v>
      </c>
      <c r="L13" s="40">
        <v>21</v>
      </c>
      <c r="M13" s="53">
        <v>57</v>
      </c>
      <c r="N13" s="40">
        <v>69</v>
      </c>
      <c r="O13" s="40">
        <v>18</v>
      </c>
      <c r="P13" s="53">
        <v>92</v>
      </c>
      <c r="Q13" s="40">
        <v>78</v>
      </c>
      <c r="R13" s="53">
        <v>153</v>
      </c>
      <c r="S13" s="40">
        <v>107</v>
      </c>
      <c r="T13" s="53">
        <v>85</v>
      </c>
      <c r="U13" s="40">
        <v>84</v>
      </c>
      <c r="V13" s="40">
        <v>54</v>
      </c>
      <c r="W13" s="40">
        <v>36</v>
      </c>
      <c r="X13" s="53">
        <v>66</v>
      </c>
      <c r="Y13" s="40">
        <v>40</v>
      </c>
      <c r="Z13" s="40">
        <v>39</v>
      </c>
      <c r="AA13" s="40">
        <v>81</v>
      </c>
      <c r="AB13" s="40">
        <v>10</v>
      </c>
      <c r="AC13" s="40">
        <v>23</v>
      </c>
      <c r="AD13" s="40">
        <v>0</v>
      </c>
      <c r="AE13" s="53">
        <v>154</v>
      </c>
      <c r="AF13" s="40">
        <v>106</v>
      </c>
      <c r="AG13" s="53">
        <v>46</v>
      </c>
      <c r="AH13" s="40">
        <v>54</v>
      </c>
      <c r="AI13" s="40">
        <v>44</v>
      </c>
      <c r="AJ13" s="40">
        <v>50</v>
      </c>
      <c r="AK13" s="40">
        <v>49</v>
      </c>
      <c r="AL13" s="53">
        <v>128</v>
      </c>
      <c r="AM13" s="40">
        <v>64</v>
      </c>
      <c r="AN13" s="40">
        <v>64</v>
      </c>
      <c r="AO13" s="40">
        <v>115</v>
      </c>
      <c r="AP13" s="40">
        <v>57</v>
      </c>
      <c r="AQ13" s="46">
        <v>58</v>
      </c>
    </row>
    <row r="14" spans="1:43" ht="20" customHeight="1" x14ac:dyDescent="0.25">
      <c r="A14" s="84" t="s">
        <v>116</v>
      </c>
      <c r="B14" s="47">
        <v>0.15476387701158251</v>
      </c>
      <c r="C14" s="41">
        <v>1.8793912426040071E-2</v>
      </c>
      <c r="D14" s="41">
        <v>0.20423662273848542</v>
      </c>
      <c r="E14" s="41">
        <v>0.1693892381155909</v>
      </c>
      <c r="F14" s="41">
        <v>0.11350148049238414</v>
      </c>
      <c r="G14" s="41">
        <v>0.2994258570953488</v>
      </c>
      <c r="H14" s="54">
        <v>3.8808537679971042E-2</v>
      </c>
      <c r="I14" s="41">
        <v>0.2499768115150022</v>
      </c>
      <c r="J14" s="41">
        <v>0.16687733003080321</v>
      </c>
      <c r="K14" s="41">
        <v>0.27342737863299271</v>
      </c>
      <c r="L14" s="41">
        <v>0.1362047316952282</v>
      </c>
      <c r="M14" s="54">
        <v>6.4335966171430947E-2</v>
      </c>
      <c r="N14" s="41">
        <v>0.28649034775513743</v>
      </c>
      <c r="O14" s="41">
        <v>0.22279267648193862</v>
      </c>
      <c r="P14" s="54">
        <v>0.21665274273667767</v>
      </c>
      <c r="Q14" s="41">
        <v>0.13118017753194983</v>
      </c>
      <c r="R14" s="54">
        <v>0.18210416156286258</v>
      </c>
      <c r="S14" s="41">
        <v>0.12898093974877825</v>
      </c>
      <c r="T14" s="54">
        <v>0.12855800915354443</v>
      </c>
      <c r="U14" s="41">
        <v>0.20066634432946429</v>
      </c>
      <c r="V14" s="41">
        <v>0.20530521567059573</v>
      </c>
      <c r="W14" s="41">
        <v>8.5324124345637173E-2</v>
      </c>
      <c r="X14" s="54">
        <v>0.17435139541718633</v>
      </c>
      <c r="Y14" s="41">
        <v>0.10827477110293242</v>
      </c>
      <c r="Z14" s="41">
        <v>0.17790289344936547</v>
      </c>
      <c r="AA14" s="41">
        <v>0.14021279067075754</v>
      </c>
      <c r="AB14" s="41">
        <v>0.19525964646988089</v>
      </c>
      <c r="AC14" s="41">
        <v>0.18670712040784732</v>
      </c>
      <c r="AD14" s="41">
        <v>0</v>
      </c>
      <c r="AE14" s="54">
        <v>0.17372913844046117</v>
      </c>
      <c r="AF14" s="41">
        <v>0.12860692009074703</v>
      </c>
      <c r="AG14" s="54">
        <v>0.15503265834919311</v>
      </c>
      <c r="AH14" s="41">
        <v>0.15198549006485707</v>
      </c>
      <c r="AI14" s="41">
        <v>0.16690698280037772</v>
      </c>
      <c r="AJ14" s="41">
        <v>0.16771226954756055</v>
      </c>
      <c r="AK14" s="41">
        <v>0.12877006554797096</v>
      </c>
      <c r="AL14" s="54">
        <v>0.15295783578157235</v>
      </c>
      <c r="AM14" s="41">
        <v>0.13281248619115668</v>
      </c>
      <c r="AN14" s="41">
        <v>0.18399120867413671</v>
      </c>
      <c r="AO14" s="41">
        <v>0.16425381570212852</v>
      </c>
      <c r="AP14" s="41">
        <v>0.16386603044883455</v>
      </c>
      <c r="AQ14" s="47">
        <v>0.16460781896483823</v>
      </c>
    </row>
    <row r="15" spans="1:43" ht="20" customHeight="1" x14ac:dyDescent="0.25">
      <c r="A15" s="84"/>
      <c r="B15" s="44">
        <v>310</v>
      </c>
      <c r="C15" s="38">
        <v>5</v>
      </c>
      <c r="D15" s="38">
        <v>82</v>
      </c>
      <c r="E15" s="38">
        <v>30</v>
      </c>
      <c r="F15" s="38">
        <v>40</v>
      </c>
      <c r="G15" s="38">
        <v>54</v>
      </c>
      <c r="H15" s="51">
        <v>13</v>
      </c>
      <c r="I15" s="38">
        <v>120</v>
      </c>
      <c r="J15" s="38">
        <v>29</v>
      </c>
      <c r="K15" s="38">
        <v>26</v>
      </c>
      <c r="L15" s="38">
        <v>28</v>
      </c>
      <c r="M15" s="51">
        <v>37</v>
      </c>
      <c r="N15" s="38">
        <v>126</v>
      </c>
      <c r="O15" s="38">
        <v>29</v>
      </c>
      <c r="P15" s="51">
        <v>149</v>
      </c>
      <c r="Q15" s="38">
        <v>92</v>
      </c>
      <c r="R15" s="51">
        <v>176</v>
      </c>
      <c r="S15" s="38">
        <v>133</v>
      </c>
      <c r="T15" s="51">
        <v>70</v>
      </c>
      <c r="U15" s="38">
        <v>97</v>
      </c>
      <c r="V15" s="38">
        <v>102</v>
      </c>
      <c r="W15" s="38">
        <v>40</v>
      </c>
      <c r="X15" s="51">
        <v>84</v>
      </c>
      <c r="Y15" s="38">
        <v>36</v>
      </c>
      <c r="Z15" s="38">
        <v>48</v>
      </c>
      <c r="AA15" s="38">
        <v>92</v>
      </c>
      <c r="AB15" s="38">
        <v>19</v>
      </c>
      <c r="AC15" s="38">
        <v>32</v>
      </c>
      <c r="AD15" s="38">
        <v>0</v>
      </c>
      <c r="AE15" s="51">
        <v>201</v>
      </c>
      <c r="AF15" s="38">
        <v>108</v>
      </c>
      <c r="AG15" s="51">
        <v>61</v>
      </c>
      <c r="AH15" s="38">
        <v>55</v>
      </c>
      <c r="AI15" s="38">
        <v>47</v>
      </c>
      <c r="AJ15" s="38">
        <v>58</v>
      </c>
      <c r="AK15" s="38">
        <v>48</v>
      </c>
      <c r="AL15" s="51">
        <v>181</v>
      </c>
      <c r="AM15" s="38">
        <v>96</v>
      </c>
      <c r="AN15" s="38">
        <v>86</v>
      </c>
      <c r="AO15" s="38">
        <v>113</v>
      </c>
      <c r="AP15" s="38">
        <v>54</v>
      </c>
      <c r="AQ15" s="44">
        <v>59</v>
      </c>
    </row>
    <row r="16" spans="1:43" ht="20" customHeight="1" x14ac:dyDescent="0.25">
      <c r="A16" s="83" t="s">
        <v>117</v>
      </c>
      <c r="B16" s="45">
        <v>0.14583216657070242</v>
      </c>
      <c r="C16" s="39">
        <v>5.8652560069451437E-2</v>
      </c>
      <c r="D16" s="39">
        <v>7.8715600911049025E-2</v>
      </c>
      <c r="E16" s="39">
        <v>0.114855917730127</v>
      </c>
      <c r="F16" s="39">
        <v>0.10378701008108186</v>
      </c>
      <c r="G16" s="39">
        <v>0.15078962565714704</v>
      </c>
      <c r="H16" s="52">
        <v>5.0291809260002464E-2</v>
      </c>
      <c r="I16" s="39">
        <v>0.104803524733305</v>
      </c>
      <c r="J16" s="39">
        <v>9.084655285553335E-2</v>
      </c>
      <c r="K16" s="39">
        <v>0.11398137599782167</v>
      </c>
      <c r="L16" s="39">
        <v>0.12625832993613928</v>
      </c>
      <c r="M16" s="52">
        <v>7.2529549410629585E-2</v>
      </c>
      <c r="N16" s="39">
        <v>0.10611496878851882</v>
      </c>
      <c r="O16" s="39">
        <v>0.10281099737970684</v>
      </c>
      <c r="P16" s="52">
        <v>0.10459421643418805</v>
      </c>
      <c r="Q16" s="39">
        <v>0.10566144715942255</v>
      </c>
      <c r="R16" s="52">
        <v>8.4056882134481731E-2</v>
      </c>
      <c r="S16" s="39">
        <v>0.19983825782463538</v>
      </c>
      <c r="T16" s="52">
        <v>0.16696671814025218</v>
      </c>
      <c r="U16" s="39">
        <v>0.15655530321217712</v>
      </c>
      <c r="V16" s="39">
        <v>0.13511186887062615</v>
      </c>
      <c r="W16" s="39">
        <v>0.12167855409692926</v>
      </c>
      <c r="X16" s="52">
        <v>0.14317220115354432</v>
      </c>
      <c r="Y16" s="39">
        <v>0.15679859151135814</v>
      </c>
      <c r="Z16" s="39">
        <v>0.12044421308045966</v>
      </c>
      <c r="AA16" s="39">
        <v>0.13564090535888212</v>
      </c>
      <c r="AB16" s="39">
        <v>0.15452007679997401</v>
      </c>
      <c r="AC16" s="39">
        <v>0.20603999819770621</v>
      </c>
      <c r="AD16" s="39">
        <v>0</v>
      </c>
      <c r="AE16" s="52">
        <v>0.13128239342974393</v>
      </c>
      <c r="AF16" s="39">
        <v>0.16589926612971195</v>
      </c>
      <c r="AG16" s="52">
        <v>0.17867160105544427</v>
      </c>
      <c r="AH16" s="39">
        <v>0.11204821330253444</v>
      </c>
      <c r="AI16" s="39">
        <v>0.11362235678681643</v>
      </c>
      <c r="AJ16" s="39">
        <v>9.7677741615651681E-2</v>
      </c>
      <c r="AK16" s="39">
        <v>0.12744467771689846</v>
      </c>
      <c r="AL16" s="52">
        <v>0.13123035098339961</v>
      </c>
      <c r="AM16" s="39">
        <v>0.11744508436658348</v>
      </c>
      <c r="AN16" s="39">
        <v>0.15246618595479194</v>
      </c>
      <c r="AO16" s="39">
        <v>0.15872997671376718</v>
      </c>
      <c r="AP16" s="39">
        <v>0.14666792121755207</v>
      </c>
      <c r="AQ16" s="45">
        <v>0.16974124381167852</v>
      </c>
    </row>
    <row r="17" spans="1:43" ht="20" customHeight="1" x14ac:dyDescent="0.25">
      <c r="A17" s="83"/>
      <c r="B17" s="46">
        <v>292</v>
      </c>
      <c r="C17" s="40">
        <v>16</v>
      </c>
      <c r="D17" s="40">
        <v>32</v>
      </c>
      <c r="E17" s="40">
        <v>20</v>
      </c>
      <c r="F17" s="40">
        <v>37</v>
      </c>
      <c r="G17" s="40">
        <v>27</v>
      </c>
      <c r="H17" s="53">
        <v>17</v>
      </c>
      <c r="I17" s="40">
        <v>50</v>
      </c>
      <c r="J17" s="40">
        <v>16</v>
      </c>
      <c r="K17" s="40">
        <v>11</v>
      </c>
      <c r="L17" s="40">
        <v>26</v>
      </c>
      <c r="M17" s="53">
        <v>42</v>
      </c>
      <c r="N17" s="40">
        <v>47</v>
      </c>
      <c r="O17" s="40">
        <v>14</v>
      </c>
      <c r="P17" s="53">
        <v>72</v>
      </c>
      <c r="Q17" s="40">
        <v>74</v>
      </c>
      <c r="R17" s="53">
        <v>81</v>
      </c>
      <c r="S17" s="40">
        <v>206</v>
      </c>
      <c r="T17" s="53">
        <v>91</v>
      </c>
      <c r="U17" s="40">
        <v>76</v>
      </c>
      <c r="V17" s="40">
        <v>67</v>
      </c>
      <c r="W17" s="40">
        <v>58</v>
      </c>
      <c r="X17" s="53">
        <v>69</v>
      </c>
      <c r="Y17" s="40">
        <v>52</v>
      </c>
      <c r="Z17" s="40">
        <v>32</v>
      </c>
      <c r="AA17" s="40">
        <v>89</v>
      </c>
      <c r="AB17" s="40">
        <v>15</v>
      </c>
      <c r="AC17" s="40">
        <v>35</v>
      </c>
      <c r="AD17" s="40">
        <v>0</v>
      </c>
      <c r="AE17" s="53">
        <v>152</v>
      </c>
      <c r="AF17" s="40">
        <v>139</v>
      </c>
      <c r="AG17" s="53">
        <v>70</v>
      </c>
      <c r="AH17" s="40">
        <v>41</v>
      </c>
      <c r="AI17" s="40">
        <v>32</v>
      </c>
      <c r="AJ17" s="40">
        <v>34</v>
      </c>
      <c r="AK17" s="40">
        <v>47</v>
      </c>
      <c r="AL17" s="53">
        <v>156</v>
      </c>
      <c r="AM17" s="40">
        <v>84</v>
      </c>
      <c r="AN17" s="40">
        <v>71</v>
      </c>
      <c r="AO17" s="40">
        <v>109</v>
      </c>
      <c r="AP17" s="40">
        <v>48</v>
      </c>
      <c r="AQ17" s="46">
        <v>61</v>
      </c>
    </row>
    <row r="18" spans="1:43" ht="20" customHeight="1" x14ac:dyDescent="0.25">
      <c r="A18" s="84" t="s">
        <v>118</v>
      </c>
      <c r="B18" s="47">
        <v>0.32605657344371503</v>
      </c>
      <c r="C18" s="41">
        <v>0.73168954006366715</v>
      </c>
      <c r="D18" s="41">
        <v>0.29621224775913935</v>
      </c>
      <c r="E18" s="41">
        <v>0.28043364717465219</v>
      </c>
      <c r="F18" s="41">
        <v>0.41439204237486393</v>
      </c>
      <c r="G18" s="41">
        <v>0.16728290912011498</v>
      </c>
      <c r="H18" s="54">
        <v>0.65820019145483821</v>
      </c>
      <c r="I18" s="41">
        <v>0.25750299261094844</v>
      </c>
      <c r="J18" s="41">
        <v>0.28787587197137804</v>
      </c>
      <c r="K18" s="41">
        <v>0.20452575348676322</v>
      </c>
      <c r="L18" s="41">
        <v>0.43254435963481919</v>
      </c>
      <c r="M18" s="54">
        <v>0.55695734595971402</v>
      </c>
      <c r="N18" s="41">
        <v>0.22413149078274913</v>
      </c>
      <c r="O18" s="41">
        <v>0.24475617954990325</v>
      </c>
      <c r="P18" s="54">
        <v>0.30055334447443749</v>
      </c>
      <c r="Q18" s="41">
        <v>0.42714138593534379</v>
      </c>
      <c r="R18" s="54">
        <v>0.33358408562628716</v>
      </c>
      <c r="S18" s="41">
        <v>0.32051994292967173</v>
      </c>
      <c r="T18" s="54">
        <v>0.28423051402965588</v>
      </c>
      <c r="U18" s="41">
        <v>0.24891641691762154</v>
      </c>
      <c r="V18" s="41">
        <v>0.30598498385477602</v>
      </c>
      <c r="W18" s="41">
        <v>0.47411821909440577</v>
      </c>
      <c r="X18" s="54">
        <v>0.29194059851456394</v>
      </c>
      <c r="Y18" s="41">
        <v>0.32695240138622184</v>
      </c>
      <c r="Z18" s="41">
        <v>0.32331074824280975</v>
      </c>
      <c r="AA18" s="41">
        <v>0.37267346342578589</v>
      </c>
      <c r="AB18" s="41">
        <v>0.32305360207697381</v>
      </c>
      <c r="AC18" s="41">
        <v>0.24692529380662634</v>
      </c>
      <c r="AD18" s="41">
        <v>0</v>
      </c>
      <c r="AE18" s="54">
        <v>0.34250238986005277</v>
      </c>
      <c r="AF18" s="41">
        <v>0.30337444416522613</v>
      </c>
      <c r="AG18" s="54">
        <v>0.28269287282557692</v>
      </c>
      <c r="AH18" s="41">
        <v>0.35771542522728617</v>
      </c>
      <c r="AI18" s="41">
        <v>0.31660086915385405</v>
      </c>
      <c r="AJ18" s="41">
        <v>0.31833761243794551</v>
      </c>
      <c r="AK18" s="41">
        <v>0.40455644062851304</v>
      </c>
      <c r="AL18" s="54">
        <v>0.37612385593625963</v>
      </c>
      <c r="AM18" s="41">
        <v>0.42076834250364958</v>
      </c>
      <c r="AN18" s="41">
        <v>0.30735021698675052</v>
      </c>
      <c r="AO18" s="41">
        <v>0.25878299795597637</v>
      </c>
      <c r="AP18" s="41">
        <v>0.27092917792178989</v>
      </c>
      <c r="AQ18" s="47">
        <v>0.24769493490860894</v>
      </c>
    </row>
    <row r="19" spans="1:43" ht="20" customHeight="1" x14ac:dyDescent="0.25">
      <c r="A19" s="84"/>
      <c r="B19" s="44">
        <v>652</v>
      </c>
      <c r="C19" s="38">
        <v>194</v>
      </c>
      <c r="D19" s="38">
        <v>120</v>
      </c>
      <c r="E19" s="38">
        <v>50</v>
      </c>
      <c r="F19" s="38">
        <v>147</v>
      </c>
      <c r="G19" s="38">
        <v>30</v>
      </c>
      <c r="H19" s="51">
        <v>222</v>
      </c>
      <c r="I19" s="38">
        <v>124</v>
      </c>
      <c r="J19" s="38">
        <v>50</v>
      </c>
      <c r="K19" s="38">
        <v>20</v>
      </c>
      <c r="L19" s="38">
        <v>88</v>
      </c>
      <c r="M19" s="51">
        <v>320</v>
      </c>
      <c r="N19" s="38">
        <v>98</v>
      </c>
      <c r="O19" s="38">
        <v>32</v>
      </c>
      <c r="P19" s="51">
        <v>206</v>
      </c>
      <c r="Q19" s="38">
        <v>299</v>
      </c>
      <c r="R19" s="51">
        <v>322</v>
      </c>
      <c r="S19" s="38">
        <v>330</v>
      </c>
      <c r="T19" s="51">
        <v>156</v>
      </c>
      <c r="U19" s="38">
        <v>120</v>
      </c>
      <c r="V19" s="38">
        <v>152</v>
      </c>
      <c r="W19" s="38">
        <v>225</v>
      </c>
      <c r="X19" s="51">
        <v>140</v>
      </c>
      <c r="Y19" s="38">
        <v>108</v>
      </c>
      <c r="Z19" s="38">
        <v>86</v>
      </c>
      <c r="AA19" s="38">
        <v>244</v>
      </c>
      <c r="AB19" s="38">
        <v>31</v>
      </c>
      <c r="AC19" s="38">
        <v>42</v>
      </c>
      <c r="AD19" s="38">
        <v>0</v>
      </c>
      <c r="AE19" s="51">
        <v>397</v>
      </c>
      <c r="AF19" s="38">
        <v>255</v>
      </c>
      <c r="AG19" s="51">
        <v>110</v>
      </c>
      <c r="AH19" s="38">
        <v>129</v>
      </c>
      <c r="AI19" s="38">
        <v>90</v>
      </c>
      <c r="AJ19" s="38">
        <v>111</v>
      </c>
      <c r="AK19" s="38">
        <v>150</v>
      </c>
      <c r="AL19" s="51">
        <v>446</v>
      </c>
      <c r="AM19" s="38">
        <v>303</v>
      </c>
      <c r="AN19" s="38">
        <v>143</v>
      </c>
      <c r="AO19" s="38">
        <v>178</v>
      </c>
      <c r="AP19" s="38">
        <v>89</v>
      </c>
      <c r="AQ19" s="44">
        <v>89</v>
      </c>
    </row>
    <row r="20" spans="1:43" ht="20" customHeight="1" x14ac:dyDescent="0.25">
      <c r="A20" s="83" t="s">
        <v>119</v>
      </c>
      <c r="B20" s="45">
        <v>0.28474696594884041</v>
      </c>
      <c r="C20" s="39">
        <v>5.6914611004784899E-2</v>
      </c>
      <c r="D20" s="39">
        <v>0.37626533286922381</v>
      </c>
      <c r="E20" s="39">
        <v>0.31444268642176831</v>
      </c>
      <c r="F20" s="39">
        <v>0.24610316109029287</v>
      </c>
      <c r="G20" s="39">
        <v>0.47731860747375698</v>
      </c>
      <c r="H20" s="52">
        <v>0.10826997458633764</v>
      </c>
      <c r="I20" s="39">
        <v>0.40522125260770275</v>
      </c>
      <c r="J20" s="39">
        <v>0.31465362680095083</v>
      </c>
      <c r="K20" s="39">
        <v>0.43142772480678593</v>
      </c>
      <c r="L20" s="39">
        <v>0.24050760015712441</v>
      </c>
      <c r="M20" s="52">
        <v>0.16322961716058992</v>
      </c>
      <c r="N20" s="39">
        <v>0.44253006603597661</v>
      </c>
      <c r="O20" s="39">
        <v>0.35911700202913094</v>
      </c>
      <c r="P20" s="52">
        <v>0.35047875265672729</v>
      </c>
      <c r="Q20" s="39">
        <v>0.24288348182003552</v>
      </c>
      <c r="R20" s="52">
        <v>0.3402548023532968</v>
      </c>
      <c r="S20" s="39">
        <v>0.23343958067491666</v>
      </c>
      <c r="T20" s="52">
        <v>0.28452904082165148</v>
      </c>
      <c r="U20" s="39">
        <v>0.3752300995431726</v>
      </c>
      <c r="V20" s="39">
        <v>0.31472965913895096</v>
      </c>
      <c r="W20" s="39">
        <v>0.16125451435124849</v>
      </c>
      <c r="X20" s="52">
        <v>0.31319021755950505</v>
      </c>
      <c r="Y20" s="39">
        <v>0.2294904137762066</v>
      </c>
      <c r="Z20" s="39">
        <v>0.32434118303027692</v>
      </c>
      <c r="AA20" s="39">
        <v>0.2636343044051554</v>
      </c>
      <c r="AB20" s="39">
        <v>0.29829797828539389</v>
      </c>
      <c r="AC20" s="39">
        <v>0.3235403638487746</v>
      </c>
      <c r="AD20" s="39">
        <v>0</v>
      </c>
      <c r="AE20" s="52">
        <v>0.3068086592137822</v>
      </c>
      <c r="AF20" s="39">
        <v>0.25431939907897116</v>
      </c>
      <c r="AG20" s="52">
        <v>0.27222029668664649</v>
      </c>
      <c r="AH20" s="39">
        <v>0.30192247360884217</v>
      </c>
      <c r="AI20" s="39">
        <v>0.32083869555991917</v>
      </c>
      <c r="AJ20" s="39">
        <v>0.31212831628320692</v>
      </c>
      <c r="AK20" s="39">
        <v>0.25958722100506354</v>
      </c>
      <c r="AL20" s="52">
        <v>0.26101682394296161</v>
      </c>
      <c r="AM20" s="39">
        <v>0.22165403514439641</v>
      </c>
      <c r="AN20" s="39">
        <v>0.32165414857188163</v>
      </c>
      <c r="AO20" s="39">
        <v>0.33182893071987096</v>
      </c>
      <c r="AP20" s="39">
        <v>0.33894526756509774</v>
      </c>
      <c r="AQ20" s="45">
        <v>0.32533253499477327</v>
      </c>
    </row>
    <row r="21" spans="1:43" ht="20" customHeight="1" x14ac:dyDescent="0.25">
      <c r="A21" s="85"/>
      <c r="B21" s="48">
        <v>569</v>
      </c>
      <c r="C21" s="42">
        <v>15</v>
      </c>
      <c r="D21" s="42">
        <v>152</v>
      </c>
      <c r="E21" s="42">
        <v>56</v>
      </c>
      <c r="F21" s="42">
        <v>87</v>
      </c>
      <c r="G21" s="42">
        <v>86</v>
      </c>
      <c r="H21" s="57">
        <v>37</v>
      </c>
      <c r="I21" s="42">
        <v>195</v>
      </c>
      <c r="J21" s="42">
        <v>55</v>
      </c>
      <c r="K21" s="42">
        <v>41</v>
      </c>
      <c r="L21" s="42">
        <v>49</v>
      </c>
      <c r="M21" s="57">
        <v>94</v>
      </c>
      <c r="N21" s="42">
        <v>194</v>
      </c>
      <c r="O21" s="42">
        <v>47</v>
      </c>
      <c r="P21" s="57">
        <v>241</v>
      </c>
      <c r="Q21" s="42">
        <v>170</v>
      </c>
      <c r="R21" s="57">
        <v>328</v>
      </c>
      <c r="S21" s="42">
        <v>240</v>
      </c>
      <c r="T21" s="57">
        <v>156</v>
      </c>
      <c r="U21" s="42">
        <v>182</v>
      </c>
      <c r="V21" s="42">
        <v>156</v>
      </c>
      <c r="W21" s="42">
        <v>76</v>
      </c>
      <c r="X21" s="57">
        <v>150</v>
      </c>
      <c r="Y21" s="42">
        <v>76</v>
      </c>
      <c r="Z21" s="42">
        <v>87</v>
      </c>
      <c r="AA21" s="42">
        <v>173</v>
      </c>
      <c r="AB21" s="42">
        <v>29</v>
      </c>
      <c r="AC21" s="42">
        <v>55</v>
      </c>
      <c r="AD21" s="42">
        <v>0</v>
      </c>
      <c r="AE21" s="57">
        <v>356</v>
      </c>
      <c r="AF21" s="42">
        <v>214</v>
      </c>
      <c r="AG21" s="57">
        <v>106</v>
      </c>
      <c r="AH21" s="42">
        <v>109</v>
      </c>
      <c r="AI21" s="42">
        <v>91</v>
      </c>
      <c r="AJ21" s="42">
        <v>108</v>
      </c>
      <c r="AK21" s="42">
        <v>96</v>
      </c>
      <c r="AL21" s="57">
        <v>310</v>
      </c>
      <c r="AM21" s="42">
        <v>159</v>
      </c>
      <c r="AN21" s="42">
        <v>150</v>
      </c>
      <c r="AO21" s="42">
        <v>228</v>
      </c>
      <c r="AP21" s="42">
        <v>111</v>
      </c>
      <c r="AQ21" s="48">
        <v>117</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5" display="Return to index" xr:uid="{47651FE7-5013-4E7C-93AE-BA922F98334A}"/>
  </hyperlinks>
  <pageMargins left="0.7" right="0.7" top="0.75" bottom="0.75" header="0.3" footer="0.3"/>
  <headerFooter alignWithMargins="0"/>
  <drawing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7.7159170159299226E-2</v>
      </c>
      <c r="C6" s="37">
        <v>0.2507140856384163</v>
      </c>
      <c r="D6" s="37">
        <v>6.4416992505035561E-2</v>
      </c>
      <c r="E6" s="37">
        <v>5.5401217497075612E-2</v>
      </c>
      <c r="F6" s="37">
        <v>7.4113089189431575E-2</v>
      </c>
      <c r="G6" s="37">
        <v>6.2263413640306402E-2</v>
      </c>
      <c r="H6" s="50">
        <v>0.20177117950454515</v>
      </c>
      <c r="I6" s="37">
        <v>5.0171173656127097E-2</v>
      </c>
      <c r="J6" s="37">
        <v>6.5054917397258605E-2</v>
      </c>
      <c r="K6" s="37">
        <v>8.7338364416933267E-2</v>
      </c>
      <c r="L6" s="37">
        <v>6.1720526043860163E-2</v>
      </c>
      <c r="M6" s="50">
        <v>0.13723729790870454</v>
      </c>
      <c r="N6" s="37">
        <v>3.8919404090720394E-2</v>
      </c>
      <c r="O6" s="37">
        <v>5.9797221975178678E-2</v>
      </c>
      <c r="P6" s="50">
        <v>6.6471551157543371E-2</v>
      </c>
      <c r="Q6" s="37">
        <v>9.9884455440894193E-2</v>
      </c>
      <c r="R6" s="50">
        <v>7.255302543933155E-2</v>
      </c>
      <c r="S6" s="37">
        <v>8.2002982089982107E-2</v>
      </c>
      <c r="T6" s="50">
        <v>9.6765642726913445E-2</v>
      </c>
      <c r="U6" s="37">
        <v>5.7889574991640255E-2</v>
      </c>
      <c r="V6" s="37">
        <v>5.2324922846431511E-2</v>
      </c>
      <c r="W6" s="37">
        <v>0.10015234720952301</v>
      </c>
      <c r="X6" s="50">
        <v>5.6385772090058399E-2</v>
      </c>
      <c r="Y6" s="37">
        <v>0.10696449861760053</v>
      </c>
      <c r="Z6" s="37">
        <v>7.2976494250037507E-2</v>
      </c>
      <c r="AA6" s="37">
        <v>7.7693249549499466E-2</v>
      </c>
      <c r="AB6" s="37">
        <v>0.1241800866124599</v>
      </c>
      <c r="AC6" s="37">
        <v>5.5532016786072641E-2</v>
      </c>
      <c r="AD6" s="37">
        <v>0</v>
      </c>
      <c r="AE6" s="50">
        <v>8.2928247313741058E-2</v>
      </c>
      <c r="AF6" s="37">
        <v>6.9202438153910972E-2</v>
      </c>
      <c r="AG6" s="50">
        <v>6.502408264613864E-2</v>
      </c>
      <c r="AH6" s="37">
        <v>9.3906518479233092E-2</v>
      </c>
      <c r="AI6" s="37">
        <v>6.0318785376156037E-2</v>
      </c>
      <c r="AJ6" s="37">
        <v>7.0096342599225148E-2</v>
      </c>
      <c r="AK6" s="37">
        <v>9.4161727424613803E-2</v>
      </c>
      <c r="AL6" s="50">
        <v>8.5906360189978243E-2</v>
      </c>
      <c r="AM6" s="37">
        <v>9.8707189767740303E-2</v>
      </c>
      <c r="AN6" s="37">
        <v>6.618702417955459E-2</v>
      </c>
      <c r="AO6" s="37">
        <v>6.4580948009220152E-2</v>
      </c>
      <c r="AP6" s="37">
        <v>7.7407790958092179E-2</v>
      </c>
      <c r="AQ6" s="43">
        <v>5.2871518071900291E-2</v>
      </c>
    </row>
    <row r="7" spans="1:43" ht="20" customHeight="1" x14ac:dyDescent="0.25">
      <c r="A7" s="84"/>
      <c r="B7" s="44">
        <v>154</v>
      </c>
      <c r="C7" s="38">
        <v>66</v>
      </c>
      <c r="D7" s="38">
        <v>26</v>
      </c>
      <c r="E7" s="38">
        <v>10</v>
      </c>
      <c r="F7" s="38">
        <v>26</v>
      </c>
      <c r="G7" s="38">
        <v>11</v>
      </c>
      <c r="H7" s="51">
        <v>68</v>
      </c>
      <c r="I7" s="38">
        <v>24</v>
      </c>
      <c r="J7" s="38">
        <v>11</v>
      </c>
      <c r="K7" s="38">
        <v>8</v>
      </c>
      <c r="L7" s="38">
        <v>13</v>
      </c>
      <c r="M7" s="51">
        <v>79</v>
      </c>
      <c r="N7" s="38">
        <v>17</v>
      </c>
      <c r="O7" s="38">
        <v>8</v>
      </c>
      <c r="P7" s="51">
        <v>46</v>
      </c>
      <c r="Q7" s="38">
        <v>70</v>
      </c>
      <c r="R7" s="51">
        <v>70</v>
      </c>
      <c r="S7" s="38">
        <v>84</v>
      </c>
      <c r="T7" s="51">
        <v>53</v>
      </c>
      <c r="U7" s="38">
        <v>28</v>
      </c>
      <c r="V7" s="38">
        <v>26</v>
      </c>
      <c r="W7" s="38">
        <v>47</v>
      </c>
      <c r="X7" s="51">
        <v>27</v>
      </c>
      <c r="Y7" s="38">
        <v>35</v>
      </c>
      <c r="Z7" s="38">
        <v>20</v>
      </c>
      <c r="AA7" s="38">
        <v>51</v>
      </c>
      <c r="AB7" s="38">
        <v>12</v>
      </c>
      <c r="AC7" s="38">
        <v>9</v>
      </c>
      <c r="AD7" s="38">
        <v>0</v>
      </c>
      <c r="AE7" s="51">
        <v>96</v>
      </c>
      <c r="AF7" s="38">
        <v>58</v>
      </c>
      <c r="AG7" s="51">
        <v>25</v>
      </c>
      <c r="AH7" s="38">
        <v>34</v>
      </c>
      <c r="AI7" s="38">
        <v>17</v>
      </c>
      <c r="AJ7" s="38">
        <v>24</v>
      </c>
      <c r="AK7" s="38">
        <v>35</v>
      </c>
      <c r="AL7" s="51">
        <v>102</v>
      </c>
      <c r="AM7" s="38">
        <v>71</v>
      </c>
      <c r="AN7" s="38">
        <v>31</v>
      </c>
      <c r="AO7" s="38">
        <v>44</v>
      </c>
      <c r="AP7" s="38">
        <v>25</v>
      </c>
      <c r="AQ7" s="44">
        <v>19</v>
      </c>
    </row>
    <row r="8" spans="1:43" ht="20" customHeight="1" x14ac:dyDescent="0.25">
      <c r="A8" s="83" t="s">
        <v>113</v>
      </c>
      <c r="B8" s="45">
        <v>0.18584215531444614</v>
      </c>
      <c r="C8" s="39">
        <v>0.39574442316287006</v>
      </c>
      <c r="D8" s="39">
        <v>0.17667681940674654</v>
      </c>
      <c r="E8" s="39">
        <v>0.1742696934787088</v>
      </c>
      <c r="F8" s="39">
        <v>0.19946552022715913</v>
      </c>
      <c r="G8" s="39">
        <v>9.152190233897986E-2</v>
      </c>
      <c r="H8" s="52">
        <v>0.33191627071652058</v>
      </c>
      <c r="I8" s="39">
        <v>0.16098459242989771</v>
      </c>
      <c r="J8" s="39">
        <v>0.14976120045492314</v>
      </c>
      <c r="K8" s="39">
        <v>0.15862184472389759</v>
      </c>
      <c r="L8" s="39">
        <v>0.22453563043715538</v>
      </c>
      <c r="M8" s="52">
        <v>0.30990831411515268</v>
      </c>
      <c r="N8" s="39">
        <v>0.13273511925929285</v>
      </c>
      <c r="O8" s="39">
        <v>0.11559159761235739</v>
      </c>
      <c r="P8" s="52">
        <v>0.17310294434408555</v>
      </c>
      <c r="Q8" s="39">
        <v>0.22789536527343682</v>
      </c>
      <c r="R8" s="52">
        <v>0.18137005637997286</v>
      </c>
      <c r="S8" s="39">
        <v>0.19130006673384747</v>
      </c>
      <c r="T8" s="52">
        <v>0.19305959668922285</v>
      </c>
      <c r="U8" s="39">
        <v>0.16424011049783588</v>
      </c>
      <c r="V8" s="39">
        <v>0.18520308018209852</v>
      </c>
      <c r="W8" s="39">
        <v>0.20023616898750851</v>
      </c>
      <c r="X8" s="52">
        <v>0.16767131778091252</v>
      </c>
      <c r="Y8" s="39">
        <v>0.17373595220278085</v>
      </c>
      <c r="Z8" s="39">
        <v>0.21703911301695428</v>
      </c>
      <c r="AA8" s="39">
        <v>0.20538537717294936</v>
      </c>
      <c r="AB8" s="39">
        <v>0.15578908700918215</v>
      </c>
      <c r="AC8" s="39">
        <v>0.15337884471810787</v>
      </c>
      <c r="AD8" s="39">
        <v>0</v>
      </c>
      <c r="AE8" s="52">
        <v>0.20344497251201549</v>
      </c>
      <c r="AF8" s="39">
        <v>0.16156428638820799</v>
      </c>
      <c r="AG8" s="52">
        <v>0.16885150999566054</v>
      </c>
      <c r="AH8" s="39">
        <v>0.185485201073812</v>
      </c>
      <c r="AI8" s="39">
        <v>0.19020195243914728</v>
      </c>
      <c r="AJ8" s="39">
        <v>0.17757776200597611</v>
      </c>
      <c r="AK8" s="39">
        <v>0.25576223964654515</v>
      </c>
      <c r="AL8" s="52">
        <v>0.1964487143868692</v>
      </c>
      <c r="AM8" s="39">
        <v>0.19199453350889048</v>
      </c>
      <c r="AN8" s="39">
        <v>0.20331026104292757</v>
      </c>
      <c r="AO8" s="39">
        <v>0.16260204692389121</v>
      </c>
      <c r="AP8" s="39">
        <v>0.15358471197130794</v>
      </c>
      <c r="AQ8" s="45">
        <v>0.1708338349226598</v>
      </c>
    </row>
    <row r="9" spans="1:43" ht="20" customHeight="1" x14ac:dyDescent="0.25">
      <c r="A9" s="83"/>
      <c r="B9" s="46">
        <v>372</v>
      </c>
      <c r="C9" s="40">
        <v>105</v>
      </c>
      <c r="D9" s="40">
        <v>71</v>
      </c>
      <c r="E9" s="40">
        <v>31</v>
      </c>
      <c r="F9" s="40">
        <v>71</v>
      </c>
      <c r="G9" s="40">
        <v>17</v>
      </c>
      <c r="H9" s="53">
        <v>112</v>
      </c>
      <c r="I9" s="40">
        <v>77</v>
      </c>
      <c r="J9" s="40">
        <v>26</v>
      </c>
      <c r="K9" s="40">
        <v>15</v>
      </c>
      <c r="L9" s="40">
        <v>46</v>
      </c>
      <c r="M9" s="53">
        <v>178</v>
      </c>
      <c r="N9" s="40">
        <v>58</v>
      </c>
      <c r="O9" s="40">
        <v>15</v>
      </c>
      <c r="P9" s="53">
        <v>119</v>
      </c>
      <c r="Q9" s="40">
        <v>160</v>
      </c>
      <c r="R9" s="53">
        <v>175</v>
      </c>
      <c r="S9" s="40">
        <v>197</v>
      </c>
      <c r="T9" s="53">
        <v>106</v>
      </c>
      <c r="U9" s="40">
        <v>79</v>
      </c>
      <c r="V9" s="40">
        <v>92</v>
      </c>
      <c r="W9" s="40">
        <v>95</v>
      </c>
      <c r="X9" s="53">
        <v>80</v>
      </c>
      <c r="Y9" s="40">
        <v>57</v>
      </c>
      <c r="Z9" s="40">
        <v>58</v>
      </c>
      <c r="AA9" s="40">
        <v>135</v>
      </c>
      <c r="AB9" s="40">
        <v>15</v>
      </c>
      <c r="AC9" s="40">
        <v>26</v>
      </c>
      <c r="AD9" s="40">
        <v>0</v>
      </c>
      <c r="AE9" s="53">
        <v>236</v>
      </c>
      <c r="AF9" s="40">
        <v>136</v>
      </c>
      <c r="AG9" s="53">
        <v>66</v>
      </c>
      <c r="AH9" s="40">
        <v>67</v>
      </c>
      <c r="AI9" s="40">
        <v>54</v>
      </c>
      <c r="AJ9" s="40">
        <v>62</v>
      </c>
      <c r="AK9" s="40">
        <v>95</v>
      </c>
      <c r="AL9" s="53">
        <v>233</v>
      </c>
      <c r="AM9" s="40">
        <v>138</v>
      </c>
      <c r="AN9" s="40">
        <v>95</v>
      </c>
      <c r="AO9" s="40">
        <v>112</v>
      </c>
      <c r="AP9" s="40">
        <v>50</v>
      </c>
      <c r="AQ9" s="46">
        <v>61</v>
      </c>
    </row>
    <row r="10" spans="1:43" ht="20" customHeight="1" x14ac:dyDescent="0.25">
      <c r="A10" s="84" t="s">
        <v>114</v>
      </c>
      <c r="B10" s="47">
        <v>0.2627817652902571</v>
      </c>
      <c r="C10" s="41">
        <v>0.18628335661182724</v>
      </c>
      <c r="D10" s="41">
        <v>0.23211142944345223</v>
      </c>
      <c r="E10" s="41">
        <v>0.28404408934734032</v>
      </c>
      <c r="F10" s="41">
        <v>0.32073198809752562</v>
      </c>
      <c r="G10" s="41">
        <v>0.21324654663289411</v>
      </c>
      <c r="H10" s="54">
        <v>0.24789014199078099</v>
      </c>
      <c r="I10" s="41">
        <v>0.23250769099220159</v>
      </c>
      <c r="J10" s="41">
        <v>0.28339788678801636</v>
      </c>
      <c r="K10" s="41">
        <v>0.19311041727458114</v>
      </c>
      <c r="L10" s="41">
        <v>0.29919317439896359</v>
      </c>
      <c r="M10" s="54">
        <v>0.25736694900071622</v>
      </c>
      <c r="N10" s="41">
        <v>0.22071211514158101</v>
      </c>
      <c r="O10" s="41">
        <v>0.28335771832970769</v>
      </c>
      <c r="P10" s="54">
        <v>0.25372027345809056</v>
      </c>
      <c r="Q10" s="41">
        <v>0.23902526712513686</v>
      </c>
      <c r="R10" s="54">
        <v>0.26465706244177711</v>
      </c>
      <c r="S10" s="41">
        <v>0.26211381821317042</v>
      </c>
      <c r="T10" s="54">
        <v>0.28318741534529357</v>
      </c>
      <c r="U10" s="41">
        <v>0.2149251155556102</v>
      </c>
      <c r="V10" s="41">
        <v>0.25482866959441219</v>
      </c>
      <c r="W10" s="41">
        <v>0.29640249270799562</v>
      </c>
      <c r="X10" s="54">
        <v>0.29492385939688481</v>
      </c>
      <c r="Y10" s="41">
        <v>0.26096901483706381</v>
      </c>
      <c r="Z10" s="41">
        <v>0.25387570136548065</v>
      </c>
      <c r="AA10" s="41">
        <v>0.2586760032166554</v>
      </c>
      <c r="AB10" s="41">
        <v>0.25759651484029966</v>
      </c>
      <c r="AC10" s="41">
        <v>0.208733341095412</v>
      </c>
      <c r="AD10" s="41">
        <v>0</v>
      </c>
      <c r="AE10" s="54">
        <v>0.23233972790850035</v>
      </c>
      <c r="AF10" s="41">
        <v>0.30476753297203091</v>
      </c>
      <c r="AG10" s="54">
        <v>0.24286438160728313</v>
      </c>
      <c r="AH10" s="41">
        <v>0.26917831549777593</v>
      </c>
      <c r="AI10" s="41">
        <v>0.27755638242782066</v>
      </c>
      <c r="AJ10" s="41">
        <v>0.32724166270399691</v>
      </c>
      <c r="AK10" s="41">
        <v>0.22262851716917878</v>
      </c>
      <c r="AL10" s="54">
        <v>0.26057423922357947</v>
      </c>
      <c r="AM10" s="41">
        <v>0.2681037850754644</v>
      </c>
      <c r="AN10" s="41">
        <v>0.24897517497877861</v>
      </c>
      <c r="AO10" s="41">
        <v>0.26666437905278978</v>
      </c>
      <c r="AP10" s="41">
        <v>0.24744980881808457</v>
      </c>
      <c r="AQ10" s="47">
        <v>0.28420506812459045</v>
      </c>
    </row>
    <row r="11" spans="1:43" ht="20" customHeight="1" x14ac:dyDescent="0.25">
      <c r="A11" s="84"/>
      <c r="B11" s="44">
        <v>526</v>
      </c>
      <c r="C11" s="38">
        <v>49</v>
      </c>
      <c r="D11" s="38">
        <v>94</v>
      </c>
      <c r="E11" s="38">
        <v>51</v>
      </c>
      <c r="F11" s="38">
        <v>114</v>
      </c>
      <c r="G11" s="38">
        <v>39</v>
      </c>
      <c r="H11" s="51">
        <v>84</v>
      </c>
      <c r="I11" s="38">
        <v>112</v>
      </c>
      <c r="J11" s="38">
        <v>49</v>
      </c>
      <c r="K11" s="38">
        <v>18</v>
      </c>
      <c r="L11" s="38">
        <v>61</v>
      </c>
      <c r="M11" s="51">
        <v>148</v>
      </c>
      <c r="N11" s="38">
        <v>97</v>
      </c>
      <c r="O11" s="38">
        <v>37</v>
      </c>
      <c r="P11" s="51">
        <v>174</v>
      </c>
      <c r="Q11" s="38">
        <v>167</v>
      </c>
      <c r="R11" s="51">
        <v>255</v>
      </c>
      <c r="S11" s="38">
        <v>270</v>
      </c>
      <c r="T11" s="51">
        <v>155</v>
      </c>
      <c r="U11" s="38">
        <v>104</v>
      </c>
      <c r="V11" s="38">
        <v>126</v>
      </c>
      <c r="W11" s="38">
        <v>140</v>
      </c>
      <c r="X11" s="51">
        <v>141</v>
      </c>
      <c r="Y11" s="38">
        <v>86</v>
      </c>
      <c r="Z11" s="38">
        <v>68</v>
      </c>
      <c r="AA11" s="38">
        <v>170</v>
      </c>
      <c r="AB11" s="38">
        <v>25</v>
      </c>
      <c r="AC11" s="38">
        <v>36</v>
      </c>
      <c r="AD11" s="38">
        <v>0</v>
      </c>
      <c r="AE11" s="51">
        <v>269</v>
      </c>
      <c r="AF11" s="38">
        <v>256</v>
      </c>
      <c r="AG11" s="51">
        <v>95</v>
      </c>
      <c r="AH11" s="38">
        <v>97</v>
      </c>
      <c r="AI11" s="38">
        <v>79</v>
      </c>
      <c r="AJ11" s="38">
        <v>114</v>
      </c>
      <c r="AK11" s="38">
        <v>83</v>
      </c>
      <c r="AL11" s="51">
        <v>309</v>
      </c>
      <c r="AM11" s="38">
        <v>193</v>
      </c>
      <c r="AN11" s="38">
        <v>116</v>
      </c>
      <c r="AO11" s="38">
        <v>183</v>
      </c>
      <c r="AP11" s="38">
        <v>81</v>
      </c>
      <c r="AQ11" s="44">
        <v>102</v>
      </c>
    </row>
    <row r="12" spans="1:43" ht="20" customHeight="1" x14ac:dyDescent="0.25">
      <c r="A12" s="83" t="s">
        <v>115</v>
      </c>
      <c r="B12" s="45">
        <v>0.13355661895784834</v>
      </c>
      <c r="C12" s="39">
        <v>1.3316446003965508E-2</v>
      </c>
      <c r="D12" s="39">
        <v>0.19918802787361931</v>
      </c>
      <c r="E12" s="39">
        <v>0.19865230969666531</v>
      </c>
      <c r="F12" s="39">
        <v>0.12030327850316976</v>
      </c>
      <c r="G12" s="39">
        <v>0.17334193628788064</v>
      </c>
      <c r="H12" s="52">
        <v>5.4379459496648783E-2</v>
      </c>
      <c r="I12" s="39">
        <v>0.16658640450692574</v>
      </c>
      <c r="J12" s="39">
        <v>0.20669293171363054</v>
      </c>
      <c r="K12" s="39">
        <v>0.10092803062836135</v>
      </c>
      <c r="L12" s="39">
        <v>0.10396309023449429</v>
      </c>
      <c r="M12" s="52">
        <v>8.9751248405237516E-2</v>
      </c>
      <c r="N12" s="39">
        <v>0.16876561085340416</v>
      </c>
      <c r="O12" s="39">
        <v>0.18503931582893141</v>
      </c>
      <c r="P12" s="52">
        <v>0.16432216778383496</v>
      </c>
      <c r="Q12" s="39">
        <v>0.11478052643980818</v>
      </c>
      <c r="R12" s="52">
        <v>0.15489074215584417</v>
      </c>
      <c r="S12" s="39">
        <v>0.11446335118763262</v>
      </c>
      <c r="T12" s="52">
        <v>0.14818006104414111</v>
      </c>
      <c r="U12" s="39">
        <v>0.16069865474913783</v>
      </c>
      <c r="V12" s="39">
        <v>0.10627601601139586</v>
      </c>
      <c r="W12" s="39">
        <v>0.11746335514059007</v>
      </c>
      <c r="X12" s="52">
        <v>0.11643226411476126</v>
      </c>
      <c r="Y12" s="39">
        <v>0.11705575814128504</v>
      </c>
      <c r="Z12" s="39">
        <v>0.15298858127365927</v>
      </c>
      <c r="AA12" s="39">
        <v>0.13493741234100928</v>
      </c>
      <c r="AB12" s="39">
        <v>0.11034097349714583</v>
      </c>
      <c r="AC12" s="39">
        <v>0.1910400657325568</v>
      </c>
      <c r="AD12" s="39">
        <v>0</v>
      </c>
      <c r="AE12" s="52">
        <v>0.14051298110614899</v>
      </c>
      <c r="AF12" s="39">
        <v>0.12396237920949621</v>
      </c>
      <c r="AG12" s="52">
        <v>0.1425881625071635</v>
      </c>
      <c r="AH12" s="39">
        <v>0.1377448819525276</v>
      </c>
      <c r="AI12" s="39">
        <v>0.15807100328027718</v>
      </c>
      <c r="AJ12" s="39">
        <v>0.12782157397887683</v>
      </c>
      <c r="AK12" s="39">
        <v>0.13927904991887607</v>
      </c>
      <c r="AL12" s="52">
        <v>0.12823572561343666</v>
      </c>
      <c r="AM12" s="39">
        <v>0.1245185885126474</v>
      </c>
      <c r="AN12" s="39">
        <v>0.13396187601970508</v>
      </c>
      <c r="AO12" s="39">
        <v>0.15034733753389751</v>
      </c>
      <c r="AP12" s="39">
        <v>0.1602488308221228</v>
      </c>
      <c r="AQ12" s="45">
        <v>0.14130841483129161</v>
      </c>
    </row>
    <row r="13" spans="1:43" ht="20" customHeight="1" x14ac:dyDescent="0.25">
      <c r="A13" s="83"/>
      <c r="B13" s="46">
        <v>267</v>
      </c>
      <c r="C13" s="40">
        <v>4</v>
      </c>
      <c r="D13" s="40">
        <v>80</v>
      </c>
      <c r="E13" s="40">
        <v>35</v>
      </c>
      <c r="F13" s="40">
        <v>43</v>
      </c>
      <c r="G13" s="40">
        <v>31</v>
      </c>
      <c r="H13" s="53">
        <v>18</v>
      </c>
      <c r="I13" s="40">
        <v>80</v>
      </c>
      <c r="J13" s="40">
        <v>36</v>
      </c>
      <c r="K13" s="40">
        <v>10</v>
      </c>
      <c r="L13" s="40">
        <v>21</v>
      </c>
      <c r="M13" s="53">
        <v>52</v>
      </c>
      <c r="N13" s="40">
        <v>74</v>
      </c>
      <c r="O13" s="40">
        <v>24</v>
      </c>
      <c r="P13" s="53">
        <v>113</v>
      </c>
      <c r="Q13" s="40">
        <v>80</v>
      </c>
      <c r="R13" s="53">
        <v>149</v>
      </c>
      <c r="S13" s="40">
        <v>118</v>
      </c>
      <c r="T13" s="53">
        <v>81</v>
      </c>
      <c r="U13" s="40">
        <v>78</v>
      </c>
      <c r="V13" s="40">
        <v>53</v>
      </c>
      <c r="W13" s="40">
        <v>56</v>
      </c>
      <c r="X13" s="53">
        <v>56</v>
      </c>
      <c r="Y13" s="40">
        <v>39</v>
      </c>
      <c r="Z13" s="40">
        <v>41</v>
      </c>
      <c r="AA13" s="40">
        <v>88</v>
      </c>
      <c r="AB13" s="40">
        <v>11</v>
      </c>
      <c r="AC13" s="40">
        <v>33</v>
      </c>
      <c r="AD13" s="40">
        <v>0</v>
      </c>
      <c r="AE13" s="53">
        <v>163</v>
      </c>
      <c r="AF13" s="40">
        <v>104</v>
      </c>
      <c r="AG13" s="53">
        <v>56</v>
      </c>
      <c r="AH13" s="40">
        <v>50</v>
      </c>
      <c r="AI13" s="40">
        <v>45</v>
      </c>
      <c r="AJ13" s="40">
        <v>44</v>
      </c>
      <c r="AK13" s="40">
        <v>52</v>
      </c>
      <c r="AL13" s="53">
        <v>152</v>
      </c>
      <c r="AM13" s="40">
        <v>90</v>
      </c>
      <c r="AN13" s="40">
        <v>63</v>
      </c>
      <c r="AO13" s="40">
        <v>103</v>
      </c>
      <c r="AP13" s="40">
        <v>53</v>
      </c>
      <c r="AQ13" s="46">
        <v>51</v>
      </c>
    </row>
    <row r="14" spans="1:43" ht="20" customHeight="1" x14ac:dyDescent="0.25">
      <c r="A14" s="84" t="s">
        <v>116</v>
      </c>
      <c r="B14" s="47">
        <v>0.15431202768582597</v>
      </c>
      <c r="C14" s="41">
        <v>2.8140725625190929E-2</v>
      </c>
      <c r="D14" s="41">
        <v>0.21331657170104951</v>
      </c>
      <c r="E14" s="41">
        <v>0.15099097091696204</v>
      </c>
      <c r="F14" s="41">
        <v>0.11788155375400694</v>
      </c>
      <c r="G14" s="41">
        <v>0.31329254366345877</v>
      </c>
      <c r="H14" s="54">
        <v>3.824091783538186E-2</v>
      </c>
      <c r="I14" s="41">
        <v>0.24129664515187582</v>
      </c>
      <c r="J14" s="41">
        <v>0.16204135816282719</v>
      </c>
      <c r="K14" s="41">
        <v>0.3193073398958518</v>
      </c>
      <c r="L14" s="41">
        <v>0.1544350057028161</v>
      </c>
      <c r="M14" s="54">
        <v>6.8936766068234456E-2</v>
      </c>
      <c r="N14" s="41">
        <v>0.29625361920522175</v>
      </c>
      <c r="O14" s="41">
        <v>0.17820041021295732</v>
      </c>
      <c r="P14" s="54">
        <v>0.20339420760279814</v>
      </c>
      <c r="Q14" s="41">
        <v>0.14179020154351143</v>
      </c>
      <c r="R14" s="54">
        <v>0.18829375857900388</v>
      </c>
      <c r="S14" s="41">
        <v>0.12229915660879914</v>
      </c>
      <c r="T14" s="54">
        <v>0.11861258891650721</v>
      </c>
      <c r="U14" s="41">
        <v>0.20727418121934008</v>
      </c>
      <c r="V14" s="41">
        <v>0.19934782137583476</v>
      </c>
      <c r="W14" s="41">
        <v>9.4380656862174603E-2</v>
      </c>
      <c r="X14" s="54">
        <v>0.17478105002692718</v>
      </c>
      <c r="Y14" s="41">
        <v>0.1226980060969621</v>
      </c>
      <c r="Z14" s="41">
        <v>0.1618770211679301</v>
      </c>
      <c r="AA14" s="41">
        <v>0.14913562005177428</v>
      </c>
      <c r="AB14" s="41">
        <v>0.17646857185343059</v>
      </c>
      <c r="AC14" s="41">
        <v>0.15367400131249481</v>
      </c>
      <c r="AD14" s="41">
        <v>0</v>
      </c>
      <c r="AE14" s="54">
        <v>0.16401761758248626</v>
      </c>
      <c r="AF14" s="41">
        <v>0.14092604311765761</v>
      </c>
      <c r="AG14" s="54">
        <v>0.16386832129353263</v>
      </c>
      <c r="AH14" s="41">
        <v>0.15478610972577045</v>
      </c>
      <c r="AI14" s="41">
        <v>0.16279055316708593</v>
      </c>
      <c r="AJ14" s="41">
        <v>0.16131454396714129</v>
      </c>
      <c r="AK14" s="41">
        <v>0.11049477595270955</v>
      </c>
      <c r="AL14" s="54">
        <v>0.14927976982420021</v>
      </c>
      <c r="AM14" s="41">
        <v>0.1375269551048062</v>
      </c>
      <c r="AN14" s="41">
        <v>0.16738466694138376</v>
      </c>
      <c r="AO14" s="41">
        <v>0.1689701439410187</v>
      </c>
      <c r="AP14" s="41">
        <v>0.17298281871635407</v>
      </c>
      <c r="AQ14" s="47">
        <v>0.1653070341383702</v>
      </c>
    </row>
    <row r="15" spans="1:43" ht="20" customHeight="1" x14ac:dyDescent="0.25">
      <c r="A15" s="84"/>
      <c r="B15" s="44">
        <v>309</v>
      </c>
      <c r="C15" s="38">
        <v>7</v>
      </c>
      <c r="D15" s="38">
        <v>86</v>
      </c>
      <c r="E15" s="38">
        <v>27</v>
      </c>
      <c r="F15" s="38">
        <v>42</v>
      </c>
      <c r="G15" s="38">
        <v>57</v>
      </c>
      <c r="H15" s="51">
        <v>13</v>
      </c>
      <c r="I15" s="38">
        <v>116</v>
      </c>
      <c r="J15" s="38">
        <v>28</v>
      </c>
      <c r="K15" s="38">
        <v>31</v>
      </c>
      <c r="L15" s="38">
        <v>31</v>
      </c>
      <c r="M15" s="51">
        <v>40</v>
      </c>
      <c r="N15" s="38">
        <v>130</v>
      </c>
      <c r="O15" s="38">
        <v>24</v>
      </c>
      <c r="P15" s="51">
        <v>140</v>
      </c>
      <c r="Q15" s="38">
        <v>99</v>
      </c>
      <c r="R15" s="51">
        <v>182</v>
      </c>
      <c r="S15" s="38">
        <v>126</v>
      </c>
      <c r="T15" s="51">
        <v>65</v>
      </c>
      <c r="U15" s="38">
        <v>100</v>
      </c>
      <c r="V15" s="38">
        <v>99</v>
      </c>
      <c r="W15" s="38">
        <v>45</v>
      </c>
      <c r="X15" s="51">
        <v>84</v>
      </c>
      <c r="Y15" s="38">
        <v>41</v>
      </c>
      <c r="Z15" s="38">
        <v>43</v>
      </c>
      <c r="AA15" s="38">
        <v>98</v>
      </c>
      <c r="AB15" s="38">
        <v>17</v>
      </c>
      <c r="AC15" s="38">
        <v>26</v>
      </c>
      <c r="AD15" s="38">
        <v>0</v>
      </c>
      <c r="AE15" s="51">
        <v>190</v>
      </c>
      <c r="AF15" s="38">
        <v>118</v>
      </c>
      <c r="AG15" s="51">
        <v>64</v>
      </c>
      <c r="AH15" s="38">
        <v>56</v>
      </c>
      <c r="AI15" s="38">
        <v>46</v>
      </c>
      <c r="AJ15" s="38">
        <v>56</v>
      </c>
      <c r="AK15" s="38">
        <v>41</v>
      </c>
      <c r="AL15" s="51">
        <v>177</v>
      </c>
      <c r="AM15" s="38">
        <v>99</v>
      </c>
      <c r="AN15" s="38">
        <v>78</v>
      </c>
      <c r="AO15" s="38">
        <v>116</v>
      </c>
      <c r="AP15" s="38">
        <v>57</v>
      </c>
      <c r="AQ15" s="44">
        <v>59</v>
      </c>
    </row>
    <row r="16" spans="1:43" ht="20" customHeight="1" x14ac:dyDescent="0.25">
      <c r="A16" s="83" t="s">
        <v>117</v>
      </c>
      <c r="B16" s="45">
        <v>0.18634826259232426</v>
      </c>
      <c r="C16" s="39">
        <v>0.12580096295773147</v>
      </c>
      <c r="D16" s="39">
        <v>0.11429015907009658</v>
      </c>
      <c r="E16" s="39">
        <v>0.13664171906324779</v>
      </c>
      <c r="F16" s="39">
        <v>0.16750457022870702</v>
      </c>
      <c r="G16" s="39">
        <v>0.14633365743648072</v>
      </c>
      <c r="H16" s="52">
        <v>0.12580203045612318</v>
      </c>
      <c r="I16" s="39">
        <v>0.14845349326297252</v>
      </c>
      <c r="J16" s="39">
        <v>0.13305170548334355</v>
      </c>
      <c r="K16" s="39">
        <v>0.14069400306037458</v>
      </c>
      <c r="L16" s="39">
        <v>0.15615257318271086</v>
      </c>
      <c r="M16" s="52">
        <v>0.13679942450195401</v>
      </c>
      <c r="N16" s="39">
        <v>0.14261413144978066</v>
      </c>
      <c r="O16" s="39">
        <v>0.1780137360408679</v>
      </c>
      <c r="P16" s="52">
        <v>0.1389888556536473</v>
      </c>
      <c r="Q16" s="39">
        <v>0.17662418417721035</v>
      </c>
      <c r="R16" s="52">
        <v>0.13823535500406919</v>
      </c>
      <c r="S16" s="39">
        <v>0.2278206251665659</v>
      </c>
      <c r="T16" s="52">
        <v>0.16019469527792152</v>
      </c>
      <c r="U16" s="39">
        <v>0.19497236298643647</v>
      </c>
      <c r="V16" s="39">
        <v>0.20201948998982724</v>
      </c>
      <c r="W16" s="39">
        <v>0.19136497909220787</v>
      </c>
      <c r="X16" s="52">
        <v>0.18980573659045605</v>
      </c>
      <c r="Y16" s="39">
        <v>0.2185767701043077</v>
      </c>
      <c r="Z16" s="39">
        <v>0.14124308892593851</v>
      </c>
      <c r="AA16" s="39">
        <v>0.17417233766811158</v>
      </c>
      <c r="AB16" s="39">
        <v>0.17562476618748182</v>
      </c>
      <c r="AC16" s="39">
        <v>0.23764173035535613</v>
      </c>
      <c r="AD16" s="39">
        <v>0</v>
      </c>
      <c r="AE16" s="52">
        <v>0.17675645357710615</v>
      </c>
      <c r="AF16" s="39">
        <v>0.1995773201586955</v>
      </c>
      <c r="AG16" s="52">
        <v>0.21680354195022145</v>
      </c>
      <c r="AH16" s="39">
        <v>0.15889897327088154</v>
      </c>
      <c r="AI16" s="39">
        <v>0.1510613233095135</v>
      </c>
      <c r="AJ16" s="39">
        <v>0.13594811474478394</v>
      </c>
      <c r="AK16" s="39">
        <v>0.17767368988807775</v>
      </c>
      <c r="AL16" s="52">
        <v>0.17955519076193494</v>
      </c>
      <c r="AM16" s="39">
        <v>0.17914894803044887</v>
      </c>
      <c r="AN16" s="39">
        <v>0.18018099683765065</v>
      </c>
      <c r="AO16" s="39">
        <v>0.18683514453918376</v>
      </c>
      <c r="AP16" s="39">
        <v>0.18832603871403797</v>
      </c>
      <c r="AQ16" s="45">
        <v>0.18547412991118822</v>
      </c>
    </row>
    <row r="17" spans="1:43" ht="20" customHeight="1" x14ac:dyDescent="0.25">
      <c r="A17" s="83"/>
      <c r="B17" s="46">
        <v>373</v>
      </c>
      <c r="C17" s="40">
        <v>33</v>
      </c>
      <c r="D17" s="40">
        <v>46</v>
      </c>
      <c r="E17" s="40">
        <v>24</v>
      </c>
      <c r="F17" s="40">
        <v>59</v>
      </c>
      <c r="G17" s="40">
        <v>26</v>
      </c>
      <c r="H17" s="53">
        <v>43</v>
      </c>
      <c r="I17" s="40">
        <v>71</v>
      </c>
      <c r="J17" s="40">
        <v>23</v>
      </c>
      <c r="K17" s="40">
        <v>13</v>
      </c>
      <c r="L17" s="40">
        <v>32</v>
      </c>
      <c r="M17" s="53">
        <v>79</v>
      </c>
      <c r="N17" s="40">
        <v>63</v>
      </c>
      <c r="O17" s="40">
        <v>24</v>
      </c>
      <c r="P17" s="53">
        <v>95</v>
      </c>
      <c r="Q17" s="40">
        <v>124</v>
      </c>
      <c r="R17" s="53">
        <v>133</v>
      </c>
      <c r="S17" s="40">
        <v>234</v>
      </c>
      <c r="T17" s="53">
        <v>88</v>
      </c>
      <c r="U17" s="40">
        <v>94</v>
      </c>
      <c r="V17" s="40">
        <v>100</v>
      </c>
      <c r="W17" s="40">
        <v>91</v>
      </c>
      <c r="X17" s="53">
        <v>91</v>
      </c>
      <c r="Y17" s="40">
        <v>72</v>
      </c>
      <c r="Z17" s="40">
        <v>38</v>
      </c>
      <c r="AA17" s="40">
        <v>114</v>
      </c>
      <c r="AB17" s="40">
        <v>17</v>
      </c>
      <c r="AC17" s="40">
        <v>41</v>
      </c>
      <c r="AD17" s="40">
        <v>0</v>
      </c>
      <c r="AE17" s="53">
        <v>205</v>
      </c>
      <c r="AF17" s="40">
        <v>168</v>
      </c>
      <c r="AG17" s="53">
        <v>85</v>
      </c>
      <c r="AH17" s="40">
        <v>57</v>
      </c>
      <c r="AI17" s="40">
        <v>43</v>
      </c>
      <c r="AJ17" s="40">
        <v>47</v>
      </c>
      <c r="AK17" s="40">
        <v>66</v>
      </c>
      <c r="AL17" s="53">
        <v>213</v>
      </c>
      <c r="AM17" s="40">
        <v>129</v>
      </c>
      <c r="AN17" s="40">
        <v>84</v>
      </c>
      <c r="AO17" s="40">
        <v>128</v>
      </c>
      <c r="AP17" s="40">
        <v>62</v>
      </c>
      <c r="AQ17" s="46">
        <v>67</v>
      </c>
    </row>
    <row r="18" spans="1:43" ht="20" customHeight="1" x14ac:dyDescent="0.25">
      <c r="A18" s="84" t="s">
        <v>118</v>
      </c>
      <c r="B18" s="47">
        <v>0.2630013254737455</v>
      </c>
      <c r="C18" s="41">
        <v>0.64645850880128619</v>
      </c>
      <c r="D18" s="41">
        <v>0.2410938119117822</v>
      </c>
      <c r="E18" s="41">
        <v>0.22967091097578446</v>
      </c>
      <c r="F18" s="41">
        <v>0.27357860941659068</v>
      </c>
      <c r="G18" s="41">
        <v>0.15378531597928627</v>
      </c>
      <c r="H18" s="54">
        <v>0.5336874502210659</v>
      </c>
      <c r="I18" s="41">
        <v>0.21115576608602488</v>
      </c>
      <c r="J18" s="41">
        <v>0.21481611785218174</v>
      </c>
      <c r="K18" s="41">
        <v>0.24596020914083089</v>
      </c>
      <c r="L18" s="41">
        <v>0.28625615648101549</v>
      </c>
      <c r="M18" s="54">
        <v>0.44714561202385716</v>
      </c>
      <c r="N18" s="41">
        <v>0.1716545233500133</v>
      </c>
      <c r="O18" s="41">
        <v>0.1753888195875361</v>
      </c>
      <c r="P18" s="54">
        <v>0.23957449550162901</v>
      </c>
      <c r="Q18" s="41">
        <v>0.32777982071433098</v>
      </c>
      <c r="R18" s="54">
        <v>0.25392308181930429</v>
      </c>
      <c r="S18" s="41">
        <v>0.27330304882382966</v>
      </c>
      <c r="T18" s="54">
        <v>0.28982523941613625</v>
      </c>
      <c r="U18" s="41">
        <v>0.22212968548947618</v>
      </c>
      <c r="V18" s="41">
        <v>0.23752800302853008</v>
      </c>
      <c r="W18" s="41">
        <v>0.30038851619703161</v>
      </c>
      <c r="X18" s="54">
        <v>0.22405708987097092</v>
      </c>
      <c r="Y18" s="41">
        <v>0.28070045082038136</v>
      </c>
      <c r="Z18" s="41">
        <v>0.29001560726699188</v>
      </c>
      <c r="AA18" s="41">
        <v>0.28307862672244893</v>
      </c>
      <c r="AB18" s="41">
        <v>0.27996917362164209</v>
      </c>
      <c r="AC18" s="41">
        <v>0.20891086150418051</v>
      </c>
      <c r="AD18" s="41">
        <v>0</v>
      </c>
      <c r="AE18" s="54">
        <v>0.28637321982575642</v>
      </c>
      <c r="AF18" s="41">
        <v>0.23076672454211899</v>
      </c>
      <c r="AG18" s="54">
        <v>0.23387559264179916</v>
      </c>
      <c r="AH18" s="41">
        <v>0.27939171955304515</v>
      </c>
      <c r="AI18" s="41">
        <v>0.25052073781530332</v>
      </c>
      <c r="AJ18" s="41">
        <v>0.24767410460520123</v>
      </c>
      <c r="AK18" s="41">
        <v>0.34992396707115903</v>
      </c>
      <c r="AL18" s="54">
        <v>0.28235507457684728</v>
      </c>
      <c r="AM18" s="41">
        <v>0.29070172327663074</v>
      </c>
      <c r="AN18" s="41">
        <v>0.26949728522248223</v>
      </c>
      <c r="AO18" s="41">
        <v>0.22718299493311139</v>
      </c>
      <c r="AP18" s="41">
        <v>0.23099250292940021</v>
      </c>
      <c r="AQ18" s="47">
        <v>0.22370535299456012</v>
      </c>
    </row>
    <row r="19" spans="1:43" ht="20" customHeight="1" x14ac:dyDescent="0.25">
      <c r="A19" s="84"/>
      <c r="B19" s="44">
        <v>526</v>
      </c>
      <c r="C19" s="38">
        <v>171</v>
      </c>
      <c r="D19" s="38">
        <v>97</v>
      </c>
      <c r="E19" s="38">
        <v>41</v>
      </c>
      <c r="F19" s="38">
        <v>97</v>
      </c>
      <c r="G19" s="38">
        <v>28</v>
      </c>
      <c r="H19" s="51">
        <v>180</v>
      </c>
      <c r="I19" s="38">
        <v>102</v>
      </c>
      <c r="J19" s="38">
        <v>37</v>
      </c>
      <c r="K19" s="38">
        <v>24</v>
      </c>
      <c r="L19" s="38">
        <v>58</v>
      </c>
      <c r="M19" s="51">
        <v>257</v>
      </c>
      <c r="N19" s="38">
        <v>75</v>
      </c>
      <c r="O19" s="38">
        <v>23</v>
      </c>
      <c r="P19" s="51">
        <v>164</v>
      </c>
      <c r="Q19" s="38">
        <v>230</v>
      </c>
      <c r="R19" s="51">
        <v>245</v>
      </c>
      <c r="S19" s="38">
        <v>281</v>
      </c>
      <c r="T19" s="51">
        <v>159</v>
      </c>
      <c r="U19" s="38">
        <v>107</v>
      </c>
      <c r="V19" s="38">
        <v>118</v>
      </c>
      <c r="W19" s="38">
        <v>142</v>
      </c>
      <c r="X19" s="51">
        <v>107</v>
      </c>
      <c r="Y19" s="38">
        <v>93</v>
      </c>
      <c r="Z19" s="38">
        <v>77</v>
      </c>
      <c r="AA19" s="38">
        <v>186</v>
      </c>
      <c r="AB19" s="38">
        <v>27</v>
      </c>
      <c r="AC19" s="38">
        <v>36</v>
      </c>
      <c r="AD19" s="38">
        <v>0</v>
      </c>
      <c r="AE19" s="51">
        <v>332</v>
      </c>
      <c r="AF19" s="38">
        <v>194</v>
      </c>
      <c r="AG19" s="51">
        <v>91</v>
      </c>
      <c r="AH19" s="38">
        <v>101</v>
      </c>
      <c r="AI19" s="38">
        <v>71</v>
      </c>
      <c r="AJ19" s="38">
        <v>86</v>
      </c>
      <c r="AK19" s="38">
        <v>130</v>
      </c>
      <c r="AL19" s="51">
        <v>335</v>
      </c>
      <c r="AM19" s="38">
        <v>209</v>
      </c>
      <c r="AN19" s="38">
        <v>126</v>
      </c>
      <c r="AO19" s="38">
        <v>156</v>
      </c>
      <c r="AP19" s="38">
        <v>76</v>
      </c>
      <c r="AQ19" s="44">
        <v>80</v>
      </c>
    </row>
    <row r="20" spans="1:43" ht="20" customHeight="1" x14ac:dyDescent="0.25">
      <c r="A20" s="83" t="s">
        <v>119</v>
      </c>
      <c r="B20" s="45">
        <v>0.28786864664367395</v>
      </c>
      <c r="C20" s="39">
        <v>4.1457171629156429E-2</v>
      </c>
      <c r="D20" s="39">
        <v>0.41250459957466851</v>
      </c>
      <c r="E20" s="39">
        <v>0.34964328061362737</v>
      </c>
      <c r="F20" s="39">
        <v>0.23818483225717663</v>
      </c>
      <c r="G20" s="39">
        <v>0.48663447995133957</v>
      </c>
      <c r="H20" s="52">
        <v>9.2620377332030671E-2</v>
      </c>
      <c r="I20" s="39">
        <v>0.40788304965880146</v>
      </c>
      <c r="J20" s="39">
        <v>0.3687342898764579</v>
      </c>
      <c r="K20" s="39">
        <v>0.42023537052421311</v>
      </c>
      <c r="L20" s="39">
        <v>0.25839809593731033</v>
      </c>
      <c r="M20" s="52">
        <v>0.15868801447347194</v>
      </c>
      <c r="N20" s="39">
        <v>0.46501923005862567</v>
      </c>
      <c r="O20" s="39">
        <v>0.36323972604188881</v>
      </c>
      <c r="P20" s="52">
        <v>0.36771637538663315</v>
      </c>
      <c r="Q20" s="39">
        <v>0.25657072798331954</v>
      </c>
      <c r="R20" s="52">
        <v>0.34318450073484819</v>
      </c>
      <c r="S20" s="39">
        <v>0.23676250779643168</v>
      </c>
      <c r="T20" s="52">
        <v>0.26679264996064839</v>
      </c>
      <c r="U20" s="39">
        <v>0.36797283596847785</v>
      </c>
      <c r="V20" s="39">
        <v>0.30562383738723048</v>
      </c>
      <c r="W20" s="39">
        <v>0.21184401200276465</v>
      </c>
      <c r="X20" s="52">
        <v>0.29121331414168844</v>
      </c>
      <c r="Y20" s="39">
        <v>0.23975376423824715</v>
      </c>
      <c r="Z20" s="39">
        <v>0.31486560244158956</v>
      </c>
      <c r="AA20" s="39">
        <v>0.28407303239278353</v>
      </c>
      <c r="AB20" s="39">
        <v>0.28680954535057634</v>
      </c>
      <c r="AC20" s="39">
        <v>0.34471406704505164</v>
      </c>
      <c r="AD20" s="39">
        <v>0</v>
      </c>
      <c r="AE20" s="52">
        <v>0.30453059868863508</v>
      </c>
      <c r="AF20" s="39">
        <v>0.26488842232715398</v>
      </c>
      <c r="AG20" s="52">
        <v>0.30645648380069601</v>
      </c>
      <c r="AH20" s="39">
        <v>0.2925309916782981</v>
      </c>
      <c r="AI20" s="39">
        <v>0.32086155644736303</v>
      </c>
      <c r="AJ20" s="39">
        <v>0.28913611794601829</v>
      </c>
      <c r="AK20" s="39">
        <v>0.24977382587158556</v>
      </c>
      <c r="AL20" s="52">
        <v>0.27751549543763682</v>
      </c>
      <c r="AM20" s="39">
        <v>0.26204554361745364</v>
      </c>
      <c r="AN20" s="39">
        <v>0.30134654296108893</v>
      </c>
      <c r="AO20" s="39">
        <v>0.31931748147491612</v>
      </c>
      <c r="AP20" s="39">
        <v>0.33323164953847689</v>
      </c>
      <c r="AQ20" s="45">
        <v>0.30661544896966197</v>
      </c>
    </row>
    <row r="21" spans="1:43" ht="20" customHeight="1" x14ac:dyDescent="0.25">
      <c r="A21" s="85"/>
      <c r="B21" s="48">
        <v>576</v>
      </c>
      <c r="C21" s="42">
        <v>11</v>
      </c>
      <c r="D21" s="42">
        <v>166</v>
      </c>
      <c r="E21" s="42">
        <v>62</v>
      </c>
      <c r="F21" s="42">
        <v>84</v>
      </c>
      <c r="G21" s="42">
        <v>88</v>
      </c>
      <c r="H21" s="57">
        <v>31</v>
      </c>
      <c r="I21" s="42">
        <v>196</v>
      </c>
      <c r="J21" s="42">
        <v>64</v>
      </c>
      <c r="K21" s="42">
        <v>40</v>
      </c>
      <c r="L21" s="42">
        <v>53</v>
      </c>
      <c r="M21" s="57">
        <v>91</v>
      </c>
      <c r="N21" s="42">
        <v>204</v>
      </c>
      <c r="O21" s="42">
        <v>48</v>
      </c>
      <c r="P21" s="57">
        <v>252</v>
      </c>
      <c r="Q21" s="42">
        <v>180</v>
      </c>
      <c r="R21" s="57">
        <v>331</v>
      </c>
      <c r="S21" s="42">
        <v>244</v>
      </c>
      <c r="T21" s="57">
        <v>146</v>
      </c>
      <c r="U21" s="42">
        <v>178</v>
      </c>
      <c r="V21" s="42">
        <v>151</v>
      </c>
      <c r="W21" s="42">
        <v>100</v>
      </c>
      <c r="X21" s="57">
        <v>139</v>
      </c>
      <c r="Y21" s="42">
        <v>79</v>
      </c>
      <c r="Z21" s="42">
        <v>84</v>
      </c>
      <c r="AA21" s="42">
        <v>186</v>
      </c>
      <c r="AB21" s="42">
        <v>28</v>
      </c>
      <c r="AC21" s="42">
        <v>59</v>
      </c>
      <c r="AD21" s="42">
        <v>0</v>
      </c>
      <c r="AE21" s="57">
        <v>353</v>
      </c>
      <c r="AF21" s="42">
        <v>223</v>
      </c>
      <c r="AG21" s="57">
        <v>120</v>
      </c>
      <c r="AH21" s="42">
        <v>106</v>
      </c>
      <c r="AI21" s="42">
        <v>91</v>
      </c>
      <c r="AJ21" s="42">
        <v>100</v>
      </c>
      <c r="AK21" s="42">
        <v>93</v>
      </c>
      <c r="AL21" s="57">
        <v>329</v>
      </c>
      <c r="AM21" s="42">
        <v>188</v>
      </c>
      <c r="AN21" s="42">
        <v>141</v>
      </c>
      <c r="AO21" s="42">
        <v>220</v>
      </c>
      <c r="AP21" s="42">
        <v>109</v>
      </c>
      <c r="AQ21" s="48">
        <v>110</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6" display="Return to index" xr:uid="{44DD1E33-01E3-473D-8783-3AFF4375B8F5}"/>
  </hyperlinks>
  <pageMargins left="0.7" right="0.7" top="0.75" bottom="0.75" header="0.3" footer="0.3"/>
  <headerFooter alignWithMargins="0"/>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9.5149459767006797E-2</v>
      </c>
      <c r="C6" s="37">
        <v>0.33130874832636742</v>
      </c>
      <c r="D6" s="37">
        <v>7.1102977961559802E-2</v>
      </c>
      <c r="E6" s="37">
        <v>4.1975814152783883E-2</v>
      </c>
      <c r="F6" s="37">
        <v>0.10768053662871534</v>
      </c>
      <c r="G6" s="37">
        <v>4.4546477470438751E-2</v>
      </c>
      <c r="H6" s="50">
        <v>0.27716402421546771</v>
      </c>
      <c r="I6" s="37">
        <v>6.1135687625680328E-2</v>
      </c>
      <c r="J6" s="37">
        <v>4.8655179716700372E-2</v>
      </c>
      <c r="K6" s="37">
        <v>9.5206460218069999E-2</v>
      </c>
      <c r="L6" s="37">
        <v>8.6292569636195623E-2</v>
      </c>
      <c r="M6" s="50">
        <v>0.1948868050107439</v>
      </c>
      <c r="N6" s="37">
        <v>4.6354924359717484E-2</v>
      </c>
      <c r="O6" s="37">
        <v>5.0120841776445157E-2</v>
      </c>
      <c r="P6" s="50">
        <v>8.7099564356474257E-2</v>
      </c>
      <c r="Q6" s="37">
        <v>0.13113156328052306</v>
      </c>
      <c r="R6" s="50">
        <v>8.6180631096478916E-2</v>
      </c>
      <c r="S6" s="37">
        <v>0.10420607316398202</v>
      </c>
      <c r="T6" s="50">
        <v>9.813935965639406E-2</v>
      </c>
      <c r="U6" s="37">
        <v>5.6650008842442118E-2</v>
      </c>
      <c r="V6" s="37">
        <v>7.7894961284392522E-2</v>
      </c>
      <c r="W6" s="37">
        <v>0.14904864264030193</v>
      </c>
      <c r="X6" s="50">
        <v>8.0987678289336895E-2</v>
      </c>
      <c r="Y6" s="37">
        <v>0.10108137640230801</v>
      </c>
      <c r="Z6" s="37">
        <v>8.914301296783235E-2</v>
      </c>
      <c r="AA6" s="37">
        <v>0.11279087706571651</v>
      </c>
      <c r="AB6" s="37">
        <v>0.10895329511390706</v>
      </c>
      <c r="AC6" s="37">
        <v>5.7186804658657178E-2</v>
      </c>
      <c r="AD6" s="37">
        <v>0</v>
      </c>
      <c r="AE6" s="50">
        <v>9.9835802528722331E-2</v>
      </c>
      <c r="AF6" s="37">
        <v>8.8686038938659451E-2</v>
      </c>
      <c r="AG6" s="50">
        <v>7.7625341681421267E-2</v>
      </c>
      <c r="AH6" s="37">
        <v>0.11620864417550063</v>
      </c>
      <c r="AI6" s="37">
        <v>9.2976697220923901E-2</v>
      </c>
      <c r="AJ6" s="37">
        <v>8.7779853530063151E-2</v>
      </c>
      <c r="AK6" s="37">
        <v>0.10556786791608884</v>
      </c>
      <c r="AL6" s="50">
        <v>0.11459307624683442</v>
      </c>
      <c r="AM6" s="37">
        <v>0.13866995927876963</v>
      </c>
      <c r="AN6" s="37">
        <v>7.7503281112369371E-2</v>
      </c>
      <c r="AO6" s="37">
        <v>6.5835617085406861E-2</v>
      </c>
      <c r="AP6" s="37">
        <v>8.2553704977918224E-2</v>
      </c>
      <c r="AQ6" s="43">
        <v>5.0573928792846064E-2</v>
      </c>
    </row>
    <row r="7" spans="1:43" ht="20" customHeight="1" x14ac:dyDescent="0.25">
      <c r="A7" s="84"/>
      <c r="B7" s="44">
        <v>190</v>
      </c>
      <c r="C7" s="38">
        <v>88</v>
      </c>
      <c r="D7" s="38">
        <v>29</v>
      </c>
      <c r="E7" s="38">
        <v>7</v>
      </c>
      <c r="F7" s="38">
        <v>38</v>
      </c>
      <c r="G7" s="38">
        <v>8</v>
      </c>
      <c r="H7" s="51">
        <v>94</v>
      </c>
      <c r="I7" s="38">
        <v>29</v>
      </c>
      <c r="J7" s="38">
        <v>8</v>
      </c>
      <c r="K7" s="38">
        <v>9</v>
      </c>
      <c r="L7" s="38">
        <v>18</v>
      </c>
      <c r="M7" s="51">
        <v>112</v>
      </c>
      <c r="N7" s="38">
        <v>20</v>
      </c>
      <c r="O7" s="38">
        <v>7</v>
      </c>
      <c r="P7" s="51">
        <v>60</v>
      </c>
      <c r="Q7" s="38">
        <v>92</v>
      </c>
      <c r="R7" s="51">
        <v>83</v>
      </c>
      <c r="S7" s="38">
        <v>107</v>
      </c>
      <c r="T7" s="51">
        <v>54</v>
      </c>
      <c r="U7" s="38">
        <v>27</v>
      </c>
      <c r="V7" s="38">
        <v>39</v>
      </c>
      <c r="W7" s="38">
        <v>71</v>
      </c>
      <c r="X7" s="51">
        <v>39</v>
      </c>
      <c r="Y7" s="38">
        <v>33</v>
      </c>
      <c r="Z7" s="38">
        <v>24</v>
      </c>
      <c r="AA7" s="38">
        <v>74</v>
      </c>
      <c r="AB7" s="38">
        <v>11</v>
      </c>
      <c r="AC7" s="38">
        <v>10</v>
      </c>
      <c r="AD7" s="38">
        <v>0</v>
      </c>
      <c r="AE7" s="51">
        <v>116</v>
      </c>
      <c r="AF7" s="38">
        <v>75</v>
      </c>
      <c r="AG7" s="51">
        <v>30</v>
      </c>
      <c r="AH7" s="38">
        <v>42</v>
      </c>
      <c r="AI7" s="38">
        <v>26</v>
      </c>
      <c r="AJ7" s="38">
        <v>31</v>
      </c>
      <c r="AK7" s="38">
        <v>39</v>
      </c>
      <c r="AL7" s="51">
        <v>136</v>
      </c>
      <c r="AM7" s="38">
        <v>100</v>
      </c>
      <c r="AN7" s="38">
        <v>36</v>
      </c>
      <c r="AO7" s="38">
        <v>45</v>
      </c>
      <c r="AP7" s="38">
        <v>27</v>
      </c>
      <c r="AQ7" s="44">
        <v>18</v>
      </c>
    </row>
    <row r="8" spans="1:43" ht="20" customHeight="1" x14ac:dyDescent="0.25">
      <c r="A8" s="83" t="s">
        <v>113</v>
      </c>
      <c r="B8" s="45">
        <v>0.19254582444676382</v>
      </c>
      <c r="C8" s="39">
        <v>0.39336719371054746</v>
      </c>
      <c r="D8" s="39">
        <v>0.1767133479119499</v>
      </c>
      <c r="E8" s="39">
        <v>0.2192408849362075</v>
      </c>
      <c r="F8" s="39">
        <v>0.20284754655095824</v>
      </c>
      <c r="G8" s="39">
        <v>0.13390315517701551</v>
      </c>
      <c r="H8" s="52">
        <v>0.34039774216387869</v>
      </c>
      <c r="I8" s="39">
        <v>0.17541955940283083</v>
      </c>
      <c r="J8" s="39">
        <v>0.1919645559194374</v>
      </c>
      <c r="K8" s="39">
        <v>8.3731681818694476E-2</v>
      </c>
      <c r="L8" s="39">
        <v>0.23047948014306793</v>
      </c>
      <c r="M8" s="52">
        <v>0.30412525925017986</v>
      </c>
      <c r="N8" s="39">
        <v>0.13881717653552914</v>
      </c>
      <c r="O8" s="39">
        <v>0.15579144220219987</v>
      </c>
      <c r="P8" s="52">
        <v>0.18522786859304369</v>
      </c>
      <c r="Q8" s="39">
        <v>0.23527120802228002</v>
      </c>
      <c r="R8" s="52">
        <v>0.198456687143375</v>
      </c>
      <c r="S8" s="39">
        <v>0.18831455432603975</v>
      </c>
      <c r="T8" s="52">
        <v>0.17896162256082643</v>
      </c>
      <c r="U8" s="39">
        <v>0.17212704742560572</v>
      </c>
      <c r="V8" s="39">
        <v>0.19618533658258033</v>
      </c>
      <c r="W8" s="39">
        <v>0.22528239272557163</v>
      </c>
      <c r="X8" s="52">
        <v>0.17851682965743343</v>
      </c>
      <c r="Y8" s="39">
        <v>0.17821828501168446</v>
      </c>
      <c r="Z8" s="39">
        <v>0.23291496981563231</v>
      </c>
      <c r="AA8" s="39">
        <v>0.19532750498700838</v>
      </c>
      <c r="AB8" s="39">
        <v>0.21651823773696127</v>
      </c>
      <c r="AC8" s="39">
        <v>0.17222647488851636</v>
      </c>
      <c r="AD8" s="39">
        <v>0</v>
      </c>
      <c r="AE8" s="52">
        <v>0.20214552649610343</v>
      </c>
      <c r="AF8" s="39">
        <v>0.17930588077928117</v>
      </c>
      <c r="AG8" s="52">
        <v>0.16862282723458433</v>
      </c>
      <c r="AH8" s="39">
        <v>0.17927883008481887</v>
      </c>
      <c r="AI8" s="39">
        <v>0.17804595774838866</v>
      </c>
      <c r="AJ8" s="39">
        <v>0.20041995040414839</v>
      </c>
      <c r="AK8" s="39">
        <v>0.26798314022082254</v>
      </c>
      <c r="AL8" s="52">
        <v>0.21085388860579407</v>
      </c>
      <c r="AM8" s="39">
        <v>0.20729854820304594</v>
      </c>
      <c r="AN8" s="39">
        <v>0.21633079552087589</v>
      </c>
      <c r="AO8" s="39">
        <v>0.17163907412198781</v>
      </c>
      <c r="AP8" s="39">
        <v>0.17322829377746532</v>
      </c>
      <c r="AQ8" s="45">
        <v>0.17018829965745255</v>
      </c>
    </row>
    <row r="9" spans="1:43" ht="20" customHeight="1" x14ac:dyDescent="0.25">
      <c r="A9" s="83"/>
      <c r="B9" s="46">
        <v>385</v>
      </c>
      <c r="C9" s="40">
        <v>104</v>
      </c>
      <c r="D9" s="40">
        <v>71</v>
      </c>
      <c r="E9" s="40">
        <v>39</v>
      </c>
      <c r="F9" s="40">
        <v>72</v>
      </c>
      <c r="G9" s="40">
        <v>24</v>
      </c>
      <c r="H9" s="53">
        <v>115</v>
      </c>
      <c r="I9" s="40">
        <v>84</v>
      </c>
      <c r="J9" s="40">
        <v>33</v>
      </c>
      <c r="K9" s="40">
        <v>8</v>
      </c>
      <c r="L9" s="40">
        <v>47</v>
      </c>
      <c r="M9" s="53">
        <v>175</v>
      </c>
      <c r="N9" s="40">
        <v>61</v>
      </c>
      <c r="O9" s="40">
        <v>21</v>
      </c>
      <c r="P9" s="53">
        <v>127</v>
      </c>
      <c r="Q9" s="40">
        <v>165</v>
      </c>
      <c r="R9" s="53">
        <v>191</v>
      </c>
      <c r="S9" s="40">
        <v>194</v>
      </c>
      <c r="T9" s="53">
        <v>98</v>
      </c>
      <c r="U9" s="40">
        <v>83</v>
      </c>
      <c r="V9" s="40">
        <v>97</v>
      </c>
      <c r="W9" s="40">
        <v>107</v>
      </c>
      <c r="X9" s="53">
        <v>85</v>
      </c>
      <c r="Y9" s="40">
        <v>59</v>
      </c>
      <c r="Z9" s="40">
        <v>62</v>
      </c>
      <c r="AA9" s="40">
        <v>128</v>
      </c>
      <c r="AB9" s="40">
        <v>21</v>
      </c>
      <c r="AC9" s="40">
        <v>29</v>
      </c>
      <c r="AD9" s="40">
        <v>0</v>
      </c>
      <c r="AE9" s="53">
        <v>234</v>
      </c>
      <c r="AF9" s="40">
        <v>151</v>
      </c>
      <c r="AG9" s="53">
        <v>66</v>
      </c>
      <c r="AH9" s="40">
        <v>65</v>
      </c>
      <c r="AI9" s="40">
        <v>50</v>
      </c>
      <c r="AJ9" s="40">
        <v>70</v>
      </c>
      <c r="AK9" s="40">
        <v>99</v>
      </c>
      <c r="AL9" s="53">
        <v>250</v>
      </c>
      <c r="AM9" s="40">
        <v>149</v>
      </c>
      <c r="AN9" s="40">
        <v>101</v>
      </c>
      <c r="AO9" s="40">
        <v>118</v>
      </c>
      <c r="AP9" s="40">
        <v>57</v>
      </c>
      <c r="AQ9" s="46">
        <v>61</v>
      </c>
    </row>
    <row r="10" spans="1:43" ht="20" customHeight="1" x14ac:dyDescent="0.25">
      <c r="A10" s="84" t="s">
        <v>114</v>
      </c>
      <c r="B10" s="47">
        <v>0.25373088997557064</v>
      </c>
      <c r="C10" s="41">
        <v>0.12409852263329785</v>
      </c>
      <c r="D10" s="41">
        <v>0.28384705896966839</v>
      </c>
      <c r="E10" s="41">
        <v>0.27699305335802993</v>
      </c>
      <c r="F10" s="41">
        <v>0.28541166634234671</v>
      </c>
      <c r="G10" s="41">
        <v>0.19195489007865454</v>
      </c>
      <c r="H10" s="54">
        <v>0.18439492801777668</v>
      </c>
      <c r="I10" s="41">
        <v>0.25059306296032186</v>
      </c>
      <c r="J10" s="41">
        <v>0.27600829766200996</v>
      </c>
      <c r="K10" s="41">
        <v>0.22022535211962729</v>
      </c>
      <c r="L10" s="41">
        <v>0.28771717614647391</v>
      </c>
      <c r="M10" s="54">
        <v>0.22714712301326304</v>
      </c>
      <c r="N10" s="41">
        <v>0.249382782094766</v>
      </c>
      <c r="O10" s="41">
        <v>0.26340286908847765</v>
      </c>
      <c r="P10" s="54">
        <v>0.2417888921745163</v>
      </c>
      <c r="Q10" s="41">
        <v>0.24097367583859985</v>
      </c>
      <c r="R10" s="54">
        <v>0.26689985317691284</v>
      </c>
      <c r="S10" s="41">
        <v>0.24241266990249305</v>
      </c>
      <c r="T10" s="54">
        <v>0.27858206700543392</v>
      </c>
      <c r="U10" s="41">
        <v>0.22971664054586666</v>
      </c>
      <c r="V10" s="41">
        <v>0.24899913170987542</v>
      </c>
      <c r="W10" s="41">
        <v>0.25450158240841075</v>
      </c>
      <c r="X10" s="54">
        <v>0.26691438129734874</v>
      </c>
      <c r="Y10" s="41">
        <v>0.27672916071027764</v>
      </c>
      <c r="Z10" s="41">
        <v>0.23343675902078651</v>
      </c>
      <c r="AA10" s="41">
        <v>0.26418695442119744</v>
      </c>
      <c r="AB10" s="41">
        <v>0.20611890242654338</v>
      </c>
      <c r="AC10" s="41">
        <v>0.19067106473081555</v>
      </c>
      <c r="AD10" s="41">
        <v>0</v>
      </c>
      <c r="AE10" s="54">
        <v>0.23628074905168109</v>
      </c>
      <c r="AF10" s="41">
        <v>0.2777981872348429</v>
      </c>
      <c r="AG10" s="54">
        <v>0.26036649337634571</v>
      </c>
      <c r="AH10" s="41">
        <v>0.28798850293160083</v>
      </c>
      <c r="AI10" s="41">
        <v>0.23731098122225025</v>
      </c>
      <c r="AJ10" s="41">
        <v>0.28786996024250705</v>
      </c>
      <c r="AK10" s="41">
        <v>0.22816732119727631</v>
      </c>
      <c r="AL10" s="54">
        <v>0.24116725001066977</v>
      </c>
      <c r="AM10" s="41">
        <v>0.24181700107270451</v>
      </c>
      <c r="AN10" s="41">
        <v>0.24016632585668748</v>
      </c>
      <c r="AO10" s="41">
        <v>0.26230578370564439</v>
      </c>
      <c r="AP10" s="41">
        <v>0.25941849218122959</v>
      </c>
      <c r="AQ10" s="47">
        <v>0.26494154824634319</v>
      </c>
    </row>
    <row r="11" spans="1:43" ht="20" customHeight="1" x14ac:dyDescent="0.25">
      <c r="A11" s="84"/>
      <c r="B11" s="44">
        <v>507</v>
      </c>
      <c r="C11" s="38">
        <v>33</v>
      </c>
      <c r="D11" s="38">
        <v>115</v>
      </c>
      <c r="E11" s="38">
        <v>49</v>
      </c>
      <c r="F11" s="38">
        <v>101</v>
      </c>
      <c r="G11" s="38">
        <v>35</v>
      </c>
      <c r="H11" s="51">
        <v>62</v>
      </c>
      <c r="I11" s="38">
        <v>120</v>
      </c>
      <c r="J11" s="38">
        <v>48</v>
      </c>
      <c r="K11" s="38">
        <v>21</v>
      </c>
      <c r="L11" s="38">
        <v>59</v>
      </c>
      <c r="M11" s="51">
        <v>131</v>
      </c>
      <c r="N11" s="38">
        <v>110</v>
      </c>
      <c r="O11" s="38">
        <v>35</v>
      </c>
      <c r="P11" s="51">
        <v>166</v>
      </c>
      <c r="Q11" s="38">
        <v>169</v>
      </c>
      <c r="R11" s="51">
        <v>257</v>
      </c>
      <c r="S11" s="38">
        <v>249</v>
      </c>
      <c r="T11" s="51">
        <v>152</v>
      </c>
      <c r="U11" s="38">
        <v>111</v>
      </c>
      <c r="V11" s="38">
        <v>123</v>
      </c>
      <c r="W11" s="38">
        <v>121</v>
      </c>
      <c r="X11" s="51">
        <v>128</v>
      </c>
      <c r="Y11" s="38">
        <v>92</v>
      </c>
      <c r="Z11" s="38">
        <v>62</v>
      </c>
      <c r="AA11" s="38">
        <v>173</v>
      </c>
      <c r="AB11" s="38">
        <v>20</v>
      </c>
      <c r="AC11" s="38">
        <v>33</v>
      </c>
      <c r="AD11" s="38">
        <v>0</v>
      </c>
      <c r="AE11" s="51">
        <v>274</v>
      </c>
      <c r="AF11" s="38">
        <v>234</v>
      </c>
      <c r="AG11" s="51">
        <v>102</v>
      </c>
      <c r="AH11" s="38">
        <v>104</v>
      </c>
      <c r="AI11" s="38">
        <v>67</v>
      </c>
      <c r="AJ11" s="38">
        <v>100</v>
      </c>
      <c r="AK11" s="38">
        <v>85</v>
      </c>
      <c r="AL11" s="51">
        <v>286</v>
      </c>
      <c r="AM11" s="38">
        <v>174</v>
      </c>
      <c r="AN11" s="38">
        <v>112</v>
      </c>
      <c r="AO11" s="38">
        <v>180</v>
      </c>
      <c r="AP11" s="38">
        <v>85</v>
      </c>
      <c r="AQ11" s="44">
        <v>95</v>
      </c>
    </row>
    <row r="12" spans="1:43" ht="20" customHeight="1" x14ac:dyDescent="0.25">
      <c r="A12" s="83" t="s">
        <v>115</v>
      </c>
      <c r="B12" s="45">
        <v>0.11392640009346985</v>
      </c>
      <c r="C12" s="39">
        <v>2.4934602599136411E-2</v>
      </c>
      <c r="D12" s="39">
        <v>0.12628230652503136</v>
      </c>
      <c r="E12" s="39">
        <v>0.14505309830841095</v>
      </c>
      <c r="F12" s="39">
        <v>0.12536786586692114</v>
      </c>
      <c r="G12" s="39">
        <v>0.18820576924654231</v>
      </c>
      <c r="H12" s="52">
        <v>4.9907863816230934E-2</v>
      </c>
      <c r="I12" s="39">
        <v>0.12487322743160378</v>
      </c>
      <c r="J12" s="39">
        <v>0.19204417135922036</v>
      </c>
      <c r="K12" s="39">
        <v>9.5263391621816976E-2</v>
      </c>
      <c r="L12" s="39">
        <v>0.11467139031874991</v>
      </c>
      <c r="M12" s="52">
        <v>6.360298762085724E-2</v>
      </c>
      <c r="N12" s="39">
        <v>0.13912829973195945</v>
      </c>
      <c r="O12" s="39">
        <v>0.14163917823401609</v>
      </c>
      <c r="P12" s="52">
        <v>0.13455225813462018</v>
      </c>
      <c r="Q12" s="39">
        <v>8.6576329438759494E-2</v>
      </c>
      <c r="R12" s="52">
        <v>0.13493215111760945</v>
      </c>
      <c r="S12" s="39">
        <v>9.5007388141376381E-2</v>
      </c>
      <c r="T12" s="52">
        <v>0.14089218861698952</v>
      </c>
      <c r="U12" s="39">
        <v>0.13473133303673432</v>
      </c>
      <c r="V12" s="39">
        <v>8.9318754787014953E-2</v>
      </c>
      <c r="W12" s="39">
        <v>8.725749820818246E-2</v>
      </c>
      <c r="X12" s="52">
        <v>0.11898816785604058</v>
      </c>
      <c r="Y12" s="39">
        <v>0.10353589094185905</v>
      </c>
      <c r="Z12" s="39">
        <v>0.13093229624923297</v>
      </c>
      <c r="AA12" s="39">
        <v>0.10403547334951101</v>
      </c>
      <c r="AB12" s="39">
        <v>0.11745049572515091</v>
      </c>
      <c r="AC12" s="39">
        <v>0.12925537971383569</v>
      </c>
      <c r="AD12" s="39">
        <v>0</v>
      </c>
      <c r="AE12" s="52">
        <v>0.11227254216102683</v>
      </c>
      <c r="AF12" s="39">
        <v>0.11620740691503709</v>
      </c>
      <c r="AG12" s="52">
        <v>0.1158806166422036</v>
      </c>
      <c r="AH12" s="39">
        <v>0.12620052640693338</v>
      </c>
      <c r="AI12" s="39">
        <v>0.16237065593596817</v>
      </c>
      <c r="AJ12" s="39">
        <v>0.12011696389976322</v>
      </c>
      <c r="AK12" s="39">
        <v>7.7796782538215911E-2</v>
      </c>
      <c r="AL12" s="52">
        <v>9.6664149804064098E-2</v>
      </c>
      <c r="AM12" s="39">
        <v>8.1208312519386858E-2</v>
      </c>
      <c r="AN12" s="39">
        <v>0.12047345426261682</v>
      </c>
      <c r="AO12" s="39">
        <v>0.14707969226580336</v>
      </c>
      <c r="AP12" s="39">
        <v>0.1473234600415359</v>
      </c>
      <c r="AQ12" s="45">
        <v>0.14685716036903829</v>
      </c>
    </row>
    <row r="13" spans="1:43" ht="20" customHeight="1" x14ac:dyDescent="0.25">
      <c r="A13" s="83"/>
      <c r="B13" s="46">
        <v>228</v>
      </c>
      <c r="C13" s="40">
        <v>7</v>
      </c>
      <c r="D13" s="40">
        <v>51</v>
      </c>
      <c r="E13" s="40">
        <v>26</v>
      </c>
      <c r="F13" s="40">
        <v>44</v>
      </c>
      <c r="G13" s="40">
        <v>34</v>
      </c>
      <c r="H13" s="53">
        <v>17</v>
      </c>
      <c r="I13" s="40">
        <v>60</v>
      </c>
      <c r="J13" s="40">
        <v>33</v>
      </c>
      <c r="K13" s="40">
        <v>9</v>
      </c>
      <c r="L13" s="40">
        <v>23</v>
      </c>
      <c r="M13" s="53">
        <v>37</v>
      </c>
      <c r="N13" s="40">
        <v>61</v>
      </c>
      <c r="O13" s="40">
        <v>19</v>
      </c>
      <c r="P13" s="53">
        <v>92</v>
      </c>
      <c r="Q13" s="40">
        <v>61</v>
      </c>
      <c r="R13" s="53">
        <v>130</v>
      </c>
      <c r="S13" s="40">
        <v>98</v>
      </c>
      <c r="T13" s="53">
        <v>77</v>
      </c>
      <c r="U13" s="40">
        <v>65</v>
      </c>
      <c r="V13" s="40">
        <v>44</v>
      </c>
      <c r="W13" s="40">
        <v>41</v>
      </c>
      <c r="X13" s="53">
        <v>57</v>
      </c>
      <c r="Y13" s="40">
        <v>34</v>
      </c>
      <c r="Z13" s="40">
        <v>35</v>
      </c>
      <c r="AA13" s="40">
        <v>68</v>
      </c>
      <c r="AB13" s="40">
        <v>11</v>
      </c>
      <c r="AC13" s="40">
        <v>22</v>
      </c>
      <c r="AD13" s="40">
        <v>0</v>
      </c>
      <c r="AE13" s="53">
        <v>130</v>
      </c>
      <c r="AF13" s="40">
        <v>98</v>
      </c>
      <c r="AG13" s="53">
        <v>45</v>
      </c>
      <c r="AH13" s="40">
        <v>46</v>
      </c>
      <c r="AI13" s="40">
        <v>46</v>
      </c>
      <c r="AJ13" s="40">
        <v>42</v>
      </c>
      <c r="AK13" s="40">
        <v>29</v>
      </c>
      <c r="AL13" s="53">
        <v>115</v>
      </c>
      <c r="AM13" s="40">
        <v>58</v>
      </c>
      <c r="AN13" s="40">
        <v>56</v>
      </c>
      <c r="AO13" s="40">
        <v>101</v>
      </c>
      <c r="AP13" s="40">
        <v>48</v>
      </c>
      <c r="AQ13" s="46">
        <v>53</v>
      </c>
    </row>
    <row r="14" spans="1:43" ht="20" customHeight="1" x14ac:dyDescent="0.25">
      <c r="A14" s="84" t="s">
        <v>116</v>
      </c>
      <c r="B14" s="47">
        <v>0.16277469893334245</v>
      </c>
      <c r="C14" s="41">
        <v>2.3652888907406067E-2</v>
      </c>
      <c r="D14" s="41">
        <v>0.24196449847362075</v>
      </c>
      <c r="E14" s="41">
        <v>0.18265407528009533</v>
      </c>
      <c r="F14" s="41">
        <v>0.12672043056649707</v>
      </c>
      <c r="G14" s="41">
        <v>0.29731588104537393</v>
      </c>
      <c r="H14" s="54">
        <v>3.8916184271654421E-2</v>
      </c>
      <c r="I14" s="41">
        <v>0.24531672233240476</v>
      </c>
      <c r="J14" s="41">
        <v>0.15831754764915137</v>
      </c>
      <c r="K14" s="41">
        <v>0.35185612711369252</v>
      </c>
      <c r="L14" s="41">
        <v>0.14414510612783277</v>
      </c>
      <c r="M14" s="54">
        <v>7.5272206278715781E-2</v>
      </c>
      <c r="N14" s="41">
        <v>0.28501168003115745</v>
      </c>
      <c r="O14" s="41">
        <v>0.23626692354121065</v>
      </c>
      <c r="P14" s="54">
        <v>0.20952119560285001</v>
      </c>
      <c r="Q14" s="41">
        <v>0.14296067697295062</v>
      </c>
      <c r="R14" s="54">
        <v>0.1966390747234103</v>
      </c>
      <c r="S14" s="41">
        <v>0.13092946039971168</v>
      </c>
      <c r="T14" s="54">
        <v>0.14505988577636972</v>
      </c>
      <c r="U14" s="41">
        <v>0.2098295368858597</v>
      </c>
      <c r="V14" s="41">
        <v>0.20317464009911912</v>
      </c>
      <c r="W14" s="41">
        <v>9.2951894492969173E-2</v>
      </c>
      <c r="X14" s="54">
        <v>0.16476289626754209</v>
      </c>
      <c r="Y14" s="41">
        <v>0.13522494346091821</v>
      </c>
      <c r="Z14" s="41">
        <v>0.16985124256407017</v>
      </c>
      <c r="AA14" s="41">
        <v>0.16131946155583018</v>
      </c>
      <c r="AB14" s="41">
        <v>0.16215918140555219</v>
      </c>
      <c r="AC14" s="41">
        <v>0.2054909643445969</v>
      </c>
      <c r="AD14" s="41">
        <v>0</v>
      </c>
      <c r="AE14" s="54">
        <v>0.17340233756269807</v>
      </c>
      <c r="AF14" s="41">
        <v>0.14811702142962119</v>
      </c>
      <c r="AG14" s="54">
        <v>0.16570205227091139</v>
      </c>
      <c r="AH14" s="41">
        <v>0.15860290338267102</v>
      </c>
      <c r="AI14" s="41">
        <v>0.17787431993046074</v>
      </c>
      <c r="AJ14" s="41">
        <v>0.15959344397579256</v>
      </c>
      <c r="AK14" s="41">
        <v>0.14841814988455362</v>
      </c>
      <c r="AL14" s="54">
        <v>0.15637559408346796</v>
      </c>
      <c r="AM14" s="41">
        <v>0.14824037411751648</v>
      </c>
      <c r="AN14" s="41">
        <v>0.16890768312135263</v>
      </c>
      <c r="AO14" s="41">
        <v>0.17757713229429281</v>
      </c>
      <c r="AP14" s="41">
        <v>0.17202157759123687</v>
      </c>
      <c r="AQ14" s="47">
        <v>0.18264871372845204</v>
      </c>
    </row>
    <row r="15" spans="1:43" ht="20" customHeight="1" x14ac:dyDescent="0.25">
      <c r="A15" s="84"/>
      <c r="B15" s="44">
        <v>326</v>
      </c>
      <c r="C15" s="38">
        <v>6</v>
      </c>
      <c r="D15" s="38">
        <v>98</v>
      </c>
      <c r="E15" s="38">
        <v>33</v>
      </c>
      <c r="F15" s="38">
        <v>45</v>
      </c>
      <c r="G15" s="38">
        <v>54</v>
      </c>
      <c r="H15" s="51">
        <v>13</v>
      </c>
      <c r="I15" s="38">
        <v>118</v>
      </c>
      <c r="J15" s="38">
        <v>28</v>
      </c>
      <c r="K15" s="38">
        <v>34</v>
      </c>
      <c r="L15" s="38">
        <v>29</v>
      </c>
      <c r="M15" s="51">
        <v>43</v>
      </c>
      <c r="N15" s="38">
        <v>125</v>
      </c>
      <c r="O15" s="38">
        <v>31</v>
      </c>
      <c r="P15" s="51">
        <v>144</v>
      </c>
      <c r="Q15" s="38">
        <v>100</v>
      </c>
      <c r="R15" s="51">
        <v>190</v>
      </c>
      <c r="S15" s="38">
        <v>135</v>
      </c>
      <c r="T15" s="51">
        <v>79</v>
      </c>
      <c r="U15" s="38">
        <v>102</v>
      </c>
      <c r="V15" s="38">
        <v>101</v>
      </c>
      <c r="W15" s="38">
        <v>44</v>
      </c>
      <c r="X15" s="51">
        <v>79</v>
      </c>
      <c r="Y15" s="38">
        <v>45</v>
      </c>
      <c r="Z15" s="38">
        <v>45</v>
      </c>
      <c r="AA15" s="38">
        <v>106</v>
      </c>
      <c r="AB15" s="38">
        <v>16</v>
      </c>
      <c r="AC15" s="38">
        <v>35</v>
      </c>
      <c r="AD15" s="38">
        <v>0</v>
      </c>
      <c r="AE15" s="51">
        <v>201</v>
      </c>
      <c r="AF15" s="38">
        <v>125</v>
      </c>
      <c r="AG15" s="51">
        <v>65</v>
      </c>
      <c r="AH15" s="38">
        <v>57</v>
      </c>
      <c r="AI15" s="38">
        <v>50</v>
      </c>
      <c r="AJ15" s="38">
        <v>55</v>
      </c>
      <c r="AK15" s="38">
        <v>55</v>
      </c>
      <c r="AL15" s="51">
        <v>185</v>
      </c>
      <c r="AM15" s="38">
        <v>107</v>
      </c>
      <c r="AN15" s="38">
        <v>79</v>
      </c>
      <c r="AO15" s="38">
        <v>122</v>
      </c>
      <c r="AP15" s="38">
        <v>56</v>
      </c>
      <c r="AQ15" s="44">
        <v>66</v>
      </c>
    </row>
    <row r="16" spans="1:43" ht="20" customHeight="1" x14ac:dyDescent="0.25">
      <c r="A16" s="83" t="s">
        <v>117</v>
      </c>
      <c r="B16" s="45">
        <v>0.18187272678384736</v>
      </c>
      <c r="C16" s="39">
        <v>0.10263804382324636</v>
      </c>
      <c r="D16" s="39">
        <v>0.10008981015816955</v>
      </c>
      <c r="E16" s="39">
        <v>0.13408307396447225</v>
      </c>
      <c r="F16" s="39">
        <v>0.15197195404456154</v>
      </c>
      <c r="G16" s="39">
        <v>0.14407382698197529</v>
      </c>
      <c r="H16" s="52">
        <v>0.10921925751499229</v>
      </c>
      <c r="I16" s="39">
        <v>0.14266174024715889</v>
      </c>
      <c r="J16" s="39">
        <v>0.13301024769347999</v>
      </c>
      <c r="K16" s="39">
        <v>0.15371698710809842</v>
      </c>
      <c r="L16" s="39">
        <v>0.13669427762768011</v>
      </c>
      <c r="M16" s="52">
        <v>0.1349656188262395</v>
      </c>
      <c r="N16" s="39">
        <v>0.14130513724687119</v>
      </c>
      <c r="O16" s="39">
        <v>0.15277874515765105</v>
      </c>
      <c r="P16" s="52">
        <v>0.14181022113849565</v>
      </c>
      <c r="Q16" s="39">
        <v>0.16308654644688492</v>
      </c>
      <c r="R16" s="52">
        <v>0.11689160274221258</v>
      </c>
      <c r="S16" s="39">
        <v>0.239129854066395</v>
      </c>
      <c r="T16" s="52">
        <v>0.15836487638398594</v>
      </c>
      <c r="U16" s="39">
        <v>0.1969454332634922</v>
      </c>
      <c r="V16" s="39">
        <v>0.18442717553701773</v>
      </c>
      <c r="W16" s="39">
        <v>0.19095798952456394</v>
      </c>
      <c r="X16" s="52">
        <v>0.18983004663229855</v>
      </c>
      <c r="Y16" s="39">
        <v>0.20521034347295258</v>
      </c>
      <c r="Z16" s="39">
        <v>0.14372171938244599</v>
      </c>
      <c r="AA16" s="39">
        <v>0.1623397286207359</v>
      </c>
      <c r="AB16" s="39">
        <v>0.18879988759188535</v>
      </c>
      <c r="AC16" s="39">
        <v>0.24516931166357839</v>
      </c>
      <c r="AD16" s="39">
        <v>0</v>
      </c>
      <c r="AE16" s="52">
        <v>0.1760630421997664</v>
      </c>
      <c r="AF16" s="39">
        <v>0.1898854647025574</v>
      </c>
      <c r="AG16" s="52">
        <v>0.21180266879453352</v>
      </c>
      <c r="AH16" s="39">
        <v>0.13172059301847575</v>
      </c>
      <c r="AI16" s="39">
        <v>0.15142138794200888</v>
      </c>
      <c r="AJ16" s="39">
        <v>0.14421982794772589</v>
      </c>
      <c r="AK16" s="39">
        <v>0.17206673824304378</v>
      </c>
      <c r="AL16" s="52">
        <v>0.18034604124916825</v>
      </c>
      <c r="AM16" s="39">
        <v>0.18276580480857427</v>
      </c>
      <c r="AN16" s="39">
        <v>0.17661846012609822</v>
      </c>
      <c r="AO16" s="39">
        <v>0.17556270052686571</v>
      </c>
      <c r="AP16" s="39">
        <v>0.16545447143061373</v>
      </c>
      <c r="AQ16" s="45">
        <v>0.18479034920586845</v>
      </c>
    </row>
    <row r="17" spans="1:43" ht="20" customHeight="1" x14ac:dyDescent="0.25">
      <c r="A17" s="83"/>
      <c r="B17" s="46">
        <v>364</v>
      </c>
      <c r="C17" s="40">
        <v>27</v>
      </c>
      <c r="D17" s="40">
        <v>40</v>
      </c>
      <c r="E17" s="40">
        <v>24</v>
      </c>
      <c r="F17" s="40">
        <v>54</v>
      </c>
      <c r="G17" s="40">
        <v>26</v>
      </c>
      <c r="H17" s="53">
        <v>37</v>
      </c>
      <c r="I17" s="40">
        <v>69</v>
      </c>
      <c r="J17" s="40">
        <v>23</v>
      </c>
      <c r="K17" s="40">
        <v>15</v>
      </c>
      <c r="L17" s="40">
        <v>28</v>
      </c>
      <c r="M17" s="53">
        <v>78</v>
      </c>
      <c r="N17" s="40">
        <v>62</v>
      </c>
      <c r="O17" s="40">
        <v>20</v>
      </c>
      <c r="P17" s="53">
        <v>97</v>
      </c>
      <c r="Q17" s="40">
        <v>114</v>
      </c>
      <c r="R17" s="53">
        <v>113</v>
      </c>
      <c r="S17" s="40">
        <v>246</v>
      </c>
      <c r="T17" s="53">
        <v>87</v>
      </c>
      <c r="U17" s="40">
        <v>95</v>
      </c>
      <c r="V17" s="40">
        <v>91</v>
      </c>
      <c r="W17" s="40">
        <v>90</v>
      </c>
      <c r="X17" s="53">
        <v>91</v>
      </c>
      <c r="Y17" s="40">
        <v>68</v>
      </c>
      <c r="Z17" s="40">
        <v>38</v>
      </c>
      <c r="AA17" s="40">
        <v>106</v>
      </c>
      <c r="AB17" s="40">
        <v>18</v>
      </c>
      <c r="AC17" s="40">
        <v>42</v>
      </c>
      <c r="AD17" s="40">
        <v>0</v>
      </c>
      <c r="AE17" s="53">
        <v>204</v>
      </c>
      <c r="AF17" s="40">
        <v>160</v>
      </c>
      <c r="AG17" s="53">
        <v>83</v>
      </c>
      <c r="AH17" s="40">
        <v>48</v>
      </c>
      <c r="AI17" s="40">
        <v>43</v>
      </c>
      <c r="AJ17" s="40">
        <v>50</v>
      </c>
      <c r="AK17" s="40">
        <v>64</v>
      </c>
      <c r="AL17" s="53">
        <v>214</v>
      </c>
      <c r="AM17" s="40">
        <v>131</v>
      </c>
      <c r="AN17" s="40">
        <v>82</v>
      </c>
      <c r="AO17" s="40">
        <v>121</v>
      </c>
      <c r="AP17" s="40">
        <v>54</v>
      </c>
      <c r="AQ17" s="46">
        <v>66</v>
      </c>
    </row>
    <row r="18" spans="1:43" ht="20" customHeight="1" x14ac:dyDescent="0.25">
      <c r="A18" s="84" t="s">
        <v>118</v>
      </c>
      <c r="B18" s="47">
        <v>0.28769528421377105</v>
      </c>
      <c r="C18" s="41">
        <v>0.72467594203691466</v>
      </c>
      <c r="D18" s="41">
        <v>0.24781632587350985</v>
      </c>
      <c r="E18" s="41">
        <v>0.26121669908899142</v>
      </c>
      <c r="F18" s="41">
        <v>0.31052808317967351</v>
      </c>
      <c r="G18" s="41">
        <v>0.17844963264745428</v>
      </c>
      <c r="H18" s="54">
        <v>0.61756176637934646</v>
      </c>
      <c r="I18" s="41">
        <v>0.23655524702851127</v>
      </c>
      <c r="J18" s="41">
        <v>0.24061973563613764</v>
      </c>
      <c r="K18" s="41">
        <v>0.17893814203676453</v>
      </c>
      <c r="L18" s="41">
        <v>0.31677204977926365</v>
      </c>
      <c r="M18" s="54">
        <v>0.49901206426092337</v>
      </c>
      <c r="N18" s="41">
        <v>0.18517210089524666</v>
      </c>
      <c r="O18" s="41">
        <v>0.20591228397864497</v>
      </c>
      <c r="P18" s="54">
        <v>0.272327432949518</v>
      </c>
      <c r="Q18" s="41">
        <v>0.36640277130280291</v>
      </c>
      <c r="R18" s="54">
        <v>0.28463731823985361</v>
      </c>
      <c r="S18" s="41">
        <v>0.29252062749002161</v>
      </c>
      <c r="T18" s="54">
        <v>0.27710098221722057</v>
      </c>
      <c r="U18" s="41">
        <v>0.22877705626804787</v>
      </c>
      <c r="V18" s="41">
        <v>0.27408029786697297</v>
      </c>
      <c r="W18" s="41">
        <v>0.37433103536587359</v>
      </c>
      <c r="X18" s="54">
        <v>0.25950450794677044</v>
      </c>
      <c r="Y18" s="41">
        <v>0.27929966141399254</v>
      </c>
      <c r="Z18" s="41">
        <v>0.3220579827834647</v>
      </c>
      <c r="AA18" s="41">
        <v>0.30811838205272507</v>
      </c>
      <c r="AB18" s="41">
        <v>0.32547153285086827</v>
      </c>
      <c r="AC18" s="41">
        <v>0.22941327954717358</v>
      </c>
      <c r="AD18" s="41">
        <v>0</v>
      </c>
      <c r="AE18" s="54">
        <v>0.3019813290248255</v>
      </c>
      <c r="AF18" s="41">
        <v>0.26799191971794062</v>
      </c>
      <c r="AG18" s="54">
        <v>0.24624816891600554</v>
      </c>
      <c r="AH18" s="41">
        <v>0.29548747426031952</v>
      </c>
      <c r="AI18" s="41">
        <v>0.27102265496931255</v>
      </c>
      <c r="AJ18" s="41">
        <v>0.28819980393421168</v>
      </c>
      <c r="AK18" s="41">
        <v>0.37355100813691178</v>
      </c>
      <c r="AL18" s="54">
        <v>0.32544696485262847</v>
      </c>
      <c r="AM18" s="41">
        <v>0.34596850748181557</v>
      </c>
      <c r="AN18" s="41">
        <v>0.29383407663324534</v>
      </c>
      <c r="AO18" s="41">
        <v>0.23747469120739478</v>
      </c>
      <c r="AP18" s="41">
        <v>0.2557819987553836</v>
      </c>
      <c r="AQ18" s="47">
        <v>0.22076222845029861</v>
      </c>
    </row>
    <row r="19" spans="1:43" ht="20" customHeight="1" x14ac:dyDescent="0.25">
      <c r="A19" s="84"/>
      <c r="B19" s="44">
        <v>575</v>
      </c>
      <c r="C19" s="38">
        <v>192</v>
      </c>
      <c r="D19" s="38">
        <v>100</v>
      </c>
      <c r="E19" s="38">
        <v>47</v>
      </c>
      <c r="F19" s="38">
        <v>110</v>
      </c>
      <c r="G19" s="38">
        <v>32</v>
      </c>
      <c r="H19" s="51">
        <v>209</v>
      </c>
      <c r="I19" s="38">
        <v>114</v>
      </c>
      <c r="J19" s="38">
        <v>42</v>
      </c>
      <c r="K19" s="38">
        <v>17</v>
      </c>
      <c r="L19" s="38">
        <v>65</v>
      </c>
      <c r="M19" s="51">
        <v>287</v>
      </c>
      <c r="N19" s="38">
        <v>81</v>
      </c>
      <c r="O19" s="38">
        <v>27</v>
      </c>
      <c r="P19" s="51">
        <v>187</v>
      </c>
      <c r="Q19" s="38">
        <v>257</v>
      </c>
      <c r="R19" s="51">
        <v>275</v>
      </c>
      <c r="S19" s="38">
        <v>301</v>
      </c>
      <c r="T19" s="51">
        <v>152</v>
      </c>
      <c r="U19" s="38">
        <v>111</v>
      </c>
      <c r="V19" s="38">
        <v>136</v>
      </c>
      <c r="W19" s="38">
        <v>177</v>
      </c>
      <c r="X19" s="51">
        <v>124</v>
      </c>
      <c r="Y19" s="38">
        <v>92</v>
      </c>
      <c r="Z19" s="38">
        <v>86</v>
      </c>
      <c r="AA19" s="38">
        <v>202</v>
      </c>
      <c r="AB19" s="38">
        <v>31</v>
      </c>
      <c r="AC19" s="38">
        <v>39</v>
      </c>
      <c r="AD19" s="38">
        <v>0</v>
      </c>
      <c r="AE19" s="51">
        <v>350</v>
      </c>
      <c r="AF19" s="38">
        <v>225</v>
      </c>
      <c r="AG19" s="51">
        <v>96</v>
      </c>
      <c r="AH19" s="38">
        <v>107</v>
      </c>
      <c r="AI19" s="38">
        <v>77</v>
      </c>
      <c r="AJ19" s="38">
        <v>100</v>
      </c>
      <c r="AK19" s="38">
        <v>139</v>
      </c>
      <c r="AL19" s="51">
        <v>386</v>
      </c>
      <c r="AM19" s="38">
        <v>249</v>
      </c>
      <c r="AN19" s="38">
        <v>137</v>
      </c>
      <c r="AO19" s="38">
        <v>163</v>
      </c>
      <c r="AP19" s="38">
        <v>84</v>
      </c>
      <c r="AQ19" s="44">
        <v>79</v>
      </c>
    </row>
    <row r="20" spans="1:43" ht="20" customHeight="1" x14ac:dyDescent="0.25">
      <c r="A20" s="83" t="s">
        <v>119</v>
      </c>
      <c r="B20" s="45">
        <v>0.27670109902681189</v>
      </c>
      <c r="C20" s="39">
        <v>4.8587491506542485E-2</v>
      </c>
      <c r="D20" s="39">
        <v>0.36824680499865198</v>
      </c>
      <c r="E20" s="39">
        <v>0.32770717358850626</v>
      </c>
      <c r="F20" s="39">
        <v>0.25208829643341812</v>
      </c>
      <c r="G20" s="39">
        <v>0.48552165029191646</v>
      </c>
      <c r="H20" s="52">
        <v>8.8824048087885354E-2</v>
      </c>
      <c r="I20" s="39">
        <v>0.37018994976400832</v>
      </c>
      <c r="J20" s="39">
        <v>0.35036171900837176</v>
      </c>
      <c r="K20" s="39">
        <v>0.44711951873550954</v>
      </c>
      <c r="L20" s="39">
        <v>0.25881649644658267</v>
      </c>
      <c r="M20" s="52">
        <v>0.13887519389957309</v>
      </c>
      <c r="N20" s="39">
        <v>0.42413997976311668</v>
      </c>
      <c r="O20" s="39">
        <v>0.37790610177522682</v>
      </c>
      <c r="P20" s="52">
        <v>0.34407345373747011</v>
      </c>
      <c r="Q20" s="39">
        <v>0.22953700641170996</v>
      </c>
      <c r="R20" s="52">
        <v>0.33157122584101961</v>
      </c>
      <c r="S20" s="39">
        <v>0.22593684854108809</v>
      </c>
      <c r="T20" s="52">
        <v>0.28595207439335929</v>
      </c>
      <c r="U20" s="39">
        <v>0.34456086992259377</v>
      </c>
      <c r="V20" s="39">
        <v>0.29249339488613407</v>
      </c>
      <c r="W20" s="39">
        <v>0.18020939270115163</v>
      </c>
      <c r="X20" s="52">
        <v>0.28375106412358264</v>
      </c>
      <c r="Y20" s="39">
        <v>0.23876083440277729</v>
      </c>
      <c r="Z20" s="39">
        <v>0.30078353881330322</v>
      </c>
      <c r="AA20" s="39">
        <v>0.26535493490534112</v>
      </c>
      <c r="AB20" s="39">
        <v>0.27960967713070295</v>
      </c>
      <c r="AC20" s="39">
        <v>0.33474634405843257</v>
      </c>
      <c r="AD20" s="39">
        <v>0</v>
      </c>
      <c r="AE20" s="52">
        <v>0.28567487972372485</v>
      </c>
      <c r="AF20" s="39">
        <v>0.26432442834465841</v>
      </c>
      <c r="AG20" s="52">
        <v>0.28158266891311501</v>
      </c>
      <c r="AH20" s="39">
        <v>0.28480342978960449</v>
      </c>
      <c r="AI20" s="39">
        <v>0.34024497586642893</v>
      </c>
      <c r="AJ20" s="39">
        <v>0.2797104078755559</v>
      </c>
      <c r="AK20" s="39">
        <v>0.22621493242276952</v>
      </c>
      <c r="AL20" s="52">
        <v>0.25303974388753209</v>
      </c>
      <c r="AM20" s="39">
        <v>0.22944868663690327</v>
      </c>
      <c r="AN20" s="39">
        <v>0.28938113738396942</v>
      </c>
      <c r="AO20" s="39">
        <v>0.32465682456009609</v>
      </c>
      <c r="AP20" s="39">
        <v>0.31934503763277278</v>
      </c>
      <c r="AQ20" s="45">
        <v>0.32950587409749049</v>
      </c>
    </row>
    <row r="21" spans="1:43" ht="20" customHeight="1" x14ac:dyDescent="0.25">
      <c r="A21" s="85"/>
      <c r="B21" s="48">
        <v>553</v>
      </c>
      <c r="C21" s="42">
        <v>13</v>
      </c>
      <c r="D21" s="42">
        <v>149</v>
      </c>
      <c r="E21" s="42">
        <v>58</v>
      </c>
      <c r="F21" s="42">
        <v>89</v>
      </c>
      <c r="G21" s="42">
        <v>88</v>
      </c>
      <c r="H21" s="57">
        <v>30</v>
      </c>
      <c r="I21" s="42">
        <v>178</v>
      </c>
      <c r="J21" s="42">
        <v>61</v>
      </c>
      <c r="K21" s="42">
        <v>43</v>
      </c>
      <c r="L21" s="42">
        <v>53</v>
      </c>
      <c r="M21" s="57">
        <v>80</v>
      </c>
      <c r="N21" s="42">
        <v>186</v>
      </c>
      <c r="O21" s="42">
        <v>50</v>
      </c>
      <c r="P21" s="57">
        <v>236</v>
      </c>
      <c r="Q21" s="42">
        <v>161</v>
      </c>
      <c r="R21" s="57">
        <v>320</v>
      </c>
      <c r="S21" s="42">
        <v>232</v>
      </c>
      <c r="T21" s="57">
        <v>156</v>
      </c>
      <c r="U21" s="42">
        <v>167</v>
      </c>
      <c r="V21" s="42">
        <v>145</v>
      </c>
      <c r="W21" s="42">
        <v>85</v>
      </c>
      <c r="X21" s="57">
        <v>136</v>
      </c>
      <c r="Y21" s="42">
        <v>79</v>
      </c>
      <c r="Z21" s="42">
        <v>80</v>
      </c>
      <c r="AA21" s="42">
        <v>174</v>
      </c>
      <c r="AB21" s="42">
        <v>27</v>
      </c>
      <c r="AC21" s="42">
        <v>57</v>
      </c>
      <c r="AD21" s="42">
        <v>0</v>
      </c>
      <c r="AE21" s="57">
        <v>331</v>
      </c>
      <c r="AF21" s="42">
        <v>222</v>
      </c>
      <c r="AG21" s="57">
        <v>110</v>
      </c>
      <c r="AH21" s="42">
        <v>103</v>
      </c>
      <c r="AI21" s="42">
        <v>96</v>
      </c>
      <c r="AJ21" s="42">
        <v>97</v>
      </c>
      <c r="AK21" s="42">
        <v>84</v>
      </c>
      <c r="AL21" s="57">
        <v>300</v>
      </c>
      <c r="AM21" s="42">
        <v>165</v>
      </c>
      <c r="AN21" s="42">
        <v>135</v>
      </c>
      <c r="AO21" s="42">
        <v>223</v>
      </c>
      <c r="AP21" s="42">
        <v>105</v>
      </c>
      <c r="AQ21" s="48">
        <v>118</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7" display="Return to index" xr:uid="{B7E4C843-85DA-4335-A500-0B34C5CB5C1A}"/>
  </hyperlinks>
  <pageMargins left="0.7" right="0.7" top="0.75" bottom="0.75" header="0.3" footer="0.3"/>
  <headerFooter alignWithMargins="0"/>
  <drawing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0.11075829213755442</v>
      </c>
      <c r="C6" s="37">
        <v>0.36715628906418862</v>
      </c>
      <c r="D6" s="37">
        <v>7.595016147399343E-2</v>
      </c>
      <c r="E6" s="37">
        <v>7.2157612307033797E-2</v>
      </c>
      <c r="F6" s="37">
        <v>0.12732048221292211</v>
      </c>
      <c r="G6" s="37">
        <v>4.2964628314478552E-2</v>
      </c>
      <c r="H6" s="50">
        <v>0.31444448690507348</v>
      </c>
      <c r="I6" s="37">
        <v>7.6750560923280101E-2</v>
      </c>
      <c r="J6" s="37">
        <v>8.2508994804682323E-2</v>
      </c>
      <c r="K6" s="37">
        <v>7.2920562962445382E-2</v>
      </c>
      <c r="L6" s="37">
        <v>0.10816505791673753</v>
      </c>
      <c r="M6" s="50">
        <v>0.2317847298025901</v>
      </c>
      <c r="N6" s="37">
        <v>5.8759828997367161E-2</v>
      </c>
      <c r="O6" s="37">
        <v>8.249160954363878E-2</v>
      </c>
      <c r="P6" s="50">
        <v>0.10287400312764426</v>
      </c>
      <c r="Q6" s="37">
        <v>0.15655143873181881</v>
      </c>
      <c r="R6" s="50">
        <v>0.10087911322995334</v>
      </c>
      <c r="S6" s="37">
        <v>0.12077467309310622</v>
      </c>
      <c r="T6" s="50">
        <v>0.10008632771853218</v>
      </c>
      <c r="U6" s="37">
        <v>7.9358282260188748E-2</v>
      </c>
      <c r="V6" s="37">
        <v>8.8826255976735172E-2</v>
      </c>
      <c r="W6" s="37">
        <v>0.17807361214732143</v>
      </c>
      <c r="X6" s="50">
        <v>9.0941658196245612E-2</v>
      </c>
      <c r="Y6" s="37">
        <v>0.13651468311024942</v>
      </c>
      <c r="Z6" s="37">
        <v>0.10310510556485855</v>
      </c>
      <c r="AA6" s="37">
        <v>0.12165737850548862</v>
      </c>
      <c r="AB6" s="37">
        <v>0.12501999586959439</v>
      </c>
      <c r="AC6" s="37">
        <v>7.8448713926890457E-2</v>
      </c>
      <c r="AD6" s="37">
        <v>0</v>
      </c>
      <c r="AE6" s="50">
        <v>0.11603639053613277</v>
      </c>
      <c r="AF6" s="37">
        <v>0.10347871980192998</v>
      </c>
      <c r="AG6" s="50">
        <v>0.1012308292594372</v>
      </c>
      <c r="AH6" s="37">
        <v>0.1278647295475909</v>
      </c>
      <c r="AI6" s="37">
        <v>0.10178497591774908</v>
      </c>
      <c r="AJ6" s="37">
        <v>0.11282046227740013</v>
      </c>
      <c r="AK6" s="37">
        <v>0.12615317828031272</v>
      </c>
      <c r="AL6" s="50">
        <v>0.13587661351355884</v>
      </c>
      <c r="AM6" s="37">
        <v>0.15897082057813194</v>
      </c>
      <c r="AN6" s="37">
        <v>0.10030060445616516</v>
      </c>
      <c r="AO6" s="37">
        <v>7.2497196967827027E-2</v>
      </c>
      <c r="AP6" s="37">
        <v>8.0928524042404165E-2</v>
      </c>
      <c r="AQ6" s="43">
        <v>6.4800366652533345E-2</v>
      </c>
    </row>
    <row r="7" spans="1:43" ht="20" customHeight="1" x14ac:dyDescent="0.25">
      <c r="A7" s="84"/>
      <c r="B7" s="44">
        <v>222</v>
      </c>
      <c r="C7" s="38">
        <v>97</v>
      </c>
      <c r="D7" s="38">
        <v>31</v>
      </c>
      <c r="E7" s="38">
        <v>13</v>
      </c>
      <c r="F7" s="38">
        <v>45</v>
      </c>
      <c r="G7" s="38">
        <v>8</v>
      </c>
      <c r="H7" s="51">
        <v>106</v>
      </c>
      <c r="I7" s="38">
        <v>37</v>
      </c>
      <c r="J7" s="38">
        <v>14</v>
      </c>
      <c r="K7" s="38">
        <v>7</v>
      </c>
      <c r="L7" s="38">
        <v>22</v>
      </c>
      <c r="M7" s="51">
        <v>133</v>
      </c>
      <c r="N7" s="38">
        <v>26</v>
      </c>
      <c r="O7" s="38">
        <v>11</v>
      </c>
      <c r="P7" s="51">
        <v>71</v>
      </c>
      <c r="Q7" s="38">
        <v>110</v>
      </c>
      <c r="R7" s="51">
        <v>97</v>
      </c>
      <c r="S7" s="38">
        <v>124</v>
      </c>
      <c r="T7" s="51">
        <v>55</v>
      </c>
      <c r="U7" s="38">
        <v>38</v>
      </c>
      <c r="V7" s="38">
        <v>44</v>
      </c>
      <c r="W7" s="38">
        <v>84</v>
      </c>
      <c r="X7" s="51">
        <v>44</v>
      </c>
      <c r="Y7" s="38">
        <v>45</v>
      </c>
      <c r="Z7" s="38">
        <v>28</v>
      </c>
      <c r="AA7" s="38">
        <v>80</v>
      </c>
      <c r="AB7" s="38">
        <v>12</v>
      </c>
      <c r="AC7" s="38">
        <v>13</v>
      </c>
      <c r="AD7" s="38">
        <v>0</v>
      </c>
      <c r="AE7" s="51">
        <v>135</v>
      </c>
      <c r="AF7" s="38">
        <v>87</v>
      </c>
      <c r="AG7" s="51">
        <v>40</v>
      </c>
      <c r="AH7" s="38">
        <v>46</v>
      </c>
      <c r="AI7" s="38">
        <v>29</v>
      </c>
      <c r="AJ7" s="38">
        <v>39</v>
      </c>
      <c r="AK7" s="38">
        <v>47</v>
      </c>
      <c r="AL7" s="51">
        <v>161</v>
      </c>
      <c r="AM7" s="38">
        <v>114</v>
      </c>
      <c r="AN7" s="38">
        <v>47</v>
      </c>
      <c r="AO7" s="38">
        <v>50</v>
      </c>
      <c r="AP7" s="38">
        <v>27</v>
      </c>
      <c r="AQ7" s="44">
        <v>23</v>
      </c>
    </row>
    <row r="8" spans="1:43" ht="20" customHeight="1" x14ac:dyDescent="0.25">
      <c r="A8" s="83" t="s">
        <v>113</v>
      </c>
      <c r="B8" s="45">
        <v>0.24331499940644666</v>
      </c>
      <c r="C8" s="39">
        <v>0.37916856514270014</v>
      </c>
      <c r="D8" s="39">
        <v>0.24615478875945468</v>
      </c>
      <c r="E8" s="39">
        <v>0.31330884333109255</v>
      </c>
      <c r="F8" s="39">
        <v>0.28680965453952523</v>
      </c>
      <c r="G8" s="39">
        <v>0.18479908262249661</v>
      </c>
      <c r="H8" s="52">
        <v>0.37168404953234668</v>
      </c>
      <c r="I8" s="39">
        <v>0.23803536718422427</v>
      </c>
      <c r="J8" s="39">
        <v>0.32290528924751222</v>
      </c>
      <c r="K8" s="39">
        <v>0.25219569415713744</v>
      </c>
      <c r="L8" s="39">
        <v>0.30202259946049104</v>
      </c>
      <c r="M8" s="52">
        <v>0.34103543772304457</v>
      </c>
      <c r="N8" s="39">
        <v>0.20171679495384656</v>
      </c>
      <c r="O8" s="39">
        <v>0.24596527233894555</v>
      </c>
      <c r="P8" s="52">
        <v>0.2512322391945544</v>
      </c>
      <c r="Q8" s="39">
        <v>0.29254003136523582</v>
      </c>
      <c r="R8" s="52">
        <v>0.24490043550033366</v>
      </c>
      <c r="S8" s="39">
        <v>0.24348471674030644</v>
      </c>
      <c r="T8" s="52">
        <v>0.21468435671177905</v>
      </c>
      <c r="U8" s="39">
        <v>0.19884226899964155</v>
      </c>
      <c r="V8" s="39">
        <v>0.26073821375719747</v>
      </c>
      <c r="W8" s="39">
        <v>0.30358655973651705</v>
      </c>
      <c r="X8" s="52">
        <v>0.25508988121819409</v>
      </c>
      <c r="Y8" s="39">
        <v>0.21027145100159517</v>
      </c>
      <c r="Z8" s="39">
        <v>0.29123782705724394</v>
      </c>
      <c r="AA8" s="39">
        <v>0.23777801447968133</v>
      </c>
      <c r="AB8" s="39">
        <v>0.18073261141294836</v>
      </c>
      <c r="AC8" s="39">
        <v>0.25601643227007009</v>
      </c>
      <c r="AD8" s="39">
        <v>0</v>
      </c>
      <c r="AE8" s="52">
        <v>0.26403337243070024</v>
      </c>
      <c r="AF8" s="39">
        <v>0.21474014465437871</v>
      </c>
      <c r="AG8" s="52">
        <v>0.21955284012563681</v>
      </c>
      <c r="AH8" s="39">
        <v>0.26398444586560033</v>
      </c>
      <c r="AI8" s="39">
        <v>0.2479325654926092</v>
      </c>
      <c r="AJ8" s="39">
        <v>0.22610891474253114</v>
      </c>
      <c r="AK8" s="39">
        <v>0.31505990977305831</v>
      </c>
      <c r="AL8" s="52">
        <v>0.26686431987217013</v>
      </c>
      <c r="AM8" s="39">
        <v>0.27332478238450475</v>
      </c>
      <c r="AN8" s="39">
        <v>0.256912149953059</v>
      </c>
      <c r="AO8" s="39">
        <v>0.20539299651549656</v>
      </c>
      <c r="AP8" s="39">
        <v>0.21652913256134923</v>
      </c>
      <c r="AQ8" s="45">
        <v>0.19522698720820661</v>
      </c>
    </row>
    <row r="9" spans="1:43" ht="20" customHeight="1" x14ac:dyDescent="0.25">
      <c r="A9" s="83"/>
      <c r="B9" s="46">
        <v>487</v>
      </c>
      <c r="C9" s="40">
        <v>101</v>
      </c>
      <c r="D9" s="40">
        <v>99</v>
      </c>
      <c r="E9" s="40">
        <v>56</v>
      </c>
      <c r="F9" s="40">
        <v>102</v>
      </c>
      <c r="G9" s="40">
        <v>33</v>
      </c>
      <c r="H9" s="53">
        <v>126</v>
      </c>
      <c r="I9" s="40">
        <v>114</v>
      </c>
      <c r="J9" s="40">
        <v>56</v>
      </c>
      <c r="K9" s="40">
        <v>24</v>
      </c>
      <c r="L9" s="40">
        <v>62</v>
      </c>
      <c r="M9" s="53">
        <v>196</v>
      </c>
      <c r="N9" s="40">
        <v>89</v>
      </c>
      <c r="O9" s="40">
        <v>33</v>
      </c>
      <c r="P9" s="53">
        <v>172</v>
      </c>
      <c r="Q9" s="40">
        <v>205</v>
      </c>
      <c r="R9" s="53">
        <v>236</v>
      </c>
      <c r="S9" s="40">
        <v>250</v>
      </c>
      <c r="T9" s="53">
        <v>117</v>
      </c>
      <c r="U9" s="40">
        <v>96</v>
      </c>
      <c r="V9" s="40">
        <v>129</v>
      </c>
      <c r="W9" s="40">
        <v>144</v>
      </c>
      <c r="X9" s="53">
        <v>122</v>
      </c>
      <c r="Y9" s="40">
        <v>70</v>
      </c>
      <c r="Z9" s="40">
        <v>78</v>
      </c>
      <c r="AA9" s="40">
        <v>156</v>
      </c>
      <c r="AB9" s="40">
        <v>17</v>
      </c>
      <c r="AC9" s="40">
        <v>44</v>
      </c>
      <c r="AD9" s="40">
        <v>0</v>
      </c>
      <c r="AE9" s="53">
        <v>306</v>
      </c>
      <c r="AF9" s="40">
        <v>181</v>
      </c>
      <c r="AG9" s="53">
        <v>86</v>
      </c>
      <c r="AH9" s="40">
        <v>96</v>
      </c>
      <c r="AI9" s="40">
        <v>70</v>
      </c>
      <c r="AJ9" s="40">
        <v>79</v>
      </c>
      <c r="AK9" s="40">
        <v>117</v>
      </c>
      <c r="AL9" s="53">
        <v>316</v>
      </c>
      <c r="AM9" s="40">
        <v>197</v>
      </c>
      <c r="AN9" s="40">
        <v>120</v>
      </c>
      <c r="AO9" s="40">
        <v>141</v>
      </c>
      <c r="AP9" s="40">
        <v>71</v>
      </c>
      <c r="AQ9" s="46">
        <v>70</v>
      </c>
    </row>
    <row r="10" spans="1:43" ht="20" customHeight="1" x14ac:dyDescent="0.25">
      <c r="A10" s="84" t="s">
        <v>114</v>
      </c>
      <c r="B10" s="47">
        <v>0.23707155743492284</v>
      </c>
      <c r="C10" s="41">
        <v>0.14254061091271028</v>
      </c>
      <c r="D10" s="41">
        <v>0.23491465897639929</v>
      </c>
      <c r="E10" s="41">
        <v>0.25742933542056312</v>
      </c>
      <c r="F10" s="41">
        <v>0.2482385008310094</v>
      </c>
      <c r="G10" s="41">
        <v>0.24107314644756006</v>
      </c>
      <c r="H10" s="54">
        <v>0.17389949522885367</v>
      </c>
      <c r="I10" s="41">
        <v>0.19735512476490488</v>
      </c>
      <c r="J10" s="41">
        <v>0.2353028945610276</v>
      </c>
      <c r="K10" s="41">
        <v>0.19165720993121316</v>
      </c>
      <c r="L10" s="41">
        <v>0.2388133051556571</v>
      </c>
      <c r="M10" s="54">
        <v>0.22417247441554952</v>
      </c>
      <c r="N10" s="41">
        <v>0.22524195632162131</v>
      </c>
      <c r="O10" s="41">
        <v>0.22429233656136252</v>
      </c>
      <c r="P10" s="54">
        <v>0.21272597980382937</v>
      </c>
      <c r="Q10" s="41">
        <v>0.21140330958378684</v>
      </c>
      <c r="R10" s="54">
        <v>0.25169026164972425</v>
      </c>
      <c r="S10" s="41">
        <v>0.22428069967160824</v>
      </c>
      <c r="T10" s="54">
        <v>0.26629756237457158</v>
      </c>
      <c r="U10" s="41">
        <v>0.22381097745568515</v>
      </c>
      <c r="V10" s="41">
        <v>0.23611371994513167</v>
      </c>
      <c r="W10" s="41">
        <v>0.2178632209103796</v>
      </c>
      <c r="X10" s="54">
        <v>0.24729649186050076</v>
      </c>
      <c r="Y10" s="41">
        <v>0.2499513938278175</v>
      </c>
      <c r="Z10" s="41">
        <v>0.2103485247767696</v>
      </c>
      <c r="AA10" s="41">
        <v>0.24803546740637508</v>
      </c>
      <c r="AB10" s="41">
        <v>0.22115930976031695</v>
      </c>
      <c r="AC10" s="41">
        <v>0.19211126652949972</v>
      </c>
      <c r="AD10" s="41">
        <v>0</v>
      </c>
      <c r="AE10" s="54">
        <v>0.22102758688675309</v>
      </c>
      <c r="AF10" s="41">
        <v>0.25919945944362188</v>
      </c>
      <c r="AG10" s="54">
        <v>0.24813007687454242</v>
      </c>
      <c r="AH10" s="41">
        <v>0.21188092581920756</v>
      </c>
      <c r="AI10" s="41">
        <v>0.22454626327962582</v>
      </c>
      <c r="AJ10" s="41">
        <v>0.29487208779601398</v>
      </c>
      <c r="AK10" s="41">
        <v>0.2224348565668155</v>
      </c>
      <c r="AL10" s="54">
        <v>0.22164580354683153</v>
      </c>
      <c r="AM10" s="41">
        <v>0.22700907397943618</v>
      </c>
      <c r="AN10" s="41">
        <v>0.21338382871677605</v>
      </c>
      <c r="AO10" s="41">
        <v>0.24476754907520459</v>
      </c>
      <c r="AP10" s="41">
        <v>0.2498996017942697</v>
      </c>
      <c r="AQ10" s="47">
        <v>0.24008257616425044</v>
      </c>
    </row>
    <row r="11" spans="1:43" ht="20" customHeight="1" x14ac:dyDescent="0.25">
      <c r="A11" s="84"/>
      <c r="B11" s="44">
        <v>474</v>
      </c>
      <c r="C11" s="38">
        <v>38</v>
      </c>
      <c r="D11" s="38">
        <v>95</v>
      </c>
      <c r="E11" s="38">
        <v>46</v>
      </c>
      <c r="F11" s="38">
        <v>88</v>
      </c>
      <c r="G11" s="38">
        <v>44</v>
      </c>
      <c r="H11" s="51">
        <v>59</v>
      </c>
      <c r="I11" s="38">
        <v>95</v>
      </c>
      <c r="J11" s="38">
        <v>41</v>
      </c>
      <c r="K11" s="38">
        <v>18</v>
      </c>
      <c r="L11" s="38">
        <v>49</v>
      </c>
      <c r="M11" s="51">
        <v>129</v>
      </c>
      <c r="N11" s="38">
        <v>99</v>
      </c>
      <c r="O11" s="38">
        <v>30</v>
      </c>
      <c r="P11" s="51">
        <v>146</v>
      </c>
      <c r="Q11" s="38">
        <v>148</v>
      </c>
      <c r="R11" s="51">
        <v>243</v>
      </c>
      <c r="S11" s="38">
        <v>231</v>
      </c>
      <c r="T11" s="51">
        <v>146</v>
      </c>
      <c r="U11" s="38">
        <v>108</v>
      </c>
      <c r="V11" s="38">
        <v>117</v>
      </c>
      <c r="W11" s="38">
        <v>103</v>
      </c>
      <c r="X11" s="51">
        <v>118</v>
      </c>
      <c r="Y11" s="38">
        <v>83</v>
      </c>
      <c r="Z11" s="38">
        <v>56</v>
      </c>
      <c r="AA11" s="38">
        <v>163</v>
      </c>
      <c r="AB11" s="38">
        <v>21</v>
      </c>
      <c r="AC11" s="38">
        <v>33</v>
      </c>
      <c r="AD11" s="38">
        <v>0</v>
      </c>
      <c r="AE11" s="51">
        <v>256</v>
      </c>
      <c r="AF11" s="38">
        <v>218</v>
      </c>
      <c r="AG11" s="51">
        <v>97</v>
      </c>
      <c r="AH11" s="38">
        <v>77</v>
      </c>
      <c r="AI11" s="38">
        <v>64</v>
      </c>
      <c r="AJ11" s="38">
        <v>102</v>
      </c>
      <c r="AK11" s="38">
        <v>83</v>
      </c>
      <c r="AL11" s="51">
        <v>263</v>
      </c>
      <c r="AM11" s="38">
        <v>163</v>
      </c>
      <c r="AN11" s="38">
        <v>100</v>
      </c>
      <c r="AO11" s="38">
        <v>168</v>
      </c>
      <c r="AP11" s="38">
        <v>82</v>
      </c>
      <c r="AQ11" s="44">
        <v>86</v>
      </c>
    </row>
    <row r="12" spans="1:43" ht="20" customHeight="1" x14ac:dyDescent="0.25">
      <c r="A12" s="83" t="s">
        <v>115</v>
      </c>
      <c r="B12" s="45">
        <v>0.11040861875971979</v>
      </c>
      <c r="C12" s="39">
        <v>1.8935635673294614E-2</v>
      </c>
      <c r="D12" s="39">
        <v>0.15960291189380016</v>
      </c>
      <c r="E12" s="39">
        <v>0.12132826358335155</v>
      </c>
      <c r="F12" s="39">
        <v>0.12097900440716143</v>
      </c>
      <c r="G12" s="39">
        <v>0.13785425964787884</v>
      </c>
      <c r="H12" s="52">
        <v>4.4229628902886703E-2</v>
      </c>
      <c r="I12" s="39">
        <v>0.14080507428974079</v>
      </c>
      <c r="J12" s="39">
        <v>0.13653239945658557</v>
      </c>
      <c r="K12" s="39">
        <v>5.3898537088538173E-2</v>
      </c>
      <c r="L12" s="39">
        <v>0.12199938975393254</v>
      </c>
      <c r="M12" s="52">
        <v>6.1893636572221127E-2</v>
      </c>
      <c r="N12" s="39">
        <v>0.13846267376964655</v>
      </c>
      <c r="O12" s="39">
        <v>0.14715704540463689</v>
      </c>
      <c r="P12" s="52">
        <v>0.12393296613509389</v>
      </c>
      <c r="Q12" s="39">
        <v>8.7230282920288935E-2</v>
      </c>
      <c r="R12" s="52">
        <v>0.13638510432711323</v>
      </c>
      <c r="S12" s="39">
        <v>8.6805222625992912E-2</v>
      </c>
      <c r="T12" s="52">
        <v>0.14670440567107634</v>
      </c>
      <c r="U12" s="39">
        <v>0.11495793017365025</v>
      </c>
      <c r="V12" s="39">
        <v>7.8554024206748813E-2</v>
      </c>
      <c r="W12" s="39">
        <v>9.7140511722657349E-2</v>
      </c>
      <c r="X12" s="52">
        <v>0.10040901076065566</v>
      </c>
      <c r="Y12" s="39">
        <v>0.10890931736619205</v>
      </c>
      <c r="Z12" s="39">
        <v>0.10918943650850384</v>
      </c>
      <c r="AA12" s="39">
        <v>0.12059768445325826</v>
      </c>
      <c r="AB12" s="39">
        <v>0.1081357301890505</v>
      </c>
      <c r="AC12" s="39">
        <v>0.10542427430074149</v>
      </c>
      <c r="AD12" s="39">
        <v>0</v>
      </c>
      <c r="AE12" s="52">
        <v>9.9122596519198247E-2</v>
      </c>
      <c r="AF12" s="39">
        <v>0.12597434131302818</v>
      </c>
      <c r="AG12" s="52">
        <v>0.11357907317053133</v>
      </c>
      <c r="AH12" s="39">
        <v>0.1383555802047115</v>
      </c>
      <c r="AI12" s="39">
        <v>0.13264049576217155</v>
      </c>
      <c r="AJ12" s="39">
        <v>9.9897360708958216E-2</v>
      </c>
      <c r="AK12" s="39">
        <v>8.3702526866652943E-2</v>
      </c>
      <c r="AL12" s="52">
        <v>9.2798607929429788E-2</v>
      </c>
      <c r="AM12" s="39">
        <v>8.500169163209316E-2</v>
      </c>
      <c r="AN12" s="39">
        <v>0.1048095492030662</v>
      </c>
      <c r="AO12" s="39">
        <v>0.14299410102224103</v>
      </c>
      <c r="AP12" s="39">
        <v>0.1366316529615593</v>
      </c>
      <c r="AQ12" s="45">
        <v>0.14880228313637034</v>
      </c>
    </row>
    <row r="13" spans="1:43" ht="20" customHeight="1" x14ac:dyDescent="0.25">
      <c r="A13" s="83"/>
      <c r="B13" s="46">
        <v>221</v>
      </c>
      <c r="C13" s="40">
        <v>5</v>
      </c>
      <c r="D13" s="40">
        <v>64</v>
      </c>
      <c r="E13" s="40">
        <v>22</v>
      </c>
      <c r="F13" s="40">
        <v>43</v>
      </c>
      <c r="G13" s="40">
        <v>25</v>
      </c>
      <c r="H13" s="53">
        <v>15</v>
      </c>
      <c r="I13" s="40">
        <v>68</v>
      </c>
      <c r="J13" s="40">
        <v>24</v>
      </c>
      <c r="K13" s="40">
        <v>5</v>
      </c>
      <c r="L13" s="40">
        <v>25</v>
      </c>
      <c r="M13" s="53">
        <v>36</v>
      </c>
      <c r="N13" s="40">
        <v>61</v>
      </c>
      <c r="O13" s="40">
        <v>19</v>
      </c>
      <c r="P13" s="53">
        <v>85</v>
      </c>
      <c r="Q13" s="40">
        <v>61</v>
      </c>
      <c r="R13" s="53">
        <v>132</v>
      </c>
      <c r="S13" s="40">
        <v>89</v>
      </c>
      <c r="T13" s="53">
        <v>80</v>
      </c>
      <c r="U13" s="40">
        <v>56</v>
      </c>
      <c r="V13" s="40">
        <v>39</v>
      </c>
      <c r="W13" s="40">
        <v>46</v>
      </c>
      <c r="X13" s="53">
        <v>48</v>
      </c>
      <c r="Y13" s="40">
        <v>36</v>
      </c>
      <c r="Z13" s="40">
        <v>29</v>
      </c>
      <c r="AA13" s="40">
        <v>79</v>
      </c>
      <c r="AB13" s="40">
        <v>10</v>
      </c>
      <c r="AC13" s="40">
        <v>18</v>
      </c>
      <c r="AD13" s="40">
        <v>0</v>
      </c>
      <c r="AE13" s="53">
        <v>115</v>
      </c>
      <c r="AF13" s="40">
        <v>106</v>
      </c>
      <c r="AG13" s="53">
        <v>44</v>
      </c>
      <c r="AH13" s="40">
        <v>50</v>
      </c>
      <c r="AI13" s="40">
        <v>38</v>
      </c>
      <c r="AJ13" s="40">
        <v>35</v>
      </c>
      <c r="AK13" s="40">
        <v>31</v>
      </c>
      <c r="AL13" s="53">
        <v>110</v>
      </c>
      <c r="AM13" s="40">
        <v>61</v>
      </c>
      <c r="AN13" s="40">
        <v>49</v>
      </c>
      <c r="AO13" s="40">
        <v>98</v>
      </c>
      <c r="AP13" s="40">
        <v>45</v>
      </c>
      <c r="AQ13" s="46">
        <v>53</v>
      </c>
    </row>
    <row r="14" spans="1:43" ht="20" customHeight="1" x14ac:dyDescent="0.25">
      <c r="A14" s="84" t="s">
        <v>116</v>
      </c>
      <c r="B14" s="47">
        <v>0.14065898865684351</v>
      </c>
      <c r="C14" s="41">
        <v>1.7809788871992274E-2</v>
      </c>
      <c r="D14" s="41">
        <v>0.19017234431010391</v>
      </c>
      <c r="E14" s="41">
        <v>0.13408703813198622</v>
      </c>
      <c r="F14" s="41">
        <v>0.10266118451163926</v>
      </c>
      <c r="G14" s="41">
        <v>0.28859807431553702</v>
      </c>
      <c r="H14" s="54">
        <v>2.5573123121075736E-2</v>
      </c>
      <c r="I14" s="41">
        <v>0.22074629840180282</v>
      </c>
      <c r="J14" s="41">
        <v>0.12119535845238079</v>
      </c>
      <c r="K14" s="41">
        <v>0.28767024738424735</v>
      </c>
      <c r="L14" s="41">
        <v>0.11875223750459499</v>
      </c>
      <c r="M14" s="54">
        <v>5.6766164953544598E-2</v>
      </c>
      <c r="N14" s="41">
        <v>0.25443011186430414</v>
      </c>
      <c r="O14" s="41">
        <v>0.16695038115917946</v>
      </c>
      <c r="P14" s="54">
        <v>0.1951225057315705</v>
      </c>
      <c r="Q14" s="41">
        <v>0.12488456808920788</v>
      </c>
      <c r="R14" s="54">
        <v>0.16463640259074794</v>
      </c>
      <c r="S14" s="41">
        <v>0.11793298850540156</v>
      </c>
      <c r="T14" s="54">
        <v>0.12078142153804688</v>
      </c>
      <c r="U14" s="41">
        <v>0.20192701892179216</v>
      </c>
      <c r="V14" s="41">
        <v>0.1693840390722314</v>
      </c>
      <c r="W14" s="41">
        <v>7.1021158236237142E-2</v>
      </c>
      <c r="X14" s="54">
        <v>0.1477819081714114</v>
      </c>
      <c r="Y14" s="41">
        <v>0.10290079348668847</v>
      </c>
      <c r="Z14" s="41">
        <v>0.16369187900563481</v>
      </c>
      <c r="AA14" s="41">
        <v>0.12938203096935733</v>
      </c>
      <c r="AB14" s="41">
        <v>0.18433900379612445</v>
      </c>
      <c r="AC14" s="41">
        <v>0.17643675413228876</v>
      </c>
      <c r="AD14" s="41">
        <v>0</v>
      </c>
      <c r="AE14" s="54">
        <v>0.15270902728203914</v>
      </c>
      <c r="AF14" s="41">
        <v>0.12403953195198068</v>
      </c>
      <c r="AG14" s="54">
        <v>0.14308775152751088</v>
      </c>
      <c r="AH14" s="41">
        <v>0.12544214707617748</v>
      </c>
      <c r="AI14" s="41">
        <v>0.16664919579559925</v>
      </c>
      <c r="AJ14" s="41">
        <v>0.15443748621304562</v>
      </c>
      <c r="AK14" s="41">
        <v>0.12846645942574847</v>
      </c>
      <c r="AL14" s="54">
        <v>0.13066197270076124</v>
      </c>
      <c r="AM14" s="41">
        <v>0.11737190367395298</v>
      </c>
      <c r="AN14" s="41">
        <v>0.15113496901317464</v>
      </c>
      <c r="AO14" s="41">
        <v>0.16895047410230318</v>
      </c>
      <c r="AP14" s="41">
        <v>0.16861955266448989</v>
      </c>
      <c r="AQ14" s="47">
        <v>0.16925256725229118</v>
      </c>
    </row>
    <row r="15" spans="1:43" ht="20" customHeight="1" x14ac:dyDescent="0.25">
      <c r="A15" s="84"/>
      <c r="B15" s="44">
        <v>281</v>
      </c>
      <c r="C15" s="38">
        <v>5</v>
      </c>
      <c r="D15" s="38">
        <v>77</v>
      </c>
      <c r="E15" s="38">
        <v>24</v>
      </c>
      <c r="F15" s="38">
        <v>36</v>
      </c>
      <c r="G15" s="38">
        <v>52</v>
      </c>
      <c r="H15" s="51">
        <v>9</v>
      </c>
      <c r="I15" s="38">
        <v>106</v>
      </c>
      <c r="J15" s="38">
        <v>21</v>
      </c>
      <c r="K15" s="38">
        <v>28</v>
      </c>
      <c r="L15" s="38">
        <v>24</v>
      </c>
      <c r="M15" s="51">
        <v>33</v>
      </c>
      <c r="N15" s="38">
        <v>112</v>
      </c>
      <c r="O15" s="38">
        <v>22</v>
      </c>
      <c r="P15" s="51">
        <v>134</v>
      </c>
      <c r="Q15" s="38">
        <v>87</v>
      </c>
      <c r="R15" s="51">
        <v>159</v>
      </c>
      <c r="S15" s="38">
        <v>121</v>
      </c>
      <c r="T15" s="51">
        <v>66</v>
      </c>
      <c r="U15" s="38">
        <v>98</v>
      </c>
      <c r="V15" s="38">
        <v>84</v>
      </c>
      <c r="W15" s="38">
        <v>34</v>
      </c>
      <c r="X15" s="51">
        <v>71</v>
      </c>
      <c r="Y15" s="38">
        <v>34</v>
      </c>
      <c r="Z15" s="38">
        <v>44</v>
      </c>
      <c r="AA15" s="38">
        <v>85</v>
      </c>
      <c r="AB15" s="38">
        <v>18</v>
      </c>
      <c r="AC15" s="38">
        <v>30</v>
      </c>
      <c r="AD15" s="38">
        <v>0</v>
      </c>
      <c r="AE15" s="51">
        <v>177</v>
      </c>
      <c r="AF15" s="38">
        <v>104</v>
      </c>
      <c r="AG15" s="51">
        <v>56</v>
      </c>
      <c r="AH15" s="38">
        <v>45</v>
      </c>
      <c r="AI15" s="38">
        <v>47</v>
      </c>
      <c r="AJ15" s="38">
        <v>54</v>
      </c>
      <c r="AK15" s="38">
        <v>48</v>
      </c>
      <c r="AL15" s="51">
        <v>155</v>
      </c>
      <c r="AM15" s="38">
        <v>84</v>
      </c>
      <c r="AN15" s="38">
        <v>71</v>
      </c>
      <c r="AO15" s="38">
        <v>116</v>
      </c>
      <c r="AP15" s="38">
        <v>55</v>
      </c>
      <c r="AQ15" s="44">
        <v>61</v>
      </c>
    </row>
    <row r="16" spans="1:43" ht="20" customHeight="1" x14ac:dyDescent="0.25">
      <c r="A16" s="83" t="s">
        <v>117</v>
      </c>
      <c r="B16" s="45">
        <v>0.15778754360451383</v>
      </c>
      <c r="C16" s="39">
        <v>7.4389110335115513E-2</v>
      </c>
      <c r="D16" s="39">
        <v>9.3205134586248364E-2</v>
      </c>
      <c r="E16" s="39">
        <v>0.10168890722597268</v>
      </c>
      <c r="F16" s="39">
        <v>0.11399117349774246</v>
      </c>
      <c r="G16" s="39">
        <v>0.10471080865204925</v>
      </c>
      <c r="H16" s="52">
        <v>7.0169216309764415E-2</v>
      </c>
      <c r="I16" s="39">
        <v>0.12630757443604768</v>
      </c>
      <c r="J16" s="39">
        <v>0.10155506347781092</v>
      </c>
      <c r="K16" s="39">
        <v>0.14165774847641827</v>
      </c>
      <c r="L16" s="39">
        <v>0.11024741020858725</v>
      </c>
      <c r="M16" s="52">
        <v>8.434755653304965E-2</v>
      </c>
      <c r="N16" s="39">
        <v>0.12138863409321511</v>
      </c>
      <c r="O16" s="39">
        <v>0.13314335499223717</v>
      </c>
      <c r="P16" s="52">
        <v>0.11411230600730754</v>
      </c>
      <c r="Q16" s="39">
        <v>0.12739036930965947</v>
      </c>
      <c r="R16" s="52">
        <v>0.10150868270212643</v>
      </c>
      <c r="S16" s="39">
        <v>0.2067216993635827</v>
      </c>
      <c r="T16" s="52">
        <v>0.15144592598599366</v>
      </c>
      <c r="U16" s="39">
        <v>0.18110352218904283</v>
      </c>
      <c r="V16" s="39">
        <v>0.16638374704195569</v>
      </c>
      <c r="W16" s="39">
        <v>0.13231493724688728</v>
      </c>
      <c r="X16" s="52">
        <v>0.15848104979299285</v>
      </c>
      <c r="Y16" s="39">
        <v>0.1914523612074574</v>
      </c>
      <c r="Z16" s="39">
        <v>0.1224272270869896</v>
      </c>
      <c r="AA16" s="39">
        <v>0.14254942418583888</v>
      </c>
      <c r="AB16" s="39">
        <v>0.18061334897196532</v>
      </c>
      <c r="AC16" s="39">
        <v>0.19156255884050963</v>
      </c>
      <c r="AD16" s="39">
        <v>0</v>
      </c>
      <c r="AE16" s="52">
        <v>0.14707102634517463</v>
      </c>
      <c r="AF16" s="39">
        <v>0.1725678028350596</v>
      </c>
      <c r="AG16" s="52">
        <v>0.1744194290423412</v>
      </c>
      <c r="AH16" s="39">
        <v>0.13247217148671267</v>
      </c>
      <c r="AI16" s="39">
        <v>0.12644650375224564</v>
      </c>
      <c r="AJ16" s="39">
        <v>0.11186368826205112</v>
      </c>
      <c r="AK16" s="39">
        <v>0.124183069087413</v>
      </c>
      <c r="AL16" s="52">
        <v>0.15215268243724719</v>
      </c>
      <c r="AM16" s="39">
        <v>0.13832172775187868</v>
      </c>
      <c r="AN16" s="39">
        <v>0.17345889865775913</v>
      </c>
      <c r="AO16" s="39">
        <v>0.16539768231692883</v>
      </c>
      <c r="AP16" s="39">
        <v>0.14739153597592719</v>
      </c>
      <c r="AQ16" s="45">
        <v>0.18183521958634874</v>
      </c>
    </row>
    <row r="17" spans="1:43" ht="20" customHeight="1" x14ac:dyDescent="0.25">
      <c r="A17" s="83"/>
      <c r="B17" s="46">
        <v>316</v>
      </c>
      <c r="C17" s="40">
        <v>20</v>
      </c>
      <c r="D17" s="40">
        <v>38</v>
      </c>
      <c r="E17" s="40">
        <v>18</v>
      </c>
      <c r="F17" s="40">
        <v>40</v>
      </c>
      <c r="G17" s="40">
        <v>19</v>
      </c>
      <c r="H17" s="53">
        <v>24</v>
      </c>
      <c r="I17" s="40">
        <v>61</v>
      </c>
      <c r="J17" s="40">
        <v>18</v>
      </c>
      <c r="K17" s="40">
        <v>14</v>
      </c>
      <c r="L17" s="40">
        <v>22</v>
      </c>
      <c r="M17" s="53">
        <v>49</v>
      </c>
      <c r="N17" s="40">
        <v>53</v>
      </c>
      <c r="O17" s="40">
        <v>18</v>
      </c>
      <c r="P17" s="53">
        <v>78</v>
      </c>
      <c r="Q17" s="40">
        <v>89</v>
      </c>
      <c r="R17" s="53">
        <v>98</v>
      </c>
      <c r="S17" s="40">
        <v>213</v>
      </c>
      <c r="T17" s="53">
        <v>83</v>
      </c>
      <c r="U17" s="40">
        <v>88</v>
      </c>
      <c r="V17" s="40">
        <v>82</v>
      </c>
      <c r="W17" s="40">
        <v>63</v>
      </c>
      <c r="X17" s="53">
        <v>76</v>
      </c>
      <c r="Y17" s="40">
        <v>63</v>
      </c>
      <c r="Z17" s="40">
        <v>33</v>
      </c>
      <c r="AA17" s="40">
        <v>93</v>
      </c>
      <c r="AB17" s="40">
        <v>17</v>
      </c>
      <c r="AC17" s="40">
        <v>33</v>
      </c>
      <c r="AD17" s="40">
        <v>0</v>
      </c>
      <c r="AE17" s="53">
        <v>171</v>
      </c>
      <c r="AF17" s="40">
        <v>145</v>
      </c>
      <c r="AG17" s="53">
        <v>68</v>
      </c>
      <c r="AH17" s="40">
        <v>48</v>
      </c>
      <c r="AI17" s="40">
        <v>36</v>
      </c>
      <c r="AJ17" s="40">
        <v>39</v>
      </c>
      <c r="AK17" s="40">
        <v>46</v>
      </c>
      <c r="AL17" s="53">
        <v>180</v>
      </c>
      <c r="AM17" s="40">
        <v>99</v>
      </c>
      <c r="AN17" s="40">
        <v>81</v>
      </c>
      <c r="AO17" s="40">
        <v>114</v>
      </c>
      <c r="AP17" s="40">
        <v>48</v>
      </c>
      <c r="AQ17" s="46">
        <v>65</v>
      </c>
    </row>
    <row r="18" spans="1:43" ht="20" customHeight="1" x14ac:dyDescent="0.25">
      <c r="A18" s="84" t="s">
        <v>118</v>
      </c>
      <c r="B18" s="47">
        <v>0.35407329154400158</v>
      </c>
      <c r="C18" s="41">
        <v>0.74632485420688865</v>
      </c>
      <c r="D18" s="41">
        <v>0.32210495023344832</v>
      </c>
      <c r="E18" s="41">
        <v>0.38546645563812632</v>
      </c>
      <c r="F18" s="41">
        <v>0.41413013675244748</v>
      </c>
      <c r="G18" s="41">
        <v>0.2277637109369752</v>
      </c>
      <c r="H18" s="54">
        <v>0.68612853643742033</v>
      </c>
      <c r="I18" s="41">
        <v>0.31478592810750439</v>
      </c>
      <c r="J18" s="41">
        <v>0.40541428405219471</v>
      </c>
      <c r="K18" s="41">
        <v>0.32511625711958281</v>
      </c>
      <c r="L18" s="41">
        <v>0.41018765737722845</v>
      </c>
      <c r="M18" s="54">
        <v>0.57282016752563425</v>
      </c>
      <c r="N18" s="41">
        <v>0.26047662395121385</v>
      </c>
      <c r="O18" s="41">
        <v>0.32845688188258426</v>
      </c>
      <c r="P18" s="54">
        <v>0.35410624232219873</v>
      </c>
      <c r="Q18" s="41">
        <v>0.44909147009705414</v>
      </c>
      <c r="R18" s="54">
        <v>0.34577954873028682</v>
      </c>
      <c r="S18" s="41">
        <v>0.36425938983341261</v>
      </c>
      <c r="T18" s="54">
        <v>0.3147706844303112</v>
      </c>
      <c r="U18" s="41">
        <v>0.27820055125983034</v>
      </c>
      <c r="V18" s="41">
        <v>0.34956446973393257</v>
      </c>
      <c r="W18" s="41">
        <v>0.48166017188383869</v>
      </c>
      <c r="X18" s="54">
        <v>0.3460315394144397</v>
      </c>
      <c r="Y18" s="41">
        <v>0.34678613411184467</v>
      </c>
      <c r="Z18" s="41">
        <v>0.3943429326221024</v>
      </c>
      <c r="AA18" s="41">
        <v>0.35943539298517002</v>
      </c>
      <c r="AB18" s="41">
        <v>0.30575260728254272</v>
      </c>
      <c r="AC18" s="41">
        <v>0.33446514619696055</v>
      </c>
      <c r="AD18" s="41">
        <v>0</v>
      </c>
      <c r="AE18" s="54">
        <v>0.38006976296683298</v>
      </c>
      <c r="AF18" s="41">
        <v>0.31821886445630859</v>
      </c>
      <c r="AG18" s="54">
        <v>0.32078366938507402</v>
      </c>
      <c r="AH18" s="41">
        <v>0.39184917541319131</v>
      </c>
      <c r="AI18" s="41">
        <v>0.34971754141035832</v>
      </c>
      <c r="AJ18" s="41">
        <v>0.33892937701993148</v>
      </c>
      <c r="AK18" s="41">
        <v>0.44121308805337128</v>
      </c>
      <c r="AL18" s="54">
        <v>0.40274093338572908</v>
      </c>
      <c r="AM18" s="41">
        <v>0.43229560296263658</v>
      </c>
      <c r="AN18" s="41">
        <v>0.35721275440922412</v>
      </c>
      <c r="AO18" s="41">
        <v>0.2778901934833235</v>
      </c>
      <c r="AP18" s="41">
        <v>0.2974576566037534</v>
      </c>
      <c r="AQ18" s="47">
        <v>0.26002735386073994</v>
      </c>
    </row>
    <row r="19" spans="1:43" ht="20" customHeight="1" x14ac:dyDescent="0.25">
      <c r="A19" s="84"/>
      <c r="B19" s="44">
        <v>708</v>
      </c>
      <c r="C19" s="38">
        <v>198</v>
      </c>
      <c r="D19" s="38">
        <v>130</v>
      </c>
      <c r="E19" s="38">
        <v>69</v>
      </c>
      <c r="F19" s="38">
        <v>147</v>
      </c>
      <c r="G19" s="38">
        <v>41</v>
      </c>
      <c r="H19" s="51">
        <v>232</v>
      </c>
      <c r="I19" s="38">
        <v>151</v>
      </c>
      <c r="J19" s="38">
        <v>71</v>
      </c>
      <c r="K19" s="38">
        <v>31</v>
      </c>
      <c r="L19" s="38">
        <v>84</v>
      </c>
      <c r="M19" s="51">
        <v>329</v>
      </c>
      <c r="N19" s="38">
        <v>114</v>
      </c>
      <c r="O19" s="38">
        <v>43</v>
      </c>
      <c r="P19" s="51">
        <v>243</v>
      </c>
      <c r="Q19" s="38">
        <v>315</v>
      </c>
      <c r="R19" s="51">
        <v>333</v>
      </c>
      <c r="S19" s="38">
        <v>375</v>
      </c>
      <c r="T19" s="51">
        <v>172</v>
      </c>
      <c r="U19" s="38">
        <v>135</v>
      </c>
      <c r="V19" s="38">
        <v>173</v>
      </c>
      <c r="W19" s="38">
        <v>228</v>
      </c>
      <c r="X19" s="51">
        <v>166</v>
      </c>
      <c r="Y19" s="38">
        <v>115</v>
      </c>
      <c r="Z19" s="38">
        <v>105</v>
      </c>
      <c r="AA19" s="38">
        <v>236</v>
      </c>
      <c r="AB19" s="38">
        <v>30</v>
      </c>
      <c r="AC19" s="38">
        <v>57</v>
      </c>
      <c r="AD19" s="38">
        <v>0</v>
      </c>
      <c r="AE19" s="51">
        <v>441</v>
      </c>
      <c r="AF19" s="38">
        <v>268</v>
      </c>
      <c r="AG19" s="51">
        <v>125</v>
      </c>
      <c r="AH19" s="38">
        <v>142</v>
      </c>
      <c r="AI19" s="38">
        <v>99</v>
      </c>
      <c r="AJ19" s="38">
        <v>118</v>
      </c>
      <c r="AK19" s="38">
        <v>164</v>
      </c>
      <c r="AL19" s="51">
        <v>478</v>
      </c>
      <c r="AM19" s="38">
        <v>311</v>
      </c>
      <c r="AN19" s="38">
        <v>167</v>
      </c>
      <c r="AO19" s="38">
        <v>191</v>
      </c>
      <c r="AP19" s="38">
        <v>98</v>
      </c>
      <c r="AQ19" s="44">
        <v>93</v>
      </c>
    </row>
    <row r="20" spans="1:43" ht="20" customHeight="1" x14ac:dyDescent="0.25">
      <c r="A20" s="83" t="s">
        <v>119</v>
      </c>
      <c r="B20" s="45">
        <v>0.25106760741656298</v>
      </c>
      <c r="C20" s="39">
        <v>3.6745424545286898E-2</v>
      </c>
      <c r="D20" s="39">
        <v>0.34977525620390393</v>
      </c>
      <c r="E20" s="39">
        <v>0.25541530171533772</v>
      </c>
      <c r="F20" s="39">
        <v>0.22364018891880061</v>
      </c>
      <c r="G20" s="39">
        <v>0.42645233396341597</v>
      </c>
      <c r="H20" s="52">
        <v>6.9802752023962453E-2</v>
      </c>
      <c r="I20" s="39">
        <v>0.36155137269154314</v>
      </c>
      <c r="J20" s="39">
        <v>0.25772775790896629</v>
      </c>
      <c r="K20" s="39">
        <v>0.3415687844727856</v>
      </c>
      <c r="L20" s="39">
        <v>0.24075162725852745</v>
      </c>
      <c r="M20" s="52">
        <v>0.11865980152576572</v>
      </c>
      <c r="N20" s="39">
        <v>0.39289278563395025</v>
      </c>
      <c r="O20" s="39">
        <v>0.31410742656381635</v>
      </c>
      <c r="P20" s="52">
        <v>0.31905547186666444</v>
      </c>
      <c r="Q20" s="39">
        <v>0.21211485100949676</v>
      </c>
      <c r="R20" s="52">
        <v>0.30102150691786123</v>
      </c>
      <c r="S20" s="39">
        <v>0.20473821113139434</v>
      </c>
      <c r="T20" s="52">
        <v>0.26748582720912323</v>
      </c>
      <c r="U20" s="39">
        <v>0.31688494909544224</v>
      </c>
      <c r="V20" s="39">
        <v>0.2479380632789803</v>
      </c>
      <c r="W20" s="39">
        <v>0.16816166995889456</v>
      </c>
      <c r="X20" s="52">
        <v>0.2481909189320671</v>
      </c>
      <c r="Y20" s="39">
        <v>0.2118101108528804</v>
      </c>
      <c r="Z20" s="39">
        <v>0.27288131551413863</v>
      </c>
      <c r="AA20" s="39">
        <v>0.24997971542261538</v>
      </c>
      <c r="AB20" s="39">
        <v>0.29247473398517498</v>
      </c>
      <c r="AC20" s="39">
        <v>0.28186102843303024</v>
      </c>
      <c r="AD20" s="39">
        <v>0</v>
      </c>
      <c r="AE20" s="52">
        <v>0.25183162380123753</v>
      </c>
      <c r="AF20" s="39">
        <v>0.25001387326500896</v>
      </c>
      <c r="AG20" s="52">
        <v>0.2566668246980422</v>
      </c>
      <c r="AH20" s="39">
        <v>0.26379772728088913</v>
      </c>
      <c r="AI20" s="39">
        <v>0.2992896915577708</v>
      </c>
      <c r="AJ20" s="39">
        <v>0.25433484692200392</v>
      </c>
      <c r="AK20" s="39">
        <v>0.21216898629240141</v>
      </c>
      <c r="AL20" s="52">
        <v>0.22346058063019114</v>
      </c>
      <c r="AM20" s="39">
        <v>0.20237359530604618</v>
      </c>
      <c r="AN20" s="39">
        <v>0.25594451821624092</v>
      </c>
      <c r="AO20" s="39">
        <v>0.31194457512454415</v>
      </c>
      <c r="AP20" s="39">
        <v>0.30525120562604924</v>
      </c>
      <c r="AQ20" s="45">
        <v>0.31805485038866166</v>
      </c>
    </row>
    <row r="21" spans="1:43" ht="20" customHeight="1" x14ac:dyDescent="0.25">
      <c r="A21" s="85"/>
      <c r="B21" s="48">
        <v>502</v>
      </c>
      <c r="C21" s="42">
        <v>10</v>
      </c>
      <c r="D21" s="42">
        <v>141</v>
      </c>
      <c r="E21" s="42">
        <v>46</v>
      </c>
      <c r="F21" s="42">
        <v>79</v>
      </c>
      <c r="G21" s="42">
        <v>77</v>
      </c>
      <c r="H21" s="57">
        <v>24</v>
      </c>
      <c r="I21" s="42">
        <v>174</v>
      </c>
      <c r="J21" s="42">
        <v>45</v>
      </c>
      <c r="K21" s="42">
        <v>33</v>
      </c>
      <c r="L21" s="42">
        <v>49</v>
      </c>
      <c r="M21" s="57">
        <v>68</v>
      </c>
      <c r="N21" s="42">
        <v>173</v>
      </c>
      <c r="O21" s="42">
        <v>42</v>
      </c>
      <c r="P21" s="57">
        <v>219</v>
      </c>
      <c r="Q21" s="42">
        <v>149</v>
      </c>
      <c r="R21" s="57">
        <v>290</v>
      </c>
      <c r="S21" s="42">
        <v>211</v>
      </c>
      <c r="T21" s="57">
        <v>146</v>
      </c>
      <c r="U21" s="42">
        <v>153</v>
      </c>
      <c r="V21" s="42">
        <v>123</v>
      </c>
      <c r="W21" s="42">
        <v>80</v>
      </c>
      <c r="X21" s="57">
        <v>119</v>
      </c>
      <c r="Y21" s="42">
        <v>70</v>
      </c>
      <c r="Z21" s="42">
        <v>73</v>
      </c>
      <c r="AA21" s="42">
        <v>164</v>
      </c>
      <c r="AB21" s="42">
        <v>28</v>
      </c>
      <c r="AC21" s="42">
        <v>48</v>
      </c>
      <c r="AD21" s="42">
        <v>0</v>
      </c>
      <c r="AE21" s="57">
        <v>292</v>
      </c>
      <c r="AF21" s="42">
        <v>210</v>
      </c>
      <c r="AG21" s="57">
        <v>100</v>
      </c>
      <c r="AH21" s="42">
        <v>95</v>
      </c>
      <c r="AI21" s="42">
        <v>85</v>
      </c>
      <c r="AJ21" s="42">
        <v>88</v>
      </c>
      <c r="AK21" s="42">
        <v>79</v>
      </c>
      <c r="AL21" s="57">
        <v>265</v>
      </c>
      <c r="AM21" s="42">
        <v>146</v>
      </c>
      <c r="AN21" s="42">
        <v>119</v>
      </c>
      <c r="AO21" s="42">
        <v>214</v>
      </c>
      <c r="AP21" s="42">
        <v>100</v>
      </c>
      <c r="AQ21" s="48">
        <v>114</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8" display="Return to index" xr:uid="{A62CF7CE-3697-4E68-AF73-F0ECF91C7170}"/>
  </hyperlinks>
  <pageMargins left="0.7" right="0.7" top="0.75" bottom="0.75" header="0.3" footer="0.3"/>
  <headerFooter alignWithMargins="0"/>
  <drawing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9.6182957358076276E-2</v>
      </c>
      <c r="C6" s="37">
        <v>0.33592003923970543</v>
      </c>
      <c r="D6" s="37">
        <v>7.4732045263212268E-2</v>
      </c>
      <c r="E6" s="37">
        <v>5.0055361107779327E-2</v>
      </c>
      <c r="F6" s="37">
        <v>9.9831758469519694E-2</v>
      </c>
      <c r="G6" s="37">
        <v>4.4032071712151094E-2</v>
      </c>
      <c r="H6" s="50">
        <v>0.26987990444934257</v>
      </c>
      <c r="I6" s="37">
        <v>6.1652749976464555E-2</v>
      </c>
      <c r="J6" s="37">
        <v>6.5893088083861517E-2</v>
      </c>
      <c r="K6" s="37">
        <v>9.2122274393650866E-2</v>
      </c>
      <c r="L6" s="37">
        <v>9.2853384950165305E-2</v>
      </c>
      <c r="M6" s="50">
        <v>0.19222805442374988</v>
      </c>
      <c r="N6" s="37">
        <v>4.9264704904565096E-2</v>
      </c>
      <c r="O6" s="37">
        <v>7.3127228286309715E-2</v>
      </c>
      <c r="P6" s="50">
        <v>8.5048818146738675E-2</v>
      </c>
      <c r="Q6" s="37">
        <v>0.13001124935160469</v>
      </c>
      <c r="R6" s="50">
        <v>8.8009195531872961E-2</v>
      </c>
      <c r="S6" s="37">
        <v>0.10450117021962142</v>
      </c>
      <c r="T6" s="50">
        <v>9.950049498552474E-2</v>
      </c>
      <c r="U6" s="37">
        <v>7.0501818194509069E-2</v>
      </c>
      <c r="V6" s="37">
        <v>6.5934571295058045E-2</v>
      </c>
      <c r="W6" s="37">
        <v>0.15019420623817534</v>
      </c>
      <c r="X6" s="50">
        <v>8.5729847236717324E-2</v>
      </c>
      <c r="Y6" s="37">
        <v>0.11669177062056195</v>
      </c>
      <c r="Z6" s="37">
        <v>9.2118518266654015E-2</v>
      </c>
      <c r="AA6" s="37">
        <v>0.10313679061199946</v>
      </c>
      <c r="AB6" s="37">
        <v>0.10352999592535413</v>
      </c>
      <c r="AC6" s="37">
        <v>6.1224607248246528E-2</v>
      </c>
      <c r="AD6" s="37">
        <v>0</v>
      </c>
      <c r="AE6" s="50">
        <v>9.8224954700024208E-2</v>
      </c>
      <c r="AF6" s="37">
        <v>9.3366627263914342E-2</v>
      </c>
      <c r="AG6" s="50">
        <v>8.5221282314112135E-2</v>
      </c>
      <c r="AH6" s="37">
        <v>0.11700888662619487</v>
      </c>
      <c r="AI6" s="37">
        <v>9.2441165635059039E-2</v>
      </c>
      <c r="AJ6" s="37">
        <v>9.0836326375261595E-2</v>
      </c>
      <c r="AK6" s="37">
        <v>0.10228974488821989</v>
      </c>
      <c r="AL6" s="50">
        <v>0.10363824190228599</v>
      </c>
      <c r="AM6" s="37">
        <v>0.12555990185916785</v>
      </c>
      <c r="AN6" s="37">
        <v>6.9868510341530687E-2</v>
      </c>
      <c r="AO6" s="37">
        <v>9.2778650362577139E-2</v>
      </c>
      <c r="AP6" s="37">
        <v>0.1196387825267566</v>
      </c>
      <c r="AQ6" s="43">
        <v>6.8258444031426183E-2</v>
      </c>
    </row>
    <row r="7" spans="1:43" ht="20" customHeight="1" x14ac:dyDescent="0.25">
      <c r="A7" s="84"/>
      <c r="B7" s="44">
        <v>192</v>
      </c>
      <c r="C7" s="38">
        <v>89</v>
      </c>
      <c r="D7" s="38">
        <v>30</v>
      </c>
      <c r="E7" s="38">
        <v>9</v>
      </c>
      <c r="F7" s="38">
        <v>35</v>
      </c>
      <c r="G7" s="38">
        <v>8</v>
      </c>
      <c r="H7" s="51">
        <v>91</v>
      </c>
      <c r="I7" s="38">
        <v>30</v>
      </c>
      <c r="J7" s="38">
        <v>11</v>
      </c>
      <c r="K7" s="38">
        <v>9</v>
      </c>
      <c r="L7" s="38">
        <v>19</v>
      </c>
      <c r="M7" s="51">
        <v>111</v>
      </c>
      <c r="N7" s="38">
        <v>22</v>
      </c>
      <c r="O7" s="38">
        <v>10</v>
      </c>
      <c r="P7" s="51">
        <v>58</v>
      </c>
      <c r="Q7" s="38">
        <v>91</v>
      </c>
      <c r="R7" s="51">
        <v>85</v>
      </c>
      <c r="S7" s="38">
        <v>107</v>
      </c>
      <c r="T7" s="51">
        <v>54</v>
      </c>
      <c r="U7" s="38">
        <v>34</v>
      </c>
      <c r="V7" s="38">
        <v>33</v>
      </c>
      <c r="W7" s="38">
        <v>71</v>
      </c>
      <c r="X7" s="51">
        <v>41</v>
      </c>
      <c r="Y7" s="38">
        <v>39</v>
      </c>
      <c r="Z7" s="38">
        <v>25</v>
      </c>
      <c r="AA7" s="38">
        <v>68</v>
      </c>
      <c r="AB7" s="38">
        <v>10</v>
      </c>
      <c r="AC7" s="38">
        <v>10</v>
      </c>
      <c r="AD7" s="38">
        <v>0</v>
      </c>
      <c r="AE7" s="51">
        <v>114</v>
      </c>
      <c r="AF7" s="38">
        <v>78</v>
      </c>
      <c r="AG7" s="51">
        <v>33</v>
      </c>
      <c r="AH7" s="38">
        <v>42</v>
      </c>
      <c r="AI7" s="38">
        <v>26</v>
      </c>
      <c r="AJ7" s="38">
        <v>32</v>
      </c>
      <c r="AK7" s="38">
        <v>38</v>
      </c>
      <c r="AL7" s="51">
        <v>123</v>
      </c>
      <c r="AM7" s="38">
        <v>90</v>
      </c>
      <c r="AN7" s="38">
        <v>33</v>
      </c>
      <c r="AO7" s="38">
        <v>64</v>
      </c>
      <c r="AP7" s="38">
        <v>39</v>
      </c>
      <c r="AQ7" s="44">
        <v>25</v>
      </c>
    </row>
    <row r="8" spans="1:43" ht="20" customHeight="1" x14ac:dyDescent="0.25">
      <c r="A8" s="83" t="s">
        <v>113</v>
      </c>
      <c r="B8" s="45">
        <v>0.18238948642813685</v>
      </c>
      <c r="C8" s="39">
        <v>0.36806553785673785</v>
      </c>
      <c r="D8" s="39">
        <v>0.1433596609441069</v>
      </c>
      <c r="E8" s="39">
        <v>0.22276794985680357</v>
      </c>
      <c r="F8" s="39">
        <v>0.22392170552405724</v>
      </c>
      <c r="G8" s="39">
        <v>9.4437145545108209E-2</v>
      </c>
      <c r="H8" s="52">
        <v>0.34751012643774237</v>
      </c>
      <c r="I8" s="39">
        <v>0.13465540459710604</v>
      </c>
      <c r="J8" s="39">
        <v>0.22389101024593225</v>
      </c>
      <c r="K8" s="39">
        <v>0.13557936655077402</v>
      </c>
      <c r="L8" s="39">
        <v>0.21176590165146089</v>
      </c>
      <c r="M8" s="52">
        <v>0.30330971801087081</v>
      </c>
      <c r="N8" s="39">
        <v>0.1035812109048305</v>
      </c>
      <c r="O8" s="39">
        <v>0.13727020319928165</v>
      </c>
      <c r="P8" s="52">
        <v>0.18026398151153647</v>
      </c>
      <c r="Q8" s="39">
        <v>0.21026643006380824</v>
      </c>
      <c r="R8" s="52">
        <v>0.1805631276895634</v>
      </c>
      <c r="S8" s="39">
        <v>0.18534331489307576</v>
      </c>
      <c r="T8" s="52">
        <v>0.17778239343133986</v>
      </c>
      <c r="U8" s="39">
        <v>0.1386735065005337</v>
      </c>
      <c r="V8" s="39">
        <v>0.18250483884192709</v>
      </c>
      <c r="W8" s="39">
        <v>0.23223457533542624</v>
      </c>
      <c r="X8" s="52">
        <v>0.15483379528568109</v>
      </c>
      <c r="Y8" s="39">
        <v>0.17912131887018123</v>
      </c>
      <c r="Z8" s="39">
        <v>0.19838325664340342</v>
      </c>
      <c r="AA8" s="39">
        <v>0.2144953243822981</v>
      </c>
      <c r="AB8" s="39">
        <v>0.1578209437764069</v>
      </c>
      <c r="AC8" s="39">
        <v>0.13155144495403362</v>
      </c>
      <c r="AD8" s="39">
        <v>0</v>
      </c>
      <c r="AE8" s="52">
        <v>0.19397594325164527</v>
      </c>
      <c r="AF8" s="39">
        <v>0.16640940341508936</v>
      </c>
      <c r="AG8" s="52">
        <v>0.15638624134436824</v>
      </c>
      <c r="AH8" s="39">
        <v>0.18688752701675201</v>
      </c>
      <c r="AI8" s="39">
        <v>0.17244334042217699</v>
      </c>
      <c r="AJ8" s="39">
        <v>0.18087496506391068</v>
      </c>
      <c r="AK8" s="39">
        <v>0.22989106431874351</v>
      </c>
      <c r="AL8" s="52">
        <v>0.20954517182406002</v>
      </c>
      <c r="AM8" s="39">
        <v>0.22267847308806041</v>
      </c>
      <c r="AN8" s="39">
        <v>0.18931367206244715</v>
      </c>
      <c r="AO8" s="39">
        <v>0.14838034092380034</v>
      </c>
      <c r="AP8" s="39">
        <v>0.13391788988493442</v>
      </c>
      <c r="AQ8" s="45">
        <v>0.16158289262233874</v>
      </c>
    </row>
    <row r="9" spans="1:43" ht="20" customHeight="1" x14ac:dyDescent="0.25">
      <c r="A9" s="83"/>
      <c r="B9" s="46">
        <v>365</v>
      </c>
      <c r="C9" s="40">
        <v>98</v>
      </c>
      <c r="D9" s="40">
        <v>58</v>
      </c>
      <c r="E9" s="40">
        <v>40</v>
      </c>
      <c r="F9" s="40">
        <v>79</v>
      </c>
      <c r="G9" s="40">
        <v>17</v>
      </c>
      <c r="H9" s="53">
        <v>117</v>
      </c>
      <c r="I9" s="40">
        <v>65</v>
      </c>
      <c r="J9" s="40">
        <v>39</v>
      </c>
      <c r="K9" s="40">
        <v>13</v>
      </c>
      <c r="L9" s="40">
        <v>43</v>
      </c>
      <c r="M9" s="53">
        <v>174</v>
      </c>
      <c r="N9" s="40">
        <v>46</v>
      </c>
      <c r="O9" s="40">
        <v>18</v>
      </c>
      <c r="P9" s="53">
        <v>124</v>
      </c>
      <c r="Q9" s="40">
        <v>147</v>
      </c>
      <c r="R9" s="53">
        <v>174</v>
      </c>
      <c r="S9" s="40">
        <v>191</v>
      </c>
      <c r="T9" s="53">
        <v>97</v>
      </c>
      <c r="U9" s="40">
        <v>67</v>
      </c>
      <c r="V9" s="40">
        <v>90</v>
      </c>
      <c r="W9" s="40">
        <v>110</v>
      </c>
      <c r="X9" s="53">
        <v>74</v>
      </c>
      <c r="Y9" s="40">
        <v>59</v>
      </c>
      <c r="Z9" s="40">
        <v>53</v>
      </c>
      <c r="AA9" s="40">
        <v>141</v>
      </c>
      <c r="AB9" s="40">
        <v>15</v>
      </c>
      <c r="AC9" s="40">
        <v>22</v>
      </c>
      <c r="AD9" s="40">
        <v>0</v>
      </c>
      <c r="AE9" s="53">
        <v>225</v>
      </c>
      <c r="AF9" s="40">
        <v>140</v>
      </c>
      <c r="AG9" s="53">
        <v>61</v>
      </c>
      <c r="AH9" s="40">
        <v>68</v>
      </c>
      <c r="AI9" s="40">
        <v>49</v>
      </c>
      <c r="AJ9" s="40">
        <v>63</v>
      </c>
      <c r="AK9" s="40">
        <v>85</v>
      </c>
      <c r="AL9" s="53">
        <v>248</v>
      </c>
      <c r="AM9" s="40">
        <v>160</v>
      </c>
      <c r="AN9" s="40">
        <v>88</v>
      </c>
      <c r="AO9" s="40">
        <v>102</v>
      </c>
      <c r="AP9" s="40">
        <v>44</v>
      </c>
      <c r="AQ9" s="46">
        <v>58</v>
      </c>
    </row>
    <row r="10" spans="1:43" ht="20" customHeight="1" x14ac:dyDescent="0.25">
      <c r="A10" s="84" t="s">
        <v>114</v>
      </c>
      <c r="B10" s="47">
        <v>0.25503380136218146</v>
      </c>
      <c r="C10" s="41">
        <v>0.13105854582593207</v>
      </c>
      <c r="D10" s="41">
        <v>0.25319873029243883</v>
      </c>
      <c r="E10" s="41">
        <v>0.30484526026392494</v>
      </c>
      <c r="F10" s="41">
        <v>0.29448613607846658</v>
      </c>
      <c r="G10" s="41">
        <v>0.24339964205849365</v>
      </c>
      <c r="H10" s="54">
        <v>0.20389533939587681</v>
      </c>
      <c r="I10" s="41">
        <v>0.24494806229158647</v>
      </c>
      <c r="J10" s="41">
        <v>0.30108039098563105</v>
      </c>
      <c r="K10" s="41">
        <v>0.1501795817280801</v>
      </c>
      <c r="L10" s="41">
        <v>0.27407633720387653</v>
      </c>
      <c r="M10" s="54">
        <v>0.23912156670211959</v>
      </c>
      <c r="N10" s="41">
        <v>0.24233420198498984</v>
      </c>
      <c r="O10" s="41">
        <v>0.28318378569264785</v>
      </c>
      <c r="P10" s="54">
        <v>0.24008957396973432</v>
      </c>
      <c r="Q10" s="41">
        <v>0.25543916670843048</v>
      </c>
      <c r="R10" s="54">
        <v>0.2643310228293968</v>
      </c>
      <c r="S10" s="41">
        <v>0.2473545005445808</v>
      </c>
      <c r="T10" s="54">
        <v>0.24042117894960316</v>
      </c>
      <c r="U10" s="41">
        <v>0.24079472143293676</v>
      </c>
      <c r="V10" s="41">
        <v>0.27244513388661845</v>
      </c>
      <c r="W10" s="41">
        <v>0.26825272262314742</v>
      </c>
      <c r="X10" s="54">
        <v>0.26390085769869454</v>
      </c>
      <c r="Y10" s="41">
        <v>0.24820658835150852</v>
      </c>
      <c r="Z10" s="41">
        <v>0.2611722823926525</v>
      </c>
      <c r="AA10" s="41">
        <v>0.24773280298992628</v>
      </c>
      <c r="AB10" s="41">
        <v>0.27572078031149666</v>
      </c>
      <c r="AC10" s="41">
        <v>0.25011686696612911</v>
      </c>
      <c r="AD10" s="41">
        <v>0</v>
      </c>
      <c r="AE10" s="54">
        <v>0.24540359482630958</v>
      </c>
      <c r="AF10" s="41">
        <v>0.26831581692743706</v>
      </c>
      <c r="AG10" s="54">
        <v>0.26261654017196556</v>
      </c>
      <c r="AH10" s="41">
        <v>0.25023875909644383</v>
      </c>
      <c r="AI10" s="41">
        <v>0.25366191386292064</v>
      </c>
      <c r="AJ10" s="41">
        <v>0.29567805499930122</v>
      </c>
      <c r="AK10" s="41">
        <v>0.25972680336924137</v>
      </c>
      <c r="AL10" s="54">
        <v>0.24998288830396576</v>
      </c>
      <c r="AM10" s="41">
        <v>0.24939552064805448</v>
      </c>
      <c r="AN10" s="41">
        <v>0.2508877124872893</v>
      </c>
      <c r="AO10" s="41">
        <v>0.25105330070881932</v>
      </c>
      <c r="AP10" s="41">
        <v>0.25216499289028305</v>
      </c>
      <c r="AQ10" s="47">
        <v>0.2500384538160485</v>
      </c>
    </row>
    <row r="11" spans="1:43" ht="20" customHeight="1" x14ac:dyDescent="0.25">
      <c r="A11" s="84"/>
      <c r="B11" s="44">
        <v>510</v>
      </c>
      <c r="C11" s="38">
        <v>35</v>
      </c>
      <c r="D11" s="38">
        <v>102</v>
      </c>
      <c r="E11" s="38">
        <v>54</v>
      </c>
      <c r="F11" s="38">
        <v>104</v>
      </c>
      <c r="G11" s="38">
        <v>44</v>
      </c>
      <c r="H11" s="51">
        <v>69</v>
      </c>
      <c r="I11" s="38">
        <v>118</v>
      </c>
      <c r="J11" s="38">
        <v>52</v>
      </c>
      <c r="K11" s="38">
        <v>14</v>
      </c>
      <c r="L11" s="38">
        <v>56</v>
      </c>
      <c r="M11" s="51">
        <v>138</v>
      </c>
      <c r="N11" s="38">
        <v>106</v>
      </c>
      <c r="O11" s="38">
        <v>37</v>
      </c>
      <c r="P11" s="51">
        <v>165</v>
      </c>
      <c r="Q11" s="38">
        <v>179</v>
      </c>
      <c r="R11" s="51">
        <v>255</v>
      </c>
      <c r="S11" s="38">
        <v>254</v>
      </c>
      <c r="T11" s="51">
        <v>132</v>
      </c>
      <c r="U11" s="38">
        <v>117</v>
      </c>
      <c r="V11" s="38">
        <v>135</v>
      </c>
      <c r="W11" s="38">
        <v>127</v>
      </c>
      <c r="X11" s="51">
        <v>126</v>
      </c>
      <c r="Y11" s="38">
        <v>82</v>
      </c>
      <c r="Z11" s="38">
        <v>70</v>
      </c>
      <c r="AA11" s="38">
        <v>162</v>
      </c>
      <c r="AB11" s="38">
        <v>27</v>
      </c>
      <c r="AC11" s="38">
        <v>43</v>
      </c>
      <c r="AD11" s="38">
        <v>0</v>
      </c>
      <c r="AE11" s="51">
        <v>285</v>
      </c>
      <c r="AF11" s="38">
        <v>226</v>
      </c>
      <c r="AG11" s="51">
        <v>102</v>
      </c>
      <c r="AH11" s="38">
        <v>91</v>
      </c>
      <c r="AI11" s="38">
        <v>72</v>
      </c>
      <c r="AJ11" s="38">
        <v>103</v>
      </c>
      <c r="AK11" s="38">
        <v>96</v>
      </c>
      <c r="AL11" s="51">
        <v>296</v>
      </c>
      <c r="AM11" s="38">
        <v>179</v>
      </c>
      <c r="AN11" s="38">
        <v>117</v>
      </c>
      <c r="AO11" s="38">
        <v>173</v>
      </c>
      <c r="AP11" s="38">
        <v>83</v>
      </c>
      <c r="AQ11" s="44">
        <v>90</v>
      </c>
    </row>
    <row r="12" spans="1:43" ht="20" customHeight="1" x14ac:dyDescent="0.25">
      <c r="A12" s="83" t="s">
        <v>115</v>
      </c>
      <c r="B12" s="45">
        <v>0.13163434627140433</v>
      </c>
      <c r="C12" s="39">
        <v>3.5750107164009289E-2</v>
      </c>
      <c r="D12" s="39">
        <v>0.17385886559577945</v>
      </c>
      <c r="E12" s="39">
        <v>0.15333379404518216</v>
      </c>
      <c r="F12" s="39">
        <v>0.12282604943723095</v>
      </c>
      <c r="G12" s="39">
        <v>0.16348200834413024</v>
      </c>
      <c r="H12" s="52">
        <v>5.4154649815859955E-2</v>
      </c>
      <c r="I12" s="39">
        <v>0.1563298477571177</v>
      </c>
      <c r="J12" s="39">
        <v>0.15885900296617628</v>
      </c>
      <c r="K12" s="39">
        <v>0.16694497466391769</v>
      </c>
      <c r="L12" s="39">
        <v>0.12648910966931731</v>
      </c>
      <c r="M12" s="52">
        <v>8.1159714302584812E-2</v>
      </c>
      <c r="N12" s="39">
        <v>0.18169617762030207</v>
      </c>
      <c r="O12" s="39">
        <v>0.16982607498026869</v>
      </c>
      <c r="P12" s="52">
        <v>0.14300735893766378</v>
      </c>
      <c r="Q12" s="39">
        <v>0.11526572539267246</v>
      </c>
      <c r="R12" s="52">
        <v>0.16043471723060485</v>
      </c>
      <c r="S12" s="39">
        <v>0.10552782218322598</v>
      </c>
      <c r="T12" s="52">
        <v>0.166781245013565</v>
      </c>
      <c r="U12" s="39">
        <v>0.13641719137921193</v>
      </c>
      <c r="V12" s="39">
        <v>0.12740971750843919</v>
      </c>
      <c r="W12" s="39">
        <v>9.0575744546408779E-2</v>
      </c>
      <c r="X12" s="52">
        <v>0.14633636068261821</v>
      </c>
      <c r="Y12" s="39">
        <v>0.12623969072350916</v>
      </c>
      <c r="Z12" s="39">
        <v>0.15650382525201165</v>
      </c>
      <c r="AA12" s="39">
        <v>0.12859477821554435</v>
      </c>
      <c r="AB12" s="39">
        <v>0.10130703151396311</v>
      </c>
      <c r="AC12" s="39">
        <v>9.0730574800401517E-2</v>
      </c>
      <c r="AD12" s="39">
        <v>0</v>
      </c>
      <c r="AE12" s="52">
        <v>0.13697422399819106</v>
      </c>
      <c r="AF12" s="39">
        <v>0.12426956766363809</v>
      </c>
      <c r="AG12" s="52">
        <v>0.14089934847947297</v>
      </c>
      <c r="AH12" s="39">
        <v>0.13911441057218737</v>
      </c>
      <c r="AI12" s="39">
        <v>0.14896941023322094</v>
      </c>
      <c r="AJ12" s="39">
        <v>0.12723036347679792</v>
      </c>
      <c r="AK12" s="39">
        <v>0.13456979422597898</v>
      </c>
      <c r="AL12" s="52">
        <v>0.12128437573329533</v>
      </c>
      <c r="AM12" s="39">
        <v>9.9020673843098622E-2</v>
      </c>
      <c r="AN12" s="39">
        <v>0.15558101375520755</v>
      </c>
      <c r="AO12" s="39">
        <v>0.15049705423391507</v>
      </c>
      <c r="AP12" s="39">
        <v>0.15302456469896991</v>
      </c>
      <c r="AQ12" s="45">
        <v>0.14818972835299687</v>
      </c>
    </row>
    <row r="13" spans="1:43" ht="20" customHeight="1" x14ac:dyDescent="0.25">
      <c r="A13" s="83"/>
      <c r="B13" s="46">
        <v>263</v>
      </c>
      <c r="C13" s="40">
        <v>9</v>
      </c>
      <c r="D13" s="40">
        <v>70</v>
      </c>
      <c r="E13" s="40">
        <v>27</v>
      </c>
      <c r="F13" s="40">
        <v>44</v>
      </c>
      <c r="G13" s="40">
        <v>30</v>
      </c>
      <c r="H13" s="53">
        <v>18</v>
      </c>
      <c r="I13" s="40">
        <v>75</v>
      </c>
      <c r="J13" s="40">
        <v>28</v>
      </c>
      <c r="K13" s="40">
        <v>16</v>
      </c>
      <c r="L13" s="40">
        <v>26</v>
      </c>
      <c r="M13" s="53">
        <v>47</v>
      </c>
      <c r="N13" s="40">
        <v>80</v>
      </c>
      <c r="O13" s="40">
        <v>22</v>
      </c>
      <c r="P13" s="53">
        <v>98</v>
      </c>
      <c r="Q13" s="40">
        <v>81</v>
      </c>
      <c r="R13" s="53">
        <v>155</v>
      </c>
      <c r="S13" s="40">
        <v>109</v>
      </c>
      <c r="T13" s="53">
        <v>91</v>
      </c>
      <c r="U13" s="40">
        <v>66</v>
      </c>
      <c r="V13" s="40">
        <v>63</v>
      </c>
      <c r="W13" s="40">
        <v>43</v>
      </c>
      <c r="X13" s="53">
        <v>70</v>
      </c>
      <c r="Y13" s="40">
        <v>42</v>
      </c>
      <c r="Z13" s="40">
        <v>42</v>
      </c>
      <c r="AA13" s="40">
        <v>84</v>
      </c>
      <c r="AB13" s="40">
        <v>10</v>
      </c>
      <c r="AC13" s="40">
        <v>15</v>
      </c>
      <c r="AD13" s="40">
        <v>0</v>
      </c>
      <c r="AE13" s="53">
        <v>159</v>
      </c>
      <c r="AF13" s="40">
        <v>104</v>
      </c>
      <c r="AG13" s="53">
        <v>55</v>
      </c>
      <c r="AH13" s="40">
        <v>50</v>
      </c>
      <c r="AI13" s="40">
        <v>42</v>
      </c>
      <c r="AJ13" s="40">
        <v>44</v>
      </c>
      <c r="AK13" s="40">
        <v>50</v>
      </c>
      <c r="AL13" s="53">
        <v>144</v>
      </c>
      <c r="AM13" s="40">
        <v>71</v>
      </c>
      <c r="AN13" s="40">
        <v>73</v>
      </c>
      <c r="AO13" s="40">
        <v>103</v>
      </c>
      <c r="AP13" s="40">
        <v>50</v>
      </c>
      <c r="AQ13" s="46">
        <v>53</v>
      </c>
    </row>
    <row r="14" spans="1:43" ht="20" customHeight="1" x14ac:dyDescent="0.25">
      <c r="A14" s="84" t="s">
        <v>116</v>
      </c>
      <c r="B14" s="47">
        <v>0.17219185922975302</v>
      </c>
      <c r="C14" s="41">
        <v>3.2809944620838118E-2</v>
      </c>
      <c r="D14" s="41">
        <v>0.26087598852312954</v>
      </c>
      <c r="E14" s="41">
        <v>0.1823318952519411</v>
      </c>
      <c r="F14" s="41">
        <v>0.1234895379779465</v>
      </c>
      <c r="G14" s="41">
        <v>0.308447801126704</v>
      </c>
      <c r="H14" s="54">
        <v>4.186015140687311E-2</v>
      </c>
      <c r="I14" s="41">
        <v>0.27193473494984288</v>
      </c>
      <c r="J14" s="41">
        <v>0.17263055089665247</v>
      </c>
      <c r="K14" s="41">
        <v>0.33258310450966616</v>
      </c>
      <c r="L14" s="41">
        <v>0.13203188823224893</v>
      </c>
      <c r="M14" s="54">
        <v>7.9563119900917051E-2</v>
      </c>
      <c r="N14" s="41">
        <v>0.30773988679356917</v>
      </c>
      <c r="O14" s="41">
        <v>0.24454009482992858</v>
      </c>
      <c r="P14" s="54">
        <v>0.23669949165837004</v>
      </c>
      <c r="Q14" s="41">
        <v>0.15242082533457929</v>
      </c>
      <c r="R14" s="54">
        <v>0.20676083978524293</v>
      </c>
      <c r="S14" s="41">
        <v>0.13870884959965651</v>
      </c>
      <c r="T14" s="54">
        <v>0.14873803500238636</v>
      </c>
      <c r="U14" s="41">
        <v>0.23054284753226395</v>
      </c>
      <c r="V14" s="41">
        <v>0.21353585316164467</v>
      </c>
      <c r="W14" s="41">
        <v>9.6473837160431272E-2</v>
      </c>
      <c r="X14" s="54">
        <v>0.19117405849241856</v>
      </c>
      <c r="Y14" s="41">
        <v>0.13571701104657291</v>
      </c>
      <c r="Z14" s="41">
        <v>0.17734830849081212</v>
      </c>
      <c r="AA14" s="41">
        <v>0.15473466051119472</v>
      </c>
      <c r="AB14" s="41">
        <v>0.20041461196221133</v>
      </c>
      <c r="AC14" s="41">
        <v>0.23269332645592047</v>
      </c>
      <c r="AD14" s="41">
        <v>0</v>
      </c>
      <c r="AE14" s="54">
        <v>0.18212030592600734</v>
      </c>
      <c r="AF14" s="41">
        <v>0.15849850976032256</v>
      </c>
      <c r="AG14" s="54">
        <v>0.16383965198082884</v>
      </c>
      <c r="AH14" s="41">
        <v>0.16352062424174785</v>
      </c>
      <c r="AI14" s="41">
        <v>0.20614866772322735</v>
      </c>
      <c r="AJ14" s="41">
        <v>0.18799945610172941</v>
      </c>
      <c r="AK14" s="41">
        <v>0.13958490883316613</v>
      </c>
      <c r="AL14" s="54">
        <v>0.16151346534086702</v>
      </c>
      <c r="AM14" s="41">
        <v>0.1509494420043648</v>
      </c>
      <c r="AN14" s="41">
        <v>0.17778706108940615</v>
      </c>
      <c r="AO14" s="41">
        <v>0.19427642787348137</v>
      </c>
      <c r="AP14" s="41">
        <v>0.18908402107104408</v>
      </c>
      <c r="AQ14" s="47">
        <v>0.19901649710965644</v>
      </c>
    </row>
    <row r="15" spans="1:43" ht="20" customHeight="1" x14ac:dyDescent="0.25">
      <c r="A15" s="84"/>
      <c r="B15" s="44">
        <v>344</v>
      </c>
      <c r="C15" s="38">
        <v>9</v>
      </c>
      <c r="D15" s="38">
        <v>105</v>
      </c>
      <c r="E15" s="38">
        <v>33</v>
      </c>
      <c r="F15" s="38">
        <v>44</v>
      </c>
      <c r="G15" s="38">
        <v>56</v>
      </c>
      <c r="H15" s="51">
        <v>14</v>
      </c>
      <c r="I15" s="38">
        <v>131</v>
      </c>
      <c r="J15" s="38">
        <v>30</v>
      </c>
      <c r="K15" s="38">
        <v>32</v>
      </c>
      <c r="L15" s="38">
        <v>27</v>
      </c>
      <c r="M15" s="51">
        <v>46</v>
      </c>
      <c r="N15" s="38">
        <v>135</v>
      </c>
      <c r="O15" s="38">
        <v>32</v>
      </c>
      <c r="P15" s="51">
        <v>163</v>
      </c>
      <c r="Q15" s="38">
        <v>107</v>
      </c>
      <c r="R15" s="51">
        <v>199</v>
      </c>
      <c r="S15" s="38">
        <v>143</v>
      </c>
      <c r="T15" s="51">
        <v>81</v>
      </c>
      <c r="U15" s="38">
        <v>112</v>
      </c>
      <c r="V15" s="38">
        <v>106</v>
      </c>
      <c r="W15" s="38">
        <v>46</v>
      </c>
      <c r="X15" s="51">
        <v>92</v>
      </c>
      <c r="Y15" s="38">
        <v>45</v>
      </c>
      <c r="Z15" s="38">
        <v>47</v>
      </c>
      <c r="AA15" s="38">
        <v>101</v>
      </c>
      <c r="AB15" s="38">
        <v>19</v>
      </c>
      <c r="AC15" s="38">
        <v>40</v>
      </c>
      <c r="AD15" s="38">
        <v>0</v>
      </c>
      <c r="AE15" s="51">
        <v>211</v>
      </c>
      <c r="AF15" s="38">
        <v>133</v>
      </c>
      <c r="AG15" s="51">
        <v>64</v>
      </c>
      <c r="AH15" s="38">
        <v>59</v>
      </c>
      <c r="AI15" s="38">
        <v>58</v>
      </c>
      <c r="AJ15" s="38">
        <v>65</v>
      </c>
      <c r="AK15" s="38">
        <v>52</v>
      </c>
      <c r="AL15" s="51">
        <v>192</v>
      </c>
      <c r="AM15" s="38">
        <v>109</v>
      </c>
      <c r="AN15" s="38">
        <v>83</v>
      </c>
      <c r="AO15" s="38">
        <v>134</v>
      </c>
      <c r="AP15" s="38">
        <v>62</v>
      </c>
      <c r="AQ15" s="44">
        <v>72</v>
      </c>
    </row>
    <row r="16" spans="1:43" ht="20" customHeight="1" x14ac:dyDescent="0.25">
      <c r="A16" s="83" t="s">
        <v>117</v>
      </c>
      <c r="B16" s="45">
        <v>0.16256754935044895</v>
      </c>
      <c r="C16" s="39">
        <v>9.6395825292778792E-2</v>
      </c>
      <c r="D16" s="39">
        <v>9.3974709381332844E-2</v>
      </c>
      <c r="E16" s="39">
        <v>8.66657394743688E-2</v>
      </c>
      <c r="F16" s="39">
        <v>0.13544481251277901</v>
      </c>
      <c r="G16" s="39">
        <v>0.14620133121341314</v>
      </c>
      <c r="H16" s="52">
        <v>8.2699828494305738E-2</v>
      </c>
      <c r="I16" s="39">
        <v>0.13047920042788289</v>
      </c>
      <c r="J16" s="39">
        <v>7.7645956821745993E-2</v>
      </c>
      <c r="K16" s="39">
        <v>0.12259069815391088</v>
      </c>
      <c r="L16" s="39">
        <v>0.16278337829293149</v>
      </c>
      <c r="M16" s="52">
        <v>0.10461782665975733</v>
      </c>
      <c r="N16" s="39">
        <v>0.11538381779174392</v>
      </c>
      <c r="O16" s="39">
        <v>9.2052613011563852E-2</v>
      </c>
      <c r="P16" s="52">
        <v>0.1148907757759568</v>
      </c>
      <c r="Q16" s="39">
        <v>0.13659660314890279</v>
      </c>
      <c r="R16" s="52">
        <v>9.990109693331807E-2</v>
      </c>
      <c r="S16" s="39">
        <v>0.21856434255983748</v>
      </c>
      <c r="T16" s="52">
        <v>0.16677665261758054</v>
      </c>
      <c r="U16" s="39">
        <v>0.18306991496054534</v>
      </c>
      <c r="V16" s="39">
        <v>0.13816988530631266</v>
      </c>
      <c r="W16" s="39">
        <v>0.16226891409641081</v>
      </c>
      <c r="X16" s="52">
        <v>0.15802508060387063</v>
      </c>
      <c r="Y16" s="39">
        <v>0.19402362038766616</v>
      </c>
      <c r="Z16" s="39">
        <v>0.11447380895446663</v>
      </c>
      <c r="AA16" s="39">
        <v>0.15130564328903673</v>
      </c>
      <c r="AB16" s="39">
        <v>0.16120663651056788</v>
      </c>
      <c r="AC16" s="39">
        <v>0.23368317957526891</v>
      </c>
      <c r="AD16" s="39">
        <v>0</v>
      </c>
      <c r="AE16" s="52">
        <v>0.14330097729782079</v>
      </c>
      <c r="AF16" s="39">
        <v>0.18914007496959781</v>
      </c>
      <c r="AG16" s="52">
        <v>0.19103693570925206</v>
      </c>
      <c r="AH16" s="39">
        <v>0.14322979244667455</v>
      </c>
      <c r="AI16" s="39">
        <v>0.1263355021233955</v>
      </c>
      <c r="AJ16" s="39">
        <v>0.11738083398299949</v>
      </c>
      <c r="AK16" s="39">
        <v>0.13393768436465114</v>
      </c>
      <c r="AL16" s="52">
        <v>0.15403585689552471</v>
      </c>
      <c r="AM16" s="39">
        <v>0.15239598855725153</v>
      </c>
      <c r="AN16" s="39">
        <v>0.15656203026411958</v>
      </c>
      <c r="AO16" s="39">
        <v>0.16301422589740797</v>
      </c>
      <c r="AP16" s="39">
        <v>0.15216974892801163</v>
      </c>
      <c r="AQ16" s="45">
        <v>0.17291398406753403</v>
      </c>
    </row>
    <row r="17" spans="1:43" ht="20" customHeight="1" x14ac:dyDescent="0.25">
      <c r="A17" s="83"/>
      <c r="B17" s="46">
        <v>325</v>
      </c>
      <c r="C17" s="40">
        <v>26</v>
      </c>
      <c r="D17" s="40">
        <v>38</v>
      </c>
      <c r="E17" s="40">
        <v>15</v>
      </c>
      <c r="F17" s="40">
        <v>48</v>
      </c>
      <c r="G17" s="40">
        <v>26</v>
      </c>
      <c r="H17" s="53">
        <v>28</v>
      </c>
      <c r="I17" s="40">
        <v>63</v>
      </c>
      <c r="J17" s="40">
        <v>14</v>
      </c>
      <c r="K17" s="40">
        <v>12</v>
      </c>
      <c r="L17" s="40">
        <v>33</v>
      </c>
      <c r="M17" s="53">
        <v>60</v>
      </c>
      <c r="N17" s="40">
        <v>51</v>
      </c>
      <c r="O17" s="40">
        <v>12</v>
      </c>
      <c r="P17" s="53">
        <v>79</v>
      </c>
      <c r="Q17" s="40">
        <v>96</v>
      </c>
      <c r="R17" s="53">
        <v>96</v>
      </c>
      <c r="S17" s="40">
        <v>225</v>
      </c>
      <c r="T17" s="53">
        <v>91</v>
      </c>
      <c r="U17" s="40">
        <v>89</v>
      </c>
      <c r="V17" s="40">
        <v>68</v>
      </c>
      <c r="W17" s="40">
        <v>77</v>
      </c>
      <c r="X17" s="53">
        <v>76</v>
      </c>
      <c r="Y17" s="40">
        <v>64</v>
      </c>
      <c r="Z17" s="40">
        <v>31</v>
      </c>
      <c r="AA17" s="40">
        <v>99</v>
      </c>
      <c r="AB17" s="40">
        <v>16</v>
      </c>
      <c r="AC17" s="40">
        <v>40</v>
      </c>
      <c r="AD17" s="40">
        <v>0</v>
      </c>
      <c r="AE17" s="53">
        <v>166</v>
      </c>
      <c r="AF17" s="40">
        <v>159</v>
      </c>
      <c r="AG17" s="53">
        <v>75</v>
      </c>
      <c r="AH17" s="40">
        <v>52</v>
      </c>
      <c r="AI17" s="40">
        <v>36</v>
      </c>
      <c r="AJ17" s="40">
        <v>41</v>
      </c>
      <c r="AK17" s="40">
        <v>50</v>
      </c>
      <c r="AL17" s="53">
        <v>183</v>
      </c>
      <c r="AM17" s="40">
        <v>110</v>
      </c>
      <c r="AN17" s="40">
        <v>73</v>
      </c>
      <c r="AO17" s="40">
        <v>112</v>
      </c>
      <c r="AP17" s="40">
        <v>50</v>
      </c>
      <c r="AQ17" s="46">
        <v>62</v>
      </c>
    </row>
    <row r="18" spans="1:43" ht="20" customHeight="1" x14ac:dyDescent="0.25">
      <c r="A18" s="84" t="s">
        <v>118</v>
      </c>
      <c r="B18" s="47">
        <v>0.27857244378621354</v>
      </c>
      <c r="C18" s="41">
        <v>0.70398557709644327</v>
      </c>
      <c r="D18" s="41">
        <v>0.21809170620731927</v>
      </c>
      <c r="E18" s="41">
        <v>0.27282331096458284</v>
      </c>
      <c r="F18" s="41">
        <v>0.32375346399357674</v>
      </c>
      <c r="G18" s="41">
        <v>0.13846921725725933</v>
      </c>
      <c r="H18" s="54">
        <v>0.617390030887085</v>
      </c>
      <c r="I18" s="41">
        <v>0.1963081545735707</v>
      </c>
      <c r="J18" s="41">
        <v>0.28978409832979368</v>
      </c>
      <c r="K18" s="41">
        <v>0.22770164094442491</v>
      </c>
      <c r="L18" s="41">
        <v>0.30461928660162613</v>
      </c>
      <c r="M18" s="54">
        <v>0.49553777243462027</v>
      </c>
      <c r="N18" s="41">
        <v>0.15284591580939558</v>
      </c>
      <c r="O18" s="41">
        <v>0.2103974314855914</v>
      </c>
      <c r="P18" s="54">
        <v>0.26531279965827492</v>
      </c>
      <c r="Q18" s="41">
        <v>0.34027767941541293</v>
      </c>
      <c r="R18" s="54">
        <v>0.26857232322143593</v>
      </c>
      <c r="S18" s="41">
        <v>0.289844485112697</v>
      </c>
      <c r="T18" s="54">
        <v>0.27728288841686471</v>
      </c>
      <c r="U18" s="41">
        <v>0.20917532469504274</v>
      </c>
      <c r="V18" s="41">
        <v>0.24843941013698523</v>
      </c>
      <c r="W18" s="41">
        <v>0.38242878157360161</v>
      </c>
      <c r="X18" s="54">
        <v>0.24056364252239845</v>
      </c>
      <c r="Y18" s="41">
        <v>0.29581308949074325</v>
      </c>
      <c r="Z18" s="41">
        <v>0.29050177491005746</v>
      </c>
      <c r="AA18" s="41">
        <v>0.31763211499429755</v>
      </c>
      <c r="AB18" s="41">
        <v>0.2613509397017611</v>
      </c>
      <c r="AC18" s="41">
        <v>0.1927760522022802</v>
      </c>
      <c r="AD18" s="41">
        <v>0</v>
      </c>
      <c r="AE18" s="54">
        <v>0.29220089795166904</v>
      </c>
      <c r="AF18" s="41">
        <v>0.25977603067900362</v>
      </c>
      <c r="AG18" s="54">
        <v>0.24160752365848043</v>
      </c>
      <c r="AH18" s="41">
        <v>0.30389641364294695</v>
      </c>
      <c r="AI18" s="41">
        <v>0.26488450605723601</v>
      </c>
      <c r="AJ18" s="41">
        <v>0.27171129143917222</v>
      </c>
      <c r="AK18" s="41">
        <v>0.33218080920696352</v>
      </c>
      <c r="AL18" s="54">
        <v>0.31318341372634584</v>
      </c>
      <c r="AM18" s="41">
        <v>0.34823837494722826</v>
      </c>
      <c r="AN18" s="41">
        <v>0.25918218240397789</v>
      </c>
      <c r="AO18" s="41">
        <v>0.24115899128637749</v>
      </c>
      <c r="AP18" s="41">
        <v>0.253556672411691</v>
      </c>
      <c r="AQ18" s="47">
        <v>0.22984133665376497</v>
      </c>
    </row>
    <row r="19" spans="1:43" ht="20" customHeight="1" x14ac:dyDescent="0.25">
      <c r="A19" s="84"/>
      <c r="B19" s="44">
        <v>557</v>
      </c>
      <c r="C19" s="38">
        <v>187</v>
      </c>
      <c r="D19" s="38">
        <v>88</v>
      </c>
      <c r="E19" s="38">
        <v>49</v>
      </c>
      <c r="F19" s="38">
        <v>115</v>
      </c>
      <c r="G19" s="38">
        <v>25</v>
      </c>
      <c r="H19" s="51">
        <v>209</v>
      </c>
      <c r="I19" s="38">
        <v>94</v>
      </c>
      <c r="J19" s="38">
        <v>50</v>
      </c>
      <c r="K19" s="38">
        <v>22</v>
      </c>
      <c r="L19" s="38">
        <v>62</v>
      </c>
      <c r="M19" s="51">
        <v>285</v>
      </c>
      <c r="N19" s="38">
        <v>67</v>
      </c>
      <c r="O19" s="38">
        <v>28</v>
      </c>
      <c r="P19" s="51">
        <v>182</v>
      </c>
      <c r="Q19" s="38">
        <v>238</v>
      </c>
      <c r="R19" s="51">
        <v>259</v>
      </c>
      <c r="S19" s="38">
        <v>298</v>
      </c>
      <c r="T19" s="51">
        <v>152</v>
      </c>
      <c r="U19" s="38">
        <v>101</v>
      </c>
      <c r="V19" s="38">
        <v>123</v>
      </c>
      <c r="W19" s="38">
        <v>181</v>
      </c>
      <c r="X19" s="51">
        <v>115</v>
      </c>
      <c r="Y19" s="38">
        <v>98</v>
      </c>
      <c r="Z19" s="38">
        <v>78</v>
      </c>
      <c r="AA19" s="38">
        <v>208</v>
      </c>
      <c r="AB19" s="38">
        <v>25</v>
      </c>
      <c r="AC19" s="38">
        <v>33</v>
      </c>
      <c r="AD19" s="38">
        <v>0</v>
      </c>
      <c r="AE19" s="51">
        <v>339</v>
      </c>
      <c r="AF19" s="38">
        <v>218</v>
      </c>
      <c r="AG19" s="51">
        <v>94</v>
      </c>
      <c r="AH19" s="38">
        <v>110</v>
      </c>
      <c r="AI19" s="38">
        <v>75</v>
      </c>
      <c r="AJ19" s="38">
        <v>94</v>
      </c>
      <c r="AK19" s="38">
        <v>123</v>
      </c>
      <c r="AL19" s="51">
        <v>371</v>
      </c>
      <c r="AM19" s="38">
        <v>250</v>
      </c>
      <c r="AN19" s="38">
        <v>121</v>
      </c>
      <c r="AO19" s="38">
        <v>166</v>
      </c>
      <c r="AP19" s="38">
        <v>83</v>
      </c>
      <c r="AQ19" s="44">
        <v>83</v>
      </c>
    </row>
    <row r="20" spans="1:43" ht="20" customHeight="1" x14ac:dyDescent="0.25">
      <c r="A20" s="83" t="s">
        <v>119</v>
      </c>
      <c r="B20" s="45">
        <v>0.30382620550115691</v>
      </c>
      <c r="C20" s="39">
        <v>6.8560051784847406E-2</v>
      </c>
      <c r="D20" s="39">
        <v>0.43473485411890872</v>
      </c>
      <c r="E20" s="39">
        <v>0.3356656892971232</v>
      </c>
      <c r="F20" s="39">
        <v>0.24631558741517748</v>
      </c>
      <c r="G20" s="39">
        <v>0.4719298094708344</v>
      </c>
      <c r="H20" s="52">
        <v>9.6014801222733065E-2</v>
      </c>
      <c r="I20" s="39">
        <v>0.42826458270696027</v>
      </c>
      <c r="J20" s="39">
        <v>0.33148955386282863</v>
      </c>
      <c r="K20" s="39">
        <v>0.49952807917358377</v>
      </c>
      <c r="L20" s="39">
        <v>0.25852099790156613</v>
      </c>
      <c r="M20" s="52">
        <v>0.16072283420350197</v>
      </c>
      <c r="N20" s="39">
        <v>0.48943606441387111</v>
      </c>
      <c r="O20" s="39">
        <v>0.4143661698101973</v>
      </c>
      <c r="P20" s="52">
        <v>0.37970685059603382</v>
      </c>
      <c r="Q20" s="39">
        <v>0.26768655072725162</v>
      </c>
      <c r="R20" s="52">
        <v>0.36719555701584772</v>
      </c>
      <c r="S20" s="39">
        <v>0.24423667178288247</v>
      </c>
      <c r="T20" s="52">
        <v>0.31551928001595148</v>
      </c>
      <c r="U20" s="39">
        <v>0.36696003891147572</v>
      </c>
      <c r="V20" s="39">
        <v>0.34094557067008391</v>
      </c>
      <c r="W20" s="39">
        <v>0.18704958170684013</v>
      </c>
      <c r="X20" s="52">
        <v>0.33751041917503671</v>
      </c>
      <c r="Y20" s="39">
        <v>0.26195670177008218</v>
      </c>
      <c r="Z20" s="39">
        <v>0.33385213374282385</v>
      </c>
      <c r="AA20" s="39">
        <v>0.28332943872673888</v>
      </c>
      <c r="AB20" s="39">
        <v>0.30172164347617442</v>
      </c>
      <c r="AC20" s="39">
        <v>0.32342390125632209</v>
      </c>
      <c r="AD20" s="39">
        <v>0</v>
      </c>
      <c r="AE20" s="52">
        <v>0.31909452992419846</v>
      </c>
      <c r="AF20" s="39">
        <v>0.28276807742396082</v>
      </c>
      <c r="AG20" s="52">
        <v>0.30473900046030172</v>
      </c>
      <c r="AH20" s="39">
        <v>0.30263503481393533</v>
      </c>
      <c r="AI20" s="39">
        <v>0.35511807795644834</v>
      </c>
      <c r="AJ20" s="39">
        <v>0.31522981957852753</v>
      </c>
      <c r="AK20" s="39">
        <v>0.27415470305914502</v>
      </c>
      <c r="AL20" s="52">
        <v>0.28279784107416239</v>
      </c>
      <c r="AM20" s="39">
        <v>0.2499701158474634</v>
      </c>
      <c r="AN20" s="39">
        <v>0.33336807484461362</v>
      </c>
      <c r="AO20" s="39">
        <v>0.34477348210739633</v>
      </c>
      <c r="AP20" s="39">
        <v>0.34210858577001396</v>
      </c>
      <c r="AQ20" s="45">
        <v>0.34720622546265334</v>
      </c>
    </row>
    <row r="21" spans="1:43" ht="20" customHeight="1" x14ac:dyDescent="0.25">
      <c r="A21" s="85"/>
      <c r="B21" s="48">
        <v>608</v>
      </c>
      <c r="C21" s="42">
        <v>18</v>
      </c>
      <c r="D21" s="42">
        <v>175</v>
      </c>
      <c r="E21" s="42">
        <v>60</v>
      </c>
      <c r="F21" s="42">
        <v>87</v>
      </c>
      <c r="G21" s="42">
        <v>85</v>
      </c>
      <c r="H21" s="57">
        <v>32</v>
      </c>
      <c r="I21" s="42">
        <v>206</v>
      </c>
      <c r="J21" s="42">
        <v>58</v>
      </c>
      <c r="K21" s="42">
        <v>48</v>
      </c>
      <c r="L21" s="42">
        <v>53</v>
      </c>
      <c r="M21" s="57">
        <v>92</v>
      </c>
      <c r="N21" s="42">
        <v>215</v>
      </c>
      <c r="O21" s="42">
        <v>55</v>
      </c>
      <c r="P21" s="57">
        <v>261</v>
      </c>
      <c r="Q21" s="42">
        <v>188</v>
      </c>
      <c r="R21" s="57">
        <v>354</v>
      </c>
      <c r="S21" s="42">
        <v>251</v>
      </c>
      <c r="T21" s="57">
        <v>173</v>
      </c>
      <c r="U21" s="42">
        <v>178</v>
      </c>
      <c r="V21" s="42">
        <v>169</v>
      </c>
      <c r="W21" s="42">
        <v>89</v>
      </c>
      <c r="X21" s="57">
        <v>162</v>
      </c>
      <c r="Y21" s="42">
        <v>87</v>
      </c>
      <c r="Z21" s="42">
        <v>89</v>
      </c>
      <c r="AA21" s="42">
        <v>186</v>
      </c>
      <c r="AB21" s="42">
        <v>29</v>
      </c>
      <c r="AC21" s="42">
        <v>55</v>
      </c>
      <c r="AD21" s="42">
        <v>0</v>
      </c>
      <c r="AE21" s="57">
        <v>370</v>
      </c>
      <c r="AF21" s="42">
        <v>238</v>
      </c>
      <c r="AG21" s="57">
        <v>119</v>
      </c>
      <c r="AH21" s="42">
        <v>110</v>
      </c>
      <c r="AI21" s="42">
        <v>101</v>
      </c>
      <c r="AJ21" s="42">
        <v>110</v>
      </c>
      <c r="AK21" s="42">
        <v>102</v>
      </c>
      <c r="AL21" s="57">
        <v>335</v>
      </c>
      <c r="AM21" s="42">
        <v>180</v>
      </c>
      <c r="AN21" s="42">
        <v>156</v>
      </c>
      <c r="AO21" s="42">
        <v>237</v>
      </c>
      <c r="AP21" s="42">
        <v>112</v>
      </c>
      <c r="AQ21" s="48">
        <v>125</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49" display="Return to index" xr:uid="{3EE2219D-3CBE-4993-B5DB-0CE7F686EC58}"/>
  </hyperlinks>
  <pageMargins left="0.7" right="0.7" top="0.75" bottom="0.75" header="0.3" footer="0.3"/>
  <headerFooter alignWithMargins="0"/>
  <drawing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0.10771684262322326</v>
      </c>
      <c r="C6" s="37">
        <v>0.33635252282117328</v>
      </c>
      <c r="D6" s="37">
        <v>9.5262334788585534E-2</v>
      </c>
      <c r="E6" s="37">
        <v>6.5278485066707012E-2</v>
      </c>
      <c r="F6" s="37">
        <v>0.10131782402919803</v>
      </c>
      <c r="G6" s="37">
        <v>6.045171913703476E-2</v>
      </c>
      <c r="H6" s="50">
        <v>0.2781468568442711</v>
      </c>
      <c r="I6" s="37">
        <v>7.3982669113909605E-2</v>
      </c>
      <c r="J6" s="37">
        <v>7.6306156961001681E-2</v>
      </c>
      <c r="K6" s="37">
        <v>8.479128661565534E-2</v>
      </c>
      <c r="L6" s="37">
        <v>0.10238115287247786</v>
      </c>
      <c r="M6" s="50">
        <v>0.19370822900007684</v>
      </c>
      <c r="N6" s="37">
        <v>6.4272108335062403E-2</v>
      </c>
      <c r="O6" s="37">
        <v>6.4167317887885822E-2</v>
      </c>
      <c r="P6" s="50">
        <v>8.9682572379376588E-2</v>
      </c>
      <c r="Q6" s="37">
        <v>0.15309545879098588</v>
      </c>
      <c r="R6" s="50">
        <v>9.4935810276033289E-2</v>
      </c>
      <c r="S6" s="37">
        <v>0.12043322824826522</v>
      </c>
      <c r="T6" s="50">
        <v>0.12020925877700718</v>
      </c>
      <c r="U6" s="37">
        <v>6.9529107382719113E-2</v>
      </c>
      <c r="V6" s="37">
        <v>8.5167290043295499E-2</v>
      </c>
      <c r="W6" s="37">
        <v>0.15585801030099516</v>
      </c>
      <c r="X6" s="50">
        <v>9.9002859628157455E-2</v>
      </c>
      <c r="Y6" s="37">
        <v>0.14093508992672354</v>
      </c>
      <c r="Z6" s="37">
        <v>7.9978651613974688E-2</v>
      </c>
      <c r="AA6" s="37">
        <v>0.11188743462764285</v>
      </c>
      <c r="AB6" s="37">
        <v>0.12904269455180373</v>
      </c>
      <c r="AC6" s="37">
        <v>8.3083466837900216E-2</v>
      </c>
      <c r="AD6" s="37">
        <v>0</v>
      </c>
      <c r="AE6" s="50">
        <v>0.11542864004855016</v>
      </c>
      <c r="AF6" s="37">
        <v>9.7080703817916447E-2</v>
      </c>
      <c r="AG6" s="50">
        <v>8.9103404384411014E-2</v>
      </c>
      <c r="AH6" s="37">
        <v>0.12188289942176155</v>
      </c>
      <c r="AI6" s="37">
        <v>0.10593169001338271</v>
      </c>
      <c r="AJ6" s="37">
        <v>0.10108147157059615</v>
      </c>
      <c r="AK6" s="37">
        <v>0.12790477782589316</v>
      </c>
      <c r="AL6" s="50">
        <v>0.11879948982309987</v>
      </c>
      <c r="AM6" s="37">
        <v>0.13433139121764606</v>
      </c>
      <c r="AN6" s="37">
        <v>9.4873010635227614E-2</v>
      </c>
      <c r="AO6" s="37">
        <v>9.5157535473428284E-2</v>
      </c>
      <c r="AP6" s="37">
        <v>0.10803778772003439</v>
      </c>
      <c r="AQ6" s="43">
        <v>8.3399349000122705E-2</v>
      </c>
    </row>
    <row r="7" spans="1:43" ht="20" customHeight="1" x14ac:dyDescent="0.25">
      <c r="A7" s="84"/>
      <c r="B7" s="44">
        <v>215</v>
      </c>
      <c r="C7" s="38">
        <v>89</v>
      </c>
      <c r="D7" s="38">
        <v>38</v>
      </c>
      <c r="E7" s="38">
        <v>12</v>
      </c>
      <c r="F7" s="38">
        <v>36</v>
      </c>
      <c r="G7" s="38">
        <v>11</v>
      </c>
      <c r="H7" s="51">
        <v>94</v>
      </c>
      <c r="I7" s="38">
        <v>36</v>
      </c>
      <c r="J7" s="38">
        <v>13</v>
      </c>
      <c r="K7" s="38">
        <v>8</v>
      </c>
      <c r="L7" s="38">
        <v>21</v>
      </c>
      <c r="M7" s="51">
        <v>111</v>
      </c>
      <c r="N7" s="38">
        <v>28</v>
      </c>
      <c r="O7" s="38">
        <v>8</v>
      </c>
      <c r="P7" s="51">
        <v>62</v>
      </c>
      <c r="Q7" s="38">
        <v>107</v>
      </c>
      <c r="R7" s="51">
        <v>92</v>
      </c>
      <c r="S7" s="38">
        <v>124</v>
      </c>
      <c r="T7" s="51">
        <v>66</v>
      </c>
      <c r="U7" s="38">
        <v>34</v>
      </c>
      <c r="V7" s="38">
        <v>42</v>
      </c>
      <c r="W7" s="38">
        <v>74</v>
      </c>
      <c r="X7" s="51">
        <v>47</v>
      </c>
      <c r="Y7" s="38">
        <v>47</v>
      </c>
      <c r="Z7" s="38">
        <v>21</v>
      </c>
      <c r="AA7" s="38">
        <v>73</v>
      </c>
      <c r="AB7" s="38">
        <v>12</v>
      </c>
      <c r="AC7" s="38">
        <v>14</v>
      </c>
      <c r="AD7" s="38">
        <v>0</v>
      </c>
      <c r="AE7" s="51">
        <v>134</v>
      </c>
      <c r="AF7" s="38">
        <v>82</v>
      </c>
      <c r="AG7" s="51">
        <v>35</v>
      </c>
      <c r="AH7" s="38">
        <v>44</v>
      </c>
      <c r="AI7" s="38">
        <v>30</v>
      </c>
      <c r="AJ7" s="38">
        <v>35</v>
      </c>
      <c r="AK7" s="38">
        <v>47</v>
      </c>
      <c r="AL7" s="51">
        <v>141</v>
      </c>
      <c r="AM7" s="38">
        <v>97</v>
      </c>
      <c r="AN7" s="38">
        <v>44</v>
      </c>
      <c r="AO7" s="38">
        <v>65</v>
      </c>
      <c r="AP7" s="38">
        <v>35</v>
      </c>
      <c r="AQ7" s="44">
        <v>30</v>
      </c>
    </row>
    <row r="8" spans="1:43" ht="20" customHeight="1" x14ac:dyDescent="0.25">
      <c r="A8" s="83" t="s">
        <v>113</v>
      </c>
      <c r="B8" s="45">
        <v>0.22117668150418635</v>
      </c>
      <c r="C8" s="39">
        <v>0.37908390174623852</v>
      </c>
      <c r="D8" s="39">
        <v>0.22144602121952137</v>
      </c>
      <c r="E8" s="39">
        <v>0.23043745332302504</v>
      </c>
      <c r="F8" s="39">
        <v>0.27466009123432472</v>
      </c>
      <c r="G8" s="39">
        <v>0.19584548060550033</v>
      </c>
      <c r="H8" s="52">
        <v>0.34828709065327773</v>
      </c>
      <c r="I8" s="39">
        <v>0.21850555241144171</v>
      </c>
      <c r="J8" s="39">
        <v>0.26148367894185787</v>
      </c>
      <c r="K8" s="39">
        <v>0.18640993115670274</v>
      </c>
      <c r="L8" s="39">
        <v>0.28897861166683436</v>
      </c>
      <c r="M8" s="52">
        <v>0.32859772361129042</v>
      </c>
      <c r="N8" s="39">
        <v>0.18522053777429268</v>
      </c>
      <c r="O8" s="39">
        <v>0.22036506976261797</v>
      </c>
      <c r="P8" s="52">
        <v>0.23122261742526853</v>
      </c>
      <c r="Q8" s="39">
        <v>0.2576727264582655</v>
      </c>
      <c r="R8" s="52">
        <v>0.21249063405605745</v>
      </c>
      <c r="S8" s="39">
        <v>0.23082600149494836</v>
      </c>
      <c r="T8" s="52">
        <v>0.21753833497506331</v>
      </c>
      <c r="U8" s="39">
        <v>0.19654585441690617</v>
      </c>
      <c r="V8" s="39">
        <v>0.20248235298705999</v>
      </c>
      <c r="W8" s="39">
        <v>0.27007206949331064</v>
      </c>
      <c r="X8" s="52">
        <v>0.22782375352069686</v>
      </c>
      <c r="Y8" s="39">
        <v>0.1965136419415123</v>
      </c>
      <c r="Z8" s="39">
        <v>0.25932903942716579</v>
      </c>
      <c r="AA8" s="39">
        <v>0.22692687856239124</v>
      </c>
      <c r="AB8" s="39">
        <v>0.18188426122194404</v>
      </c>
      <c r="AC8" s="39">
        <v>0.19075083539183038</v>
      </c>
      <c r="AD8" s="39">
        <v>0</v>
      </c>
      <c r="AE8" s="52">
        <v>0.23410072915500937</v>
      </c>
      <c r="AF8" s="39">
        <v>0.20335178840091245</v>
      </c>
      <c r="AG8" s="52">
        <v>0.19974678839669488</v>
      </c>
      <c r="AH8" s="39">
        <v>0.22118888994989319</v>
      </c>
      <c r="AI8" s="39">
        <v>0.24152450177275042</v>
      </c>
      <c r="AJ8" s="39">
        <v>0.21142482211190386</v>
      </c>
      <c r="AK8" s="39">
        <v>0.27309720629545436</v>
      </c>
      <c r="AL8" s="52">
        <v>0.24235185964651407</v>
      </c>
      <c r="AM8" s="39">
        <v>0.25006812887674273</v>
      </c>
      <c r="AN8" s="39">
        <v>0.23046515302539777</v>
      </c>
      <c r="AO8" s="39">
        <v>0.19292247656417238</v>
      </c>
      <c r="AP8" s="39">
        <v>0.18776070582534082</v>
      </c>
      <c r="AQ8" s="45">
        <v>0.19763457860360412</v>
      </c>
    </row>
    <row r="9" spans="1:43" ht="20" customHeight="1" x14ac:dyDescent="0.25">
      <c r="A9" s="83"/>
      <c r="B9" s="46">
        <v>442</v>
      </c>
      <c r="C9" s="40">
        <v>101</v>
      </c>
      <c r="D9" s="40">
        <v>89</v>
      </c>
      <c r="E9" s="40">
        <v>41</v>
      </c>
      <c r="F9" s="40">
        <v>97</v>
      </c>
      <c r="G9" s="40">
        <v>35</v>
      </c>
      <c r="H9" s="53">
        <v>118</v>
      </c>
      <c r="I9" s="40">
        <v>105</v>
      </c>
      <c r="J9" s="40">
        <v>46</v>
      </c>
      <c r="K9" s="40">
        <v>18</v>
      </c>
      <c r="L9" s="40">
        <v>59</v>
      </c>
      <c r="M9" s="53">
        <v>189</v>
      </c>
      <c r="N9" s="40">
        <v>81</v>
      </c>
      <c r="O9" s="40">
        <v>29</v>
      </c>
      <c r="P9" s="53">
        <v>159</v>
      </c>
      <c r="Q9" s="40">
        <v>181</v>
      </c>
      <c r="R9" s="53">
        <v>205</v>
      </c>
      <c r="S9" s="40">
        <v>237</v>
      </c>
      <c r="T9" s="53">
        <v>119</v>
      </c>
      <c r="U9" s="40">
        <v>95</v>
      </c>
      <c r="V9" s="40">
        <v>100</v>
      </c>
      <c r="W9" s="40">
        <v>128</v>
      </c>
      <c r="X9" s="53">
        <v>109</v>
      </c>
      <c r="Y9" s="40">
        <v>65</v>
      </c>
      <c r="Z9" s="40">
        <v>69</v>
      </c>
      <c r="AA9" s="40">
        <v>149</v>
      </c>
      <c r="AB9" s="40">
        <v>18</v>
      </c>
      <c r="AC9" s="40">
        <v>33</v>
      </c>
      <c r="AD9" s="40">
        <v>0</v>
      </c>
      <c r="AE9" s="53">
        <v>271</v>
      </c>
      <c r="AF9" s="40">
        <v>171</v>
      </c>
      <c r="AG9" s="53">
        <v>78</v>
      </c>
      <c r="AH9" s="40">
        <v>80</v>
      </c>
      <c r="AI9" s="40">
        <v>68</v>
      </c>
      <c r="AJ9" s="40">
        <v>73</v>
      </c>
      <c r="AK9" s="40">
        <v>101</v>
      </c>
      <c r="AL9" s="53">
        <v>287</v>
      </c>
      <c r="AM9" s="40">
        <v>180</v>
      </c>
      <c r="AN9" s="40">
        <v>108</v>
      </c>
      <c r="AO9" s="40">
        <v>133</v>
      </c>
      <c r="AP9" s="40">
        <v>62</v>
      </c>
      <c r="AQ9" s="46">
        <v>71</v>
      </c>
    </row>
    <row r="10" spans="1:43" ht="20" customHeight="1" x14ac:dyDescent="0.25">
      <c r="A10" s="84" t="s">
        <v>114</v>
      </c>
      <c r="B10" s="47">
        <v>0.25265313258325184</v>
      </c>
      <c r="C10" s="41">
        <v>0.1372599517809949</v>
      </c>
      <c r="D10" s="41">
        <v>0.24768399875939515</v>
      </c>
      <c r="E10" s="41">
        <v>0.30001988630010712</v>
      </c>
      <c r="F10" s="41">
        <v>0.2649649047268185</v>
      </c>
      <c r="G10" s="41">
        <v>0.23197519108873721</v>
      </c>
      <c r="H10" s="54">
        <v>0.19858221293459238</v>
      </c>
      <c r="I10" s="41">
        <v>0.2173904445363716</v>
      </c>
      <c r="J10" s="41">
        <v>0.27282790724892336</v>
      </c>
      <c r="K10" s="41">
        <v>0.19907949183299814</v>
      </c>
      <c r="L10" s="41">
        <v>0.24876942472948543</v>
      </c>
      <c r="M10" s="54">
        <v>0.2380572976396455</v>
      </c>
      <c r="N10" s="41">
        <v>0.21474824629284542</v>
      </c>
      <c r="O10" s="41">
        <v>0.25009394314590322</v>
      </c>
      <c r="P10" s="54">
        <v>0.22032484027147017</v>
      </c>
      <c r="Q10" s="41">
        <v>0.2397696717862938</v>
      </c>
      <c r="R10" s="54">
        <v>0.26322783002584982</v>
      </c>
      <c r="S10" s="41">
        <v>0.24375989682308308</v>
      </c>
      <c r="T10" s="54">
        <v>0.2641952613967421</v>
      </c>
      <c r="U10" s="41">
        <v>0.22447605118697006</v>
      </c>
      <c r="V10" s="41">
        <v>0.26415596781333195</v>
      </c>
      <c r="W10" s="41">
        <v>0.25607682114502683</v>
      </c>
      <c r="X10" s="54">
        <v>0.23039749861863384</v>
      </c>
      <c r="Y10" s="41">
        <v>0.29228395867895129</v>
      </c>
      <c r="Z10" s="41">
        <v>0.26575644050555491</v>
      </c>
      <c r="AA10" s="41">
        <v>0.25969055605705244</v>
      </c>
      <c r="AB10" s="41">
        <v>0.23707030017275571</v>
      </c>
      <c r="AC10" s="41">
        <v>0.19950935512810955</v>
      </c>
      <c r="AD10" s="41">
        <v>0</v>
      </c>
      <c r="AE10" s="54">
        <v>0.23319921020127743</v>
      </c>
      <c r="AF10" s="41">
        <v>0.27948405245191704</v>
      </c>
      <c r="AG10" s="54">
        <v>0.28845781683681671</v>
      </c>
      <c r="AH10" s="41">
        <v>0.28065972010329143</v>
      </c>
      <c r="AI10" s="41">
        <v>0.22155532692143076</v>
      </c>
      <c r="AJ10" s="41">
        <v>0.31195759100505815</v>
      </c>
      <c r="AK10" s="41">
        <v>0.20734719116734876</v>
      </c>
      <c r="AL10" s="54">
        <v>0.23856114195889744</v>
      </c>
      <c r="AM10" s="41">
        <v>0.24003236698644462</v>
      </c>
      <c r="AN10" s="41">
        <v>0.23629475910543385</v>
      </c>
      <c r="AO10" s="41">
        <v>0.26468933775655012</v>
      </c>
      <c r="AP10" s="41">
        <v>0.28893133715268893</v>
      </c>
      <c r="AQ10" s="47">
        <v>0.24255918502909352</v>
      </c>
    </row>
    <row r="11" spans="1:43" ht="20" customHeight="1" x14ac:dyDescent="0.25">
      <c r="A11" s="84"/>
      <c r="B11" s="44">
        <v>505</v>
      </c>
      <c r="C11" s="38">
        <v>36</v>
      </c>
      <c r="D11" s="38">
        <v>100</v>
      </c>
      <c r="E11" s="38">
        <v>53</v>
      </c>
      <c r="F11" s="38">
        <v>94</v>
      </c>
      <c r="G11" s="38">
        <v>42</v>
      </c>
      <c r="H11" s="51">
        <v>67</v>
      </c>
      <c r="I11" s="38">
        <v>105</v>
      </c>
      <c r="J11" s="38">
        <v>48</v>
      </c>
      <c r="K11" s="38">
        <v>19</v>
      </c>
      <c r="L11" s="38">
        <v>51</v>
      </c>
      <c r="M11" s="51">
        <v>137</v>
      </c>
      <c r="N11" s="38">
        <v>94</v>
      </c>
      <c r="O11" s="38">
        <v>33</v>
      </c>
      <c r="P11" s="51">
        <v>151</v>
      </c>
      <c r="Q11" s="38">
        <v>168</v>
      </c>
      <c r="R11" s="51">
        <v>254</v>
      </c>
      <c r="S11" s="38">
        <v>251</v>
      </c>
      <c r="T11" s="51">
        <v>145</v>
      </c>
      <c r="U11" s="38">
        <v>109</v>
      </c>
      <c r="V11" s="38">
        <v>131</v>
      </c>
      <c r="W11" s="38">
        <v>121</v>
      </c>
      <c r="X11" s="51">
        <v>110</v>
      </c>
      <c r="Y11" s="38">
        <v>97</v>
      </c>
      <c r="Z11" s="38">
        <v>71</v>
      </c>
      <c r="AA11" s="38">
        <v>170</v>
      </c>
      <c r="AB11" s="38">
        <v>23</v>
      </c>
      <c r="AC11" s="38">
        <v>34</v>
      </c>
      <c r="AD11" s="38">
        <v>0</v>
      </c>
      <c r="AE11" s="51">
        <v>270</v>
      </c>
      <c r="AF11" s="38">
        <v>235</v>
      </c>
      <c r="AG11" s="51">
        <v>113</v>
      </c>
      <c r="AH11" s="38">
        <v>102</v>
      </c>
      <c r="AI11" s="38">
        <v>63</v>
      </c>
      <c r="AJ11" s="38">
        <v>108</v>
      </c>
      <c r="AK11" s="38">
        <v>77</v>
      </c>
      <c r="AL11" s="51">
        <v>283</v>
      </c>
      <c r="AM11" s="38">
        <v>173</v>
      </c>
      <c r="AN11" s="38">
        <v>110</v>
      </c>
      <c r="AO11" s="38">
        <v>182</v>
      </c>
      <c r="AP11" s="38">
        <v>95</v>
      </c>
      <c r="AQ11" s="44">
        <v>87</v>
      </c>
    </row>
    <row r="12" spans="1:43" ht="20" customHeight="1" x14ac:dyDescent="0.25">
      <c r="A12" s="83" t="s">
        <v>115</v>
      </c>
      <c r="B12" s="45">
        <v>0.11379902786109383</v>
      </c>
      <c r="C12" s="39">
        <v>4.0541357953760987E-2</v>
      </c>
      <c r="D12" s="39">
        <v>0.14819081061244341</v>
      </c>
      <c r="E12" s="39">
        <v>0.1593863029649597</v>
      </c>
      <c r="F12" s="39">
        <v>0.12218635990020062</v>
      </c>
      <c r="G12" s="39">
        <v>0.12631628507011411</v>
      </c>
      <c r="H12" s="52">
        <v>6.6836649302577891E-2</v>
      </c>
      <c r="I12" s="39">
        <v>0.1343089249940792</v>
      </c>
      <c r="J12" s="39">
        <v>0.14912332066128678</v>
      </c>
      <c r="K12" s="39">
        <v>0.10479343422968544</v>
      </c>
      <c r="L12" s="39">
        <v>0.10065155580368705</v>
      </c>
      <c r="M12" s="52">
        <v>9.9545527477555004E-2</v>
      </c>
      <c r="N12" s="39">
        <v>0.14398274831376123</v>
      </c>
      <c r="O12" s="39">
        <v>0.15363549532624249</v>
      </c>
      <c r="P12" s="52">
        <v>0.15090274997814718</v>
      </c>
      <c r="Q12" s="39">
        <v>9.4503449828580985E-2</v>
      </c>
      <c r="R12" s="52">
        <v>0.14196663692839626</v>
      </c>
      <c r="S12" s="39">
        <v>8.8164365403231706E-2</v>
      </c>
      <c r="T12" s="52">
        <v>0.12559427683876481</v>
      </c>
      <c r="U12" s="39">
        <v>0.13796185272029651</v>
      </c>
      <c r="V12" s="39">
        <v>9.6176515482574096E-2</v>
      </c>
      <c r="W12" s="39">
        <v>9.3919834196094065E-2</v>
      </c>
      <c r="X12" s="52">
        <v>0.1188748440463462</v>
      </c>
      <c r="Y12" s="39">
        <v>7.5180520100910364E-2</v>
      </c>
      <c r="Z12" s="39">
        <v>0.14830563256311646</v>
      </c>
      <c r="AA12" s="39">
        <v>0.12110683098617786</v>
      </c>
      <c r="AB12" s="39">
        <v>0.10341502221641027</v>
      </c>
      <c r="AC12" s="39">
        <v>9.8208060813418332E-2</v>
      </c>
      <c r="AD12" s="39">
        <v>0</v>
      </c>
      <c r="AE12" s="52">
        <v>0.11577847682531708</v>
      </c>
      <c r="AF12" s="39">
        <v>0.11106896471493818</v>
      </c>
      <c r="AG12" s="52">
        <v>0.10972938348255921</v>
      </c>
      <c r="AH12" s="39">
        <v>9.1036221695506819E-2</v>
      </c>
      <c r="AI12" s="39">
        <v>0.14181994682426249</v>
      </c>
      <c r="AJ12" s="39">
        <v>9.0516150784073199E-2</v>
      </c>
      <c r="AK12" s="39">
        <v>0.15959092246832288</v>
      </c>
      <c r="AL12" s="52">
        <v>0.10778884467041357</v>
      </c>
      <c r="AM12" s="39">
        <v>8.7344268485440177E-2</v>
      </c>
      <c r="AN12" s="39">
        <v>0.13928316813852407</v>
      </c>
      <c r="AO12" s="39">
        <v>0.12263741601764583</v>
      </c>
      <c r="AP12" s="39">
        <v>0.12490050368788523</v>
      </c>
      <c r="AQ12" s="45">
        <v>0.12057147768642035</v>
      </c>
    </row>
    <row r="13" spans="1:43" ht="20" customHeight="1" x14ac:dyDescent="0.25">
      <c r="A13" s="83"/>
      <c r="B13" s="46">
        <v>228</v>
      </c>
      <c r="C13" s="40">
        <v>11</v>
      </c>
      <c r="D13" s="40">
        <v>60</v>
      </c>
      <c r="E13" s="40">
        <v>28</v>
      </c>
      <c r="F13" s="40">
        <v>43</v>
      </c>
      <c r="G13" s="40">
        <v>23</v>
      </c>
      <c r="H13" s="53">
        <v>23</v>
      </c>
      <c r="I13" s="40">
        <v>65</v>
      </c>
      <c r="J13" s="40">
        <v>26</v>
      </c>
      <c r="K13" s="40">
        <v>10</v>
      </c>
      <c r="L13" s="40">
        <v>21</v>
      </c>
      <c r="M13" s="53">
        <v>57</v>
      </c>
      <c r="N13" s="40">
        <v>63</v>
      </c>
      <c r="O13" s="40">
        <v>20</v>
      </c>
      <c r="P13" s="53">
        <v>104</v>
      </c>
      <c r="Q13" s="40">
        <v>66</v>
      </c>
      <c r="R13" s="53">
        <v>137</v>
      </c>
      <c r="S13" s="40">
        <v>91</v>
      </c>
      <c r="T13" s="53">
        <v>69</v>
      </c>
      <c r="U13" s="40">
        <v>67</v>
      </c>
      <c r="V13" s="40">
        <v>48</v>
      </c>
      <c r="W13" s="40">
        <v>44</v>
      </c>
      <c r="X13" s="53">
        <v>57</v>
      </c>
      <c r="Y13" s="40">
        <v>25</v>
      </c>
      <c r="Z13" s="40">
        <v>40</v>
      </c>
      <c r="AA13" s="40">
        <v>79</v>
      </c>
      <c r="AB13" s="40">
        <v>10</v>
      </c>
      <c r="AC13" s="40">
        <v>17</v>
      </c>
      <c r="AD13" s="40">
        <v>0</v>
      </c>
      <c r="AE13" s="53">
        <v>134</v>
      </c>
      <c r="AF13" s="40">
        <v>93</v>
      </c>
      <c r="AG13" s="53">
        <v>43</v>
      </c>
      <c r="AH13" s="40">
        <v>33</v>
      </c>
      <c r="AI13" s="40">
        <v>40</v>
      </c>
      <c r="AJ13" s="40">
        <v>31</v>
      </c>
      <c r="AK13" s="40">
        <v>59</v>
      </c>
      <c r="AL13" s="53">
        <v>128</v>
      </c>
      <c r="AM13" s="40">
        <v>63</v>
      </c>
      <c r="AN13" s="40">
        <v>65</v>
      </c>
      <c r="AO13" s="40">
        <v>84</v>
      </c>
      <c r="AP13" s="40">
        <v>41</v>
      </c>
      <c r="AQ13" s="46">
        <v>43</v>
      </c>
    </row>
    <row r="14" spans="1:43" ht="20" customHeight="1" x14ac:dyDescent="0.25">
      <c r="A14" s="84" t="s">
        <v>116</v>
      </c>
      <c r="B14" s="47">
        <v>0.14418939008810208</v>
      </c>
      <c r="C14" s="41">
        <v>2.3510419281412336E-2</v>
      </c>
      <c r="D14" s="41">
        <v>0.18148574186067962</v>
      </c>
      <c r="E14" s="41">
        <v>0.15962570437667195</v>
      </c>
      <c r="F14" s="41">
        <v>0.1036491407883354</v>
      </c>
      <c r="G14" s="41">
        <v>0.26132572009676691</v>
      </c>
      <c r="H14" s="54">
        <v>3.5680729484472415E-2</v>
      </c>
      <c r="I14" s="41">
        <v>0.20728140940668865</v>
      </c>
      <c r="J14" s="41">
        <v>0.14281146361630953</v>
      </c>
      <c r="K14" s="41">
        <v>0.31996930319497369</v>
      </c>
      <c r="L14" s="41">
        <v>0.12521117526130651</v>
      </c>
      <c r="M14" s="54">
        <v>5.4353809134507457E-2</v>
      </c>
      <c r="N14" s="41">
        <v>0.26340734840002816</v>
      </c>
      <c r="O14" s="41">
        <v>0.16617985945709404</v>
      </c>
      <c r="P14" s="54">
        <v>0.19335167853676324</v>
      </c>
      <c r="Q14" s="41">
        <v>0.12272777893743218</v>
      </c>
      <c r="R14" s="54">
        <v>0.17340798703631299</v>
      </c>
      <c r="S14" s="41">
        <v>0.11657341505605456</v>
      </c>
      <c r="T14" s="54">
        <v>0.128172875835836</v>
      </c>
      <c r="U14" s="41">
        <v>0.18675266469696816</v>
      </c>
      <c r="V14" s="41">
        <v>0.18834550548250889</v>
      </c>
      <c r="W14" s="41">
        <v>7.3066370424605551E-2</v>
      </c>
      <c r="X14" s="54">
        <v>0.15041428170372165</v>
      </c>
      <c r="Y14" s="41">
        <v>0.1167385888283286</v>
      </c>
      <c r="Z14" s="41">
        <v>0.14248665378599593</v>
      </c>
      <c r="AA14" s="41">
        <v>0.13236011542403242</v>
      </c>
      <c r="AB14" s="41">
        <v>0.18957832732292651</v>
      </c>
      <c r="AC14" s="41">
        <v>0.20239144902831308</v>
      </c>
      <c r="AD14" s="41">
        <v>0</v>
      </c>
      <c r="AE14" s="54">
        <v>0.15842818135590619</v>
      </c>
      <c r="AF14" s="41">
        <v>0.12455119784944432</v>
      </c>
      <c r="AG14" s="54">
        <v>0.13110384782696025</v>
      </c>
      <c r="AH14" s="41">
        <v>0.16028185886318536</v>
      </c>
      <c r="AI14" s="41">
        <v>0.15512806455689337</v>
      </c>
      <c r="AJ14" s="41">
        <v>0.17314710199999678</v>
      </c>
      <c r="AK14" s="41">
        <v>9.911122787062901E-2</v>
      </c>
      <c r="AL14" s="54">
        <v>0.14163372243071309</v>
      </c>
      <c r="AM14" s="41">
        <v>0.12833018804323174</v>
      </c>
      <c r="AN14" s="41">
        <v>0.1621274617715375</v>
      </c>
      <c r="AO14" s="41">
        <v>0.15772909174360233</v>
      </c>
      <c r="AP14" s="41">
        <v>0.15061788447845703</v>
      </c>
      <c r="AQ14" s="47">
        <v>0.16422080475302173</v>
      </c>
    </row>
    <row r="15" spans="1:43" ht="20" customHeight="1" x14ac:dyDescent="0.25">
      <c r="A15" s="84"/>
      <c r="B15" s="44">
        <v>288</v>
      </c>
      <c r="C15" s="38">
        <v>6</v>
      </c>
      <c r="D15" s="38">
        <v>73</v>
      </c>
      <c r="E15" s="38">
        <v>28</v>
      </c>
      <c r="F15" s="38">
        <v>37</v>
      </c>
      <c r="G15" s="38">
        <v>47</v>
      </c>
      <c r="H15" s="51">
        <v>12</v>
      </c>
      <c r="I15" s="38">
        <v>100</v>
      </c>
      <c r="J15" s="38">
        <v>25</v>
      </c>
      <c r="K15" s="38">
        <v>31</v>
      </c>
      <c r="L15" s="38">
        <v>26</v>
      </c>
      <c r="M15" s="51">
        <v>31</v>
      </c>
      <c r="N15" s="38">
        <v>116</v>
      </c>
      <c r="O15" s="38">
        <v>22</v>
      </c>
      <c r="P15" s="51">
        <v>133</v>
      </c>
      <c r="Q15" s="38">
        <v>86</v>
      </c>
      <c r="R15" s="51">
        <v>167</v>
      </c>
      <c r="S15" s="38">
        <v>120</v>
      </c>
      <c r="T15" s="51">
        <v>70</v>
      </c>
      <c r="U15" s="38">
        <v>90</v>
      </c>
      <c r="V15" s="38">
        <v>93</v>
      </c>
      <c r="W15" s="38">
        <v>35</v>
      </c>
      <c r="X15" s="51">
        <v>72</v>
      </c>
      <c r="Y15" s="38">
        <v>39</v>
      </c>
      <c r="Z15" s="38">
        <v>38</v>
      </c>
      <c r="AA15" s="38">
        <v>87</v>
      </c>
      <c r="AB15" s="38">
        <v>18</v>
      </c>
      <c r="AC15" s="38">
        <v>35</v>
      </c>
      <c r="AD15" s="38">
        <v>0</v>
      </c>
      <c r="AE15" s="51">
        <v>184</v>
      </c>
      <c r="AF15" s="38">
        <v>105</v>
      </c>
      <c r="AG15" s="51">
        <v>51</v>
      </c>
      <c r="AH15" s="38">
        <v>58</v>
      </c>
      <c r="AI15" s="38">
        <v>44</v>
      </c>
      <c r="AJ15" s="38">
        <v>60</v>
      </c>
      <c r="AK15" s="38">
        <v>37</v>
      </c>
      <c r="AL15" s="51">
        <v>168</v>
      </c>
      <c r="AM15" s="38">
        <v>92</v>
      </c>
      <c r="AN15" s="38">
        <v>76</v>
      </c>
      <c r="AO15" s="38">
        <v>108</v>
      </c>
      <c r="AP15" s="38">
        <v>49</v>
      </c>
      <c r="AQ15" s="44">
        <v>59</v>
      </c>
    </row>
    <row r="16" spans="1:43" ht="20" customHeight="1" x14ac:dyDescent="0.25">
      <c r="A16" s="83" t="s">
        <v>117</v>
      </c>
      <c r="B16" s="45">
        <v>0.16046492534014348</v>
      </c>
      <c r="C16" s="39">
        <v>8.3251846416421457E-2</v>
      </c>
      <c r="D16" s="39">
        <v>0.10593109275937464</v>
      </c>
      <c r="E16" s="39">
        <v>8.5252167968529052E-2</v>
      </c>
      <c r="F16" s="39">
        <v>0.13322167932112267</v>
      </c>
      <c r="G16" s="39">
        <v>0.12408560400184714</v>
      </c>
      <c r="H16" s="52">
        <v>7.2466460780809205E-2</v>
      </c>
      <c r="I16" s="39">
        <v>0.14853099953750967</v>
      </c>
      <c r="J16" s="39">
        <v>9.7447472570620239E-2</v>
      </c>
      <c r="K16" s="39">
        <v>0.1049565529699845</v>
      </c>
      <c r="L16" s="39">
        <v>0.1340080796662092</v>
      </c>
      <c r="M16" s="52">
        <v>8.573741313692454E-2</v>
      </c>
      <c r="N16" s="39">
        <v>0.12836901088401098</v>
      </c>
      <c r="O16" s="39">
        <v>0.14555831442025702</v>
      </c>
      <c r="P16" s="52">
        <v>0.11451554140897442</v>
      </c>
      <c r="Q16" s="39">
        <v>0.13223091419843963</v>
      </c>
      <c r="R16" s="52">
        <v>0.11397110167734924</v>
      </c>
      <c r="S16" s="39">
        <v>0.20024309297441512</v>
      </c>
      <c r="T16" s="52">
        <v>0.14428999217658622</v>
      </c>
      <c r="U16" s="39">
        <v>0.18473446959614054</v>
      </c>
      <c r="V16" s="39">
        <v>0.16367236819122957</v>
      </c>
      <c r="W16" s="39">
        <v>0.15100689443996768</v>
      </c>
      <c r="X16" s="52">
        <v>0.17348676248244424</v>
      </c>
      <c r="Y16" s="39">
        <v>0.17834820052357364</v>
      </c>
      <c r="Z16" s="39">
        <v>0.10414358210419257</v>
      </c>
      <c r="AA16" s="39">
        <v>0.14802818434270268</v>
      </c>
      <c r="AB16" s="39">
        <v>0.1590093945141598</v>
      </c>
      <c r="AC16" s="39">
        <v>0.22605683280042865</v>
      </c>
      <c r="AD16" s="39">
        <v>0</v>
      </c>
      <c r="AE16" s="52">
        <v>0.14306476241393798</v>
      </c>
      <c r="AF16" s="39">
        <v>0.18446329276487081</v>
      </c>
      <c r="AG16" s="52">
        <v>0.18185875907255769</v>
      </c>
      <c r="AH16" s="39">
        <v>0.12495040996636214</v>
      </c>
      <c r="AI16" s="39">
        <v>0.1340404699112808</v>
      </c>
      <c r="AJ16" s="39">
        <v>0.11187286252837224</v>
      </c>
      <c r="AK16" s="39">
        <v>0.13294867437235267</v>
      </c>
      <c r="AL16" s="52">
        <v>0.15086494147036059</v>
      </c>
      <c r="AM16" s="39">
        <v>0.15989365639049255</v>
      </c>
      <c r="AN16" s="39">
        <v>0.13695644732387946</v>
      </c>
      <c r="AO16" s="39">
        <v>0.16686414244460215</v>
      </c>
      <c r="AP16" s="39">
        <v>0.13975178113559317</v>
      </c>
      <c r="AQ16" s="45">
        <v>0.1916146049277383</v>
      </c>
    </row>
    <row r="17" spans="1:43" ht="20" customHeight="1" x14ac:dyDescent="0.25">
      <c r="A17" s="83"/>
      <c r="B17" s="46">
        <v>321</v>
      </c>
      <c r="C17" s="40">
        <v>22</v>
      </c>
      <c r="D17" s="40">
        <v>43</v>
      </c>
      <c r="E17" s="40">
        <v>15</v>
      </c>
      <c r="F17" s="40">
        <v>47</v>
      </c>
      <c r="G17" s="40">
        <v>22</v>
      </c>
      <c r="H17" s="53">
        <v>24</v>
      </c>
      <c r="I17" s="40">
        <v>71</v>
      </c>
      <c r="J17" s="40">
        <v>17</v>
      </c>
      <c r="K17" s="40">
        <v>10</v>
      </c>
      <c r="L17" s="40">
        <v>27</v>
      </c>
      <c r="M17" s="53">
        <v>49</v>
      </c>
      <c r="N17" s="40">
        <v>56</v>
      </c>
      <c r="O17" s="40">
        <v>19</v>
      </c>
      <c r="P17" s="53">
        <v>79</v>
      </c>
      <c r="Q17" s="40">
        <v>93</v>
      </c>
      <c r="R17" s="53">
        <v>110</v>
      </c>
      <c r="S17" s="40">
        <v>206</v>
      </c>
      <c r="T17" s="53">
        <v>79</v>
      </c>
      <c r="U17" s="40">
        <v>89</v>
      </c>
      <c r="V17" s="40">
        <v>81</v>
      </c>
      <c r="W17" s="40">
        <v>72</v>
      </c>
      <c r="X17" s="53">
        <v>83</v>
      </c>
      <c r="Y17" s="40">
        <v>59</v>
      </c>
      <c r="Z17" s="40">
        <v>28</v>
      </c>
      <c r="AA17" s="40">
        <v>97</v>
      </c>
      <c r="AB17" s="40">
        <v>15</v>
      </c>
      <c r="AC17" s="40">
        <v>39</v>
      </c>
      <c r="AD17" s="40">
        <v>0</v>
      </c>
      <c r="AE17" s="53">
        <v>166</v>
      </c>
      <c r="AF17" s="40">
        <v>155</v>
      </c>
      <c r="AG17" s="53">
        <v>71</v>
      </c>
      <c r="AH17" s="40">
        <v>45</v>
      </c>
      <c r="AI17" s="40">
        <v>38</v>
      </c>
      <c r="AJ17" s="40">
        <v>39</v>
      </c>
      <c r="AK17" s="40">
        <v>49</v>
      </c>
      <c r="AL17" s="53">
        <v>179</v>
      </c>
      <c r="AM17" s="40">
        <v>115</v>
      </c>
      <c r="AN17" s="40">
        <v>64</v>
      </c>
      <c r="AO17" s="40">
        <v>115</v>
      </c>
      <c r="AP17" s="40">
        <v>46</v>
      </c>
      <c r="AQ17" s="46">
        <v>69</v>
      </c>
    </row>
    <row r="18" spans="1:43" ht="20" customHeight="1" x14ac:dyDescent="0.25">
      <c r="A18" s="84" t="s">
        <v>118</v>
      </c>
      <c r="B18" s="47">
        <v>0.32889352412741024</v>
      </c>
      <c r="C18" s="41">
        <v>0.71543642456741152</v>
      </c>
      <c r="D18" s="41">
        <v>0.31670835600810721</v>
      </c>
      <c r="E18" s="41">
        <v>0.29571593838973198</v>
      </c>
      <c r="F18" s="41">
        <v>0.37597791526352287</v>
      </c>
      <c r="G18" s="41">
        <v>0.25629719974253506</v>
      </c>
      <c r="H18" s="54">
        <v>0.62643394749754888</v>
      </c>
      <c r="I18" s="41">
        <v>0.29248822152535153</v>
      </c>
      <c r="J18" s="41">
        <v>0.33778983590285949</v>
      </c>
      <c r="K18" s="41">
        <v>0.27120121777235812</v>
      </c>
      <c r="L18" s="41">
        <v>0.39135976453931209</v>
      </c>
      <c r="M18" s="54">
        <v>0.52230595261136659</v>
      </c>
      <c r="N18" s="41">
        <v>0.24949264610935504</v>
      </c>
      <c r="O18" s="41">
        <v>0.28453238765050387</v>
      </c>
      <c r="P18" s="54">
        <v>0.32090518980464522</v>
      </c>
      <c r="Q18" s="41">
        <v>0.41076818524925102</v>
      </c>
      <c r="R18" s="54">
        <v>0.30742644433209038</v>
      </c>
      <c r="S18" s="41">
        <v>0.35125922974321327</v>
      </c>
      <c r="T18" s="54">
        <v>0.33774759375207053</v>
      </c>
      <c r="U18" s="41">
        <v>0.26607496179962542</v>
      </c>
      <c r="V18" s="41">
        <v>0.28764964303035567</v>
      </c>
      <c r="W18" s="41">
        <v>0.42593007979430619</v>
      </c>
      <c r="X18" s="54">
        <v>0.32682661314885442</v>
      </c>
      <c r="Y18" s="41">
        <v>0.33744873186823621</v>
      </c>
      <c r="Z18" s="41">
        <v>0.33930769104114039</v>
      </c>
      <c r="AA18" s="41">
        <v>0.33881431319003441</v>
      </c>
      <c r="AB18" s="41">
        <v>0.31092695577374774</v>
      </c>
      <c r="AC18" s="41">
        <v>0.27383430222973065</v>
      </c>
      <c r="AD18" s="41">
        <v>0</v>
      </c>
      <c r="AE18" s="54">
        <v>0.34952936920355926</v>
      </c>
      <c r="AF18" s="41">
        <v>0.30043249221882889</v>
      </c>
      <c r="AG18" s="54">
        <v>0.28885019278110596</v>
      </c>
      <c r="AH18" s="41">
        <v>0.34307178937165472</v>
      </c>
      <c r="AI18" s="41">
        <v>0.34745619178613302</v>
      </c>
      <c r="AJ18" s="41">
        <v>0.31250629368250016</v>
      </c>
      <c r="AK18" s="41">
        <v>0.40100198412134802</v>
      </c>
      <c r="AL18" s="54">
        <v>0.36115134946961369</v>
      </c>
      <c r="AM18" s="41">
        <v>0.38439952009438855</v>
      </c>
      <c r="AN18" s="41">
        <v>0.32533816366062546</v>
      </c>
      <c r="AO18" s="41">
        <v>0.28808001203760064</v>
      </c>
      <c r="AP18" s="41">
        <v>0.29579849354537524</v>
      </c>
      <c r="AQ18" s="47">
        <v>0.28103392760372681</v>
      </c>
    </row>
    <row r="19" spans="1:43" ht="20" customHeight="1" x14ac:dyDescent="0.25">
      <c r="A19" s="84"/>
      <c r="B19" s="44">
        <v>658</v>
      </c>
      <c r="C19" s="38">
        <v>190</v>
      </c>
      <c r="D19" s="38">
        <v>128</v>
      </c>
      <c r="E19" s="38">
        <v>53</v>
      </c>
      <c r="F19" s="38">
        <v>133</v>
      </c>
      <c r="G19" s="38">
        <v>46</v>
      </c>
      <c r="H19" s="51">
        <v>212</v>
      </c>
      <c r="I19" s="38">
        <v>141</v>
      </c>
      <c r="J19" s="38">
        <v>59</v>
      </c>
      <c r="K19" s="38">
        <v>26</v>
      </c>
      <c r="L19" s="38">
        <v>80</v>
      </c>
      <c r="M19" s="51">
        <v>300</v>
      </c>
      <c r="N19" s="38">
        <v>110</v>
      </c>
      <c r="O19" s="38">
        <v>38</v>
      </c>
      <c r="P19" s="51">
        <v>220</v>
      </c>
      <c r="Q19" s="38">
        <v>288</v>
      </c>
      <c r="R19" s="51">
        <v>296</v>
      </c>
      <c r="S19" s="38">
        <v>361</v>
      </c>
      <c r="T19" s="51">
        <v>185</v>
      </c>
      <c r="U19" s="38">
        <v>129</v>
      </c>
      <c r="V19" s="38">
        <v>142</v>
      </c>
      <c r="W19" s="38">
        <v>202</v>
      </c>
      <c r="X19" s="51">
        <v>157</v>
      </c>
      <c r="Y19" s="38">
        <v>112</v>
      </c>
      <c r="Z19" s="38">
        <v>91</v>
      </c>
      <c r="AA19" s="38">
        <v>222</v>
      </c>
      <c r="AB19" s="38">
        <v>30</v>
      </c>
      <c r="AC19" s="38">
        <v>47</v>
      </c>
      <c r="AD19" s="38">
        <v>0</v>
      </c>
      <c r="AE19" s="51">
        <v>405</v>
      </c>
      <c r="AF19" s="38">
        <v>253</v>
      </c>
      <c r="AG19" s="51">
        <v>113</v>
      </c>
      <c r="AH19" s="38">
        <v>124</v>
      </c>
      <c r="AI19" s="38">
        <v>99</v>
      </c>
      <c r="AJ19" s="38">
        <v>109</v>
      </c>
      <c r="AK19" s="38">
        <v>149</v>
      </c>
      <c r="AL19" s="51">
        <v>428</v>
      </c>
      <c r="AM19" s="38">
        <v>276</v>
      </c>
      <c r="AN19" s="38">
        <v>152</v>
      </c>
      <c r="AO19" s="38">
        <v>198</v>
      </c>
      <c r="AP19" s="38">
        <v>97</v>
      </c>
      <c r="AQ19" s="44">
        <v>101</v>
      </c>
    </row>
    <row r="20" spans="1:43" ht="20" customHeight="1" x14ac:dyDescent="0.25">
      <c r="A20" s="83" t="s">
        <v>119</v>
      </c>
      <c r="B20" s="45">
        <v>0.2579884179491958</v>
      </c>
      <c r="C20" s="39">
        <v>6.4051777235173316E-2</v>
      </c>
      <c r="D20" s="39">
        <v>0.329676552473123</v>
      </c>
      <c r="E20" s="39">
        <v>0.31901200734163171</v>
      </c>
      <c r="F20" s="39">
        <v>0.22583550068853589</v>
      </c>
      <c r="G20" s="39">
        <v>0.38764200516688108</v>
      </c>
      <c r="H20" s="52">
        <v>0.10251737878705029</v>
      </c>
      <c r="I20" s="39">
        <v>0.34159033440076741</v>
      </c>
      <c r="J20" s="39">
        <v>0.29193478427759634</v>
      </c>
      <c r="K20" s="39">
        <v>0.42476273742465898</v>
      </c>
      <c r="L20" s="39">
        <v>0.22586273106499352</v>
      </c>
      <c r="M20" s="52">
        <v>0.15389933661206243</v>
      </c>
      <c r="N20" s="39">
        <v>0.40739009671378901</v>
      </c>
      <c r="O20" s="39">
        <v>0.31981535478333639</v>
      </c>
      <c r="P20" s="52">
        <v>0.34425442851491028</v>
      </c>
      <c r="Q20" s="39">
        <v>0.21723122876601308</v>
      </c>
      <c r="R20" s="52">
        <v>0.31537462396470928</v>
      </c>
      <c r="S20" s="39">
        <v>0.20473778045928623</v>
      </c>
      <c r="T20" s="52">
        <v>0.25376715267460065</v>
      </c>
      <c r="U20" s="39">
        <v>0.32471451741726448</v>
      </c>
      <c r="V20" s="39">
        <v>0.28452202096508294</v>
      </c>
      <c r="W20" s="39">
        <v>0.1669862046206996</v>
      </c>
      <c r="X20" s="52">
        <v>0.26928912575006786</v>
      </c>
      <c r="Y20" s="39">
        <v>0.19191910892923897</v>
      </c>
      <c r="Z20" s="39">
        <v>0.29079228634911247</v>
      </c>
      <c r="AA20" s="39">
        <v>0.25346694641021006</v>
      </c>
      <c r="AB20" s="39">
        <v>0.29299334953933681</v>
      </c>
      <c r="AC20" s="39">
        <v>0.30059950984173134</v>
      </c>
      <c r="AD20" s="39">
        <v>0</v>
      </c>
      <c r="AE20" s="52">
        <v>0.27420665818122336</v>
      </c>
      <c r="AF20" s="39">
        <v>0.23562016256438259</v>
      </c>
      <c r="AG20" s="52">
        <v>0.24083323130951939</v>
      </c>
      <c r="AH20" s="39">
        <v>0.25131808055869231</v>
      </c>
      <c r="AI20" s="39">
        <v>0.29694801138115595</v>
      </c>
      <c r="AJ20" s="39">
        <v>0.26366325278406999</v>
      </c>
      <c r="AK20" s="39">
        <v>0.25870215033895194</v>
      </c>
      <c r="AL20" s="52">
        <v>0.24942256710112684</v>
      </c>
      <c r="AM20" s="39">
        <v>0.21567445652867176</v>
      </c>
      <c r="AN20" s="39">
        <v>0.30141062991006168</v>
      </c>
      <c r="AO20" s="39">
        <v>0.280366507761248</v>
      </c>
      <c r="AP20" s="39">
        <v>0.27551838816634233</v>
      </c>
      <c r="AQ20" s="45">
        <v>0.28479228243944216</v>
      </c>
    </row>
    <row r="21" spans="1:43" ht="20" customHeight="1" x14ac:dyDescent="0.25">
      <c r="A21" s="85"/>
      <c r="B21" s="48">
        <v>516</v>
      </c>
      <c r="C21" s="42">
        <v>17</v>
      </c>
      <c r="D21" s="42">
        <v>133</v>
      </c>
      <c r="E21" s="42">
        <v>57</v>
      </c>
      <c r="F21" s="42">
        <v>80</v>
      </c>
      <c r="G21" s="42">
        <v>70</v>
      </c>
      <c r="H21" s="57">
        <v>35</v>
      </c>
      <c r="I21" s="42">
        <v>164</v>
      </c>
      <c r="J21" s="42">
        <v>51</v>
      </c>
      <c r="K21" s="42">
        <v>41</v>
      </c>
      <c r="L21" s="42">
        <v>46</v>
      </c>
      <c r="M21" s="57">
        <v>89</v>
      </c>
      <c r="N21" s="42">
        <v>179</v>
      </c>
      <c r="O21" s="42">
        <v>42</v>
      </c>
      <c r="P21" s="57">
        <v>236</v>
      </c>
      <c r="Q21" s="42">
        <v>152</v>
      </c>
      <c r="R21" s="57">
        <v>304</v>
      </c>
      <c r="S21" s="42">
        <v>211</v>
      </c>
      <c r="T21" s="57">
        <v>139</v>
      </c>
      <c r="U21" s="42">
        <v>157</v>
      </c>
      <c r="V21" s="42">
        <v>141</v>
      </c>
      <c r="W21" s="42">
        <v>79</v>
      </c>
      <c r="X21" s="57">
        <v>129</v>
      </c>
      <c r="Y21" s="42">
        <v>64</v>
      </c>
      <c r="Z21" s="42">
        <v>78</v>
      </c>
      <c r="AA21" s="42">
        <v>166</v>
      </c>
      <c r="AB21" s="42">
        <v>28</v>
      </c>
      <c r="AC21" s="42">
        <v>51</v>
      </c>
      <c r="AD21" s="42">
        <v>0</v>
      </c>
      <c r="AE21" s="57">
        <v>318</v>
      </c>
      <c r="AF21" s="42">
        <v>198</v>
      </c>
      <c r="AG21" s="57">
        <v>94</v>
      </c>
      <c r="AH21" s="42">
        <v>91</v>
      </c>
      <c r="AI21" s="42">
        <v>84</v>
      </c>
      <c r="AJ21" s="42">
        <v>92</v>
      </c>
      <c r="AK21" s="42">
        <v>96</v>
      </c>
      <c r="AL21" s="57">
        <v>296</v>
      </c>
      <c r="AM21" s="42">
        <v>155</v>
      </c>
      <c r="AN21" s="42">
        <v>141</v>
      </c>
      <c r="AO21" s="42">
        <v>193</v>
      </c>
      <c r="AP21" s="42">
        <v>90</v>
      </c>
      <c r="AQ21" s="48">
        <v>102</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50" display="Return to index" xr:uid="{2EF60FD1-1305-4A34-B27C-5157931EE8C5}"/>
  </hyperlinks>
  <pageMargins left="0.7" right="0.7" top="0.75" bottom="0.75" header="0.3" footer="0.3"/>
  <headerFooter alignWithMargins="0"/>
  <drawing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9.1377940613263042E-2</v>
      </c>
      <c r="C6" s="37">
        <v>0.33745529615332231</v>
      </c>
      <c r="D6" s="37">
        <v>5.6827140194233683E-2</v>
      </c>
      <c r="E6" s="37">
        <v>4.9215819115067914E-2</v>
      </c>
      <c r="F6" s="37">
        <v>8.7415230035468305E-2</v>
      </c>
      <c r="G6" s="37">
        <v>5.0485699149105834E-2</v>
      </c>
      <c r="H6" s="50">
        <v>0.26550603881695872</v>
      </c>
      <c r="I6" s="37">
        <v>6.1673986966063021E-2</v>
      </c>
      <c r="J6" s="37">
        <v>5.0527060215894856E-2</v>
      </c>
      <c r="K6" s="37">
        <v>6.8280434209419177E-2</v>
      </c>
      <c r="L6" s="37">
        <v>7.2202412466654251E-2</v>
      </c>
      <c r="M6" s="50">
        <v>0.178376991175759</v>
      </c>
      <c r="N6" s="37">
        <v>3.6529220019880758E-2</v>
      </c>
      <c r="O6" s="37">
        <v>7.2431741603326077E-2</v>
      </c>
      <c r="P6" s="50">
        <v>7.592300470069592E-2</v>
      </c>
      <c r="Q6" s="37">
        <v>0.12169831532664467</v>
      </c>
      <c r="R6" s="50">
        <v>8.2491124849422809E-2</v>
      </c>
      <c r="S6" s="37">
        <v>0.10033198893265417</v>
      </c>
      <c r="T6" s="50">
        <v>9.3942946126881241E-2</v>
      </c>
      <c r="U6" s="37">
        <v>6.428619483541699E-2</v>
      </c>
      <c r="V6" s="37">
        <v>7.3913886561257622E-2</v>
      </c>
      <c r="W6" s="37">
        <v>0.13433667951559844</v>
      </c>
      <c r="X6" s="50">
        <v>8.1847469642439788E-2</v>
      </c>
      <c r="Y6" s="37">
        <v>8.8663151332719875E-2</v>
      </c>
      <c r="Z6" s="37">
        <v>7.1052044919774168E-2</v>
      </c>
      <c r="AA6" s="37">
        <v>0.10881397062785388</v>
      </c>
      <c r="AB6" s="37">
        <v>0.12475522474333704</v>
      </c>
      <c r="AC6" s="37">
        <v>6.9320020660708179E-2</v>
      </c>
      <c r="AD6" s="37">
        <v>0</v>
      </c>
      <c r="AE6" s="50">
        <v>9.1660063885100757E-2</v>
      </c>
      <c r="AF6" s="37">
        <v>9.0988835179862809E-2</v>
      </c>
      <c r="AG6" s="50">
        <v>8.6519595284372905E-2</v>
      </c>
      <c r="AH6" s="37">
        <v>0.11619005227409726</v>
      </c>
      <c r="AI6" s="37">
        <v>8.450092872830367E-2</v>
      </c>
      <c r="AJ6" s="37">
        <v>7.4440558484880168E-2</v>
      </c>
      <c r="AK6" s="37">
        <v>9.5764355539615251E-2</v>
      </c>
      <c r="AL6" s="50">
        <v>0.10219456755674518</v>
      </c>
      <c r="AM6" s="37">
        <v>0.1202132239973968</v>
      </c>
      <c r="AN6" s="37">
        <v>7.4437308650114914E-2</v>
      </c>
      <c r="AO6" s="37">
        <v>7.8143353394900528E-2</v>
      </c>
      <c r="AP6" s="37">
        <v>9.7686170702318498E-2</v>
      </c>
      <c r="AQ6" s="43">
        <v>6.0303012560355883E-2</v>
      </c>
    </row>
    <row r="7" spans="1:43" ht="20" customHeight="1" x14ac:dyDescent="0.25">
      <c r="A7" s="84"/>
      <c r="B7" s="44">
        <v>183</v>
      </c>
      <c r="C7" s="38">
        <v>89</v>
      </c>
      <c r="D7" s="38">
        <v>23</v>
      </c>
      <c r="E7" s="38">
        <v>9</v>
      </c>
      <c r="F7" s="38">
        <v>31</v>
      </c>
      <c r="G7" s="38">
        <v>9</v>
      </c>
      <c r="H7" s="51">
        <v>90</v>
      </c>
      <c r="I7" s="38">
        <v>30</v>
      </c>
      <c r="J7" s="38">
        <v>9</v>
      </c>
      <c r="K7" s="38">
        <v>7</v>
      </c>
      <c r="L7" s="38">
        <v>15</v>
      </c>
      <c r="M7" s="51">
        <v>103</v>
      </c>
      <c r="N7" s="38">
        <v>16</v>
      </c>
      <c r="O7" s="38">
        <v>10</v>
      </c>
      <c r="P7" s="51">
        <v>52</v>
      </c>
      <c r="Q7" s="38">
        <v>85</v>
      </c>
      <c r="R7" s="51">
        <v>80</v>
      </c>
      <c r="S7" s="38">
        <v>103</v>
      </c>
      <c r="T7" s="51">
        <v>51</v>
      </c>
      <c r="U7" s="38">
        <v>31</v>
      </c>
      <c r="V7" s="38">
        <v>37</v>
      </c>
      <c r="W7" s="38">
        <v>64</v>
      </c>
      <c r="X7" s="51">
        <v>39</v>
      </c>
      <c r="Y7" s="38">
        <v>29</v>
      </c>
      <c r="Z7" s="38">
        <v>19</v>
      </c>
      <c r="AA7" s="38">
        <v>71</v>
      </c>
      <c r="AB7" s="38">
        <v>12</v>
      </c>
      <c r="AC7" s="38">
        <v>12</v>
      </c>
      <c r="AD7" s="38">
        <v>0</v>
      </c>
      <c r="AE7" s="51">
        <v>106</v>
      </c>
      <c r="AF7" s="38">
        <v>76</v>
      </c>
      <c r="AG7" s="51">
        <v>34</v>
      </c>
      <c r="AH7" s="38">
        <v>42</v>
      </c>
      <c r="AI7" s="38">
        <v>24</v>
      </c>
      <c r="AJ7" s="38">
        <v>26</v>
      </c>
      <c r="AK7" s="38">
        <v>36</v>
      </c>
      <c r="AL7" s="51">
        <v>121</v>
      </c>
      <c r="AM7" s="38">
        <v>86</v>
      </c>
      <c r="AN7" s="38">
        <v>35</v>
      </c>
      <c r="AO7" s="38">
        <v>54</v>
      </c>
      <c r="AP7" s="38">
        <v>32</v>
      </c>
      <c r="AQ7" s="44">
        <v>22</v>
      </c>
    </row>
    <row r="8" spans="1:43" ht="20" customHeight="1" x14ac:dyDescent="0.25">
      <c r="A8" s="83" t="s">
        <v>113</v>
      </c>
      <c r="B8" s="45">
        <v>0.19701183753224613</v>
      </c>
      <c r="C8" s="39">
        <v>0.36161553848270644</v>
      </c>
      <c r="D8" s="39">
        <v>0.17593490974868828</v>
      </c>
      <c r="E8" s="39">
        <v>0.20612966929837342</v>
      </c>
      <c r="F8" s="39">
        <v>0.2417412665263953</v>
      </c>
      <c r="G8" s="39">
        <v>0.15157462092569005</v>
      </c>
      <c r="H8" s="52">
        <v>0.34285455696343498</v>
      </c>
      <c r="I8" s="39">
        <v>0.14437474245668525</v>
      </c>
      <c r="J8" s="39">
        <v>0.18985371407757992</v>
      </c>
      <c r="K8" s="39">
        <v>0.16810384794740701</v>
      </c>
      <c r="L8" s="39">
        <v>0.23679077613245186</v>
      </c>
      <c r="M8" s="52">
        <v>0.31198525267941685</v>
      </c>
      <c r="N8" s="39">
        <v>0.14834288504323689</v>
      </c>
      <c r="O8" s="39">
        <v>0.11748573064742079</v>
      </c>
      <c r="P8" s="52">
        <v>0.18486720754063823</v>
      </c>
      <c r="Q8" s="39">
        <v>0.23971020622670822</v>
      </c>
      <c r="R8" s="52">
        <v>0.19010937093416921</v>
      </c>
      <c r="S8" s="39">
        <v>0.20482443162496355</v>
      </c>
      <c r="T8" s="52">
        <v>0.20405678646543443</v>
      </c>
      <c r="U8" s="39">
        <v>0.16815322526241969</v>
      </c>
      <c r="V8" s="39">
        <v>0.18328498445000982</v>
      </c>
      <c r="W8" s="39">
        <v>0.23269518013928689</v>
      </c>
      <c r="X8" s="52">
        <v>0.20472307239678103</v>
      </c>
      <c r="Y8" s="39">
        <v>0.18201125562328685</v>
      </c>
      <c r="Z8" s="39">
        <v>0.20455174215748326</v>
      </c>
      <c r="AA8" s="39">
        <v>0.20636067709709682</v>
      </c>
      <c r="AB8" s="39">
        <v>0.20700012462709558</v>
      </c>
      <c r="AC8" s="39">
        <v>0.1510657222876981</v>
      </c>
      <c r="AD8" s="39">
        <v>0</v>
      </c>
      <c r="AE8" s="52">
        <v>0.21991130605453774</v>
      </c>
      <c r="AF8" s="39">
        <v>0.16542880800777418</v>
      </c>
      <c r="AG8" s="52">
        <v>0.1667713453826882</v>
      </c>
      <c r="AH8" s="39">
        <v>0.19195246290616264</v>
      </c>
      <c r="AI8" s="39">
        <v>0.20198262353923685</v>
      </c>
      <c r="AJ8" s="39">
        <v>0.21112470341513531</v>
      </c>
      <c r="AK8" s="39">
        <v>0.26413220936512927</v>
      </c>
      <c r="AL8" s="52">
        <v>0.22522062483378716</v>
      </c>
      <c r="AM8" s="39">
        <v>0.24151839137241979</v>
      </c>
      <c r="AN8" s="39">
        <v>0.20011435085033816</v>
      </c>
      <c r="AO8" s="39">
        <v>0.15832940484662009</v>
      </c>
      <c r="AP8" s="39">
        <v>0.14634152369799774</v>
      </c>
      <c r="AQ8" s="45">
        <v>0.16927295931019548</v>
      </c>
    </row>
    <row r="9" spans="1:43" ht="20" customHeight="1" x14ac:dyDescent="0.25">
      <c r="A9" s="83"/>
      <c r="B9" s="46">
        <v>394</v>
      </c>
      <c r="C9" s="40">
        <v>96</v>
      </c>
      <c r="D9" s="40">
        <v>71</v>
      </c>
      <c r="E9" s="40">
        <v>37</v>
      </c>
      <c r="F9" s="40">
        <v>86</v>
      </c>
      <c r="G9" s="40">
        <v>27</v>
      </c>
      <c r="H9" s="53">
        <v>116</v>
      </c>
      <c r="I9" s="40">
        <v>69</v>
      </c>
      <c r="J9" s="40">
        <v>33</v>
      </c>
      <c r="K9" s="40">
        <v>16</v>
      </c>
      <c r="L9" s="40">
        <v>48</v>
      </c>
      <c r="M9" s="53">
        <v>179</v>
      </c>
      <c r="N9" s="40">
        <v>65</v>
      </c>
      <c r="O9" s="40">
        <v>16</v>
      </c>
      <c r="P9" s="53">
        <v>127</v>
      </c>
      <c r="Q9" s="40">
        <v>168</v>
      </c>
      <c r="R9" s="53">
        <v>183</v>
      </c>
      <c r="S9" s="40">
        <v>211</v>
      </c>
      <c r="T9" s="53">
        <v>112</v>
      </c>
      <c r="U9" s="40">
        <v>81</v>
      </c>
      <c r="V9" s="40">
        <v>91</v>
      </c>
      <c r="W9" s="40">
        <v>110</v>
      </c>
      <c r="X9" s="53">
        <v>98</v>
      </c>
      <c r="Y9" s="40">
        <v>60</v>
      </c>
      <c r="Z9" s="40">
        <v>55</v>
      </c>
      <c r="AA9" s="40">
        <v>135</v>
      </c>
      <c r="AB9" s="40">
        <v>20</v>
      </c>
      <c r="AC9" s="40">
        <v>26</v>
      </c>
      <c r="AD9" s="40">
        <v>0</v>
      </c>
      <c r="AE9" s="53">
        <v>255</v>
      </c>
      <c r="AF9" s="40">
        <v>139</v>
      </c>
      <c r="AG9" s="53">
        <v>65</v>
      </c>
      <c r="AH9" s="40">
        <v>69</v>
      </c>
      <c r="AI9" s="40">
        <v>57</v>
      </c>
      <c r="AJ9" s="40">
        <v>73</v>
      </c>
      <c r="AK9" s="40">
        <v>98</v>
      </c>
      <c r="AL9" s="53">
        <v>267</v>
      </c>
      <c r="AM9" s="40">
        <v>174</v>
      </c>
      <c r="AN9" s="40">
        <v>93</v>
      </c>
      <c r="AO9" s="40">
        <v>109</v>
      </c>
      <c r="AP9" s="40">
        <v>48</v>
      </c>
      <c r="AQ9" s="46">
        <v>61</v>
      </c>
    </row>
    <row r="10" spans="1:43" ht="20" customHeight="1" x14ac:dyDescent="0.25">
      <c r="A10" s="84" t="s">
        <v>114</v>
      </c>
      <c r="B10" s="47">
        <v>0.25131887854983409</v>
      </c>
      <c r="C10" s="41">
        <v>0.13943224462239803</v>
      </c>
      <c r="D10" s="41">
        <v>0.27863024738489311</v>
      </c>
      <c r="E10" s="41">
        <v>0.22924453564647393</v>
      </c>
      <c r="F10" s="41">
        <v>0.31443105268577065</v>
      </c>
      <c r="G10" s="41">
        <v>0.19099392468959348</v>
      </c>
      <c r="H10" s="54">
        <v>0.19790524171775434</v>
      </c>
      <c r="I10" s="41">
        <v>0.25690897247589251</v>
      </c>
      <c r="J10" s="41">
        <v>0.24727746874877923</v>
      </c>
      <c r="K10" s="41">
        <v>0.17826778759635342</v>
      </c>
      <c r="L10" s="41">
        <v>0.2870604232891677</v>
      </c>
      <c r="M10" s="54">
        <v>0.24789985794205105</v>
      </c>
      <c r="N10" s="41">
        <v>0.23032160792442696</v>
      </c>
      <c r="O10" s="41">
        <v>0.20078553952137398</v>
      </c>
      <c r="P10" s="54">
        <v>0.23245965007807304</v>
      </c>
      <c r="Q10" s="41">
        <v>0.24401646830633777</v>
      </c>
      <c r="R10" s="54">
        <v>0.26331676950831295</v>
      </c>
      <c r="S10" s="41">
        <v>0.24108220931341673</v>
      </c>
      <c r="T10" s="54">
        <v>0.27458040380246912</v>
      </c>
      <c r="U10" s="41">
        <v>0.22870662536821201</v>
      </c>
      <c r="V10" s="41">
        <v>0.23663454019729774</v>
      </c>
      <c r="W10" s="41">
        <v>0.26289602119271366</v>
      </c>
      <c r="X10" s="54">
        <v>0.26399865849631554</v>
      </c>
      <c r="Y10" s="41">
        <v>0.27987657612293892</v>
      </c>
      <c r="Z10" s="41">
        <v>0.26095698324789379</v>
      </c>
      <c r="AA10" s="41">
        <v>0.24184517170592351</v>
      </c>
      <c r="AB10" s="41">
        <v>0.26219605154754089</v>
      </c>
      <c r="AC10" s="41">
        <v>0.17548512174270267</v>
      </c>
      <c r="AD10" s="41">
        <v>0</v>
      </c>
      <c r="AE10" s="54">
        <v>0.22583024906886517</v>
      </c>
      <c r="AF10" s="41">
        <v>0.2864728882008466</v>
      </c>
      <c r="AG10" s="54">
        <v>0.26751732679552243</v>
      </c>
      <c r="AH10" s="41">
        <v>0.26218162656970617</v>
      </c>
      <c r="AI10" s="41">
        <v>0.24878228436509342</v>
      </c>
      <c r="AJ10" s="41">
        <v>0.29041140000174687</v>
      </c>
      <c r="AK10" s="41">
        <v>0.22659742116291393</v>
      </c>
      <c r="AL10" s="54">
        <v>0.23900064730147491</v>
      </c>
      <c r="AM10" s="41">
        <v>0.23447977061413272</v>
      </c>
      <c r="AN10" s="41">
        <v>0.24596493707018346</v>
      </c>
      <c r="AO10" s="41">
        <v>0.2676673142251122</v>
      </c>
      <c r="AP10" s="41">
        <v>0.25596257198207772</v>
      </c>
      <c r="AQ10" s="47">
        <v>0.27835239548598845</v>
      </c>
    </row>
    <row r="11" spans="1:43" ht="20" customHeight="1" x14ac:dyDescent="0.25">
      <c r="A11" s="84"/>
      <c r="B11" s="44">
        <v>503</v>
      </c>
      <c r="C11" s="38">
        <v>37</v>
      </c>
      <c r="D11" s="38">
        <v>112</v>
      </c>
      <c r="E11" s="38">
        <v>41</v>
      </c>
      <c r="F11" s="38">
        <v>112</v>
      </c>
      <c r="G11" s="38">
        <v>35</v>
      </c>
      <c r="H11" s="51">
        <v>67</v>
      </c>
      <c r="I11" s="38">
        <v>124</v>
      </c>
      <c r="J11" s="38">
        <v>43</v>
      </c>
      <c r="K11" s="38">
        <v>17</v>
      </c>
      <c r="L11" s="38">
        <v>59</v>
      </c>
      <c r="M11" s="51">
        <v>143</v>
      </c>
      <c r="N11" s="38">
        <v>101</v>
      </c>
      <c r="O11" s="38">
        <v>27</v>
      </c>
      <c r="P11" s="51">
        <v>160</v>
      </c>
      <c r="Q11" s="38">
        <v>171</v>
      </c>
      <c r="R11" s="51">
        <v>254</v>
      </c>
      <c r="S11" s="38">
        <v>248</v>
      </c>
      <c r="T11" s="51">
        <v>150</v>
      </c>
      <c r="U11" s="38">
        <v>111</v>
      </c>
      <c r="V11" s="38">
        <v>117</v>
      </c>
      <c r="W11" s="38">
        <v>125</v>
      </c>
      <c r="X11" s="51">
        <v>126</v>
      </c>
      <c r="Y11" s="38">
        <v>93</v>
      </c>
      <c r="Z11" s="38">
        <v>70</v>
      </c>
      <c r="AA11" s="38">
        <v>159</v>
      </c>
      <c r="AB11" s="38">
        <v>25</v>
      </c>
      <c r="AC11" s="38">
        <v>30</v>
      </c>
      <c r="AD11" s="38">
        <v>0</v>
      </c>
      <c r="AE11" s="51">
        <v>262</v>
      </c>
      <c r="AF11" s="38">
        <v>241</v>
      </c>
      <c r="AG11" s="51">
        <v>104</v>
      </c>
      <c r="AH11" s="38">
        <v>95</v>
      </c>
      <c r="AI11" s="38">
        <v>71</v>
      </c>
      <c r="AJ11" s="38">
        <v>101</v>
      </c>
      <c r="AK11" s="38">
        <v>84</v>
      </c>
      <c r="AL11" s="51">
        <v>283</v>
      </c>
      <c r="AM11" s="38">
        <v>169</v>
      </c>
      <c r="AN11" s="38">
        <v>115</v>
      </c>
      <c r="AO11" s="38">
        <v>184</v>
      </c>
      <c r="AP11" s="38">
        <v>84</v>
      </c>
      <c r="AQ11" s="44">
        <v>100</v>
      </c>
    </row>
    <row r="12" spans="1:43" ht="20" customHeight="1" x14ac:dyDescent="0.25">
      <c r="A12" s="83" t="s">
        <v>115</v>
      </c>
      <c r="B12" s="45">
        <v>0.11310592959047254</v>
      </c>
      <c r="C12" s="39">
        <v>3.5971471659807734E-2</v>
      </c>
      <c r="D12" s="39">
        <v>0.1701134484529026</v>
      </c>
      <c r="E12" s="39">
        <v>0.16711913246284824</v>
      </c>
      <c r="F12" s="39">
        <v>8.1313621820216397E-2</v>
      </c>
      <c r="G12" s="39">
        <v>0.13446441005304738</v>
      </c>
      <c r="H12" s="52">
        <v>5.0908700859967723E-2</v>
      </c>
      <c r="I12" s="39">
        <v>0.1469386755761776</v>
      </c>
      <c r="J12" s="39">
        <v>0.19702219301937762</v>
      </c>
      <c r="K12" s="39">
        <v>4.2277326740647547E-2</v>
      </c>
      <c r="L12" s="39">
        <v>7.3646981730979388E-2</v>
      </c>
      <c r="M12" s="52">
        <v>6.2248875263994669E-2</v>
      </c>
      <c r="N12" s="39">
        <v>0.15384667370244354</v>
      </c>
      <c r="O12" s="39">
        <v>0.22081819551427637</v>
      </c>
      <c r="P12" s="52">
        <v>0.14136530279382301</v>
      </c>
      <c r="Q12" s="39">
        <v>8.7531834769829842E-2</v>
      </c>
      <c r="R12" s="52">
        <v>0.1298211525176286</v>
      </c>
      <c r="S12" s="39">
        <v>9.8204027456182688E-2</v>
      </c>
      <c r="T12" s="52">
        <v>0.13549108615720878</v>
      </c>
      <c r="U12" s="39">
        <v>0.11627695531774102</v>
      </c>
      <c r="V12" s="39">
        <v>0.10785137862571557</v>
      </c>
      <c r="W12" s="39">
        <v>8.9507878355458328E-2</v>
      </c>
      <c r="X12" s="52">
        <v>9.0612728090334618E-2</v>
      </c>
      <c r="Y12" s="39">
        <v>8.5716329341363806E-2</v>
      </c>
      <c r="Z12" s="39">
        <v>0.14312322433876173</v>
      </c>
      <c r="AA12" s="39">
        <v>0.11770960642565871</v>
      </c>
      <c r="AB12" s="39">
        <v>8.7248177337917523E-2</v>
      </c>
      <c r="AC12" s="39">
        <v>0.17931252701834219</v>
      </c>
      <c r="AD12" s="39">
        <v>0</v>
      </c>
      <c r="AE12" s="52">
        <v>0.12181888547737917</v>
      </c>
      <c r="AF12" s="39">
        <v>0.10108898942639309</v>
      </c>
      <c r="AG12" s="52">
        <v>0.10679047282054142</v>
      </c>
      <c r="AH12" s="39">
        <v>0.11854775230455603</v>
      </c>
      <c r="AI12" s="39">
        <v>0.12049165478830456</v>
      </c>
      <c r="AJ12" s="39">
        <v>0.11200351749648207</v>
      </c>
      <c r="AK12" s="39">
        <v>0.12968093036907635</v>
      </c>
      <c r="AL12" s="52">
        <v>0.10855764232274639</v>
      </c>
      <c r="AM12" s="39">
        <v>9.1802561397795426E-2</v>
      </c>
      <c r="AN12" s="39">
        <v>0.13436839690188132</v>
      </c>
      <c r="AO12" s="39">
        <v>0.12235093321915691</v>
      </c>
      <c r="AP12" s="39">
        <v>0.11229372076793435</v>
      </c>
      <c r="AQ12" s="45">
        <v>0.13153200957845573</v>
      </c>
    </row>
    <row r="13" spans="1:43" ht="20" customHeight="1" x14ac:dyDescent="0.25">
      <c r="A13" s="83"/>
      <c r="B13" s="46">
        <v>226</v>
      </c>
      <c r="C13" s="40">
        <v>10</v>
      </c>
      <c r="D13" s="40">
        <v>69</v>
      </c>
      <c r="E13" s="40">
        <v>30</v>
      </c>
      <c r="F13" s="40">
        <v>29</v>
      </c>
      <c r="G13" s="40">
        <v>24</v>
      </c>
      <c r="H13" s="53">
        <v>17</v>
      </c>
      <c r="I13" s="40">
        <v>71</v>
      </c>
      <c r="J13" s="40">
        <v>34</v>
      </c>
      <c r="K13" s="40">
        <v>4</v>
      </c>
      <c r="L13" s="40">
        <v>15</v>
      </c>
      <c r="M13" s="53">
        <v>36</v>
      </c>
      <c r="N13" s="40">
        <v>68</v>
      </c>
      <c r="O13" s="40">
        <v>29</v>
      </c>
      <c r="P13" s="53">
        <v>97</v>
      </c>
      <c r="Q13" s="40">
        <v>61</v>
      </c>
      <c r="R13" s="53">
        <v>125</v>
      </c>
      <c r="S13" s="40">
        <v>101</v>
      </c>
      <c r="T13" s="53">
        <v>74</v>
      </c>
      <c r="U13" s="40">
        <v>56</v>
      </c>
      <c r="V13" s="40">
        <v>53</v>
      </c>
      <c r="W13" s="40">
        <v>42</v>
      </c>
      <c r="X13" s="53">
        <v>43</v>
      </c>
      <c r="Y13" s="40">
        <v>28</v>
      </c>
      <c r="Z13" s="40">
        <v>38</v>
      </c>
      <c r="AA13" s="40">
        <v>77</v>
      </c>
      <c r="AB13" s="40">
        <v>8</v>
      </c>
      <c r="AC13" s="40">
        <v>31</v>
      </c>
      <c r="AD13" s="40">
        <v>0</v>
      </c>
      <c r="AE13" s="53">
        <v>141</v>
      </c>
      <c r="AF13" s="40">
        <v>85</v>
      </c>
      <c r="AG13" s="53">
        <v>42</v>
      </c>
      <c r="AH13" s="40">
        <v>43</v>
      </c>
      <c r="AI13" s="40">
        <v>34</v>
      </c>
      <c r="AJ13" s="40">
        <v>39</v>
      </c>
      <c r="AK13" s="40">
        <v>48</v>
      </c>
      <c r="AL13" s="53">
        <v>129</v>
      </c>
      <c r="AM13" s="40">
        <v>66</v>
      </c>
      <c r="AN13" s="40">
        <v>63</v>
      </c>
      <c r="AO13" s="40">
        <v>84</v>
      </c>
      <c r="AP13" s="40">
        <v>37</v>
      </c>
      <c r="AQ13" s="46">
        <v>47</v>
      </c>
    </row>
    <row r="14" spans="1:43" ht="20" customHeight="1" x14ac:dyDescent="0.25">
      <c r="A14" s="84" t="s">
        <v>116</v>
      </c>
      <c r="B14" s="47">
        <v>0.17266134701939748</v>
      </c>
      <c r="C14" s="41">
        <v>2.3652888907406067E-2</v>
      </c>
      <c r="D14" s="41">
        <v>0.21592718968640948</v>
      </c>
      <c r="E14" s="41">
        <v>0.22248024900456101</v>
      </c>
      <c r="F14" s="41">
        <v>0.1370176645542126</v>
      </c>
      <c r="G14" s="41">
        <v>0.33668178558106981</v>
      </c>
      <c r="H14" s="54">
        <v>3.962402364965787E-2</v>
      </c>
      <c r="I14" s="41">
        <v>0.2594154121683408</v>
      </c>
      <c r="J14" s="41">
        <v>0.18747100718197804</v>
      </c>
      <c r="K14" s="41">
        <v>0.39941881054174666</v>
      </c>
      <c r="L14" s="41">
        <v>0.15496152661596313</v>
      </c>
      <c r="M14" s="54">
        <v>7.1402600537801036E-2</v>
      </c>
      <c r="N14" s="41">
        <v>0.30140442937490575</v>
      </c>
      <c r="O14" s="41">
        <v>0.24646151038660535</v>
      </c>
      <c r="P14" s="54">
        <v>0.23092995152455439</v>
      </c>
      <c r="Q14" s="41">
        <v>0.14992633232890934</v>
      </c>
      <c r="R14" s="54">
        <v>0.21845240913975761</v>
      </c>
      <c r="S14" s="41">
        <v>0.12970123403080419</v>
      </c>
      <c r="T14" s="54">
        <v>0.13250627647522031</v>
      </c>
      <c r="U14" s="41">
        <v>0.23348303768099632</v>
      </c>
      <c r="V14" s="41">
        <v>0.22472379411101048</v>
      </c>
      <c r="W14" s="41">
        <v>0.10250476710732068</v>
      </c>
      <c r="X14" s="54">
        <v>0.17946804028941976</v>
      </c>
      <c r="Y14" s="41">
        <v>0.15895433248422414</v>
      </c>
      <c r="Z14" s="41">
        <v>0.18330743099114982</v>
      </c>
      <c r="AA14" s="41">
        <v>0.15906284297917861</v>
      </c>
      <c r="AB14" s="41">
        <v>0.18047758979778916</v>
      </c>
      <c r="AC14" s="41">
        <v>0.21130523394609754</v>
      </c>
      <c r="AD14" s="41">
        <v>0</v>
      </c>
      <c r="AE14" s="54">
        <v>0.17995460722672474</v>
      </c>
      <c r="AF14" s="41">
        <v>0.16260245625372483</v>
      </c>
      <c r="AG14" s="54">
        <v>0.18143226198234239</v>
      </c>
      <c r="AH14" s="41">
        <v>0.16832539119426207</v>
      </c>
      <c r="AI14" s="41">
        <v>0.19384480877805982</v>
      </c>
      <c r="AJ14" s="41">
        <v>0.16001682790953548</v>
      </c>
      <c r="AK14" s="41">
        <v>0.14867390309741479</v>
      </c>
      <c r="AL14" s="54">
        <v>0.16040639568528925</v>
      </c>
      <c r="AM14" s="41">
        <v>0.14955862216906909</v>
      </c>
      <c r="AN14" s="41">
        <v>0.17711710100574213</v>
      </c>
      <c r="AO14" s="41">
        <v>0.19542200275280128</v>
      </c>
      <c r="AP14" s="41">
        <v>0.20712924981863856</v>
      </c>
      <c r="AQ14" s="47">
        <v>0.18473463487726541</v>
      </c>
    </row>
    <row r="15" spans="1:43" ht="20" customHeight="1" x14ac:dyDescent="0.25">
      <c r="A15" s="84"/>
      <c r="B15" s="44">
        <v>345</v>
      </c>
      <c r="C15" s="38">
        <v>6</v>
      </c>
      <c r="D15" s="38">
        <v>87</v>
      </c>
      <c r="E15" s="38">
        <v>40</v>
      </c>
      <c r="F15" s="38">
        <v>49</v>
      </c>
      <c r="G15" s="38">
        <v>61</v>
      </c>
      <c r="H15" s="51">
        <v>13</v>
      </c>
      <c r="I15" s="38">
        <v>125</v>
      </c>
      <c r="J15" s="38">
        <v>33</v>
      </c>
      <c r="K15" s="38">
        <v>38</v>
      </c>
      <c r="L15" s="38">
        <v>32</v>
      </c>
      <c r="M15" s="51">
        <v>41</v>
      </c>
      <c r="N15" s="38">
        <v>132</v>
      </c>
      <c r="O15" s="38">
        <v>33</v>
      </c>
      <c r="P15" s="51">
        <v>159</v>
      </c>
      <c r="Q15" s="38">
        <v>105</v>
      </c>
      <c r="R15" s="51">
        <v>211</v>
      </c>
      <c r="S15" s="38">
        <v>133</v>
      </c>
      <c r="T15" s="51">
        <v>73</v>
      </c>
      <c r="U15" s="38">
        <v>113</v>
      </c>
      <c r="V15" s="38">
        <v>111</v>
      </c>
      <c r="W15" s="38">
        <v>49</v>
      </c>
      <c r="X15" s="51">
        <v>86</v>
      </c>
      <c r="Y15" s="38">
        <v>53</v>
      </c>
      <c r="Z15" s="38">
        <v>49</v>
      </c>
      <c r="AA15" s="38">
        <v>104</v>
      </c>
      <c r="AB15" s="38">
        <v>17</v>
      </c>
      <c r="AC15" s="38">
        <v>36</v>
      </c>
      <c r="AD15" s="38">
        <v>0</v>
      </c>
      <c r="AE15" s="51">
        <v>209</v>
      </c>
      <c r="AF15" s="38">
        <v>137</v>
      </c>
      <c r="AG15" s="51">
        <v>71</v>
      </c>
      <c r="AH15" s="38">
        <v>61</v>
      </c>
      <c r="AI15" s="38">
        <v>55</v>
      </c>
      <c r="AJ15" s="38">
        <v>56</v>
      </c>
      <c r="AK15" s="38">
        <v>55</v>
      </c>
      <c r="AL15" s="51">
        <v>190</v>
      </c>
      <c r="AM15" s="38">
        <v>108</v>
      </c>
      <c r="AN15" s="38">
        <v>83</v>
      </c>
      <c r="AO15" s="38">
        <v>134</v>
      </c>
      <c r="AP15" s="38">
        <v>68</v>
      </c>
      <c r="AQ15" s="44">
        <v>66</v>
      </c>
    </row>
    <row r="16" spans="1:43" ht="20" customHeight="1" x14ac:dyDescent="0.25">
      <c r="A16" s="83" t="s">
        <v>117</v>
      </c>
      <c r="B16" s="45">
        <v>0.17452406669478784</v>
      </c>
      <c r="C16" s="39">
        <v>0.10187256017436094</v>
      </c>
      <c r="D16" s="39">
        <v>0.10256706453287262</v>
      </c>
      <c r="E16" s="39">
        <v>0.12581059447267537</v>
      </c>
      <c r="F16" s="39">
        <v>0.13808116437793658</v>
      </c>
      <c r="G16" s="39">
        <v>0.13579955960149379</v>
      </c>
      <c r="H16" s="52">
        <v>0.10320143799222685</v>
      </c>
      <c r="I16" s="39">
        <v>0.13068821035684128</v>
      </c>
      <c r="J16" s="39">
        <v>0.12784855675638987</v>
      </c>
      <c r="K16" s="39">
        <v>0.14365179296442596</v>
      </c>
      <c r="L16" s="39">
        <v>0.17533787976478393</v>
      </c>
      <c r="M16" s="52">
        <v>0.12808642240097698</v>
      </c>
      <c r="N16" s="39">
        <v>0.12955518393510693</v>
      </c>
      <c r="O16" s="39">
        <v>0.14201728232699787</v>
      </c>
      <c r="P16" s="52">
        <v>0.13445488336221534</v>
      </c>
      <c r="Q16" s="39">
        <v>0.15711684304156803</v>
      </c>
      <c r="R16" s="52">
        <v>0.11580917305070766</v>
      </c>
      <c r="S16" s="39">
        <v>0.22585610864197683</v>
      </c>
      <c r="T16" s="52">
        <v>0.15942250097278565</v>
      </c>
      <c r="U16" s="39">
        <v>0.1890939615352146</v>
      </c>
      <c r="V16" s="39">
        <v>0.17359141605470899</v>
      </c>
      <c r="W16" s="39">
        <v>0.17805947368962172</v>
      </c>
      <c r="X16" s="52">
        <v>0.17935003108470965</v>
      </c>
      <c r="Y16" s="39">
        <v>0.20477835509546641</v>
      </c>
      <c r="Z16" s="39">
        <v>0.1370085743449376</v>
      </c>
      <c r="AA16" s="39">
        <v>0.16620773116428805</v>
      </c>
      <c r="AB16" s="39">
        <v>0.13832283194631972</v>
      </c>
      <c r="AC16" s="39">
        <v>0.21351137434445139</v>
      </c>
      <c r="AD16" s="39">
        <v>0</v>
      </c>
      <c r="AE16" s="52">
        <v>0.16082488828739064</v>
      </c>
      <c r="AF16" s="39">
        <v>0.19341802293139768</v>
      </c>
      <c r="AG16" s="52">
        <v>0.19096899773453249</v>
      </c>
      <c r="AH16" s="39">
        <v>0.14280271475121623</v>
      </c>
      <c r="AI16" s="39">
        <v>0.15039769980100215</v>
      </c>
      <c r="AJ16" s="39">
        <v>0.15200299269222023</v>
      </c>
      <c r="AK16" s="39">
        <v>0.13515118046585139</v>
      </c>
      <c r="AL16" s="52">
        <v>0.16462012229995568</v>
      </c>
      <c r="AM16" s="39">
        <v>0.16242743044918387</v>
      </c>
      <c r="AN16" s="39">
        <v>0.16799790552174021</v>
      </c>
      <c r="AO16" s="39">
        <v>0.17808699156141003</v>
      </c>
      <c r="AP16" s="39">
        <v>0.18058676303103285</v>
      </c>
      <c r="AQ16" s="45">
        <v>0.17580498818773993</v>
      </c>
    </row>
    <row r="17" spans="1:43" ht="20" customHeight="1" x14ac:dyDescent="0.25">
      <c r="A17" s="83"/>
      <c r="B17" s="46">
        <v>349</v>
      </c>
      <c r="C17" s="40">
        <v>27</v>
      </c>
      <c r="D17" s="40">
        <v>41</v>
      </c>
      <c r="E17" s="40">
        <v>22</v>
      </c>
      <c r="F17" s="40">
        <v>49</v>
      </c>
      <c r="G17" s="40">
        <v>25</v>
      </c>
      <c r="H17" s="53">
        <v>35</v>
      </c>
      <c r="I17" s="40">
        <v>63</v>
      </c>
      <c r="J17" s="40">
        <v>22</v>
      </c>
      <c r="K17" s="40">
        <v>14</v>
      </c>
      <c r="L17" s="40">
        <v>36</v>
      </c>
      <c r="M17" s="53">
        <v>74</v>
      </c>
      <c r="N17" s="40">
        <v>57</v>
      </c>
      <c r="O17" s="40">
        <v>19</v>
      </c>
      <c r="P17" s="53">
        <v>92</v>
      </c>
      <c r="Q17" s="40">
        <v>110</v>
      </c>
      <c r="R17" s="53">
        <v>112</v>
      </c>
      <c r="S17" s="40">
        <v>232</v>
      </c>
      <c r="T17" s="53">
        <v>87</v>
      </c>
      <c r="U17" s="40">
        <v>91</v>
      </c>
      <c r="V17" s="40">
        <v>86</v>
      </c>
      <c r="W17" s="40">
        <v>84</v>
      </c>
      <c r="X17" s="53">
        <v>86</v>
      </c>
      <c r="Y17" s="40">
        <v>68</v>
      </c>
      <c r="Z17" s="40">
        <v>37</v>
      </c>
      <c r="AA17" s="40">
        <v>109</v>
      </c>
      <c r="AB17" s="40">
        <v>13</v>
      </c>
      <c r="AC17" s="40">
        <v>36</v>
      </c>
      <c r="AD17" s="40">
        <v>0</v>
      </c>
      <c r="AE17" s="53">
        <v>186</v>
      </c>
      <c r="AF17" s="40">
        <v>163</v>
      </c>
      <c r="AG17" s="53">
        <v>75</v>
      </c>
      <c r="AH17" s="40">
        <v>52</v>
      </c>
      <c r="AI17" s="40">
        <v>43</v>
      </c>
      <c r="AJ17" s="40">
        <v>53</v>
      </c>
      <c r="AK17" s="40">
        <v>50</v>
      </c>
      <c r="AL17" s="53">
        <v>195</v>
      </c>
      <c r="AM17" s="40">
        <v>117</v>
      </c>
      <c r="AN17" s="40">
        <v>78</v>
      </c>
      <c r="AO17" s="40">
        <v>122</v>
      </c>
      <c r="AP17" s="40">
        <v>59</v>
      </c>
      <c r="AQ17" s="46">
        <v>63</v>
      </c>
    </row>
    <row r="18" spans="1:43" ht="20" customHeight="1" x14ac:dyDescent="0.25">
      <c r="A18" s="84" t="s">
        <v>118</v>
      </c>
      <c r="B18" s="47">
        <v>0.28838977814550931</v>
      </c>
      <c r="C18" s="41">
        <v>0.69907083463602848</v>
      </c>
      <c r="D18" s="41">
        <v>0.23276204994292202</v>
      </c>
      <c r="E18" s="41">
        <v>0.25534548841344129</v>
      </c>
      <c r="F18" s="41">
        <v>0.32915649656186352</v>
      </c>
      <c r="G18" s="41">
        <v>0.20206032007479588</v>
      </c>
      <c r="H18" s="54">
        <v>0.60836059578039381</v>
      </c>
      <c r="I18" s="41">
        <v>0.20604872942274832</v>
      </c>
      <c r="J18" s="41">
        <v>0.24038077429347462</v>
      </c>
      <c r="K18" s="41">
        <v>0.23638428215682628</v>
      </c>
      <c r="L18" s="41">
        <v>0.30899318859910618</v>
      </c>
      <c r="M18" s="54">
        <v>0.49036224385517552</v>
      </c>
      <c r="N18" s="41">
        <v>0.18487210506311766</v>
      </c>
      <c r="O18" s="41">
        <v>0.18991747225074687</v>
      </c>
      <c r="P18" s="54">
        <v>0.26079021224133409</v>
      </c>
      <c r="Q18" s="41">
        <v>0.3614085215533529</v>
      </c>
      <c r="R18" s="54">
        <v>0.27260049578359175</v>
      </c>
      <c r="S18" s="41">
        <v>0.30515642055761766</v>
      </c>
      <c r="T18" s="54">
        <v>0.29799973259231566</v>
      </c>
      <c r="U18" s="41">
        <v>0.23243942009783669</v>
      </c>
      <c r="V18" s="41">
        <v>0.25719887101126754</v>
      </c>
      <c r="W18" s="41">
        <v>0.36703185965488538</v>
      </c>
      <c r="X18" s="54">
        <v>0.28657054203922078</v>
      </c>
      <c r="Y18" s="41">
        <v>0.2706744069560067</v>
      </c>
      <c r="Z18" s="41">
        <v>0.27560378707725741</v>
      </c>
      <c r="AA18" s="41">
        <v>0.3151746477249508</v>
      </c>
      <c r="AB18" s="41">
        <v>0.33175534937043255</v>
      </c>
      <c r="AC18" s="41">
        <v>0.22038574294840632</v>
      </c>
      <c r="AD18" s="41">
        <v>0</v>
      </c>
      <c r="AE18" s="54">
        <v>0.3115713699396383</v>
      </c>
      <c r="AF18" s="41">
        <v>0.25641764318763705</v>
      </c>
      <c r="AG18" s="54">
        <v>0.25329094066706104</v>
      </c>
      <c r="AH18" s="41">
        <v>0.30814251518025992</v>
      </c>
      <c r="AI18" s="41">
        <v>0.28648355226754058</v>
      </c>
      <c r="AJ18" s="41">
        <v>0.28556526190001563</v>
      </c>
      <c r="AK18" s="41">
        <v>0.35989656490474475</v>
      </c>
      <c r="AL18" s="54">
        <v>0.32741519239053224</v>
      </c>
      <c r="AM18" s="41">
        <v>0.36173161536981646</v>
      </c>
      <c r="AN18" s="41">
        <v>0.27455165950045313</v>
      </c>
      <c r="AO18" s="41">
        <v>0.23647275824152064</v>
      </c>
      <c r="AP18" s="41">
        <v>0.24402769440031627</v>
      </c>
      <c r="AQ18" s="47">
        <v>0.22957597187055129</v>
      </c>
    </row>
    <row r="19" spans="1:43" ht="20" customHeight="1" x14ac:dyDescent="0.25">
      <c r="A19" s="84"/>
      <c r="B19" s="44">
        <v>577</v>
      </c>
      <c r="C19" s="38">
        <v>185</v>
      </c>
      <c r="D19" s="38">
        <v>94</v>
      </c>
      <c r="E19" s="38">
        <v>46</v>
      </c>
      <c r="F19" s="38">
        <v>117</v>
      </c>
      <c r="G19" s="38">
        <v>37</v>
      </c>
      <c r="H19" s="51">
        <v>206</v>
      </c>
      <c r="I19" s="38">
        <v>99</v>
      </c>
      <c r="J19" s="38">
        <v>42</v>
      </c>
      <c r="K19" s="38">
        <v>23</v>
      </c>
      <c r="L19" s="38">
        <v>63</v>
      </c>
      <c r="M19" s="51">
        <v>282</v>
      </c>
      <c r="N19" s="38">
        <v>81</v>
      </c>
      <c r="O19" s="38">
        <v>25</v>
      </c>
      <c r="P19" s="51">
        <v>179</v>
      </c>
      <c r="Q19" s="38">
        <v>253</v>
      </c>
      <c r="R19" s="51">
        <v>263</v>
      </c>
      <c r="S19" s="38">
        <v>314</v>
      </c>
      <c r="T19" s="51">
        <v>163</v>
      </c>
      <c r="U19" s="38">
        <v>112</v>
      </c>
      <c r="V19" s="38">
        <v>127</v>
      </c>
      <c r="W19" s="38">
        <v>174</v>
      </c>
      <c r="X19" s="51">
        <v>137</v>
      </c>
      <c r="Y19" s="38">
        <v>90</v>
      </c>
      <c r="Z19" s="38">
        <v>74</v>
      </c>
      <c r="AA19" s="38">
        <v>207</v>
      </c>
      <c r="AB19" s="38">
        <v>32</v>
      </c>
      <c r="AC19" s="38">
        <v>38</v>
      </c>
      <c r="AD19" s="38">
        <v>0</v>
      </c>
      <c r="AE19" s="51">
        <v>361</v>
      </c>
      <c r="AF19" s="38">
        <v>216</v>
      </c>
      <c r="AG19" s="51">
        <v>99</v>
      </c>
      <c r="AH19" s="38">
        <v>111</v>
      </c>
      <c r="AI19" s="38">
        <v>81</v>
      </c>
      <c r="AJ19" s="38">
        <v>99</v>
      </c>
      <c r="AK19" s="38">
        <v>134</v>
      </c>
      <c r="AL19" s="51">
        <v>388</v>
      </c>
      <c r="AM19" s="38">
        <v>260</v>
      </c>
      <c r="AN19" s="38">
        <v>128</v>
      </c>
      <c r="AO19" s="38">
        <v>163</v>
      </c>
      <c r="AP19" s="38">
        <v>80</v>
      </c>
      <c r="AQ19" s="44">
        <v>83</v>
      </c>
    </row>
    <row r="20" spans="1:43" ht="20" customHeight="1" x14ac:dyDescent="0.25">
      <c r="A20" s="83" t="s">
        <v>119</v>
      </c>
      <c r="B20" s="45">
        <v>0.28576727660986956</v>
      </c>
      <c r="C20" s="39">
        <v>5.9624360567213805E-2</v>
      </c>
      <c r="D20" s="39">
        <v>0.38604063813931189</v>
      </c>
      <c r="E20" s="39">
        <v>0.38959938146740924</v>
      </c>
      <c r="F20" s="39">
        <v>0.218331286374429</v>
      </c>
      <c r="G20" s="39">
        <v>0.47114619563411736</v>
      </c>
      <c r="H20" s="52">
        <v>9.0532724509625614E-2</v>
      </c>
      <c r="I20" s="39">
        <v>0.4063540877445182</v>
      </c>
      <c r="J20" s="39">
        <v>0.38449320020135569</v>
      </c>
      <c r="K20" s="39">
        <v>0.4416961372823941</v>
      </c>
      <c r="L20" s="39">
        <v>0.22860850834694246</v>
      </c>
      <c r="M20" s="52">
        <v>0.13365147580179579</v>
      </c>
      <c r="N20" s="39">
        <v>0.45525110307734901</v>
      </c>
      <c r="O20" s="39">
        <v>0.46727970590088169</v>
      </c>
      <c r="P20" s="52">
        <v>0.37229525431837746</v>
      </c>
      <c r="Q20" s="39">
        <v>0.23745816709873907</v>
      </c>
      <c r="R20" s="52">
        <v>0.34827356165738627</v>
      </c>
      <c r="S20" s="39">
        <v>0.22790526148698675</v>
      </c>
      <c r="T20" s="52">
        <v>0.26799736263242918</v>
      </c>
      <c r="U20" s="39">
        <v>0.34975999299873706</v>
      </c>
      <c r="V20" s="39">
        <v>0.33257517273672582</v>
      </c>
      <c r="W20" s="39">
        <v>0.19201264546277905</v>
      </c>
      <c r="X20" s="52">
        <v>0.27008076837975442</v>
      </c>
      <c r="Y20" s="39">
        <v>0.2446706618255878</v>
      </c>
      <c r="Z20" s="39">
        <v>0.32643065532991178</v>
      </c>
      <c r="AA20" s="39">
        <v>0.27677244940483714</v>
      </c>
      <c r="AB20" s="39">
        <v>0.26772576713570667</v>
      </c>
      <c r="AC20" s="39">
        <v>0.39061776096443979</v>
      </c>
      <c r="AD20" s="39">
        <v>0</v>
      </c>
      <c r="AE20" s="52">
        <v>0.30177349270410375</v>
      </c>
      <c r="AF20" s="39">
        <v>0.2636914456801181</v>
      </c>
      <c r="AG20" s="52">
        <v>0.2882227348028838</v>
      </c>
      <c r="AH20" s="39">
        <v>0.28687314349881826</v>
      </c>
      <c r="AI20" s="39">
        <v>0.31433646356636447</v>
      </c>
      <c r="AJ20" s="39">
        <v>0.27202034540601766</v>
      </c>
      <c r="AK20" s="39">
        <v>0.27835483346649109</v>
      </c>
      <c r="AL20" s="52">
        <v>0.2689640380080357</v>
      </c>
      <c r="AM20" s="39">
        <v>0.24136118356686442</v>
      </c>
      <c r="AN20" s="39">
        <v>0.31148549790762348</v>
      </c>
      <c r="AO20" s="39">
        <v>0.31777293597195799</v>
      </c>
      <c r="AP20" s="39">
        <v>0.31942297058657287</v>
      </c>
      <c r="AQ20" s="45">
        <v>0.31626664445572128</v>
      </c>
    </row>
    <row r="21" spans="1:43" ht="20" customHeight="1" x14ac:dyDescent="0.25">
      <c r="A21" s="85"/>
      <c r="B21" s="48">
        <v>572</v>
      </c>
      <c r="C21" s="42">
        <v>16</v>
      </c>
      <c r="D21" s="42">
        <v>156</v>
      </c>
      <c r="E21" s="42">
        <v>69</v>
      </c>
      <c r="F21" s="42">
        <v>77</v>
      </c>
      <c r="G21" s="42">
        <v>85</v>
      </c>
      <c r="H21" s="57">
        <v>31</v>
      </c>
      <c r="I21" s="42">
        <v>195</v>
      </c>
      <c r="J21" s="42">
        <v>67</v>
      </c>
      <c r="K21" s="42">
        <v>42</v>
      </c>
      <c r="L21" s="42">
        <v>47</v>
      </c>
      <c r="M21" s="57">
        <v>77</v>
      </c>
      <c r="N21" s="42">
        <v>200</v>
      </c>
      <c r="O21" s="42">
        <v>62</v>
      </c>
      <c r="P21" s="57">
        <v>256</v>
      </c>
      <c r="Q21" s="42">
        <v>166</v>
      </c>
      <c r="R21" s="57">
        <v>336</v>
      </c>
      <c r="S21" s="42">
        <v>234</v>
      </c>
      <c r="T21" s="57">
        <v>147</v>
      </c>
      <c r="U21" s="42">
        <v>169</v>
      </c>
      <c r="V21" s="42">
        <v>165</v>
      </c>
      <c r="W21" s="42">
        <v>91</v>
      </c>
      <c r="X21" s="57">
        <v>129</v>
      </c>
      <c r="Y21" s="42">
        <v>81</v>
      </c>
      <c r="Z21" s="42">
        <v>87</v>
      </c>
      <c r="AA21" s="42">
        <v>181</v>
      </c>
      <c r="AB21" s="42">
        <v>26</v>
      </c>
      <c r="AC21" s="42">
        <v>67</v>
      </c>
      <c r="AD21" s="42">
        <v>0</v>
      </c>
      <c r="AE21" s="57">
        <v>350</v>
      </c>
      <c r="AF21" s="42">
        <v>222</v>
      </c>
      <c r="AG21" s="57">
        <v>112</v>
      </c>
      <c r="AH21" s="42">
        <v>104</v>
      </c>
      <c r="AI21" s="42">
        <v>89</v>
      </c>
      <c r="AJ21" s="42">
        <v>95</v>
      </c>
      <c r="AK21" s="42">
        <v>103</v>
      </c>
      <c r="AL21" s="57">
        <v>319</v>
      </c>
      <c r="AM21" s="42">
        <v>174</v>
      </c>
      <c r="AN21" s="42">
        <v>145</v>
      </c>
      <c r="AO21" s="42">
        <v>219</v>
      </c>
      <c r="AP21" s="42">
        <v>105</v>
      </c>
      <c r="AQ21" s="48">
        <v>114</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51" display="Return to index" xr:uid="{3B1CB7CA-C81C-451E-B273-4ED406B7A700}"/>
  </hyperlinks>
  <pageMargins left="0.7" right="0.7" top="0.75" bottom="0.75" header="0.3" footer="0.3"/>
  <headerFooter alignWithMargins="0"/>
  <drawing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149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0.10638122069657489</v>
      </c>
      <c r="C6" s="37">
        <v>0.36115327059157026</v>
      </c>
      <c r="D6" s="37">
        <v>8.1276840268150588E-2</v>
      </c>
      <c r="E6" s="37">
        <v>5.540833262570042E-2</v>
      </c>
      <c r="F6" s="37">
        <v>0.11921736743279185</v>
      </c>
      <c r="G6" s="37">
        <v>4.1810551142958632E-2</v>
      </c>
      <c r="H6" s="50">
        <v>0.29741088655104847</v>
      </c>
      <c r="I6" s="37">
        <v>7.4447796148036274E-2</v>
      </c>
      <c r="J6" s="37">
        <v>6.4754941785706385E-2</v>
      </c>
      <c r="K6" s="37">
        <v>7.2782708747963276E-2</v>
      </c>
      <c r="L6" s="37">
        <v>0.10136513009611617</v>
      </c>
      <c r="M6" s="50">
        <v>0.20915606478852858</v>
      </c>
      <c r="N6" s="37">
        <v>5.9664160884034076E-2</v>
      </c>
      <c r="O6" s="37">
        <v>7.7139668302948147E-2</v>
      </c>
      <c r="P6" s="50">
        <v>9.4297259782978274E-2</v>
      </c>
      <c r="Q6" s="37">
        <v>0.15678488657088072</v>
      </c>
      <c r="R6" s="50">
        <v>9.6041410523645981E-2</v>
      </c>
      <c r="S6" s="37">
        <v>0.11610128158748642</v>
      </c>
      <c r="T6" s="50">
        <v>9.854636333692067E-2</v>
      </c>
      <c r="U6" s="37">
        <v>8.0387262299103202E-2</v>
      </c>
      <c r="V6" s="37">
        <v>8.5187424886202179E-2</v>
      </c>
      <c r="W6" s="37">
        <v>0.16412752572306111</v>
      </c>
      <c r="X6" s="50">
        <v>9.7203643636949236E-2</v>
      </c>
      <c r="Y6" s="37">
        <v>0.11933906852800158</v>
      </c>
      <c r="Z6" s="37">
        <v>8.4554119650327109E-2</v>
      </c>
      <c r="AA6" s="37">
        <v>0.11747484059123341</v>
      </c>
      <c r="AB6" s="37">
        <v>0.13763967515903749</v>
      </c>
      <c r="AC6" s="37">
        <v>8.0858938041019693E-2</v>
      </c>
      <c r="AD6" s="37">
        <v>0</v>
      </c>
      <c r="AE6" s="50">
        <v>0.11052271579289473</v>
      </c>
      <c r="AF6" s="37">
        <v>0.1006692557321827</v>
      </c>
      <c r="AG6" s="50">
        <v>8.0866718918621322E-2</v>
      </c>
      <c r="AH6" s="37">
        <v>0.13578431171353508</v>
      </c>
      <c r="AI6" s="37">
        <v>0.10360710644768256</v>
      </c>
      <c r="AJ6" s="37">
        <v>0.1041613864963532</v>
      </c>
      <c r="AK6" s="37">
        <v>0.1134998118357405</v>
      </c>
      <c r="AL6" s="50">
        <v>0.1212428854428841</v>
      </c>
      <c r="AM6" s="37">
        <v>0.14576302474380701</v>
      </c>
      <c r="AN6" s="37">
        <v>8.3470265866940507E-2</v>
      </c>
      <c r="AO6" s="37">
        <v>8.8187567107022108E-2</v>
      </c>
      <c r="AP6" s="37">
        <v>0.11070601170158817</v>
      </c>
      <c r="AQ6" s="43">
        <v>6.763082135683901E-2</v>
      </c>
    </row>
    <row r="7" spans="1:43" ht="20" customHeight="1" x14ac:dyDescent="0.25">
      <c r="A7" s="84"/>
      <c r="B7" s="44">
        <v>213</v>
      </c>
      <c r="C7" s="38">
        <v>96</v>
      </c>
      <c r="D7" s="38">
        <v>33</v>
      </c>
      <c r="E7" s="38">
        <v>10</v>
      </c>
      <c r="F7" s="38">
        <v>42</v>
      </c>
      <c r="G7" s="38">
        <v>8</v>
      </c>
      <c r="H7" s="51">
        <v>101</v>
      </c>
      <c r="I7" s="38">
        <v>36</v>
      </c>
      <c r="J7" s="38">
        <v>11</v>
      </c>
      <c r="K7" s="38">
        <v>7</v>
      </c>
      <c r="L7" s="38">
        <v>21</v>
      </c>
      <c r="M7" s="51">
        <v>120</v>
      </c>
      <c r="N7" s="38">
        <v>26</v>
      </c>
      <c r="O7" s="38">
        <v>10</v>
      </c>
      <c r="P7" s="51">
        <v>65</v>
      </c>
      <c r="Q7" s="38">
        <v>110</v>
      </c>
      <c r="R7" s="51">
        <v>93</v>
      </c>
      <c r="S7" s="38">
        <v>119</v>
      </c>
      <c r="T7" s="51">
        <v>54</v>
      </c>
      <c r="U7" s="38">
        <v>39</v>
      </c>
      <c r="V7" s="38">
        <v>42</v>
      </c>
      <c r="W7" s="38">
        <v>78</v>
      </c>
      <c r="X7" s="51">
        <v>47</v>
      </c>
      <c r="Y7" s="38">
        <v>39</v>
      </c>
      <c r="Z7" s="38">
        <v>23</v>
      </c>
      <c r="AA7" s="38">
        <v>77</v>
      </c>
      <c r="AB7" s="38">
        <v>13</v>
      </c>
      <c r="AC7" s="38">
        <v>14</v>
      </c>
      <c r="AD7" s="38">
        <v>0</v>
      </c>
      <c r="AE7" s="51">
        <v>128</v>
      </c>
      <c r="AF7" s="38">
        <v>85</v>
      </c>
      <c r="AG7" s="51">
        <v>32</v>
      </c>
      <c r="AH7" s="38">
        <v>49</v>
      </c>
      <c r="AI7" s="38">
        <v>29</v>
      </c>
      <c r="AJ7" s="38">
        <v>36</v>
      </c>
      <c r="AK7" s="38">
        <v>42</v>
      </c>
      <c r="AL7" s="51">
        <v>144</v>
      </c>
      <c r="AM7" s="38">
        <v>105</v>
      </c>
      <c r="AN7" s="38">
        <v>39</v>
      </c>
      <c r="AO7" s="38">
        <v>61</v>
      </c>
      <c r="AP7" s="38">
        <v>36</v>
      </c>
      <c r="AQ7" s="44">
        <v>24</v>
      </c>
    </row>
    <row r="8" spans="1:43" ht="20" customHeight="1" x14ac:dyDescent="0.25">
      <c r="A8" s="83" t="s">
        <v>113</v>
      </c>
      <c r="B8" s="45">
        <v>0.241099743766473</v>
      </c>
      <c r="C8" s="39">
        <v>0.42046513010054587</v>
      </c>
      <c r="D8" s="39">
        <v>0.22266200485146787</v>
      </c>
      <c r="E8" s="39">
        <v>0.28578531602455187</v>
      </c>
      <c r="F8" s="39">
        <v>0.26251281134587406</v>
      </c>
      <c r="G8" s="39">
        <v>0.13248914416908608</v>
      </c>
      <c r="H8" s="52">
        <v>0.3918216591478752</v>
      </c>
      <c r="I8" s="39">
        <v>0.20938543059989823</v>
      </c>
      <c r="J8" s="39">
        <v>0.31157088044255199</v>
      </c>
      <c r="K8" s="39">
        <v>0.25485271349983518</v>
      </c>
      <c r="L8" s="39">
        <v>0.29206259638961501</v>
      </c>
      <c r="M8" s="52">
        <v>0.38281121769151355</v>
      </c>
      <c r="N8" s="39">
        <v>0.17318650024107093</v>
      </c>
      <c r="O8" s="39">
        <v>0.2201572935590739</v>
      </c>
      <c r="P8" s="52">
        <v>0.23527738469445528</v>
      </c>
      <c r="Q8" s="39">
        <v>0.29555276705764089</v>
      </c>
      <c r="R8" s="52">
        <v>0.2492475116817732</v>
      </c>
      <c r="S8" s="39">
        <v>0.23510170007183262</v>
      </c>
      <c r="T8" s="52">
        <v>0.19476109922951357</v>
      </c>
      <c r="U8" s="39">
        <v>0.2016343358650915</v>
      </c>
      <c r="V8" s="39">
        <v>0.26106597117046743</v>
      </c>
      <c r="W8" s="39">
        <v>0.31404983078880905</v>
      </c>
      <c r="X8" s="52">
        <v>0.21699907773569538</v>
      </c>
      <c r="Y8" s="39">
        <v>0.24261664215084194</v>
      </c>
      <c r="Z8" s="39">
        <v>0.2731897237728238</v>
      </c>
      <c r="AA8" s="39">
        <v>0.26618303286022427</v>
      </c>
      <c r="AB8" s="39">
        <v>0.18186583862574884</v>
      </c>
      <c r="AC8" s="39">
        <v>0.19269021529117392</v>
      </c>
      <c r="AD8" s="39">
        <v>0</v>
      </c>
      <c r="AE8" s="52">
        <v>0.25420371682999554</v>
      </c>
      <c r="AF8" s="39">
        <v>0.22302669688548274</v>
      </c>
      <c r="AG8" s="52">
        <v>0.20708259666673764</v>
      </c>
      <c r="AH8" s="39">
        <v>0.24345878719021483</v>
      </c>
      <c r="AI8" s="39">
        <v>0.25305891671874481</v>
      </c>
      <c r="AJ8" s="39">
        <v>0.2626270895491063</v>
      </c>
      <c r="AK8" s="39">
        <v>0.29064274579136212</v>
      </c>
      <c r="AL8" s="52">
        <v>0.27951864235044005</v>
      </c>
      <c r="AM8" s="39">
        <v>0.29273962210361837</v>
      </c>
      <c r="AN8" s="39">
        <v>0.25915207621844233</v>
      </c>
      <c r="AO8" s="39">
        <v>0.19482566412392749</v>
      </c>
      <c r="AP8" s="39">
        <v>0.19965944205448788</v>
      </c>
      <c r="AQ8" s="45">
        <v>0.19041298173309495</v>
      </c>
    </row>
    <row r="9" spans="1:43" ht="20" customHeight="1" x14ac:dyDescent="0.25">
      <c r="A9" s="83"/>
      <c r="B9" s="46">
        <v>482</v>
      </c>
      <c r="C9" s="40">
        <v>111</v>
      </c>
      <c r="D9" s="40">
        <v>90</v>
      </c>
      <c r="E9" s="40">
        <v>51</v>
      </c>
      <c r="F9" s="40">
        <v>93</v>
      </c>
      <c r="G9" s="40">
        <v>24</v>
      </c>
      <c r="H9" s="53">
        <v>132</v>
      </c>
      <c r="I9" s="40">
        <v>101</v>
      </c>
      <c r="J9" s="40">
        <v>54</v>
      </c>
      <c r="K9" s="40">
        <v>24</v>
      </c>
      <c r="L9" s="40">
        <v>60</v>
      </c>
      <c r="M9" s="53">
        <v>220</v>
      </c>
      <c r="N9" s="40">
        <v>76</v>
      </c>
      <c r="O9" s="40">
        <v>29</v>
      </c>
      <c r="P9" s="53">
        <v>162</v>
      </c>
      <c r="Q9" s="40">
        <v>207</v>
      </c>
      <c r="R9" s="53">
        <v>240</v>
      </c>
      <c r="S9" s="40">
        <v>242</v>
      </c>
      <c r="T9" s="53">
        <v>107</v>
      </c>
      <c r="U9" s="40">
        <v>98</v>
      </c>
      <c r="V9" s="40">
        <v>129</v>
      </c>
      <c r="W9" s="40">
        <v>149</v>
      </c>
      <c r="X9" s="53">
        <v>104</v>
      </c>
      <c r="Y9" s="40">
        <v>80</v>
      </c>
      <c r="Z9" s="40">
        <v>73</v>
      </c>
      <c r="AA9" s="40">
        <v>175</v>
      </c>
      <c r="AB9" s="40">
        <v>18</v>
      </c>
      <c r="AC9" s="40">
        <v>33</v>
      </c>
      <c r="AD9" s="40">
        <v>0</v>
      </c>
      <c r="AE9" s="53">
        <v>295</v>
      </c>
      <c r="AF9" s="40">
        <v>187</v>
      </c>
      <c r="AG9" s="53">
        <v>81</v>
      </c>
      <c r="AH9" s="40">
        <v>88</v>
      </c>
      <c r="AI9" s="40">
        <v>72</v>
      </c>
      <c r="AJ9" s="40">
        <v>91</v>
      </c>
      <c r="AK9" s="40">
        <v>108</v>
      </c>
      <c r="AL9" s="53">
        <v>331</v>
      </c>
      <c r="AM9" s="40">
        <v>211</v>
      </c>
      <c r="AN9" s="40">
        <v>121</v>
      </c>
      <c r="AO9" s="40">
        <v>134</v>
      </c>
      <c r="AP9" s="40">
        <v>66</v>
      </c>
      <c r="AQ9" s="46">
        <v>68</v>
      </c>
    </row>
    <row r="10" spans="1:43" ht="20" customHeight="1" x14ac:dyDescent="0.25">
      <c r="A10" s="84" t="s">
        <v>114</v>
      </c>
      <c r="B10" s="47">
        <v>0.23482621962186248</v>
      </c>
      <c r="C10" s="41">
        <v>0.1065370438382571</v>
      </c>
      <c r="D10" s="41">
        <v>0.27271475200329121</v>
      </c>
      <c r="E10" s="41">
        <v>0.23494879398532897</v>
      </c>
      <c r="F10" s="41">
        <v>0.2716423768485916</v>
      </c>
      <c r="G10" s="41">
        <v>0.17633774749270739</v>
      </c>
      <c r="H10" s="54">
        <v>0.17677380988341851</v>
      </c>
      <c r="I10" s="41">
        <v>0.22396873228781325</v>
      </c>
      <c r="J10" s="41">
        <v>0.23957560006486958</v>
      </c>
      <c r="K10" s="41">
        <v>0.10891049498316879</v>
      </c>
      <c r="L10" s="41">
        <v>0.26589238925405251</v>
      </c>
      <c r="M10" s="54">
        <v>0.21240471189441984</v>
      </c>
      <c r="N10" s="41">
        <v>0.23133293870674973</v>
      </c>
      <c r="O10" s="41">
        <v>0.2020879051219017</v>
      </c>
      <c r="P10" s="54">
        <v>0.19738532462054301</v>
      </c>
      <c r="Q10" s="41">
        <v>0.22052429777706337</v>
      </c>
      <c r="R10" s="54">
        <v>0.24600028326302689</v>
      </c>
      <c r="S10" s="41">
        <v>0.22594809253754794</v>
      </c>
      <c r="T10" s="54">
        <v>0.27635691710820925</v>
      </c>
      <c r="U10" s="41">
        <v>0.19649659767847244</v>
      </c>
      <c r="V10" s="41">
        <v>0.23896372004284977</v>
      </c>
      <c r="W10" s="41">
        <v>0.2216839282074026</v>
      </c>
      <c r="X10" s="54">
        <v>0.26045868223590013</v>
      </c>
      <c r="Y10" s="41">
        <v>0.23117890781445261</v>
      </c>
      <c r="Z10" s="41">
        <v>0.2346440341474115</v>
      </c>
      <c r="AA10" s="41">
        <v>0.23202767682256323</v>
      </c>
      <c r="AB10" s="41">
        <v>0.20801898625033086</v>
      </c>
      <c r="AC10" s="41">
        <v>0.19616624728300586</v>
      </c>
      <c r="AD10" s="41">
        <v>0</v>
      </c>
      <c r="AE10" s="54">
        <v>0.21488028756771363</v>
      </c>
      <c r="AF10" s="41">
        <v>0.26233572100378399</v>
      </c>
      <c r="AG10" s="54">
        <v>0.27108054407839455</v>
      </c>
      <c r="AH10" s="41">
        <v>0.23487610428294572</v>
      </c>
      <c r="AI10" s="41">
        <v>0.23536034037164838</v>
      </c>
      <c r="AJ10" s="41">
        <v>0.26460718691459917</v>
      </c>
      <c r="AK10" s="41">
        <v>0.2043720569525026</v>
      </c>
      <c r="AL10" s="54">
        <v>0.21449190627451734</v>
      </c>
      <c r="AM10" s="41">
        <v>0.20488379193397355</v>
      </c>
      <c r="AN10" s="41">
        <v>0.22929294975039416</v>
      </c>
      <c r="AO10" s="41">
        <v>0.25914338045849117</v>
      </c>
      <c r="AP10" s="41">
        <v>0.23757699801649992</v>
      </c>
      <c r="AQ10" s="47">
        <v>0.27883100314261744</v>
      </c>
    </row>
    <row r="11" spans="1:43" ht="20" customHeight="1" x14ac:dyDescent="0.25">
      <c r="A11" s="84"/>
      <c r="B11" s="44">
        <v>470</v>
      </c>
      <c r="C11" s="38">
        <v>28</v>
      </c>
      <c r="D11" s="38">
        <v>110</v>
      </c>
      <c r="E11" s="38">
        <v>42</v>
      </c>
      <c r="F11" s="38">
        <v>96</v>
      </c>
      <c r="G11" s="38">
        <v>32</v>
      </c>
      <c r="H11" s="51">
        <v>60</v>
      </c>
      <c r="I11" s="38">
        <v>108</v>
      </c>
      <c r="J11" s="38">
        <v>42</v>
      </c>
      <c r="K11" s="38">
        <v>10</v>
      </c>
      <c r="L11" s="38">
        <v>54</v>
      </c>
      <c r="M11" s="51">
        <v>122</v>
      </c>
      <c r="N11" s="38">
        <v>102</v>
      </c>
      <c r="O11" s="38">
        <v>27</v>
      </c>
      <c r="P11" s="51">
        <v>136</v>
      </c>
      <c r="Q11" s="38">
        <v>154</v>
      </c>
      <c r="R11" s="51">
        <v>237</v>
      </c>
      <c r="S11" s="38">
        <v>232</v>
      </c>
      <c r="T11" s="51">
        <v>151</v>
      </c>
      <c r="U11" s="38">
        <v>95</v>
      </c>
      <c r="V11" s="38">
        <v>118</v>
      </c>
      <c r="W11" s="38">
        <v>105</v>
      </c>
      <c r="X11" s="51">
        <v>125</v>
      </c>
      <c r="Y11" s="38">
        <v>77</v>
      </c>
      <c r="Z11" s="38">
        <v>63</v>
      </c>
      <c r="AA11" s="38">
        <v>152</v>
      </c>
      <c r="AB11" s="38">
        <v>20</v>
      </c>
      <c r="AC11" s="38">
        <v>33</v>
      </c>
      <c r="AD11" s="38">
        <v>0</v>
      </c>
      <c r="AE11" s="51">
        <v>249</v>
      </c>
      <c r="AF11" s="38">
        <v>221</v>
      </c>
      <c r="AG11" s="51">
        <v>106</v>
      </c>
      <c r="AH11" s="38">
        <v>85</v>
      </c>
      <c r="AI11" s="38">
        <v>67</v>
      </c>
      <c r="AJ11" s="38">
        <v>92</v>
      </c>
      <c r="AK11" s="38">
        <v>76</v>
      </c>
      <c r="AL11" s="51">
        <v>254</v>
      </c>
      <c r="AM11" s="38">
        <v>147</v>
      </c>
      <c r="AN11" s="38">
        <v>107</v>
      </c>
      <c r="AO11" s="38">
        <v>178</v>
      </c>
      <c r="AP11" s="38">
        <v>78</v>
      </c>
      <c r="AQ11" s="44">
        <v>100</v>
      </c>
    </row>
    <row r="12" spans="1:43" ht="20" customHeight="1" x14ac:dyDescent="0.25">
      <c r="A12" s="83" t="s">
        <v>115</v>
      </c>
      <c r="B12" s="45">
        <v>0.12014608600644851</v>
      </c>
      <c r="C12" s="39">
        <v>1.6676061868900464E-2</v>
      </c>
      <c r="D12" s="39">
        <v>0.16489799790477874</v>
      </c>
      <c r="E12" s="39">
        <v>0.15176637830096196</v>
      </c>
      <c r="F12" s="39">
        <v>0.10301403945008106</v>
      </c>
      <c r="G12" s="39">
        <v>0.21109516780823351</v>
      </c>
      <c r="H12" s="52">
        <v>2.8878748975164736E-2</v>
      </c>
      <c r="I12" s="39">
        <v>0.14901628147646459</v>
      </c>
      <c r="J12" s="39">
        <v>0.13185489237351772</v>
      </c>
      <c r="K12" s="39">
        <v>0.12135989055006326</v>
      </c>
      <c r="L12" s="39">
        <v>0.10074040261311641</v>
      </c>
      <c r="M12" s="52">
        <v>5.9626457629030932E-2</v>
      </c>
      <c r="N12" s="39">
        <v>0.16864425298475147</v>
      </c>
      <c r="O12" s="39">
        <v>0.15752127655048886</v>
      </c>
      <c r="P12" s="52">
        <v>0.17300759078616398</v>
      </c>
      <c r="Q12" s="39">
        <v>7.2572182811613248E-2</v>
      </c>
      <c r="R12" s="52">
        <v>0.14143916785356536</v>
      </c>
      <c r="S12" s="39">
        <v>0.10100001550555682</v>
      </c>
      <c r="T12" s="52">
        <v>0.14952813760550879</v>
      </c>
      <c r="U12" s="39">
        <v>0.15485929349763128</v>
      </c>
      <c r="V12" s="39">
        <v>8.9773722762756913E-2</v>
      </c>
      <c r="W12" s="39">
        <v>8.2508137962384043E-2</v>
      </c>
      <c r="X12" s="52">
        <v>0.11773609965801816</v>
      </c>
      <c r="Y12" s="39">
        <v>0.11180240638876342</v>
      </c>
      <c r="Z12" s="39">
        <v>0.11818398372909318</v>
      </c>
      <c r="AA12" s="39">
        <v>0.11240365417583971</v>
      </c>
      <c r="AB12" s="39">
        <v>0.1115161324962491</v>
      </c>
      <c r="AC12" s="39">
        <v>0.18081305147545457</v>
      </c>
      <c r="AD12" s="39">
        <v>0</v>
      </c>
      <c r="AE12" s="52">
        <v>0.12372734059729455</v>
      </c>
      <c r="AF12" s="39">
        <v>0.11520680676652863</v>
      </c>
      <c r="AG12" s="52">
        <v>0.13245235219066703</v>
      </c>
      <c r="AH12" s="39">
        <v>0.12752742487089777</v>
      </c>
      <c r="AI12" s="39">
        <v>0.12472956363710853</v>
      </c>
      <c r="AJ12" s="39">
        <v>0.11463825756094068</v>
      </c>
      <c r="AK12" s="39">
        <v>0.12264400210480332</v>
      </c>
      <c r="AL12" s="52">
        <v>0.10926843260784237</v>
      </c>
      <c r="AM12" s="39">
        <v>9.9587546089146578E-2</v>
      </c>
      <c r="AN12" s="39">
        <v>0.1241815796801681</v>
      </c>
      <c r="AO12" s="39">
        <v>0.13449034048222652</v>
      </c>
      <c r="AP12" s="39">
        <v>0.1232378936650414</v>
      </c>
      <c r="AQ12" s="45">
        <v>0.14476252812453563</v>
      </c>
    </row>
    <row r="13" spans="1:43" ht="20" customHeight="1" x14ac:dyDescent="0.25">
      <c r="A13" s="83"/>
      <c r="B13" s="46">
        <v>240</v>
      </c>
      <c r="C13" s="40">
        <v>4</v>
      </c>
      <c r="D13" s="40">
        <v>67</v>
      </c>
      <c r="E13" s="40">
        <v>27</v>
      </c>
      <c r="F13" s="40">
        <v>37</v>
      </c>
      <c r="G13" s="40">
        <v>38</v>
      </c>
      <c r="H13" s="53">
        <v>10</v>
      </c>
      <c r="I13" s="40">
        <v>72</v>
      </c>
      <c r="J13" s="40">
        <v>23</v>
      </c>
      <c r="K13" s="40">
        <v>12</v>
      </c>
      <c r="L13" s="40">
        <v>21</v>
      </c>
      <c r="M13" s="53">
        <v>34</v>
      </c>
      <c r="N13" s="40">
        <v>74</v>
      </c>
      <c r="O13" s="40">
        <v>21</v>
      </c>
      <c r="P13" s="53">
        <v>119</v>
      </c>
      <c r="Q13" s="40">
        <v>51</v>
      </c>
      <c r="R13" s="53">
        <v>136</v>
      </c>
      <c r="S13" s="40">
        <v>104</v>
      </c>
      <c r="T13" s="53">
        <v>82</v>
      </c>
      <c r="U13" s="40">
        <v>75</v>
      </c>
      <c r="V13" s="40">
        <v>44</v>
      </c>
      <c r="W13" s="40">
        <v>39</v>
      </c>
      <c r="X13" s="53">
        <v>56</v>
      </c>
      <c r="Y13" s="40">
        <v>37</v>
      </c>
      <c r="Z13" s="40">
        <v>32</v>
      </c>
      <c r="AA13" s="40">
        <v>74</v>
      </c>
      <c r="AB13" s="40">
        <v>11</v>
      </c>
      <c r="AC13" s="40">
        <v>31</v>
      </c>
      <c r="AD13" s="40">
        <v>0</v>
      </c>
      <c r="AE13" s="53">
        <v>143</v>
      </c>
      <c r="AF13" s="40">
        <v>97</v>
      </c>
      <c r="AG13" s="53">
        <v>52</v>
      </c>
      <c r="AH13" s="40">
        <v>46</v>
      </c>
      <c r="AI13" s="40">
        <v>35</v>
      </c>
      <c r="AJ13" s="40">
        <v>40</v>
      </c>
      <c r="AK13" s="40">
        <v>45</v>
      </c>
      <c r="AL13" s="53">
        <v>130</v>
      </c>
      <c r="AM13" s="40">
        <v>72</v>
      </c>
      <c r="AN13" s="40">
        <v>58</v>
      </c>
      <c r="AO13" s="40">
        <v>92</v>
      </c>
      <c r="AP13" s="40">
        <v>40</v>
      </c>
      <c r="AQ13" s="46">
        <v>52</v>
      </c>
    </row>
    <row r="14" spans="1:43" ht="20" customHeight="1" x14ac:dyDescent="0.25">
      <c r="A14" s="84" t="s">
        <v>116</v>
      </c>
      <c r="B14" s="47">
        <v>0.14320064593699741</v>
      </c>
      <c r="C14" s="41">
        <v>2.0994541018059632E-2</v>
      </c>
      <c r="D14" s="41">
        <v>0.18695672943597111</v>
      </c>
      <c r="E14" s="41">
        <v>0.14501357711977678</v>
      </c>
      <c r="F14" s="41">
        <v>0.11566452980480499</v>
      </c>
      <c r="G14" s="41">
        <v>0.28510222982561323</v>
      </c>
      <c r="H14" s="54">
        <v>2.9923049047007187E-2</v>
      </c>
      <c r="I14" s="41">
        <v>0.2293537354804856</v>
      </c>
      <c r="J14" s="41">
        <v>0.1309526088492626</v>
      </c>
      <c r="K14" s="41">
        <v>0.32724368341892196</v>
      </c>
      <c r="L14" s="41">
        <v>0.11386490293422255</v>
      </c>
      <c r="M14" s="54">
        <v>5.2956031506389618E-2</v>
      </c>
      <c r="N14" s="41">
        <v>0.26381839492747433</v>
      </c>
      <c r="O14" s="41">
        <v>0.20169622594990608</v>
      </c>
      <c r="P14" s="54">
        <v>0.1907539907521815</v>
      </c>
      <c r="Q14" s="41">
        <v>0.13073541390304555</v>
      </c>
      <c r="R14" s="54">
        <v>0.17524636260023502</v>
      </c>
      <c r="S14" s="41">
        <v>0.11292730224641549</v>
      </c>
      <c r="T14" s="54">
        <v>0.12248730277665418</v>
      </c>
      <c r="U14" s="41">
        <v>0.19068356117801755</v>
      </c>
      <c r="V14" s="41">
        <v>0.17479166271136673</v>
      </c>
      <c r="W14" s="41">
        <v>8.5610617335876812E-2</v>
      </c>
      <c r="X14" s="54">
        <v>0.14957276220170596</v>
      </c>
      <c r="Y14" s="41">
        <v>0.11865101928944659</v>
      </c>
      <c r="Z14" s="41">
        <v>0.16519731253487824</v>
      </c>
      <c r="AA14" s="41">
        <v>0.1291932724410183</v>
      </c>
      <c r="AB14" s="41">
        <v>0.20119393538330604</v>
      </c>
      <c r="AC14" s="41">
        <v>0.15947665372355613</v>
      </c>
      <c r="AD14" s="41">
        <v>0</v>
      </c>
      <c r="AE14" s="54">
        <v>0.15738568153505736</v>
      </c>
      <c r="AF14" s="41">
        <v>0.12363659371180687</v>
      </c>
      <c r="AG14" s="54">
        <v>0.13560083739112871</v>
      </c>
      <c r="AH14" s="41">
        <v>0.14289099995061508</v>
      </c>
      <c r="AI14" s="41">
        <v>0.15433815931362108</v>
      </c>
      <c r="AJ14" s="41">
        <v>0.14937534110256856</v>
      </c>
      <c r="AK14" s="41">
        <v>0.12323769231248981</v>
      </c>
      <c r="AL14" s="54">
        <v>0.13468792600894483</v>
      </c>
      <c r="AM14" s="41">
        <v>0.12225007093139775</v>
      </c>
      <c r="AN14" s="41">
        <v>0.15384810949808259</v>
      </c>
      <c r="AO14" s="41">
        <v>0.16530873618763381</v>
      </c>
      <c r="AP14" s="41">
        <v>0.17895885357997757</v>
      </c>
      <c r="AQ14" s="47">
        <v>0.15284775152609634</v>
      </c>
    </row>
    <row r="15" spans="1:43" ht="20" customHeight="1" x14ac:dyDescent="0.25">
      <c r="A15" s="84"/>
      <c r="B15" s="44">
        <v>286</v>
      </c>
      <c r="C15" s="38">
        <v>6</v>
      </c>
      <c r="D15" s="38">
        <v>75</v>
      </c>
      <c r="E15" s="38">
        <v>26</v>
      </c>
      <c r="F15" s="38">
        <v>41</v>
      </c>
      <c r="G15" s="38">
        <v>52</v>
      </c>
      <c r="H15" s="51">
        <v>10</v>
      </c>
      <c r="I15" s="38">
        <v>110</v>
      </c>
      <c r="J15" s="38">
        <v>23</v>
      </c>
      <c r="K15" s="38">
        <v>31</v>
      </c>
      <c r="L15" s="38">
        <v>23</v>
      </c>
      <c r="M15" s="51">
        <v>30</v>
      </c>
      <c r="N15" s="38">
        <v>116</v>
      </c>
      <c r="O15" s="38">
        <v>27</v>
      </c>
      <c r="P15" s="51">
        <v>131</v>
      </c>
      <c r="Q15" s="38">
        <v>92</v>
      </c>
      <c r="R15" s="51">
        <v>169</v>
      </c>
      <c r="S15" s="38">
        <v>116</v>
      </c>
      <c r="T15" s="51">
        <v>67</v>
      </c>
      <c r="U15" s="38">
        <v>92</v>
      </c>
      <c r="V15" s="38">
        <v>87</v>
      </c>
      <c r="W15" s="38">
        <v>41</v>
      </c>
      <c r="X15" s="51">
        <v>72</v>
      </c>
      <c r="Y15" s="38">
        <v>39</v>
      </c>
      <c r="Z15" s="38">
        <v>44</v>
      </c>
      <c r="AA15" s="38">
        <v>85</v>
      </c>
      <c r="AB15" s="38">
        <v>19</v>
      </c>
      <c r="AC15" s="38">
        <v>27</v>
      </c>
      <c r="AD15" s="38">
        <v>0</v>
      </c>
      <c r="AE15" s="51">
        <v>182</v>
      </c>
      <c r="AF15" s="38">
        <v>104</v>
      </c>
      <c r="AG15" s="51">
        <v>53</v>
      </c>
      <c r="AH15" s="38">
        <v>52</v>
      </c>
      <c r="AI15" s="38">
        <v>44</v>
      </c>
      <c r="AJ15" s="38">
        <v>52</v>
      </c>
      <c r="AK15" s="38">
        <v>46</v>
      </c>
      <c r="AL15" s="51">
        <v>160</v>
      </c>
      <c r="AM15" s="38">
        <v>88</v>
      </c>
      <c r="AN15" s="38">
        <v>72</v>
      </c>
      <c r="AO15" s="38">
        <v>114</v>
      </c>
      <c r="AP15" s="38">
        <v>59</v>
      </c>
      <c r="AQ15" s="44">
        <v>55</v>
      </c>
    </row>
    <row r="16" spans="1:43" ht="20" customHeight="1" x14ac:dyDescent="0.25">
      <c r="A16" s="83" t="s">
        <v>117</v>
      </c>
      <c r="B16" s="45">
        <v>0.15434608397164462</v>
      </c>
      <c r="C16" s="39">
        <v>7.4173952582668221E-2</v>
      </c>
      <c r="D16" s="39">
        <v>7.1491675536340407E-2</v>
      </c>
      <c r="E16" s="39">
        <v>0.1270776019436799</v>
      </c>
      <c r="F16" s="39">
        <v>0.12794887511785633</v>
      </c>
      <c r="G16" s="39">
        <v>0.15316515956140148</v>
      </c>
      <c r="H16" s="52">
        <v>7.5191846395486692E-2</v>
      </c>
      <c r="I16" s="39">
        <v>0.11382802400730269</v>
      </c>
      <c r="J16" s="39">
        <v>0.12129107648409125</v>
      </c>
      <c r="K16" s="39">
        <v>0.11485050880004737</v>
      </c>
      <c r="L16" s="39">
        <v>0.12607457871287775</v>
      </c>
      <c r="M16" s="52">
        <v>8.3045516490116919E-2</v>
      </c>
      <c r="N16" s="39">
        <v>0.10335375225592029</v>
      </c>
      <c r="O16" s="39">
        <v>0.14139763051568188</v>
      </c>
      <c r="P16" s="52">
        <v>0.10927844936367792</v>
      </c>
      <c r="Q16" s="39">
        <v>0.12383045187975414</v>
      </c>
      <c r="R16" s="52">
        <v>9.2025264077752592E-2</v>
      </c>
      <c r="S16" s="39">
        <v>0.20892160805115867</v>
      </c>
      <c r="T16" s="52">
        <v>0.15832017994319314</v>
      </c>
      <c r="U16" s="39">
        <v>0.17593894948168468</v>
      </c>
      <c r="V16" s="39">
        <v>0.15021749842635729</v>
      </c>
      <c r="W16" s="39">
        <v>0.13201995998246635</v>
      </c>
      <c r="X16" s="52">
        <v>0.15802973453173155</v>
      </c>
      <c r="Y16" s="39">
        <v>0.17641195582849381</v>
      </c>
      <c r="Z16" s="39">
        <v>0.12423082616546648</v>
      </c>
      <c r="AA16" s="39">
        <v>0.14271752310912039</v>
      </c>
      <c r="AB16" s="39">
        <v>0.15976543208532765</v>
      </c>
      <c r="AC16" s="39">
        <v>0.18999489418578983</v>
      </c>
      <c r="AD16" s="39">
        <v>0</v>
      </c>
      <c r="AE16" s="52">
        <v>0.13928025767704241</v>
      </c>
      <c r="AF16" s="39">
        <v>0.17512492590021433</v>
      </c>
      <c r="AG16" s="52">
        <v>0.1729169507544506</v>
      </c>
      <c r="AH16" s="39">
        <v>0.11546237199179216</v>
      </c>
      <c r="AI16" s="39">
        <v>0.12890591351119526</v>
      </c>
      <c r="AJ16" s="39">
        <v>0.10459073837643239</v>
      </c>
      <c r="AK16" s="39">
        <v>0.14560369100310258</v>
      </c>
      <c r="AL16" s="52">
        <v>0.14079020731536995</v>
      </c>
      <c r="AM16" s="39">
        <v>0.13477594419805436</v>
      </c>
      <c r="AN16" s="39">
        <v>0.15005501898597257</v>
      </c>
      <c r="AO16" s="39">
        <v>0.15804431164069985</v>
      </c>
      <c r="AP16" s="39">
        <v>0.14986080098240456</v>
      </c>
      <c r="AQ16" s="45">
        <v>0.16551491411681746</v>
      </c>
    </row>
    <row r="17" spans="1:43" ht="20" customHeight="1" x14ac:dyDescent="0.25">
      <c r="A17" s="83"/>
      <c r="B17" s="46">
        <v>309</v>
      </c>
      <c r="C17" s="40">
        <v>20</v>
      </c>
      <c r="D17" s="40">
        <v>29</v>
      </c>
      <c r="E17" s="40">
        <v>23</v>
      </c>
      <c r="F17" s="40">
        <v>45</v>
      </c>
      <c r="G17" s="40">
        <v>28</v>
      </c>
      <c r="H17" s="53">
        <v>25</v>
      </c>
      <c r="I17" s="40">
        <v>55</v>
      </c>
      <c r="J17" s="40">
        <v>21</v>
      </c>
      <c r="K17" s="40">
        <v>11</v>
      </c>
      <c r="L17" s="40">
        <v>26</v>
      </c>
      <c r="M17" s="53">
        <v>48</v>
      </c>
      <c r="N17" s="40">
        <v>45</v>
      </c>
      <c r="O17" s="40">
        <v>19</v>
      </c>
      <c r="P17" s="53">
        <v>75</v>
      </c>
      <c r="Q17" s="40">
        <v>87</v>
      </c>
      <c r="R17" s="53">
        <v>89</v>
      </c>
      <c r="S17" s="40">
        <v>215</v>
      </c>
      <c r="T17" s="53">
        <v>87</v>
      </c>
      <c r="U17" s="40">
        <v>85</v>
      </c>
      <c r="V17" s="40">
        <v>74</v>
      </c>
      <c r="W17" s="40">
        <v>63</v>
      </c>
      <c r="X17" s="53">
        <v>76</v>
      </c>
      <c r="Y17" s="40">
        <v>58</v>
      </c>
      <c r="Z17" s="40">
        <v>33</v>
      </c>
      <c r="AA17" s="40">
        <v>94</v>
      </c>
      <c r="AB17" s="40">
        <v>15</v>
      </c>
      <c r="AC17" s="40">
        <v>32</v>
      </c>
      <c r="AD17" s="40">
        <v>0</v>
      </c>
      <c r="AE17" s="53">
        <v>161</v>
      </c>
      <c r="AF17" s="40">
        <v>147</v>
      </c>
      <c r="AG17" s="53">
        <v>67</v>
      </c>
      <c r="AH17" s="40">
        <v>42</v>
      </c>
      <c r="AI17" s="40">
        <v>37</v>
      </c>
      <c r="AJ17" s="40">
        <v>36</v>
      </c>
      <c r="AK17" s="40">
        <v>54</v>
      </c>
      <c r="AL17" s="53">
        <v>167</v>
      </c>
      <c r="AM17" s="40">
        <v>97</v>
      </c>
      <c r="AN17" s="40">
        <v>70</v>
      </c>
      <c r="AO17" s="40">
        <v>109</v>
      </c>
      <c r="AP17" s="40">
        <v>49</v>
      </c>
      <c r="AQ17" s="46">
        <v>59</v>
      </c>
    </row>
    <row r="18" spans="1:43" ht="20" customHeight="1" x14ac:dyDescent="0.25">
      <c r="A18" s="84" t="s">
        <v>118</v>
      </c>
      <c r="B18" s="47">
        <v>0.34748096446304866</v>
      </c>
      <c r="C18" s="41">
        <v>0.78161840069211597</v>
      </c>
      <c r="D18" s="41">
        <v>0.30393884511961849</v>
      </c>
      <c r="E18" s="41">
        <v>0.34119364865025231</v>
      </c>
      <c r="F18" s="41">
        <v>0.38173017877866594</v>
      </c>
      <c r="G18" s="41">
        <v>0.17429969531204473</v>
      </c>
      <c r="H18" s="54">
        <v>0.68923254569892345</v>
      </c>
      <c r="I18" s="41">
        <v>0.28383322674793449</v>
      </c>
      <c r="J18" s="41">
        <v>0.37632582222825833</v>
      </c>
      <c r="K18" s="41">
        <v>0.3276354222477984</v>
      </c>
      <c r="L18" s="41">
        <v>0.39342772648573116</v>
      </c>
      <c r="M18" s="54">
        <v>0.59196728248004182</v>
      </c>
      <c r="N18" s="41">
        <v>0.23285066112510514</v>
      </c>
      <c r="O18" s="41">
        <v>0.29729696186202204</v>
      </c>
      <c r="P18" s="54">
        <v>0.32957464447743368</v>
      </c>
      <c r="Q18" s="41">
        <v>0.45233765362852113</v>
      </c>
      <c r="R18" s="54">
        <v>0.3452889222054189</v>
      </c>
      <c r="S18" s="41">
        <v>0.35120298165931885</v>
      </c>
      <c r="T18" s="54">
        <v>0.29330746256643414</v>
      </c>
      <c r="U18" s="41">
        <v>0.28202159816419475</v>
      </c>
      <c r="V18" s="41">
        <v>0.34625339605666938</v>
      </c>
      <c r="W18" s="41">
        <v>0.47817735651187027</v>
      </c>
      <c r="X18" s="54">
        <v>0.31420272137264466</v>
      </c>
      <c r="Y18" s="41">
        <v>0.36195571067884375</v>
      </c>
      <c r="Z18" s="41">
        <v>0.35774384342315096</v>
      </c>
      <c r="AA18" s="41">
        <v>0.38365787345145785</v>
      </c>
      <c r="AB18" s="41">
        <v>0.3195055137847862</v>
      </c>
      <c r="AC18" s="41">
        <v>0.27354915333219371</v>
      </c>
      <c r="AD18" s="41">
        <v>0</v>
      </c>
      <c r="AE18" s="54">
        <v>0.36472643262289012</v>
      </c>
      <c r="AF18" s="41">
        <v>0.32369595261766526</v>
      </c>
      <c r="AG18" s="54">
        <v>0.28794931558535891</v>
      </c>
      <c r="AH18" s="41">
        <v>0.37924309890374991</v>
      </c>
      <c r="AI18" s="41">
        <v>0.35666602316642715</v>
      </c>
      <c r="AJ18" s="41">
        <v>0.3667884760454595</v>
      </c>
      <c r="AK18" s="41">
        <v>0.40414255762710283</v>
      </c>
      <c r="AL18" s="54">
        <v>0.4007615277933243</v>
      </c>
      <c r="AM18" s="41">
        <v>0.43850264684742513</v>
      </c>
      <c r="AN18" s="41">
        <v>0.34262234208538284</v>
      </c>
      <c r="AO18" s="41">
        <v>0.28301323123094957</v>
      </c>
      <c r="AP18" s="41">
        <v>0.3103654537560761</v>
      </c>
      <c r="AQ18" s="47">
        <v>0.25804380308993391</v>
      </c>
    </row>
    <row r="19" spans="1:43" ht="20" customHeight="1" x14ac:dyDescent="0.25">
      <c r="A19" s="84"/>
      <c r="B19" s="44">
        <v>695</v>
      </c>
      <c r="C19" s="38">
        <v>207</v>
      </c>
      <c r="D19" s="38">
        <v>123</v>
      </c>
      <c r="E19" s="38">
        <v>61</v>
      </c>
      <c r="F19" s="38">
        <v>135</v>
      </c>
      <c r="G19" s="38">
        <v>32</v>
      </c>
      <c r="H19" s="51">
        <v>233</v>
      </c>
      <c r="I19" s="38">
        <v>136</v>
      </c>
      <c r="J19" s="38">
        <v>66</v>
      </c>
      <c r="K19" s="38">
        <v>31</v>
      </c>
      <c r="L19" s="38">
        <v>80</v>
      </c>
      <c r="M19" s="51">
        <v>340</v>
      </c>
      <c r="N19" s="38">
        <v>102</v>
      </c>
      <c r="O19" s="38">
        <v>39</v>
      </c>
      <c r="P19" s="51">
        <v>226</v>
      </c>
      <c r="Q19" s="38">
        <v>317</v>
      </c>
      <c r="R19" s="51">
        <v>333</v>
      </c>
      <c r="S19" s="38">
        <v>361</v>
      </c>
      <c r="T19" s="51">
        <v>160</v>
      </c>
      <c r="U19" s="38">
        <v>136</v>
      </c>
      <c r="V19" s="38">
        <v>171</v>
      </c>
      <c r="W19" s="38">
        <v>227</v>
      </c>
      <c r="X19" s="51">
        <v>150</v>
      </c>
      <c r="Y19" s="38">
        <v>120</v>
      </c>
      <c r="Z19" s="38">
        <v>96</v>
      </c>
      <c r="AA19" s="38">
        <v>252</v>
      </c>
      <c r="AB19" s="38">
        <v>31</v>
      </c>
      <c r="AC19" s="38">
        <v>47</v>
      </c>
      <c r="AD19" s="38">
        <v>0</v>
      </c>
      <c r="AE19" s="51">
        <v>423</v>
      </c>
      <c r="AF19" s="38">
        <v>272</v>
      </c>
      <c r="AG19" s="51">
        <v>112</v>
      </c>
      <c r="AH19" s="38">
        <v>137</v>
      </c>
      <c r="AI19" s="38">
        <v>101</v>
      </c>
      <c r="AJ19" s="38">
        <v>127</v>
      </c>
      <c r="AK19" s="38">
        <v>150</v>
      </c>
      <c r="AL19" s="51">
        <v>475</v>
      </c>
      <c r="AM19" s="38">
        <v>315</v>
      </c>
      <c r="AN19" s="38">
        <v>160</v>
      </c>
      <c r="AO19" s="38">
        <v>195</v>
      </c>
      <c r="AP19" s="38">
        <v>102</v>
      </c>
      <c r="AQ19" s="44">
        <v>93</v>
      </c>
    </row>
    <row r="20" spans="1:43" ht="20" customHeight="1" x14ac:dyDescent="0.25">
      <c r="A20" s="83" t="s">
        <v>119</v>
      </c>
      <c r="B20" s="45">
        <v>0.26334673194344566</v>
      </c>
      <c r="C20" s="39">
        <v>3.7670602886960114E-2</v>
      </c>
      <c r="D20" s="39">
        <v>0.3518547273407498</v>
      </c>
      <c r="E20" s="39">
        <v>0.29677995542073859</v>
      </c>
      <c r="F20" s="39">
        <v>0.21867856925488599</v>
      </c>
      <c r="G20" s="39">
        <v>0.49619739763384701</v>
      </c>
      <c r="H20" s="52">
        <v>5.8801798022171912E-2</v>
      </c>
      <c r="I20" s="39">
        <v>0.37837001695694972</v>
      </c>
      <c r="J20" s="39">
        <v>0.26280750122278024</v>
      </c>
      <c r="K20" s="39">
        <v>0.44860357396898509</v>
      </c>
      <c r="L20" s="39">
        <v>0.21460530554733892</v>
      </c>
      <c r="M20" s="52">
        <v>0.11258248913542054</v>
      </c>
      <c r="N20" s="39">
        <v>0.43246264791222538</v>
      </c>
      <c r="O20" s="39">
        <v>0.3592175025003948</v>
      </c>
      <c r="P20" s="52">
        <v>0.36376158153834537</v>
      </c>
      <c r="Q20" s="39">
        <v>0.20330759671465873</v>
      </c>
      <c r="R20" s="52">
        <v>0.31668553045380032</v>
      </c>
      <c r="S20" s="39">
        <v>0.2139273177519723</v>
      </c>
      <c r="T20" s="52">
        <v>0.27201544038216308</v>
      </c>
      <c r="U20" s="39">
        <v>0.34554285467564844</v>
      </c>
      <c r="V20" s="39">
        <v>0.26456538547412362</v>
      </c>
      <c r="W20" s="39">
        <v>0.16811875529826087</v>
      </c>
      <c r="X20" s="52">
        <v>0.26730886185972413</v>
      </c>
      <c r="Y20" s="39">
        <v>0.23045342567820995</v>
      </c>
      <c r="Z20" s="39">
        <v>0.28338129626397146</v>
      </c>
      <c r="AA20" s="39">
        <v>0.24159692661685789</v>
      </c>
      <c r="AB20" s="39">
        <v>0.31271006787955513</v>
      </c>
      <c r="AC20" s="39">
        <v>0.34028970519901075</v>
      </c>
      <c r="AD20" s="39">
        <v>0</v>
      </c>
      <c r="AE20" s="52">
        <v>0.28111302213235195</v>
      </c>
      <c r="AF20" s="39">
        <v>0.2388434004783356</v>
      </c>
      <c r="AG20" s="52">
        <v>0.26805318958179575</v>
      </c>
      <c r="AH20" s="39">
        <v>0.27041842482151296</v>
      </c>
      <c r="AI20" s="39">
        <v>0.27906772295072962</v>
      </c>
      <c r="AJ20" s="39">
        <v>0.26401359866350932</v>
      </c>
      <c r="AK20" s="39">
        <v>0.24588169441729324</v>
      </c>
      <c r="AL20" s="52">
        <v>0.24395635861678738</v>
      </c>
      <c r="AM20" s="39">
        <v>0.22183761702054416</v>
      </c>
      <c r="AN20" s="39">
        <v>0.27802968917825077</v>
      </c>
      <c r="AO20" s="39">
        <v>0.29979907666986028</v>
      </c>
      <c r="AP20" s="39">
        <v>0.30219674724501899</v>
      </c>
      <c r="AQ20" s="45">
        <v>0.29761027965063191</v>
      </c>
    </row>
    <row r="21" spans="1:43" ht="20" customHeight="1" x14ac:dyDescent="0.25">
      <c r="A21" s="85"/>
      <c r="B21" s="48">
        <v>527</v>
      </c>
      <c r="C21" s="42">
        <v>10</v>
      </c>
      <c r="D21" s="42">
        <v>142</v>
      </c>
      <c r="E21" s="42">
        <v>53</v>
      </c>
      <c r="F21" s="42">
        <v>78</v>
      </c>
      <c r="G21" s="42">
        <v>90</v>
      </c>
      <c r="H21" s="57">
        <v>20</v>
      </c>
      <c r="I21" s="42">
        <v>182</v>
      </c>
      <c r="J21" s="42">
        <v>46</v>
      </c>
      <c r="K21" s="42">
        <v>43</v>
      </c>
      <c r="L21" s="42">
        <v>44</v>
      </c>
      <c r="M21" s="57">
        <v>65</v>
      </c>
      <c r="N21" s="42">
        <v>190</v>
      </c>
      <c r="O21" s="42">
        <v>47</v>
      </c>
      <c r="P21" s="57">
        <v>250</v>
      </c>
      <c r="Q21" s="42">
        <v>142</v>
      </c>
      <c r="R21" s="57">
        <v>305</v>
      </c>
      <c r="S21" s="42">
        <v>220</v>
      </c>
      <c r="T21" s="57">
        <v>149</v>
      </c>
      <c r="U21" s="42">
        <v>167</v>
      </c>
      <c r="V21" s="42">
        <v>131</v>
      </c>
      <c r="W21" s="42">
        <v>80</v>
      </c>
      <c r="X21" s="57">
        <v>128</v>
      </c>
      <c r="Y21" s="42">
        <v>76</v>
      </c>
      <c r="Z21" s="42">
        <v>76</v>
      </c>
      <c r="AA21" s="42">
        <v>158</v>
      </c>
      <c r="AB21" s="42">
        <v>30</v>
      </c>
      <c r="AC21" s="42">
        <v>58</v>
      </c>
      <c r="AD21" s="42">
        <v>0</v>
      </c>
      <c r="AE21" s="57">
        <v>326</v>
      </c>
      <c r="AF21" s="42">
        <v>201</v>
      </c>
      <c r="AG21" s="57">
        <v>105</v>
      </c>
      <c r="AH21" s="42">
        <v>98</v>
      </c>
      <c r="AI21" s="42">
        <v>79</v>
      </c>
      <c r="AJ21" s="42">
        <v>92</v>
      </c>
      <c r="AK21" s="42">
        <v>91</v>
      </c>
      <c r="AL21" s="57">
        <v>289</v>
      </c>
      <c r="AM21" s="42">
        <v>160</v>
      </c>
      <c r="AN21" s="42">
        <v>130</v>
      </c>
      <c r="AO21" s="42">
        <v>206</v>
      </c>
      <c r="AP21" s="42">
        <v>99</v>
      </c>
      <c r="AQ21" s="48">
        <v>107</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52" display="Return to index" xr:uid="{638DCF93-C8AA-497B-A814-02B98AF79CD4}"/>
  </hyperlinks>
  <pageMargins left="0.7" right="0.7" top="0.75" bottom="0.75" header="0.3" footer="0.3"/>
  <headerFooter alignWithMargins="0"/>
  <drawing r:id="rId1"/>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150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9.0349930188198896E-2</v>
      </c>
      <c r="C6" s="37">
        <v>0.30839279505546446</v>
      </c>
      <c r="D6" s="37">
        <v>6.3251075176311289E-2</v>
      </c>
      <c r="E6" s="37">
        <v>5.6593592128294824E-2</v>
      </c>
      <c r="F6" s="37">
        <v>0.10042862729654663</v>
      </c>
      <c r="G6" s="37">
        <v>5.2931873746760151E-2</v>
      </c>
      <c r="H6" s="50">
        <v>0.25021543137085872</v>
      </c>
      <c r="I6" s="37">
        <v>5.6993456409974413E-2</v>
      </c>
      <c r="J6" s="37">
        <v>7.054607942360186E-2</v>
      </c>
      <c r="K6" s="37">
        <v>6.6153347337663371E-2</v>
      </c>
      <c r="L6" s="37">
        <v>0.11299207570837845</v>
      </c>
      <c r="M6" s="50">
        <v>0.17881059012802314</v>
      </c>
      <c r="N6" s="37">
        <v>5.0691401767765931E-2</v>
      </c>
      <c r="O6" s="37">
        <v>7.4653397488686518E-2</v>
      </c>
      <c r="P6" s="50">
        <v>8.2395957733032474E-2</v>
      </c>
      <c r="Q6" s="37">
        <v>0.13136704584930536</v>
      </c>
      <c r="R6" s="50">
        <v>8.6419372723543206E-2</v>
      </c>
      <c r="S6" s="37">
        <v>9.3951711045831804E-2</v>
      </c>
      <c r="T6" s="50">
        <v>8.6010756914479375E-2</v>
      </c>
      <c r="U6" s="37">
        <v>6.9915075265493773E-2</v>
      </c>
      <c r="V6" s="37">
        <v>6.5069687405750948E-2</v>
      </c>
      <c r="W6" s="37">
        <v>0.14265310851096891</v>
      </c>
      <c r="X6" s="50">
        <v>6.5135313265468134E-2</v>
      </c>
      <c r="Y6" s="37">
        <v>0.11840174072064234</v>
      </c>
      <c r="Z6" s="37">
        <v>8.2242021048076583E-2</v>
      </c>
      <c r="AA6" s="37">
        <v>9.804610748981317E-2</v>
      </c>
      <c r="AB6" s="37">
        <v>0.14417645739151064</v>
      </c>
      <c r="AC6" s="37">
        <v>5.935918423568716E-2</v>
      </c>
      <c r="AD6" s="37">
        <v>0</v>
      </c>
      <c r="AE6" s="50">
        <v>9.3187628392443836E-2</v>
      </c>
      <c r="AF6" s="37">
        <v>8.6436166596743774E-2</v>
      </c>
      <c r="AG6" s="50">
        <v>8.078407519830863E-2</v>
      </c>
      <c r="AH6" s="37">
        <v>9.6387118153407447E-2</v>
      </c>
      <c r="AI6" s="37">
        <v>0.10371741756825728</v>
      </c>
      <c r="AJ6" s="37">
        <v>8.7978013600505792E-2</v>
      </c>
      <c r="AK6" s="37">
        <v>0.10069108657099618</v>
      </c>
      <c r="AL6" s="50">
        <v>0.1003251160784791</v>
      </c>
      <c r="AM6" s="37">
        <v>0.12197128213267598</v>
      </c>
      <c r="AN6" s="37">
        <v>6.6979775515421822E-2</v>
      </c>
      <c r="AO6" s="37">
        <v>7.8544029079361311E-2</v>
      </c>
      <c r="AP6" s="37">
        <v>0.10164646471986401</v>
      </c>
      <c r="AQ6" s="43">
        <v>5.7454166781039824E-2</v>
      </c>
    </row>
    <row r="7" spans="1:43" ht="20" customHeight="1" x14ac:dyDescent="0.25">
      <c r="A7" s="84"/>
      <c r="B7" s="44">
        <v>181</v>
      </c>
      <c r="C7" s="38">
        <v>82</v>
      </c>
      <c r="D7" s="38">
        <v>26</v>
      </c>
      <c r="E7" s="38">
        <v>10</v>
      </c>
      <c r="F7" s="38">
        <v>36</v>
      </c>
      <c r="G7" s="38">
        <v>10</v>
      </c>
      <c r="H7" s="51">
        <v>85</v>
      </c>
      <c r="I7" s="38">
        <v>27</v>
      </c>
      <c r="J7" s="38">
        <v>12</v>
      </c>
      <c r="K7" s="38">
        <v>6</v>
      </c>
      <c r="L7" s="38">
        <v>23</v>
      </c>
      <c r="M7" s="51">
        <v>103</v>
      </c>
      <c r="N7" s="38">
        <v>22</v>
      </c>
      <c r="O7" s="38">
        <v>10</v>
      </c>
      <c r="P7" s="51">
        <v>57</v>
      </c>
      <c r="Q7" s="38">
        <v>92</v>
      </c>
      <c r="R7" s="51">
        <v>83</v>
      </c>
      <c r="S7" s="38">
        <v>97</v>
      </c>
      <c r="T7" s="51">
        <v>47</v>
      </c>
      <c r="U7" s="38">
        <v>34</v>
      </c>
      <c r="V7" s="38">
        <v>32</v>
      </c>
      <c r="W7" s="38">
        <v>68</v>
      </c>
      <c r="X7" s="51">
        <v>31</v>
      </c>
      <c r="Y7" s="38">
        <v>39</v>
      </c>
      <c r="Z7" s="38">
        <v>22</v>
      </c>
      <c r="AA7" s="38">
        <v>64</v>
      </c>
      <c r="AB7" s="38">
        <v>14</v>
      </c>
      <c r="AC7" s="38">
        <v>10</v>
      </c>
      <c r="AD7" s="38">
        <v>0</v>
      </c>
      <c r="AE7" s="51">
        <v>108</v>
      </c>
      <c r="AF7" s="38">
        <v>73</v>
      </c>
      <c r="AG7" s="51">
        <v>32</v>
      </c>
      <c r="AH7" s="38">
        <v>35</v>
      </c>
      <c r="AI7" s="38">
        <v>29</v>
      </c>
      <c r="AJ7" s="38">
        <v>31</v>
      </c>
      <c r="AK7" s="38">
        <v>37</v>
      </c>
      <c r="AL7" s="51">
        <v>119</v>
      </c>
      <c r="AM7" s="38">
        <v>88</v>
      </c>
      <c r="AN7" s="38">
        <v>31</v>
      </c>
      <c r="AO7" s="38">
        <v>54</v>
      </c>
      <c r="AP7" s="38">
        <v>33</v>
      </c>
      <c r="AQ7" s="44">
        <v>21</v>
      </c>
    </row>
    <row r="8" spans="1:43" ht="20" customHeight="1" x14ac:dyDescent="0.25">
      <c r="A8" s="83" t="s">
        <v>113</v>
      </c>
      <c r="B8" s="45">
        <v>0.21862058159563585</v>
      </c>
      <c r="C8" s="39">
        <v>0.41262669805999069</v>
      </c>
      <c r="D8" s="39">
        <v>0.18112252145632587</v>
      </c>
      <c r="E8" s="39">
        <v>0.22869947355421466</v>
      </c>
      <c r="F8" s="39">
        <v>0.28295555125471678</v>
      </c>
      <c r="G8" s="39">
        <v>9.7039854109855592E-2</v>
      </c>
      <c r="H8" s="52">
        <v>0.39571906301326287</v>
      </c>
      <c r="I8" s="39">
        <v>0.18068401978309453</v>
      </c>
      <c r="J8" s="39">
        <v>0.25704697492833994</v>
      </c>
      <c r="K8" s="39">
        <v>0.1288072163148779</v>
      </c>
      <c r="L8" s="39">
        <v>0.29537968190176134</v>
      </c>
      <c r="M8" s="52">
        <v>0.37759864430126411</v>
      </c>
      <c r="N8" s="39">
        <v>0.13685715643688529</v>
      </c>
      <c r="O8" s="39">
        <v>0.16628179036493101</v>
      </c>
      <c r="P8" s="52">
        <v>0.19666995439674653</v>
      </c>
      <c r="Q8" s="39">
        <v>0.28849841766977219</v>
      </c>
      <c r="R8" s="52">
        <v>0.20526963322049419</v>
      </c>
      <c r="S8" s="39">
        <v>0.2326262002537639</v>
      </c>
      <c r="T8" s="52">
        <v>0.1920810589424293</v>
      </c>
      <c r="U8" s="39">
        <v>0.1810921811007884</v>
      </c>
      <c r="V8" s="39">
        <v>0.21683513061082227</v>
      </c>
      <c r="W8" s="39">
        <v>0.28946214004946041</v>
      </c>
      <c r="X8" s="52">
        <v>0.2197093106113974</v>
      </c>
      <c r="Y8" s="39">
        <v>0.2151672456198763</v>
      </c>
      <c r="Z8" s="39">
        <v>0.20911684897183316</v>
      </c>
      <c r="AA8" s="39">
        <v>0.24259059770746519</v>
      </c>
      <c r="AB8" s="39">
        <v>0.18208956665028361</v>
      </c>
      <c r="AC8" s="39">
        <v>0.16570869037619324</v>
      </c>
      <c r="AD8" s="39">
        <v>0</v>
      </c>
      <c r="AE8" s="52">
        <v>0.2323150640128058</v>
      </c>
      <c r="AF8" s="39">
        <v>0.19973310208567135</v>
      </c>
      <c r="AG8" s="52">
        <v>0.21230812532167057</v>
      </c>
      <c r="AH8" s="39">
        <v>0.24824336513065037</v>
      </c>
      <c r="AI8" s="39">
        <v>0.19692841780207956</v>
      </c>
      <c r="AJ8" s="39">
        <v>0.22745551725268442</v>
      </c>
      <c r="AK8" s="39">
        <v>0.2512505957798134</v>
      </c>
      <c r="AL8" s="52">
        <v>0.24769421966930355</v>
      </c>
      <c r="AM8" s="39">
        <v>0.26444075163659675</v>
      </c>
      <c r="AN8" s="39">
        <v>0.22189663453106884</v>
      </c>
      <c r="AO8" s="39">
        <v>0.18151289138828003</v>
      </c>
      <c r="AP8" s="39">
        <v>0.14040313420379782</v>
      </c>
      <c r="AQ8" s="45">
        <v>0.21904136378095468</v>
      </c>
    </row>
    <row r="9" spans="1:43" ht="20" customHeight="1" x14ac:dyDescent="0.25">
      <c r="A9" s="83"/>
      <c r="B9" s="46">
        <v>437</v>
      </c>
      <c r="C9" s="40">
        <v>109</v>
      </c>
      <c r="D9" s="40">
        <v>73</v>
      </c>
      <c r="E9" s="40">
        <v>41</v>
      </c>
      <c r="F9" s="40">
        <v>100</v>
      </c>
      <c r="G9" s="40">
        <v>18</v>
      </c>
      <c r="H9" s="53">
        <v>134</v>
      </c>
      <c r="I9" s="40">
        <v>87</v>
      </c>
      <c r="J9" s="40">
        <v>45</v>
      </c>
      <c r="K9" s="40">
        <v>12</v>
      </c>
      <c r="L9" s="40">
        <v>60</v>
      </c>
      <c r="M9" s="53">
        <v>217</v>
      </c>
      <c r="N9" s="40">
        <v>60</v>
      </c>
      <c r="O9" s="40">
        <v>22</v>
      </c>
      <c r="P9" s="53">
        <v>135</v>
      </c>
      <c r="Q9" s="40">
        <v>202</v>
      </c>
      <c r="R9" s="53">
        <v>198</v>
      </c>
      <c r="S9" s="40">
        <v>239</v>
      </c>
      <c r="T9" s="53">
        <v>105</v>
      </c>
      <c r="U9" s="40">
        <v>88</v>
      </c>
      <c r="V9" s="40">
        <v>107</v>
      </c>
      <c r="W9" s="40">
        <v>137</v>
      </c>
      <c r="X9" s="53">
        <v>105</v>
      </c>
      <c r="Y9" s="40">
        <v>71</v>
      </c>
      <c r="Z9" s="40">
        <v>56</v>
      </c>
      <c r="AA9" s="40">
        <v>159</v>
      </c>
      <c r="AB9" s="40">
        <v>18</v>
      </c>
      <c r="AC9" s="40">
        <v>28</v>
      </c>
      <c r="AD9" s="40">
        <v>0</v>
      </c>
      <c r="AE9" s="53">
        <v>269</v>
      </c>
      <c r="AF9" s="40">
        <v>168</v>
      </c>
      <c r="AG9" s="53">
        <v>83</v>
      </c>
      <c r="AH9" s="40">
        <v>90</v>
      </c>
      <c r="AI9" s="40">
        <v>56</v>
      </c>
      <c r="AJ9" s="40">
        <v>79</v>
      </c>
      <c r="AK9" s="40">
        <v>93</v>
      </c>
      <c r="AL9" s="53">
        <v>294</v>
      </c>
      <c r="AM9" s="40">
        <v>190</v>
      </c>
      <c r="AN9" s="40">
        <v>104</v>
      </c>
      <c r="AO9" s="40">
        <v>125</v>
      </c>
      <c r="AP9" s="40">
        <v>46</v>
      </c>
      <c r="AQ9" s="46">
        <v>79</v>
      </c>
    </row>
    <row r="10" spans="1:43" ht="20" customHeight="1" x14ac:dyDescent="0.25">
      <c r="A10" s="84" t="s">
        <v>114</v>
      </c>
      <c r="B10" s="47">
        <v>0.23995837541428869</v>
      </c>
      <c r="C10" s="41">
        <v>0.15085461196036826</v>
      </c>
      <c r="D10" s="41">
        <v>0.22250653584279909</v>
      </c>
      <c r="E10" s="41">
        <v>0.22466295322433308</v>
      </c>
      <c r="F10" s="41">
        <v>0.28590249931264489</v>
      </c>
      <c r="G10" s="41">
        <v>0.1921123281655823</v>
      </c>
      <c r="H10" s="54">
        <v>0.20088636546723265</v>
      </c>
      <c r="I10" s="41">
        <v>0.19923641029723629</v>
      </c>
      <c r="J10" s="41">
        <v>0.2098100460139041</v>
      </c>
      <c r="K10" s="41">
        <v>0.23216607527373234</v>
      </c>
      <c r="L10" s="41">
        <v>0.26023503338914011</v>
      </c>
      <c r="M10" s="54">
        <v>0.23157376720987657</v>
      </c>
      <c r="N10" s="41">
        <v>0.1956593762182563</v>
      </c>
      <c r="O10" s="41">
        <v>0.22181846426499352</v>
      </c>
      <c r="P10" s="54">
        <v>0.22486242768959769</v>
      </c>
      <c r="Q10" s="41">
        <v>0.22490163901784116</v>
      </c>
      <c r="R10" s="54">
        <v>0.24794117579018449</v>
      </c>
      <c r="S10" s="41">
        <v>0.23410723225789382</v>
      </c>
      <c r="T10" s="54">
        <v>0.28003609568636867</v>
      </c>
      <c r="U10" s="41">
        <v>0.20233007058563057</v>
      </c>
      <c r="V10" s="41">
        <v>0.23720647736839554</v>
      </c>
      <c r="W10" s="41">
        <v>0.23497863282862735</v>
      </c>
      <c r="X10" s="54">
        <v>0.25584246629171803</v>
      </c>
      <c r="Y10" s="41">
        <v>0.24435564285032293</v>
      </c>
      <c r="Z10" s="41">
        <v>0.2444062989598729</v>
      </c>
      <c r="AA10" s="41">
        <v>0.23569400724762615</v>
      </c>
      <c r="AB10" s="41">
        <v>0.23679467959621989</v>
      </c>
      <c r="AC10" s="41">
        <v>0.19805311407302004</v>
      </c>
      <c r="AD10" s="41">
        <v>0</v>
      </c>
      <c r="AE10" s="54">
        <v>0.22329351342663675</v>
      </c>
      <c r="AF10" s="41">
        <v>0.2629426131342541</v>
      </c>
      <c r="AG10" s="54">
        <v>0.26217050120191376</v>
      </c>
      <c r="AH10" s="41">
        <v>0.21811356336692647</v>
      </c>
      <c r="AI10" s="41">
        <v>0.27092516358111746</v>
      </c>
      <c r="AJ10" s="41">
        <v>0.2563820806796856</v>
      </c>
      <c r="AK10" s="41">
        <v>0.23315588462082354</v>
      </c>
      <c r="AL10" s="54">
        <v>0.23233714047751444</v>
      </c>
      <c r="AM10" s="41">
        <v>0.22233450375008609</v>
      </c>
      <c r="AN10" s="41">
        <v>0.2477459351513395</v>
      </c>
      <c r="AO10" s="41">
        <v>0.2381613367030759</v>
      </c>
      <c r="AP10" s="41">
        <v>0.24366309793083285</v>
      </c>
      <c r="AQ10" s="47">
        <v>0.23313886251476046</v>
      </c>
    </row>
    <row r="11" spans="1:43" ht="20" customHeight="1" x14ac:dyDescent="0.25">
      <c r="A11" s="84"/>
      <c r="B11" s="44">
        <v>480</v>
      </c>
      <c r="C11" s="38">
        <v>40</v>
      </c>
      <c r="D11" s="38">
        <v>90</v>
      </c>
      <c r="E11" s="38">
        <v>40</v>
      </c>
      <c r="F11" s="38">
        <v>101</v>
      </c>
      <c r="G11" s="38">
        <v>35</v>
      </c>
      <c r="H11" s="51">
        <v>68</v>
      </c>
      <c r="I11" s="38">
        <v>96</v>
      </c>
      <c r="J11" s="38">
        <v>37</v>
      </c>
      <c r="K11" s="38">
        <v>22</v>
      </c>
      <c r="L11" s="38">
        <v>53</v>
      </c>
      <c r="M11" s="51">
        <v>133</v>
      </c>
      <c r="N11" s="38">
        <v>86</v>
      </c>
      <c r="O11" s="38">
        <v>29</v>
      </c>
      <c r="P11" s="51">
        <v>154</v>
      </c>
      <c r="Q11" s="38">
        <v>158</v>
      </c>
      <c r="R11" s="51">
        <v>239</v>
      </c>
      <c r="S11" s="38">
        <v>241</v>
      </c>
      <c r="T11" s="51">
        <v>153</v>
      </c>
      <c r="U11" s="38">
        <v>98</v>
      </c>
      <c r="V11" s="38">
        <v>117</v>
      </c>
      <c r="W11" s="38">
        <v>111</v>
      </c>
      <c r="X11" s="51">
        <v>123</v>
      </c>
      <c r="Y11" s="38">
        <v>81</v>
      </c>
      <c r="Z11" s="38">
        <v>65</v>
      </c>
      <c r="AA11" s="38">
        <v>155</v>
      </c>
      <c r="AB11" s="38">
        <v>23</v>
      </c>
      <c r="AC11" s="38">
        <v>34</v>
      </c>
      <c r="AD11" s="38">
        <v>0</v>
      </c>
      <c r="AE11" s="51">
        <v>259</v>
      </c>
      <c r="AF11" s="38">
        <v>221</v>
      </c>
      <c r="AG11" s="51">
        <v>102</v>
      </c>
      <c r="AH11" s="38">
        <v>79</v>
      </c>
      <c r="AI11" s="38">
        <v>77</v>
      </c>
      <c r="AJ11" s="38">
        <v>89</v>
      </c>
      <c r="AK11" s="38">
        <v>86</v>
      </c>
      <c r="AL11" s="51">
        <v>276</v>
      </c>
      <c r="AM11" s="38">
        <v>160</v>
      </c>
      <c r="AN11" s="38">
        <v>116</v>
      </c>
      <c r="AO11" s="38">
        <v>164</v>
      </c>
      <c r="AP11" s="38">
        <v>80</v>
      </c>
      <c r="AQ11" s="44">
        <v>84</v>
      </c>
    </row>
    <row r="12" spans="1:43" ht="20" customHeight="1" x14ac:dyDescent="0.25">
      <c r="A12" s="83" t="s">
        <v>115</v>
      </c>
      <c r="B12" s="45">
        <v>0.1449556152892901</v>
      </c>
      <c r="C12" s="39">
        <v>4.0165818449497001E-2</v>
      </c>
      <c r="D12" s="39">
        <v>0.19906121693190021</v>
      </c>
      <c r="E12" s="39">
        <v>0.16291846532517795</v>
      </c>
      <c r="F12" s="39">
        <v>0.13209968134971448</v>
      </c>
      <c r="G12" s="39">
        <v>0.2409570140115232</v>
      </c>
      <c r="H12" s="52">
        <v>6.7478379892955936E-2</v>
      </c>
      <c r="I12" s="39">
        <v>0.18457051275502345</v>
      </c>
      <c r="J12" s="39">
        <v>0.16192546821494458</v>
      </c>
      <c r="K12" s="39">
        <v>0.14799748715222369</v>
      </c>
      <c r="L12" s="39">
        <v>0.1271545230577652</v>
      </c>
      <c r="M12" s="52">
        <v>9.2841957724610347E-2</v>
      </c>
      <c r="N12" s="39">
        <v>0.20133620997163745</v>
      </c>
      <c r="O12" s="39">
        <v>0.14517325745769699</v>
      </c>
      <c r="P12" s="52">
        <v>0.17572750899839082</v>
      </c>
      <c r="Q12" s="39">
        <v>0.11096871631060394</v>
      </c>
      <c r="R12" s="52">
        <v>0.17221269357627489</v>
      </c>
      <c r="S12" s="39">
        <v>0.11934546822385736</v>
      </c>
      <c r="T12" s="52">
        <v>0.17606151877018492</v>
      </c>
      <c r="U12" s="39">
        <v>0.15596292393734237</v>
      </c>
      <c r="V12" s="39">
        <v>0.11997158228819878</v>
      </c>
      <c r="W12" s="39">
        <v>0.12390473069709333</v>
      </c>
      <c r="X12" s="52">
        <v>0.13139546156289167</v>
      </c>
      <c r="Y12" s="39">
        <v>0.11369404533593883</v>
      </c>
      <c r="Z12" s="39">
        <v>0.19702220271529433</v>
      </c>
      <c r="AA12" s="39">
        <v>0.13974888457274606</v>
      </c>
      <c r="AB12" s="39">
        <v>0.14733266508980492</v>
      </c>
      <c r="AC12" s="39">
        <v>0.18077789823859144</v>
      </c>
      <c r="AD12" s="39">
        <v>0</v>
      </c>
      <c r="AE12" s="52">
        <v>0.14226766314505496</v>
      </c>
      <c r="AF12" s="39">
        <v>0.14866284857503562</v>
      </c>
      <c r="AG12" s="52">
        <v>0.13264196249602148</v>
      </c>
      <c r="AH12" s="39">
        <v>0.15568022684458258</v>
      </c>
      <c r="AI12" s="39">
        <v>0.17615206394973287</v>
      </c>
      <c r="AJ12" s="39">
        <v>0.14004633640914127</v>
      </c>
      <c r="AK12" s="39">
        <v>0.14410933514334293</v>
      </c>
      <c r="AL12" s="52">
        <v>0.13047711187003103</v>
      </c>
      <c r="AM12" s="39">
        <v>0.11510599761328309</v>
      </c>
      <c r="AN12" s="39">
        <v>0.15415590276730165</v>
      </c>
      <c r="AO12" s="39">
        <v>0.16422270843001419</v>
      </c>
      <c r="AP12" s="39">
        <v>0.18266059564188608</v>
      </c>
      <c r="AQ12" s="45">
        <v>0.14739104148280111</v>
      </c>
    </row>
    <row r="13" spans="1:43" ht="20" customHeight="1" x14ac:dyDescent="0.25">
      <c r="A13" s="83"/>
      <c r="B13" s="46">
        <v>290</v>
      </c>
      <c r="C13" s="40">
        <v>11</v>
      </c>
      <c r="D13" s="40">
        <v>80</v>
      </c>
      <c r="E13" s="40">
        <v>29</v>
      </c>
      <c r="F13" s="40">
        <v>47</v>
      </c>
      <c r="G13" s="40">
        <v>44</v>
      </c>
      <c r="H13" s="53">
        <v>23</v>
      </c>
      <c r="I13" s="40">
        <v>89</v>
      </c>
      <c r="J13" s="40">
        <v>28</v>
      </c>
      <c r="K13" s="40">
        <v>14</v>
      </c>
      <c r="L13" s="40">
        <v>26</v>
      </c>
      <c r="M13" s="53">
        <v>53</v>
      </c>
      <c r="N13" s="40">
        <v>88</v>
      </c>
      <c r="O13" s="40">
        <v>19</v>
      </c>
      <c r="P13" s="53">
        <v>121</v>
      </c>
      <c r="Q13" s="40">
        <v>78</v>
      </c>
      <c r="R13" s="53">
        <v>166</v>
      </c>
      <c r="S13" s="40">
        <v>123</v>
      </c>
      <c r="T13" s="53">
        <v>96</v>
      </c>
      <c r="U13" s="40">
        <v>75</v>
      </c>
      <c r="V13" s="40">
        <v>59</v>
      </c>
      <c r="W13" s="40">
        <v>59</v>
      </c>
      <c r="X13" s="53">
        <v>63</v>
      </c>
      <c r="Y13" s="40">
        <v>38</v>
      </c>
      <c r="Z13" s="40">
        <v>53</v>
      </c>
      <c r="AA13" s="40">
        <v>92</v>
      </c>
      <c r="AB13" s="40">
        <v>14</v>
      </c>
      <c r="AC13" s="40">
        <v>31</v>
      </c>
      <c r="AD13" s="40">
        <v>0</v>
      </c>
      <c r="AE13" s="53">
        <v>165</v>
      </c>
      <c r="AF13" s="40">
        <v>125</v>
      </c>
      <c r="AG13" s="53">
        <v>52</v>
      </c>
      <c r="AH13" s="40">
        <v>56</v>
      </c>
      <c r="AI13" s="40">
        <v>50</v>
      </c>
      <c r="AJ13" s="40">
        <v>49</v>
      </c>
      <c r="AK13" s="40">
        <v>53</v>
      </c>
      <c r="AL13" s="53">
        <v>155</v>
      </c>
      <c r="AM13" s="40">
        <v>83</v>
      </c>
      <c r="AN13" s="40">
        <v>72</v>
      </c>
      <c r="AO13" s="40">
        <v>113</v>
      </c>
      <c r="AP13" s="40">
        <v>60</v>
      </c>
      <c r="AQ13" s="46">
        <v>53</v>
      </c>
    </row>
    <row r="14" spans="1:43" ht="20" customHeight="1" x14ac:dyDescent="0.25">
      <c r="A14" s="84" t="s">
        <v>116</v>
      </c>
      <c r="B14" s="47">
        <v>0.1794774160651442</v>
      </c>
      <c r="C14" s="41">
        <v>2.9145338030320753E-2</v>
      </c>
      <c r="D14" s="41">
        <v>0.2666391903290537</v>
      </c>
      <c r="E14" s="41">
        <v>0.25791699982611221</v>
      </c>
      <c r="F14" s="41">
        <v>0.10753907399219294</v>
      </c>
      <c r="G14" s="41">
        <v>0.30812293024471649</v>
      </c>
      <c r="H14" s="54">
        <v>3.7383137361177814E-2</v>
      </c>
      <c r="I14" s="41">
        <v>0.28217408925996029</v>
      </c>
      <c r="J14" s="41">
        <v>0.2421835512493373</v>
      </c>
      <c r="K14" s="41">
        <v>0.36039106770773616</v>
      </c>
      <c r="L14" s="41">
        <v>0.1175880432782641</v>
      </c>
      <c r="M14" s="54">
        <v>6.3971543647359616E-2</v>
      </c>
      <c r="N14" s="41">
        <v>0.32970529163133394</v>
      </c>
      <c r="O14" s="41">
        <v>0.32895457995464844</v>
      </c>
      <c r="P14" s="54">
        <v>0.25111544541815828</v>
      </c>
      <c r="Q14" s="41">
        <v>0.14711113077180613</v>
      </c>
      <c r="R14" s="54">
        <v>0.21368024928215792</v>
      </c>
      <c r="S14" s="41">
        <v>0.14742853926321434</v>
      </c>
      <c r="T14" s="54">
        <v>0.12740823759754302</v>
      </c>
      <c r="U14" s="41">
        <v>0.23654781915171866</v>
      </c>
      <c r="V14" s="41">
        <v>0.2490598088571189</v>
      </c>
      <c r="W14" s="41">
        <v>0.10859913469275996</v>
      </c>
      <c r="X14" s="54">
        <v>0.20319606489493669</v>
      </c>
      <c r="Y14" s="41">
        <v>0.13581247142698366</v>
      </c>
      <c r="Z14" s="41">
        <v>0.19676412972218124</v>
      </c>
      <c r="AA14" s="41">
        <v>0.16580398447978051</v>
      </c>
      <c r="AB14" s="41">
        <v>0.18203821358465372</v>
      </c>
      <c r="AC14" s="41">
        <v>0.22161967893998327</v>
      </c>
      <c r="AD14" s="41">
        <v>0</v>
      </c>
      <c r="AE14" s="54">
        <v>0.2025944282982777</v>
      </c>
      <c r="AF14" s="41">
        <v>0.14759434947056763</v>
      </c>
      <c r="AG14" s="54">
        <v>0.1656641763820958</v>
      </c>
      <c r="AH14" s="41">
        <v>0.1697601076340069</v>
      </c>
      <c r="AI14" s="41">
        <v>0.17541464348052291</v>
      </c>
      <c r="AJ14" s="41">
        <v>0.20062070577650185</v>
      </c>
      <c r="AK14" s="41">
        <v>0.174279241172554</v>
      </c>
      <c r="AL14" s="54">
        <v>0.18332240626860397</v>
      </c>
      <c r="AM14" s="41">
        <v>0.17663852461672569</v>
      </c>
      <c r="AN14" s="41">
        <v>0.19361874740388965</v>
      </c>
      <c r="AO14" s="41">
        <v>0.18286365625705059</v>
      </c>
      <c r="AP14" s="41">
        <v>0.18504311595528342</v>
      </c>
      <c r="AQ14" s="47">
        <v>0.18087406063017664</v>
      </c>
    </row>
    <row r="15" spans="1:43" ht="20" customHeight="1" x14ac:dyDescent="0.25">
      <c r="A15" s="84"/>
      <c r="B15" s="44">
        <v>359</v>
      </c>
      <c r="C15" s="38">
        <v>8</v>
      </c>
      <c r="D15" s="38">
        <v>108</v>
      </c>
      <c r="E15" s="38">
        <v>46</v>
      </c>
      <c r="F15" s="38">
        <v>38</v>
      </c>
      <c r="G15" s="38">
        <v>56</v>
      </c>
      <c r="H15" s="51">
        <v>13</v>
      </c>
      <c r="I15" s="38">
        <v>136</v>
      </c>
      <c r="J15" s="38">
        <v>42</v>
      </c>
      <c r="K15" s="38">
        <v>35</v>
      </c>
      <c r="L15" s="38">
        <v>24</v>
      </c>
      <c r="M15" s="51">
        <v>37</v>
      </c>
      <c r="N15" s="38">
        <v>145</v>
      </c>
      <c r="O15" s="38">
        <v>43</v>
      </c>
      <c r="P15" s="51">
        <v>172</v>
      </c>
      <c r="Q15" s="38">
        <v>103</v>
      </c>
      <c r="R15" s="51">
        <v>206</v>
      </c>
      <c r="S15" s="38">
        <v>152</v>
      </c>
      <c r="T15" s="51">
        <v>70</v>
      </c>
      <c r="U15" s="38">
        <v>114</v>
      </c>
      <c r="V15" s="38">
        <v>123</v>
      </c>
      <c r="W15" s="38">
        <v>51</v>
      </c>
      <c r="X15" s="51">
        <v>97</v>
      </c>
      <c r="Y15" s="38">
        <v>45</v>
      </c>
      <c r="Z15" s="38">
        <v>53</v>
      </c>
      <c r="AA15" s="38">
        <v>109</v>
      </c>
      <c r="AB15" s="38">
        <v>18</v>
      </c>
      <c r="AC15" s="38">
        <v>38</v>
      </c>
      <c r="AD15" s="38">
        <v>0</v>
      </c>
      <c r="AE15" s="51">
        <v>235</v>
      </c>
      <c r="AF15" s="38">
        <v>124</v>
      </c>
      <c r="AG15" s="51">
        <v>65</v>
      </c>
      <c r="AH15" s="38">
        <v>61</v>
      </c>
      <c r="AI15" s="38">
        <v>50</v>
      </c>
      <c r="AJ15" s="38">
        <v>70</v>
      </c>
      <c r="AK15" s="38">
        <v>65</v>
      </c>
      <c r="AL15" s="51">
        <v>217</v>
      </c>
      <c r="AM15" s="38">
        <v>127</v>
      </c>
      <c r="AN15" s="38">
        <v>90</v>
      </c>
      <c r="AO15" s="38">
        <v>126</v>
      </c>
      <c r="AP15" s="38">
        <v>61</v>
      </c>
      <c r="AQ15" s="44">
        <v>65</v>
      </c>
    </row>
    <row r="16" spans="1:43" ht="20" customHeight="1" x14ac:dyDescent="0.25">
      <c r="A16" s="83" t="s">
        <v>117</v>
      </c>
      <c r="B16" s="45">
        <v>0.12663808144744332</v>
      </c>
      <c r="C16" s="39">
        <v>5.881473844436038E-2</v>
      </c>
      <c r="D16" s="39">
        <v>6.7419460263609551E-2</v>
      </c>
      <c r="E16" s="39">
        <v>6.9208515941867069E-2</v>
      </c>
      <c r="F16" s="39">
        <v>9.1074566794184089E-2</v>
      </c>
      <c r="G16" s="39">
        <v>0.10883599972156274</v>
      </c>
      <c r="H16" s="52">
        <v>4.8317622894512739E-2</v>
      </c>
      <c r="I16" s="39">
        <v>9.6341511494711402E-2</v>
      </c>
      <c r="J16" s="39">
        <v>5.8487880169871616E-2</v>
      </c>
      <c r="K16" s="39">
        <v>6.4484806213766316E-2</v>
      </c>
      <c r="L16" s="39">
        <v>8.6650642664691274E-2</v>
      </c>
      <c r="M16" s="52">
        <v>5.5203496988865786E-2</v>
      </c>
      <c r="N16" s="39">
        <v>8.5750563974121743E-2</v>
      </c>
      <c r="O16" s="39">
        <v>6.3118510469043806E-2</v>
      </c>
      <c r="P16" s="52">
        <v>6.9228705764074083E-2</v>
      </c>
      <c r="Q16" s="39">
        <v>9.7153050380669098E-2</v>
      </c>
      <c r="R16" s="52">
        <v>7.4476875407344406E-2</v>
      </c>
      <c r="S16" s="39">
        <v>0.17254084895543659</v>
      </c>
      <c r="T16" s="52">
        <v>0.13840233208899466</v>
      </c>
      <c r="U16" s="39">
        <v>0.15415192995902691</v>
      </c>
      <c r="V16" s="39">
        <v>0.11185731346971377</v>
      </c>
      <c r="W16" s="39">
        <v>0.10040225322108981</v>
      </c>
      <c r="X16" s="52">
        <v>0.1247213833735884</v>
      </c>
      <c r="Y16" s="39">
        <v>0.17256885404623593</v>
      </c>
      <c r="Z16" s="39">
        <v>7.0448498582742047E-2</v>
      </c>
      <c r="AA16" s="39">
        <v>0.11811641850256825</v>
      </c>
      <c r="AB16" s="39">
        <v>0.10756841768752717</v>
      </c>
      <c r="AC16" s="39">
        <v>0.17448143413652489</v>
      </c>
      <c r="AD16" s="39">
        <v>0</v>
      </c>
      <c r="AE16" s="52">
        <v>0.10634170272477915</v>
      </c>
      <c r="AF16" s="39">
        <v>0.15463092013772667</v>
      </c>
      <c r="AG16" s="52">
        <v>0.14643115939998966</v>
      </c>
      <c r="AH16" s="39">
        <v>0.11181561887042685</v>
      </c>
      <c r="AI16" s="39">
        <v>7.6862293618290542E-2</v>
      </c>
      <c r="AJ16" s="39">
        <v>8.7517346281481473E-2</v>
      </c>
      <c r="AK16" s="39">
        <v>9.6513856712470966E-2</v>
      </c>
      <c r="AL16" s="52">
        <v>0.10584400563606651</v>
      </c>
      <c r="AM16" s="39">
        <v>9.9508940250630187E-2</v>
      </c>
      <c r="AN16" s="39">
        <v>0.11560300463097875</v>
      </c>
      <c r="AO16" s="39">
        <v>0.15469537814221912</v>
      </c>
      <c r="AP16" s="39">
        <v>0.14658359154833536</v>
      </c>
      <c r="AQ16" s="45">
        <v>0.16210050481026805</v>
      </c>
    </row>
    <row r="17" spans="1:43" ht="20" customHeight="1" x14ac:dyDescent="0.25">
      <c r="A17" s="83"/>
      <c r="B17" s="46">
        <v>253</v>
      </c>
      <c r="C17" s="40">
        <v>16</v>
      </c>
      <c r="D17" s="40">
        <v>27</v>
      </c>
      <c r="E17" s="40">
        <v>12</v>
      </c>
      <c r="F17" s="40">
        <v>32</v>
      </c>
      <c r="G17" s="40">
        <v>20</v>
      </c>
      <c r="H17" s="53">
        <v>16</v>
      </c>
      <c r="I17" s="40">
        <v>46</v>
      </c>
      <c r="J17" s="40">
        <v>10</v>
      </c>
      <c r="K17" s="40">
        <v>6</v>
      </c>
      <c r="L17" s="40">
        <v>18</v>
      </c>
      <c r="M17" s="53">
        <v>32</v>
      </c>
      <c r="N17" s="40">
        <v>38</v>
      </c>
      <c r="O17" s="40">
        <v>8</v>
      </c>
      <c r="P17" s="53">
        <v>48</v>
      </c>
      <c r="Q17" s="40">
        <v>68</v>
      </c>
      <c r="R17" s="53">
        <v>72</v>
      </c>
      <c r="S17" s="40">
        <v>177</v>
      </c>
      <c r="T17" s="53">
        <v>76</v>
      </c>
      <c r="U17" s="40">
        <v>75</v>
      </c>
      <c r="V17" s="40">
        <v>55</v>
      </c>
      <c r="W17" s="40">
        <v>48</v>
      </c>
      <c r="X17" s="53">
        <v>60</v>
      </c>
      <c r="Y17" s="40">
        <v>57</v>
      </c>
      <c r="Z17" s="40">
        <v>19</v>
      </c>
      <c r="AA17" s="40">
        <v>77</v>
      </c>
      <c r="AB17" s="40">
        <v>10</v>
      </c>
      <c r="AC17" s="40">
        <v>30</v>
      </c>
      <c r="AD17" s="40">
        <v>0</v>
      </c>
      <c r="AE17" s="53">
        <v>123</v>
      </c>
      <c r="AF17" s="40">
        <v>130</v>
      </c>
      <c r="AG17" s="53">
        <v>57</v>
      </c>
      <c r="AH17" s="40">
        <v>40</v>
      </c>
      <c r="AI17" s="40">
        <v>22</v>
      </c>
      <c r="AJ17" s="40">
        <v>30</v>
      </c>
      <c r="AK17" s="40">
        <v>36</v>
      </c>
      <c r="AL17" s="53">
        <v>126</v>
      </c>
      <c r="AM17" s="40">
        <v>72</v>
      </c>
      <c r="AN17" s="40">
        <v>54</v>
      </c>
      <c r="AO17" s="40">
        <v>106</v>
      </c>
      <c r="AP17" s="40">
        <v>48</v>
      </c>
      <c r="AQ17" s="46">
        <v>58</v>
      </c>
    </row>
    <row r="18" spans="1:43" ht="20" customHeight="1" x14ac:dyDescent="0.25">
      <c r="A18" s="84" t="s">
        <v>118</v>
      </c>
      <c r="B18" s="47">
        <v>0.30897051178383533</v>
      </c>
      <c r="C18" s="41">
        <v>0.72101949311545477</v>
      </c>
      <c r="D18" s="41">
        <v>0.2443735966326373</v>
      </c>
      <c r="E18" s="41">
        <v>0.28529306568250956</v>
      </c>
      <c r="F18" s="41">
        <v>0.3833841785512635</v>
      </c>
      <c r="G18" s="41">
        <v>0.14997172785661575</v>
      </c>
      <c r="H18" s="54">
        <v>0.64593449438412154</v>
      </c>
      <c r="I18" s="41">
        <v>0.23767747619306909</v>
      </c>
      <c r="J18" s="41">
        <v>0.3275930543519418</v>
      </c>
      <c r="K18" s="41">
        <v>0.1949605636525413</v>
      </c>
      <c r="L18" s="41">
        <v>0.40837175761013966</v>
      </c>
      <c r="M18" s="54">
        <v>0.55640923442928669</v>
      </c>
      <c r="N18" s="41">
        <v>0.18754855820465127</v>
      </c>
      <c r="O18" s="41">
        <v>0.24093518785361756</v>
      </c>
      <c r="P18" s="54">
        <v>0.2790659121297791</v>
      </c>
      <c r="Q18" s="41">
        <v>0.41986546351907711</v>
      </c>
      <c r="R18" s="54">
        <v>0.29168900594403707</v>
      </c>
      <c r="S18" s="41">
        <v>0.32657791129959546</v>
      </c>
      <c r="T18" s="54">
        <v>0.27809181585690873</v>
      </c>
      <c r="U18" s="41">
        <v>0.25100725636628229</v>
      </c>
      <c r="V18" s="41">
        <v>0.28190481801657324</v>
      </c>
      <c r="W18" s="41">
        <v>0.43211524856042965</v>
      </c>
      <c r="X18" s="54">
        <v>0.28484462387686549</v>
      </c>
      <c r="Y18" s="41">
        <v>0.3335689863405189</v>
      </c>
      <c r="Z18" s="41">
        <v>0.29135887001990968</v>
      </c>
      <c r="AA18" s="41">
        <v>0.34063670519727862</v>
      </c>
      <c r="AB18" s="41">
        <v>0.32626602404179422</v>
      </c>
      <c r="AC18" s="41">
        <v>0.22506787461188046</v>
      </c>
      <c r="AD18" s="41">
        <v>0</v>
      </c>
      <c r="AE18" s="54">
        <v>0.32550269240524943</v>
      </c>
      <c r="AF18" s="41">
        <v>0.28616926868241527</v>
      </c>
      <c r="AG18" s="54">
        <v>0.2930922005199792</v>
      </c>
      <c r="AH18" s="41">
        <v>0.34463048328405782</v>
      </c>
      <c r="AI18" s="41">
        <v>0.30064583537033679</v>
      </c>
      <c r="AJ18" s="41">
        <v>0.31543353085319031</v>
      </c>
      <c r="AK18" s="41">
        <v>0.3519416823508098</v>
      </c>
      <c r="AL18" s="54">
        <v>0.3480193357477826</v>
      </c>
      <c r="AM18" s="41">
        <v>0.38641203376927258</v>
      </c>
      <c r="AN18" s="41">
        <v>0.28887641004649078</v>
      </c>
      <c r="AO18" s="41">
        <v>0.26005692046764139</v>
      </c>
      <c r="AP18" s="41">
        <v>0.24204959892366193</v>
      </c>
      <c r="AQ18" s="47">
        <v>0.2764955305619945</v>
      </c>
    </row>
    <row r="19" spans="1:43" ht="20" customHeight="1" x14ac:dyDescent="0.25">
      <c r="A19" s="84"/>
      <c r="B19" s="44">
        <v>618</v>
      </c>
      <c r="C19" s="38">
        <v>191</v>
      </c>
      <c r="D19" s="38">
        <v>99</v>
      </c>
      <c r="E19" s="38">
        <v>51</v>
      </c>
      <c r="F19" s="38">
        <v>136</v>
      </c>
      <c r="G19" s="38">
        <v>27</v>
      </c>
      <c r="H19" s="51">
        <v>218</v>
      </c>
      <c r="I19" s="38">
        <v>114</v>
      </c>
      <c r="J19" s="38">
        <v>57</v>
      </c>
      <c r="K19" s="38">
        <v>19</v>
      </c>
      <c r="L19" s="38">
        <v>83</v>
      </c>
      <c r="M19" s="51">
        <v>320</v>
      </c>
      <c r="N19" s="38">
        <v>82</v>
      </c>
      <c r="O19" s="38">
        <v>32</v>
      </c>
      <c r="P19" s="51">
        <v>192</v>
      </c>
      <c r="Q19" s="38">
        <v>294</v>
      </c>
      <c r="R19" s="51">
        <v>281</v>
      </c>
      <c r="S19" s="38">
        <v>336</v>
      </c>
      <c r="T19" s="51">
        <v>152</v>
      </c>
      <c r="U19" s="38">
        <v>121</v>
      </c>
      <c r="V19" s="38">
        <v>140</v>
      </c>
      <c r="W19" s="38">
        <v>205</v>
      </c>
      <c r="X19" s="51">
        <v>136</v>
      </c>
      <c r="Y19" s="38">
        <v>110</v>
      </c>
      <c r="Z19" s="38">
        <v>78</v>
      </c>
      <c r="AA19" s="38">
        <v>223</v>
      </c>
      <c r="AB19" s="38">
        <v>32</v>
      </c>
      <c r="AC19" s="38">
        <v>38</v>
      </c>
      <c r="AD19" s="38">
        <v>0</v>
      </c>
      <c r="AE19" s="51">
        <v>377</v>
      </c>
      <c r="AF19" s="38">
        <v>241</v>
      </c>
      <c r="AG19" s="51">
        <v>114</v>
      </c>
      <c r="AH19" s="38">
        <v>125</v>
      </c>
      <c r="AI19" s="38">
        <v>85</v>
      </c>
      <c r="AJ19" s="38">
        <v>110</v>
      </c>
      <c r="AK19" s="38">
        <v>131</v>
      </c>
      <c r="AL19" s="51">
        <v>413</v>
      </c>
      <c r="AM19" s="38">
        <v>278</v>
      </c>
      <c r="AN19" s="38">
        <v>135</v>
      </c>
      <c r="AO19" s="38">
        <v>179</v>
      </c>
      <c r="AP19" s="38">
        <v>79</v>
      </c>
      <c r="AQ19" s="44">
        <v>99</v>
      </c>
    </row>
    <row r="20" spans="1:43" ht="20" customHeight="1" x14ac:dyDescent="0.25">
      <c r="A20" s="83" t="s">
        <v>119</v>
      </c>
      <c r="B20" s="45">
        <v>0.32443303135443413</v>
      </c>
      <c r="C20" s="39">
        <v>6.9311156479817754E-2</v>
      </c>
      <c r="D20" s="39">
        <v>0.4657004072609533</v>
      </c>
      <c r="E20" s="39">
        <v>0.42083546515129022</v>
      </c>
      <c r="F20" s="39">
        <v>0.2396387553419074</v>
      </c>
      <c r="G20" s="39">
        <v>0.54907994425623974</v>
      </c>
      <c r="H20" s="52">
        <v>0.10486151725413373</v>
      </c>
      <c r="I20" s="39">
        <v>0.46674460201498347</v>
      </c>
      <c r="J20" s="39">
        <v>0.4041090194642819</v>
      </c>
      <c r="K20" s="39">
        <v>0.50838855485995982</v>
      </c>
      <c r="L20" s="39">
        <v>0.24474256633602928</v>
      </c>
      <c r="M20" s="52">
        <v>0.15681350137197</v>
      </c>
      <c r="N20" s="39">
        <v>0.53104150160297114</v>
      </c>
      <c r="O20" s="39">
        <v>0.47412783741234565</v>
      </c>
      <c r="P20" s="52">
        <v>0.42684295441654924</v>
      </c>
      <c r="Q20" s="39">
        <v>0.25807984708240989</v>
      </c>
      <c r="R20" s="52">
        <v>0.38589294285843279</v>
      </c>
      <c r="S20" s="39">
        <v>0.26677400748707181</v>
      </c>
      <c r="T20" s="52">
        <v>0.30346975636772777</v>
      </c>
      <c r="U20" s="39">
        <v>0.39251074308906092</v>
      </c>
      <c r="V20" s="39">
        <v>0.36903139114531752</v>
      </c>
      <c r="W20" s="39">
        <v>0.23250386538985346</v>
      </c>
      <c r="X20" s="52">
        <v>0.33459152645782825</v>
      </c>
      <c r="Y20" s="39">
        <v>0.2495065167629226</v>
      </c>
      <c r="Z20" s="39">
        <v>0.39378633243747563</v>
      </c>
      <c r="AA20" s="39">
        <v>0.30555286905252643</v>
      </c>
      <c r="AB20" s="39">
        <v>0.32937087867445869</v>
      </c>
      <c r="AC20" s="39">
        <v>0.40239757717857477</v>
      </c>
      <c r="AD20" s="39">
        <v>0</v>
      </c>
      <c r="AE20" s="52">
        <v>0.34486209144333235</v>
      </c>
      <c r="AF20" s="39">
        <v>0.29625719804560346</v>
      </c>
      <c r="AG20" s="52">
        <v>0.29830613887811713</v>
      </c>
      <c r="AH20" s="39">
        <v>0.32544033447858955</v>
      </c>
      <c r="AI20" s="39">
        <v>0.3515667074302557</v>
      </c>
      <c r="AJ20" s="39">
        <v>0.34066704218564325</v>
      </c>
      <c r="AK20" s="39">
        <v>0.31838857631589695</v>
      </c>
      <c r="AL20" s="52">
        <v>0.31379951813863494</v>
      </c>
      <c r="AM20" s="39">
        <v>0.2917445222300088</v>
      </c>
      <c r="AN20" s="39">
        <v>0.34777465017119125</v>
      </c>
      <c r="AO20" s="39">
        <v>0.34708636468706461</v>
      </c>
      <c r="AP20" s="39">
        <v>0.36770371159716958</v>
      </c>
      <c r="AQ20" s="45">
        <v>0.32826510211297788</v>
      </c>
    </row>
    <row r="21" spans="1:43" ht="20" customHeight="1" x14ac:dyDescent="0.25">
      <c r="A21" s="85"/>
      <c r="B21" s="48">
        <v>649</v>
      </c>
      <c r="C21" s="42">
        <v>18</v>
      </c>
      <c r="D21" s="42">
        <v>188</v>
      </c>
      <c r="E21" s="42">
        <v>75</v>
      </c>
      <c r="F21" s="42">
        <v>85</v>
      </c>
      <c r="G21" s="42">
        <v>99</v>
      </c>
      <c r="H21" s="57">
        <v>35</v>
      </c>
      <c r="I21" s="42">
        <v>224</v>
      </c>
      <c r="J21" s="42">
        <v>70</v>
      </c>
      <c r="K21" s="42">
        <v>49</v>
      </c>
      <c r="L21" s="42">
        <v>50</v>
      </c>
      <c r="M21" s="57">
        <v>90</v>
      </c>
      <c r="N21" s="42">
        <v>233</v>
      </c>
      <c r="O21" s="42">
        <v>63</v>
      </c>
      <c r="P21" s="57">
        <v>293</v>
      </c>
      <c r="Q21" s="42">
        <v>181</v>
      </c>
      <c r="R21" s="57">
        <v>372</v>
      </c>
      <c r="S21" s="42">
        <v>274</v>
      </c>
      <c r="T21" s="57">
        <v>166</v>
      </c>
      <c r="U21" s="42">
        <v>190</v>
      </c>
      <c r="V21" s="42">
        <v>183</v>
      </c>
      <c r="W21" s="42">
        <v>110</v>
      </c>
      <c r="X21" s="57">
        <v>160</v>
      </c>
      <c r="Y21" s="42">
        <v>83</v>
      </c>
      <c r="Z21" s="42">
        <v>105</v>
      </c>
      <c r="AA21" s="42">
        <v>200</v>
      </c>
      <c r="AB21" s="42">
        <v>32</v>
      </c>
      <c r="AC21" s="42">
        <v>69</v>
      </c>
      <c r="AD21" s="42">
        <v>0</v>
      </c>
      <c r="AE21" s="57">
        <v>400</v>
      </c>
      <c r="AF21" s="42">
        <v>249</v>
      </c>
      <c r="AG21" s="57">
        <v>116</v>
      </c>
      <c r="AH21" s="42">
        <v>118</v>
      </c>
      <c r="AI21" s="42">
        <v>100</v>
      </c>
      <c r="AJ21" s="42">
        <v>118</v>
      </c>
      <c r="AK21" s="42">
        <v>118</v>
      </c>
      <c r="AL21" s="57">
        <v>372</v>
      </c>
      <c r="AM21" s="42">
        <v>210</v>
      </c>
      <c r="AN21" s="42">
        <v>162</v>
      </c>
      <c r="AO21" s="42">
        <v>239</v>
      </c>
      <c r="AP21" s="42">
        <v>121</v>
      </c>
      <c r="AQ21" s="48">
        <v>118</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53" display="Return to index" xr:uid="{A0084AE5-0463-4D38-84CB-CA40CDE03163}"/>
  </hyperlinks>
  <pageMargins left="0.7" right="0.7" top="0.75" bottom="0.75" header="0.3" footer="0.3"/>
  <headerFooter alignWithMargins="0"/>
  <drawing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151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112</v>
      </c>
      <c r="B6" s="43">
        <v>9.9120958487083174E-2</v>
      </c>
      <c r="C6" s="37">
        <v>0.33165571716987252</v>
      </c>
      <c r="D6" s="37">
        <v>6.7648953992604025E-2</v>
      </c>
      <c r="E6" s="37">
        <v>5.9137469291515116E-2</v>
      </c>
      <c r="F6" s="37">
        <v>0.10476466069682189</v>
      </c>
      <c r="G6" s="37">
        <v>3.871082558848158E-2</v>
      </c>
      <c r="H6" s="50">
        <v>0.27915857210069156</v>
      </c>
      <c r="I6" s="37">
        <v>5.9231040843374723E-2</v>
      </c>
      <c r="J6" s="37">
        <v>7.3564170074301702E-2</v>
      </c>
      <c r="K6" s="37">
        <v>6.2766286999073703E-2</v>
      </c>
      <c r="L6" s="37">
        <v>7.8147245873050011E-2</v>
      </c>
      <c r="M6" s="50">
        <v>0.19572518782090984</v>
      </c>
      <c r="N6" s="37">
        <v>5.3696436394402018E-2</v>
      </c>
      <c r="O6" s="37">
        <v>5.5606317046216026E-2</v>
      </c>
      <c r="P6" s="50">
        <v>9.0618139289754998E-2</v>
      </c>
      <c r="Q6" s="37">
        <v>0.1268056784247423</v>
      </c>
      <c r="R6" s="50">
        <v>8.8233293843205413E-2</v>
      </c>
      <c r="S6" s="37">
        <v>0.11000365870259923</v>
      </c>
      <c r="T6" s="50">
        <v>0.10834250036336514</v>
      </c>
      <c r="U6" s="37">
        <v>7.1420137319227403E-2</v>
      </c>
      <c r="V6" s="37">
        <v>8.047231994655972E-2</v>
      </c>
      <c r="W6" s="37">
        <v>0.13625248956455105</v>
      </c>
      <c r="X6" s="50">
        <v>7.0608612193623854E-2</v>
      </c>
      <c r="Y6" s="37">
        <v>0.11423900076654134</v>
      </c>
      <c r="Z6" s="37">
        <v>7.7253050440377016E-2</v>
      </c>
      <c r="AA6" s="37">
        <v>0.12763929468991506</v>
      </c>
      <c r="AB6" s="37">
        <v>0.15608977256815923</v>
      </c>
      <c r="AC6" s="37">
        <v>4.2220914045097722E-2</v>
      </c>
      <c r="AD6" s="37">
        <v>0</v>
      </c>
      <c r="AE6" s="50">
        <v>0.10155570990593388</v>
      </c>
      <c r="AF6" s="37">
        <v>9.5762940554419529E-2</v>
      </c>
      <c r="AG6" s="50">
        <v>8.9615893459011747E-2</v>
      </c>
      <c r="AH6" s="37">
        <v>0.12912116185876027</v>
      </c>
      <c r="AI6" s="37">
        <v>0.11356954396852993</v>
      </c>
      <c r="AJ6" s="37">
        <v>8.3814688399215867E-2</v>
      </c>
      <c r="AK6" s="37">
        <v>0.10145943905549251</v>
      </c>
      <c r="AL6" s="50">
        <v>0.11102268112960177</v>
      </c>
      <c r="AM6" s="37">
        <v>0.13497735599329508</v>
      </c>
      <c r="AN6" s="37">
        <v>7.4121144413713494E-2</v>
      </c>
      <c r="AO6" s="37">
        <v>8.4028388153112643E-2</v>
      </c>
      <c r="AP6" s="37">
        <v>0.12032255367454012</v>
      </c>
      <c r="AQ6" s="43">
        <v>5.0895996184127358E-2</v>
      </c>
    </row>
    <row r="7" spans="1:43" ht="20" customHeight="1" x14ac:dyDescent="0.25">
      <c r="A7" s="84"/>
      <c r="B7" s="44">
        <v>198</v>
      </c>
      <c r="C7" s="38">
        <v>88</v>
      </c>
      <c r="D7" s="38">
        <v>27</v>
      </c>
      <c r="E7" s="38">
        <v>11</v>
      </c>
      <c r="F7" s="38">
        <v>37</v>
      </c>
      <c r="G7" s="38">
        <v>7</v>
      </c>
      <c r="H7" s="51">
        <v>94</v>
      </c>
      <c r="I7" s="38">
        <v>28</v>
      </c>
      <c r="J7" s="38">
        <v>13</v>
      </c>
      <c r="K7" s="38">
        <v>6</v>
      </c>
      <c r="L7" s="38">
        <v>16</v>
      </c>
      <c r="M7" s="51">
        <v>113</v>
      </c>
      <c r="N7" s="38">
        <v>24</v>
      </c>
      <c r="O7" s="38">
        <v>7</v>
      </c>
      <c r="P7" s="51">
        <v>62</v>
      </c>
      <c r="Q7" s="38">
        <v>89</v>
      </c>
      <c r="R7" s="51">
        <v>85</v>
      </c>
      <c r="S7" s="38">
        <v>113</v>
      </c>
      <c r="T7" s="51">
        <v>59</v>
      </c>
      <c r="U7" s="38">
        <v>35</v>
      </c>
      <c r="V7" s="38">
        <v>40</v>
      </c>
      <c r="W7" s="38">
        <v>65</v>
      </c>
      <c r="X7" s="51">
        <v>34</v>
      </c>
      <c r="Y7" s="38">
        <v>38</v>
      </c>
      <c r="Z7" s="38">
        <v>21</v>
      </c>
      <c r="AA7" s="38">
        <v>84</v>
      </c>
      <c r="AB7" s="38">
        <v>15</v>
      </c>
      <c r="AC7" s="38">
        <v>7</v>
      </c>
      <c r="AD7" s="38">
        <v>0</v>
      </c>
      <c r="AE7" s="51">
        <v>118</v>
      </c>
      <c r="AF7" s="38">
        <v>80</v>
      </c>
      <c r="AG7" s="51">
        <v>35</v>
      </c>
      <c r="AH7" s="38">
        <v>47</v>
      </c>
      <c r="AI7" s="38">
        <v>32</v>
      </c>
      <c r="AJ7" s="38">
        <v>29</v>
      </c>
      <c r="AK7" s="38">
        <v>38</v>
      </c>
      <c r="AL7" s="51">
        <v>132</v>
      </c>
      <c r="AM7" s="38">
        <v>97</v>
      </c>
      <c r="AN7" s="38">
        <v>35</v>
      </c>
      <c r="AO7" s="38">
        <v>58</v>
      </c>
      <c r="AP7" s="38">
        <v>39</v>
      </c>
      <c r="AQ7" s="44">
        <v>18</v>
      </c>
    </row>
    <row r="8" spans="1:43" ht="20" customHeight="1" x14ac:dyDescent="0.25">
      <c r="A8" s="83" t="s">
        <v>113</v>
      </c>
      <c r="B8" s="45">
        <v>0.15532593925960048</v>
      </c>
      <c r="C8" s="39">
        <v>0.33740954876114715</v>
      </c>
      <c r="D8" s="39">
        <v>0.12954305625308898</v>
      </c>
      <c r="E8" s="39">
        <v>0.16373921643663539</v>
      </c>
      <c r="F8" s="39">
        <v>0.19850771147237722</v>
      </c>
      <c r="G8" s="39">
        <v>8.0481536580432778E-2</v>
      </c>
      <c r="H8" s="52">
        <v>0.28566003425918474</v>
      </c>
      <c r="I8" s="39">
        <v>0.10804372650679843</v>
      </c>
      <c r="J8" s="39">
        <v>0.17703413029809073</v>
      </c>
      <c r="K8" s="39">
        <v>0.13439449744001741</v>
      </c>
      <c r="L8" s="39">
        <v>0.23821069322056182</v>
      </c>
      <c r="M8" s="52">
        <v>0.2546985131053866</v>
      </c>
      <c r="N8" s="39">
        <v>0.10064016123416032</v>
      </c>
      <c r="O8" s="39">
        <v>0.11686050954102946</v>
      </c>
      <c r="P8" s="52">
        <v>0.12614321730317932</v>
      </c>
      <c r="Q8" s="39">
        <v>0.21021241695090415</v>
      </c>
      <c r="R8" s="52">
        <v>0.15201666266937333</v>
      </c>
      <c r="S8" s="39">
        <v>0.15948590064274273</v>
      </c>
      <c r="T8" s="52">
        <v>0.14215386558172963</v>
      </c>
      <c r="U8" s="39">
        <v>0.14873178222572597</v>
      </c>
      <c r="V8" s="39">
        <v>0.13714424471471517</v>
      </c>
      <c r="W8" s="39">
        <v>0.1962756039395408</v>
      </c>
      <c r="X8" s="52">
        <v>0.12532269997749756</v>
      </c>
      <c r="Y8" s="39">
        <v>0.16317285620972313</v>
      </c>
      <c r="Z8" s="39">
        <v>0.1944781710384651</v>
      </c>
      <c r="AA8" s="39">
        <v>0.15880804788389885</v>
      </c>
      <c r="AB8" s="39">
        <v>0.12210999141957414</v>
      </c>
      <c r="AC8" s="39">
        <v>0.16843459510593856</v>
      </c>
      <c r="AD8" s="39">
        <v>0</v>
      </c>
      <c r="AE8" s="52">
        <v>0.16141466102652827</v>
      </c>
      <c r="AF8" s="39">
        <v>0.1469283522525493</v>
      </c>
      <c r="AG8" s="52">
        <v>0.14981153852172688</v>
      </c>
      <c r="AH8" s="39">
        <v>0.12825537985713611</v>
      </c>
      <c r="AI8" s="39">
        <v>0.11604368643341041</v>
      </c>
      <c r="AJ8" s="39">
        <v>0.16835592631335497</v>
      </c>
      <c r="AK8" s="39">
        <v>0.226172475778598</v>
      </c>
      <c r="AL8" s="52">
        <v>0.18116762667315359</v>
      </c>
      <c r="AM8" s="39">
        <v>0.18617746806814214</v>
      </c>
      <c r="AN8" s="39">
        <v>0.17345009983424234</v>
      </c>
      <c r="AO8" s="39">
        <v>0.12197150698596855</v>
      </c>
      <c r="AP8" s="39">
        <v>0.10442539042973475</v>
      </c>
      <c r="AQ8" s="45">
        <v>0.13798909005814078</v>
      </c>
    </row>
    <row r="9" spans="1:43" ht="20" customHeight="1" x14ac:dyDescent="0.25">
      <c r="A9" s="83"/>
      <c r="B9" s="46">
        <v>311</v>
      </c>
      <c r="C9" s="40">
        <v>89</v>
      </c>
      <c r="D9" s="40">
        <v>52</v>
      </c>
      <c r="E9" s="40">
        <v>29</v>
      </c>
      <c r="F9" s="40">
        <v>70</v>
      </c>
      <c r="G9" s="40">
        <v>15</v>
      </c>
      <c r="H9" s="53">
        <v>97</v>
      </c>
      <c r="I9" s="40">
        <v>52</v>
      </c>
      <c r="J9" s="40">
        <v>31</v>
      </c>
      <c r="K9" s="40">
        <v>13</v>
      </c>
      <c r="L9" s="40">
        <v>49</v>
      </c>
      <c r="M9" s="53">
        <v>146</v>
      </c>
      <c r="N9" s="40">
        <v>44</v>
      </c>
      <c r="O9" s="40">
        <v>15</v>
      </c>
      <c r="P9" s="53">
        <v>87</v>
      </c>
      <c r="Q9" s="40">
        <v>147</v>
      </c>
      <c r="R9" s="53">
        <v>147</v>
      </c>
      <c r="S9" s="40">
        <v>164</v>
      </c>
      <c r="T9" s="53">
        <v>78</v>
      </c>
      <c r="U9" s="40">
        <v>72</v>
      </c>
      <c r="V9" s="40">
        <v>68</v>
      </c>
      <c r="W9" s="40">
        <v>93</v>
      </c>
      <c r="X9" s="53">
        <v>60</v>
      </c>
      <c r="Y9" s="40">
        <v>54</v>
      </c>
      <c r="Z9" s="40">
        <v>52</v>
      </c>
      <c r="AA9" s="40">
        <v>104</v>
      </c>
      <c r="AB9" s="40">
        <v>12</v>
      </c>
      <c r="AC9" s="40">
        <v>29</v>
      </c>
      <c r="AD9" s="40">
        <v>0</v>
      </c>
      <c r="AE9" s="53">
        <v>187</v>
      </c>
      <c r="AF9" s="40">
        <v>124</v>
      </c>
      <c r="AG9" s="53">
        <v>58</v>
      </c>
      <c r="AH9" s="40">
        <v>46</v>
      </c>
      <c r="AI9" s="40">
        <v>33</v>
      </c>
      <c r="AJ9" s="40">
        <v>59</v>
      </c>
      <c r="AK9" s="40">
        <v>84</v>
      </c>
      <c r="AL9" s="53">
        <v>215</v>
      </c>
      <c r="AM9" s="40">
        <v>134</v>
      </c>
      <c r="AN9" s="40">
        <v>81</v>
      </c>
      <c r="AO9" s="40">
        <v>84</v>
      </c>
      <c r="AP9" s="40">
        <v>34</v>
      </c>
      <c r="AQ9" s="46">
        <v>50</v>
      </c>
    </row>
    <row r="10" spans="1:43" ht="20" customHeight="1" x14ac:dyDescent="0.25">
      <c r="A10" s="84" t="s">
        <v>114</v>
      </c>
      <c r="B10" s="47">
        <v>0.23569422742668572</v>
      </c>
      <c r="C10" s="41">
        <v>0.17149300747289936</v>
      </c>
      <c r="D10" s="41">
        <v>0.2041136121637335</v>
      </c>
      <c r="E10" s="41">
        <v>0.20207287551436032</v>
      </c>
      <c r="F10" s="41">
        <v>0.28623704913937048</v>
      </c>
      <c r="G10" s="41">
        <v>0.19820961031077952</v>
      </c>
      <c r="H10" s="54">
        <v>0.23534250708650403</v>
      </c>
      <c r="I10" s="41">
        <v>0.19914692133404685</v>
      </c>
      <c r="J10" s="41">
        <v>0.2066374065156581</v>
      </c>
      <c r="K10" s="41">
        <v>0.21184275351083467</v>
      </c>
      <c r="L10" s="41">
        <v>0.24973245625672308</v>
      </c>
      <c r="M10" s="54">
        <v>0.26621195868835751</v>
      </c>
      <c r="N10" s="41">
        <v>0.16520046067577265</v>
      </c>
      <c r="O10" s="41">
        <v>0.19092434875733438</v>
      </c>
      <c r="P10" s="54">
        <v>0.2069909875571419</v>
      </c>
      <c r="Q10" s="41">
        <v>0.24599231467696683</v>
      </c>
      <c r="R10" s="54">
        <v>0.23074061866278606</v>
      </c>
      <c r="S10" s="41">
        <v>0.24124451805760344</v>
      </c>
      <c r="T10" s="54">
        <v>0.25685478745683432</v>
      </c>
      <c r="U10" s="41">
        <v>0.20615876143423531</v>
      </c>
      <c r="V10" s="41">
        <v>0.22515307207855817</v>
      </c>
      <c r="W10" s="41">
        <v>0.25243759611238359</v>
      </c>
      <c r="X10" s="54">
        <v>0.27154142135900849</v>
      </c>
      <c r="Y10" s="41">
        <v>0.24488173725941245</v>
      </c>
      <c r="Z10" s="41">
        <v>0.22150062935646414</v>
      </c>
      <c r="AA10" s="41">
        <v>0.22487887094202366</v>
      </c>
      <c r="AB10" s="41">
        <v>0.23199623734839619</v>
      </c>
      <c r="AC10" s="41">
        <v>0.18313384104126487</v>
      </c>
      <c r="AD10" s="41">
        <v>0</v>
      </c>
      <c r="AE10" s="54">
        <v>0.22548596196839135</v>
      </c>
      <c r="AF10" s="41">
        <v>0.24977350394129424</v>
      </c>
      <c r="AG10" s="54">
        <v>0.24389256210025345</v>
      </c>
      <c r="AH10" s="41">
        <v>0.24785184042232963</v>
      </c>
      <c r="AI10" s="41">
        <v>0.25431930591321872</v>
      </c>
      <c r="AJ10" s="41">
        <v>0.27181212983217035</v>
      </c>
      <c r="AK10" s="41">
        <v>0.19611034724564769</v>
      </c>
      <c r="AL10" s="54">
        <v>0.22880837785955518</v>
      </c>
      <c r="AM10" s="41">
        <v>0.23242440835045541</v>
      </c>
      <c r="AN10" s="41">
        <v>0.22323797948491605</v>
      </c>
      <c r="AO10" s="41">
        <v>0.24202307814872451</v>
      </c>
      <c r="AP10" s="41">
        <v>0.22639171169983052</v>
      </c>
      <c r="AQ10" s="47">
        <v>0.25629271495549522</v>
      </c>
    </row>
    <row r="11" spans="1:43" ht="20" customHeight="1" x14ac:dyDescent="0.25">
      <c r="A11" s="84"/>
      <c r="B11" s="44">
        <v>471</v>
      </c>
      <c r="C11" s="38">
        <v>45</v>
      </c>
      <c r="D11" s="38">
        <v>82</v>
      </c>
      <c r="E11" s="38">
        <v>36</v>
      </c>
      <c r="F11" s="38">
        <v>102</v>
      </c>
      <c r="G11" s="38">
        <v>36</v>
      </c>
      <c r="H11" s="51">
        <v>80</v>
      </c>
      <c r="I11" s="38">
        <v>96</v>
      </c>
      <c r="J11" s="38">
        <v>36</v>
      </c>
      <c r="K11" s="38">
        <v>20</v>
      </c>
      <c r="L11" s="38">
        <v>51</v>
      </c>
      <c r="M11" s="51">
        <v>153</v>
      </c>
      <c r="N11" s="38">
        <v>73</v>
      </c>
      <c r="O11" s="38">
        <v>25</v>
      </c>
      <c r="P11" s="51">
        <v>142</v>
      </c>
      <c r="Q11" s="38">
        <v>172</v>
      </c>
      <c r="R11" s="51">
        <v>223</v>
      </c>
      <c r="S11" s="38">
        <v>248</v>
      </c>
      <c r="T11" s="51">
        <v>141</v>
      </c>
      <c r="U11" s="38">
        <v>100</v>
      </c>
      <c r="V11" s="38">
        <v>111</v>
      </c>
      <c r="W11" s="38">
        <v>120</v>
      </c>
      <c r="X11" s="51">
        <v>130</v>
      </c>
      <c r="Y11" s="38">
        <v>81</v>
      </c>
      <c r="Z11" s="38">
        <v>59</v>
      </c>
      <c r="AA11" s="38">
        <v>147</v>
      </c>
      <c r="AB11" s="38">
        <v>22</v>
      </c>
      <c r="AC11" s="38">
        <v>31</v>
      </c>
      <c r="AD11" s="38">
        <v>0</v>
      </c>
      <c r="AE11" s="51">
        <v>261</v>
      </c>
      <c r="AF11" s="38">
        <v>210</v>
      </c>
      <c r="AG11" s="51">
        <v>95</v>
      </c>
      <c r="AH11" s="38">
        <v>90</v>
      </c>
      <c r="AI11" s="38">
        <v>72</v>
      </c>
      <c r="AJ11" s="38">
        <v>94</v>
      </c>
      <c r="AK11" s="38">
        <v>73</v>
      </c>
      <c r="AL11" s="51">
        <v>271</v>
      </c>
      <c r="AM11" s="38">
        <v>167</v>
      </c>
      <c r="AN11" s="38">
        <v>104</v>
      </c>
      <c r="AO11" s="38">
        <v>166</v>
      </c>
      <c r="AP11" s="38">
        <v>74</v>
      </c>
      <c r="AQ11" s="44">
        <v>92</v>
      </c>
    </row>
    <row r="12" spans="1:43" ht="20" customHeight="1" x14ac:dyDescent="0.25">
      <c r="A12" s="83" t="s">
        <v>115</v>
      </c>
      <c r="B12" s="45">
        <v>0.14999254265989317</v>
      </c>
      <c r="C12" s="39">
        <v>5.0842404995751905E-2</v>
      </c>
      <c r="D12" s="39">
        <v>0.20248884473757897</v>
      </c>
      <c r="E12" s="39">
        <v>0.15900374402909695</v>
      </c>
      <c r="F12" s="39">
        <v>0.15327072362301861</v>
      </c>
      <c r="G12" s="39">
        <v>0.19784549854884104</v>
      </c>
      <c r="H12" s="52">
        <v>8.761617691701748E-2</v>
      </c>
      <c r="I12" s="39">
        <v>0.19646514460967665</v>
      </c>
      <c r="J12" s="39">
        <v>0.14875348213121894</v>
      </c>
      <c r="K12" s="39">
        <v>0.11611491248165699</v>
      </c>
      <c r="L12" s="39">
        <v>0.15512692196384706</v>
      </c>
      <c r="M12" s="52">
        <v>0.11643787427326945</v>
      </c>
      <c r="N12" s="39">
        <v>0.18855505045988216</v>
      </c>
      <c r="O12" s="39">
        <v>0.13307308577068599</v>
      </c>
      <c r="P12" s="52">
        <v>0.18042508606827634</v>
      </c>
      <c r="Q12" s="39">
        <v>0.12425107005418325</v>
      </c>
      <c r="R12" s="52">
        <v>0.17504131200912276</v>
      </c>
      <c r="S12" s="39">
        <v>0.12752838838020725</v>
      </c>
      <c r="T12" s="52">
        <v>0.17352551852942852</v>
      </c>
      <c r="U12" s="39">
        <v>0.14563474779374119</v>
      </c>
      <c r="V12" s="39">
        <v>0.13944672651122025</v>
      </c>
      <c r="W12" s="39">
        <v>0.13828818348740626</v>
      </c>
      <c r="X12" s="52">
        <v>0.14128312518040487</v>
      </c>
      <c r="Y12" s="39">
        <v>0.14702412192464798</v>
      </c>
      <c r="Z12" s="39">
        <v>0.17902404996961849</v>
      </c>
      <c r="AA12" s="39">
        <v>0.13802299167308696</v>
      </c>
      <c r="AB12" s="39">
        <v>0.14516359438769921</v>
      </c>
      <c r="AC12" s="39">
        <v>0.18346717675584323</v>
      </c>
      <c r="AD12" s="39">
        <v>0</v>
      </c>
      <c r="AE12" s="52">
        <v>0.15287118265179075</v>
      </c>
      <c r="AF12" s="39">
        <v>0.14602231200733681</v>
      </c>
      <c r="AG12" s="52">
        <v>0.14103998814154681</v>
      </c>
      <c r="AH12" s="39">
        <v>0.16328360655280769</v>
      </c>
      <c r="AI12" s="39">
        <v>0.16342500483906577</v>
      </c>
      <c r="AJ12" s="39">
        <v>0.16316131879958426</v>
      </c>
      <c r="AK12" s="39">
        <v>0.17197477073482839</v>
      </c>
      <c r="AL12" s="52">
        <v>0.1430737751441854</v>
      </c>
      <c r="AM12" s="39">
        <v>0.12380232444902939</v>
      </c>
      <c r="AN12" s="39">
        <v>0.17276093013344287</v>
      </c>
      <c r="AO12" s="39">
        <v>0.1532010219771105</v>
      </c>
      <c r="AP12" s="39">
        <v>0.15811779146782398</v>
      </c>
      <c r="AQ12" s="45">
        <v>0.1487125778526327</v>
      </c>
    </row>
    <row r="13" spans="1:43" ht="20" customHeight="1" x14ac:dyDescent="0.25">
      <c r="A13" s="83"/>
      <c r="B13" s="46">
        <v>300</v>
      </c>
      <c r="C13" s="40">
        <v>13</v>
      </c>
      <c r="D13" s="40">
        <v>82</v>
      </c>
      <c r="E13" s="40">
        <v>28</v>
      </c>
      <c r="F13" s="40">
        <v>54</v>
      </c>
      <c r="G13" s="40">
        <v>36</v>
      </c>
      <c r="H13" s="53">
        <v>30</v>
      </c>
      <c r="I13" s="40">
        <v>94</v>
      </c>
      <c r="J13" s="40">
        <v>26</v>
      </c>
      <c r="K13" s="40">
        <v>11</v>
      </c>
      <c r="L13" s="40">
        <v>32</v>
      </c>
      <c r="M13" s="53">
        <v>67</v>
      </c>
      <c r="N13" s="40">
        <v>83</v>
      </c>
      <c r="O13" s="40">
        <v>18</v>
      </c>
      <c r="P13" s="53">
        <v>124</v>
      </c>
      <c r="Q13" s="40">
        <v>87</v>
      </c>
      <c r="R13" s="53">
        <v>169</v>
      </c>
      <c r="S13" s="40">
        <v>131</v>
      </c>
      <c r="T13" s="53">
        <v>95</v>
      </c>
      <c r="U13" s="40">
        <v>70</v>
      </c>
      <c r="V13" s="40">
        <v>69</v>
      </c>
      <c r="W13" s="40">
        <v>66</v>
      </c>
      <c r="X13" s="53">
        <v>68</v>
      </c>
      <c r="Y13" s="40">
        <v>49</v>
      </c>
      <c r="Z13" s="40">
        <v>48</v>
      </c>
      <c r="AA13" s="40">
        <v>91</v>
      </c>
      <c r="AB13" s="40">
        <v>14</v>
      </c>
      <c r="AC13" s="40">
        <v>31</v>
      </c>
      <c r="AD13" s="40">
        <v>0</v>
      </c>
      <c r="AE13" s="53">
        <v>177</v>
      </c>
      <c r="AF13" s="40">
        <v>123</v>
      </c>
      <c r="AG13" s="53">
        <v>55</v>
      </c>
      <c r="AH13" s="40">
        <v>59</v>
      </c>
      <c r="AI13" s="40">
        <v>46</v>
      </c>
      <c r="AJ13" s="40">
        <v>57</v>
      </c>
      <c r="AK13" s="40">
        <v>64</v>
      </c>
      <c r="AL13" s="53">
        <v>170</v>
      </c>
      <c r="AM13" s="40">
        <v>89</v>
      </c>
      <c r="AN13" s="40">
        <v>81</v>
      </c>
      <c r="AO13" s="40">
        <v>105</v>
      </c>
      <c r="AP13" s="40">
        <v>52</v>
      </c>
      <c r="AQ13" s="46">
        <v>53</v>
      </c>
    </row>
    <row r="14" spans="1:43" ht="20" customHeight="1" x14ac:dyDescent="0.25">
      <c r="A14" s="84" t="s">
        <v>116</v>
      </c>
      <c r="B14" s="47">
        <v>0.22035771381965483</v>
      </c>
      <c r="C14" s="41">
        <v>2.9381806608567637E-2</v>
      </c>
      <c r="D14" s="41">
        <v>0.32927201205282641</v>
      </c>
      <c r="E14" s="41">
        <v>0.33302570268538678</v>
      </c>
      <c r="F14" s="41">
        <v>0.15786524049113373</v>
      </c>
      <c r="G14" s="41">
        <v>0.3740451064887107</v>
      </c>
      <c r="H14" s="54">
        <v>4.139833785516335E-2</v>
      </c>
      <c r="I14" s="41">
        <v>0.34037591295016267</v>
      </c>
      <c r="J14" s="41">
        <v>0.32964422050527203</v>
      </c>
      <c r="K14" s="41">
        <v>0.37705701393434871</v>
      </c>
      <c r="L14" s="41">
        <v>0.18139277710907054</v>
      </c>
      <c r="M14" s="54">
        <v>8.7827482371495152E-2</v>
      </c>
      <c r="N14" s="41">
        <v>0.39912579091937367</v>
      </c>
      <c r="O14" s="41">
        <v>0.41578756847677473</v>
      </c>
      <c r="P14" s="54">
        <v>0.29597369920192695</v>
      </c>
      <c r="Q14" s="41">
        <v>0.19469543446179091</v>
      </c>
      <c r="R14" s="54">
        <v>0.267739862714787</v>
      </c>
      <c r="S14" s="41">
        <v>0.17623049374414554</v>
      </c>
      <c r="T14" s="54">
        <v>0.17726926852419689</v>
      </c>
      <c r="U14" s="41">
        <v>0.2710000515935746</v>
      </c>
      <c r="V14" s="41">
        <v>0.28444974193281281</v>
      </c>
      <c r="W14" s="41">
        <v>0.1514111688803329</v>
      </c>
      <c r="X14" s="54">
        <v>0.25048778025661333</v>
      </c>
      <c r="Y14" s="41">
        <v>0.16800877595091429</v>
      </c>
      <c r="Z14" s="41">
        <v>0.23109228730609183</v>
      </c>
      <c r="AA14" s="41">
        <v>0.21116776326250022</v>
      </c>
      <c r="AB14" s="41">
        <v>0.23020216354786993</v>
      </c>
      <c r="AC14" s="41">
        <v>0.25025261091035772</v>
      </c>
      <c r="AD14" s="41">
        <v>0</v>
      </c>
      <c r="AE14" s="54">
        <v>0.23934710465834516</v>
      </c>
      <c r="AF14" s="41">
        <v>0.19416747752983568</v>
      </c>
      <c r="AG14" s="54">
        <v>0.20841802008461852</v>
      </c>
      <c r="AH14" s="41">
        <v>0.21634162077592492</v>
      </c>
      <c r="AI14" s="41">
        <v>0.2465471665043471</v>
      </c>
      <c r="AJ14" s="41">
        <v>0.22655642759804767</v>
      </c>
      <c r="AK14" s="41">
        <v>0.20363549692425781</v>
      </c>
      <c r="AL14" s="54">
        <v>0.21228311783066173</v>
      </c>
      <c r="AM14" s="41">
        <v>0.21278678198098688</v>
      </c>
      <c r="AN14" s="41">
        <v>0.21150723666168489</v>
      </c>
      <c r="AO14" s="41">
        <v>0.24104233679988829</v>
      </c>
      <c r="AP14" s="41">
        <v>0.23817542859722848</v>
      </c>
      <c r="AQ14" s="47">
        <v>0.24365949371601947</v>
      </c>
    </row>
    <row r="15" spans="1:43" ht="20" customHeight="1" x14ac:dyDescent="0.25">
      <c r="A15" s="84"/>
      <c r="B15" s="44">
        <v>441</v>
      </c>
      <c r="C15" s="38">
        <v>8</v>
      </c>
      <c r="D15" s="38">
        <v>133</v>
      </c>
      <c r="E15" s="38">
        <v>59</v>
      </c>
      <c r="F15" s="38">
        <v>56</v>
      </c>
      <c r="G15" s="38">
        <v>68</v>
      </c>
      <c r="H15" s="51">
        <v>14</v>
      </c>
      <c r="I15" s="38">
        <v>164</v>
      </c>
      <c r="J15" s="38">
        <v>57</v>
      </c>
      <c r="K15" s="38">
        <v>36</v>
      </c>
      <c r="L15" s="38">
        <v>37</v>
      </c>
      <c r="M15" s="51">
        <v>51</v>
      </c>
      <c r="N15" s="38">
        <v>175</v>
      </c>
      <c r="O15" s="38">
        <v>55</v>
      </c>
      <c r="P15" s="51">
        <v>203</v>
      </c>
      <c r="Q15" s="38">
        <v>136</v>
      </c>
      <c r="R15" s="51">
        <v>258</v>
      </c>
      <c r="S15" s="38">
        <v>181</v>
      </c>
      <c r="T15" s="51">
        <v>97</v>
      </c>
      <c r="U15" s="38">
        <v>131</v>
      </c>
      <c r="V15" s="38">
        <v>141</v>
      </c>
      <c r="W15" s="38">
        <v>72</v>
      </c>
      <c r="X15" s="51">
        <v>120</v>
      </c>
      <c r="Y15" s="38">
        <v>56</v>
      </c>
      <c r="Z15" s="38">
        <v>62</v>
      </c>
      <c r="AA15" s="38">
        <v>138</v>
      </c>
      <c r="AB15" s="38">
        <v>22</v>
      </c>
      <c r="AC15" s="38">
        <v>43</v>
      </c>
      <c r="AD15" s="38">
        <v>0</v>
      </c>
      <c r="AE15" s="51">
        <v>277</v>
      </c>
      <c r="AF15" s="38">
        <v>163</v>
      </c>
      <c r="AG15" s="51">
        <v>81</v>
      </c>
      <c r="AH15" s="38">
        <v>78</v>
      </c>
      <c r="AI15" s="38">
        <v>70</v>
      </c>
      <c r="AJ15" s="38">
        <v>79</v>
      </c>
      <c r="AK15" s="38">
        <v>76</v>
      </c>
      <c r="AL15" s="51">
        <v>252</v>
      </c>
      <c r="AM15" s="38">
        <v>153</v>
      </c>
      <c r="AN15" s="38">
        <v>99</v>
      </c>
      <c r="AO15" s="38">
        <v>166</v>
      </c>
      <c r="AP15" s="38">
        <v>78</v>
      </c>
      <c r="AQ15" s="44">
        <v>88</v>
      </c>
    </row>
    <row r="16" spans="1:43" ht="20" customHeight="1" x14ac:dyDescent="0.25">
      <c r="A16" s="83" t="s">
        <v>117</v>
      </c>
      <c r="B16" s="45">
        <v>0.13950861834708334</v>
      </c>
      <c r="C16" s="39">
        <v>7.9217514991762938E-2</v>
      </c>
      <c r="D16" s="39">
        <v>6.6933520800168039E-2</v>
      </c>
      <c r="E16" s="39">
        <v>8.3020992043005268E-2</v>
      </c>
      <c r="F16" s="39">
        <v>9.9354614577278108E-2</v>
      </c>
      <c r="G16" s="39">
        <v>0.11070742248275454</v>
      </c>
      <c r="H16" s="52">
        <v>7.0824371781439452E-2</v>
      </c>
      <c r="I16" s="39">
        <v>9.6737253755940902E-2</v>
      </c>
      <c r="J16" s="39">
        <v>6.4366590475457966E-2</v>
      </c>
      <c r="K16" s="39">
        <v>9.7824535634068219E-2</v>
      </c>
      <c r="L16" s="39">
        <v>9.7389905576747801E-2</v>
      </c>
      <c r="M16" s="52">
        <v>7.909898374058108E-2</v>
      </c>
      <c r="N16" s="39">
        <v>9.2782100316409627E-2</v>
      </c>
      <c r="O16" s="39">
        <v>8.7748170407959722E-2</v>
      </c>
      <c r="P16" s="52">
        <v>9.9848870579720514E-2</v>
      </c>
      <c r="Q16" s="39">
        <v>9.8043085431410479E-2</v>
      </c>
      <c r="R16" s="52">
        <v>8.6228250100724393E-2</v>
      </c>
      <c r="S16" s="39">
        <v>0.18550704047269984</v>
      </c>
      <c r="T16" s="52">
        <v>0.14185405954444524</v>
      </c>
      <c r="U16" s="39">
        <v>0.15705451963349615</v>
      </c>
      <c r="V16" s="39">
        <v>0.133333894816134</v>
      </c>
      <c r="W16" s="39">
        <v>0.12533495801578526</v>
      </c>
      <c r="X16" s="52">
        <v>0.14075636103285227</v>
      </c>
      <c r="Y16" s="39">
        <v>0.16267350788876084</v>
      </c>
      <c r="Z16" s="39">
        <v>9.6651811888983682E-2</v>
      </c>
      <c r="AA16" s="39">
        <v>0.13948303154857453</v>
      </c>
      <c r="AB16" s="39">
        <v>0.11443824072830125</v>
      </c>
      <c r="AC16" s="39">
        <v>0.17249086214149806</v>
      </c>
      <c r="AD16" s="39">
        <v>0</v>
      </c>
      <c r="AE16" s="52">
        <v>0.11932537978900878</v>
      </c>
      <c r="AF16" s="39">
        <v>0.16734541371456368</v>
      </c>
      <c r="AG16" s="52">
        <v>0.16722199769284249</v>
      </c>
      <c r="AH16" s="39">
        <v>0.11514639053304214</v>
      </c>
      <c r="AI16" s="39">
        <v>0.10609529234142849</v>
      </c>
      <c r="AJ16" s="39">
        <v>8.6299509057627399E-2</v>
      </c>
      <c r="AK16" s="39">
        <v>0.10064747026117661</v>
      </c>
      <c r="AL16" s="52">
        <v>0.12364442136284098</v>
      </c>
      <c r="AM16" s="39">
        <v>0.10983166115808875</v>
      </c>
      <c r="AN16" s="39">
        <v>0.14492260947200075</v>
      </c>
      <c r="AO16" s="39">
        <v>0.15773366793519639</v>
      </c>
      <c r="AP16" s="39">
        <v>0.15256712413084175</v>
      </c>
      <c r="AQ16" s="45">
        <v>0.16245012723358523</v>
      </c>
    </row>
    <row r="17" spans="1:43" ht="20" customHeight="1" x14ac:dyDescent="0.25">
      <c r="A17" s="83"/>
      <c r="B17" s="46">
        <v>279</v>
      </c>
      <c r="C17" s="40">
        <v>21</v>
      </c>
      <c r="D17" s="40">
        <v>27</v>
      </c>
      <c r="E17" s="40">
        <v>15</v>
      </c>
      <c r="F17" s="40">
        <v>35</v>
      </c>
      <c r="G17" s="40">
        <v>20</v>
      </c>
      <c r="H17" s="53">
        <v>24</v>
      </c>
      <c r="I17" s="40">
        <v>47</v>
      </c>
      <c r="J17" s="40">
        <v>11</v>
      </c>
      <c r="K17" s="40">
        <v>9</v>
      </c>
      <c r="L17" s="40">
        <v>20</v>
      </c>
      <c r="M17" s="53">
        <v>45</v>
      </c>
      <c r="N17" s="40">
        <v>41</v>
      </c>
      <c r="O17" s="40">
        <v>12</v>
      </c>
      <c r="P17" s="53">
        <v>69</v>
      </c>
      <c r="Q17" s="40">
        <v>69</v>
      </c>
      <c r="R17" s="53">
        <v>83</v>
      </c>
      <c r="S17" s="40">
        <v>191</v>
      </c>
      <c r="T17" s="53">
        <v>78</v>
      </c>
      <c r="U17" s="40">
        <v>76</v>
      </c>
      <c r="V17" s="40">
        <v>66</v>
      </c>
      <c r="W17" s="40">
        <v>59</v>
      </c>
      <c r="X17" s="53">
        <v>67</v>
      </c>
      <c r="Y17" s="40">
        <v>54</v>
      </c>
      <c r="Z17" s="40">
        <v>26</v>
      </c>
      <c r="AA17" s="40">
        <v>91</v>
      </c>
      <c r="AB17" s="40">
        <v>11</v>
      </c>
      <c r="AC17" s="40">
        <v>29</v>
      </c>
      <c r="AD17" s="40">
        <v>0</v>
      </c>
      <c r="AE17" s="53">
        <v>138</v>
      </c>
      <c r="AF17" s="40">
        <v>141</v>
      </c>
      <c r="AG17" s="53">
        <v>65</v>
      </c>
      <c r="AH17" s="40">
        <v>42</v>
      </c>
      <c r="AI17" s="40">
        <v>30</v>
      </c>
      <c r="AJ17" s="40">
        <v>30</v>
      </c>
      <c r="AK17" s="40">
        <v>37</v>
      </c>
      <c r="AL17" s="53">
        <v>147</v>
      </c>
      <c r="AM17" s="40">
        <v>79</v>
      </c>
      <c r="AN17" s="40">
        <v>68</v>
      </c>
      <c r="AO17" s="40">
        <v>108</v>
      </c>
      <c r="AP17" s="40">
        <v>50</v>
      </c>
      <c r="AQ17" s="46">
        <v>58</v>
      </c>
    </row>
    <row r="18" spans="1:43" ht="20" customHeight="1" x14ac:dyDescent="0.25">
      <c r="A18" s="84" t="s">
        <v>118</v>
      </c>
      <c r="B18" s="47">
        <v>0.25444689774668372</v>
      </c>
      <c r="C18" s="41">
        <v>0.66906526593101945</v>
      </c>
      <c r="D18" s="41">
        <v>0.19719201024569302</v>
      </c>
      <c r="E18" s="41">
        <v>0.22287668572815059</v>
      </c>
      <c r="F18" s="41">
        <v>0.30327237216919889</v>
      </c>
      <c r="G18" s="41">
        <v>0.11919236216891442</v>
      </c>
      <c r="H18" s="54">
        <v>0.56481860635987624</v>
      </c>
      <c r="I18" s="41">
        <v>0.16727476735017327</v>
      </c>
      <c r="J18" s="41">
        <v>0.25059830037239245</v>
      </c>
      <c r="K18" s="41">
        <v>0.19716078443909113</v>
      </c>
      <c r="L18" s="41">
        <v>0.31635793909361182</v>
      </c>
      <c r="M18" s="54">
        <v>0.45042370092629624</v>
      </c>
      <c r="N18" s="41">
        <v>0.15433659762856233</v>
      </c>
      <c r="O18" s="41">
        <v>0.17246682658724549</v>
      </c>
      <c r="P18" s="54">
        <v>0.21676135659293444</v>
      </c>
      <c r="Q18" s="41">
        <v>0.33701809537564631</v>
      </c>
      <c r="R18" s="54">
        <v>0.24024995651257869</v>
      </c>
      <c r="S18" s="41">
        <v>0.26948955934534186</v>
      </c>
      <c r="T18" s="54">
        <v>0.25049636594509495</v>
      </c>
      <c r="U18" s="41">
        <v>0.22015191954495339</v>
      </c>
      <c r="V18" s="41">
        <v>0.21761656466127491</v>
      </c>
      <c r="W18" s="41">
        <v>0.33252809350409207</v>
      </c>
      <c r="X18" s="54">
        <v>0.19593131217112156</v>
      </c>
      <c r="Y18" s="41">
        <v>0.2774118569762643</v>
      </c>
      <c r="Z18" s="41">
        <v>0.2717312214788421</v>
      </c>
      <c r="AA18" s="41">
        <v>0.28644734257381399</v>
      </c>
      <c r="AB18" s="41">
        <v>0.27819976398773344</v>
      </c>
      <c r="AC18" s="41">
        <v>0.21065550915103629</v>
      </c>
      <c r="AD18" s="41">
        <v>0</v>
      </c>
      <c r="AE18" s="54">
        <v>0.26297037093246162</v>
      </c>
      <c r="AF18" s="41">
        <v>0.24269129280696891</v>
      </c>
      <c r="AG18" s="54">
        <v>0.23942743198073863</v>
      </c>
      <c r="AH18" s="41">
        <v>0.2573765417158963</v>
      </c>
      <c r="AI18" s="41">
        <v>0.22961323040194043</v>
      </c>
      <c r="AJ18" s="41">
        <v>0.25217061471257085</v>
      </c>
      <c r="AK18" s="41">
        <v>0.32763191483409071</v>
      </c>
      <c r="AL18" s="54">
        <v>0.29219030780275501</v>
      </c>
      <c r="AM18" s="41">
        <v>0.32115482406143719</v>
      </c>
      <c r="AN18" s="41">
        <v>0.24757124424795582</v>
      </c>
      <c r="AO18" s="41">
        <v>0.20599989513908126</v>
      </c>
      <c r="AP18" s="41">
        <v>0.22474794410427498</v>
      </c>
      <c r="AQ18" s="47">
        <v>0.18888508624226813</v>
      </c>
    </row>
    <row r="19" spans="1:43" ht="20" customHeight="1" x14ac:dyDescent="0.25">
      <c r="A19" s="84"/>
      <c r="B19" s="44">
        <v>509</v>
      </c>
      <c r="C19" s="38">
        <v>177</v>
      </c>
      <c r="D19" s="38">
        <v>80</v>
      </c>
      <c r="E19" s="38">
        <v>40</v>
      </c>
      <c r="F19" s="38">
        <v>108</v>
      </c>
      <c r="G19" s="38">
        <v>22</v>
      </c>
      <c r="H19" s="51">
        <v>191</v>
      </c>
      <c r="I19" s="38">
        <v>80</v>
      </c>
      <c r="J19" s="38">
        <v>44</v>
      </c>
      <c r="K19" s="38">
        <v>19</v>
      </c>
      <c r="L19" s="38">
        <v>64</v>
      </c>
      <c r="M19" s="51">
        <v>259</v>
      </c>
      <c r="N19" s="38">
        <v>68</v>
      </c>
      <c r="O19" s="38">
        <v>23</v>
      </c>
      <c r="P19" s="51">
        <v>149</v>
      </c>
      <c r="Q19" s="38">
        <v>236</v>
      </c>
      <c r="R19" s="51">
        <v>232</v>
      </c>
      <c r="S19" s="38">
        <v>277</v>
      </c>
      <c r="T19" s="51">
        <v>137</v>
      </c>
      <c r="U19" s="38">
        <v>107</v>
      </c>
      <c r="V19" s="38">
        <v>108</v>
      </c>
      <c r="W19" s="38">
        <v>158</v>
      </c>
      <c r="X19" s="51">
        <v>94</v>
      </c>
      <c r="Y19" s="38">
        <v>92</v>
      </c>
      <c r="Z19" s="38">
        <v>73</v>
      </c>
      <c r="AA19" s="38">
        <v>188</v>
      </c>
      <c r="AB19" s="38">
        <v>27</v>
      </c>
      <c r="AC19" s="38">
        <v>36</v>
      </c>
      <c r="AD19" s="38">
        <v>0</v>
      </c>
      <c r="AE19" s="51">
        <v>305</v>
      </c>
      <c r="AF19" s="38">
        <v>204</v>
      </c>
      <c r="AG19" s="51">
        <v>93</v>
      </c>
      <c r="AH19" s="38">
        <v>93</v>
      </c>
      <c r="AI19" s="38">
        <v>65</v>
      </c>
      <c r="AJ19" s="38">
        <v>88</v>
      </c>
      <c r="AK19" s="38">
        <v>122</v>
      </c>
      <c r="AL19" s="51">
        <v>346</v>
      </c>
      <c r="AM19" s="38">
        <v>231</v>
      </c>
      <c r="AN19" s="38">
        <v>116</v>
      </c>
      <c r="AO19" s="38">
        <v>142</v>
      </c>
      <c r="AP19" s="38">
        <v>74</v>
      </c>
      <c r="AQ19" s="44">
        <v>68</v>
      </c>
    </row>
    <row r="20" spans="1:43" ht="20" customHeight="1" x14ac:dyDescent="0.25">
      <c r="A20" s="83" t="s">
        <v>119</v>
      </c>
      <c r="B20" s="45">
        <v>0.37035025647954817</v>
      </c>
      <c r="C20" s="39">
        <v>8.0224211604319529E-2</v>
      </c>
      <c r="D20" s="39">
        <v>0.53176085679040486</v>
      </c>
      <c r="E20" s="39">
        <v>0.49202944671448373</v>
      </c>
      <c r="F20" s="39">
        <v>0.31113596411415234</v>
      </c>
      <c r="G20" s="39">
        <v>0.57189060503755207</v>
      </c>
      <c r="H20" s="52">
        <v>0.12901451477218084</v>
      </c>
      <c r="I20" s="39">
        <v>0.53684105755983957</v>
      </c>
      <c r="J20" s="39">
        <v>0.47839770263649101</v>
      </c>
      <c r="K20" s="39">
        <v>0.49317192641600571</v>
      </c>
      <c r="L20" s="39">
        <v>0.33651969907291751</v>
      </c>
      <c r="M20" s="52">
        <v>0.20426535664476458</v>
      </c>
      <c r="N20" s="39">
        <v>0.58768084137925602</v>
      </c>
      <c r="O20" s="39">
        <v>0.54886065424746089</v>
      </c>
      <c r="P20" s="52">
        <v>0.47639878527020324</v>
      </c>
      <c r="Q20" s="39">
        <v>0.31894650451597406</v>
      </c>
      <c r="R20" s="52">
        <v>0.44278117472391004</v>
      </c>
      <c r="S20" s="39">
        <v>0.30375888212435298</v>
      </c>
      <c r="T20" s="52">
        <v>0.35079478705362538</v>
      </c>
      <c r="U20" s="39">
        <v>0.41663479938731562</v>
      </c>
      <c r="V20" s="39">
        <v>0.423896468444033</v>
      </c>
      <c r="W20" s="39">
        <v>0.28969935236773908</v>
      </c>
      <c r="X20" s="52">
        <v>0.39177090543701787</v>
      </c>
      <c r="Y20" s="39">
        <v>0.31503289787556238</v>
      </c>
      <c r="Z20" s="39">
        <v>0.4101163372757104</v>
      </c>
      <c r="AA20" s="39">
        <v>0.34919075493558716</v>
      </c>
      <c r="AB20" s="39">
        <v>0.37536575793556909</v>
      </c>
      <c r="AC20" s="39">
        <v>0.43371978766620095</v>
      </c>
      <c r="AD20" s="39">
        <v>0</v>
      </c>
      <c r="AE20" s="52">
        <v>0.3922182873101358</v>
      </c>
      <c r="AF20" s="39">
        <v>0.34018978953717272</v>
      </c>
      <c r="AG20" s="52">
        <v>0.34945800822616541</v>
      </c>
      <c r="AH20" s="39">
        <v>0.37962522732873255</v>
      </c>
      <c r="AI20" s="39">
        <v>0.40997217134341291</v>
      </c>
      <c r="AJ20" s="39">
        <v>0.38971774639763185</v>
      </c>
      <c r="AK20" s="39">
        <v>0.37561026765908628</v>
      </c>
      <c r="AL20" s="52">
        <v>0.35535689297484718</v>
      </c>
      <c r="AM20" s="39">
        <v>0.33658910643001616</v>
      </c>
      <c r="AN20" s="39">
        <v>0.3842681667951276</v>
      </c>
      <c r="AO20" s="39">
        <v>0.39424335877699918</v>
      </c>
      <c r="AP20" s="39">
        <v>0.39629322006505241</v>
      </c>
      <c r="AQ20" s="45">
        <v>0.39237207156865195</v>
      </c>
    </row>
    <row r="21" spans="1:43" ht="20" customHeight="1" x14ac:dyDescent="0.25">
      <c r="A21" s="85"/>
      <c r="B21" s="48">
        <v>741</v>
      </c>
      <c r="C21" s="42">
        <v>21</v>
      </c>
      <c r="D21" s="42">
        <v>215</v>
      </c>
      <c r="E21" s="42">
        <v>88</v>
      </c>
      <c r="F21" s="42">
        <v>110</v>
      </c>
      <c r="G21" s="42">
        <v>104</v>
      </c>
      <c r="H21" s="57">
        <v>44</v>
      </c>
      <c r="I21" s="42">
        <v>258</v>
      </c>
      <c r="J21" s="42">
        <v>83</v>
      </c>
      <c r="K21" s="42">
        <v>47</v>
      </c>
      <c r="L21" s="42">
        <v>69</v>
      </c>
      <c r="M21" s="57">
        <v>117</v>
      </c>
      <c r="N21" s="42">
        <v>258</v>
      </c>
      <c r="O21" s="42">
        <v>73</v>
      </c>
      <c r="P21" s="57">
        <v>327</v>
      </c>
      <c r="Q21" s="42">
        <v>223</v>
      </c>
      <c r="R21" s="57">
        <v>427</v>
      </c>
      <c r="S21" s="42">
        <v>312</v>
      </c>
      <c r="T21" s="57">
        <v>192</v>
      </c>
      <c r="U21" s="42">
        <v>202</v>
      </c>
      <c r="V21" s="42">
        <v>210</v>
      </c>
      <c r="W21" s="42">
        <v>137</v>
      </c>
      <c r="X21" s="57">
        <v>188</v>
      </c>
      <c r="Y21" s="42">
        <v>104</v>
      </c>
      <c r="Z21" s="42">
        <v>110</v>
      </c>
      <c r="AA21" s="42">
        <v>229</v>
      </c>
      <c r="AB21" s="42">
        <v>36</v>
      </c>
      <c r="AC21" s="42">
        <v>74</v>
      </c>
      <c r="AD21" s="42">
        <v>0</v>
      </c>
      <c r="AE21" s="57">
        <v>455</v>
      </c>
      <c r="AF21" s="42">
        <v>286</v>
      </c>
      <c r="AG21" s="57">
        <v>136</v>
      </c>
      <c r="AH21" s="42">
        <v>137</v>
      </c>
      <c r="AI21" s="42">
        <v>116</v>
      </c>
      <c r="AJ21" s="42">
        <v>135</v>
      </c>
      <c r="AK21" s="42">
        <v>139</v>
      </c>
      <c r="AL21" s="57">
        <v>421</v>
      </c>
      <c r="AM21" s="42">
        <v>242</v>
      </c>
      <c r="AN21" s="42">
        <v>179</v>
      </c>
      <c r="AO21" s="42">
        <v>271</v>
      </c>
      <c r="AP21" s="42">
        <v>130</v>
      </c>
      <c r="AQ21" s="48">
        <v>141</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54" display="Return to index" xr:uid="{DFF8591A-C018-4E69-9B1F-79AD03B54252}"/>
  </hyperlinks>
  <pageMargins left="0.7" right="0.7" top="0.75" bottom="0.75" header="0.3" footer="0.3"/>
  <headerFooter alignWithMargins="0"/>
  <drawing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E14"/>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5" width="14.7265625" customWidth="1"/>
  </cols>
  <sheetData>
    <row r="1" spans="1:5" ht="45" customHeight="1" x14ac:dyDescent="0.25">
      <c r="A1" s="87" t="s">
        <v>152</v>
      </c>
      <c r="B1" s="87"/>
      <c r="C1" s="87"/>
      <c r="D1" s="87"/>
      <c r="E1" s="87"/>
    </row>
    <row r="2" spans="1:5" s="25" customFormat="1" ht="62.5" x14ac:dyDescent="0.25">
      <c r="A2" s="61"/>
      <c r="B2" s="29" t="s">
        <v>153</v>
      </c>
      <c r="C2" s="29" t="s">
        <v>154</v>
      </c>
      <c r="D2" s="29" t="s">
        <v>155</v>
      </c>
      <c r="E2" s="62" t="s">
        <v>156</v>
      </c>
    </row>
    <row r="3" spans="1:5" ht="24" customHeight="1" x14ac:dyDescent="0.25">
      <c r="A3" s="34" t="s">
        <v>347</v>
      </c>
      <c r="B3" s="63">
        <v>2000</v>
      </c>
      <c r="C3" s="63">
        <v>2000</v>
      </c>
      <c r="D3" s="63">
        <v>2000</v>
      </c>
      <c r="E3" s="64">
        <v>2000</v>
      </c>
    </row>
    <row r="4" spans="1:5" s="24" customFormat="1" ht="24" customHeight="1" x14ac:dyDescent="0.25">
      <c r="A4" s="32" t="s">
        <v>348</v>
      </c>
      <c r="B4" s="55">
        <v>2000</v>
      </c>
      <c r="C4" s="55">
        <v>2000</v>
      </c>
      <c r="D4" s="55">
        <v>2000</v>
      </c>
      <c r="E4" s="65">
        <v>2000</v>
      </c>
    </row>
    <row r="5" spans="1:5" ht="20" customHeight="1" x14ac:dyDescent="0.25">
      <c r="A5" s="96" t="s">
        <v>157</v>
      </c>
      <c r="B5" s="37">
        <v>0.22442616672709409</v>
      </c>
      <c r="C5" s="50">
        <v>0.24378181828297379</v>
      </c>
      <c r="D5" s="50">
        <v>0.24513717156877768</v>
      </c>
      <c r="E5" s="66">
        <v>0.25485884608047921</v>
      </c>
    </row>
    <row r="6" spans="1:5" ht="20" customHeight="1" x14ac:dyDescent="0.25">
      <c r="A6" s="94"/>
      <c r="B6" s="38">
        <v>449</v>
      </c>
      <c r="C6" s="51">
        <v>488</v>
      </c>
      <c r="D6" s="51">
        <v>490</v>
      </c>
      <c r="E6" s="67">
        <v>510</v>
      </c>
    </row>
    <row r="7" spans="1:5" ht="20" customHeight="1" x14ac:dyDescent="0.25">
      <c r="A7" s="93" t="s">
        <v>158</v>
      </c>
      <c r="B7" s="39">
        <v>0.17406065228122788</v>
      </c>
      <c r="C7" s="52">
        <v>0.16945414426483946</v>
      </c>
      <c r="D7" s="52">
        <v>0.15139655730688037</v>
      </c>
      <c r="E7" s="68">
        <v>0.13065902673161045</v>
      </c>
    </row>
    <row r="8" spans="1:5" ht="20" customHeight="1" x14ac:dyDescent="0.25">
      <c r="A8" s="93"/>
      <c r="B8" s="40">
        <v>348</v>
      </c>
      <c r="C8" s="53">
        <v>339</v>
      </c>
      <c r="D8" s="53">
        <v>303</v>
      </c>
      <c r="E8" s="69">
        <v>261</v>
      </c>
    </row>
    <row r="9" spans="1:5" ht="20" customHeight="1" x14ac:dyDescent="0.25">
      <c r="A9" s="94" t="s">
        <v>159</v>
      </c>
      <c r="B9" s="41">
        <v>0.42656437344127945</v>
      </c>
      <c r="C9" s="54">
        <v>0.40251509299178834</v>
      </c>
      <c r="D9" s="54">
        <v>0.41418215274593506</v>
      </c>
      <c r="E9" s="70">
        <v>0.42593841735952576</v>
      </c>
    </row>
    <row r="10" spans="1:5" ht="20" customHeight="1" x14ac:dyDescent="0.25">
      <c r="A10" s="94"/>
      <c r="B10" s="38">
        <v>853</v>
      </c>
      <c r="C10" s="51">
        <v>805</v>
      </c>
      <c r="D10" s="51">
        <v>828</v>
      </c>
      <c r="E10" s="67">
        <v>852</v>
      </c>
    </row>
    <row r="11" spans="1:5" ht="20" customHeight="1" x14ac:dyDescent="0.25">
      <c r="A11" s="93" t="s">
        <v>160</v>
      </c>
      <c r="B11" s="39">
        <v>0.1749488075504001</v>
      </c>
      <c r="C11" s="52">
        <v>0.18424894446039999</v>
      </c>
      <c r="D11" s="52">
        <v>0.18928411837840842</v>
      </c>
      <c r="E11" s="68">
        <v>0.18854370982838606</v>
      </c>
    </row>
    <row r="12" spans="1:5" ht="20" customHeight="1" x14ac:dyDescent="0.25">
      <c r="A12" s="95"/>
      <c r="B12" s="42">
        <v>350</v>
      </c>
      <c r="C12" s="57">
        <v>368</v>
      </c>
      <c r="D12" s="57">
        <v>379</v>
      </c>
      <c r="E12" s="71">
        <v>377</v>
      </c>
    </row>
    <row r="14" spans="1:5" x14ac:dyDescent="0.25">
      <c r="A14" s="26" t="s">
        <v>337</v>
      </c>
    </row>
  </sheetData>
  <mergeCells count="5">
    <mergeCell ref="A11:A12"/>
    <mergeCell ref="A1:E1"/>
    <mergeCell ref="A5:A6"/>
    <mergeCell ref="A7:A8"/>
    <mergeCell ref="A9:A10"/>
  </mergeCells>
  <hyperlinks>
    <hyperlink ref="A14" location="'Index'!B55" display="Return to index" xr:uid="{8A77ACC6-FDFC-43FF-B367-760C7AD68317}"/>
  </hyperlinks>
  <pageMargins left="0.7" right="0.7" top="0.75" bottom="0.75" header="0.3" footer="0.3"/>
  <headerFooter alignWithMargins="0"/>
  <drawing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161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157</v>
      </c>
      <c r="B6" s="43">
        <v>0.22442616672709409</v>
      </c>
      <c r="C6" s="37">
        <v>3.2719345728658325E-2</v>
      </c>
      <c r="D6" s="37">
        <v>0.5687428059361076</v>
      </c>
      <c r="E6" s="37">
        <v>0.3012305523703101</v>
      </c>
      <c r="F6" s="37">
        <v>6.9749259783751003E-2</v>
      </c>
      <c r="G6" s="37">
        <v>0.31141538372684602</v>
      </c>
      <c r="H6" s="50">
        <v>5.4212571773201212E-2</v>
      </c>
      <c r="I6" s="37">
        <v>0.42234634070189686</v>
      </c>
      <c r="J6" s="37">
        <v>0.26782788021777332</v>
      </c>
      <c r="K6" s="37">
        <v>0.26485783120960493</v>
      </c>
      <c r="L6" s="37">
        <v>7.1579573103808927E-2</v>
      </c>
      <c r="M6" s="50">
        <v>7.3388171779203717E-2</v>
      </c>
      <c r="N6" s="37">
        <v>0.42936429395599035</v>
      </c>
      <c r="O6" s="37">
        <v>0.296651215854211</v>
      </c>
      <c r="P6" s="50">
        <v>0.30603020826081651</v>
      </c>
      <c r="Q6" s="37">
        <v>0.11879929183299991</v>
      </c>
      <c r="R6" s="50">
        <v>0.23956295000858785</v>
      </c>
      <c r="S6" s="37">
        <v>0.20932262905551685</v>
      </c>
      <c r="T6" s="50">
        <v>0.32849121396549485</v>
      </c>
      <c r="U6" s="37">
        <v>0.24094522186127512</v>
      </c>
      <c r="V6" s="37">
        <v>0.20221511177685364</v>
      </c>
      <c r="W6" s="37">
        <v>0.11059062378656348</v>
      </c>
      <c r="X6" s="50">
        <v>0.27194637222464785</v>
      </c>
      <c r="Y6" s="37">
        <v>0.19510562275782978</v>
      </c>
      <c r="Z6" s="37">
        <v>0.25504665707165791</v>
      </c>
      <c r="AA6" s="37">
        <v>0.17926041814612539</v>
      </c>
      <c r="AB6" s="37">
        <v>0.22621982740969607</v>
      </c>
      <c r="AC6" s="37">
        <v>0.27251462239562901</v>
      </c>
      <c r="AD6" s="37">
        <v>0</v>
      </c>
      <c r="AE6" s="50">
        <v>0.25862333347591565</v>
      </c>
      <c r="AF6" s="37">
        <v>0.17726131108732548</v>
      </c>
      <c r="AG6" s="50">
        <v>0.21401360810041217</v>
      </c>
      <c r="AH6" s="37">
        <v>0.20118181561581924</v>
      </c>
      <c r="AI6" s="37">
        <v>0.23480636921079279</v>
      </c>
      <c r="AJ6" s="37">
        <v>0.25933676903244929</v>
      </c>
      <c r="AK6" s="37">
        <v>0.27834527733822584</v>
      </c>
      <c r="AL6" s="50">
        <v>0.21152654140318319</v>
      </c>
      <c r="AM6" s="37">
        <v>0.1758627692043713</v>
      </c>
      <c r="AN6" s="37">
        <v>0.26646562977362021</v>
      </c>
      <c r="AO6" s="37">
        <v>0.25460670990699796</v>
      </c>
      <c r="AP6" s="37">
        <v>0.25175388228264806</v>
      </c>
      <c r="AQ6" s="43">
        <v>0.25721101287723974</v>
      </c>
    </row>
    <row r="7" spans="1:43" ht="20" customHeight="1" x14ac:dyDescent="0.25">
      <c r="A7" s="84"/>
      <c r="B7" s="44">
        <v>449</v>
      </c>
      <c r="C7" s="38">
        <v>9</v>
      </c>
      <c r="D7" s="38">
        <v>229</v>
      </c>
      <c r="E7" s="38">
        <v>54</v>
      </c>
      <c r="F7" s="38">
        <v>25</v>
      </c>
      <c r="G7" s="38">
        <v>56</v>
      </c>
      <c r="H7" s="51">
        <v>18</v>
      </c>
      <c r="I7" s="38">
        <v>203</v>
      </c>
      <c r="J7" s="38">
        <v>47</v>
      </c>
      <c r="K7" s="38">
        <v>25</v>
      </c>
      <c r="L7" s="38">
        <v>15</v>
      </c>
      <c r="M7" s="51">
        <v>42</v>
      </c>
      <c r="N7" s="38">
        <v>189</v>
      </c>
      <c r="O7" s="38">
        <v>39</v>
      </c>
      <c r="P7" s="51">
        <v>210</v>
      </c>
      <c r="Q7" s="38">
        <v>83</v>
      </c>
      <c r="R7" s="51">
        <v>231</v>
      </c>
      <c r="S7" s="38">
        <v>215</v>
      </c>
      <c r="T7" s="51">
        <v>180</v>
      </c>
      <c r="U7" s="38">
        <v>117</v>
      </c>
      <c r="V7" s="38">
        <v>100</v>
      </c>
      <c r="W7" s="38">
        <v>52</v>
      </c>
      <c r="X7" s="51">
        <v>130</v>
      </c>
      <c r="Y7" s="38">
        <v>65</v>
      </c>
      <c r="Z7" s="38">
        <v>68</v>
      </c>
      <c r="AA7" s="38">
        <v>118</v>
      </c>
      <c r="AB7" s="38">
        <v>22</v>
      </c>
      <c r="AC7" s="38">
        <v>46</v>
      </c>
      <c r="AD7" s="38">
        <v>0</v>
      </c>
      <c r="AE7" s="51">
        <v>300</v>
      </c>
      <c r="AF7" s="38">
        <v>149</v>
      </c>
      <c r="AG7" s="51">
        <v>84</v>
      </c>
      <c r="AH7" s="38">
        <v>73</v>
      </c>
      <c r="AI7" s="38">
        <v>67</v>
      </c>
      <c r="AJ7" s="38">
        <v>90</v>
      </c>
      <c r="AK7" s="38">
        <v>103</v>
      </c>
      <c r="AL7" s="51">
        <v>251</v>
      </c>
      <c r="AM7" s="38">
        <v>126</v>
      </c>
      <c r="AN7" s="38">
        <v>124</v>
      </c>
      <c r="AO7" s="38">
        <v>175</v>
      </c>
      <c r="AP7" s="38">
        <v>83</v>
      </c>
      <c r="AQ7" s="44">
        <v>92</v>
      </c>
    </row>
    <row r="8" spans="1:43" ht="20" customHeight="1" x14ac:dyDescent="0.25">
      <c r="A8" s="83" t="s">
        <v>158</v>
      </c>
      <c r="B8" s="45">
        <v>0.17406065228122788</v>
      </c>
      <c r="C8" s="39">
        <v>0.60758915483755516</v>
      </c>
      <c r="D8" s="39">
        <v>9.2738972103492814E-2</v>
      </c>
      <c r="E8" s="39">
        <v>0.15309628482450197</v>
      </c>
      <c r="F8" s="39">
        <v>0.14271712225112068</v>
      </c>
      <c r="G8" s="39">
        <v>8.7131510436518442E-2</v>
      </c>
      <c r="H8" s="52">
        <v>0.48210506477037951</v>
      </c>
      <c r="I8" s="39">
        <v>9.7632283626777575E-2</v>
      </c>
      <c r="J8" s="39">
        <v>0.13439382091298924</v>
      </c>
      <c r="K8" s="39">
        <v>0.11129072349631619</v>
      </c>
      <c r="L8" s="39">
        <v>0.11020552298837134</v>
      </c>
      <c r="M8" s="52">
        <v>0.33625548012771006</v>
      </c>
      <c r="N8" s="39">
        <v>9.3226404699759582E-2</v>
      </c>
      <c r="O8" s="39">
        <v>9.9811523566652363E-2</v>
      </c>
      <c r="P8" s="52">
        <v>0.15146513405881934</v>
      </c>
      <c r="Q8" s="39">
        <v>0.21834792153203733</v>
      </c>
      <c r="R8" s="52">
        <v>0.17919177665913416</v>
      </c>
      <c r="S8" s="39">
        <v>0.17043462191582281</v>
      </c>
      <c r="T8" s="52">
        <v>0.19468763882135748</v>
      </c>
      <c r="U8" s="39">
        <v>0.15484440450514747</v>
      </c>
      <c r="V8" s="39">
        <v>0.16525716018914649</v>
      </c>
      <c r="W8" s="39">
        <v>0.17906547721511942</v>
      </c>
      <c r="X8" s="52">
        <v>0.13078325938946089</v>
      </c>
      <c r="Y8" s="39">
        <v>0.19313638613416001</v>
      </c>
      <c r="Z8" s="39">
        <v>0.18808849416127787</v>
      </c>
      <c r="AA8" s="39">
        <v>0.2057868598865612</v>
      </c>
      <c r="AB8" s="39">
        <v>0.18140763239280078</v>
      </c>
      <c r="AC8" s="39">
        <v>0.11048091510212882</v>
      </c>
      <c r="AD8" s="39">
        <v>0</v>
      </c>
      <c r="AE8" s="52">
        <v>0.18909428822206739</v>
      </c>
      <c r="AF8" s="39">
        <v>0.15332620740459282</v>
      </c>
      <c r="AG8" s="52">
        <v>0.15220233900406327</v>
      </c>
      <c r="AH8" s="39">
        <v>0.1660879125057827</v>
      </c>
      <c r="AI8" s="39">
        <v>0.13219390237828491</v>
      </c>
      <c r="AJ8" s="39">
        <v>0.20507966250648199</v>
      </c>
      <c r="AK8" s="39">
        <v>0.25095274196494571</v>
      </c>
      <c r="AL8" s="52">
        <v>0.19810538061260288</v>
      </c>
      <c r="AM8" s="39">
        <v>0.19589101325505356</v>
      </c>
      <c r="AN8" s="39">
        <v>0.20151655437355084</v>
      </c>
      <c r="AO8" s="39">
        <v>0.14457997305484485</v>
      </c>
      <c r="AP8" s="39">
        <v>0.16973595533862398</v>
      </c>
      <c r="AQ8" s="45">
        <v>0.12161545924341825</v>
      </c>
    </row>
    <row r="9" spans="1:43" ht="20" customHeight="1" x14ac:dyDescent="0.25">
      <c r="A9" s="83"/>
      <c r="B9" s="46">
        <v>348</v>
      </c>
      <c r="C9" s="40">
        <v>161</v>
      </c>
      <c r="D9" s="40">
        <v>37</v>
      </c>
      <c r="E9" s="40">
        <v>27</v>
      </c>
      <c r="F9" s="40">
        <v>51</v>
      </c>
      <c r="G9" s="40">
        <v>16</v>
      </c>
      <c r="H9" s="53">
        <v>163</v>
      </c>
      <c r="I9" s="40">
        <v>47</v>
      </c>
      <c r="J9" s="40">
        <v>23</v>
      </c>
      <c r="K9" s="40">
        <v>11</v>
      </c>
      <c r="L9" s="40">
        <v>22</v>
      </c>
      <c r="M9" s="53">
        <v>193</v>
      </c>
      <c r="N9" s="40">
        <v>41</v>
      </c>
      <c r="O9" s="40">
        <v>13</v>
      </c>
      <c r="P9" s="53">
        <v>104</v>
      </c>
      <c r="Q9" s="40">
        <v>153</v>
      </c>
      <c r="R9" s="53">
        <v>173</v>
      </c>
      <c r="S9" s="40">
        <v>175</v>
      </c>
      <c r="T9" s="53">
        <v>107</v>
      </c>
      <c r="U9" s="40">
        <v>75</v>
      </c>
      <c r="V9" s="40">
        <v>82</v>
      </c>
      <c r="W9" s="40">
        <v>85</v>
      </c>
      <c r="X9" s="53">
        <v>63</v>
      </c>
      <c r="Y9" s="40">
        <v>64</v>
      </c>
      <c r="Z9" s="40">
        <v>50</v>
      </c>
      <c r="AA9" s="40">
        <v>135</v>
      </c>
      <c r="AB9" s="40">
        <v>18</v>
      </c>
      <c r="AC9" s="40">
        <v>19</v>
      </c>
      <c r="AD9" s="40">
        <v>0</v>
      </c>
      <c r="AE9" s="53">
        <v>219</v>
      </c>
      <c r="AF9" s="40">
        <v>129</v>
      </c>
      <c r="AG9" s="53">
        <v>59</v>
      </c>
      <c r="AH9" s="40">
        <v>60</v>
      </c>
      <c r="AI9" s="40">
        <v>37</v>
      </c>
      <c r="AJ9" s="40">
        <v>71</v>
      </c>
      <c r="AK9" s="40">
        <v>93</v>
      </c>
      <c r="AL9" s="53">
        <v>235</v>
      </c>
      <c r="AM9" s="40">
        <v>141</v>
      </c>
      <c r="AN9" s="40">
        <v>94</v>
      </c>
      <c r="AO9" s="40">
        <v>99</v>
      </c>
      <c r="AP9" s="40">
        <v>56</v>
      </c>
      <c r="AQ9" s="46">
        <v>44</v>
      </c>
    </row>
    <row r="10" spans="1:43" ht="20" customHeight="1" x14ac:dyDescent="0.25">
      <c r="A10" s="84" t="s">
        <v>159</v>
      </c>
      <c r="B10" s="47">
        <v>0.42656437344127945</v>
      </c>
      <c r="C10" s="41">
        <v>0.22974722486784388</v>
      </c>
      <c r="D10" s="41">
        <v>0.22988731715021393</v>
      </c>
      <c r="E10" s="41">
        <v>0.31524369787816942</v>
      </c>
      <c r="F10" s="41">
        <v>0.7405993328657412</v>
      </c>
      <c r="G10" s="41">
        <v>0.4916256844388876</v>
      </c>
      <c r="H10" s="54">
        <v>0.34397628911132566</v>
      </c>
      <c r="I10" s="41">
        <v>0.33931572522747044</v>
      </c>
      <c r="J10" s="41">
        <v>0.37682948650549197</v>
      </c>
      <c r="K10" s="41">
        <v>0.48156488119690599</v>
      </c>
      <c r="L10" s="41">
        <v>0.73666834607838572</v>
      </c>
      <c r="M10" s="54">
        <v>0.46788592409831575</v>
      </c>
      <c r="N10" s="41">
        <v>0.36688362350415349</v>
      </c>
      <c r="O10" s="41">
        <v>0.38072897361746899</v>
      </c>
      <c r="P10" s="54">
        <v>0.3442939771983613</v>
      </c>
      <c r="Q10" s="41">
        <v>0.5732503807683671</v>
      </c>
      <c r="R10" s="54">
        <v>0.45960416490083994</v>
      </c>
      <c r="S10" s="41">
        <v>0.39618654289317867</v>
      </c>
      <c r="T10" s="54">
        <v>0.32170199614662015</v>
      </c>
      <c r="U10" s="41">
        <v>0.44094924637784483</v>
      </c>
      <c r="V10" s="41">
        <v>0.43353512373007014</v>
      </c>
      <c r="W10" s="41">
        <v>0.52568910543857417</v>
      </c>
      <c r="X10" s="54">
        <v>0.41074311607902897</v>
      </c>
      <c r="Y10" s="41">
        <v>0.46025567709373627</v>
      </c>
      <c r="Z10" s="41">
        <v>0.38104073633341884</v>
      </c>
      <c r="AA10" s="41">
        <v>0.45606987497236545</v>
      </c>
      <c r="AB10" s="41">
        <v>0.42226571683518427</v>
      </c>
      <c r="AC10" s="41">
        <v>0.3659603229695369</v>
      </c>
      <c r="AD10" s="41">
        <v>0</v>
      </c>
      <c r="AE10" s="54">
        <v>0.39472788858791624</v>
      </c>
      <c r="AF10" s="41">
        <v>0.4704733681020174</v>
      </c>
      <c r="AG10" s="54">
        <v>0.45259145449136517</v>
      </c>
      <c r="AH10" s="41">
        <v>0.46421136552806502</v>
      </c>
      <c r="AI10" s="41">
        <v>0.48358525842413358</v>
      </c>
      <c r="AJ10" s="41">
        <v>0.41110675954669396</v>
      </c>
      <c r="AK10" s="41">
        <v>0.32045284373862937</v>
      </c>
      <c r="AL10" s="54">
        <v>0.4273182083610802</v>
      </c>
      <c r="AM10" s="41">
        <v>0.47331417633408124</v>
      </c>
      <c r="AN10" s="41">
        <v>0.35646264840893577</v>
      </c>
      <c r="AO10" s="41">
        <v>0.43109983458076018</v>
      </c>
      <c r="AP10" s="41">
        <v>0.42865317082468612</v>
      </c>
      <c r="AQ10" s="47">
        <v>0.43333335673006224</v>
      </c>
    </row>
    <row r="11" spans="1:43" ht="20" customHeight="1" x14ac:dyDescent="0.25">
      <c r="A11" s="84"/>
      <c r="B11" s="44">
        <v>853</v>
      </c>
      <c r="C11" s="38">
        <v>61</v>
      </c>
      <c r="D11" s="38">
        <v>93</v>
      </c>
      <c r="E11" s="38">
        <v>56</v>
      </c>
      <c r="F11" s="38">
        <v>263</v>
      </c>
      <c r="G11" s="38">
        <v>89</v>
      </c>
      <c r="H11" s="51">
        <v>116</v>
      </c>
      <c r="I11" s="38">
        <v>163</v>
      </c>
      <c r="J11" s="38">
        <v>66</v>
      </c>
      <c r="K11" s="38">
        <v>46</v>
      </c>
      <c r="L11" s="38">
        <v>150</v>
      </c>
      <c r="M11" s="51">
        <v>269</v>
      </c>
      <c r="N11" s="38">
        <v>161</v>
      </c>
      <c r="O11" s="38">
        <v>50</v>
      </c>
      <c r="P11" s="51">
        <v>236</v>
      </c>
      <c r="Q11" s="38">
        <v>402</v>
      </c>
      <c r="R11" s="51">
        <v>443</v>
      </c>
      <c r="S11" s="38">
        <v>408</v>
      </c>
      <c r="T11" s="51">
        <v>176</v>
      </c>
      <c r="U11" s="38">
        <v>213</v>
      </c>
      <c r="V11" s="38">
        <v>215</v>
      </c>
      <c r="W11" s="38">
        <v>249</v>
      </c>
      <c r="X11" s="51">
        <v>197</v>
      </c>
      <c r="Y11" s="38">
        <v>152</v>
      </c>
      <c r="Z11" s="38">
        <v>102</v>
      </c>
      <c r="AA11" s="38">
        <v>299</v>
      </c>
      <c r="AB11" s="38">
        <v>41</v>
      </c>
      <c r="AC11" s="38">
        <v>62</v>
      </c>
      <c r="AD11" s="38">
        <v>0</v>
      </c>
      <c r="AE11" s="51">
        <v>458</v>
      </c>
      <c r="AF11" s="38">
        <v>395</v>
      </c>
      <c r="AG11" s="51">
        <v>177</v>
      </c>
      <c r="AH11" s="38">
        <v>168</v>
      </c>
      <c r="AI11" s="38">
        <v>137</v>
      </c>
      <c r="AJ11" s="38">
        <v>143</v>
      </c>
      <c r="AK11" s="38">
        <v>119</v>
      </c>
      <c r="AL11" s="51">
        <v>507</v>
      </c>
      <c r="AM11" s="38">
        <v>340</v>
      </c>
      <c r="AN11" s="38">
        <v>166</v>
      </c>
      <c r="AO11" s="38">
        <v>296</v>
      </c>
      <c r="AP11" s="38">
        <v>141</v>
      </c>
      <c r="AQ11" s="44">
        <v>156</v>
      </c>
    </row>
    <row r="12" spans="1:43" ht="20" customHeight="1" x14ac:dyDescent="0.25">
      <c r="A12" s="83" t="s">
        <v>160</v>
      </c>
      <c r="B12" s="45">
        <v>0.1749488075504001</v>
      </c>
      <c r="C12" s="39">
        <v>0.12994427456594423</v>
      </c>
      <c r="D12" s="39">
        <v>0.10863090481018502</v>
      </c>
      <c r="E12" s="39">
        <v>0.2304294649270183</v>
      </c>
      <c r="F12" s="39">
        <v>4.6934285099387359E-2</v>
      </c>
      <c r="G12" s="39">
        <v>0.10982742139774845</v>
      </c>
      <c r="H12" s="52">
        <v>0.11970607434509443</v>
      </c>
      <c r="I12" s="39">
        <v>0.14070565044385527</v>
      </c>
      <c r="J12" s="39">
        <v>0.22094881236374492</v>
      </c>
      <c r="K12" s="39">
        <v>0.14228656409717275</v>
      </c>
      <c r="L12" s="39">
        <v>8.1546557829434374E-2</v>
      </c>
      <c r="M12" s="52">
        <v>0.12247042399477014</v>
      </c>
      <c r="N12" s="39">
        <v>0.11052567784009694</v>
      </c>
      <c r="O12" s="39">
        <v>0.22280828696166793</v>
      </c>
      <c r="P12" s="52">
        <v>0.19821068048200288</v>
      </c>
      <c r="Q12" s="39">
        <v>8.9602405866593904E-2</v>
      </c>
      <c r="R12" s="52">
        <v>0.1216411084314368</v>
      </c>
      <c r="S12" s="39">
        <v>0.22405620613547961</v>
      </c>
      <c r="T12" s="52">
        <v>0.15511915106652729</v>
      </c>
      <c r="U12" s="39">
        <v>0.16326112725573322</v>
      </c>
      <c r="V12" s="39">
        <v>0.19899260430392993</v>
      </c>
      <c r="W12" s="39">
        <v>0.18465479355974274</v>
      </c>
      <c r="X12" s="52">
        <v>0.18652725230686243</v>
      </c>
      <c r="Y12" s="39">
        <v>0.15150231401427419</v>
      </c>
      <c r="Z12" s="39">
        <v>0.17582411243364576</v>
      </c>
      <c r="AA12" s="39">
        <v>0.15888284699494781</v>
      </c>
      <c r="AB12" s="39">
        <v>0.17010682336231883</v>
      </c>
      <c r="AC12" s="39">
        <v>0.25104413953270549</v>
      </c>
      <c r="AD12" s="39">
        <v>0</v>
      </c>
      <c r="AE12" s="52">
        <v>0.15755448971409872</v>
      </c>
      <c r="AF12" s="39">
        <v>0.19893911340606354</v>
      </c>
      <c r="AG12" s="52">
        <v>0.18119259840415922</v>
      </c>
      <c r="AH12" s="39">
        <v>0.16851890635033356</v>
      </c>
      <c r="AI12" s="39">
        <v>0.14941446998678923</v>
      </c>
      <c r="AJ12" s="39">
        <v>0.12447680891437518</v>
      </c>
      <c r="AK12" s="39">
        <v>0.15024913695820027</v>
      </c>
      <c r="AL12" s="52">
        <v>0.16304986962313264</v>
      </c>
      <c r="AM12" s="39">
        <v>0.15493204120649134</v>
      </c>
      <c r="AN12" s="39">
        <v>0.17555516744389338</v>
      </c>
      <c r="AO12" s="39">
        <v>0.16971348245739776</v>
      </c>
      <c r="AP12" s="39">
        <v>0.14985699155404153</v>
      </c>
      <c r="AQ12" s="45">
        <v>0.18784017114928048</v>
      </c>
    </row>
    <row r="13" spans="1:43" ht="20" customHeight="1" x14ac:dyDescent="0.25">
      <c r="A13" s="85"/>
      <c r="B13" s="48">
        <v>350</v>
      </c>
      <c r="C13" s="42">
        <v>34</v>
      </c>
      <c r="D13" s="42">
        <v>44</v>
      </c>
      <c r="E13" s="42">
        <v>41</v>
      </c>
      <c r="F13" s="42">
        <v>17</v>
      </c>
      <c r="G13" s="42">
        <v>20</v>
      </c>
      <c r="H13" s="57">
        <v>40</v>
      </c>
      <c r="I13" s="42">
        <v>68</v>
      </c>
      <c r="J13" s="42">
        <v>38</v>
      </c>
      <c r="K13" s="42">
        <v>14</v>
      </c>
      <c r="L13" s="42">
        <v>17</v>
      </c>
      <c r="M13" s="57">
        <v>70</v>
      </c>
      <c r="N13" s="42">
        <v>49</v>
      </c>
      <c r="O13" s="42">
        <v>29</v>
      </c>
      <c r="P13" s="57">
        <v>136</v>
      </c>
      <c r="Q13" s="42">
        <v>63</v>
      </c>
      <c r="R13" s="57">
        <v>117</v>
      </c>
      <c r="S13" s="42">
        <v>230</v>
      </c>
      <c r="T13" s="57">
        <v>85</v>
      </c>
      <c r="U13" s="42">
        <v>79</v>
      </c>
      <c r="V13" s="42">
        <v>99</v>
      </c>
      <c r="W13" s="42">
        <v>87</v>
      </c>
      <c r="X13" s="57">
        <v>89</v>
      </c>
      <c r="Y13" s="42">
        <v>50</v>
      </c>
      <c r="Z13" s="42">
        <v>47</v>
      </c>
      <c r="AA13" s="42">
        <v>104</v>
      </c>
      <c r="AB13" s="42">
        <v>16</v>
      </c>
      <c r="AC13" s="42">
        <v>43</v>
      </c>
      <c r="AD13" s="42">
        <v>0</v>
      </c>
      <c r="AE13" s="57">
        <v>183</v>
      </c>
      <c r="AF13" s="42">
        <v>167</v>
      </c>
      <c r="AG13" s="57">
        <v>71</v>
      </c>
      <c r="AH13" s="42">
        <v>61</v>
      </c>
      <c r="AI13" s="42">
        <v>42</v>
      </c>
      <c r="AJ13" s="42">
        <v>43</v>
      </c>
      <c r="AK13" s="42">
        <v>56</v>
      </c>
      <c r="AL13" s="57">
        <v>193</v>
      </c>
      <c r="AM13" s="42">
        <v>111</v>
      </c>
      <c r="AN13" s="42">
        <v>82</v>
      </c>
      <c r="AO13" s="42">
        <v>117</v>
      </c>
      <c r="AP13" s="42">
        <v>49</v>
      </c>
      <c r="AQ13" s="48">
        <v>68</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56" display="Return to index" xr:uid="{12056975-AB05-4706-9430-8EE8C5644808}"/>
  </hyperlinks>
  <pageMargins left="0.7" right="0.7" top="0.75" bottom="0.75" header="0.3" footer="0.3"/>
  <headerFooter alignWithMargins="0"/>
  <drawing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162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157</v>
      </c>
      <c r="B6" s="43">
        <v>0.24378181828297379</v>
      </c>
      <c r="C6" s="37">
        <v>4.1135604480859046E-2</v>
      </c>
      <c r="D6" s="37">
        <v>0.64647868401379527</v>
      </c>
      <c r="E6" s="37">
        <v>0.33513597838058862</v>
      </c>
      <c r="F6" s="37">
        <v>4.1389843837745556E-2</v>
      </c>
      <c r="G6" s="37">
        <v>0.366150971172641</v>
      </c>
      <c r="H6" s="50">
        <v>4.0168488843223576E-2</v>
      </c>
      <c r="I6" s="37">
        <v>0.48843977740891303</v>
      </c>
      <c r="J6" s="37">
        <v>0.34785962163599871</v>
      </c>
      <c r="K6" s="37">
        <v>0.239220552585793</v>
      </c>
      <c r="L6" s="37">
        <v>5.445519015779423E-2</v>
      </c>
      <c r="M6" s="50">
        <v>6.684321620313724E-2</v>
      </c>
      <c r="N6" s="37">
        <v>0.48707758837844067</v>
      </c>
      <c r="O6" s="37">
        <v>0.37219129110069227</v>
      </c>
      <c r="P6" s="50">
        <v>0.34757288599947356</v>
      </c>
      <c r="Q6" s="37">
        <v>0.13063878306923099</v>
      </c>
      <c r="R6" s="50">
        <v>0.2570402506403473</v>
      </c>
      <c r="S6" s="37">
        <v>0.23057112566609578</v>
      </c>
      <c r="T6" s="50">
        <v>0.32576867260791453</v>
      </c>
      <c r="U6" s="37">
        <v>0.2732761827679166</v>
      </c>
      <c r="V6" s="37">
        <v>0.22894641755779563</v>
      </c>
      <c r="W6" s="37">
        <v>0.13448334476613943</v>
      </c>
      <c r="X6" s="50">
        <v>0.27757502056523919</v>
      </c>
      <c r="Y6" s="37">
        <v>0.20803633979228414</v>
      </c>
      <c r="Z6" s="37">
        <v>0.25861337816161406</v>
      </c>
      <c r="AA6" s="37">
        <v>0.22644582000796185</v>
      </c>
      <c r="AB6" s="37">
        <v>0.19376243211815397</v>
      </c>
      <c r="AC6" s="37">
        <v>0.28997700496403978</v>
      </c>
      <c r="AD6" s="37">
        <v>0</v>
      </c>
      <c r="AE6" s="50">
        <v>0.28498980818933944</v>
      </c>
      <c r="AF6" s="37">
        <v>0.18694761007460681</v>
      </c>
      <c r="AG6" s="50">
        <v>0.21787806336216575</v>
      </c>
      <c r="AH6" s="37">
        <v>0.21575819785579345</v>
      </c>
      <c r="AI6" s="37">
        <v>0.25042653092379275</v>
      </c>
      <c r="AJ6" s="37">
        <v>0.27447666490961597</v>
      </c>
      <c r="AK6" s="37">
        <v>0.32283760096011593</v>
      </c>
      <c r="AL6" s="50">
        <v>0.23836974003611877</v>
      </c>
      <c r="AM6" s="37">
        <v>0.19937291291882203</v>
      </c>
      <c r="AN6" s="37">
        <v>0.29844331047113803</v>
      </c>
      <c r="AO6" s="37">
        <v>0.26067089196332721</v>
      </c>
      <c r="AP6" s="37">
        <v>0.29234142707278549</v>
      </c>
      <c r="AQ6" s="43">
        <v>0.23175934191006622</v>
      </c>
    </row>
    <row r="7" spans="1:43" ht="20" customHeight="1" x14ac:dyDescent="0.25">
      <c r="A7" s="84"/>
      <c r="B7" s="44">
        <v>488</v>
      </c>
      <c r="C7" s="38">
        <v>11</v>
      </c>
      <c r="D7" s="38">
        <v>261</v>
      </c>
      <c r="E7" s="38">
        <v>60</v>
      </c>
      <c r="F7" s="38">
        <v>15</v>
      </c>
      <c r="G7" s="38">
        <v>66</v>
      </c>
      <c r="H7" s="51">
        <v>14</v>
      </c>
      <c r="I7" s="38">
        <v>235</v>
      </c>
      <c r="J7" s="38">
        <v>61</v>
      </c>
      <c r="K7" s="38">
        <v>23</v>
      </c>
      <c r="L7" s="38">
        <v>11</v>
      </c>
      <c r="M7" s="51">
        <v>38</v>
      </c>
      <c r="N7" s="38">
        <v>214</v>
      </c>
      <c r="O7" s="38">
        <v>49</v>
      </c>
      <c r="P7" s="51">
        <v>239</v>
      </c>
      <c r="Q7" s="38">
        <v>92</v>
      </c>
      <c r="R7" s="51">
        <v>248</v>
      </c>
      <c r="S7" s="38">
        <v>237</v>
      </c>
      <c r="T7" s="51">
        <v>178</v>
      </c>
      <c r="U7" s="38">
        <v>132</v>
      </c>
      <c r="V7" s="38">
        <v>113</v>
      </c>
      <c r="W7" s="38">
        <v>64</v>
      </c>
      <c r="X7" s="51">
        <v>133</v>
      </c>
      <c r="Y7" s="38">
        <v>69</v>
      </c>
      <c r="Z7" s="38">
        <v>69</v>
      </c>
      <c r="AA7" s="38">
        <v>148</v>
      </c>
      <c r="AB7" s="38">
        <v>19</v>
      </c>
      <c r="AC7" s="38">
        <v>49</v>
      </c>
      <c r="AD7" s="38">
        <v>0</v>
      </c>
      <c r="AE7" s="51">
        <v>330</v>
      </c>
      <c r="AF7" s="38">
        <v>157</v>
      </c>
      <c r="AG7" s="51">
        <v>85</v>
      </c>
      <c r="AH7" s="38">
        <v>78</v>
      </c>
      <c r="AI7" s="38">
        <v>71</v>
      </c>
      <c r="AJ7" s="38">
        <v>95</v>
      </c>
      <c r="AK7" s="38">
        <v>120</v>
      </c>
      <c r="AL7" s="51">
        <v>283</v>
      </c>
      <c r="AM7" s="38">
        <v>143</v>
      </c>
      <c r="AN7" s="38">
        <v>139</v>
      </c>
      <c r="AO7" s="38">
        <v>179</v>
      </c>
      <c r="AP7" s="38">
        <v>96</v>
      </c>
      <c r="AQ7" s="44">
        <v>83</v>
      </c>
    </row>
    <row r="8" spans="1:43" ht="20" customHeight="1" x14ac:dyDescent="0.25">
      <c r="A8" s="83" t="s">
        <v>158</v>
      </c>
      <c r="B8" s="45">
        <v>0.16945414426483946</v>
      </c>
      <c r="C8" s="39">
        <v>0.60428767219379809</v>
      </c>
      <c r="D8" s="39">
        <v>6.7988691436344437E-2</v>
      </c>
      <c r="E8" s="39">
        <v>0.11517145587682333</v>
      </c>
      <c r="F8" s="39">
        <v>0.13854726955346419</v>
      </c>
      <c r="G8" s="39">
        <v>0.10665864406132036</v>
      </c>
      <c r="H8" s="52">
        <v>0.4844179662149653</v>
      </c>
      <c r="I8" s="39">
        <v>7.6268333433931648E-2</v>
      </c>
      <c r="J8" s="39">
        <v>0.11299094900264121</v>
      </c>
      <c r="K8" s="39">
        <v>0.14883583575452294</v>
      </c>
      <c r="L8" s="39">
        <v>0.14435480040107521</v>
      </c>
      <c r="M8" s="52">
        <v>0.33386435078782639</v>
      </c>
      <c r="N8" s="39">
        <v>7.0652332436686199E-2</v>
      </c>
      <c r="O8" s="39">
        <v>7.3657583390438527E-2</v>
      </c>
      <c r="P8" s="52">
        <v>0.14073913872683522</v>
      </c>
      <c r="Q8" s="39">
        <v>0.21467487331858881</v>
      </c>
      <c r="R8" s="52">
        <v>0.16788136862753231</v>
      </c>
      <c r="S8" s="39">
        <v>0.1720821717982135</v>
      </c>
      <c r="T8" s="52">
        <v>0.18364555189145945</v>
      </c>
      <c r="U8" s="39">
        <v>0.15308684525861149</v>
      </c>
      <c r="V8" s="39">
        <v>0.15056525988571209</v>
      </c>
      <c r="W8" s="39">
        <v>0.18952288642078852</v>
      </c>
      <c r="X8" s="52">
        <v>0.11954504850293532</v>
      </c>
      <c r="Y8" s="39">
        <v>0.20458437891684425</v>
      </c>
      <c r="Z8" s="39">
        <v>0.20018268368140457</v>
      </c>
      <c r="AA8" s="39">
        <v>0.19146847734047179</v>
      </c>
      <c r="AB8" s="39">
        <v>0.16727248627848212</v>
      </c>
      <c r="AC8" s="39">
        <v>0.10991398909091138</v>
      </c>
      <c r="AD8" s="39">
        <v>0</v>
      </c>
      <c r="AE8" s="52">
        <v>0.17415057326861644</v>
      </c>
      <c r="AF8" s="39">
        <v>0.16297681245508625</v>
      </c>
      <c r="AG8" s="52">
        <v>0.17146512798876504</v>
      </c>
      <c r="AH8" s="39">
        <v>0.19853270973597892</v>
      </c>
      <c r="AI8" s="39">
        <v>0.12628105648526738</v>
      </c>
      <c r="AJ8" s="39">
        <v>0.1998910828503648</v>
      </c>
      <c r="AK8" s="39">
        <v>0.20019063781377297</v>
      </c>
      <c r="AL8" s="52">
        <v>0.19047790456145475</v>
      </c>
      <c r="AM8" s="39">
        <v>0.19755483251815589</v>
      </c>
      <c r="AN8" s="39">
        <v>0.17957608609320633</v>
      </c>
      <c r="AO8" s="39">
        <v>0.1398621857557413</v>
      </c>
      <c r="AP8" s="39">
        <v>0.14167227482887002</v>
      </c>
      <c r="AQ8" s="45">
        <v>0.13820978295743808</v>
      </c>
    </row>
    <row r="9" spans="1:43" ht="20" customHeight="1" x14ac:dyDescent="0.25">
      <c r="A9" s="83"/>
      <c r="B9" s="46">
        <v>339</v>
      </c>
      <c r="C9" s="40">
        <v>160</v>
      </c>
      <c r="D9" s="40">
        <v>27</v>
      </c>
      <c r="E9" s="40">
        <v>21</v>
      </c>
      <c r="F9" s="40">
        <v>49</v>
      </c>
      <c r="G9" s="40">
        <v>19</v>
      </c>
      <c r="H9" s="53">
        <v>164</v>
      </c>
      <c r="I9" s="40">
        <v>37</v>
      </c>
      <c r="J9" s="40">
        <v>20</v>
      </c>
      <c r="K9" s="40">
        <v>14</v>
      </c>
      <c r="L9" s="40">
        <v>29</v>
      </c>
      <c r="M9" s="53">
        <v>192</v>
      </c>
      <c r="N9" s="40">
        <v>31</v>
      </c>
      <c r="O9" s="40">
        <v>10</v>
      </c>
      <c r="P9" s="53">
        <v>97</v>
      </c>
      <c r="Q9" s="40">
        <v>150</v>
      </c>
      <c r="R9" s="53">
        <v>162</v>
      </c>
      <c r="S9" s="40">
        <v>177</v>
      </c>
      <c r="T9" s="53">
        <v>100</v>
      </c>
      <c r="U9" s="40">
        <v>74</v>
      </c>
      <c r="V9" s="40">
        <v>75</v>
      </c>
      <c r="W9" s="40">
        <v>90</v>
      </c>
      <c r="X9" s="53">
        <v>57</v>
      </c>
      <c r="Y9" s="40">
        <v>68</v>
      </c>
      <c r="Z9" s="40">
        <v>53</v>
      </c>
      <c r="AA9" s="40">
        <v>126</v>
      </c>
      <c r="AB9" s="40">
        <v>16</v>
      </c>
      <c r="AC9" s="40">
        <v>19</v>
      </c>
      <c r="AD9" s="40">
        <v>0</v>
      </c>
      <c r="AE9" s="53">
        <v>202</v>
      </c>
      <c r="AF9" s="40">
        <v>137</v>
      </c>
      <c r="AG9" s="53">
        <v>67</v>
      </c>
      <c r="AH9" s="40">
        <v>72</v>
      </c>
      <c r="AI9" s="40">
        <v>36</v>
      </c>
      <c r="AJ9" s="40">
        <v>69</v>
      </c>
      <c r="AK9" s="40">
        <v>74</v>
      </c>
      <c r="AL9" s="53">
        <v>226</v>
      </c>
      <c r="AM9" s="40">
        <v>142</v>
      </c>
      <c r="AN9" s="40">
        <v>84</v>
      </c>
      <c r="AO9" s="40">
        <v>96</v>
      </c>
      <c r="AP9" s="40">
        <v>46</v>
      </c>
      <c r="AQ9" s="46">
        <v>50</v>
      </c>
    </row>
    <row r="10" spans="1:43" ht="20" customHeight="1" x14ac:dyDescent="0.25">
      <c r="A10" s="84" t="s">
        <v>159</v>
      </c>
      <c r="B10" s="47">
        <v>0.40251509299178834</v>
      </c>
      <c r="C10" s="41">
        <v>0.21937556387323651</v>
      </c>
      <c r="D10" s="41">
        <v>0.17630270947148285</v>
      </c>
      <c r="E10" s="41">
        <v>0.35325262917764499</v>
      </c>
      <c r="F10" s="41">
        <v>0.74943708045279744</v>
      </c>
      <c r="G10" s="41">
        <v>0.43325580602572145</v>
      </c>
      <c r="H10" s="54">
        <v>0.33025318999681302</v>
      </c>
      <c r="I10" s="41">
        <v>0.28355091492873907</v>
      </c>
      <c r="J10" s="41">
        <v>0.34040182538735381</v>
      </c>
      <c r="K10" s="41">
        <v>0.48956311045761258</v>
      </c>
      <c r="L10" s="41">
        <v>0.702524524270006</v>
      </c>
      <c r="M10" s="54">
        <v>0.44418006245431241</v>
      </c>
      <c r="N10" s="41">
        <v>0.33941037541818614</v>
      </c>
      <c r="O10" s="41">
        <v>0.36191164959496613</v>
      </c>
      <c r="P10" s="54">
        <v>0.31997117779297757</v>
      </c>
      <c r="Q10" s="41">
        <v>0.54019017527161073</v>
      </c>
      <c r="R10" s="54">
        <v>0.43289721877134307</v>
      </c>
      <c r="S10" s="41">
        <v>0.37446532763870921</v>
      </c>
      <c r="T10" s="54">
        <v>0.32999804241401409</v>
      </c>
      <c r="U10" s="41">
        <v>0.40248787332395175</v>
      </c>
      <c r="V10" s="41">
        <v>0.41779532218056109</v>
      </c>
      <c r="W10" s="41">
        <v>0.47031891581104335</v>
      </c>
      <c r="X10" s="54">
        <v>0.38382623432760027</v>
      </c>
      <c r="Y10" s="41">
        <v>0.42881504441428903</v>
      </c>
      <c r="Z10" s="41">
        <v>0.35352975400189385</v>
      </c>
      <c r="AA10" s="41">
        <v>0.43396624629549707</v>
      </c>
      <c r="AB10" s="41">
        <v>0.41823120682670095</v>
      </c>
      <c r="AC10" s="41">
        <v>0.35090878572177175</v>
      </c>
      <c r="AD10" s="41">
        <v>0</v>
      </c>
      <c r="AE10" s="54">
        <v>0.37166122209119729</v>
      </c>
      <c r="AF10" s="41">
        <v>0.44506886294714276</v>
      </c>
      <c r="AG10" s="54">
        <v>0.42710901261096346</v>
      </c>
      <c r="AH10" s="41">
        <v>0.4246752175952882</v>
      </c>
      <c r="AI10" s="41">
        <v>0.46178745562952422</v>
      </c>
      <c r="AJ10" s="41">
        <v>0.38543807698842952</v>
      </c>
      <c r="AK10" s="41">
        <v>0.30647240706568757</v>
      </c>
      <c r="AL10" s="54">
        <v>0.39452621788823938</v>
      </c>
      <c r="AM10" s="41">
        <v>0.42288906505546942</v>
      </c>
      <c r="AN10" s="41">
        <v>0.35083400949617366</v>
      </c>
      <c r="AO10" s="41">
        <v>0.42140660494787707</v>
      </c>
      <c r="AP10" s="41">
        <v>0.3912528500735396</v>
      </c>
      <c r="AQ10" s="47">
        <v>0.44893350938223875</v>
      </c>
    </row>
    <row r="11" spans="1:43" ht="20" customHeight="1" x14ac:dyDescent="0.25">
      <c r="A11" s="84"/>
      <c r="B11" s="44">
        <v>805</v>
      </c>
      <c r="C11" s="38">
        <v>58</v>
      </c>
      <c r="D11" s="38">
        <v>71</v>
      </c>
      <c r="E11" s="38">
        <v>63</v>
      </c>
      <c r="F11" s="38">
        <v>266</v>
      </c>
      <c r="G11" s="38">
        <v>78</v>
      </c>
      <c r="H11" s="51">
        <v>112</v>
      </c>
      <c r="I11" s="38">
        <v>136</v>
      </c>
      <c r="J11" s="38">
        <v>59</v>
      </c>
      <c r="K11" s="38">
        <v>47</v>
      </c>
      <c r="L11" s="38">
        <v>143</v>
      </c>
      <c r="M11" s="51">
        <v>255</v>
      </c>
      <c r="N11" s="38">
        <v>149</v>
      </c>
      <c r="O11" s="38">
        <v>48</v>
      </c>
      <c r="P11" s="51">
        <v>220</v>
      </c>
      <c r="Q11" s="38">
        <v>378</v>
      </c>
      <c r="R11" s="51">
        <v>417</v>
      </c>
      <c r="S11" s="38">
        <v>385</v>
      </c>
      <c r="T11" s="51">
        <v>181</v>
      </c>
      <c r="U11" s="38">
        <v>195</v>
      </c>
      <c r="V11" s="38">
        <v>207</v>
      </c>
      <c r="W11" s="38">
        <v>223</v>
      </c>
      <c r="X11" s="51">
        <v>184</v>
      </c>
      <c r="Y11" s="38">
        <v>142</v>
      </c>
      <c r="Z11" s="38">
        <v>94</v>
      </c>
      <c r="AA11" s="38">
        <v>285</v>
      </c>
      <c r="AB11" s="38">
        <v>40</v>
      </c>
      <c r="AC11" s="38">
        <v>60</v>
      </c>
      <c r="AD11" s="38">
        <v>0</v>
      </c>
      <c r="AE11" s="51">
        <v>431</v>
      </c>
      <c r="AF11" s="38">
        <v>374</v>
      </c>
      <c r="AG11" s="51">
        <v>167</v>
      </c>
      <c r="AH11" s="38">
        <v>154</v>
      </c>
      <c r="AI11" s="38">
        <v>131</v>
      </c>
      <c r="AJ11" s="38">
        <v>134</v>
      </c>
      <c r="AK11" s="38">
        <v>114</v>
      </c>
      <c r="AL11" s="51">
        <v>468</v>
      </c>
      <c r="AM11" s="38">
        <v>304</v>
      </c>
      <c r="AN11" s="38">
        <v>164</v>
      </c>
      <c r="AO11" s="38">
        <v>290</v>
      </c>
      <c r="AP11" s="38">
        <v>128</v>
      </c>
      <c r="AQ11" s="44">
        <v>161</v>
      </c>
    </row>
    <row r="12" spans="1:43" ht="20" customHeight="1" x14ac:dyDescent="0.25">
      <c r="A12" s="83" t="s">
        <v>160</v>
      </c>
      <c r="B12" s="45">
        <v>0.18424894446039999</v>
      </c>
      <c r="C12" s="39">
        <v>0.13520115945210789</v>
      </c>
      <c r="D12" s="39">
        <v>0.10922991507837711</v>
      </c>
      <c r="E12" s="39">
        <v>0.19643993656494291</v>
      </c>
      <c r="F12" s="39">
        <v>7.0625806155992593E-2</v>
      </c>
      <c r="G12" s="39">
        <v>9.3934578740317812E-2</v>
      </c>
      <c r="H12" s="52">
        <v>0.14516035494499865</v>
      </c>
      <c r="I12" s="39">
        <v>0.15174097422841645</v>
      </c>
      <c r="J12" s="39">
        <v>0.19874760397400568</v>
      </c>
      <c r="K12" s="39">
        <v>0.12238050120207106</v>
      </c>
      <c r="L12" s="39">
        <v>9.866548517112475E-2</v>
      </c>
      <c r="M12" s="52">
        <v>0.15511237055472399</v>
      </c>
      <c r="N12" s="39">
        <v>0.10285970376668739</v>
      </c>
      <c r="O12" s="39">
        <v>0.19223947591390345</v>
      </c>
      <c r="P12" s="52">
        <v>0.19171679748071357</v>
      </c>
      <c r="Q12" s="39">
        <v>0.11449616834056758</v>
      </c>
      <c r="R12" s="52">
        <v>0.14218116196077615</v>
      </c>
      <c r="S12" s="39">
        <v>0.22288137489697935</v>
      </c>
      <c r="T12" s="52">
        <v>0.16058773308661167</v>
      </c>
      <c r="U12" s="39">
        <v>0.1711490986495208</v>
      </c>
      <c r="V12" s="39">
        <v>0.20269300037593141</v>
      </c>
      <c r="W12" s="39">
        <v>0.20567485300202859</v>
      </c>
      <c r="X12" s="52">
        <v>0.21905369660422522</v>
      </c>
      <c r="Y12" s="39">
        <v>0.15856423687658291</v>
      </c>
      <c r="Z12" s="39">
        <v>0.18767418415508794</v>
      </c>
      <c r="AA12" s="39">
        <v>0.14811945635606899</v>
      </c>
      <c r="AB12" s="39">
        <v>0.22073387477666298</v>
      </c>
      <c r="AC12" s="39">
        <v>0.24920022022327737</v>
      </c>
      <c r="AD12" s="39">
        <v>0</v>
      </c>
      <c r="AE12" s="52">
        <v>0.16919839645084486</v>
      </c>
      <c r="AF12" s="39">
        <v>0.20500671452316349</v>
      </c>
      <c r="AG12" s="52">
        <v>0.18354779603810573</v>
      </c>
      <c r="AH12" s="39">
        <v>0.16103387481293993</v>
      </c>
      <c r="AI12" s="39">
        <v>0.16150495696141626</v>
      </c>
      <c r="AJ12" s="39">
        <v>0.14019417525159</v>
      </c>
      <c r="AK12" s="39">
        <v>0.17049935416042467</v>
      </c>
      <c r="AL12" s="52">
        <v>0.17662613751418582</v>
      </c>
      <c r="AM12" s="39">
        <v>0.18018318950755013</v>
      </c>
      <c r="AN12" s="39">
        <v>0.17114659393948237</v>
      </c>
      <c r="AO12" s="39">
        <v>0.17806031733305527</v>
      </c>
      <c r="AP12" s="39">
        <v>0.17473344802480453</v>
      </c>
      <c r="AQ12" s="45">
        <v>0.18109736575025781</v>
      </c>
    </row>
    <row r="13" spans="1:43" ht="20" customHeight="1" x14ac:dyDescent="0.25">
      <c r="A13" s="85"/>
      <c r="B13" s="48">
        <v>368</v>
      </c>
      <c r="C13" s="42">
        <v>36</v>
      </c>
      <c r="D13" s="42">
        <v>44</v>
      </c>
      <c r="E13" s="42">
        <v>35</v>
      </c>
      <c r="F13" s="42">
        <v>25</v>
      </c>
      <c r="G13" s="42">
        <v>17</v>
      </c>
      <c r="H13" s="57">
        <v>49</v>
      </c>
      <c r="I13" s="42">
        <v>73</v>
      </c>
      <c r="J13" s="42">
        <v>35</v>
      </c>
      <c r="K13" s="42">
        <v>12</v>
      </c>
      <c r="L13" s="42">
        <v>20</v>
      </c>
      <c r="M13" s="57">
        <v>89</v>
      </c>
      <c r="N13" s="42">
        <v>45</v>
      </c>
      <c r="O13" s="42">
        <v>25</v>
      </c>
      <c r="P13" s="57">
        <v>132</v>
      </c>
      <c r="Q13" s="42">
        <v>80</v>
      </c>
      <c r="R13" s="57">
        <v>137</v>
      </c>
      <c r="S13" s="42">
        <v>229</v>
      </c>
      <c r="T13" s="57">
        <v>88</v>
      </c>
      <c r="U13" s="42">
        <v>83</v>
      </c>
      <c r="V13" s="42">
        <v>100</v>
      </c>
      <c r="W13" s="42">
        <v>97</v>
      </c>
      <c r="X13" s="57">
        <v>105</v>
      </c>
      <c r="Y13" s="42">
        <v>52</v>
      </c>
      <c r="Z13" s="42">
        <v>50</v>
      </c>
      <c r="AA13" s="42">
        <v>97</v>
      </c>
      <c r="AB13" s="42">
        <v>21</v>
      </c>
      <c r="AC13" s="42">
        <v>43</v>
      </c>
      <c r="AD13" s="42">
        <v>0</v>
      </c>
      <c r="AE13" s="57">
        <v>196</v>
      </c>
      <c r="AF13" s="42">
        <v>172</v>
      </c>
      <c r="AG13" s="57">
        <v>72</v>
      </c>
      <c r="AH13" s="42">
        <v>58</v>
      </c>
      <c r="AI13" s="42">
        <v>46</v>
      </c>
      <c r="AJ13" s="42">
        <v>49</v>
      </c>
      <c r="AK13" s="42">
        <v>63</v>
      </c>
      <c r="AL13" s="57">
        <v>209</v>
      </c>
      <c r="AM13" s="42">
        <v>130</v>
      </c>
      <c r="AN13" s="42">
        <v>80</v>
      </c>
      <c r="AO13" s="42">
        <v>122</v>
      </c>
      <c r="AP13" s="42">
        <v>57</v>
      </c>
      <c r="AQ13" s="48">
        <v>65</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57" display="Return to index" xr:uid="{3FAB38D8-0E15-49BA-8F71-C4CFEACE8FE8}"/>
  </hyperlinks>
  <pageMargins left="0.7" right="0.7" top="0.75" bottom="0.75" header="0.3" footer="0.3"/>
  <headerFooter alignWithMargins="0"/>
  <drawing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163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157</v>
      </c>
      <c r="B6" s="43">
        <v>0.24513717156877768</v>
      </c>
      <c r="C6" s="37">
        <v>3.6581944818569051E-2</v>
      </c>
      <c r="D6" s="37">
        <v>0.64357984822036451</v>
      </c>
      <c r="E6" s="37">
        <v>0.33823197008028383</v>
      </c>
      <c r="F6" s="37">
        <v>4.1491268752618243E-2</v>
      </c>
      <c r="G6" s="37">
        <v>0.38379456873397816</v>
      </c>
      <c r="H6" s="50">
        <v>4.0052569245604054E-2</v>
      </c>
      <c r="I6" s="37">
        <v>0.49706396587465074</v>
      </c>
      <c r="J6" s="37">
        <v>0.3282269129867138</v>
      </c>
      <c r="K6" s="37">
        <v>0.2640251953643552</v>
      </c>
      <c r="L6" s="37">
        <v>6.0906016930295931E-2</v>
      </c>
      <c r="M6" s="50">
        <v>6.6113644258172816E-2</v>
      </c>
      <c r="N6" s="37">
        <v>0.50601538376772159</v>
      </c>
      <c r="O6" s="37">
        <v>0.34028659351091434</v>
      </c>
      <c r="P6" s="50">
        <v>0.36168947912059402</v>
      </c>
      <c r="Q6" s="37">
        <v>0.12326146676339554</v>
      </c>
      <c r="R6" s="50">
        <v>0.2612739749807641</v>
      </c>
      <c r="S6" s="37">
        <v>0.22819576289482707</v>
      </c>
      <c r="T6" s="50">
        <v>0.34268223950111848</v>
      </c>
      <c r="U6" s="37">
        <v>0.2646986539307663</v>
      </c>
      <c r="V6" s="37">
        <v>0.22613157437916601</v>
      </c>
      <c r="W6" s="37">
        <v>0.13237384847202197</v>
      </c>
      <c r="X6" s="50">
        <v>0.25647165968097352</v>
      </c>
      <c r="Y6" s="37">
        <v>0.21168866042876633</v>
      </c>
      <c r="Z6" s="37">
        <v>0.29582461068368149</v>
      </c>
      <c r="AA6" s="37">
        <v>0.22863233652879347</v>
      </c>
      <c r="AB6" s="37">
        <v>0.19463902305220673</v>
      </c>
      <c r="AC6" s="37">
        <v>0.29084095280985889</v>
      </c>
      <c r="AD6" s="37">
        <v>0</v>
      </c>
      <c r="AE6" s="50">
        <v>0.29358333334580372</v>
      </c>
      <c r="AF6" s="37">
        <v>0.1783200506272298</v>
      </c>
      <c r="AG6" s="50">
        <v>0.21021882964545338</v>
      </c>
      <c r="AH6" s="37">
        <v>0.2280403455720629</v>
      </c>
      <c r="AI6" s="37">
        <v>0.24623131964421469</v>
      </c>
      <c r="AJ6" s="37">
        <v>0.2795273845953149</v>
      </c>
      <c r="AK6" s="37">
        <v>0.32256599207572539</v>
      </c>
      <c r="AL6" s="50">
        <v>0.24266109451861825</v>
      </c>
      <c r="AM6" s="37">
        <v>0.20595789974005455</v>
      </c>
      <c r="AN6" s="37">
        <v>0.29920138560661641</v>
      </c>
      <c r="AO6" s="37">
        <v>0.25806258073586114</v>
      </c>
      <c r="AP6" s="37">
        <v>0.27158338394934245</v>
      </c>
      <c r="AQ6" s="43">
        <v>0.24571964502240293</v>
      </c>
    </row>
    <row r="7" spans="1:43" ht="20" customHeight="1" x14ac:dyDescent="0.25">
      <c r="A7" s="84"/>
      <c r="B7" s="44">
        <v>490</v>
      </c>
      <c r="C7" s="38">
        <v>10</v>
      </c>
      <c r="D7" s="38">
        <v>260</v>
      </c>
      <c r="E7" s="38">
        <v>60</v>
      </c>
      <c r="F7" s="38">
        <v>15</v>
      </c>
      <c r="G7" s="38">
        <v>69</v>
      </c>
      <c r="H7" s="51">
        <v>14</v>
      </c>
      <c r="I7" s="38">
        <v>239</v>
      </c>
      <c r="J7" s="38">
        <v>57</v>
      </c>
      <c r="K7" s="38">
        <v>25</v>
      </c>
      <c r="L7" s="38">
        <v>12</v>
      </c>
      <c r="M7" s="51">
        <v>38</v>
      </c>
      <c r="N7" s="38">
        <v>222</v>
      </c>
      <c r="O7" s="38">
        <v>45</v>
      </c>
      <c r="P7" s="51">
        <v>248</v>
      </c>
      <c r="Q7" s="38">
        <v>86</v>
      </c>
      <c r="R7" s="51">
        <v>252</v>
      </c>
      <c r="S7" s="38">
        <v>235</v>
      </c>
      <c r="T7" s="51">
        <v>188</v>
      </c>
      <c r="U7" s="38">
        <v>128</v>
      </c>
      <c r="V7" s="38">
        <v>112</v>
      </c>
      <c r="W7" s="38">
        <v>63</v>
      </c>
      <c r="X7" s="51">
        <v>123</v>
      </c>
      <c r="Y7" s="38">
        <v>70</v>
      </c>
      <c r="Z7" s="38">
        <v>79</v>
      </c>
      <c r="AA7" s="38">
        <v>150</v>
      </c>
      <c r="AB7" s="38">
        <v>19</v>
      </c>
      <c r="AC7" s="38">
        <v>50</v>
      </c>
      <c r="AD7" s="38">
        <v>0</v>
      </c>
      <c r="AE7" s="51">
        <v>340</v>
      </c>
      <c r="AF7" s="38">
        <v>150</v>
      </c>
      <c r="AG7" s="51">
        <v>82</v>
      </c>
      <c r="AH7" s="38">
        <v>83</v>
      </c>
      <c r="AI7" s="38">
        <v>70</v>
      </c>
      <c r="AJ7" s="38">
        <v>97</v>
      </c>
      <c r="AK7" s="38">
        <v>120</v>
      </c>
      <c r="AL7" s="51">
        <v>288</v>
      </c>
      <c r="AM7" s="38">
        <v>148</v>
      </c>
      <c r="AN7" s="38">
        <v>140</v>
      </c>
      <c r="AO7" s="38">
        <v>177</v>
      </c>
      <c r="AP7" s="38">
        <v>89</v>
      </c>
      <c r="AQ7" s="44">
        <v>88</v>
      </c>
    </row>
    <row r="8" spans="1:43" ht="20" customHeight="1" x14ac:dyDescent="0.25">
      <c r="A8" s="83" t="s">
        <v>158</v>
      </c>
      <c r="B8" s="45">
        <v>0.15139655730688037</v>
      </c>
      <c r="C8" s="39">
        <v>0.5994098117628458</v>
      </c>
      <c r="D8" s="39">
        <v>5.6394568839584769E-2</v>
      </c>
      <c r="E8" s="39">
        <v>9.9442557235096304E-2</v>
      </c>
      <c r="F8" s="39">
        <v>0.12556377907834013</v>
      </c>
      <c r="G8" s="39">
        <v>4.2234129848675084E-2</v>
      </c>
      <c r="H8" s="52">
        <v>0.46035413089409039</v>
      </c>
      <c r="I8" s="39">
        <v>6.0155215164632674E-2</v>
      </c>
      <c r="J8" s="39">
        <v>9.5797810465675398E-2</v>
      </c>
      <c r="K8" s="39">
        <v>0.11408421358353145</v>
      </c>
      <c r="L8" s="39">
        <v>0.12867698883296783</v>
      </c>
      <c r="M8" s="52">
        <v>0.32091041271115478</v>
      </c>
      <c r="N8" s="39">
        <v>5.3540629758015851E-2</v>
      </c>
      <c r="O8" s="39">
        <v>7.5012069471278628E-2</v>
      </c>
      <c r="P8" s="52">
        <v>0.12318314518826537</v>
      </c>
      <c r="Q8" s="39">
        <v>0.21149199476418418</v>
      </c>
      <c r="R8" s="52">
        <v>0.14639639104069732</v>
      </c>
      <c r="S8" s="39">
        <v>0.1571151093234453</v>
      </c>
      <c r="T8" s="52">
        <v>0.15122483167433776</v>
      </c>
      <c r="U8" s="39">
        <v>0.12783467830188305</v>
      </c>
      <c r="V8" s="39">
        <v>0.15827776104260408</v>
      </c>
      <c r="W8" s="39">
        <v>0.16846531363007833</v>
      </c>
      <c r="X8" s="52">
        <v>0.1335293776041537</v>
      </c>
      <c r="Y8" s="39">
        <v>0.16552385014165769</v>
      </c>
      <c r="Z8" s="39">
        <v>0.12943816978297332</v>
      </c>
      <c r="AA8" s="39">
        <v>0.17859482955760875</v>
      </c>
      <c r="AB8" s="39">
        <v>0.13719243093641081</v>
      </c>
      <c r="AC8" s="39">
        <v>0.11205282976019706</v>
      </c>
      <c r="AD8" s="39">
        <v>0</v>
      </c>
      <c r="AE8" s="52">
        <v>0.15473837132242785</v>
      </c>
      <c r="AF8" s="39">
        <v>0.14678751537144843</v>
      </c>
      <c r="AG8" s="52">
        <v>0.1536577827153992</v>
      </c>
      <c r="AH8" s="39">
        <v>0.16094655075708453</v>
      </c>
      <c r="AI8" s="39">
        <v>0.12295242389108901</v>
      </c>
      <c r="AJ8" s="39">
        <v>0.15913723308665345</v>
      </c>
      <c r="AK8" s="39">
        <v>0.20600093012762194</v>
      </c>
      <c r="AL8" s="52">
        <v>0.17804247293381753</v>
      </c>
      <c r="AM8" s="39">
        <v>0.17624809946905023</v>
      </c>
      <c r="AN8" s="39">
        <v>0.18080665732241413</v>
      </c>
      <c r="AO8" s="39">
        <v>0.11367596419357595</v>
      </c>
      <c r="AP8" s="39">
        <v>0.11878970216278355</v>
      </c>
      <c r="AQ8" s="45">
        <v>0.10900771053935031</v>
      </c>
    </row>
    <row r="9" spans="1:43" ht="20" customHeight="1" x14ac:dyDescent="0.25">
      <c r="A9" s="83"/>
      <c r="B9" s="46">
        <v>303</v>
      </c>
      <c r="C9" s="40">
        <v>159</v>
      </c>
      <c r="D9" s="40">
        <v>23</v>
      </c>
      <c r="E9" s="40">
        <v>18</v>
      </c>
      <c r="F9" s="40">
        <v>45</v>
      </c>
      <c r="G9" s="40">
        <v>8</v>
      </c>
      <c r="H9" s="53">
        <v>156</v>
      </c>
      <c r="I9" s="40">
        <v>29</v>
      </c>
      <c r="J9" s="40">
        <v>17</v>
      </c>
      <c r="K9" s="40">
        <v>11</v>
      </c>
      <c r="L9" s="40">
        <v>26</v>
      </c>
      <c r="M9" s="53">
        <v>185</v>
      </c>
      <c r="N9" s="40">
        <v>24</v>
      </c>
      <c r="O9" s="40">
        <v>10</v>
      </c>
      <c r="P9" s="53">
        <v>85</v>
      </c>
      <c r="Q9" s="40">
        <v>148</v>
      </c>
      <c r="R9" s="53">
        <v>141</v>
      </c>
      <c r="S9" s="40">
        <v>162</v>
      </c>
      <c r="T9" s="53">
        <v>83</v>
      </c>
      <c r="U9" s="40">
        <v>62</v>
      </c>
      <c r="V9" s="40">
        <v>78</v>
      </c>
      <c r="W9" s="40">
        <v>80</v>
      </c>
      <c r="X9" s="53">
        <v>64</v>
      </c>
      <c r="Y9" s="40">
        <v>55</v>
      </c>
      <c r="Z9" s="40">
        <v>35</v>
      </c>
      <c r="AA9" s="40">
        <v>117</v>
      </c>
      <c r="AB9" s="40">
        <v>13</v>
      </c>
      <c r="AC9" s="40">
        <v>19</v>
      </c>
      <c r="AD9" s="40">
        <v>0</v>
      </c>
      <c r="AE9" s="53">
        <v>179</v>
      </c>
      <c r="AF9" s="40">
        <v>123</v>
      </c>
      <c r="AG9" s="53">
        <v>60</v>
      </c>
      <c r="AH9" s="40">
        <v>58</v>
      </c>
      <c r="AI9" s="40">
        <v>35</v>
      </c>
      <c r="AJ9" s="40">
        <v>55</v>
      </c>
      <c r="AK9" s="40">
        <v>76</v>
      </c>
      <c r="AL9" s="53">
        <v>211</v>
      </c>
      <c r="AM9" s="40">
        <v>127</v>
      </c>
      <c r="AN9" s="40">
        <v>84</v>
      </c>
      <c r="AO9" s="40">
        <v>78</v>
      </c>
      <c r="AP9" s="40">
        <v>39</v>
      </c>
      <c r="AQ9" s="46">
        <v>39</v>
      </c>
    </row>
    <row r="10" spans="1:43" ht="20" customHeight="1" x14ac:dyDescent="0.25">
      <c r="A10" s="84" t="s">
        <v>159</v>
      </c>
      <c r="B10" s="47">
        <v>0.41418215274593506</v>
      </c>
      <c r="C10" s="41">
        <v>0.22794499480500452</v>
      </c>
      <c r="D10" s="41">
        <v>0.17863029348959214</v>
      </c>
      <c r="E10" s="41">
        <v>0.33228496565385213</v>
      </c>
      <c r="F10" s="41">
        <v>0.7579985130661453</v>
      </c>
      <c r="G10" s="41">
        <v>0.48777827250759798</v>
      </c>
      <c r="H10" s="54">
        <v>0.35204272282957499</v>
      </c>
      <c r="I10" s="41">
        <v>0.29036726829114473</v>
      </c>
      <c r="J10" s="41">
        <v>0.33962632728030917</v>
      </c>
      <c r="K10" s="41">
        <v>0.48730645403270528</v>
      </c>
      <c r="L10" s="41">
        <v>0.70595423764265519</v>
      </c>
      <c r="M10" s="54">
        <v>0.46167561881747338</v>
      </c>
      <c r="N10" s="41">
        <v>0.33340338892144739</v>
      </c>
      <c r="O10" s="41">
        <v>0.33079050449483866</v>
      </c>
      <c r="P10" s="54">
        <v>0.31614086510232658</v>
      </c>
      <c r="Q10" s="41">
        <v>0.54026432882003095</v>
      </c>
      <c r="R10" s="54">
        <v>0.44632521742058812</v>
      </c>
      <c r="S10" s="41">
        <v>0.38560203980131491</v>
      </c>
      <c r="T10" s="54">
        <v>0.35029068991745499</v>
      </c>
      <c r="U10" s="41">
        <v>0.42349584373000904</v>
      </c>
      <c r="V10" s="41">
        <v>0.40225751001305105</v>
      </c>
      <c r="W10" s="41">
        <v>0.49091969721105216</v>
      </c>
      <c r="X10" s="54">
        <v>0.39208327836294543</v>
      </c>
      <c r="Y10" s="41">
        <v>0.44692268236893556</v>
      </c>
      <c r="Z10" s="41">
        <v>0.36987979151312123</v>
      </c>
      <c r="AA10" s="41">
        <v>0.43669536832754696</v>
      </c>
      <c r="AB10" s="41">
        <v>0.4583538786984937</v>
      </c>
      <c r="AC10" s="41">
        <v>0.37055910809923376</v>
      </c>
      <c r="AD10" s="41">
        <v>0</v>
      </c>
      <c r="AE10" s="54">
        <v>0.36748502945905154</v>
      </c>
      <c r="AF10" s="41">
        <v>0.47858699349766326</v>
      </c>
      <c r="AG10" s="54">
        <v>0.45040278049072108</v>
      </c>
      <c r="AH10" s="41">
        <v>0.44516770018761931</v>
      </c>
      <c r="AI10" s="41">
        <v>0.4757902800629627</v>
      </c>
      <c r="AJ10" s="41">
        <v>0.40462164447120336</v>
      </c>
      <c r="AK10" s="41">
        <v>0.29302941937121829</v>
      </c>
      <c r="AL10" s="54">
        <v>0.39527672741826964</v>
      </c>
      <c r="AM10" s="41">
        <v>0.43398952053310802</v>
      </c>
      <c r="AN10" s="41">
        <v>0.33564070377651289</v>
      </c>
      <c r="AO10" s="41">
        <v>0.4504839454802696</v>
      </c>
      <c r="AP10" s="41">
        <v>0.43839222112338666</v>
      </c>
      <c r="AQ10" s="47">
        <v>0.46152229683006513</v>
      </c>
    </row>
    <row r="11" spans="1:43" ht="20" customHeight="1" x14ac:dyDescent="0.25">
      <c r="A11" s="84"/>
      <c r="B11" s="44">
        <v>828</v>
      </c>
      <c r="C11" s="38">
        <v>60</v>
      </c>
      <c r="D11" s="38">
        <v>72</v>
      </c>
      <c r="E11" s="38">
        <v>59</v>
      </c>
      <c r="F11" s="38">
        <v>269</v>
      </c>
      <c r="G11" s="38">
        <v>88</v>
      </c>
      <c r="H11" s="51">
        <v>119</v>
      </c>
      <c r="I11" s="38">
        <v>140</v>
      </c>
      <c r="J11" s="38">
        <v>59</v>
      </c>
      <c r="K11" s="38">
        <v>47</v>
      </c>
      <c r="L11" s="38">
        <v>144</v>
      </c>
      <c r="M11" s="51">
        <v>266</v>
      </c>
      <c r="N11" s="38">
        <v>146</v>
      </c>
      <c r="O11" s="38">
        <v>44</v>
      </c>
      <c r="P11" s="51">
        <v>217</v>
      </c>
      <c r="Q11" s="38">
        <v>379</v>
      </c>
      <c r="R11" s="51">
        <v>430</v>
      </c>
      <c r="S11" s="38">
        <v>397</v>
      </c>
      <c r="T11" s="51">
        <v>192</v>
      </c>
      <c r="U11" s="38">
        <v>205</v>
      </c>
      <c r="V11" s="38">
        <v>199</v>
      </c>
      <c r="W11" s="38">
        <v>233</v>
      </c>
      <c r="X11" s="51">
        <v>188</v>
      </c>
      <c r="Y11" s="38">
        <v>148</v>
      </c>
      <c r="Z11" s="38">
        <v>99</v>
      </c>
      <c r="AA11" s="38">
        <v>286</v>
      </c>
      <c r="AB11" s="38">
        <v>44</v>
      </c>
      <c r="AC11" s="38">
        <v>63</v>
      </c>
      <c r="AD11" s="38">
        <v>0</v>
      </c>
      <c r="AE11" s="51">
        <v>426</v>
      </c>
      <c r="AF11" s="38">
        <v>402</v>
      </c>
      <c r="AG11" s="51">
        <v>176</v>
      </c>
      <c r="AH11" s="38">
        <v>161</v>
      </c>
      <c r="AI11" s="38">
        <v>135</v>
      </c>
      <c r="AJ11" s="38">
        <v>141</v>
      </c>
      <c r="AK11" s="38">
        <v>109</v>
      </c>
      <c r="AL11" s="51">
        <v>469</v>
      </c>
      <c r="AM11" s="38">
        <v>312</v>
      </c>
      <c r="AN11" s="38">
        <v>157</v>
      </c>
      <c r="AO11" s="38">
        <v>310</v>
      </c>
      <c r="AP11" s="38">
        <v>144</v>
      </c>
      <c r="AQ11" s="44">
        <v>166</v>
      </c>
    </row>
    <row r="12" spans="1:43" ht="20" customHeight="1" x14ac:dyDescent="0.25">
      <c r="A12" s="83" t="s">
        <v>160</v>
      </c>
      <c r="B12" s="45">
        <v>0.18928411837840842</v>
      </c>
      <c r="C12" s="39">
        <v>0.13606324861358216</v>
      </c>
      <c r="D12" s="39">
        <v>0.12139528945045795</v>
      </c>
      <c r="E12" s="39">
        <v>0.23004050703076764</v>
      </c>
      <c r="F12" s="39">
        <v>7.4946439102896403E-2</v>
      </c>
      <c r="G12" s="39">
        <v>8.6193028909749503E-2</v>
      </c>
      <c r="H12" s="52">
        <v>0.14755057703073102</v>
      </c>
      <c r="I12" s="39">
        <v>0.15241355066957218</v>
      </c>
      <c r="J12" s="39">
        <v>0.23634894926730105</v>
      </c>
      <c r="K12" s="39">
        <v>0.13458413701940777</v>
      </c>
      <c r="L12" s="39">
        <v>0.10446275659408127</v>
      </c>
      <c r="M12" s="52">
        <v>0.15130032421319861</v>
      </c>
      <c r="N12" s="39">
        <v>0.10704059755281578</v>
      </c>
      <c r="O12" s="39">
        <v>0.25391083252296887</v>
      </c>
      <c r="P12" s="52">
        <v>0.1989865105888142</v>
      </c>
      <c r="Q12" s="39">
        <v>0.1249822096523874</v>
      </c>
      <c r="R12" s="52">
        <v>0.1460044165579493</v>
      </c>
      <c r="S12" s="39">
        <v>0.22908708798041058</v>
      </c>
      <c r="T12" s="52">
        <v>0.15580223890708866</v>
      </c>
      <c r="U12" s="39">
        <v>0.18397082403734236</v>
      </c>
      <c r="V12" s="39">
        <v>0.21333315456517915</v>
      </c>
      <c r="W12" s="39">
        <v>0.20824114068684732</v>
      </c>
      <c r="X12" s="52">
        <v>0.2179156843519274</v>
      </c>
      <c r="Y12" s="39">
        <v>0.1758648070606407</v>
      </c>
      <c r="Z12" s="39">
        <v>0.20485742802022433</v>
      </c>
      <c r="AA12" s="39">
        <v>0.15607746558605029</v>
      </c>
      <c r="AB12" s="39">
        <v>0.20981466731288873</v>
      </c>
      <c r="AC12" s="39">
        <v>0.22654710933071062</v>
      </c>
      <c r="AD12" s="39">
        <v>0</v>
      </c>
      <c r="AE12" s="52">
        <v>0.18419326587271492</v>
      </c>
      <c r="AF12" s="39">
        <v>0.19630544050365775</v>
      </c>
      <c r="AG12" s="52">
        <v>0.18572060714842614</v>
      </c>
      <c r="AH12" s="39">
        <v>0.16584540348323384</v>
      </c>
      <c r="AI12" s="39">
        <v>0.15502597640173416</v>
      </c>
      <c r="AJ12" s="39">
        <v>0.15671373784682865</v>
      </c>
      <c r="AK12" s="39">
        <v>0.17840365842543535</v>
      </c>
      <c r="AL12" s="52">
        <v>0.18401970512929325</v>
      </c>
      <c r="AM12" s="39">
        <v>0.18380448025778443</v>
      </c>
      <c r="AN12" s="39">
        <v>0.18435125329445703</v>
      </c>
      <c r="AO12" s="39">
        <v>0.17777750959029417</v>
      </c>
      <c r="AP12" s="39">
        <v>0.17123469276448694</v>
      </c>
      <c r="AQ12" s="45">
        <v>0.18375034760818235</v>
      </c>
    </row>
    <row r="13" spans="1:43" ht="20" customHeight="1" x14ac:dyDescent="0.25">
      <c r="A13" s="85"/>
      <c r="B13" s="48">
        <v>379</v>
      </c>
      <c r="C13" s="42">
        <v>36</v>
      </c>
      <c r="D13" s="42">
        <v>49</v>
      </c>
      <c r="E13" s="42">
        <v>41</v>
      </c>
      <c r="F13" s="42">
        <v>27</v>
      </c>
      <c r="G13" s="42">
        <v>16</v>
      </c>
      <c r="H13" s="57">
        <v>50</v>
      </c>
      <c r="I13" s="42">
        <v>73</v>
      </c>
      <c r="J13" s="42">
        <v>41</v>
      </c>
      <c r="K13" s="42">
        <v>13</v>
      </c>
      <c r="L13" s="42">
        <v>21</v>
      </c>
      <c r="M13" s="57">
        <v>87</v>
      </c>
      <c r="N13" s="42">
        <v>47</v>
      </c>
      <c r="O13" s="42">
        <v>34</v>
      </c>
      <c r="P13" s="57">
        <v>137</v>
      </c>
      <c r="Q13" s="42">
        <v>88</v>
      </c>
      <c r="R13" s="57">
        <v>141</v>
      </c>
      <c r="S13" s="42">
        <v>236</v>
      </c>
      <c r="T13" s="57">
        <v>85</v>
      </c>
      <c r="U13" s="42">
        <v>89</v>
      </c>
      <c r="V13" s="42">
        <v>106</v>
      </c>
      <c r="W13" s="42">
        <v>99</v>
      </c>
      <c r="X13" s="57">
        <v>104</v>
      </c>
      <c r="Y13" s="42">
        <v>58</v>
      </c>
      <c r="Z13" s="42">
        <v>55</v>
      </c>
      <c r="AA13" s="42">
        <v>102</v>
      </c>
      <c r="AB13" s="42">
        <v>20</v>
      </c>
      <c r="AC13" s="42">
        <v>39</v>
      </c>
      <c r="AD13" s="42">
        <v>0</v>
      </c>
      <c r="AE13" s="57">
        <v>214</v>
      </c>
      <c r="AF13" s="42">
        <v>165</v>
      </c>
      <c r="AG13" s="57">
        <v>72</v>
      </c>
      <c r="AH13" s="42">
        <v>60</v>
      </c>
      <c r="AI13" s="42">
        <v>44</v>
      </c>
      <c r="AJ13" s="42">
        <v>54</v>
      </c>
      <c r="AK13" s="42">
        <v>66</v>
      </c>
      <c r="AL13" s="57">
        <v>218</v>
      </c>
      <c r="AM13" s="42">
        <v>132</v>
      </c>
      <c r="AN13" s="42">
        <v>86</v>
      </c>
      <c r="AO13" s="42">
        <v>122</v>
      </c>
      <c r="AP13" s="42">
        <v>56</v>
      </c>
      <c r="AQ13" s="48">
        <v>66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58" display="Return to index" xr:uid="{1C149C8C-5318-4C35-BCBA-E006A3571D34}"/>
  </hyperlinks>
  <pageMargins left="0.7" right="0.7" top="0.75" bottom="0.75" header="0.3" footer="0.3"/>
  <headerFooter alignWithMargins="0"/>
  <drawing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164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347</v>
      </c>
      <c r="B4" s="35">
        <v>2000</v>
      </c>
      <c r="C4" s="49">
        <v>283</v>
      </c>
      <c r="D4" s="35">
        <v>445</v>
      </c>
      <c r="E4" s="35">
        <v>150</v>
      </c>
      <c r="F4" s="35">
        <v>346</v>
      </c>
      <c r="G4" s="35">
        <v>184</v>
      </c>
      <c r="H4" s="49">
        <v>351</v>
      </c>
      <c r="I4" s="35">
        <v>525</v>
      </c>
      <c r="J4" s="35">
        <v>140</v>
      </c>
      <c r="K4" s="35">
        <v>91</v>
      </c>
      <c r="L4" s="35">
        <v>204</v>
      </c>
      <c r="M4" s="49">
        <v>573</v>
      </c>
      <c r="N4" s="35">
        <v>460</v>
      </c>
      <c r="O4" s="35">
        <v>120</v>
      </c>
      <c r="P4" s="49">
        <v>688</v>
      </c>
      <c r="Q4" s="35">
        <v>651</v>
      </c>
      <c r="R4" s="49">
        <v>903</v>
      </c>
      <c r="S4" s="35">
        <v>1090</v>
      </c>
      <c r="T4" s="49">
        <v>568</v>
      </c>
      <c r="U4" s="35">
        <v>473</v>
      </c>
      <c r="V4" s="35">
        <v>453</v>
      </c>
      <c r="W4" s="35">
        <v>506</v>
      </c>
      <c r="X4" s="49">
        <v>504</v>
      </c>
      <c r="Y4" s="35">
        <v>365</v>
      </c>
      <c r="Z4" s="35">
        <v>230</v>
      </c>
      <c r="AA4" s="35">
        <v>616</v>
      </c>
      <c r="AB4" s="35">
        <v>107</v>
      </c>
      <c r="AC4" s="35">
        <v>178</v>
      </c>
      <c r="AD4" s="35">
        <v>0</v>
      </c>
      <c r="AE4" s="49">
        <v>1163</v>
      </c>
      <c r="AF4" s="35">
        <v>837</v>
      </c>
      <c r="AG4" s="49">
        <v>426</v>
      </c>
      <c r="AH4" s="35">
        <v>355</v>
      </c>
      <c r="AI4" s="35">
        <v>278</v>
      </c>
      <c r="AJ4" s="35">
        <v>334</v>
      </c>
      <c r="AK4" s="35">
        <v>370</v>
      </c>
      <c r="AL4" s="49">
        <v>1193</v>
      </c>
      <c r="AM4" s="35">
        <v>753</v>
      </c>
      <c r="AN4" s="35">
        <v>440</v>
      </c>
      <c r="AO4" s="35">
        <v>690</v>
      </c>
      <c r="AP4" s="35">
        <v>331</v>
      </c>
      <c r="AQ4" s="36">
        <v>359</v>
      </c>
    </row>
    <row r="5" spans="1:43" s="24" customFormat="1" ht="24" customHeight="1" x14ac:dyDescent="0.25">
      <c r="A5" s="32" t="s">
        <v>348</v>
      </c>
      <c r="B5" s="31">
        <v>2000</v>
      </c>
      <c r="C5" s="55">
        <v>265</v>
      </c>
      <c r="D5" s="31">
        <v>403</v>
      </c>
      <c r="E5" s="31">
        <v>178</v>
      </c>
      <c r="F5" s="31">
        <v>355</v>
      </c>
      <c r="G5" s="31">
        <v>181</v>
      </c>
      <c r="H5" s="55">
        <v>338</v>
      </c>
      <c r="I5" s="31">
        <v>481</v>
      </c>
      <c r="J5" s="31">
        <v>174</v>
      </c>
      <c r="K5" s="31">
        <v>96</v>
      </c>
      <c r="L5" s="31">
        <v>204</v>
      </c>
      <c r="M5" s="55">
        <v>575</v>
      </c>
      <c r="N5" s="31">
        <v>439</v>
      </c>
      <c r="O5" s="31">
        <v>132</v>
      </c>
      <c r="P5" s="55">
        <v>687</v>
      </c>
      <c r="Q5" s="31">
        <v>701</v>
      </c>
      <c r="R5" s="55">
        <v>964</v>
      </c>
      <c r="S5" s="31">
        <v>1029</v>
      </c>
      <c r="T5" s="55">
        <v>547</v>
      </c>
      <c r="U5" s="31">
        <v>484</v>
      </c>
      <c r="V5" s="31">
        <v>495</v>
      </c>
      <c r="W5" s="31">
        <v>474</v>
      </c>
      <c r="X5" s="55">
        <v>479</v>
      </c>
      <c r="Y5" s="31">
        <v>331</v>
      </c>
      <c r="Z5" s="31">
        <v>267</v>
      </c>
      <c r="AA5" s="31">
        <v>656</v>
      </c>
      <c r="AB5" s="31">
        <v>97</v>
      </c>
      <c r="AC5" s="31">
        <v>171</v>
      </c>
      <c r="AD5" s="31">
        <v>0</v>
      </c>
      <c r="AE5" s="55">
        <v>1159</v>
      </c>
      <c r="AF5" s="31">
        <v>841</v>
      </c>
      <c r="AG5" s="55">
        <v>390</v>
      </c>
      <c r="AH5" s="31">
        <v>362</v>
      </c>
      <c r="AI5" s="31">
        <v>284</v>
      </c>
      <c r="AJ5" s="31">
        <v>348</v>
      </c>
      <c r="AK5" s="31">
        <v>371</v>
      </c>
      <c r="AL5" s="55">
        <v>1186</v>
      </c>
      <c r="AM5" s="31">
        <v>719</v>
      </c>
      <c r="AN5" s="31">
        <v>467</v>
      </c>
      <c r="AO5" s="31">
        <v>688</v>
      </c>
      <c r="AP5" s="31">
        <v>328</v>
      </c>
      <c r="AQ5" s="56">
        <v>359</v>
      </c>
    </row>
    <row r="6" spans="1:43" ht="20" customHeight="1" x14ac:dyDescent="0.25">
      <c r="A6" s="86" t="s">
        <v>157</v>
      </c>
      <c r="B6" s="43">
        <v>0.25485884608047921</v>
      </c>
      <c r="C6" s="37">
        <v>4.7799337325167661E-2</v>
      </c>
      <c r="D6" s="37">
        <v>0.65124078234389937</v>
      </c>
      <c r="E6" s="37">
        <v>0.35705018683069212</v>
      </c>
      <c r="F6" s="37">
        <v>6.3886036017990741E-2</v>
      </c>
      <c r="G6" s="37">
        <v>0.41204462575283252</v>
      </c>
      <c r="H6" s="50">
        <v>5.1936009382983511E-2</v>
      </c>
      <c r="I6" s="37">
        <v>0.47098606528335246</v>
      </c>
      <c r="J6" s="37">
        <v>0.33525200571403863</v>
      </c>
      <c r="K6" s="37">
        <v>0.36128755894458792</v>
      </c>
      <c r="L6" s="37">
        <v>8.3533057857568635E-2</v>
      </c>
      <c r="M6" s="50">
        <v>6.9758267676097607E-2</v>
      </c>
      <c r="N6" s="37">
        <v>0.48968601479591195</v>
      </c>
      <c r="O6" s="37">
        <v>0.35237450963265837</v>
      </c>
      <c r="P6" s="50">
        <v>0.35965001319518453</v>
      </c>
      <c r="Q6" s="37">
        <v>0.13421744950834641</v>
      </c>
      <c r="R6" s="50">
        <v>0.26706248969820295</v>
      </c>
      <c r="S6" s="37">
        <v>0.2416712451260298</v>
      </c>
      <c r="T6" s="50">
        <v>0.35595727118072334</v>
      </c>
      <c r="U6" s="37">
        <v>0.2899679194723479</v>
      </c>
      <c r="V6" s="37">
        <v>0.2337421612740643</v>
      </c>
      <c r="W6" s="37">
        <v>0.12432036705040561</v>
      </c>
      <c r="X6" s="50">
        <v>0.27697623000793881</v>
      </c>
      <c r="Y6" s="37">
        <v>0.22438673716040625</v>
      </c>
      <c r="Z6" s="37">
        <v>0.30162901830799921</v>
      </c>
      <c r="AA6" s="37">
        <v>0.22938733817609339</v>
      </c>
      <c r="AB6" s="37">
        <v>0.20881305302763187</v>
      </c>
      <c r="AC6" s="37">
        <v>0.30259558388802338</v>
      </c>
      <c r="AD6" s="37">
        <v>0</v>
      </c>
      <c r="AE6" s="50">
        <v>0.29176316177685474</v>
      </c>
      <c r="AF6" s="37">
        <v>0.20396028085463436</v>
      </c>
      <c r="AG6" s="50">
        <v>0.22146697378557328</v>
      </c>
      <c r="AH6" s="37">
        <v>0.24116762011727982</v>
      </c>
      <c r="AI6" s="37">
        <v>0.25508441347087074</v>
      </c>
      <c r="AJ6" s="37">
        <v>0.28238077267070077</v>
      </c>
      <c r="AK6" s="37">
        <v>0.33526762898536799</v>
      </c>
      <c r="AL6" s="50">
        <v>0.2359648811803709</v>
      </c>
      <c r="AM6" s="37">
        <v>0.19239604720674561</v>
      </c>
      <c r="AN6" s="37">
        <v>0.30308150604356032</v>
      </c>
      <c r="AO6" s="37">
        <v>0.28523969117427517</v>
      </c>
      <c r="AP6" s="37">
        <v>0.29165023769244092</v>
      </c>
      <c r="AQ6" s="43">
        <v>0.27938760070948981</v>
      </c>
    </row>
    <row r="7" spans="1:43" ht="20" customHeight="1" x14ac:dyDescent="0.25">
      <c r="A7" s="84"/>
      <c r="B7" s="44">
        <v>510</v>
      </c>
      <c r="C7" s="38">
        <v>13</v>
      </c>
      <c r="D7" s="38">
        <v>263</v>
      </c>
      <c r="E7" s="38">
        <v>64</v>
      </c>
      <c r="F7" s="38">
        <v>23</v>
      </c>
      <c r="G7" s="38">
        <v>75</v>
      </c>
      <c r="H7" s="51">
        <v>18</v>
      </c>
      <c r="I7" s="38">
        <v>226</v>
      </c>
      <c r="J7" s="38">
        <v>58</v>
      </c>
      <c r="K7" s="38">
        <v>35</v>
      </c>
      <c r="L7" s="38">
        <v>17</v>
      </c>
      <c r="M7" s="51">
        <v>40</v>
      </c>
      <c r="N7" s="38">
        <v>215</v>
      </c>
      <c r="O7" s="38">
        <v>47</v>
      </c>
      <c r="P7" s="51">
        <v>247</v>
      </c>
      <c r="Q7" s="38">
        <v>94</v>
      </c>
      <c r="R7" s="51">
        <v>258</v>
      </c>
      <c r="S7" s="38">
        <v>249</v>
      </c>
      <c r="T7" s="51">
        <v>195</v>
      </c>
      <c r="U7" s="38">
        <v>140</v>
      </c>
      <c r="V7" s="38">
        <v>116</v>
      </c>
      <c r="W7" s="38">
        <v>59</v>
      </c>
      <c r="X7" s="51">
        <v>133</v>
      </c>
      <c r="Y7" s="38">
        <v>74</v>
      </c>
      <c r="Z7" s="38">
        <v>81</v>
      </c>
      <c r="AA7" s="38">
        <v>150</v>
      </c>
      <c r="AB7" s="38">
        <v>20</v>
      </c>
      <c r="AC7" s="38">
        <v>52</v>
      </c>
      <c r="AD7" s="38">
        <v>0</v>
      </c>
      <c r="AE7" s="51">
        <v>338</v>
      </c>
      <c r="AF7" s="38">
        <v>171</v>
      </c>
      <c r="AG7" s="51">
        <v>86</v>
      </c>
      <c r="AH7" s="38">
        <v>87</v>
      </c>
      <c r="AI7" s="38">
        <v>72</v>
      </c>
      <c r="AJ7" s="38">
        <v>98</v>
      </c>
      <c r="AK7" s="38">
        <v>124</v>
      </c>
      <c r="AL7" s="51">
        <v>280</v>
      </c>
      <c r="AM7" s="38">
        <v>138</v>
      </c>
      <c r="AN7" s="38">
        <v>141</v>
      </c>
      <c r="AO7" s="38">
        <v>196</v>
      </c>
      <c r="AP7" s="38">
        <v>96</v>
      </c>
      <c r="AQ7" s="44">
        <v>100</v>
      </c>
    </row>
    <row r="8" spans="1:43" ht="20" customHeight="1" x14ac:dyDescent="0.25">
      <c r="A8" s="83" t="s">
        <v>158</v>
      </c>
      <c r="B8" s="45">
        <v>0.13065902673161045</v>
      </c>
      <c r="C8" s="39">
        <v>0.49609082536627613</v>
      </c>
      <c r="D8" s="39">
        <v>5.3692429342104886E-2</v>
      </c>
      <c r="E8" s="39">
        <v>9.466685119896194E-2</v>
      </c>
      <c r="F8" s="39">
        <v>0.11611354543604527</v>
      </c>
      <c r="G8" s="39">
        <v>7.0433811788520331E-2</v>
      </c>
      <c r="H8" s="52">
        <v>0.38986550772850159</v>
      </c>
      <c r="I8" s="39">
        <v>6.9189762919628292E-2</v>
      </c>
      <c r="J8" s="39">
        <v>6.0618941296407776E-2</v>
      </c>
      <c r="K8" s="39">
        <v>8.1057350802626826E-2</v>
      </c>
      <c r="L8" s="39">
        <v>0.10901951196265208</v>
      </c>
      <c r="M8" s="52">
        <v>0.25620024374077949</v>
      </c>
      <c r="N8" s="39">
        <v>6.4597122643351018E-2</v>
      </c>
      <c r="O8" s="39">
        <v>4.9150492681492304E-2</v>
      </c>
      <c r="P8" s="52">
        <v>0.1129004081376125</v>
      </c>
      <c r="Q8" s="39">
        <v>0.15688252855527085</v>
      </c>
      <c r="R8" s="52">
        <v>0.13872388372153821</v>
      </c>
      <c r="S8" s="39">
        <v>0.1239869763142708</v>
      </c>
      <c r="T8" s="52">
        <v>0.1683371993413699</v>
      </c>
      <c r="U8" s="39">
        <v>0.11373308118428302</v>
      </c>
      <c r="V8" s="39">
        <v>0.11185940957435302</v>
      </c>
      <c r="W8" s="39">
        <v>0.12408110780307786</v>
      </c>
      <c r="X8" s="52">
        <v>9.1082013022092928E-2</v>
      </c>
      <c r="Y8" s="39">
        <v>0.14607485840574516</v>
      </c>
      <c r="Z8" s="39">
        <v>0.15451085158526529</v>
      </c>
      <c r="AA8" s="39">
        <v>0.15484603930665686</v>
      </c>
      <c r="AB8" s="39">
        <v>0.11354531111083828</v>
      </c>
      <c r="AC8" s="39">
        <v>9.1231128671174305E-2</v>
      </c>
      <c r="AD8" s="39">
        <v>0</v>
      </c>
      <c r="AE8" s="52">
        <v>0.13860189385625785</v>
      </c>
      <c r="AF8" s="39">
        <v>0.11970419576413599</v>
      </c>
      <c r="AG8" s="52">
        <v>0.13427618241662648</v>
      </c>
      <c r="AH8" s="39">
        <v>0.13079375637321153</v>
      </c>
      <c r="AI8" s="39">
        <v>0.12241800550493311</v>
      </c>
      <c r="AJ8" s="39">
        <v>0.14351504185135816</v>
      </c>
      <c r="AK8" s="39">
        <v>0.1693976853721518</v>
      </c>
      <c r="AL8" s="52">
        <v>0.14645947782176949</v>
      </c>
      <c r="AM8" s="39">
        <v>0.13850317168068188</v>
      </c>
      <c r="AN8" s="39">
        <v>0.15871595489185408</v>
      </c>
      <c r="AO8" s="39">
        <v>0.10930699598537254</v>
      </c>
      <c r="AP8" s="39">
        <v>0.12246866438879193</v>
      </c>
      <c r="AQ8" s="45">
        <v>9.7291908980535607E-2</v>
      </c>
    </row>
    <row r="9" spans="1:43" ht="20" customHeight="1" x14ac:dyDescent="0.25">
      <c r="A9" s="83"/>
      <c r="B9" s="46">
        <v>261</v>
      </c>
      <c r="C9" s="40">
        <v>132</v>
      </c>
      <c r="D9" s="40">
        <v>22</v>
      </c>
      <c r="E9" s="40">
        <v>17</v>
      </c>
      <c r="F9" s="40">
        <v>41</v>
      </c>
      <c r="G9" s="40">
        <v>13</v>
      </c>
      <c r="H9" s="53">
        <v>132</v>
      </c>
      <c r="I9" s="40">
        <v>33</v>
      </c>
      <c r="J9" s="40">
        <v>11</v>
      </c>
      <c r="K9" s="40">
        <v>8</v>
      </c>
      <c r="L9" s="40">
        <v>22</v>
      </c>
      <c r="M9" s="53">
        <v>147</v>
      </c>
      <c r="N9" s="40">
        <v>28</v>
      </c>
      <c r="O9" s="40">
        <v>6</v>
      </c>
      <c r="P9" s="53">
        <v>78</v>
      </c>
      <c r="Q9" s="40">
        <v>110</v>
      </c>
      <c r="R9" s="53">
        <v>134</v>
      </c>
      <c r="S9" s="40">
        <v>128</v>
      </c>
      <c r="T9" s="53">
        <v>92</v>
      </c>
      <c r="U9" s="40">
        <v>55</v>
      </c>
      <c r="V9" s="40">
        <v>55</v>
      </c>
      <c r="W9" s="40">
        <v>59</v>
      </c>
      <c r="X9" s="53">
        <v>44</v>
      </c>
      <c r="Y9" s="40">
        <v>48</v>
      </c>
      <c r="Z9" s="40">
        <v>41</v>
      </c>
      <c r="AA9" s="40">
        <v>102</v>
      </c>
      <c r="AB9" s="40">
        <v>11</v>
      </c>
      <c r="AC9" s="40">
        <v>16</v>
      </c>
      <c r="AD9" s="40">
        <v>0</v>
      </c>
      <c r="AE9" s="53">
        <v>161</v>
      </c>
      <c r="AF9" s="40">
        <v>101</v>
      </c>
      <c r="AG9" s="53">
        <v>52</v>
      </c>
      <c r="AH9" s="40">
        <v>47</v>
      </c>
      <c r="AI9" s="40">
        <v>35</v>
      </c>
      <c r="AJ9" s="40">
        <v>50</v>
      </c>
      <c r="AK9" s="40">
        <v>63</v>
      </c>
      <c r="AL9" s="53">
        <v>174</v>
      </c>
      <c r="AM9" s="40">
        <v>100</v>
      </c>
      <c r="AN9" s="40">
        <v>74</v>
      </c>
      <c r="AO9" s="40">
        <v>75</v>
      </c>
      <c r="AP9" s="40">
        <v>40</v>
      </c>
      <c r="AQ9" s="46">
        <v>35</v>
      </c>
    </row>
    <row r="10" spans="1:43" ht="20" customHeight="1" x14ac:dyDescent="0.25">
      <c r="A10" s="84" t="s">
        <v>159</v>
      </c>
      <c r="B10" s="47">
        <v>0.42593841735952576</v>
      </c>
      <c r="C10" s="41">
        <v>0.29393995356582253</v>
      </c>
      <c r="D10" s="41">
        <v>0.17450569766483329</v>
      </c>
      <c r="E10" s="41">
        <v>0.32844658412976796</v>
      </c>
      <c r="F10" s="41">
        <v>0.76522937146394132</v>
      </c>
      <c r="G10" s="41">
        <v>0.42459211464737023</v>
      </c>
      <c r="H10" s="54">
        <v>0.4128247443867008</v>
      </c>
      <c r="I10" s="41">
        <v>0.29612123311832511</v>
      </c>
      <c r="J10" s="41">
        <v>0.37476399732224563</v>
      </c>
      <c r="K10" s="41">
        <v>0.44529041393734525</v>
      </c>
      <c r="L10" s="41">
        <v>0.72880140581323427</v>
      </c>
      <c r="M10" s="54">
        <v>0.52319044941519077</v>
      </c>
      <c r="N10" s="41">
        <v>0.32676002346325794</v>
      </c>
      <c r="O10" s="41">
        <v>0.34035783796166319</v>
      </c>
      <c r="P10" s="54">
        <v>0.33119736555082191</v>
      </c>
      <c r="Q10" s="41">
        <v>0.58738481685987209</v>
      </c>
      <c r="R10" s="54">
        <v>0.4543060652555313</v>
      </c>
      <c r="S10" s="41">
        <v>0.4009780650677417</v>
      </c>
      <c r="T10" s="54">
        <v>0.31763907584856937</v>
      </c>
      <c r="U10" s="41">
        <v>0.42060846095601784</v>
      </c>
      <c r="V10" s="41">
        <v>0.43378977799101237</v>
      </c>
      <c r="W10" s="41">
        <v>0.54824578956344017</v>
      </c>
      <c r="X10" s="54">
        <v>0.42702070401364034</v>
      </c>
      <c r="Y10" s="41">
        <v>0.45843103114495148</v>
      </c>
      <c r="Z10" s="41">
        <v>0.36927195381890526</v>
      </c>
      <c r="AA10" s="41">
        <v>0.43911963896153322</v>
      </c>
      <c r="AB10" s="41">
        <v>0.49787678489765291</v>
      </c>
      <c r="AC10" s="41">
        <v>0.35722987614870433</v>
      </c>
      <c r="AD10" s="41">
        <v>0</v>
      </c>
      <c r="AE10" s="54">
        <v>0.39751258801230682</v>
      </c>
      <c r="AF10" s="41">
        <v>0.46514342365287037</v>
      </c>
      <c r="AG10" s="54">
        <v>0.45274744157300473</v>
      </c>
      <c r="AH10" s="41">
        <v>0.45424139250043538</v>
      </c>
      <c r="AI10" s="41">
        <v>0.46897911744697685</v>
      </c>
      <c r="AJ10" s="41">
        <v>0.43818074837004933</v>
      </c>
      <c r="AK10" s="41">
        <v>0.31518471519655789</v>
      </c>
      <c r="AL10" s="54">
        <v>0.43077798410976215</v>
      </c>
      <c r="AM10" s="41">
        <v>0.47689482851601367</v>
      </c>
      <c r="AN10" s="41">
        <v>0.35973621724122024</v>
      </c>
      <c r="AO10" s="41">
        <v>0.43043728317228003</v>
      </c>
      <c r="AP10" s="41">
        <v>0.42166893097032238</v>
      </c>
      <c r="AQ10" s="47">
        <v>0.43844177860298061</v>
      </c>
    </row>
    <row r="11" spans="1:43" ht="20" customHeight="1" x14ac:dyDescent="0.25">
      <c r="A11" s="84"/>
      <c r="B11" s="44">
        <v>852</v>
      </c>
      <c r="C11" s="38">
        <v>78</v>
      </c>
      <c r="D11" s="38">
        <v>70</v>
      </c>
      <c r="E11" s="38">
        <v>59</v>
      </c>
      <c r="F11" s="38">
        <v>271</v>
      </c>
      <c r="G11" s="38">
        <v>77</v>
      </c>
      <c r="H11" s="51">
        <v>140</v>
      </c>
      <c r="I11" s="38">
        <v>142</v>
      </c>
      <c r="J11" s="38">
        <v>65</v>
      </c>
      <c r="K11" s="38">
        <v>43</v>
      </c>
      <c r="L11" s="38">
        <v>149</v>
      </c>
      <c r="M11" s="51">
        <v>301</v>
      </c>
      <c r="N11" s="38">
        <v>144</v>
      </c>
      <c r="O11" s="38">
        <v>45</v>
      </c>
      <c r="P11" s="51">
        <v>227</v>
      </c>
      <c r="Q11" s="38">
        <v>412</v>
      </c>
      <c r="R11" s="51">
        <v>438</v>
      </c>
      <c r="S11" s="38">
        <v>412</v>
      </c>
      <c r="T11" s="51">
        <v>174</v>
      </c>
      <c r="U11" s="38">
        <v>204</v>
      </c>
      <c r="V11" s="38">
        <v>215</v>
      </c>
      <c r="W11" s="38">
        <v>260</v>
      </c>
      <c r="X11" s="51">
        <v>205</v>
      </c>
      <c r="Y11" s="38">
        <v>152</v>
      </c>
      <c r="Z11" s="38">
        <v>99</v>
      </c>
      <c r="AA11" s="38">
        <v>288</v>
      </c>
      <c r="AB11" s="38">
        <v>48</v>
      </c>
      <c r="AC11" s="38">
        <v>61</v>
      </c>
      <c r="AD11" s="38">
        <v>0</v>
      </c>
      <c r="AE11" s="51">
        <v>461</v>
      </c>
      <c r="AF11" s="38">
        <v>391</v>
      </c>
      <c r="AG11" s="51">
        <v>177</v>
      </c>
      <c r="AH11" s="38">
        <v>164</v>
      </c>
      <c r="AI11" s="38">
        <v>133</v>
      </c>
      <c r="AJ11" s="38">
        <v>152</v>
      </c>
      <c r="AK11" s="38">
        <v>117</v>
      </c>
      <c r="AL11" s="51">
        <v>511</v>
      </c>
      <c r="AM11" s="38">
        <v>343</v>
      </c>
      <c r="AN11" s="38">
        <v>168</v>
      </c>
      <c r="AO11" s="38">
        <v>296</v>
      </c>
      <c r="AP11" s="38">
        <v>138</v>
      </c>
      <c r="AQ11" s="44">
        <v>158</v>
      </c>
    </row>
    <row r="12" spans="1:43" ht="20" customHeight="1" x14ac:dyDescent="0.25">
      <c r="A12" s="83" t="s">
        <v>160</v>
      </c>
      <c r="B12" s="45">
        <v>0.18854370982838606</v>
      </c>
      <c r="C12" s="39">
        <v>0.16216988374273503</v>
      </c>
      <c r="D12" s="39">
        <v>0.12056109064916183</v>
      </c>
      <c r="E12" s="39">
        <v>0.21983637784057783</v>
      </c>
      <c r="F12" s="39">
        <v>5.47710470820226E-2</v>
      </c>
      <c r="G12" s="39">
        <v>9.2929447811277655E-2</v>
      </c>
      <c r="H12" s="52">
        <v>0.14537373850181473</v>
      </c>
      <c r="I12" s="39">
        <v>0.16370293867869454</v>
      </c>
      <c r="J12" s="39">
        <v>0.22936505566730744</v>
      </c>
      <c r="K12" s="39">
        <v>0.11236467631543974</v>
      </c>
      <c r="L12" s="39">
        <v>7.8646024366545331E-2</v>
      </c>
      <c r="M12" s="52">
        <v>0.15085103916793155</v>
      </c>
      <c r="N12" s="39">
        <v>0.11895683909747966</v>
      </c>
      <c r="O12" s="39">
        <v>0.25811715972418647</v>
      </c>
      <c r="P12" s="52">
        <v>0.19625221311638111</v>
      </c>
      <c r="Q12" s="39">
        <v>0.12151520507650863</v>
      </c>
      <c r="R12" s="52">
        <v>0.13990756132472656</v>
      </c>
      <c r="S12" s="39">
        <v>0.23336371349195545</v>
      </c>
      <c r="T12" s="52">
        <v>0.15806645362933727</v>
      </c>
      <c r="U12" s="39">
        <v>0.17569053838735185</v>
      </c>
      <c r="V12" s="39">
        <v>0.22060865116057063</v>
      </c>
      <c r="W12" s="39">
        <v>0.20335273558307626</v>
      </c>
      <c r="X12" s="52">
        <v>0.20492105295632806</v>
      </c>
      <c r="Y12" s="39">
        <v>0.17110737328889741</v>
      </c>
      <c r="Z12" s="39">
        <v>0.17458817628783077</v>
      </c>
      <c r="AA12" s="39">
        <v>0.17664698355571612</v>
      </c>
      <c r="AB12" s="39">
        <v>0.17976485096387701</v>
      </c>
      <c r="AC12" s="39">
        <v>0.24894341129209813</v>
      </c>
      <c r="AD12" s="39">
        <v>0</v>
      </c>
      <c r="AE12" s="52">
        <v>0.1721223563545787</v>
      </c>
      <c r="AF12" s="39">
        <v>0.21119209972835862</v>
      </c>
      <c r="AG12" s="52">
        <v>0.19150940222479548</v>
      </c>
      <c r="AH12" s="39">
        <v>0.17379723100907365</v>
      </c>
      <c r="AI12" s="39">
        <v>0.15351846357721977</v>
      </c>
      <c r="AJ12" s="39">
        <v>0.13592343710789212</v>
      </c>
      <c r="AK12" s="39">
        <v>0.1801499704459234</v>
      </c>
      <c r="AL12" s="52">
        <v>0.18679765688809641</v>
      </c>
      <c r="AM12" s="39">
        <v>0.19220595259655618</v>
      </c>
      <c r="AN12" s="39">
        <v>0.17846632182336569</v>
      </c>
      <c r="AO12" s="39">
        <v>0.17501602966807306</v>
      </c>
      <c r="AP12" s="39">
        <v>0.16421216694844445</v>
      </c>
      <c r="AQ12" s="45">
        <v>0.18487871170699463</v>
      </c>
    </row>
    <row r="13" spans="1:43" ht="20" customHeight="1" x14ac:dyDescent="0.25">
      <c r="A13" s="85"/>
      <c r="B13" s="48">
        <v>377</v>
      </c>
      <c r="C13" s="42">
        <v>43</v>
      </c>
      <c r="D13" s="42">
        <v>49</v>
      </c>
      <c r="E13" s="42">
        <v>39</v>
      </c>
      <c r="F13" s="42">
        <v>19</v>
      </c>
      <c r="G13" s="42">
        <v>17</v>
      </c>
      <c r="H13" s="57">
        <v>49</v>
      </c>
      <c r="I13" s="42">
        <v>79</v>
      </c>
      <c r="J13" s="42">
        <v>40</v>
      </c>
      <c r="K13" s="42">
        <v>11</v>
      </c>
      <c r="L13" s="42">
        <v>16</v>
      </c>
      <c r="M13" s="57">
        <v>87</v>
      </c>
      <c r="N13" s="42">
        <v>52</v>
      </c>
      <c r="O13" s="42">
        <v>34</v>
      </c>
      <c r="P13" s="57">
        <v>135</v>
      </c>
      <c r="Q13" s="42">
        <v>85</v>
      </c>
      <c r="R13" s="57">
        <v>135</v>
      </c>
      <c r="S13" s="42">
        <v>240</v>
      </c>
      <c r="T13" s="57">
        <v>86</v>
      </c>
      <c r="U13" s="42">
        <v>85</v>
      </c>
      <c r="V13" s="42">
        <v>109</v>
      </c>
      <c r="W13" s="42">
        <v>96</v>
      </c>
      <c r="X13" s="57">
        <v>98</v>
      </c>
      <c r="Y13" s="42">
        <v>57</v>
      </c>
      <c r="Z13" s="42">
        <v>47</v>
      </c>
      <c r="AA13" s="42">
        <v>116</v>
      </c>
      <c r="AB13" s="42">
        <v>17</v>
      </c>
      <c r="AC13" s="42">
        <v>42</v>
      </c>
      <c r="AD13" s="42">
        <v>0</v>
      </c>
      <c r="AE13" s="57">
        <v>200</v>
      </c>
      <c r="AF13" s="42">
        <v>178</v>
      </c>
      <c r="AG13" s="57">
        <v>75</v>
      </c>
      <c r="AH13" s="42">
        <v>63</v>
      </c>
      <c r="AI13" s="42">
        <v>44</v>
      </c>
      <c r="AJ13" s="42">
        <v>47</v>
      </c>
      <c r="AK13" s="42">
        <v>67</v>
      </c>
      <c r="AL13" s="57">
        <v>222</v>
      </c>
      <c r="AM13" s="42">
        <v>138</v>
      </c>
      <c r="AN13" s="42">
        <v>83</v>
      </c>
      <c r="AO13" s="42">
        <v>120</v>
      </c>
      <c r="AP13" s="42">
        <v>54</v>
      </c>
      <c r="AQ13" s="48">
        <v>66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59" display="Return to index" xr:uid="{68345D70-12AD-4465-8965-A2CEF632A98F}"/>
  </hyperlinks>
  <pageMargins left="0.7" right="0.7" top="0.75" bottom="0.75" header="0.3" footer="0.3"/>
  <headerFooter alignWithMargins="0"/>
  <drawing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Q2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165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166</v>
      </c>
      <c r="B6" s="43">
        <v>0.11631584697571631</v>
      </c>
      <c r="C6" s="37">
        <v>5.8405264454265901E-2</v>
      </c>
      <c r="D6" s="37">
        <v>0.3010139826178897</v>
      </c>
      <c r="E6" s="37">
        <v>0.12353761351667533</v>
      </c>
      <c r="F6" s="37">
        <v>4.0543337567041829E-2</v>
      </c>
      <c r="G6" s="37">
        <v>0.14520068268322292</v>
      </c>
      <c r="H6" s="50">
        <v>4.2123805744603782E-2</v>
      </c>
      <c r="I6" s="37">
        <v>0.20688599471240054</v>
      </c>
      <c r="J6" s="37">
        <v>0.11171259540972907</v>
      </c>
      <c r="K6" s="37">
        <v>0.1459787358528126</v>
      </c>
      <c r="L6" s="37">
        <v>5.3148577572763714E-2</v>
      </c>
      <c r="M6" s="50">
        <v>5.450771423740406E-2</v>
      </c>
      <c r="N6" s="37">
        <v>0.18860369061116317</v>
      </c>
      <c r="O6" s="37">
        <v>0.12688764835123786</v>
      </c>
      <c r="P6" s="50">
        <v>0.12786276269390018</v>
      </c>
      <c r="Q6" s="37">
        <v>8.6880476652494737E-2</v>
      </c>
      <c r="R6" s="50">
        <v>0.13714141696745352</v>
      </c>
      <c r="S6" s="37">
        <v>9.6879629715116045E-2</v>
      </c>
      <c r="T6" s="50">
        <v>0.18562887498461803</v>
      </c>
      <c r="U6" s="37">
        <v>0.10554632446762267</v>
      </c>
      <c r="V6" s="37">
        <v>0.10143987933795437</v>
      </c>
      <c r="W6" s="37">
        <v>6.2863537955904464E-2</v>
      </c>
      <c r="X6" s="50">
        <v>0.13810916916368393</v>
      </c>
      <c r="Y6" s="37">
        <v>0.11217599027293783</v>
      </c>
      <c r="Z6" s="37">
        <v>0.11628400522782345</v>
      </c>
      <c r="AA6" s="37">
        <v>0.1071425820768302</v>
      </c>
      <c r="AB6" s="37">
        <v>6.2071217971542095E-2</v>
      </c>
      <c r="AC6" s="37">
        <v>0.15489488753467373</v>
      </c>
      <c r="AD6" s="37">
        <v>3.7297557691342881E-2</v>
      </c>
      <c r="AE6" s="50">
        <v>0.12277033923475146</v>
      </c>
      <c r="AF6" s="37">
        <v>0.10752797276610669</v>
      </c>
      <c r="AG6" s="50">
        <v>0.12417585763932043</v>
      </c>
      <c r="AH6" s="37">
        <v>0.14451402673923339</v>
      </c>
      <c r="AI6" s="37">
        <v>0.10744201682664017</v>
      </c>
      <c r="AJ6" s="37">
        <v>0.1073685347610451</v>
      </c>
      <c r="AK6" s="37">
        <v>0.14500061512575116</v>
      </c>
      <c r="AL6" s="50">
        <v>0.11475730636907272</v>
      </c>
      <c r="AM6" s="37">
        <v>0.10936076024647941</v>
      </c>
      <c r="AN6" s="37">
        <v>0.12326032890997286</v>
      </c>
      <c r="AO6" s="37">
        <v>0.125759580005146</v>
      </c>
      <c r="AP6" s="37">
        <v>0.11618615672121013</v>
      </c>
      <c r="AQ6" s="43">
        <v>0.13455890026594727</v>
      </c>
    </row>
    <row r="7" spans="1:43" ht="20" customHeight="1" x14ac:dyDescent="0.25">
      <c r="A7" s="84"/>
      <c r="B7" s="44">
        <v>238</v>
      </c>
      <c r="C7" s="38">
        <v>15</v>
      </c>
      <c r="D7" s="38">
        <v>121</v>
      </c>
      <c r="E7" s="38">
        <v>22</v>
      </c>
      <c r="F7" s="38">
        <v>14</v>
      </c>
      <c r="G7" s="38">
        <v>26</v>
      </c>
      <c r="H7" s="51">
        <v>14</v>
      </c>
      <c r="I7" s="38">
        <v>98</v>
      </c>
      <c r="J7" s="38">
        <v>19</v>
      </c>
      <c r="K7" s="38">
        <v>14</v>
      </c>
      <c r="L7" s="38">
        <v>11</v>
      </c>
      <c r="M7" s="51">
        <v>31</v>
      </c>
      <c r="N7" s="38">
        <v>82</v>
      </c>
      <c r="O7" s="38">
        <v>17</v>
      </c>
      <c r="P7" s="51">
        <v>90</v>
      </c>
      <c r="Q7" s="38">
        <v>62</v>
      </c>
      <c r="R7" s="51">
        <v>136</v>
      </c>
      <c r="S7" s="38">
        <v>102</v>
      </c>
      <c r="T7" s="51">
        <v>104</v>
      </c>
      <c r="U7" s="38">
        <v>52</v>
      </c>
      <c r="V7" s="38">
        <v>51</v>
      </c>
      <c r="W7" s="38">
        <v>31</v>
      </c>
      <c r="X7" s="51">
        <v>66</v>
      </c>
      <c r="Y7" s="38">
        <v>37</v>
      </c>
      <c r="Z7" s="38">
        <v>31</v>
      </c>
      <c r="AA7" s="38">
        <v>70</v>
      </c>
      <c r="AB7" s="38">
        <v>6</v>
      </c>
      <c r="AC7" s="38">
        <v>26</v>
      </c>
      <c r="AD7" s="38">
        <v>2</v>
      </c>
      <c r="AE7" s="51">
        <v>145</v>
      </c>
      <c r="AF7" s="38">
        <v>93</v>
      </c>
      <c r="AG7" s="51">
        <v>50</v>
      </c>
      <c r="AH7" s="38">
        <v>54</v>
      </c>
      <c r="AI7" s="38">
        <v>31</v>
      </c>
      <c r="AJ7" s="38">
        <v>39</v>
      </c>
      <c r="AK7" s="38">
        <v>55</v>
      </c>
      <c r="AL7" s="51">
        <v>139</v>
      </c>
      <c r="AM7" s="38">
        <v>81</v>
      </c>
      <c r="AN7" s="38">
        <v>58</v>
      </c>
      <c r="AO7" s="38">
        <v>88</v>
      </c>
      <c r="AP7" s="38">
        <v>39</v>
      </c>
      <c r="AQ7" s="44">
        <v>49</v>
      </c>
    </row>
    <row r="8" spans="1:43" ht="20" customHeight="1" x14ac:dyDescent="0.25">
      <c r="A8" s="83" t="s">
        <v>167</v>
      </c>
      <c r="B8" s="45">
        <v>0.27419290822314069</v>
      </c>
      <c r="C8" s="39">
        <v>0.30685455082328272</v>
      </c>
      <c r="D8" s="39">
        <v>0.34803437834163764</v>
      </c>
      <c r="E8" s="39">
        <v>0.33846506889951838</v>
      </c>
      <c r="F8" s="39">
        <v>0.20688786778334098</v>
      </c>
      <c r="G8" s="39">
        <v>0.39792703459689638</v>
      </c>
      <c r="H8" s="52">
        <v>0.27735933800966944</v>
      </c>
      <c r="I8" s="39">
        <v>0.33213091081283791</v>
      </c>
      <c r="J8" s="39">
        <v>0.36664733936432092</v>
      </c>
      <c r="K8" s="39">
        <v>0.29622192692531812</v>
      </c>
      <c r="L8" s="39">
        <v>0.20309289113699935</v>
      </c>
      <c r="M8" s="52">
        <v>0.2733930132695952</v>
      </c>
      <c r="N8" s="39">
        <v>0.29095316854975062</v>
      </c>
      <c r="O8" s="39">
        <v>0.33239706161915045</v>
      </c>
      <c r="P8" s="52">
        <v>0.3226278085491226</v>
      </c>
      <c r="Q8" s="39">
        <v>0.22432982780802824</v>
      </c>
      <c r="R8" s="52">
        <v>0.28876018994064079</v>
      </c>
      <c r="S8" s="39">
        <v>0.26235262093298223</v>
      </c>
      <c r="T8" s="52">
        <v>0.31665429268281658</v>
      </c>
      <c r="U8" s="39">
        <v>0.25990416452268617</v>
      </c>
      <c r="V8" s="39">
        <v>0.25747396792677435</v>
      </c>
      <c r="W8" s="39">
        <v>0.25724856651958999</v>
      </c>
      <c r="X8" s="52">
        <v>0.28993440016307598</v>
      </c>
      <c r="Y8" s="39">
        <v>0.27764821906268183</v>
      </c>
      <c r="Z8" s="39">
        <v>0.30395130883212446</v>
      </c>
      <c r="AA8" s="39">
        <v>0.27234064470124986</v>
      </c>
      <c r="AB8" s="39">
        <v>0.20008829751899104</v>
      </c>
      <c r="AC8" s="39">
        <v>0.22057767379214643</v>
      </c>
      <c r="AD8" s="39">
        <v>0.29016494903532442</v>
      </c>
      <c r="AE8" s="52">
        <v>0.28727502153864093</v>
      </c>
      <c r="AF8" s="39">
        <v>0.25638144271994068</v>
      </c>
      <c r="AG8" s="52">
        <v>0.24588050336562403</v>
      </c>
      <c r="AH8" s="39">
        <v>0.24397082788024071</v>
      </c>
      <c r="AI8" s="39">
        <v>0.30935889172738351</v>
      </c>
      <c r="AJ8" s="39">
        <v>0.27486674876332412</v>
      </c>
      <c r="AK8" s="39">
        <v>0.33626491132153896</v>
      </c>
      <c r="AL8" s="52">
        <v>0.27474599073696893</v>
      </c>
      <c r="AM8" s="39">
        <v>0.25526336758912177</v>
      </c>
      <c r="AN8" s="39">
        <v>0.30544362215133725</v>
      </c>
      <c r="AO8" s="39">
        <v>0.26250135709702777</v>
      </c>
      <c r="AP8" s="39">
        <v>0.25531015776631066</v>
      </c>
      <c r="AQ8" s="45">
        <v>0.26911107904219839</v>
      </c>
    </row>
    <row r="9" spans="1:43" ht="20" customHeight="1" x14ac:dyDescent="0.25">
      <c r="A9" s="83"/>
      <c r="B9" s="46">
        <v>562</v>
      </c>
      <c r="C9" s="40">
        <v>81</v>
      </c>
      <c r="D9" s="40">
        <v>140</v>
      </c>
      <c r="E9" s="40">
        <v>60</v>
      </c>
      <c r="F9" s="40">
        <v>73</v>
      </c>
      <c r="G9" s="40">
        <v>72</v>
      </c>
      <c r="H9" s="53">
        <v>92</v>
      </c>
      <c r="I9" s="40">
        <v>157</v>
      </c>
      <c r="J9" s="40">
        <v>63</v>
      </c>
      <c r="K9" s="40">
        <v>28</v>
      </c>
      <c r="L9" s="40">
        <v>41</v>
      </c>
      <c r="M9" s="53">
        <v>156</v>
      </c>
      <c r="N9" s="40">
        <v>127</v>
      </c>
      <c r="O9" s="40">
        <v>43</v>
      </c>
      <c r="P9" s="53">
        <v>227</v>
      </c>
      <c r="Q9" s="40">
        <v>161</v>
      </c>
      <c r="R9" s="53">
        <v>285</v>
      </c>
      <c r="S9" s="40">
        <v>277</v>
      </c>
      <c r="T9" s="53">
        <v>178</v>
      </c>
      <c r="U9" s="40">
        <v>129</v>
      </c>
      <c r="V9" s="40">
        <v>131</v>
      </c>
      <c r="W9" s="40">
        <v>125</v>
      </c>
      <c r="X9" s="53">
        <v>138</v>
      </c>
      <c r="Y9" s="40">
        <v>92</v>
      </c>
      <c r="Z9" s="40">
        <v>81</v>
      </c>
      <c r="AA9" s="40">
        <v>178</v>
      </c>
      <c r="AB9" s="40">
        <v>19</v>
      </c>
      <c r="AC9" s="40">
        <v>38</v>
      </c>
      <c r="AD9" s="40">
        <v>16</v>
      </c>
      <c r="AE9" s="53">
        <v>340</v>
      </c>
      <c r="AF9" s="40">
        <v>223</v>
      </c>
      <c r="AG9" s="53">
        <v>100</v>
      </c>
      <c r="AH9" s="40">
        <v>90</v>
      </c>
      <c r="AI9" s="40">
        <v>89</v>
      </c>
      <c r="AJ9" s="40">
        <v>99</v>
      </c>
      <c r="AK9" s="40">
        <v>127</v>
      </c>
      <c r="AL9" s="53">
        <v>334</v>
      </c>
      <c r="AM9" s="40">
        <v>190</v>
      </c>
      <c r="AN9" s="40">
        <v>144</v>
      </c>
      <c r="AO9" s="40">
        <v>184</v>
      </c>
      <c r="AP9" s="40">
        <v>86</v>
      </c>
      <c r="AQ9" s="46">
        <v>98</v>
      </c>
    </row>
    <row r="10" spans="1:43" ht="20" customHeight="1" x14ac:dyDescent="0.25">
      <c r="A10" s="84" t="s">
        <v>168</v>
      </c>
      <c r="B10" s="47">
        <v>6.0380693457577544E-2</v>
      </c>
      <c r="C10" s="41">
        <v>7.6839452977580866E-2</v>
      </c>
      <c r="D10" s="41">
        <v>4.3722423755135645E-2</v>
      </c>
      <c r="E10" s="41">
        <v>2.3586003120533872E-2</v>
      </c>
      <c r="F10" s="41">
        <v>9.3521634431157741E-2</v>
      </c>
      <c r="G10" s="41">
        <v>6.4007312558356122E-2</v>
      </c>
      <c r="H10" s="54">
        <v>7.4269162090233584E-2</v>
      </c>
      <c r="I10" s="41">
        <v>4.8343255608474821E-2</v>
      </c>
      <c r="J10" s="41">
        <v>3.8236221826397181E-2</v>
      </c>
      <c r="K10" s="41">
        <v>0.10832968171815079</v>
      </c>
      <c r="L10" s="41">
        <v>8.0268034248308043E-2</v>
      </c>
      <c r="M10" s="54">
        <v>6.8181373236997009E-2</v>
      </c>
      <c r="N10" s="41">
        <v>6.2739353327454866E-2</v>
      </c>
      <c r="O10" s="41">
        <v>2.3465130562987775E-2</v>
      </c>
      <c r="P10" s="54">
        <v>5.4964412141402512E-2</v>
      </c>
      <c r="Q10" s="41">
        <v>6.1696831752551223E-2</v>
      </c>
      <c r="R10" s="54">
        <v>6.978428025686105E-2</v>
      </c>
      <c r="S10" s="41">
        <v>5.196664523934727E-2</v>
      </c>
      <c r="T10" s="54">
        <v>6.8592383284979005E-2</v>
      </c>
      <c r="U10" s="41">
        <v>6.437320342773814E-2</v>
      </c>
      <c r="V10" s="41">
        <v>3.707567721689746E-2</v>
      </c>
      <c r="W10" s="41">
        <v>7.1177673952762699E-2</v>
      </c>
      <c r="X10" s="54">
        <v>6.5513071132775297E-2</v>
      </c>
      <c r="Y10" s="41">
        <v>4.6031630355102368E-2</v>
      </c>
      <c r="Z10" s="41">
        <v>6.2313296146552295E-2</v>
      </c>
      <c r="AA10" s="41">
        <v>6.6632410840684553E-2</v>
      </c>
      <c r="AB10" s="41">
        <v>4.435112208521047E-2</v>
      </c>
      <c r="AC10" s="41">
        <v>5.791149508283313E-2</v>
      </c>
      <c r="AD10" s="41">
        <v>5.3978786206326929E-2</v>
      </c>
      <c r="AE10" s="54">
        <v>5.9024291235990962E-2</v>
      </c>
      <c r="AF10" s="41">
        <v>6.2227452524373915E-2</v>
      </c>
      <c r="AG10" s="54">
        <v>5.7706024965413237E-2</v>
      </c>
      <c r="AH10" s="41">
        <v>6.9061645620550796E-2</v>
      </c>
      <c r="AI10" s="41">
        <v>5.0787703783654291E-2</v>
      </c>
      <c r="AJ10" s="41">
        <v>8.4484208709231332E-2</v>
      </c>
      <c r="AK10" s="41">
        <v>4.8256950539420369E-2</v>
      </c>
      <c r="AL10" s="54">
        <v>6.0855249188906953E-2</v>
      </c>
      <c r="AM10" s="41">
        <v>5.8240825841024219E-2</v>
      </c>
      <c r="AN10" s="41">
        <v>6.4974643363160667E-2</v>
      </c>
      <c r="AO10" s="41">
        <v>6.2996333989168679E-2</v>
      </c>
      <c r="AP10" s="41">
        <v>6.4687922878197898E-2</v>
      </c>
      <c r="AQ10" s="47">
        <v>6.1441526273818076E-2</v>
      </c>
    </row>
    <row r="11" spans="1:43" ht="20" customHeight="1" x14ac:dyDescent="0.25">
      <c r="A11" s="84"/>
      <c r="B11" s="44">
        <v>124</v>
      </c>
      <c r="C11" s="38">
        <v>20</v>
      </c>
      <c r="D11" s="38">
        <v>18</v>
      </c>
      <c r="E11" s="38">
        <v>4</v>
      </c>
      <c r="F11" s="38">
        <v>33</v>
      </c>
      <c r="G11" s="38">
        <v>12</v>
      </c>
      <c r="H11" s="51">
        <v>25</v>
      </c>
      <c r="I11" s="38">
        <v>23</v>
      </c>
      <c r="J11" s="38">
        <v>7</v>
      </c>
      <c r="K11" s="38">
        <v>10</v>
      </c>
      <c r="L11" s="38">
        <v>16</v>
      </c>
      <c r="M11" s="51">
        <v>39</v>
      </c>
      <c r="N11" s="38">
        <v>27</v>
      </c>
      <c r="O11" s="38">
        <v>3</v>
      </c>
      <c r="P11" s="51">
        <v>39</v>
      </c>
      <c r="Q11" s="38">
        <v>44</v>
      </c>
      <c r="R11" s="51">
        <v>69</v>
      </c>
      <c r="S11" s="38">
        <v>55</v>
      </c>
      <c r="T11" s="51">
        <v>38</v>
      </c>
      <c r="U11" s="38">
        <v>32</v>
      </c>
      <c r="V11" s="38">
        <v>19</v>
      </c>
      <c r="W11" s="38">
        <v>35</v>
      </c>
      <c r="X11" s="51">
        <v>31</v>
      </c>
      <c r="Y11" s="38">
        <v>15</v>
      </c>
      <c r="Z11" s="38">
        <v>17</v>
      </c>
      <c r="AA11" s="38">
        <v>44</v>
      </c>
      <c r="AB11" s="38">
        <v>4</v>
      </c>
      <c r="AC11" s="38">
        <v>10</v>
      </c>
      <c r="AD11" s="38">
        <v>3</v>
      </c>
      <c r="AE11" s="51">
        <v>70</v>
      </c>
      <c r="AF11" s="38">
        <v>54</v>
      </c>
      <c r="AG11" s="51">
        <v>23</v>
      </c>
      <c r="AH11" s="38">
        <v>26</v>
      </c>
      <c r="AI11" s="38">
        <v>15</v>
      </c>
      <c r="AJ11" s="38">
        <v>30</v>
      </c>
      <c r="AK11" s="38">
        <v>18</v>
      </c>
      <c r="AL11" s="51">
        <v>74</v>
      </c>
      <c r="AM11" s="38">
        <v>43</v>
      </c>
      <c r="AN11" s="38">
        <v>31</v>
      </c>
      <c r="AO11" s="38">
        <v>44</v>
      </c>
      <c r="AP11" s="38">
        <v>22</v>
      </c>
      <c r="AQ11" s="44">
        <v>22</v>
      </c>
    </row>
    <row r="12" spans="1:43" ht="20" customHeight="1" x14ac:dyDescent="0.25">
      <c r="A12" s="83" t="s">
        <v>169</v>
      </c>
      <c r="B12" s="45">
        <v>6.2450766725448144E-2</v>
      </c>
      <c r="C12" s="39">
        <v>8.6592153480947467E-2</v>
      </c>
      <c r="D12" s="39">
        <v>9.6838515388130899E-3</v>
      </c>
      <c r="E12" s="39">
        <v>4.6415808635174499E-2</v>
      </c>
      <c r="F12" s="39">
        <v>0.15559318718300211</v>
      </c>
      <c r="G12" s="39">
        <v>5.0987183624763295E-2</v>
      </c>
      <c r="H12" s="52">
        <v>9.6053458079132709E-2</v>
      </c>
      <c r="I12" s="39">
        <v>3.9058798707354014E-2</v>
      </c>
      <c r="J12" s="39">
        <v>5.0966161454511695E-2</v>
      </c>
      <c r="K12" s="39">
        <v>2.734299647708658E-2</v>
      </c>
      <c r="L12" s="39">
        <v>0.11616516012210344</v>
      </c>
      <c r="M12" s="52">
        <v>9.4977439594672516E-2</v>
      </c>
      <c r="N12" s="39">
        <v>5.8670942364654373E-2</v>
      </c>
      <c r="O12" s="39">
        <v>5.9208271428341411E-2</v>
      </c>
      <c r="P12" s="52">
        <v>3.3380618260858926E-2</v>
      </c>
      <c r="Q12" s="39">
        <v>0.103744970294346</v>
      </c>
      <c r="R12" s="52">
        <v>6.5591513557698655E-2</v>
      </c>
      <c r="S12" s="39">
        <v>5.8617584315249625E-2</v>
      </c>
      <c r="T12" s="52">
        <v>4.4532065389369796E-2</v>
      </c>
      <c r="U12" s="39">
        <v>6.1379808448486804E-2</v>
      </c>
      <c r="V12" s="39">
        <v>6.285720326830839E-2</v>
      </c>
      <c r="W12" s="39">
        <v>8.3799187470106465E-2</v>
      </c>
      <c r="X12" s="52">
        <v>5.6025684047375318E-2</v>
      </c>
      <c r="Y12" s="39">
        <v>7.7140663285831371E-2</v>
      </c>
      <c r="Z12" s="39">
        <v>4.9943160139847328E-2</v>
      </c>
      <c r="AA12" s="39">
        <v>6.7086576704171078E-2</v>
      </c>
      <c r="AB12" s="39">
        <v>0.10309944836955463</v>
      </c>
      <c r="AC12" s="39">
        <v>3.685595953614397E-2</v>
      </c>
      <c r="AD12" s="39">
        <v>4.3673374408040859E-2</v>
      </c>
      <c r="AE12" s="52">
        <v>5.7629723780806393E-2</v>
      </c>
      <c r="AF12" s="39">
        <v>6.9014678688830933E-2</v>
      </c>
      <c r="AG12" s="52">
        <v>5.3486938440053935E-2</v>
      </c>
      <c r="AH12" s="39">
        <v>9.7648837669481126E-2</v>
      </c>
      <c r="AI12" s="39">
        <v>6.7503900833150499E-2</v>
      </c>
      <c r="AJ12" s="39">
        <v>3.9510719166782358E-2</v>
      </c>
      <c r="AK12" s="39">
        <v>6.3564208974191044E-2</v>
      </c>
      <c r="AL12" s="52">
        <v>5.7219382853021104E-2</v>
      </c>
      <c r="AM12" s="39">
        <v>6.4632705837952956E-2</v>
      </c>
      <c r="AN12" s="39">
        <v>4.553864279968458E-2</v>
      </c>
      <c r="AO12" s="39">
        <v>7.4160242606740298E-2</v>
      </c>
      <c r="AP12" s="39">
        <v>7.2851438762210827E-2</v>
      </c>
      <c r="AQ12" s="45">
        <v>7.5363217117008441E-2</v>
      </c>
    </row>
    <row r="13" spans="1:43" ht="20" customHeight="1" x14ac:dyDescent="0.25">
      <c r="A13" s="83"/>
      <c r="B13" s="46">
        <v>128</v>
      </c>
      <c r="C13" s="40">
        <v>23</v>
      </c>
      <c r="D13" s="40">
        <v>4</v>
      </c>
      <c r="E13" s="40">
        <v>8</v>
      </c>
      <c r="F13" s="40">
        <v>55</v>
      </c>
      <c r="G13" s="40">
        <v>9</v>
      </c>
      <c r="H13" s="53">
        <v>32</v>
      </c>
      <c r="I13" s="40">
        <v>18</v>
      </c>
      <c r="J13" s="40">
        <v>9</v>
      </c>
      <c r="K13" s="40">
        <v>3</v>
      </c>
      <c r="L13" s="40">
        <v>23</v>
      </c>
      <c r="M13" s="53">
        <v>54</v>
      </c>
      <c r="N13" s="40">
        <v>26</v>
      </c>
      <c r="O13" s="40">
        <v>8</v>
      </c>
      <c r="P13" s="53">
        <v>23</v>
      </c>
      <c r="Q13" s="40">
        <v>75</v>
      </c>
      <c r="R13" s="53">
        <v>65</v>
      </c>
      <c r="S13" s="40">
        <v>62</v>
      </c>
      <c r="T13" s="53">
        <v>25</v>
      </c>
      <c r="U13" s="40">
        <v>30</v>
      </c>
      <c r="V13" s="40">
        <v>32</v>
      </c>
      <c r="W13" s="40">
        <v>41</v>
      </c>
      <c r="X13" s="53">
        <v>27</v>
      </c>
      <c r="Y13" s="40">
        <v>25</v>
      </c>
      <c r="Z13" s="40">
        <v>13</v>
      </c>
      <c r="AA13" s="40">
        <v>44</v>
      </c>
      <c r="AB13" s="40">
        <v>10</v>
      </c>
      <c r="AC13" s="40">
        <v>6</v>
      </c>
      <c r="AD13" s="40">
        <v>2</v>
      </c>
      <c r="AE13" s="53">
        <v>68</v>
      </c>
      <c r="AF13" s="40">
        <v>60</v>
      </c>
      <c r="AG13" s="53">
        <v>22</v>
      </c>
      <c r="AH13" s="40">
        <v>36</v>
      </c>
      <c r="AI13" s="40">
        <v>19</v>
      </c>
      <c r="AJ13" s="40">
        <v>14</v>
      </c>
      <c r="AK13" s="40">
        <v>24</v>
      </c>
      <c r="AL13" s="53">
        <v>70</v>
      </c>
      <c r="AM13" s="40">
        <v>48</v>
      </c>
      <c r="AN13" s="40">
        <v>21</v>
      </c>
      <c r="AO13" s="40">
        <v>52</v>
      </c>
      <c r="AP13" s="40">
        <v>24</v>
      </c>
      <c r="AQ13" s="46">
        <v>28</v>
      </c>
    </row>
    <row r="14" spans="1:43" ht="20" customHeight="1" x14ac:dyDescent="0.25">
      <c r="A14" s="84" t="s">
        <v>170</v>
      </c>
      <c r="B14" s="47">
        <v>0.11380975964039937</v>
      </c>
      <c r="C14" s="41">
        <v>7.2727472392658782E-2</v>
      </c>
      <c r="D14" s="41">
        <v>0.17183876318195423</v>
      </c>
      <c r="E14" s="41">
        <v>0.19501317438068663</v>
      </c>
      <c r="F14" s="41">
        <v>5.4215178985251675E-2</v>
      </c>
      <c r="G14" s="41">
        <v>9.8164432330857296E-2</v>
      </c>
      <c r="H14" s="54">
        <v>7.3071914236126106E-2</v>
      </c>
      <c r="I14" s="41">
        <v>0.15859549815287785</v>
      </c>
      <c r="J14" s="41">
        <v>0.18385191385307714</v>
      </c>
      <c r="K14" s="41">
        <v>8.0261233787208563E-2</v>
      </c>
      <c r="L14" s="41">
        <v>4.4044688205020908E-2</v>
      </c>
      <c r="M14" s="54">
        <v>7.0890619200406804E-2</v>
      </c>
      <c r="N14" s="41">
        <v>0.1655840973339528</v>
      </c>
      <c r="O14" s="41">
        <v>0.20803371319320516</v>
      </c>
      <c r="P14" s="54">
        <v>0.15182734036818524</v>
      </c>
      <c r="Q14" s="41">
        <v>7.3722173123826257E-2</v>
      </c>
      <c r="R14" s="54">
        <v>9.8831218348698277E-2</v>
      </c>
      <c r="S14" s="41">
        <v>0.12742541090678108</v>
      </c>
      <c r="T14" s="54">
        <v>0.11666004432096878</v>
      </c>
      <c r="U14" s="41">
        <v>0.12132433974263433</v>
      </c>
      <c r="V14" s="41">
        <v>0.10670254698338498</v>
      </c>
      <c r="W14" s="41">
        <v>0.11027326909143122</v>
      </c>
      <c r="X14" s="54">
        <v>0.13296165332248536</v>
      </c>
      <c r="Y14" s="41">
        <v>0.11213959625697147</v>
      </c>
      <c r="Z14" s="41">
        <v>0.10808426737338302</v>
      </c>
      <c r="AA14" s="41">
        <v>0.10014352877116084</v>
      </c>
      <c r="AB14" s="41">
        <v>0.1571054711045278</v>
      </c>
      <c r="AC14" s="41">
        <v>0.10475807842812676</v>
      </c>
      <c r="AD14" s="41">
        <v>9.9985174123865456E-2</v>
      </c>
      <c r="AE14" s="54">
        <v>0.12527122402123109</v>
      </c>
      <c r="AF14" s="41">
        <v>9.8204828501829752E-2</v>
      </c>
      <c r="AG14" s="54">
        <v>9.2356216362638716E-2</v>
      </c>
      <c r="AH14" s="41">
        <v>0.12412276525468466</v>
      </c>
      <c r="AI14" s="41">
        <v>0.11836100289070819</v>
      </c>
      <c r="AJ14" s="41">
        <v>0.12733651251074063</v>
      </c>
      <c r="AK14" s="41">
        <v>0.10080148513050359</v>
      </c>
      <c r="AL14" s="54">
        <v>0.10817309331729799</v>
      </c>
      <c r="AM14" s="41">
        <v>0.10142351480221466</v>
      </c>
      <c r="AN14" s="41">
        <v>0.11880800997539019</v>
      </c>
      <c r="AO14" s="41">
        <v>0.1171085929563926</v>
      </c>
      <c r="AP14" s="41">
        <v>0.11014824556034425</v>
      </c>
      <c r="AQ14" s="47">
        <v>0.12350612955827184</v>
      </c>
    </row>
    <row r="15" spans="1:43" ht="20" customHeight="1" x14ac:dyDescent="0.25">
      <c r="A15" s="84"/>
      <c r="B15" s="44">
        <v>233</v>
      </c>
      <c r="C15" s="38">
        <v>19</v>
      </c>
      <c r="D15" s="38">
        <v>69</v>
      </c>
      <c r="E15" s="38">
        <v>35</v>
      </c>
      <c r="F15" s="38">
        <v>19</v>
      </c>
      <c r="G15" s="38">
        <v>18</v>
      </c>
      <c r="H15" s="51">
        <v>24</v>
      </c>
      <c r="I15" s="38">
        <v>75</v>
      </c>
      <c r="J15" s="38">
        <v>32</v>
      </c>
      <c r="K15" s="38">
        <v>8</v>
      </c>
      <c r="L15" s="38">
        <v>9</v>
      </c>
      <c r="M15" s="51">
        <v>40</v>
      </c>
      <c r="N15" s="38">
        <v>72</v>
      </c>
      <c r="O15" s="38">
        <v>27</v>
      </c>
      <c r="P15" s="51">
        <v>107</v>
      </c>
      <c r="Q15" s="38">
        <v>53</v>
      </c>
      <c r="R15" s="51">
        <v>98</v>
      </c>
      <c r="S15" s="38">
        <v>134</v>
      </c>
      <c r="T15" s="51">
        <v>65</v>
      </c>
      <c r="U15" s="38">
        <v>60</v>
      </c>
      <c r="V15" s="38">
        <v>54</v>
      </c>
      <c r="W15" s="38">
        <v>54</v>
      </c>
      <c r="X15" s="51">
        <v>64</v>
      </c>
      <c r="Y15" s="38">
        <v>37</v>
      </c>
      <c r="Z15" s="38">
        <v>29</v>
      </c>
      <c r="AA15" s="38">
        <v>65</v>
      </c>
      <c r="AB15" s="38">
        <v>15</v>
      </c>
      <c r="AC15" s="38">
        <v>18</v>
      </c>
      <c r="AD15" s="38">
        <v>6</v>
      </c>
      <c r="AE15" s="51">
        <v>148</v>
      </c>
      <c r="AF15" s="38">
        <v>85</v>
      </c>
      <c r="AG15" s="51">
        <v>37</v>
      </c>
      <c r="AH15" s="38">
        <v>46</v>
      </c>
      <c r="AI15" s="38">
        <v>34</v>
      </c>
      <c r="AJ15" s="38">
        <v>46</v>
      </c>
      <c r="AK15" s="38">
        <v>38</v>
      </c>
      <c r="AL15" s="51">
        <v>131</v>
      </c>
      <c r="AM15" s="38">
        <v>75</v>
      </c>
      <c r="AN15" s="38">
        <v>56</v>
      </c>
      <c r="AO15" s="38">
        <v>82</v>
      </c>
      <c r="AP15" s="38">
        <v>37</v>
      </c>
      <c r="AQ15" s="44">
        <v>45</v>
      </c>
    </row>
    <row r="16" spans="1:43" ht="20" customHeight="1" x14ac:dyDescent="0.25">
      <c r="A16" s="83" t="s">
        <v>171</v>
      </c>
      <c r="B16" s="45">
        <v>0.16114969455281308</v>
      </c>
      <c r="C16" s="39">
        <v>0.22192853497250373</v>
      </c>
      <c r="D16" s="39">
        <v>2.4363766839974335E-2</v>
      </c>
      <c r="E16" s="39">
        <v>7.6814935169192008E-2</v>
      </c>
      <c r="F16" s="39">
        <v>0.30947835353696396</v>
      </c>
      <c r="G16" s="39">
        <v>8.868895260832213E-2</v>
      </c>
      <c r="H16" s="52">
        <v>0.2658467437197452</v>
      </c>
      <c r="I16" s="39">
        <v>6.7541894330156588E-2</v>
      </c>
      <c r="J16" s="39">
        <v>3.733742519435667E-2</v>
      </c>
      <c r="K16" s="39">
        <v>0.13137242411561068</v>
      </c>
      <c r="L16" s="39">
        <v>0.35768999871761231</v>
      </c>
      <c r="M16" s="52">
        <v>0.25339215526869246</v>
      </c>
      <c r="N16" s="39">
        <v>8.6391337472361371E-2</v>
      </c>
      <c r="O16" s="39">
        <v>7.5308068517548871E-2</v>
      </c>
      <c r="P16" s="52">
        <v>0.11028304300836217</v>
      </c>
      <c r="Q16" s="39">
        <v>0.25999720983635422</v>
      </c>
      <c r="R16" s="52">
        <v>0.17520747478299306</v>
      </c>
      <c r="S16" s="39">
        <v>0.14903973672156248</v>
      </c>
      <c r="T16" s="52">
        <v>8.6131297131386869E-2</v>
      </c>
      <c r="U16" s="39">
        <v>0.17429307818769427</v>
      </c>
      <c r="V16" s="39">
        <v>0.18932960989752232</v>
      </c>
      <c r="W16" s="39">
        <v>0.20486162448887704</v>
      </c>
      <c r="X16" s="52">
        <v>0.11573546074561936</v>
      </c>
      <c r="Y16" s="39">
        <v>0.15683300011224802</v>
      </c>
      <c r="Z16" s="39">
        <v>0.12746122996251327</v>
      </c>
      <c r="AA16" s="39">
        <v>0.18660684903122715</v>
      </c>
      <c r="AB16" s="39">
        <v>0.27086441654935889</v>
      </c>
      <c r="AC16" s="39">
        <v>0.17689683098609671</v>
      </c>
      <c r="AD16" s="39">
        <v>0.20083536160557333</v>
      </c>
      <c r="AE16" s="52">
        <v>0.14248751527823114</v>
      </c>
      <c r="AF16" s="39">
        <v>0.18655849161390686</v>
      </c>
      <c r="AG16" s="52">
        <v>0.18352973542755649</v>
      </c>
      <c r="AH16" s="39">
        <v>0.13826418685475783</v>
      </c>
      <c r="AI16" s="39">
        <v>0.19142295803772008</v>
      </c>
      <c r="AJ16" s="39">
        <v>0.1707916747431161</v>
      </c>
      <c r="AK16" s="39">
        <v>0.12200652238777165</v>
      </c>
      <c r="AL16" s="52">
        <v>0.17394573592149826</v>
      </c>
      <c r="AM16" s="39">
        <v>0.2021173289244618</v>
      </c>
      <c r="AN16" s="39">
        <v>0.12955740218440626</v>
      </c>
      <c r="AO16" s="39">
        <v>0.15194508199317577</v>
      </c>
      <c r="AP16" s="39">
        <v>0.16530380601503794</v>
      </c>
      <c r="AQ16" s="45">
        <v>0.13966653883701272</v>
      </c>
    </row>
    <row r="17" spans="1:43" ht="20" customHeight="1" x14ac:dyDescent="0.25">
      <c r="A17" s="83"/>
      <c r="B17" s="46">
        <v>330</v>
      </c>
      <c r="C17" s="40">
        <v>58</v>
      </c>
      <c r="D17" s="40">
        <v>10</v>
      </c>
      <c r="E17" s="40">
        <v>14</v>
      </c>
      <c r="F17" s="40">
        <v>109</v>
      </c>
      <c r="G17" s="40">
        <v>16</v>
      </c>
      <c r="H17" s="53">
        <v>89</v>
      </c>
      <c r="I17" s="40">
        <v>32</v>
      </c>
      <c r="J17" s="40">
        <v>6</v>
      </c>
      <c r="K17" s="40">
        <v>12</v>
      </c>
      <c r="L17" s="40">
        <v>72</v>
      </c>
      <c r="M17" s="53">
        <v>145</v>
      </c>
      <c r="N17" s="40">
        <v>38</v>
      </c>
      <c r="O17" s="40">
        <v>10</v>
      </c>
      <c r="P17" s="53">
        <v>78</v>
      </c>
      <c r="Q17" s="40">
        <v>187</v>
      </c>
      <c r="R17" s="53">
        <v>173</v>
      </c>
      <c r="S17" s="40">
        <v>157</v>
      </c>
      <c r="T17" s="53">
        <v>48</v>
      </c>
      <c r="U17" s="40">
        <v>86</v>
      </c>
      <c r="V17" s="40">
        <v>96</v>
      </c>
      <c r="W17" s="40">
        <v>100</v>
      </c>
      <c r="X17" s="53">
        <v>55</v>
      </c>
      <c r="Y17" s="40">
        <v>52</v>
      </c>
      <c r="Z17" s="40">
        <v>34</v>
      </c>
      <c r="AA17" s="40">
        <v>122</v>
      </c>
      <c r="AB17" s="40">
        <v>26</v>
      </c>
      <c r="AC17" s="40">
        <v>30</v>
      </c>
      <c r="AD17" s="40">
        <v>11</v>
      </c>
      <c r="AE17" s="53">
        <v>168</v>
      </c>
      <c r="AF17" s="40">
        <v>162</v>
      </c>
      <c r="AG17" s="53">
        <v>74</v>
      </c>
      <c r="AH17" s="40">
        <v>51</v>
      </c>
      <c r="AI17" s="40">
        <v>55</v>
      </c>
      <c r="AJ17" s="40">
        <v>62</v>
      </c>
      <c r="AK17" s="40">
        <v>46</v>
      </c>
      <c r="AL17" s="53">
        <v>211</v>
      </c>
      <c r="AM17" s="40">
        <v>150</v>
      </c>
      <c r="AN17" s="40">
        <v>61</v>
      </c>
      <c r="AO17" s="40">
        <v>107</v>
      </c>
      <c r="AP17" s="40">
        <v>56</v>
      </c>
      <c r="AQ17" s="46">
        <v>51</v>
      </c>
    </row>
    <row r="18" spans="1:43" ht="20" customHeight="1" x14ac:dyDescent="0.25">
      <c r="A18" s="84" t="s">
        <v>172</v>
      </c>
      <c r="B18" s="47">
        <v>0.21170033042490352</v>
      </c>
      <c r="C18" s="41">
        <v>0.17665257089876088</v>
      </c>
      <c r="D18" s="41">
        <v>0.10134283372459479</v>
      </c>
      <c r="E18" s="41">
        <v>0.19616739627821933</v>
      </c>
      <c r="F18" s="41">
        <v>0.13976044051324185</v>
      </c>
      <c r="G18" s="41">
        <v>0.15502440159758188</v>
      </c>
      <c r="H18" s="54">
        <v>0.17127557812048977</v>
      </c>
      <c r="I18" s="41">
        <v>0.14744364767589704</v>
      </c>
      <c r="J18" s="41">
        <v>0.21124834289760752</v>
      </c>
      <c r="K18" s="41">
        <v>0.21049300112381261</v>
      </c>
      <c r="L18" s="41">
        <v>0.14559064999719196</v>
      </c>
      <c r="M18" s="54">
        <v>0.184657685192232</v>
      </c>
      <c r="N18" s="41">
        <v>0.14705741034066241</v>
      </c>
      <c r="O18" s="41">
        <v>0.17470010632752839</v>
      </c>
      <c r="P18" s="54">
        <v>0.1990540149781691</v>
      </c>
      <c r="Q18" s="41">
        <v>0.1896285105323991</v>
      </c>
      <c r="R18" s="54">
        <v>0.16468390614565437</v>
      </c>
      <c r="S18" s="41">
        <v>0.25371837216896265</v>
      </c>
      <c r="T18" s="54">
        <v>0.18180104220586116</v>
      </c>
      <c r="U18" s="41">
        <v>0.21317908120313681</v>
      </c>
      <c r="V18" s="41">
        <v>0.24512111536915701</v>
      </c>
      <c r="W18" s="41">
        <v>0.20977614052132906</v>
      </c>
      <c r="X18" s="54">
        <v>0.20172056142498454</v>
      </c>
      <c r="Y18" s="41">
        <v>0.21803090065422745</v>
      </c>
      <c r="Z18" s="41">
        <v>0.23196273231775646</v>
      </c>
      <c r="AA18" s="41">
        <v>0.20004740787467565</v>
      </c>
      <c r="AB18" s="41">
        <v>0.1624200264008149</v>
      </c>
      <c r="AC18" s="41">
        <v>0.24810507463997894</v>
      </c>
      <c r="AD18" s="41">
        <v>0.27406479692952607</v>
      </c>
      <c r="AE18" s="54">
        <v>0.20554188491034825</v>
      </c>
      <c r="AF18" s="41">
        <v>0.22008513318501219</v>
      </c>
      <c r="AG18" s="54">
        <v>0.24286472379939308</v>
      </c>
      <c r="AH18" s="41">
        <v>0.18241770998105231</v>
      </c>
      <c r="AI18" s="41">
        <v>0.15512352590074285</v>
      </c>
      <c r="AJ18" s="41">
        <v>0.1956416013457605</v>
      </c>
      <c r="AK18" s="41">
        <v>0.18410530652082294</v>
      </c>
      <c r="AL18" s="54">
        <v>0.21030324161323516</v>
      </c>
      <c r="AM18" s="41">
        <v>0.20896149675874467</v>
      </c>
      <c r="AN18" s="41">
        <v>0.21241735061604705</v>
      </c>
      <c r="AO18" s="41">
        <v>0.20552881135234868</v>
      </c>
      <c r="AP18" s="41">
        <v>0.21551227229668801</v>
      </c>
      <c r="AQ18" s="47">
        <v>0.1963526089057428</v>
      </c>
    </row>
    <row r="19" spans="1:43" ht="20" customHeight="1" x14ac:dyDescent="0.25">
      <c r="A19" s="84"/>
      <c r="B19" s="44">
        <v>434</v>
      </c>
      <c r="C19" s="38">
        <v>46</v>
      </c>
      <c r="D19" s="38">
        <v>41</v>
      </c>
      <c r="E19" s="38">
        <v>35</v>
      </c>
      <c r="F19" s="38">
        <v>49</v>
      </c>
      <c r="G19" s="38">
        <v>28</v>
      </c>
      <c r="H19" s="51">
        <v>57</v>
      </c>
      <c r="I19" s="38">
        <v>70</v>
      </c>
      <c r="J19" s="38">
        <v>36</v>
      </c>
      <c r="K19" s="38">
        <v>20</v>
      </c>
      <c r="L19" s="38">
        <v>29</v>
      </c>
      <c r="M19" s="51">
        <v>105</v>
      </c>
      <c r="N19" s="38">
        <v>64</v>
      </c>
      <c r="O19" s="38">
        <v>23</v>
      </c>
      <c r="P19" s="51">
        <v>140</v>
      </c>
      <c r="Q19" s="38">
        <v>136</v>
      </c>
      <c r="R19" s="51">
        <v>163</v>
      </c>
      <c r="S19" s="38">
        <v>268</v>
      </c>
      <c r="T19" s="51">
        <v>102</v>
      </c>
      <c r="U19" s="38">
        <v>106</v>
      </c>
      <c r="V19" s="38">
        <v>124</v>
      </c>
      <c r="W19" s="38">
        <v>102</v>
      </c>
      <c r="X19" s="51">
        <v>96</v>
      </c>
      <c r="Y19" s="38">
        <v>72</v>
      </c>
      <c r="Z19" s="38">
        <v>62</v>
      </c>
      <c r="AA19" s="38">
        <v>131</v>
      </c>
      <c r="AB19" s="38">
        <v>16</v>
      </c>
      <c r="AC19" s="38">
        <v>42</v>
      </c>
      <c r="AD19" s="38">
        <v>15</v>
      </c>
      <c r="AE19" s="51">
        <v>243</v>
      </c>
      <c r="AF19" s="38">
        <v>191</v>
      </c>
      <c r="AG19" s="51">
        <v>98</v>
      </c>
      <c r="AH19" s="38">
        <v>68</v>
      </c>
      <c r="AI19" s="38">
        <v>45</v>
      </c>
      <c r="AJ19" s="38">
        <v>70</v>
      </c>
      <c r="AK19" s="38">
        <v>70</v>
      </c>
      <c r="AL19" s="51">
        <v>255</v>
      </c>
      <c r="AM19" s="38">
        <v>155</v>
      </c>
      <c r="AN19" s="38">
        <v>100</v>
      </c>
      <c r="AO19" s="38">
        <v>144</v>
      </c>
      <c r="AP19" s="38">
        <v>72</v>
      </c>
      <c r="AQ19" s="44">
        <v>72</v>
      </c>
    </row>
    <row r="20" spans="1:43" ht="20" customHeight="1" x14ac:dyDescent="0.25">
      <c r="A20" s="83" t="s">
        <v>173</v>
      </c>
      <c r="B20" s="45">
        <v>0.39050875519885686</v>
      </c>
      <c r="C20" s="39">
        <v>0.36525981527754864</v>
      </c>
      <c r="D20" s="39">
        <v>0.649048360959527</v>
      </c>
      <c r="E20" s="39">
        <v>0.46200268241619374</v>
      </c>
      <c r="F20" s="39">
        <v>0.24743120535038268</v>
      </c>
      <c r="G20" s="39">
        <v>0.54312771728011933</v>
      </c>
      <c r="H20" s="52">
        <v>0.31948314375427311</v>
      </c>
      <c r="I20" s="39">
        <v>0.5390169055252384</v>
      </c>
      <c r="J20" s="39">
        <v>0.47835993477405003</v>
      </c>
      <c r="K20" s="39">
        <v>0.4422006627781308</v>
      </c>
      <c r="L20" s="39">
        <v>0.25624146870976311</v>
      </c>
      <c r="M20" s="52">
        <v>0.32790072750699922</v>
      </c>
      <c r="N20" s="39">
        <v>0.47955685916091356</v>
      </c>
      <c r="O20" s="39">
        <v>0.45928470997038823</v>
      </c>
      <c r="P20" s="52">
        <v>0.45049057124302272</v>
      </c>
      <c r="Q20" s="39">
        <v>0.31121030446052289</v>
      </c>
      <c r="R20" s="52">
        <v>0.42590160690809464</v>
      </c>
      <c r="S20" s="39">
        <v>0.35923225064809811</v>
      </c>
      <c r="T20" s="52">
        <v>0.50228316766743475</v>
      </c>
      <c r="U20" s="39">
        <v>0.36545048899030874</v>
      </c>
      <c r="V20" s="39">
        <v>0.35891384726472869</v>
      </c>
      <c r="W20" s="39">
        <v>0.32011210447549443</v>
      </c>
      <c r="X20" s="52">
        <v>0.42804356932676013</v>
      </c>
      <c r="Y20" s="39">
        <v>0.38982420933561968</v>
      </c>
      <c r="Z20" s="39">
        <v>0.42023531405994791</v>
      </c>
      <c r="AA20" s="39">
        <v>0.37948322677808</v>
      </c>
      <c r="AB20" s="39">
        <v>0.26215951549053318</v>
      </c>
      <c r="AC20" s="39">
        <v>0.37547256132682016</v>
      </c>
      <c r="AD20" s="39">
        <v>0.32746250672666738</v>
      </c>
      <c r="AE20" s="52">
        <v>0.41004536077339232</v>
      </c>
      <c r="AF20" s="39">
        <v>0.36390941548604711</v>
      </c>
      <c r="AG20" s="52">
        <v>0.37005636100494427</v>
      </c>
      <c r="AH20" s="39">
        <v>0.38848485461947413</v>
      </c>
      <c r="AI20" s="39">
        <v>0.41680090855402385</v>
      </c>
      <c r="AJ20" s="39">
        <v>0.38223528352436892</v>
      </c>
      <c r="AK20" s="39">
        <v>0.48126552644728987</v>
      </c>
      <c r="AL20" s="52">
        <v>0.38950329710604153</v>
      </c>
      <c r="AM20" s="39">
        <v>0.36462412783560105</v>
      </c>
      <c r="AN20" s="39">
        <v>0.42870395106131021</v>
      </c>
      <c r="AO20" s="39">
        <v>0.38826093710217369</v>
      </c>
      <c r="AP20" s="39">
        <v>0.37149631448752091</v>
      </c>
      <c r="AQ20" s="45">
        <v>0.40366997930814569</v>
      </c>
    </row>
    <row r="21" spans="1:43" ht="20" customHeight="1" x14ac:dyDescent="0.25">
      <c r="A21" s="83"/>
      <c r="B21" s="46">
        <v>801</v>
      </c>
      <c r="C21" s="40">
        <v>96</v>
      </c>
      <c r="D21" s="40">
        <v>261</v>
      </c>
      <c r="E21" s="40">
        <v>82</v>
      </c>
      <c r="F21" s="40">
        <v>87</v>
      </c>
      <c r="G21" s="40">
        <v>98</v>
      </c>
      <c r="H21" s="53">
        <v>106</v>
      </c>
      <c r="I21" s="40">
        <v>255</v>
      </c>
      <c r="J21" s="40">
        <v>82</v>
      </c>
      <c r="K21" s="40">
        <v>42</v>
      </c>
      <c r="L21" s="40">
        <v>51</v>
      </c>
      <c r="M21" s="53">
        <v>187</v>
      </c>
      <c r="N21" s="40">
        <v>209</v>
      </c>
      <c r="O21" s="40">
        <v>60</v>
      </c>
      <c r="P21" s="53">
        <v>317</v>
      </c>
      <c r="Q21" s="40">
        <v>223</v>
      </c>
      <c r="R21" s="53">
        <v>421</v>
      </c>
      <c r="S21" s="40">
        <v>379</v>
      </c>
      <c r="T21" s="53">
        <v>282</v>
      </c>
      <c r="U21" s="40">
        <v>181</v>
      </c>
      <c r="V21" s="40">
        <v>182</v>
      </c>
      <c r="W21" s="40">
        <v>156</v>
      </c>
      <c r="X21" s="53">
        <v>204</v>
      </c>
      <c r="Y21" s="40">
        <v>129</v>
      </c>
      <c r="Z21" s="40">
        <v>112</v>
      </c>
      <c r="AA21" s="40">
        <v>248</v>
      </c>
      <c r="AB21" s="40">
        <v>25</v>
      </c>
      <c r="AC21" s="40">
        <v>64</v>
      </c>
      <c r="AD21" s="40">
        <v>18</v>
      </c>
      <c r="AE21" s="53">
        <v>485</v>
      </c>
      <c r="AF21" s="40">
        <v>316</v>
      </c>
      <c r="AG21" s="53">
        <v>150</v>
      </c>
      <c r="AH21" s="40">
        <v>144</v>
      </c>
      <c r="AI21" s="40">
        <v>120</v>
      </c>
      <c r="AJ21" s="40">
        <v>138</v>
      </c>
      <c r="AK21" s="40">
        <v>182</v>
      </c>
      <c r="AL21" s="53">
        <v>473</v>
      </c>
      <c r="AM21" s="40">
        <v>271</v>
      </c>
      <c r="AN21" s="40">
        <v>202</v>
      </c>
      <c r="AO21" s="40">
        <v>273</v>
      </c>
      <c r="AP21" s="40">
        <v>125</v>
      </c>
      <c r="AQ21" s="46">
        <v>148</v>
      </c>
    </row>
    <row r="22" spans="1:43" ht="20" customHeight="1" x14ac:dyDescent="0.25">
      <c r="A22" s="84" t="s">
        <v>174</v>
      </c>
      <c r="B22" s="47">
        <v>0.12283146018302561</v>
      </c>
      <c r="C22" s="41">
        <v>0.16343160645852831</v>
      </c>
      <c r="D22" s="41">
        <v>5.3406275293948709E-2</v>
      </c>
      <c r="E22" s="41">
        <v>7.0001811755708368E-2</v>
      </c>
      <c r="F22" s="41">
        <v>0.24911482161415979</v>
      </c>
      <c r="G22" s="41">
        <v>0.11499449618311941</v>
      </c>
      <c r="H22" s="54">
        <v>0.17032262016936628</v>
      </c>
      <c r="I22" s="41">
        <v>8.7402054315828814E-2</v>
      </c>
      <c r="J22" s="41">
        <v>8.920238328090889E-2</v>
      </c>
      <c r="K22" s="41">
        <v>0.13567267819523735</v>
      </c>
      <c r="L22" s="41">
        <v>0.19643319437041146</v>
      </c>
      <c r="M22" s="54">
        <v>0.16315881283166958</v>
      </c>
      <c r="N22" s="41">
        <v>0.1214102956921092</v>
      </c>
      <c r="O22" s="41">
        <v>8.2673401991329193E-2</v>
      </c>
      <c r="P22" s="54">
        <v>8.8345030402261437E-2</v>
      </c>
      <c r="Q22" s="41">
        <v>0.16544180204689721</v>
      </c>
      <c r="R22" s="54">
        <v>0.13537579381455972</v>
      </c>
      <c r="S22" s="41">
        <v>0.11058422955459697</v>
      </c>
      <c r="T22" s="54">
        <v>0.11312444867434875</v>
      </c>
      <c r="U22" s="41">
        <v>0.12575301187622492</v>
      </c>
      <c r="V22" s="41">
        <v>9.9932880485205822E-2</v>
      </c>
      <c r="W22" s="41">
        <v>0.15497686142286915</v>
      </c>
      <c r="X22" s="54">
        <v>0.1215387551801506</v>
      </c>
      <c r="Y22" s="41">
        <v>0.12317229364093374</v>
      </c>
      <c r="Z22" s="41">
        <v>0.11225645628639962</v>
      </c>
      <c r="AA22" s="41">
        <v>0.13371898754485562</v>
      </c>
      <c r="AB22" s="41">
        <v>0.14745057045476512</v>
      </c>
      <c r="AC22" s="41">
        <v>9.4767454618977065E-2</v>
      </c>
      <c r="AD22" s="41">
        <v>9.7652160614367794E-2</v>
      </c>
      <c r="AE22" s="54">
        <v>0.1166540150167973</v>
      </c>
      <c r="AF22" s="41">
        <v>0.13124213121320494</v>
      </c>
      <c r="AG22" s="54">
        <v>0.11119296340546715</v>
      </c>
      <c r="AH22" s="41">
        <v>0.16671048329003191</v>
      </c>
      <c r="AI22" s="41">
        <v>0.11829160461680481</v>
      </c>
      <c r="AJ22" s="41">
        <v>0.1239949278760137</v>
      </c>
      <c r="AK22" s="41">
        <v>0.11182115951361137</v>
      </c>
      <c r="AL22" s="54">
        <v>0.11807463204192807</v>
      </c>
      <c r="AM22" s="41">
        <v>0.12287353167897722</v>
      </c>
      <c r="AN22" s="41">
        <v>0.11051328616284525</v>
      </c>
      <c r="AO22" s="41">
        <v>0.13715657659590907</v>
      </c>
      <c r="AP22" s="41">
        <v>0.1375393616404087</v>
      </c>
      <c r="AQ22" s="47">
        <v>0.13680474339082646</v>
      </c>
    </row>
    <row r="23" spans="1:43" ht="20" customHeight="1" x14ac:dyDescent="0.25">
      <c r="A23" s="84"/>
      <c r="B23" s="44">
        <v>252</v>
      </c>
      <c r="C23" s="38">
        <v>43</v>
      </c>
      <c r="D23" s="38">
        <v>21</v>
      </c>
      <c r="E23" s="38">
        <v>12</v>
      </c>
      <c r="F23" s="38">
        <v>88</v>
      </c>
      <c r="G23" s="38">
        <v>21</v>
      </c>
      <c r="H23" s="51">
        <v>57</v>
      </c>
      <c r="I23" s="38">
        <v>41</v>
      </c>
      <c r="J23" s="38">
        <v>15</v>
      </c>
      <c r="K23" s="38">
        <v>13</v>
      </c>
      <c r="L23" s="38">
        <v>39</v>
      </c>
      <c r="M23" s="51">
        <v>93</v>
      </c>
      <c r="N23" s="38">
        <v>53</v>
      </c>
      <c r="O23" s="38">
        <v>11</v>
      </c>
      <c r="P23" s="51">
        <v>62</v>
      </c>
      <c r="Q23" s="38">
        <v>119</v>
      </c>
      <c r="R23" s="51">
        <v>134</v>
      </c>
      <c r="S23" s="38">
        <v>117</v>
      </c>
      <c r="T23" s="51">
        <v>63</v>
      </c>
      <c r="U23" s="38">
        <v>62</v>
      </c>
      <c r="V23" s="38">
        <v>51</v>
      </c>
      <c r="W23" s="38">
        <v>75</v>
      </c>
      <c r="X23" s="51">
        <v>58</v>
      </c>
      <c r="Y23" s="38">
        <v>41</v>
      </c>
      <c r="Z23" s="38">
        <v>30</v>
      </c>
      <c r="AA23" s="38">
        <v>87</v>
      </c>
      <c r="AB23" s="38">
        <v>14</v>
      </c>
      <c r="AC23" s="38">
        <v>16</v>
      </c>
      <c r="AD23" s="38">
        <v>5</v>
      </c>
      <c r="AE23" s="51">
        <v>138</v>
      </c>
      <c r="AF23" s="38">
        <v>114</v>
      </c>
      <c r="AG23" s="51">
        <v>45</v>
      </c>
      <c r="AH23" s="38">
        <v>62</v>
      </c>
      <c r="AI23" s="38">
        <v>34</v>
      </c>
      <c r="AJ23" s="38">
        <v>45</v>
      </c>
      <c r="AK23" s="38">
        <v>42</v>
      </c>
      <c r="AL23" s="51">
        <v>143</v>
      </c>
      <c r="AM23" s="38">
        <v>91</v>
      </c>
      <c r="AN23" s="38">
        <v>52</v>
      </c>
      <c r="AO23" s="38">
        <v>96</v>
      </c>
      <c r="AP23" s="38">
        <v>46</v>
      </c>
      <c r="AQ23" s="44">
        <v>50</v>
      </c>
    </row>
    <row r="24" spans="1:43" ht="20" customHeight="1" x14ac:dyDescent="0.25">
      <c r="A24" s="83" t="s">
        <v>175</v>
      </c>
      <c r="B24" s="45">
        <v>0.27495945419321238</v>
      </c>
      <c r="C24" s="39">
        <v>0.29465600736516251</v>
      </c>
      <c r="D24" s="39">
        <v>0.19620253002192864</v>
      </c>
      <c r="E24" s="39">
        <v>0.27182810954987874</v>
      </c>
      <c r="F24" s="39">
        <v>0.36369353252221581</v>
      </c>
      <c r="G24" s="39">
        <v>0.18685338493917944</v>
      </c>
      <c r="H24" s="52">
        <v>0.33891865795587145</v>
      </c>
      <c r="I24" s="39">
        <v>0.22613739248303447</v>
      </c>
      <c r="J24" s="39">
        <v>0.22118933904743382</v>
      </c>
      <c r="K24" s="39">
        <v>0.21163365790281921</v>
      </c>
      <c r="L24" s="39">
        <v>0.4017346869226332</v>
      </c>
      <c r="M24" s="52">
        <v>0.32428277446909914</v>
      </c>
      <c r="N24" s="39">
        <v>0.25197543480631424</v>
      </c>
      <c r="O24" s="39">
        <v>0.28334178171075403</v>
      </c>
      <c r="P24" s="52">
        <v>0.26211038337654746</v>
      </c>
      <c r="Q24" s="39">
        <v>0.33371938296018039</v>
      </c>
      <c r="R24" s="52">
        <v>0.27403869313169144</v>
      </c>
      <c r="S24" s="39">
        <v>0.27646514762834351</v>
      </c>
      <c r="T24" s="52">
        <v>0.20279134145235558</v>
      </c>
      <c r="U24" s="39">
        <v>0.29561741793032859</v>
      </c>
      <c r="V24" s="39">
        <v>0.29603215688090734</v>
      </c>
      <c r="W24" s="39">
        <v>0.31513489358030833</v>
      </c>
      <c r="X24" s="52">
        <v>0.24869711406810485</v>
      </c>
      <c r="Y24" s="39">
        <v>0.26897259636921939</v>
      </c>
      <c r="Z24" s="39">
        <v>0.23554549733589639</v>
      </c>
      <c r="AA24" s="39">
        <v>0.28675037780238799</v>
      </c>
      <c r="AB24" s="39">
        <v>0.42796988765388655</v>
      </c>
      <c r="AC24" s="39">
        <v>0.2816549094142235</v>
      </c>
      <c r="AD24" s="39">
        <v>0.30082053572943879</v>
      </c>
      <c r="AE24" s="52">
        <v>0.26775873929946209</v>
      </c>
      <c r="AF24" s="39">
        <v>0.28476332011573652</v>
      </c>
      <c r="AG24" s="52">
        <v>0.27588595179019521</v>
      </c>
      <c r="AH24" s="39">
        <v>0.26238695210944246</v>
      </c>
      <c r="AI24" s="39">
        <v>0.3097839609284283</v>
      </c>
      <c r="AJ24" s="39">
        <v>0.29812818725385659</v>
      </c>
      <c r="AK24" s="39">
        <v>0.22280800751827518</v>
      </c>
      <c r="AL24" s="52">
        <v>0.28211882923879639</v>
      </c>
      <c r="AM24" s="39">
        <v>0.30354084372667645</v>
      </c>
      <c r="AN24" s="39">
        <v>0.24836541215979646</v>
      </c>
      <c r="AO24" s="39">
        <v>0.26905367494956861</v>
      </c>
      <c r="AP24" s="39">
        <v>0.27545205157538222</v>
      </c>
      <c r="AQ24" s="45">
        <v>0.26317266839528436</v>
      </c>
    </row>
    <row r="25" spans="1:43" ht="20" customHeight="1" x14ac:dyDescent="0.25">
      <c r="A25" s="85"/>
      <c r="B25" s="48">
        <v>564</v>
      </c>
      <c r="C25" s="42">
        <v>77</v>
      </c>
      <c r="D25" s="42">
        <v>79</v>
      </c>
      <c r="E25" s="42">
        <v>48</v>
      </c>
      <c r="F25" s="42">
        <v>128</v>
      </c>
      <c r="G25" s="42">
        <v>34</v>
      </c>
      <c r="H25" s="57">
        <v>113</v>
      </c>
      <c r="I25" s="42">
        <v>107</v>
      </c>
      <c r="J25" s="42">
        <v>38</v>
      </c>
      <c r="K25" s="42">
        <v>20</v>
      </c>
      <c r="L25" s="42">
        <v>81</v>
      </c>
      <c r="M25" s="57">
        <v>185</v>
      </c>
      <c r="N25" s="42">
        <v>110</v>
      </c>
      <c r="O25" s="42">
        <v>37</v>
      </c>
      <c r="P25" s="57">
        <v>184</v>
      </c>
      <c r="Q25" s="42">
        <v>240</v>
      </c>
      <c r="R25" s="57">
        <v>271</v>
      </c>
      <c r="S25" s="42">
        <v>292</v>
      </c>
      <c r="T25" s="57">
        <v>114</v>
      </c>
      <c r="U25" s="42">
        <v>147</v>
      </c>
      <c r="V25" s="42">
        <v>150</v>
      </c>
      <c r="W25" s="42">
        <v>153</v>
      </c>
      <c r="X25" s="57">
        <v>119</v>
      </c>
      <c r="Y25" s="42">
        <v>89</v>
      </c>
      <c r="Z25" s="42">
        <v>63</v>
      </c>
      <c r="AA25" s="42">
        <v>188</v>
      </c>
      <c r="AB25" s="42">
        <v>41</v>
      </c>
      <c r="AC25" s="42">
        <v>48</v>
      </c>
      <c r="AD25" s="42">
        <v>17</v>
      </c>
      <c r="AE25" s="57">
        <v>316</v>
      </c>
      <c r="AF25" s="42">
        <v>247</v>
      </c>
      <c r="AG25" s="57">
        <v>112</v>
      </c>
      <c r="AH25" s="42">
        <v>97</v>
      </c>
      <c r="AI25" s="42">
        <v>89</v>
      </c>
      <c r="AJ25" s="42">
        <v>107</v>
      </c>
      <c r="AK25" s="42">
        <v>84</v>
      </c>
      <c r="AL25" s="57">
        <v>343</v>
      </c>
      <c r="AM25" s="42">
        <v>226</v>
      </c>
      <c r="AN25" s="42">
        <v>117</v>
      </c>
      <c r="AO25" s="42">
        <v>189</v>
      </c>
      <c r="AP25" s="42">
        <v>93</v>
      </c>
      <c r="AQ25" s="48">
        <v>96</v>
      </c>
    </row>
    <row r="27" spans="1:43" x14ac:dyDescent="0.25">
      <c r="A27" s="26" t="s">
        <v>337</v>
      </c>
    </row>
  </sheetData>
  <mergeCells count="22">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 ref="A16:A17"/>
    <mergeCell ref="A18:A19"/>
    <mergeCell ref="A20:A21"/>
    <mergeCell ref="A22:A23"/>
    <mergeCell ref="A24:A25"/>
  </mergeCells>
  <hyperlinks>
    <hyperlink ref="A27" location="'Index'!B60" display="Return to index" xr:uid="{B96C28D9-2568-407F-8BD0-492E3C3DA622}"/>
  </hyperlinks>
  <pageMargins left="0.7" right="0.7" top="0.75" bottom="0.75" header="0.3" footer="0.3"/>
  <headerFooter alignWithMargins="0"/>
  <drawing r:id="rId1"/>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Q2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176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166</v>
      </c>
      <c r="B6" s="43">
        <v>0.10058277012160767</v>
      </c>
      <c r="C6" s="37">
        <v>6.0611975743700655E-2</v>
      </c>
      <c r="D6" s="37">
        <v>0.27206205105689263</v>
      </c>
      <c r="E6" s="37">
        <v>6.3387480225625042E-2</v>
      </c>
      <c r="F6" s="37">
        <v>3.3561253531476029E-2</v>
      </c>
      <c r="G6" s="37">
        <v>0.15529988699818462</v>
      </c>
      <c r="H6" s="50">
        <v>4.8242476836005431E-2</v>
      </c>
      <c r="I6" s="37">
        <v>0.20063109594152886</v>
      </c>
      <c r="J6" s="37">
        <v>8.6788820477523565E-2</v>
      </c>
      <c r="K6" s="37">
        <v>0.11311694964162385</v>
      </c>
      <c r="L6" s="37">
        <v>4.4139813949389796E-2</v>
      </c>
      <c r="M6" s="50">
        <v>5.447258933182119E-2</v>
      </c>
      <c r="N6" s="37">
        <v>0.18857991313063655</v>
      </c>
      <c r="O6" s="37">
        <v>6.8953654164562228E-2</v>
      </c>
      <c r="P6" s="50">
        <v>0.12350792354702708</v>
      </c>
      <c r="Q6" s="37">
        <v>6.3503723051185013E-2</v>
      </c>
      <c r="R6" s="50">
        <v>0.11055662957721907</v>
      </c>
      <c r="S6" s="37">
        <v>9.1212905808999489E-2</v>
      </c>
      <c r="T6" s="50">
        <v>0.15045124694134929</v>
      </c>
      <c r="U6" s="37">
        <v>8.5464944113758518E-2</v>
      </c>
      <c r="V6" s="37">
        <v>8.7150922167388276E-2</v>
      </c>
      <c r="W6" s="37">
        <v>7.2502084809945119E-2</v>
      </c>
      <c r="X6" s="50">
        <v>0.12980601230259445</v>
      </c>
      <c r="Y6" s="37">
        <v>7.5070905086746548E-2</v>
      </c>
      <c r="Z6" s="37">
        <v>9.7338204225173988E-2</v>
      </c>
      <c r="AA6" s="37">
        <v>9.97403818840117E-2</v>
      </c>
      <c r="AB6" s="37">
        <v>6.523049604526103E-2</v>
      </c>
      <c r="AC6" s="37">
        <v>0.10783042480904545</v>
      </c>
      <c r="AD6" s="37">
        <v>6.5356688382550709E-2</v>
      </c>
      <c r="AE6" s="50">
        <v>0.10750172306872921</v>
      </c>
      <c r="AF6" s="37">
        <v>9.1162526712623745E-2</v>
      </c>
      <c r="AG6" s="50">
        <v>0.10321464676789606</v>
      </c>
      <c r="AH6" s="37">
        <v>0.11635958790111328</v>
      </c>
      <c r="AI6" s="37">
        <v>8.1012662345664121E-2</v>
      </c>
      <c r="AJ6" s="37">
        <v>8.9564188665261876E-2</v>
      </c>
      <c r="AK6" s="37">
        <v>0.15153005523350443</v>
      </c>
      <c r="AL6" s="50">
        <v>0.10175470538919748</v>
      </c>
      <c r="AM6" s="37">
        <v>9.7110644266501747E-2</v>
      </c>
      <c r="AN6" s="37">
        <v>0.10907208126453297</v>
      </c>
      <c r="AO6" s="37">
        <v>0.1010390177566667</v>
      </c>
      <c r="AP6" s="37">
        <v>9.0987945655674751E-2</v>
      </c>
      <c r="AQ6" s="43">
        <v>0.11027736434993159</v>
      </c>
    </row>
    <row r="7" spans="1:43" ht="20" customHeight="1" x14ac:dyDescent="0.25">
      <c r="A7" s="84"/>
      <c r="B7" s="44">
        <v>206</v>
      </c>
      <c r="C7" s="38">
        <v>16</v>
      </c>
      <c r="D7" s="38">
        <v>109</v>
      </c>
      <c r="E7" s="38">
        <v>11</v>
      </c>
      <c r="F7" s="38">
        <v>12</v>
      </c>
      <c r="G7" s="38">
        <v>28</v>
      </c>
      <c r="H7" s="51">
        <v>16</v>
      </c>
      <c r="I7" s="38">
        <v>95</v>
      </c>
      <c r="J7" s="38">
        <v>15</v>
      </c>
      <c r="K7" s="38">
        <v>11</v>
      </c>
      <c r="L7" s="38">
        <v>9</v>
      </c>
      <c r="M7" s="51">
        <v>31</v>
      </c>
      <c r="N7" s="38">
        <v>82</v>
      </c>
      <c r="O7" s="38">
        <v>9</v>
      </c>
      <c r="P7" s="51">
        <v>87</v>
      </c>
      <c r="Q7" s="38">
        <v>46</v>
      </c>
      <c r="R7" s="51">
        <v>109</v>
      </c>
      <c r="S7" s="38">
        <v>96</v>
      </c>
      <c r="T7" s="51">
        <v>84</v>
      </c>
      <c r="U7" s="38">
        <v>42</v>
      </c>
      <c r="V7" s="38">
        <v>44</v>
      </c>
      <c r="W7" s="38">
        <v>35</v>
      </c>
      <c r="X7" s="51">
        <v>62</v>
      </c>
      <c r="Y7" s="38">
        <v>25</v>
      </c>
      <c r="Z7" s="38">
        <v>26</v>
      </c>
      <c r="AA7" s="38">
        <v>65</v>
      </c>
      <c r="AB7" s="38">
        <v>6</v>
      </c>
      <c r="AC7" s="38">
        <v>18</v>
      </c>
      <c r="AD7" s="38">
        <v>4</v>
      </c>
      <c r="AE7" s="51">
        <v>127</v>
      </c>
      <c r="AF7" s="38">
        <v>79</v>
      </c>
      <c r="AG7" s="51">
        <v>42</v>
      </c>
      <c r="AH7" s="38">
        <v>43</v>
      </c>
      <c r="AI7" s="38">
        <v>23</v>
      </c>
      <c r="AJ7" s="38">
        <v>32</v>
      </c>
      <c r="AK7" s="38">
        <v>57</v>
      </c>
      <c r="AL7" s="51">
        <v>124</v>
      </c>
      <c r="AM7" s="38">
        <v>72</v>
      </c>
      <c r="AN7" s="38">
        <v>51</v>
      </c>
      <c r="AO7" s="38">
        <v>71</v>
      </c>
      <c r="AP7" s="38">
        <v>31</v>
      </c>
      <c r="AQ7" s="44">
        <v>40</v>
      </c>
    </row>
    <row r="8" spans="1:43" ht="20" customHeight="1" x14ac:dyDescent="0.25">
      <c r="A8" s="83" t="s">
        <v>167</v>
      </c>
      <c r="B8" s="45">
        <v>0.24742559353301766</v>
      </c>
      <c r="C8" s="39">
        <v>0.24246954364558657</v>
      </c>
      <c r="D8" s="39">
        <v>0.35536380490774405</v>
      </c>
      <c r="E8" s="39">
        <v>0.3308883985387529</v>
      </c>
      <c r="F8" s="39">
        <v>0.16853322606929855</v>
      </c>
      <c r="G8" s="39">
        <v>0.3689660392190347</v>
      </c>
      <c r="H8" s="52">
        <v>0.19512870348333128</v>
      </c>
      <c r="I8" s="39">
        <v>0.32841044355649773</v>
      </c>
      <c r="J8" s="39">
        <v>0.37080999391595298</v>
      </c>
      <c r="K8" s="39">
        <v>0.31205127675727407</v>
      </c>
      <c r="L8" s="39">
        <v>0.1848535463512975</v>
      </c>
      <c r="M8" s="52">
        <v>0.20367830002224022</v>
      </c>
      <c r="N8" s="39">
        <v>0.3136387041672048</v>
      </c>
      <c r="O8" s="39">
        <v>0.34393403880092449</v>
      </c>
      <c r="P8" s="52">
        <v>0.31117656521437409</v>
      </c>
      <c r="Q8" s="39">
        <v>0.18229686650302235</v>
      </c>
      <c r="R8" s="52">
        <v>0.25207926043074763</v>
      </c>
      <c r="S8" s="39">
        <v>0.24469953252507423</v>
      </c>
      <c r="T8" s="52">
        <v>0.29117849707558874</v>
      </c>
      <c r="U8" s="39">
        <v>0.26172833327328038</v>
      </c>
      <c r="V8" s="39">
        <v>0.22508616961921304</v>
      </c>
      <c r="W8" s="39">
        <v>0.2056686310826937</v>
      </c>
      <c r="X8" s="52">
        <v>0.28206413432274796</v>
      </c>
      <c r="Y8" s="39">
        <v>0.25696680177296133</v>
      </c>
      <c r="Z8" s="39">
        <v>0.23633422190175149</v>
      </c>
      <c r="AA8" s="39">
        <v>0.23717707400325069</v>
      </c>
      <c r="AB8" s="39">
        <v>0.18479539306728843</v>
      </c>
      <c r="AC8" s="39">
        <v>0.24756144815947492</v>
      </c>
      <c r="AD8" s="39">
        <v>0.17470607029614038</v>
      </c>
      <c r="AE8" s="52">
        <v>0.25495352917803332</v>
      </c>
      <c r="AF8" s="39">
        <v>0.2371762123498842</v>
      </c>
      <c r="AG8" s="52">
        <v>0.21052123339892423</v>
      </c>
      <c r="AH8" s="39">
        <v>0.25778865042631699</v>
      </c>
      <c r="AI8" s="39">
        <v>0.29358844670011303</v>
      </c>
      <c r="AJ8" s="39">
        <v>0.25430199126859265</v>
      </c>
      <c r="AK8" s="39">
        <v>0.28046574348432268</v>
      </c>
      <c r="AL8" s="52">
        <v>0.25015300408173019</v>
      </c>
      <c r="AM8" s="39">
        <v>0.22235023488557534</v>
      </c>
      <c r="AN8" s="39">
        <v>0.29396020368753167</v>
      </c>
      <c r="AO8" s="39">
        <v>0.22769573556431943</v>
      </c>
      <c r="AP8" s="39">
        <v>0.25119017718451181</v>
      </c>
      <c r="AQ8" s="45">
        <v>0.2061010447172458</v>
      </c>
    </row>
    <row r="9" spans="1:43" ht="20" customHeight="1" x14ac:dyDescent="0.25">
      <c r="A9" s="83"/>
      <c r="B9" s="46">
        <v>507</v>
      </c>
      <c r="C9" s="40">
        <v>64</v>
      </c>
      <c r="D9" s="40">
        <v>143</v>
      </c>
      <c r="E9" s="40">
        <v>59</v>
      </c>
      <c r="F9" s="40">
        <v>60</v>
      </c>
      <c r="G9" s="40">
        <v>66</v>
      </c>
      <c r="H9" s="53">
        <v>65</v>
      </c>
      <c r="I9" s="40">
        <v>156</v>
      </c>
      <c r="J9" s="40">
        <v>64</v>
      </c>
      <c r="K9" s="40">
        <v>29</v>
      </c>
      <c r="L9" s="40">
        <v>37</v>
      </c>
      <c r="M9" s="53">
        <v>116</v>
      </c>
      <c r="N9" s="40">
        <v>137</v>
      </c>
      <c r="O9" s="40">
        <v>45</v>
      </c>
      <c r="P9" s="53">
        <v>219</v>
      </c>
      <c r="Q9" s="40">
        <v>131</v>
      </c>
      <c r="R9" s="53">
        <v>249</v>
      </c>
      <c r="S9" s="40">
        <v>258</v>
      </c>
      <c r="T9" s="53">
        <v>163</v>
      </c>
      <c r="U9" s="40">
        <v>130</v>
      </c>
      <c r="V9" s="40">
        <v>114</v>
      </c>
      <c r="W9" s="40">
        <v>100</v>
      </c>
      <c r="X9" s="53">
        <v>135</v>
      </c>
      <c r="Y9" s="40">
        <v>85</v>
      </c>
      <c r="Z9" s="40">
        <v>63</v>
      </c>
      <c r="AA9" s="40">
        <v>155</v>
      </c>
      <c r="AB9" s="40">
        <v>18</v>
      </c>
      <c r="AC9" s="40">
        <v>42</v>
      </c>
      <c r="AD9" s="40">
        <v>10</v>
      </c>
      <c r="AE9" s="53">
        <v>301</v>
      </c>
      <c r="AF9" s="40">
        <v>206</v>
      </c>
      <c r="AG9" s="53">
        <v>85</v>
      </c>
      <c r="AH9" s="40">
        <v>95</v>
      </c>
      <c r="AI9" s="40">
        <v>85</v>
      </c>
      <c r="AJ9" s="40">
        <v>92</v>
      </c>
      <c r="AK9" s="40">
        <v>106</v>
      </c>
      <c r="AL9" s="53">
        <v>304</v>
      </c>
      <c r="AM9" s="40">
        <v>165</v>
      </c>
      <c r="AN9" s="40">
        <v>139</v>
      </c>
      <c r="AO9" s="40">
        <v>160</v>
      </c>
      <c r="AP9" s="40">
        <v>84</v>
      </c>
      <c r="AQ9" s="46">
        <v>75</v>
      </c>
    </row>
    <row r="10" spans="1:43" ht="20" customHeight="1" x14ac:dyDescent="0.25">
      <c r="A10" s="84" t="s">
        <v>168</v>
      </c>
      <c r="B10" s="47">
        <v>6.0125036185251189E-2</v>
      </c>
      <c r="C10" s="41">
        <v>7.9433556753968626E-2</v>
      </c>
      <c r="D10" s="41">
        <v>5.072629876505684E-2</v>
      </c>
      <c r="E10" s="41">
        <v>4.1463719560231448E-2</v>
      </c>
      <c r="F10" s="41">
        <v>6.2091505038140676E-2</v>
      </c>
      <c r="G10" s="41">
        <v>7.272727763491417E-2</v>
      </c>
      <c r="H10" s="54">
        <v>8.4914980375013147E-2</v>
      </c>
      <c r="I10" s="41">
        <v>5.8430332944095123E-2</v>
      </c>
      <c r="J10" s="41">
        <v>3.3901887115730396E-2</v>
      </c>
      <c r="K10" s="41">
        <v>3.9627672895106374E-2</v>
      </c>
      <c r="L10" s="41">
        <v>4.9668654950154739E-2</v>
      </c>
      <c r="M10" s="54">
        <v>6.7844820942470518E-2</v>
      </c>
      <c r="N10" s="41">
        <v>5.3506790985690396E-2</v>
      </c>
      <c r="O10" s="41">
        <v>5.5096742258564271E-2</v>
      </c>
      <c r="P10" s="54">
        <v>6.0847554187555136E-2</v>
      </c>
      <c r="Q10" s="41">
        <v>5.4915367738890296E-2</v>
      </c>
      <c r="R10" s="54">
        <v>7.4682711417119713E-2</v>
      </c>
      <c r="S10" s="41">
        <v>4.6878829168273059E-2</v>
      </c>
      <c r="T10" s="54">
        <v>8.7022975330968769E-2</v>
      </c>
      <c r="U10" s="41">
        <v>4.8567745619796251E-2</v>
      </c>
      <c r="V10" s="41">
        <v>5.5005545740845978E-2</v>
      </c>
      <c r="W10" s="41">
        <v>4.6233117401631656E-2</v>
      </c>
      <c r="X10" s="54">
        <v>4.3076237599031418E-2</v>
      </c>
      <c r="Y10" s="41">
        <v>4.7611961672133461E-2</v>
      </c>
      <c r="Z10" s="41">
        <v>6.9772100165296905E-2</v>
      </c>
      <c r="AA10" s="41">
        <v>7.4696721062088481E-2</v>
      </c>
      <c r="AB10" s="41">
        <v>7.8234865131653314E-2</v>
      </c>
      <c r="AC10" s="41">
        <v>4.9385153560718195E-2</v>
      </c>
      <c r="AD10" s="41">
        <v>6.4745184554939605E-2</v>
      </c>
      <c r="AE10" s="54">
        <v>6.6623936341165535E-2</v>
      </c>
      <c r="AF10" s="41">
        <v>5.12767000529947E-2</v>
      </c>
      <c r="AG10" s="54">
        <v>6.4398271169360491E-2</v>
      </c>
      <c r="AH10" s="41">
        <v>5.3614106474464976E-2</v>
      </c>
      <c r="AI10" s="41">
        <v>2.5637135986173391E-2</v>
      </c>
      <c r="AJ10" s="41">
        <v>8.9630649841182977E-2</v>
      </c>
      <c r="AK10" s="41">
        <v>7.410831804930583E-2</v>
      </c>
      <c r="AL10" s="54">
        <v>6.088604716008178E-2</v>
      </c>
      <c r="AM10" s="41">
        <v>6.103345058650321E-2</v>
      </c>
      <c r="AN10" s="41">
        <v>6.0653792190144384E-2</v>
      </c>
      <c r="AO10" s="41">
        <v>5.8407332368372644E-2</v>
      </c>
      <c r="AP10" s="41">
        <v>5.9016087041215769E-2</v>
      </c>
      <c r="AQ10" s="47">
        <v>5.7847801345066251E-2</v>
      </c>
    </row>
    <row r="11" spans="1:43" ht="20" customHeight="1" x14ac:dyDescent="0.25">
      <c r="A11" s="84"/>
      <c r="B11" s="44">
        <v>123</v>
      </c>
      <c r="C11" s="38">
        <v>21</v>
      </c>
      <c r="D11" s="38">
        <v>20</v>
      </c>
      <c r="E11" s="38">
        <v>7</v>
      </c>
      <c r="F11" s="38">
        <v>22</v>
      </c>
      <c r="G11" s="38">
        <v>13</v>
      </c>
      <c r="H11" s="51">
        <v>28</v>
      </c>
      <c r="I11" s="38">
        <v>28</v>
      </c>
      <c r="J11" s="38">
        <v>6</v>
      </c>
      <c r="K11" s="38">
        <v>4</v>
      </c>
      <c r="L11" s="38">
        <v>10</v>
      </c>
      <c r="M11" s="51">
        <v>39</v>
      </c>
      <c r="N11" s="38">
        <v>23</v>
      </c>
      <c r="O11" s="38">
        <v>7</v>
      </c>
      <c r="P11" s="51">
        <v>43</v>
      </c>
      <c r="Q11" s="38">
        <v>39</v>
      </c>
      <c r="R11" s="51">
        <v>74</v>
      </c>
      <c r="S11" s="38">
        <v>49</v>
      </c>
      <c r="T11" s="51">
        <v>49</v>
      </c>
      <c r="U11" s="38">
        <v>24</v>
      </c>
      <c r="V11" s="38">
        <v>28</v>
      </c>
      <c r="W11" s="38">
        <v>22</v>
      </c>
      <c r="X11" s="51">
        <v>21</v>
      </c>
      <c r="Y11" s="38">
        <v>16</v>
      </c>
      <c r="Z11" s="38">
        <v>19</v>
      </c>
      <c r="AA11" s="38">
        <v>49</v>
      </c>
      <c r="AB11" s="38">
        <v>8</v>
      </c>
      <c r="AC11" s="38">
        <v>8</v>
      </c>
      <c r="AD11" s="38">
        <v>4</v>
      </c>
      <c r="AE11" s="51">
        <v>79</v>
      </c>
      <c r="AF11" s="38">
        <v>45</v>
      </c>
      <c r="AG11" s="51">
        <v>26</v>
      </c>
      <c r="AH11" s="38">
        <v>20</v>
      </c>
      <c r="AI11" s="38">
        <v>7</v>
      </c>
      <c r="AJ11" s="38">
        <v>32</v>
      </c>
      <c r="AK11" s="38">
        <v>28</v>
      </c>
      <c r="AL11" s="51">
        <v>74</v>
      </c>
      <c r="AM11" s="38">
        <v>45</v>
      </c>
      <c r="AN11" s="38">
        <v>29</v>
      </c>
      <c r="AO11" s="38">
        <v>41</v>
      </c>
      <c r="AP11" s="38">
        <v>20</v>
      </c>
      <c r="AQ11" s="44">
        <v>21</v>
      </c>
    </row>
    <row r="12" spans="1:43" ht="20" customHeight="1" x14ac:dyDescent="0.25">
      <c r="A12" s="83" t="s">
        <v>169</v>
      </c>
      <c r="B12" s="45">
        <v>6.5665032666183551E-2</v>
      </c>
      <c r="C12" s="39">
        <v>7.5619835442987393E-2</v>
      </c>
      <c r="D12" s="39">
        <v>3.1669715456951325E-2</v>
      </c>
      <c r="E12" s="39">
        <v>1.9773029976533792E-2</v>
      </c>
      <c r="F12" s="39">
        <v>0.14146112126045579</v>
      </c>
      <c r="G12" s="39">
        <v>4.5702594184441551E-2</v>
      </c>
      <c r="H12" s="52">
        <v>8.2175988184552171E-2</v>
      </c>
      <c r="I12" s="39">
        <v>5.2825790026607047E-2</v>
      </c>
      <c r="J12" s="39">
        <v>5.9031563753638536E-2</v>
      </c>
      <c r="K12" s="39">
        <v>6.1523900746646182E-2</v>
      </c>
      <c r="L12" s="39">
        <v>0.11991570559407813</v>
      </c>
      <c r="M12" s="52">
        <v>8.9417545512322824E-2</v>
      </c>
      <c r="N12" s="39">
        <v>7.1407957395250216E-2</v>
      </c>
      <c r="O12" s="39">
        <v>5.5981803913652109E-2</v>
      </c>
      <c r="P12" s="52">
        <v>4.1510598101763954E-2</v>
      </c>
      <c r="Q12" s="39">
        <v>9.7343715220252314E-2</v>
      </c>
      <c r="R12" s="52">
        <v>7.49601277952711E-2</v>
      </c>
      <c r="S12" s="39">
        <v>5.6085171920565141E-2</v>
      </c>
      <c r="T12" s="52">
        <v>5.6795839408561657E-2</v>
      </c>
      <c r="U12" s="39">
        <v>6.5424931208853329E-2</v>
      </c>
      <c r="V12" s="39">
        <v>5.9238665057207165E-2</v>
      </c>
      <c r="W12" s="39">
        <v>8.2860620474959082E-2</v>
      </c>
      <c r="X12" s="52">
        <v>5.1324639247540438E-2</v>
      </c>
      <c r="Y12" s="39">
        <v>8.4803950771464687E-2</v>
      </c>
      <c r="Z12" s="39">
        <v>9.1830582730500293E-2</v>
      </c>
      <c r="AA12" s="39">
        <v>5.2910815991790712E-2</v>
      </c>
      <c r="AB12" s="39">
        <v>0.11223750811316008</v>
      </c>
      <c r="AC12" s="39">
        <v>4.0857922183891837E-2</v>
      </c>
      <c r="AD12" s="39">
        <v>9.5189306955439298E-2</v>
      </c>
      <c r="AE12" s="52">
        <v>6.6983624946792275E-2</v>
      </c>
      <c r="AF12" s="39">
        <v>6.3869752320230649E-2</v>
      </c>
      <c r="AG12" s="52">
        <v>5.1146994595304952E-2</v>
      </c>
      <c r="AH12" s="39">
        <v>9.9057278284911343E-2</v>
      </c>
      <c r="AI12" s="39">
        <v>6.9769286755426305E-2</v>
      </c>
      <c r="AJ12" s="39">
        <v>5.1111337763828903E-2</v>
      </c>
      <c r="AK12" s="39">
        <v>4.8725035538010747E-2</v>
      </c>
      <c r="AL12" s="52">
        <v>5.5940590783939863E-2</v>
      </c>
      <c r="AM12" s="39">
        <v>6.5369776922073686E-2</v>
      </c>
      <c r="AN12" s="39">
        <v>4.1083572896289139E-2</v>
      </c>
      <c r="AO12" s="39">
        <v>8.6637321025498024E-2</v>
      </c>
      <c r="AP12" s="39">
        <v>8.5227284829219235E-2</v>
      </c>
      <c r="AQ12" s="45">
        <v>8.7933342281676874E-2</v>
      </c>
    </row>
    <row r="13" spans="1:43" ht="20" customHeight="1" x14ac:dyDescent="0.25">
      <c r="A13" s="83"/>
      <c r="B13" s="46">
        <v>135</v>
      </c>
      <c r="C13" s="40">
        <v>20</v>
      </c>
      <c r="D13" s="40">
        <v>13</v>
      </c>
      <c r="E13" s="40">
        <v>3</v>
      </c>
      <c r="F13" s="40">
        <v>50</v>
      </c>
      <c r="G13" s="40">
        <v>8</v>
      </c>
      <c r="H13" s="53">
        <v>27</v>
      </c>
      <c r="I13" s="40">
        <v>25</v>
      </c>
      <c r="J13" s="40">
        <v>10</v>
      </c>
      <c r="K13" s="40">
        <v>6</v>
      </c>
      <c r="L13" s="40">
        <v>24</v>
      </c>
      <c r="M13" s="53">
        <v>51</v>
      </c>
      <c r="N13" s="40">
        <v>31</v>
      </c>
      <c r="O13" s="40">
        <v>7</v>
      </c>
      <c r="P13" s="53">
        <v>29</v>
      </c>
      <c r="Q13" s="40">
        <v>70</v>
      </c>
      <c r="R13" s="53">
        <v>74</v>
      </c>
      <c r="S13" s="40">
        <v>59</v>
      </c>
      <c r="T13" s="53">
        <v>32</v>
      </c>
      <c r="U13" s="40">
        <v>32</v>
      </c>
      <c r="V13" s="40">
        <v>30</v>
      </c>
      <c r="W13" s="40">
        <v>40</v>
      </c>
      <c r="X13" s="53">
        <v>25</v>
      </c>
      <c r="Y13" s="40">
        <v>28</v>
      </c>
      <c r="Z13" s="40">
        <v>24</v>
      </c>
      <c r="AA13" s="40">
        <v>35</v>
      </c>
      <c r="AB13" s="40">
        <v>11</v>
      </c>
      <c r="AC13" s="40">
        <v>7</v>
      </c>
      <c r="AD13" s="40">
        <v>5</v>
      </c>
      <c r="AE13" s="53">
        <v>79</v>
      </c>
      <c r="AF13" s="40">
        <v>55</v>
      </c>
      <c r="AG13" s="53">
        <v>21</v>
      </c>
      <c r="AH13" s="40">
        <v>37</v>
      </c>
      <c r="AI13" s="40">
        <v>20</v>
      </c>
      <c r="AJ13" s="40">
        <v>18</v>
      </c>
      <c r="AK13" s="40">
        <v>18</v>
      </c>
      <c r="AL13" s="53">
        <v>68</v>
      </c>
      <c r="AM13" s="40">
        <v>49</v>
      </c>
      <c r="AN13" s="40">
        <v>19</v>
      </c>
      <c r="AO13" s="40">
        <v>61</v>
      </c>
      <c r="AP13" s="40">
        <v>29</v>
      </c>
      <c r="AQ13" s="46">
        <v>32</v>
      </c>
    </row>
    <row r="14" spans="1:43" ht="20" customHeight="1" x14ac:dyDescent="0.25">
      <c r="A14" s="84" t="s">
        <v>170</v>
      </c>
      <c r="B14" s="47">
        <v>9.0543214816665357E-2</v>
      </c>
      <c r="C14" s="41">
        <v>3.5617769289798783E-2</v>
      </c>
      <c r="D14" s="41">
        <v>0.16948187878066212</v>
      </c>
      <c r="E14" s="41">
        <v>0.14389749267797597</v>
      </c>
      <c r="F14" s="41">
        <v>5.8074035469752115E-2</v>
      </c>
      <c r="G14" s="41">
        <v>6.4524092262236307E-2</v>
      </c>
      <c r="H14" s="54">
        <v>3.8817882376676681E-2</v>
      </c>
      <c r="I14" s="41">
        <v>0.12187941451517541</v>
      </c>
      <c r="J14" s="41">
        <v>8.4228106598017854E-2</v>
      </c>
      <c r="K14" s="41">
        <v>6.6985977401984934E-2</v>
      </c>
      <c r="L14" s="41">
        <v>6.5491194598441951E-2</v>
      </c>
      <c r="M14" s="54">
        <v>3.5403867696593372E-2</v>
      </c>
      <c r="N14" s="41">
        <v>0.1269542705801138</v>
      </c>
      <c r="O14" s="41">
        <v>0.1462498709878978</v>
      </c>
      <c r="P14" s="54">
        <v>9.9684597636733971E-2</v>
      </c>
      <c r="Q14" s="41">
        <v>6.6450407610728665E-2</v>
      </c>
      <c r="R14" s="54">
        <v>9.5385043376693263E-2</v>
      </c>
      <c r="S14" s="41">
        <v>8.6603862160926928E-2</v>
      </c>
      <c r="T14" s="54">
        <v>0.1308299694597477</v>
      </c>
      <c r="U14" s="41">
        <v>8.8721519714221764E-2</v>
      </c>
      <c r="V14" s="41">
        <v>8.7008567535618461E-2</v>
      </c>
      <c r="W14" s="41">
        <v>4.9602621258364746E-2</v>
      </c>
      <c r="X14" s="54">
        <v>0.10679165779664107</v>
      </c>
      <c r="Y14" s="41">
        <v>9.2427552636541094E-2</v>
      </c>
      <c r="Z14" s="41">
        <v>0.11048492220153337</v>
      </c>
      <c r="AA14" s="41">
        <v>7.3909529540048299E-2</v>
      </c>
      <c r="AB14" s="41">
        <v>7.9007909840911758E-2</v>
      </c>
      <c r="AC14" s="41">
        <v>9.3692935021825643E-2</v>
      </c>
      <c r="AD14" s="41">
        <v>4.9995737940913172E-2</v>
      </c>
      <c r="AE14" s="54">
        <v>0.10171975141664814</v>
      </c>
      <c r="AF14" s="41">
        <v>7.5326216515634911E-2</v>
      </c>
      <c r="AG14" s="54">
        <v>0.10307759771825573</v>
      </c>
      <c r="AH14" s="41">
        <v>7.6499061436113194E-2</v>
      </c>
      <c r="AI14" s="41">
        <v>7.5742512950040308E-2</v>
      </c>
      <c r="AJ14" s="41">
        <v>0.12461393020174921</v>
      </c>
      <c r="AK14" s="41">
        <v>7.8589301064898434E-2</v>
      </c>
      <c r="AL14" s="54">
        <v>7.603452514712504E-2</v>
      </c>
      <c r="AM14" s="41">
        <v>6.6206278242656E-2</v>
      </c>
      <c r="AN14" s="41">
        <v>9.1520319777205317E-2</v>
      </c>
      <c r="AO14" s="41">
        <v>0.10932198806557558</v>
      </c>
      <c r="AP14" s="41">
        <v>9.436975162026752E-2</v>
      </c>
      <c r="AQ14" s="47">
        <v>0.12306519289370237</v>
      </c>
    </row>
    <row r="15" spans="1:43" ht="20" customHeight="1" x14ac:dyDescent="0.25">
      <c r="A15" s="84"/>
      <c r="B15" s="44">
        <v>186</v>
      </c>
      <c r="C15" s="38">
        <v>9</v>
      </c>
      <c r="D15" s="38">
        <v>68</v>
      </c>
      <c r="E15" s="38">
        <v>25</v>
      </c>
      <c r="F15" s="38">
        <v>21</v>
      </c>
      <c r="G15" s="38">
        <v>12</v>
      </c>
      <c r="H15" s="51">
        <v>13</v>
      </c>
      <c r="I15" s="38">
        <v>58</v>
      </c>
      <c r="J15" s="38">
        <v>14</v>
      </c>
      <c r="K15" s="38">
        <v>6</v>
      </c>
      <c r="L15" s="38">
        <v>13</v>
      </c>
      <c r="M15" s="51">
        <v>20</v>
      </c>
      <c r="N15" s="38">
        <v>55</v>
      </c>
      <c r="O15" s="38">
        <v>19</v>
      </c>
      <c r="P15" s="51">
        <v>70</v>
      </c>
      <c r="Q15" s="38">
        <v>48</v>
      </c>
      <c r="R15" s="51">
        <v>94</v>
      </c>
      <c r="S15" s="38">
        <v>91</v>
      </c>
      <c r="T15" s="51">
        <v>73</v>
      </c>
      <c r="U15" s="38">
        <v>44</v>
      </c>
      <c r="V15" s="38">
        <v>44</v>
      </c>
      <c r="W15" s="38">
        <v>24</v>
      </c>
      <c r="X15" s="51">
        <v>51</v>
      </c>
      <c r="Y15" s="38">
        <v>31</v>
      </c>
      <c r="Z15" s="38">
        <v>29</v>
      </c>
      <c r="AA15" s="38">
        <v>48</v>
      </c>
      <c r="AB15" s="38">
        <v>8</v>
      </c>
      <c r="AC15" s="38">
        <v>16</v>
      </c>
      <c r="AD15" s="38">
        <v>3</v>
      </c>
      <c r="AE15" s="51">
        <v>120</v>
      </c>
      <c r="AF15" s="38">
        <v>65</v>
      </c>
      <c r="AG15" s="51">
        <v>42</v>
      </c>
      <c r="AH15" s="38">
        <v>28</v>
      </c>
      <c r="AI15" s="38">
        <v>22</v>
      </c>
      <c r="AJ15" s="38">
        <v>45</v>
      </c>
      <c r="AK15" s="38">
        <v>30</v>
      </c>
      <c r="AL15" s="51">
        <v>92</v>
      </c>
      <c r="AM15" s="38">
        <v>49</v>
      </c>
      <c r="AN15" s="38">
        <v>43</v>
      </c>
      <c r="AO15" s="38">
        <v>77</v>
      </c>
      <c r="AP15" s="38">
        <v>32</v>
      </c>
      <c r="AQ15" s="44">
        <v>45</v>
      </c>
    </row>
    <row r="16" spans="1:43" ht="20" customHeight="1" x14ac:dyDescent="0.25">
      <c r="A16" s="83" t="s">
        <v>171</v>
      </c>
      <c r="B16" s="45">
        <v>0.25203033379895873</v>
      </c>
      <c r="C16" s="39">
        <v>0.41042898226552149</v>
      </c>
      <c r="D16" s="39">
        <v>2.3776864810316121E-2</v>
      </c>
      <c r="E16" s="39">
        <v>0.20554594899960876</v>
      </c>
      <c r="F16" s="39">
        <v>0.42721632379726915</v>
      </c>
      <c r="G16" s="39">
        <v>0.15663780376797987</v>
      </c>
      <c r="H16" s="52">
        <v>0.45110862522349698</v>
      </c>
      <c r="I16" s="39">
        <v>9.4048084366883375E-2</v>
      </c>
      <c r="J16" s="39">
        <v>0.1946334274668268</v>
      </c>
      <c r="K16" s="39">
        <v>0.24516210125082807</v>
      </c>
      <c r="L16" s="39">
        <v>0.44338932740369763</v>
      </c>
      <c r="M16" s="52">
        <v>0.43173311501218131</v>
      </c>
      <c r="N16" s="39">
        <v>0.11449794163808681</v>
      </c>
      <c r="O16" s="39">
        <v>0.19483935122952201</v>
      </c>
      <c r="P16" s="52">
        <v>0.18978676355161764</v>
      </c>
      <c r="Q16" s="39">
        <v>0.40524968206985135</v>
      </c>
      <c r="R16" s="52">
        <v>0.25617461837082794</v>
      </c>
      <c r="S16" s="39">
        <v>0.24881545622503268</v>
      </c>
      <c r="T16" s="52">
        <v>0.10913863830477893</v>
      </c>
      <c r="U16" s="39">
        <v>0.24747743312283318</v>
      </c>
      <c r="V16" s="39">
        <v>0.29231190124695267</v>
      </c>
      <c r="W16" s="39">
        <v>0.37949824640523633</v>
      </c>
      <c r="X16" s="52">
        <v>0.21829550980020823</v>
      </c>
      <c r="Y16" s="39">
        <v>0.25591906572141299</v>
      </c>
      <c r="Z16" s="39">
        <v>0.19888163577188953</v>
      </c>
      <c r="AA16" s="39">
        <v>0.28778636606487851</v>
      </c>
      <c r="AB16" s="39">
        <v>0.29346249728587348</v>
      </c>
      <c r="AC16" s="39">
        <v>0.24576159195021374</v>
      </c>
      <c r="AD16" s="39">
        <v>0.30055647312519423</v>
      </c>
      <c r="AE16" s="52">
        <v>0.22885611578299095</v>
      </c>
      <c r="AF16" s="39">
        <v>0.28358232962718843</v>
      </c>
      <c r="AG16" s="52">
        <v>0.26459869177058498</v>
      </c>
      <c r="AH16" s="39">
        <v>0.25200504128275075</v>
      </c>
      <c r="AI16" s="39">
        <v>0.29924153644295443</v>
      </c>
      <c r="AJ16" s="39">
        <v>0.24886309694729877</v>
      </c>
      <c r="AK16" s="39">
        <v>0.20608889270969086</v>
      </c>
      <c r="AL16" s="52">
        <v>0.28632763806526668</v>
      </c>
      <c r="AM16" s="39">
        <v>0.33248540100752277</v>
      </c>
      <c r="AN16" s="39">
        <v>0.21359954683439752</v>
      </c>
      <c r="AO16" s="39">
        <v>0.21000928934192845</v>
      </c>
      <c r="AP16" s="39">
        <v>0.19883462643639366</v>
      </c>
      <c r="AQ16" s="45">
        <v>0.22028037365481901</v>
      </c>
    </row>
    <row r="17" spans="1:43" ht="20" customHeight="1" x14ac:dyDescent="0.25">
      <c r="A17" s="83"/>
      <c r="B17" s="46">
        <v>517</v>
      </c>
      <c r="C17" s="40">
        <v>108</v>
      </c>
      <c r="D17" s="40">
        <v>10</v>
      </c>
      <c r="E17" s="40">
        <v>36</v>
      </c>
      <c r="F17" s="40">
        <v>151</v>
      </c>
      <c r="G17" s="40">
        <v>28</v>
      </c>
      <c r="H17" s="53">
        <v>150</v>
      </c>
      <c r="I17" s="40">
        <v>45</v>
      </c>
      <c r="J17" s="40">
        <v>33</v>
      </c>
      <c r="K17" s="40">
        <v>23</v>
      </c>
      <c r="L17" s="40">
        <v>89</v>
      </c>
      <c r="M17" s="53">
        <v>246</v>
      </c>
      <c r="N17" s="40">
        <v>50</v>
      </c>
      <c r="O17" s="40">
        <v>25</v>
      </c>
      <c r="P17" s="53">
        <v>134</v>
      </c>
      <c r="Q17" s="40">
        <v>291</v>
      </c>
      <c r="R17" s="53">
        <v>253</v>
      </c>
      <c r="S17" s="40">
        <v>262</v>
      </c>
      <c r="T17" s="53">
        <v>61</v>
      </c>
      <c r="U17" s="40">
        <v>123</v>
      </c>
      <c r="V17" s="40">
        <v>148</v>
      </c>
      <c r="W17" s="40">
        <v>184</v>
      </c>
      <c r="X17" s="53">
        <v>104</v>
      </c>
      <c r="Y17" s="40">
        <v>84</v>
      </c>
      <c r="Z17" s="40">
        <v>53</v>
      </c>
      <c r="AA17" s="40">
        <v>188</v>
      </c>
      <c r="AB17" s="40">
        <v>28</v>
      </c>
      <c r="AC17" s="40">
        <v>42</v>
      </c>
      <c r="AD17" s="40">
        <v>17</v>
      </c>
      <c r="AE17" s="53">
        <v>270</v>
      </c>
      <c r="AF17" s="40">
        <v>246</v>
      </c>
      <c r="AG17" s="53">
        <v>107</v>
      </c>
      <c r="AH17" s="40">
        <v>93</v>
      </c>
      <c r="AI17" s="40">
        <v>86</v>
      </c>
      <c r="AJ17" s="40">
        <v>90</v>
      </c>
      <c r="AK17" s="40">
        <v>78</v>
      </c>
      <c r="AL17" s="53">
        <v>348</v>
      </c>
      <c r="AM17" s="40">
        <v>247</v>
      </c>
      <c r="AN17" s="40">
        <v>101</v>
      </c>
      <c r="AO17" s="40">
        <v>147</v>
      </c>
      <c r="AP17" s="40">
        <v>67</v>
      </c>
      <c r="AQ17" s="46">
        <v>81</v>
      </c>
    </row>
    <row r="18" spans="1:43" ht="20" customHeight="1" x14ac:dyDescent="0.25">
      <c r="A18" s="84" t="s">
        <v>172</v>
      </c>
      <c r="B18" s="47">
        <v>0.18362801887831451</v>
      </c>
      <c r="C18" s="41">
        <v>9.5818336858436909E-2</v>
      </c>
      <c r="D18" s="41">
        <v>9.6919386222376613E-2</v>
      </c>
      <c r="E18" s="41">
        <v>0.19504393002127215</v>
      </c>
      <c r="F18" s="41">
        <v>0.109062534833608</v>
      </c>
      <c r="G18" s="41">
        <v>0.13614230593320889</v>
      </c>
      <c r="H18" s="54">
        <v>9.9611343520924933E-2</v>
      </c>
      <c r="I18" s="41">
        <v>0.1437748386492114</v>
      </c>
      <c r="J18" s="41">
        <v>0.17060620067231005</v>
      </c>
      <c r="K18" s="41">
        <v>0.16153212130653646</v>
      </c>
      <c r="L18" s="41">
        <v>9.2541757152940107E-2</v>
      </c>
      <c r="M18" s="54">
        <v>0.11744976148237049</v>
      </c>
      <c r="N18" s="41">
        <v>0.13141442210301707</v>
      </c>
      <c r="O18" s="41">
        <v>0.13494453864487704</v>
      </c>
      <c r="P18" s="54">
        <v>0.17348599776092885</v>
      </c>
      <c r="Q18" s="41">
        <v>0.13024023780606953</v>
      </c>
      <c r="R18" s="54">
        <v>0.13616160903212104</v>
      </c>
      <c r="S18" s="41">
        <v>0.22570424219112964</v>
      </c>
      <c r="T18" s="54">
        <v>0.17458283347900511</v>
      </c>
      <c r="U18" s="41">
        <v>0.20261509294725574</v>
      </c>
      <c r="V18" s="41">
        <v>0.19419822863277347</v>
      </c>
      <c r="W18" s="41">
        <v>0.16363467856717043</v>
      </c>
      <c r="X18" s="54">
        <v>0.16864180893123643</v>
      </c>
      <c r="Y18" s="41">
        <v>0.18719976233874011</v>
      </c>
      <c r="Z18" s="41">
        <v>0.19535833300385463</v>
      </c>
      <c r="AA18" s="41">
        <v>0.1737791114539311</v>
      </c>
      <c r="AB18" s="41">
        <v>0.18703133051585166</v>
      </c>
      <c r="AC18" s="41">
        <v>0.21491052431482971</v>
      </c>
      <c r="AD18" s="41">
        <v>0.2494505387448227</v>
      </c>
      <c r="AE18" s="54">
        <v>0.17336131926564055</v>
      </c>
      <c r="AF18" s="41">
        <v>0.19760626242144425</v>
      </c>
      <c r="AG18" s="54">
        <v>0.2030425645796734</v>
      </c>
      <c r="AH18" s="41">
        <v>0.14467627419433035</v>
      </c>
      <c r="AI18" s="41">
        <v>0.15500841881962815</v>
      </c>
      <c r="AJ18" s="41">
        <v>0.14191480531208558</v>
      </c>
      <c r="AK18" s="41">
        <v>0.16049265392026674</v>
      </c>
      <c r="AL18" s="54">
        <v>0.16890348937265987</v>
      </c>
      <c r="AM18" s="41">
        <v>0.15544421408916689</v>
      </c>
      <c r="AN18" s="41">
        <v>0.190110483349898</v>
      </c>
      <c r="AO18" s="41">
        <v>0.2068893158776392</v>
      </c>
      <c r="AP18" s="41">
        <v>0.22037412723271704</v>
      </c>
      <c r="AQ18" s="47">
        <v>0.19449488075755741</v>
      </c>
    </row>
    <row r="19" spans="1:43" ht="20" customHeight="1" x14ac:dyDescent="0.25">
      <c r="A19" s="84"/>
      <c r="B19" s="44">
        <v>376</v>
      </c>
      <c r="C19" s="38">
        <v>25</v>
      </c>
      <c r="D19" s="38">
        <v>39</v>
      </c>
      <c r="E19" s="38">
        <v>35</v>
      </c>
      <c r="F19" s="38">
        <v>39</v>
      </c>
      <c r="G19" s="38">
        <v>24</v>
      </c>
      <c r="H19" s="51">
        <v>33</v>
      </c>
      <c r="I19" s="38">
        <v>68</v>
      </c>
      <c r="J19" s="38">
        <v>29</v>
      </c>
      <c r="K19" s="38">
        <v>15</v>
      </c>
      <c r="L19" s="38">
        <v>19</v>
      </c>
      <c r="M19" s="51">
        <v>67</v>
      </c>
      <c r="N19" s="38">
        <v>57</v>
      </c>
      <c r="O19" s="38">
        <v>18</v>
      </c>
      <c r="P19" s="51">
        <v>122</v>
      </c>
      <c r="Q19" s="38">
        <v>94</v>
      </c>
      <c r="R19" s="51">
        <v>135</v>
      </c>
      <c r="S19" s="38">
        <v>238</v>
      </c>
      <c r="T19" s="51">
        <v>98</v>
      </c>
      <c r="U19" s="38">
        <v>101</v>
      </c>
      <c r="V19" s="38">
        <v>99</v>
      </c>
      <c r="W19" s="38">
        <v>79</v>
      </c>
      <c r="X19" s="51">
        <v>81</v>
      </c>
      <c r="Y19" s="38">
        <v>62</v>
      </c>
      <c r="Z19" s="38">
        <v>52</v>
      </c>
      <c r="AA19" s="38">
        <v>114</v>
      </c>
      <c r="AB19" s="38">
        <v>18</v>
      </c>
      <c r="AC19" s="38">
        <v>37</v>
      </c>
      <c r="AD19" s="38">
        <v>14</v>
      </c>
      <c r="AE19" s="51">
        <v>205</v>
      </c>
      <c r="AF19" s="38">
        <v>172</v>
      </c>
      <c r="AG19" s="51">
        <v>82</v>
      </c>
      <c r="AH19" s="38">
        <v>54</v>
      </c>
      <c r="AI19" s="38">
        <v>45</v>
      </c>
      <c r="AJ19" s="38">
        <v>51</v>
      </c>
      <c r="AK19" s="38">
        <v>61</v>
      </c>
      <c r="AL19" s="51">
        <v>205</v>
      </c>
      <c r="AM19" s="38">
        <v>116</v>
      </c>
      <c r="AN19" s="38">
        <v>90</v>
      </c>
      <c r="AO19" s="38">
        <v>145</v>
      </c>
      <c r="AP19" s="38">
        <v>74</v>
      </c>
      <c r="AQ19" s="44">
        <v>71</v>
      </c>
    </row>
    <row r="20" spans="1:43" ht="20" customHeight="1" x14ac:dyDescent="0.25">
      <c r="A20" s="83" t="s">
        <v>173</v>
      </c>
      <c r="B20" s="45">
        <v>0.3480083636546249</v>
      </c>
      <c r="C20" s="39">
        <v>0.30308151938928729</v>
      </c>
      <c r="D20" s="39">
        <v>0.62742585596463596</v>
      </c>
      <c r="E20" s="39">
        <v>0.39427587876437786</v>
      </c>
      <c r="F20" s="39">
        <v>0.2020944796007747</v>
      </c>
      <c r="G20" s="39">
        <v>0.52426592621721935</v>
      </c>
      <c r="H20" s="52">
        <v>0.24337118031933669</v>
      </c>
      <c r="I20" s="39">
        <v>0.52904153949802624</v>
      </c>
      <c r="J20" s="39">
        <v>0.45759881439347672</v>
      </c>
      <c r="K20" s="39">
        <v>0.42516822639889801</v>
      </c>
      <c r="L20" s="39">
        <v>0.22899336030068729</v>
      </c>
      <c r="M20" s="52">
        <v>0.25815088935406139</v>
      </c>
      <c r="N20" s="39">
        <v>0.50221861729784112</v>
      </c>
      <c r="O20" s="39">
        <v>0.41288769296548666</v>
      </c>
      <c r="P20" s="52">
        <v>0.43468448876140087</v>
      </c>
      <c r="Q20" s="39">
        <v>0.24580058955420725</v>
      </c>
      <c r="R20" s="52">
        <v>0.36263589000796659</v>
      </c>
      <c r="S20" s="39">
        <v>0.3359124383340738</v>
      </c>
      <c r="T20" s="52">
        <v>0.44162974401693794</v>
      </c>
      <c r="U20" s="39">
        <v>0.34719327738703887</v>
      </c>
      <c r="V20" s="39">
        <v>0.31223709178660131</v>
      </c>
      <c r="W20" s="39">
        <v>0.27817071589263886</v>
      </c>
      <c r="X20" s="52">
        <v>0.41187014662534233</v>
      </c>
      <c r="Y20" s="39">
        <v>0.33203770685970807</v>
      </c>
      <c r="Z20" s="39">
        <v>0.33367242612692555</v>
      </c>
      <c r="AA20" s="39">
        <v>0.3369174558872623</v>
      </c>
      <c r="AB20" s="39">
        <v>0.25002588911254947</v>
      </c>
      <c r="AC20" s="39">
        <v>0.35539187296852037</v>
      </c>
      <c r="AD20" s="39">
        <v>0.24006275867869106</v>
      </c>
      <c r="AE20" s="52">
        <v>0.36245525224676278</v>
      </c>
      <c r="AF20" s="39">
        <v>0.32833873906250771</v>
      </c>
      <c r="AG20" s="52">
        <v>0.3137358801668203</v>
      </c>
      <c r="AH20" s="39">
        <v>0.37414823832743055</v>
      </c>
      <c r="AI20" s="39">
        <v>0.37460110904577709</v>
      </c>
      <c r="AJ20" s="39">
        <v>0.34386617993385454</v>
      </c>
      <c r="AK20" s="39">
        <v>0.4319957987178269</v>
      </c>
      <c r="AL20" s="52">
        <v>0.35190770947092764</v>
      </c>
      <c r="AM20" s="39">
        <v>0.31946087915207699</v>
      </c>
      <c r="AN20" s="39">
        <v>0.40303228495206467</v>
      </c>
      <c r="AO20" s="39">
        <v>0.32873475332098601</v>
      </c>
      <c r="AP20" s="39">
        <v>0.34217812284018678</v>
      </c>
      <c r="AQ20" s="45">
        <v>0.31637840906717751</v>
      </c>
    </row>
    <row r="21" spans="1:43" ht="20" customHeight="1" x14ac:dyDescent="0.25">
      <c r="A21" s="83"/>
      <c r="B21" s="46">
        <v>713</v>
      </c>
      <c r="C21" s="40">
        <v>80</v>
      </c>
      <c r="D21" s="40">
        <v>252</v>
      </c>
      <c r="E21" s="40">
        <v>70</v>
      </c>
      <c r="F21" s="40">
        <v>71</v>
      </c>
      <c r="G21" s="40">
        <v>94</v>
      </c>
      <c r="H21" s="53">
        <v>81</v>
      </c>
      <c r="I21" s="40">
        <v>251</v>
      </c>
      <c r="J21" s="40">
        <v>79</v>
      </c>
      <c r="K21" s="40">
        <v>40</v>
      </c>
      <c r="L21" s="40">
        <v>46</v>
      </c>
      <c r="M21" s="53">
        <v>147</v>
      </c>
      <c r="N21" s="40">
        <v>219</v>
      </c>
      <c r="O21" s="40">
        <v>54</v>
      </c>
      <c r="P21" s="53">
        <v>306</v>
      </c>
      <c r="Q21" s="40">
        <v>177</v>
      </c>
      <c r="R21" s="53">
        <v>358</v>
      </c>
      <c r="S21" s="40">
        <v>354</v>
      </c>
      <c r="T21" s="53">
        <v>248</v>
      </c>
      <c r="U21" s="40">
        <v>172</v>
      </c>
      <c r="V21" s="40">
        <v>158</v>
      </c>
      <c r="W21" s="40">
        <v>135</v>
      </c>
      <c r="X21" s="53">
        <v>197</v>
      </c>
      <c r="Y21" s="40">
        <v>110</v>
      </c>
      <c r="Z21" s="40">
        <v>89</v>
      </c>
      <c r="AA21" s="40">
        <v>220</v>
      </c>
      <c r="AB21" s="40">
        <v>24</v>
      </c>
      <c r="AC21" s="40">
        <v>60</v>
      </c>
      <c r="AD21" s="40">
        <v>13</v>
      </c>
      <c r="AE21" s="53">
        <v>428</v>
      </c>
      <c r="AF21" s="40">
        <v>285</v>
      </c>
      <c r="AG21" s="53">
        <v>127</v>
      </c>
      <c r="AH21" s="40">
        <v>139</v>
      </c>
      <c r="AI21" s="40">
        <v>108</v>
      </c>
      <c r="AJ21" s="40">
        <v>124</v>
      </c>
      <c r="AK21" s="40">
        <v>163</v>
      </c>
      <c r="AL21" s="53">
        <v>427</v>
      </c>
      <c r="AM21" s="40">
        <v>237</v>
      </c>
      <c r="AN21" s="40">
        <v>190</v>
      </c>
      <c r="AO21" s="40">
        <v>231</v>
      </c>
      <c r="AP21" s="40">
        <v>115</v>
      </c>
      <c r="AQ21" s="46">
        <v>116</v>
      </c>
    </row>
    <row r="22" spans="1:43" ht="20" customHeight="1" x14ac:dyDescent="0.25">
      <c r="A22" s="84" t="s">
        <v>174</v>
      </c>
      <c r="B22" s="47">
        <v>0.12579006885143465</v>
      </c>
      <c r="C22" s="41">
        <v>0.15505339219695599</v>
      </c>
      <c r="D22" s="41">
        <v>8.2396014222008165E-2</v>
      </c>
      <c r="E22" s="41">
        <v>6.1236749536765236E-2</v>
      </c>
      <c r="F22" s="41">
        <v>0.20355262629859652</v>
      </c>
      <c r="G22" s="41">
        <v>0.11842987181935567</v>
      </c>
      <c r="H22" s="54">
        <v>0.16709096855956529</v>
      </c>
      <c r="I22" s="41">
        <v>0.11125612297070217</v>
      </c>
      <c r="J22" s="41">
        <v>9.2933450869368925E-2</v>
      </c>
      <c r="K22" s="41">
        <v>0.10115157364175258</v>
      </c>
      <c r="L22" s="41">
        <v>0.16958436054423287</v>
      </c>
      <c r="M22" s="54">
        <v>0.15726236645479338</v>
      </c>
      <c r="N22" s="41">
        <v>0.1249147483809406</v>
      </c>
      <c r="O22" s="41">
        <v>0.11107854617221639</v>
      </c>
      <c r="P22" s="54">
        <v>0.10235815228931903</v>
      </c>
      <c r="Q22" s="41">
        <v>0.15225908295914262</v>
      </c>
      <c r="R22" s="54">
        <v>0.14964283921239072</v>
      </c>
      <c r="S22" s="41">
        <v>0.10296400108883821</v>
      </c>
      <c r="T22" s="54">
        <v>0.14381881473953043</v>
      </c>
      <c r="U22" s="41">
        <v>0.11399267682864958</v>
      </c>
      <c r="V22" s="41">
        <v>0.11424421079805314</v>
      </c>
      <c r="W22" s="41">
        <v>0.12909373787659073</v>
      </c>
      <c r="X22" s="54">
        <v>9.4400876846571891E-2</v>
      </c>
      <c r="Y22" s="41">
        <v>0.13241591244359813</v>
      </c>
      <c r="Z22" s="41">
        <v>0.16160268289579718</v>
      </c>
      <c r="AA22" s="41">
        <v>0.1276075370538792</v>
      </c>
      <c r="AB22" s="41">
        <v>0.19047237324481339</v>
      </c>
      <c r="AC22" s="41">
        <v>9.0243075744610032E-2</v>
      </c>
      <c r="AD22" s="41">
        <v>0.15993449151037889</v>
      </c>
      <c r="AE22" s="54">
        <v>0.13360756128795775</v>
      </c>
      <c r="AF22" s="41">
        <v>0.11514645237322538</v>
      </c>
      <c r="AG22" s="54">
        <v>0.11554526576466545</v>
      </c>
      <c r="AH22" s="41">
        <v>0.15267138475937633</v>
      </c>
      <c r="AI22" s="41">
        <v>9.5406422741599717E-2</v>
      </c>
      <c r="AJ22" s="41">
        <v>0.14074198760501186</v>
      </c>
      <c r="AK22" s="41">
        <v>0.1228333535873166</v>
      </c>
      <c r="AL22" s="54">
        <v>0.11682663794402165</v>
      </c>
      <c r="AM22" s="41">
        <v>0.12640322750857697</v>
      </c>
      <c r="AN22" s="41">
        <v>0.10173736508643354</v>
      </c>
      <c r="AO22" s="41">
        <v>0.14504465339387074</v>
      </c>
      <c r="AP22" s="41">
        <v>0.14424337187043501</v>
      </c>
      <c r="AQ22" s="47">
        <v>0.14578114362674313</v>
      </c>
    </row>
    <row r="23" spans="1:43" ht="20" customHeight="1" x14ac:dyDescent="0.25">
      <c r="A23" s="84"/>
      <c r="B23" s="44">
        <v>258</v>
      </c>
      <c r="C23" s="38">
        <v>41</v>
      </c>
      <c r="D23" s="38">
        <v>33</v>
      </c>
      <c r="E23" s="38">
        <v>11</v>
      </c>
      <c r="F23" s="38">
        <v>72</v>
      </c>
      <c r="G23" s="38">
        <v>21</v>
      </c>
      <c r="H23" s="51">
        <v>56</v>
      </c>
      <c r="I23" s="38">
        <v>53</v>
      </c>
      <c r="J23" s="38">
        <v>16</v>
      </c>
      <c r="K23" s="38">
        <v>10</v>
      </c>
      <c r="L23" s="38">
        <v>34</v>
      </c>
      <c r="M23" s="51">
        <v>90</v>
      </c>
      <c r="N23" s="38">
        <v>54</v>
      </c>
      <c r="O23" s="38">
        <v>15</v>
      </c>
      <c r="P23" s="51">
        <v>72</v>
      </c>
      <c r="Q23" s="38">
        <v>109</v>
      </c>
      <c r="R23" s="51">
        <v>148</v>
      </c>
      <c r="S23" s="38">
        <v>109</v>
      </c>
      <c r="T23" s="51">
        <v>81</v>
      </c>
      <c r="U23" s="38">
        <v>57</v>
      </c>
      <c r="V23" s="38">
        <v>58</v>
      </c>
      <c r="W23" s="38">
        <v>63</v>
      </c>
      <c r="X23" s="51">
        <v>45</v>
      </c>
      <c r="Y23" s="38">
        <v>44</v>
      </c>
      <c r="Z23" s="38">
        <v>43</v>
      </c>
      <c r="AA23" s="38">
        <v>83</v>
      </c>
      <c r="AB23" s="38">
        <v>18</v>
      </c>
      <c r="AC23" s="38">
        <v>15</v>
      </c>
      <c r="AD23" s="38">
        <v>9</v>
      </c>
      <c r="AE23" s="51">
        <v>158</v>
      </c>
      <c r="AF23" s="38">
        <v>100</v>
      </c>
      <c r="AG23" s="51">
        <v>47</v>
      </c>
      <c r="AH23" s="38">
        <v>57</v>
      </c>
      <c r="AI23" s="38">
        <v>27</v>
      </c>
      <c r="AJ23" s="38">
        <v>51</v>
      </c>
      <c r="AK23" s="38">
        <v>46</v>
      </c>
      <c r="AL23" s="51">
        <v>142</v>
      </c>
      <c r="AM23" s="38">
        <v>94</v>
      </c>
      <c r="AN23" s="38">
        <v>48</v>
      </c>
      <c r="AO23" s="38">
        <v>102</v>
      </c>
      <c r="AP23" s="38">
        <v>48</v>
      </c>
      <c r="AQ23" s="44">
        <v>53</v>
      </c>
    </row>
    <row r="24" spans="1:43" ht="20" customHeight="1" x14ac:dyDescent="0.25">
      <c r="A24" s="83" t="s">
        <v>175</v>
      </c>
      <c r="B24" s="45">
        <v>0.34257354861562384</v>
      </c>
      <c r="C24" s="39">
        <v>0.44604675155532031</v>
      </c>
      <c r="D24" s="39">
        <v>0.19325874359097825</v>
      </c>
      <c r="E24" s="39">
        <v>0.34944344167758473</v>
      </c>
      <c r="F24" s="39">
        <v>0.4852903592670213</v>
      </c>
      <c r="G24" s="39">
        <v>0.22116189603021622</v>
      </c>
      <c r="H24" s="52">
        <v>0.48992650760017348</v>
      </c>
      <c r="I24" s="39">
        <v>0.21592749888205862</v>
      </c>
      <c r="J24" s="39">
        <v>0.27886153406484465</v>
      </c>
      <c r="K24" s="39">
        <v>0.31214807865281302</v>
      </c>
      <c r="L24" s="39">
        <v>0.50888052200213962</v>
      </c>
      <c r="M24" s="52">
        <v>0.46713698270877463</v>
      </c>
      <c r="N24" s="39">
        <v>0.2414522122182006</v>
      </c>
      <c r="O24" s="39">
        <v>0.34108922221741983</v>
      </c>
      <c r="P24" s="52">
        <v>0.28947136118835182</v>
      </c>
      <c r="Q24" s="39">
        <v>0.47170008968058008</v>
      </c>
      <c r="R24" s="52">
        <v>0.3515596617475214</v>
      </c>
      <c r="S24" s="39">
        <v>0.33541931838595951</v>
      </c>
      <c r="T24" s="52">
        <v>0.23996860776452675</v>
      </c>
      <c r="U24" s="39">
        <v>0.33619895283705503</v>
      </c>
      <c r="V24" s="39">
        <v>0.37932046878257109</v>
      </c>
      <c r="W24" s="39">
        <v>0.42910086766360089</v>
      </c>
      <c r="X24" s="52">
        <v>0.32508716759684925</v>
      </c>
      <c r="Y24" s="39">
        <v>0.34834661835795411</v>
      </c>
      <c r="Z24" s="39">
        <v>0.30936655797342288</v>
      </c>
      <c r="AA24" s="39">
        <v>0.36169589560492688</v>
      </c>
      <c r="AB24" s="39">
        <v>0.3724704071267852</v>
      </c>
      <c r="AC24" s="39">
        <v>0.33945452697203948</v>
      </c>
      <c r="AD24" s="39">
        <v>0.3505522110661074</v>
      </c>
      <c r="AE24" s="52">
        <v>0.33057586719963922</v>
      </c>
      <c r="AF24" s="39">
        <v>0.3589085461428233</v>
      </c>
      <c r="AG24" s="52">
        <v>0.3676762894888409</v>
      </c>
      <c r="AH24" s="39">
        <v>0.32850410271886404</v>
      </c>
      <c r="AI24" s="39">
        <v>0.37498404939299462</v>
      </c>
      <c r="AJ24" s="39">
        <v>0.37347702714904768</v>
      </c>
      <c r="AK24" s="39">
        <v>0.28467819377458925</v>
      </c>
      <c r="AL24" s="52">
        <v>0.36236216321239167</v>
      </c>
      <c r="AM24" s="39">
        <v>0.3986916792501789</v>
      </c>
      <c r="AN24" s="39">
        <v>0.30511986661160273</v>
      </c>
      <c r="AO24" s="39">
        <v>0.31933127740750428</v>
      </c>
      <c r="AP24" s="39">
        <v>0.29320437805666122</v>
      </c>
      <c r="AQ24" s="45">
        <v>0.34334556654852127</v>
      </c>
    </row>
    <row r="25" spans="1:43" ht="20" customHeight="1" x14ac:dyDescent="0.25">
      <c r="A25" s="85"/>
      <c r="B25" s="48">
        <v>702</v>
      </c>
      <c r="C25" s="42">
        <v>117</v>
      </c>
      <c r="D25" s="42">
        <v>78</v>
      </c>
      <c r="E25" s="42">
        <v>62</v>
      </c>
      <c r="F25" s="42">
        <v>171</v>
      </c>
      <c r="G25" s="42">
        <v>40</v>
      </c>
      <c r="H25" s="57">
        <v>163</v>
      </c>
      <c r="I25" s="42">
        <v>102</v>
      </c>
      <c r="J25" s="42">
        <v>48</v>
      </c>
      <c r="K25" s="42">
        <v>29</v>
      </c>
      <c r="L25" s="42">
        <v>102</v>
      </c>
      <c r="M25" s="57">
        <v>267</v>
      </c>
      <c r="N25" s="42">
        <v>105</v>
      </c>
      <c r="O25" s="42">
        <v>45</v>
      </c>
      <c r="P25" s="57">
        <v>204</v>
      </c>
      <c r="Q25" s="42">
        <v>339</v>
      </c>
      <c r="R25" s="57">
        <v>347</v>
      </c>
      <c r="S25" s="42">
        <v>354</v>
      </c>
      <c r="T25" s="57">
        <v>135</v>
      </c>
      <c r="U25" s="42">
        <v>167</v>
      </c>
      <c r="V25" s="42">
        <v>193</v>
      </c>
      <c r="W25" s="42">
        <v>208</v>
      </c>
      <c r="X25" s="57">
        <v>155</v>
      </c>
      <c r="Y25" s="42">
        <v>115</v>
      </c>
      <c r="Z25" s="42">
        <v>82</v>
      </c>
      <c r="AA25" s="42">
        <v>237</v>
      </c>
      <c r="AB25" s="42">
        <v>36</v>
      </c>
      <c r="AC25" s="42">
        <v>58</v>
      </c>
      <c r="AD25" s="42">
        <v>19</v>
      </c>
      <c r="AE25" s="57">
        <v>391</v>
      </c>
      <c r="AF25" s="42">
        <v>312</v>
      </c>
      <c r="AG25" s="57">
        <v>149</v>
      </c>
      <c r="AH25" s="42">
        <v>122</v>
      </c>
      <c r="AI25" s="42">
        <v>108</v>
      </c>
      <c r="AJ25" s="42">
        <v>135</v>
      </c>
      <c r="AK25" s="42">
        <v>108</v>
      </c>
      <c r="AL25" s="57">
        <v>440</v>
      </c>
      <c r="AM25" s="42">
        <v>296</v>
      </c>
      <c r="AN25" s="42">
        <v>144</v>
      </c>
      <c r="AO25" s="42">
        <v>224</v>
      </c>
      <c r="AP25" s="42">
        <v>99</v>
      </c>
      <c r="AQ25" s="48">
        <v>126</v>
      </c>
    </row>
    <row r="27" spans="1:43" x14ac:dyDescent="0.25">
      <c r="A27" s="26" t="s">
        <v>337</v>
      </c>
    </row>
  </sheetData>
  <mergeCells count="22">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 ref="A16:A17"/>
    <mergeCell ref="A18:A19"/>
    <mergeCell ref="A20:A21"/>
    <mergeCell ref="A22:A23"/>
    <mergeCell ref="A24:A25"/>
  </mergeCells>
  <hyperlinks>
    <hyperlink ref="A27" location="'Index'!B61" display="Return to index" xr:uid="{74E3AFE7-9EB9-4BB7-9A79-38B6091BB5F4}"/>
  </hyperlinks>
  <pageMargins left="0.7" right="0.7" top="0.75" bottom="0.75" header="0.3" footer="0.3"/>
  <headerFooter alignWithMargins="0"/>
  <drawing r:id="rId1"/>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AQ2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177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178</v>
      </c>
      <c r="B6" s="43">
        <v>8.3800735783886568E-2</v>
      </c>
      <c r="C6" s="37">
        <v>4.3083229198443658E-2</v>
      </c>
      <c r="D6" s="37">
        <v>0.23609980130913716</v>
      </c>
      <c r="E6" s="37">
        <v>6.1128329663018989E-2</v>
      </c>
      <c r="F6" s="37">
        <v>2.8394224294231604E-2</v>
      </c>
      <c r="G6" s="37">
        <v>0.10575250293304655</v>
      </c>
      <c r="H6" s="50">
        <v>3.7228970758880549E-2</v>
      </c>
      <c r="I6" s="37">
        <v>0.19143012998602132</v>
      </c>
      <c r="J6" s="37">
        <v>5.7841169790523929E-2</v>
      </c>
      <c r="K6" s="37">
        <v>6.6104110147072501E-2</v>
      </c>
      <c r="L6" s="37">
        <v>2.7643733260998431E-2</v>
      </c>
      <c r="M6" s="50">
        <v>4.2545185695554169E-2</v>
      </c>
      <c r="N6" s="37">
        <v>0.16730928127549369</v>
      </c>
      <c r="O6" s="37">
        <v>6.0257263191966864E-2</v>
      </c>
      <c r="P6" s="50">
        <v>0.11330815267196841</v>
      </c>
      <c r="Q6" s="37">
        <v>5.8134966757410443E-2</v>
      </c>
      <c r="R6" s="50">
        <v>9.028067570175502E-2</v>
      </c>
      <c r="S6" s="37">
        <v>7.7594487603656059E-2</v>
      </c>
      <c r="T6" s="50">
        <v>0.13050317254916552</v>
      </c>
      <c r="U6" s="37">
        <v>6.9797475614475066E-2</v>
      </c>
      <c r="V6" s="37">
        <v>7.5974494530854961E-2</v>
      </c>
      <c r="W6" s="37">
        <v>5.2378702947693506E-2</v>
      </c>
      <c r="X6" s="50">
        <v>0.11293845836851391</v>
      </c>
      <c r="Y6" s="37">
        <v>8.2858556391042448E-2</v>
      </c>
      <c r="Z6" s="37">
        <v>7.5703643031524187E-2</v>
      </c>
      <c r="AA6" s="37">
        <v>7.5832178320637572E-2</v>
      </c>
      <c r="AB6" s="37">
        <v>7.3594674402671492E-2</v>
      </c>
      <c r="AC6" s="37">
        <v>6.3552117503080957E-2</v>
      </c>
      <c r="AD6" s="37">
        <v>5.1115908843902422E-2</v>
      </c>
      <c r="AE6" s="50">
        <v>0.10080696233193055</v>
      </c>
      <c r="AF6" s="37">
        <v>6.0646539654029698E-2</v>
      </c>
      <c r="AG6" s="50">
        <v>7.9978912124642101E-2</v>
      </c>
      <c r="AH6" s="37">
        <v>9.7985295173570228E-2</v>
      </c>
      <c r="AI6" s="37">
        <v>8.5568841796834064E-2</v>
      </c>
      <c r="AJ6" s="37">
        <v>8.4285547683900217E-2</v>
      </c>
      <c r="AK6" s="37">
        <v>9.0978780483445321E-2</v>
      </c>
      <c r="AL6" s="50">
        <v>8.6150517816928715E-2</v>
      </c>
      <c r="AM6" s="37">
        <v>7.8962607082762204E-2</v>
      </c>
      <c r="AN6" s="37">
        <v>9.7476088951902434E-2</v>
      </c>
      <c r="AO6" s="37">
        <v>8.4056590282913901E-2</v>
      </c>
      <c r="AP6" s="37">
        <v>8.7855799519393471E-2</v>
      </c>
      <c r="AQ6" s="43">
        <v>8.0564583524404293E-2</v>
      </c>
    </row>
    <row r="7" spans="1:43" ht="20" customHeight="1" x14ac:dyDescent="0.25">
      <c r="A7" s="84"/>
      <c r="B7" s="44">
        <v>172</v>
      </c>
      <c r="C7" s="38">
        <v>11</v>
      </c>
      <c r="D7" s="38">
        <v>95</v>
      </c>
      <c r="E7" s="38">
        <v>11</v>
      </c>
      <c r="F7" s="38">
        <v>10</v>
      </c>
      <c r="G7" s="38">
        <v>19</v>
      </c>
      <c r="H7" s="51">
        <v>12</v>
      </c>
      <c r="I7" s="38">
        <v>91</v>
      </c>
      <c r="J7" s="38">
        <v>10</v>
      </c>
      <c r="K7" s="38">
        <v>6</v>
      </c>
      <c r="L7" s="38">
        <v>6</v>
      </c>
      <c r="M7" s="51">
        <v>24</v>
      </c>
      <c r="N7" s="38">
        <v>73</v>
      </c>
      <c r="O7" s="38">
        <v>8</v>
      </c>
      <c r="P7" s="51">
        <v>80</v>
      </c>
      <c r="Q7" s="38">
        <v>42</v>
      </c>
      <c r="R7" s="51">
        <v>89</v>
      </c>
      <c r="S7" s="38">
        <v>82</v>
      </c>
      <c r="T7" s="51">
        <v>73</v>
      </c>
      <c r="U7" s="38">
        <v>35</v>
      </c>
      <c r="V7" s="38">
        <v>39</v>
      </c>
      <c r="W7" s="38">
        <v>25</v>
      </c>
      <c r="X7" s="51">
        <v>54</v>
      </c>
      <c r="Y7" s="38">
        <v>27</v>
      </c>
      <c r="Z7" s="38">
        <v>20</v>
      </c>
      <c r="AA7" s="38">
        <v>50</v>
      </c>
      <c r="AB7" s="38">
        <v>7</v>
      </c>
      <c r="AC7" s="38">
        <v>11</v>
      </c>
      <c r="AD7" s="38">
        <v>3</v>
      </c>
      <c r="AE7" s="51">
        <v>119</v>
      </c>
      <c r="AF7" s="38">
        <v>53</v>
      </c>
      <c r="AG7" s="51">
        <v>32</v>
      </c>
      <c r="AH7" s="38">
        <v>36</v>
      </c>
      <c r="AI7" s="38">
        <v>25</v>
      </c>
      <c r="AJ7" s="38">
        <v>30</v>
      </c>
      <c r="AK7" s="38">
        <v>34</v>
      </c>
      <c r="AL7" s="51">
        <v>105</v>
      </c>
      <c r="AM7" s="38">
        <v>59</v>
      </c>
      <c r="AN7" s="38">
        <v>46</v>
      </c>
      <c r="AO7" s="38">
        <v>59</v>
      </c>
      <c r="AP7" s="38">
        <v>30</v>
      </c>
      <c r="AQ7" s="44">
        <v>29</v>
      </c>
    </row>
    <row r="8" spans="1:43" ht="20" customHeight="1" x14ac:dyDescent="0.25">
      <c r="A8" s="83" t="s">
        <v>179</v>
      </c>
      <c r="B8" s="45">
        <v>0.29132866443851052</v>
      </c>
      <c r="C8" s="39">
        <v>0.21419804141605236</v>
      </c>
      <c r="D8" s="39">
        <v>0.49877317253954373</v>
      </c>
      <c r="E8" s="39">
        <v>0.43105670283829961</v>
      </c>
      <c r="F8" s="39">
        <v>0.15948782463377204</v>
      </c>
      <c r="G8" s="39">
        <v>0.36252388780600087</v>
      </c>
      <c r="H8" s="52">
        <v>0.18300686261612489</v>
      </c>
      <c r="I8" s="39">
        <v>0.40679155063607403</v>
      </c>
      <c r="J8" s="39">
        <v>0.40567927009869031</v>
      </c>
      <c r="K8" s="39">
        <v>0.3795833734104424</v>
      </c>
      <c r="L8" s="39">
        <v>0.16513340152106323</v>
      </c>
      <c r="M8" s="52">
        <v>0.1894771987048891</v>
      </c>
      <c r="N8" s="39">
        <v>0.38479996720343329</v>
      </c>
      <c r="O8" s="39">
        <v>0.40811923108230624</v>
      </c>
      <c r="P8" s="52">
        <v>0.34414640874963104</v>
      </c>
      <c r="Q8" s="39">
        <v>0.208806588912576</v>
      </c>
      <c r="R8" s="52">
        <v>0.28448616155526979</v>
      </c>
      <c r="S8" s="39">
        <v>0.29966712740885315</v>
      </c>
      <c r="T8" s="52">
        <v>0.38875365872979306</v>
      </c>
      <c r="U8" s="39">
        <v>0.28036347676927365</v>
      </c>
      <c r="V8" s="39">
        <v>0.27589104004096182</v>
      </c>
      <c r="W8" s="39">
        <v>0.20621966949925838</v>
      </c>
      <c r="X8" s="52">
        <v>0.35547910217009737</v>
      </c>
      <c r="Y8" s="39">
        <v>0.30332728995003361</v>
      </c>
      <c r="Z8" s="39">
        <v>0.28318705895735374</v>
      </c>
      <c r="AA8" s="39">
        <v>0.25787768331838867</v>
      </c>
      <c r="AB8" s="39">
        <v>0.20639234327825506</v>
      </c>
      <c r="AC8" s="39">
        <v>0.29475414289714003</v>
      </c>
      <c r="AD8" s="39">
        <v>0.23792623818867842</v>
      </c>
      <c r="AE8" s="52">
        <v>0.31064739089130561</v>
      </c>
      <c r="AF8" s="39">
        <v>0.26502596995167738</v>
      </c>
      <c r="AG8" s="52">
        <v>0.23926920687854622</v>
      </c>
      <c r="AH8" s="39">
        <v>0.28312362228067994</v>
      </c>
      <c r="AI8" s="39">
        <v>0.28445471885124918</v>
      </c>
      <c r="AJ8" s="39">
        <v>0.33396715469976351</v>
      </c>
      <c r="AK8" s="39">
        <v>0.35598901563881458</v>
      </c>
      <c r="AL8" s="52">
        <v>0.28103464965169944</v>
      </c>
      <c r="AM8" s="39">
        <v>0.24041428941247722</v>
      </c>
      <c r="AN8" s="39">
        <v>0.34503777885457249</v>
      </c>
      <c r="AO8" s="39">
        <v>0.30600600530639283</v>
      </c>
      <c r="AP8" s="39">
        <v>0.30005310020974824</v>
      </c>
      <c r="AQ8" s="45">
        <v>0.31147756097399049</v>
      </c>
    </row>
    <row r="9" spans="1:43" ht="20" customHeight="1" x14ac:dyDescent="0.25">
      <c r="A9" s="83"/>
      <c r="B9" s="46">
        <v>597</v>
      </c>
      <c r="C9" s="40">
        <v>56</v>
      </c>
      <c r="D9" s="40">
        <v>200</v>
      </c>
      <c r="E9" s="40">
        <v>76</v>
      </c>
      <c r="F9" s="40">
        <v>56</v>
      </c>
      <c r="G9" s="40">
        <v>65</v>
      </c>
      <c r="H9" s="53">
        <v>61</v>
      </c>
      <c r="I9" s="40">
        <v>193</v>
      </c>
      <c r="J9" s="40">
        <v>70</v>
      </c>
      <c r="K9" s="40">
        <v>36</v>
      </c>
      <c r="L9" s="40">
        <v>33</v>
      </c>
      <c r="M9" s="53">
        <v>108</v>
      </c>
      <c r="N9" s="40">
        <v>168</v>
      </c>
      <c r="O9" s="40">
        <v>53</v>
      </c>
      <c r="P9" s="53">
        <v>242</v>
      </c>
      <c r="Q9" s="40">
        <v>150</v>
      </c>
      <c r="R9" s="53">
        <v>281</v>
      </c>
      <c r="S9" s="40">
        <v>316</v>
      </c>
      <c r="T9" s="53">
        <v>218</v>
      </c>
      <c r="U9" s="40">
        <v>139</v>
      </c>
      <c r="V9" s="40">
        <v>140</v>
      </c>
      <c r="W9" s="40">
        <v>100</v>
      </c>
      <c r="X9" s="53">
        <v>170</v>
      </c>
      <c r="Y9" s="40">
        <v>100</v>
      </c>
      <c r="Z9" s="40">
        <v>75</v>
      </c>
      <c r="AA9" s="40">
        <v>169</v>
      </c>
      <c r="AB9" s="40">
        <v>20</v>
      </c>
      <c r="AC9" s="40">
        <v>50</v>
      </c>
      <c r="AD9" s="40">
        <v>13</v>
      </c>
      <c r="AE9" s="53">
        <v>367</v>
      </c>
      <c r="AF9" s="40">
        <v>230</v>
      </c>
      <c r="AG9" s="53">
        <v>97</v>
      </c>
      <c r="AH9" s="40">
        <v>105</v>
      </c>
      <c r="AI9" s="40">
        <v>82</v>
      </c>
      <c r="AJ9" s="40">
        <v>120</v>
      </c>
      <c r="AK9" s="40">
        <v>135</v>
      </c>
      <c r="AL9" s="53">
        <v>341</v>
      </c>
      <c r="AM9" s="40">
        <v>179</v>
      </c>
      <c r="AN9" s="40">
        <v>163</v>
      </c>
      <c r="AO9" s="40">
        <v>215</v>
      </c>
      <c r="AP9" s="40">
        <v>101</v>
      </c>
      <c r="AQ9" s="46">
        <v>114</v>
      </c>
    </row>
    <row r="10" spans="1:43" ht="20" customHeight="1" x14ac:dyDescent="0.25">
      <c r="A10" s="84" t="s">
        <v>180</v>
      </c>
      <c r="B10" s="47">
        <v>0.16261528931473251</v>
      </c>
      <c r="C10" s="41">
        <v>0.24231426860605734</v>
      </c>
      <c r="D10" s="41">
        <v>7.6806995853334073E-2</v>
      </c>
      <c r="E10" s="41">
        <v>0.12101057686820324</v>
      </c>
      <c r="F10" s="41">
        <v>0.25239138714736675</v>
      </c>
      <c r="G10" s="41">
        <v>0.18776260231515085</v>
      </c>
      <c r="H10" s="54">
        <v>0.26757944609369039</v>
      </c>
      <c r="I10" s="41">
        <v>0.1016908303158197</v>
      </c>
      <c r="J10" s="41">
        <v>0.10297281809197802</v>
      </c>
      <c r="K10" s="41">
        <v>0.18257787000015099</v>
      </c>
      <c r="L10" s="41">
        <v>0.19511424731508942</v>
      </c>
      <c r="M10" s="54">
        <v>0.20078355297375008</v>
      </c>
      <c r="N10" s="41">
        <v>0.13168885001004349</v>
      </c>
      <c r="O10" s="41">
        <v>9.7928378368766306E-2</v>
      </c>
      <c r="P10" s="54">
        <v>0.13523523982715399</v>
      </c>
      <c r="Q10" s="41">
        <v>0.19427387495864706</v>
      </c>
      <c r="R10" s="54">
        <v>0.17047537725337741</v>
      </c>
      <c r="S10" s="41">
        <v>0.15632356473771147</v>
      </c>
      <c r="T10" s="54">
        <v>0.16499998550591027</v>
      </c>
      <c r="U10" s="41">
        <v>0.15134429167278435</v>
      </c>
      <c r="V10" s="41">
        <v>0.1320618591578942</v>
      </c>
      <c r="W10" s="41">
        <v>0.20329626063771689</v>
      </c>
      <c r="X10" s="54">
        <v>0.1295501232788859</v>
      </c>
      <c r="Y10" s="41">
        <v>0.16489971653190738</v>
      </c>
      <c r="Z10" s="41">
        <v>0.17724832683972508</v>
      </c>
      <c r="AA10" s="41">
        <v>0.18345432617945329</v>
      </c>
      <c r="AB10" s="41">
        <v>0.17009534491516171</v>
      </c>
      <c r="AC10" s="41">
        <v>0.13836298883564901</v>
      </c>
      <c r="AD10" s="41">
        <v>0.17920201475613415</v>
      </c>
      <c r="AE10" s="54">
        <v>0.1568960399278076</v>
      </c>
      <c r="AF10" s="41">
        <v>0.17040212089940698</v>
      </c>
      <c r="AG10" s="54">
        <v>0.20744094566695159</v>
      </c>
      <c r="AH10" s="41">
        <v>0.1430560679302961</v>
      </c>
      <c r="AI10" s="41">
        <v>0.14662350056332976</v>
      </c>
      <c r="AJ10" s="41">
        <v>0.15858385988446622</v>
      </c>
      <c r="AK10" s="41">
        <v>0.15011947251723817</v>
      </c>
      <c r="AL10" s="54">
        <v>0.1713284407595545</v>
      </c>
      <c r="AM10" s="41">
        <v>0.18033208131416611</v>
      </c>
      <c r="AN10" s="41">
        <v>0.15714193019393302</v>
      </c>
      <c r="AO10" s="41">
        <v>0.15525089840896403</v>
      </c>
      <c r="AP10" s="41">
        <v>0.14156940168795612</v>
      </c>
      <c r="AQ10" s="47">
        <v>0.16782611499812908</v>
      </c>
    </row>
    <row r="11" spans="1:43" ht="20" customHeight="1" x14ac:dyDescent="0.25">
      <c r="A11" s="84"/>
      <c r="B11" s="44">
        <v>333</v>
      </c>
      <c r="C11" s="38">
        <v>64</v>
      </c>
      <c r="D11" s="38">
        <v>31</v>
      </c>
      <c r="E11" s="38">
        <v>21</v>
      </c>
      <c r="F11" s="38">
        <v>89</v>
      </c>
      <c r="G11" s="38">
        <v>34</v>
      </c>
      <c r="H11" s="51">
        <v>89</v>
      </c>
      <c r="I11" s="38">
        <v>48</v>
      </c>
      <c r="J11" s="38">
        <v>18</v>
      </c>
      <c r="K11" s="38">
        <v>17</v>
      </c>
      <c r="L11" s="38">
        <v>39</v>
      </c>
      <c r="M11" s="51">
        <v>115</v>
      </c>
      <c r="N11" s="38">
        <v>57</v>
      </c>
      <c r="O11" s="38">
        <v>13</v>
      </c>
      <c r="P11" s="51">
        <v>95</v>
      </c>
      <c r="Q11" s="38">
        <v>140</v>
      </c>
      <c r="R11" s="51">
        <v>168</v>
      </c>
      <c r="S11" s="38">
        <v>165</v>
      </c>
      <c r="T11" s="51">
        <v>93</v>
      </c>
      <c r="U11" s="38">
        <v>75</v>
      </c>
      <c r="V11" s="38">
        <v>67</v>
      </c>
      <c r="W11" s="38">
        <v>99</v>
      </c>
      <c r="X11" s="51">
        <v>62</v>
      </c>
      <c r="Y11" s="38">
        <v>54</v>
      </c>
      <c r="Z11" s="38">
        <v>47</v>
      </c>
      <c r="AA11" s="38">
        <v>120</v>
      </c>
      <c r="AB11" s="38">
        <v>16</v>
      </c>
      <c r="AC11" s="38">
        <v>24</v>
      </c>
      <c r="AD11" s="38">
        <v>10</v>
      </c>
      <c r="AE11" s="51">
        <v>185</v>
      </c>
      <c r="AF11" s="38">
        <v>148</v>
      </c>
      <c r="AG11" s="51">
        <v>84</v>
      </c>
      <c r="AH11" s="38">
        <v>53</v>
      </c>
      <c r="AI11" s="38">
        <v>42</v>
      </c>
      <c r="AJ11" s="38">
        <v>57</v>
      </c>
      <c r="AK11" s="38">
        <v>57</v>
      </c>
      <c r="AL11" s="51">
        <v>208</v>
      </c>
      <c r="AM11" s="38">
        <v>134</v>
      </c>
      <c r="AN11" s="38">
        <v>74</v>
      </c>
      <c r="AO11" s="38">
        <v>109</v>
      </c>
      <c r="AP11" s="38">
        <v>48</v>
      </c>
      <c r="AQ11" s="44">
        <v>61</v>
      </c>
    </row>
    <row r="12" spans="1:43" ht="20" customHeight="1" x14ac:dyDescent="0.25">
      <c r="A12" s="83" t="s">
        <v>181</v>
      </c>
      <c r="B12" s="45">
        <v>0.14153074040617566</v>
      </c>
      <c r="C12" s="39">
        <v>0.18297346310100437</v>
      </c>
      <c r="D12" s="39">
        <v>2.4833199071495914E-2</v>
      </c>
      <c r="E12" s="39">
        <v>4.9626032148805413E-2</v>
      </c>
      <c r="F12" s="39">
        <v>0.33042714064687678</v>
      </c>
      <c r="G12" s="39">
        <v>5.4092438245474821E-2</v>
      </c>
      <c r="H12" s="52">
        <v>0.23785199057600021</v>
      </c>
      <c r="I12" s="39">
        <v>6.0178712375937034E-2</v>
      </c>
      <c r="J12" s="39">
        <v>5.276750378161979E-2</v>
      </c>
      <c r="K12" s="39">
        <v>5.0660183993003177E-2</v>
      </c>
      <c r="L12" s="39">
        <v>0.35537360863202244</v>
      </c>
      <c r="M12" s="52">
        <v>0.24644793946163346</v>
      </c>
      <c r="N12" s="39">
        <v>7.7337476892071835E-2</v>
      </c>
      <c r="O12" s="39">
        <v>6.0158567551629114E-2</v>
      </c>
      <c r="P12" s="52">
        <v>7.2953456251765178E-2</v>
      </c>
      <c r="Q12" s="39">
        <v>0.25049165865208317</v>
      </c>
      <c r="R12" s="52">
        <v>0.17223439874040347</v>
      </c>
      <c r="S12" s="39">
        <v>0.11238798528155547</v>
      </c>
      <c r="T12" s="52">
        <v>7.6627821699313092E-2</v>
      </c>
      <c r="U12" s="39">
        <v>0.15916436997452346</v>
      </c>
      <c r="V12" s="39">
        <v>0.14112756425525702</v>
      </c>
      <c r="W12" s="39">
        <v>0.1988491832637142</v>
      </c>
      <c r="X12" s="52">
        <v>0.11490032340957976</v>
      </c>
      <c r="Y12" s="39">
        <v>0.13833505505999519</v>
      </c>
      <c r="Z12" s="39">
        <v>0.12815700260931195</v>
      </c>
      <c r="AA12" s="39">
        <v>0.14696343176265686</v>
      </c>
      <c r="AB12" s="39">
        <v>0.24953742809146301</v>
      </c>
      <c r="AC12" s="39">
        <v>0.1409859023209368</v>
      </c>
      <c r="AD12" s="39">
        <v>0.20426560196985755</v>
      </c>
      <c r="AE12" s="52">
        <v>0.12544564425853572</v>
      </c>
      <c r="AF12" s="39">
        <v>0.16343080565097934</v>
      </c>
      <c r="AG12" s="52">
        <v>0.14057196190582733</v>
      </c>
      <c r="AH12" s="39">
        <v>0.17457148883378401</v>
      </c>
      <c r="AI12" s="39">
        <v>0.16033952000043608</v>
      </c>
      <c r="AJ12" s="39">
        <v>0.13397697809371464</v>
      </c>
      <c r="AK12" s="39">
        <v>0.11519224296107666</v>
      </c>
      <c r="AL12" s="52">
        <v>0.1420179115747793</v>
      </c>
      <c r="AM12" s="39">
        <v>0.17040804862839107</v>
      </c>
      <c r="AN12" s="39">
        <v>9.7285230741113879E-2</v>
      </c>
      <c r="AO12" s="39">
        <v>0.1509836931727562</v>
      </c>
      <c r="AP12" s="39">
        <v>0.14689395805521477</v>
      </c>
      <c r="AQ12" s="45">
        <v>0.15474273401047589</v>
      </c>
    </row>
    <row r="13" spans="1:43" ht="20" customHeight="1" x14ac:dyDescent="0.25">
      <c r="A13" s="83"/>
      <c r="B13" s="46">
        <v>290</v>
      </c>
      <c r="C13" s="40">
        <v>48</v>
      </c>
      <c r="D13" s="40">
        <v>10</v>
      </c>
      <c r="E13" s="40">
        <v>9</v>
      </c>
      <c r="F13" s="40">
        <v>117</v>
      </c>
      <c r="G13" s="40">
        <v>10</v>
      </c>
      <c r="H13" s="53">
        <v>79</v>
      </c>
      <c r="I13" s="40">
        <v>29</v>
      </c>
      <c r="J13" s="40">
        <v>9</v>
      </c>
      <c r="K13" s="40">
        <v>5</v>
      </c>
      <c r="L13" s="40">
        <v>71</v>
      </c>
      <c r="M13" s="53">
        <v>141</v>
      </c>
      <c r="N13" s="40">
        <v>34</v>
      </c>
      <c r="O13" s="40">
        <v>8</v>
      </c>
      <c r="P13" s="53">
        <v>51</v>
      </c>
      <c r="Q13" s="40">
        <v>180</v>
      </c>
      <c r="R13" s="53">
        <v>170</v>
      </c>
      <c r="S13" s="40">
        <v>119</v>
      </c>
      <c r="T13" s="53">
        <v>43</v>
      </c>
      <c r="U13" s="40">
        <v>79</v>
      </c>
      <c r="V13" s="40">
        <v>72</v>
      </c>
      <c r="W13" s="40">
        <v>97</v>
      </c>
      <c r="X13" s="53">
        <v>55</v>
      </c>
      <c r="Y13" s="40">
        <v>46</v>
      </c>
      <c r="Z13" s="40">
        <v>34</v>
      </c>
      <c r="AA13" s="40">
        <v>96</v>
      </c>
      <c r="AB13" s="40">
        <v>24</v>
      </c>
      <c r="AC13" s="40">
        <v>24</v>
      </c>
      <c r="AD13" s="40">
        <v>11</v>
      </c>
      <c r="AE13" s="53">
        <v>148</v>
      </c>
      <c r="AF13" s="40">
        <v>142</v>
      </c>
      <c r="AG13" s="53">
        <v>57</v>
      </c>
      <c r="AH13" s="40">
        <v>65</v>
      </c>
      <c r="AI13" s="40">
        <v>46</v>
      </c>
      <c r="AJ13" s="40">
        <v>48</v>
      </c>
      <c r="AK13" s="40">
        <v>44</v>
      </c>
      <c r="AL13" s="53">
        <v>173</v>
      </c>
      <c r="AM13" s="40">
        <v>127</v>
      </c>
      <c r="AN13" s="40">
        <v>46</v>
      </c>
      <c r="AO13" s="40">
        <v>106</v>
      </c>
      <c r="AP13" s="40">
        <v>49</v>
      </c>
      <c r="AQ13" s="46">
        <v>57</v>
      </c>
    </row>
    <row r="14" spans="1:43" ht="20" customHeight="1" x14ac:dyDescent="0.25">
      <c r="A14" s="84" t="s">
        <v>53</v>
      </c>
      <c r="B14" s="47">
        <v>0.32072457005669341</v>
      </c>
      <c r="C14" s="41">
        <v>0.31743099767844268</v>
      </c>
      <c r="D14" s="41">
        <v>0.16348683122648835</v>
      </c>
      <c r="E14" s="41">
        <v>0.33717835848167271</v>
      </c>
      <c r="F14" s="41">
        <v>0.22929942327775291</v>
      </c>
      <c r="G14" s="41">
        <v>0.28986856870032696</v>
      </c>
      <c r="H14" s="54">
        <v>0.27433272995530467</v>
      </c>
      <c r="I14" s="41">
        <v>0.23990877668614694</v>
      </c>
      <c r="J14" s="41">
        <v>0.38073923823718819</v>
      </c>
      <c r="K14" s="41">
        <v>0.3210744624493308</v>
      </c>
      <c r="L14" s="41">
        <v>0.25673500927082638</v>
      </c>
      <c r="M14" s="54">
        <v>0.32074612316417306</v>
      </c>
      <c r="N14" s="41">
        <v>0.23886442461895721</v>
      </c>
      <c r="O14" s="41">
        <v>0.37353655980533135</v>
      </c>
      <c r="P14" s="54">
        <v>0.33435674249948227</v>
      </c>
      <c r="Q14" s="41">
        <v>0.28829291071928259</v>
      </c>
      <c r="R14" s="54">
        <v>0.28252338674919392</v>
      </c>
      <c r="S14" s="41">
        <v>0.35402683496822507</v>
      </c>
      <c r="T14" s="54">
        <v>0.2391153615158183</v>
      </c>
      <c r="U14" s="41">
        <v>0.33933038596894272</v>
      </c>
      <c r="V14" s="41">
        <v>0.37494504201503093</v>
      </c>
      <c r="W14" s="41">
        <v>0.33925618365161825</v>
      </c>
      <c r="X14" s="54">
        <v>0.28713199277292301</v>
      </c>
      <c r="Y14" s="41">
        <v>0.31057938206702151</v>
      </c>
      <c r="Z14" s="41">
        <v>0.33570396856208512</v>
      </c>
      <c r="AA14" s="41">
        <v>0.33587238041886308</v>
      </c>
      <c r="AB14" s="41">
        <v>0.30038020931244858</v>
      </c>
      <c r="AC14" s="41">
        <v>0.36234484844319276</v>
      </c>
      <c r="AD14" s="41">
        <v>0.32749023624142753</v>
      </c>
      <c r="AE14" s="54">
        <v>0.30620396259042054</v>
      </c>
      <c r="AF14" s="41">
        <v>0.34049456384390736</v>
      </c>
      <c r="AG14" s="54">
        <v>0.33273897342403275</v>
      </c>
      <c r="AH14" s="41">
        <v>0.30126352578167059</v>
      </c>
      <c r="AI14" s="41">
        <v>0.32301341878815037</v>
      </c>
      <c r="AJ14" s="41">
        <v>0.28918645963815542</v>
      </c>
      <c r="AK14" s="41">
        <v>0.28772048839942527</v>
      </c>
      <c r="AL14" s="54">
        <v>0.31946848019703894</v>
      </c>
      <c r="AM14" s="41">
        <v>0.32988297356220314</v>
      </c>
      <c r="AN14" s="41">
        <v>0.30305897125847697</v>
      </c>
      <c r="AO14" s="41">
        <v>0.30370281282897293</v>
      </c>
      <c r="AP14" s="41">
        <v>0.32362774052768728</v>
      </c>
      <c r="AQ14" s="47">
        <v>0.28538900649299959</v>
      </c>
    </row>
    <row r="15" spans="1:43" ht="20" customHeight="1" x14ac:dyDescent="0.25">
      <c r="A15" s="84"/>
      <c r="B15" s="44">
        <v>657</v>
      </c>
      <c r="C15" s="38">
        <v>83</v>
      </c>
      <c r="D15" s="38">
        <v>66</v>
      </c>
      <c r="E15" s="38">
        <v>60</v>
      </c>
      <c r="F15" s="38">
        <v>81</v>
      </c>
      <c r="G15" s="38">
        <v>52</v>
      </c>
      <c r="H15" s="51">
        <v>91</v>
      </c>
      <c r="I15" s="38">
        <v>114</v>
      </c>
      <c r="J15" s="38">
        <v>65</v>
      </c>
      <c r="K15" s="38">
        <v>30</v>
      </c>
      <c r="L15" s="38">
        <v>52</v>
      </c>
      <c r="M15" s="51">
        <v>183</v>
      </c>
      <c r="N15" s="38">
        <v>104</v>
      </c>
      <c r="O15" s="38">
        <v>49</v>
      </c>
      <c r="P15" s="51">
        <v>235</v>
      </c>
      <c r="Q15" s="38">
        <v>207</v>
      </c>
      <c r="R15" s="51">
        <v>279</v>
      </c>
      <c r="S15" s="38">
        <v>373</v>
      </c>
      <c r="T15" s="51">
        <v>134</v>
      </c>
      <c r="U15" s="38">
        <v>168</v>
      </c>
      <c r="V15" s="38">
        <v>190</v>
      </c>
      <c r="W15" s="38">
        <v>165</v>
      </c>
      <c r="X15" s="51">
        <v>137</v>
      </c>
      <c r="Y15" s="38">
        <v>103</v>
      </c>
      <c r="Z15" s="38">
        <v>89</v>
      </c>
      <c r="AA15" s="38">
        <v>220</v>
      </c>
      <c r="AB15" s="38">
        <v>29</v>
      </c>
      <c r="AC15" s="38">
        <v>62</v>
      </c>
      <c r="AD15" s="38">
        <v>18</v>
      </c>
      <c r="AE15" s="51">
        <v>362</v>
      </c>
      <c r="AF15" s="38">
        <v>296</v>
      </c>
      <c r="AG15" s="51">
        <v>135</v>
      </c>
      <c r="AH15" s="38">
        <v>112</v>
      </c>
      <c r="AI15" s="38">
        <v>93</v>
      </c>
      <c r="AJ15" s="38">
        <v>104</v>
      </c>
      <c r="AK15" s="38">
        <v>109</v>
      </c>
      <c r="AL15" s="51">
        <v>388</v>
      </c>
      <c r="AM15" s="38">
        <v>245</v>
      </c>
      <c r="AN15" s="38">
        <v>143</v>
      </c>
      <c r="AO15" s="38">
        <v>213</v>
      </c>
      <c r="AP15" s="38">
        <v>109</v>
      </c>
      <c r="AQ15" s="44">
        <v>104</v>
      </c>
    </row>
    <row r="16" spans="1:43" ht="20" customHeight="1" x14ac:dyDescent="0.25">
      <c r="A16" s="83" t="s">
        <v>182</v>
      </c>
      <c r="B16" s="45">
        <v>0.37512940022239688</v>
      </c>
      <c r="C16" s="39">
        <v>0.25728127061449607</v>
      </c>
      <c r="D16" s="39">
        <v>0.734872973848681</v>
      </c>
      <c r="E16" s="39">
        <v>0.49218503250131868</v>
      </c>
      <c r="F16" s="39">
        <v>0.18788204892800373</v>
      </c>
      <c r="G16" s="39">
        <v>0.46827639073904748</v>
      </c>
      <c r="H16" s="52">
        <v>0.22023583337500546</v>
      </c>
      <c r="I16" s="39">
        <v>0.59822168062209535</v>
      </c>
      <c r="J16" s="39">
        <v>0.46352043988921432</v>
      </c>
      <c r="K16" s="39">
        <v>0.44568748355751509</v>
      </c>
      <c r="L16" s="39">
        <v>0.19277713478206163</v>
      </c>
      <c r="M16" s="52">
        <v>0.23202238440044337</v>
      </c>
      <c r="N16" s="39">
        <v>0.55210924847892673</v>
      </c>
      <c r="O16" s="39">
        <v>0.46837649427427325</v>
      </c>
      <c r="P16" s="52">
        <v>0.45745456142159929</v>
      </c>
      <c r="Q16" s="39">
        <v>0.26694155566998651</v>
      </c>
      <c r="R16" s="52">
        <v>0.37476683725702459</v>
      </c>
      <c r="S16" s="39">
        <v>0.37726161501250943</v>
      </c>
      <c r="T16" s="52">
        <v>0.5192568312789585</v>
      </c>
      <c r="U16" s="39">
        <v>0.35016095238374872</v>
      </c>
      <c r="V16" s="39">
        <v>0.35186553457181696</v>
      </c>
      <c r="W16" s="39">
        <v>0.25859837244695189</v>
      </c>
      <c r="X16" s="52">
        <v>0.46841756053861106</v>
      </c>
      <c r="Y16" s="39">
        <v>0.38618584634107606</v>
      </c>
      <c r="Z16" s="39">
        <v>0.35889070198887801</v>
      </c>
      <c r="AA16" s="39">
        <v>0.33370986163902605</v>
      </c>
      <c r="AB16" s="39">
        <v>0.27998701768092654</v>
      </c>
      <c r="AC16" s="39">
        <v>0.35830626040022096</v>
      </c>
      <c r="AD16" s="39">
        <v>0.28904214703258091</v>
      </c>
      <c r="AE16" s="52">
        <v>0.41145435322323592</v>
      </c>
      <c r="AF16" s="39">
        <v>0.32567250960570698</v>
      </c>
      <c r="AG16" s="52">
        <v>0.31924811900318839</v>
      </c>
      <c r="AH16" s="39">
        <v>0.3811089174542503</v>
      </c>
      <c r="AI16" s="39">
        <v>0.37002356064808339</v>
      </c>
      <c r="AJ16" s="39">
        <v>0.41825270238366385</v>
      </c>
      <c r="AK16" s="39">
        <v>0.44696779612225962</v>
      </c>
      <c r="AL16" s="52">
        <v>0.36718516746862806</v>
      </c>
      <c r="AM16" s="39">
        <v>0.31937689649523932</v>
      </c>
      <c r="AN16" s="39">
        <v>0.44251386780647495</v>
      </c>
      <c r="AO16" s="39">
        <v>0.39006259558930667</v>
      </c>
      <c r="AP16" s="39">
        <v>0.38790889972914178</v>
      </c>
      <c r="AQ16" s="45">
        <v>0.39204214449839492</v>
      </c>
    </row>
    <row r="17" spans="1:43" ht="20" customHeight="1" x14ac:dyDescent="0.25">
      <c r="A17" s="83"/>
      <c r="B17" s="46">
        <v>769</v>
      </c>
      <c r="C17" s="40">
        <v>67</v>
      </c>
      <c r="D17" s="40">
        <v>295</v>
      </c>
      <c r="E17" s="40">
        <v>87</v>
      </c>
      <c r="F17" s="40">
        <v>66</v>
      </c>
      <c r="G17" s="40">
        <v>84</v>
      </c>
      <c r="H17" s="53">
        <v>73</v>
      </c>
      <c r="I17" s="40">
        <v>283</v>
      </c>
      <c r="J17" s="40">
        <v>80</v>
      </c>
      <c r="K17" s="40">
        <v>42</v>
      </c>
      <c r="L17" s="40">
        <v>39</v>
      </c>
      <c r="M17" s="53">
        <v>132</v>
      </c>
      <c r="N17" s="40">
        <v>241</v>
      </c>
      <c r="O17" s="40">
        <v>61</v>
      </c>
      <c r="P17" s="53">
        <v>322</v>
      </c>
      <c r="Q17" s="40">
        <v>192</v>
      </c>
      <c r="R17" s="53">
        <v>370</v>
      </c>
      <c r="S17" s="40">
        <v>398</v>
      </c>
      <c r="T17" s="53">
        <v>291</v>
      </c>
      <c r="U17" s="40">
        <v>174</v>
      </c>
      <c r="V17" s="40">
        <v>179</v>
      </c>
      <c r="W17" s="40">
        <v>126</v>
      </c>
      <c r="X17" s="53">
        <v>224</v>
      </c>
      <c r="Y17" s="40">
        <v>127</v>
      </c>
      <c r="Z17" s="40">
        <v>96</v>
      </c>
      <c r="AA17" s="40">
        <v>218</v>
      </c>
      <c r="AB17" s="40">
        <v>27</v>
      </c>
      <c r="AC17" s="40">
        <v>61</v>
      </c>
      <c r="AD17" s="40">
        <v>16</v>
      </c>
      <c r="AE17" s="53">
        <v>486</v>
      </c>
      <c r="AF17" s="40">
        <v>283</v>
      </c>
      <c r="AG17" s="53">
        <v>129</v>
      </c>
      <c r="AH17" s="40">
        <v>141</v>
      </c>
      <c r="AI17" s="40">
        <v>107</v>
      </c>
      <c r="AJ17" s="40">
        <v>151</v>
      </c>
      <c r="AK17" s="40">
        <v>169</v>
      </c>
      <c r="AL17" s="53">
        <v>446</v>
      </c>
      <c r="AM17" s="40">
        <v>237</v>
      </c>
      <c r="AN17" s="40">
        <v>209</v>
      </c>
      <c r="AO17" s="40">
        <v>274</v>
      </c>
      <c r="AP17" s="40">
        <v>130</v>
      </c>
      <c r="AQ17" s="46">
        <v>143</v>
      </c>
    </row>
    <row r="18" spans="1:43" ht="20" customHeight="1" x14ac:dyDescent="0.25">
      <c r="A18" s="84" t="s">
        <v>183</v>
      </c>
      <c r="B18" s="47">
        <v>0.30414602972090798</v>
      </c>
      <c r="C18" s="41">
        <v>0.42528773170706169</v>
      </c>
      <c r="D18" s="41">
        <v>0.10164019492482999</v>
      </c>
      <c r="E18" s="41">
        <v>0.17063660901700864</v>
      </c>
      <c r="F18" s="41">
        <v>0.58281852779424337</v>
      </c>
      <c r="G18" s="41">
        <v>0.24185504056062565</v>
      </c>
      <c r="H18" s="54">
        <v>0.50543143666969037</v>
      </c>
      <c r="I18" s="41">
        <v>0.16186954269175671</v>
      </c>
      <c r="J18" s="41">
        <v>0.15574032187359782</v>
      </c>
      <c r="K18" s="41">
        <v>0.23323805399315414</v>
      </c>
      <c r="L18" s="41">
        <v>0.55048785594711191</v>
      </c>
      <c r="M18" s="54">
        <v>0.44723149243538329</v>
      </c>
      <c r="N18" s="41">
        <v>0.20902632690211539</v>
      </c>
      <c r="O18" s="41">
        <v>0.15808694592039541</v>
      </c>
      <c r="P18" s="54">
        <v>0.20818869607891927</v>
      </c>
      <c r="Q18" s="41">
        <v>0.44476553361073029</v>
      </c>
      <c r="R18" s="54">
        <v>0.34270977599378122</v>
      </c>
      <c r="S18" s="41">
        <v>0.26871155001926683</v>
      </c>
      <c r="T18" s="54">
        <v>0.24162780720522348</v>
      </c>
      <c r="U18" s="41">
        <v>0.31050866164730767</v>
      </c>
      <c r="V18" s="41">
        <v>0.27318942341315128</v>
      </c>
      <c r="W18" s="41">
        <v>0.40214544390143092</v>
      </c>
      <c r="X18" s="54">
        <v>0.24445044668846574</v>
      </c>
      <c r="Y18" s="41">
        <v>0.3032347715919026</v>
      </c>
      <c r="Z18" s="41">
        <v>0.30540532944903714</v>
      </c>
      <c r="AA18" s="41">
        <v>0.33041775794211004</v>
      </c>
      <c r="AB18" s="41">
        <v>0.41963277300662472</v>
      </c>
      <c r="AC18" s="41">
        <v>0.27934889115658579</v>
      </c>
      <c r="AD18" s="41">
        <v>0.38346761672599167</v>
      </c>
      <c r="AE18" s="54">
        <v>0.28234168418634342</v>
      </c>
      <c r="AF18" s="41">
        <v>0.33383292655038621</v>
      </c>
      <c r="AG18" s="54">
        <v>0.34801290757277897</v>
      </c>
      <c r="AH18" s="41">
        <v>0.31762755676408028</v>
      </c>
      <c r="AI18" s="41">
        <v>0.3069630205637659</v>
      </c>
      <c r="AJ18" s="41">
        <v>0.29256083797818083</v>
      </c>
      <c r="AK18" s="41">
        <v>0.26531171547831478</v>
      </c>
      <c r="AL18" s="54">
        <v>0.31334635233433406</v>
      </c>
      <c r="AM18" s="41">
        <v>0.3507401299425571</v>
      </c>
      <c r="AN18" s="41">
        <v>0.25442716093504691</v>
      </c>
      <c r="AO18" s="41">
        <v>0.30623459158172017</v>
      </c>
      <c r="AP18" s="41">
        <v>0.28846335974317094</v>
      </c>
      <c r="AQ18" s="47">
        <v>0.32256884900860505</v>
      </c>
    </row>
    <row r="19" spans="1:43" ht="20" customHeight="1" x14ac:dyDescent="0.25">
      <c r="A19" s="92"/>
      <c r="B19" s="59">
        <v>623</v>
      </c>
      <c r="C19" s="58">
        <v>112</v>
      </c>
      <c r="D19" s="58">
        <v>41</v>
      </c>
      <c r="E19" s="58">
        <v>30</v>
      </c>
      <c r="F19" s="58">
        <v>206</v>
      </c>
      <c r="G19" s="58">
        <v>43</v>
      </c>
      <c r="H19" s="60">
        <v>168</v>
      </c>
      <c r="I19" s="58">
        <v>77</v>
      </c>
      <c r="J19" s="58">
        <v>27</v>
      </c>
      <c r="K19" s="58">
        <v>22</v>
      </c>
      <c r="L19" s="58">
        <v>111</v>
      </c>
      <c r="M19" s="60">
        <v>255</v>
      </c>
      <c r="N19" s="58">
        <v>91</v>
      </c>
      <c r="O19" s="58">
        <v>21</v>
      </c>
      <c r="P19" s="60">
        <v>147</v>
      </c>
      <c r="Q19" s="58">
        <v>319</v>
      </c>
      <c r="R19" s="60">
        <v>339</v>
      </c>
      <c r="S19" s="58">
        <v>283</v>
      </c>
      <c r="T19" s="60">
        <v>135</v>
      </c>
      <c r="U19" s="58">
        <v>154</v>
      </c>
      <c r="V19" s="58">
        <v>139</v>
      </c>
      <c r="W19" s="58">
        <v>195</v>
      </c>
      <c r="X19" s="60">
        <v>117</v>
      </c>
      <c r="Y19" s="58">
        <v>100</v>
      </c>
      <c r="Z19" s="58">
        <v>81</v>
      </c>
      <c r="AA19" s="58">
        <v>216</v>
      </c>
      <c r="AB19" s="58">
        <v>40</v>
      </c>
      <c r="AC19" s="58">
        <v>48</v>
      </c>
      <c r="AD19" s="58">
        <v>21</v>
      </c>
      <c r="AE19" s="60">
        <v>334</v>
      </c>
      <c r="AF19" s="58">
        <v>290</v>
      </c>
      <c r="AG19" s="60">
        <v>141</v>
      </c>
      <c r="AH19" s="58">
        <v>118</v>
      </c>
      <c r="AI19" s="58">
        <v>88</v>
      </c>
      <c r="AJ19" s="58">
        <v>105</v>
      </c>
      <c r="AK19" s="58">
        <v>100</v>
      </c>
      <c r="AL19" s="60">
        <v>381</v>
      </c>
      <c r="AM19" s="58">
        <v>261</v>
      </c>
      <c r="AN19" s="58">
        <v>120</v>
      </c>
      <c r="AO19" s="58">
        <v>215</v>
      </c>
      <c r="AP19" s="58">
        <v>97</v>
      </c>
      <c r="AQ19" s="59">
        <v>118</v>
      </c>
    </row>
    <row r="21" spans="1:43" x14ac:dyDescent="0.25">
      <c r="A21" s="26" t="s">
        <v>337</v>
      </c>
    </row>
  </sheetData>
  <mergeCells count="19">
    <mergeCell ref="A1:AQ1"/>
    <mergeCell ref="A2:A3"/>
    <mergeCell ref="C2:G2"/>
    <mergeCell ref="H2:L2"/>
    <mergeCell ref="M2:O2"/>
    <mergeCell ref="P2:Q2"/>
    <mergeCell ref="R2:S2"/>
    <mergeCell ref="T2:W2"/>
    <mergeCell ref="X2:AD2"/>
    <mergeCell ref="AE2:AF2"/>
    <mergeCell ref="AG2:AK2"/>
    <mergeCell ref="AL2:AQ2"/>
    <mergeCell ref="A16:A17"/>
    <mergeCell ref="A18:A19"/>
    <mergeCell ref="A6:A7"/>
    <mergeCell ref="A8:A9"/>
    <mergeCell ref="A10:A11"/>
    <mergeCell ref="A12:A13"/>
    <mergeCell ref="A14:A15"/>
  </mergeCells>
  <hyperlinks>
    <hyperlink ref="A21" location="'Index'!B62" display="Return to index" xr:uid="{D015B442-238D-4E8A-9711-1AE0FEB41108}"/>
  </hyperlinks>
  <pageMargins left="0.7" right="0.7" top="0.75" bottom="0.75" header="0.3" footer="0.3"/>
  <headerFooter alignWithMargins="0"/>
  <drawing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184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185</v>
      </c>
      <c r="B6" s="43">
        <v>0.1134660128676469</v>
      </c>
      <c r="C6" s="37">
        <v>7.6397415356478496E-2</v>
      </c>
      <c r="D6" s="37">
        <v>0.24919367605715767</v>
      </c>
      <c r="E6" s="37">
        <v>9.7857344888465009E-2</v>
      </c>
      <c r="F6" s="37">
        <v>4.4110311709686212E-2</v>
      </c>
      <c r="G6" s="37">
        <v>0.13044582253799478</v>
      </c>
      <c r="H6" s="50">
        <v>6.1714950005605826E-2</v>
      </c>
      <c r="I6" s="37">
        <v>0.21909352457228146</v>
      </c>
      <c r="J6" s="37">
        <v>0.1079129049001778</v>
      </c>
      <c r="K6" s="37">
        <v>0.11698712966208323</v>
      </c>
      <c r="L6" s="37">
        <v>5.3562235104573704E-2</v>
      </c>
      <c r="M6" s="50">
        <v>6.1307064491485361E-2</v>
      </c>
      <c r="N6" s="37">
        <v>0.21241754321577194</v>
      </c>
      <c r="O6" s="37">
        <v>9.2520465974359423E-2</v>
      </c>
      <c r="P6" s="50">
        <v>0.14248439557757567</v>
      </c>
      <c r="Q6" s="37">
        <v>8.9268419011187025E-2</v>
      </c>
      <c r="R6" s="50">
        <v>0.12788515847213577</v>
      </c>
      <c r="S6" s="37">
        <v>0.10001513123973099</v>
      </c>
      <c r="T6" s="50">
        <v>0.14967686688376364</v>
      </c>
      <c r="U6" s="37">
        <v>0.10429154453225112</v>
      </c>
      <c r="V6" s="37">
        <v>0.11755398341710586</v>
      </c>
      <c r="W6" s="37">
        <v>7.6772612478071392E-2</v>
      </c>
      <c r="X6" s="50">
        <v>0.1598357323208254</v>
      </c>
      <c r="Y6" s="37">
        <v>9.5714024760903432E-2</v>
      </c>
      <c r="Z6" s="37">
        <v>8.3941074780724476E-2</v>
      </c>
      <c r="AA6" s="37">
        <v>0.10384560039750258</v>
      </c>
      <c r="AB6" s="37">
        <v>0.12593849590805717</v>
      </c>
      <c r="AC6" s="37">
        <v>0.10461680313283912</v>
      </c>
      <c r="AD6" s="37">
        <v>8.0477782265106435E-2</v>
      </c>
      <c r="AE6" s="50">
        <v>0.12269668627099138</v>
      </c>
      <c r="AF6" s="37">
        <v>0.1008983323308809</v>
      </c>
      <c r="AG6" s="50">
        <v>0.10579632734744754</v>
      </c>
      <c r="AH6" s="37">
        <v>0.12410075164170997</v>
      </c>
      <c r="AI6" s="37">
        <v>0.12552016306901098</v>
      </c>
      <c r="AJ6" s="37">
        <v>0.1191515180911191</v>
      </c>
      <c r="AK6" s="37">
        <v>0.13136156151313919</v>
      </c>
      <c r="AL6" s="50">
        <v>0.11629031759399554</v>
      </c>
      <c r="AM6" s="37">
        <v>0.10508753388328214</v>
      </c>
      <c r="AN6" s="37">
        <v>0.13394188959005793</v>
      </c>
      <c r="AO6" s="37">
        <v>0.1138651123604594</v>
      </c>
      <c r="AP6" s="37">
        <v>8.8454540631911355E-2</v>
      </c>
      <c r="AQ6" s="43">
        <v>0.13722099583264916</v>
      </c>
    </row>
    <row r="7" spans="1:43" ht="20" customHeight="1" x14ac:dyDescent="0.25">
      <c r="A7" s="84"/>
      <c r="B7" s="44">
        <v>233</v>
      </c>
      <c r="C7" s="38">
        <v>20</v>
      </c>
      <c r="D7" s="38">
        <v>100</v>
      </c>
      <c r="E7" s="38">
        <v>17</v>
      </c>
      <c r="F7" s="38">
        <v>16</v>
      </c>
      <c r="G7" s="38">
        <v>23</v>
      </c>
      <c r="H7" s="51">
        <v>21</v>
      </c>
      <c r="I7" s="38">
        <v>104</v>
      </c>
      <c r="J7" s="38">
        <v>19</v>
      </c>
      <c r="K7" s="38">
        <v>11</v>
      </c>
      <c r="L7" s="38">
        <v>11</v>
      </c>
      <c r="M7" s="51">
        <v>35</v>
      </c>
      <c r="N7" s="38">
        <v>93</v>
      </c>
      <c r="O7" s="38">
        <v>12</v>
      </c>
      <c r="P7" s="51">
        <v>100</v>
      </c>
      <c r="Q7" s="38">
        <v>64</v>
      </c>
      <c r="R7" s="51">
        <v>126</v>
      </c>
      <c r="S7" s="38">
        <v>105</v>
      </c>
      <c r="T7" s="51">
        <v>84</v>
      </c>
      <c r="U7" s="38">
        <v>52</v>
      </c>
      <c r="V7" s="38">
        <v>60</v>
      </c>
      <c r="W7" s="38">
        <v>37</v>
      </c>
      <c r="X7" s="51">
        <v>76</v>
      </c>
      <c r="Y7" s="38">
        <v>32</v>
      </c>
      <c r="Z7" s="38">
        <v>22</v>
      </c>
      <c r="AA7" s="38">
        <v>68</v>
      </c>
      <c r="AB7" s="38">
        <v>12</v>
      </c>
      <c r="AC7" s="38">
        <v>18</v>
      </c>
      <c r="AD7" s="38">
        <v>4</v>
      </c>
      <c r="AE7" s="51">
        <v>145</v>
      </c>
      <c r="AF7" s="38">
        <v>88</v>
      </c>
      <c r="AG7" s="51">
        <v>43</v>
      </c>
      <c r="AH7" s="38">
        <v>46</v>
      </c>
      <c r="AI7" s="38">
        <v>36</v>
      </c>
      <c r="AJ7" s="38">
        <v>43</v>
      </c>
      <c r="AK7" s="38">
        <v>50</v>
      </c>
      <c r="AL7" s="51">
        <v>141</v>
      </c>
      <c r="AM7" s="38">
        <v>78</v>
      </c>
      <c r="AN7" s="38">
        <v>63</v>
      </c>
      <c r="AO7" s="38">
        <v>80</v>
      </c>
      <c r="AP7" s="38">
        <v>30</v>
      </c>
      <c r="AQ7" s="44">
        <v>50</v>
      </c>
    </row>
    <row r="8" spans="1:43" ht="20" customHeight="1" x14ac:dyDescent="0.25">
      <c r="A8" s="83" t="s">
        <v>186</v>
      </c>
      <c r="B8" s="45">
        <v>0.26126634455872666</v>
      </c>
      <c r="C8" s="39">
        <v>0.27965623065150724</v>
      </c>
      <c r="D8" s="39">
        <v>0.35280178342332214</v>
      </c>
      <c r="E8" s="39">
        <v>0.28320843939892687</v>
      </c>
      <c r="F8" s="39">
        <v>0.23406966751998806</v>
      </c>
      <c r="G8" s="39">
        <v>0.3748265693177249</v>
      </c>
      <c r="H8" s="52">
        <v>0.2684613109027269</v>
      </c>
      <c r="I8" s="39">
        <v>0.31074565449989444</v>
      </c>
      <c r="J8" s="39">
        <v>0.33666730073187651</v>
      </c>
      <c r="K8" s="39">
        <v>0.28486024332938131</v>
      </c>
      <c r="L8" s="39">
        <v>0.24225654353605106</v>
      </c>
      <c r="M8" s="52">
        <v>0.27377867406832668</v>
      </c>
      <c r="N8" s="39">
        <v>0.31664642364083645</v>
      </c>
      <c r="O8" s="39">
        <v>0.30564061237167223</v>
      </c>
      <c r="P8" s="52">
        <v>0.30811489916056906</v>
      </c>
      <c r="Q8" s="39">
        <v>0.24113192036498962</v>
      </c>
      <c r="R8" s="52">
        <v>0.25082505614428419</v>
      </c>
      <c r="S8" s="39">
        <v>0.27160427482052818</v>
      </c>
      <c r="T8" s="52">
        <v>0.27250115914850326</v>
      </c>
      <c r="U8" s="39">
        <v>0.25201835457256716</v>
      </c>
      <c r="V8" s="39">
        <v>0.23020932929835969</v>
      </c>
      <c r="W8" s="39">
        <v>0.29019409562244741</v>
      </c>
      <c r="X8" s="52">
        <v>0.28497914452870171</v>
      </c>
      <c r="Y8" s="39">
        <v>0.26183201768236702</v>
      </c>
      <c r="Z8" s="39">
        <v>0.27804366783258228</v>
      </c>
      <c r="AA8" s="39">
        <v>0.25698090319458122</v>
      </c>
      <c r="AB8" s="39">
        <v>0.21990239373763973</v>
      </c>
      <c r="AC8" s="39">
        <v>0.23894900994553014</v>
      </c>
      <c r="AD8" s="39">
        <v>0.1637224524899018</v>
      </c>
      <c r="AE8" s="52">
        <v>0.27402968876798983</v>
      </c>
      <c r="AF8" s="39">
        <v>0.24388888729275024</v>
      </c>
      <c r="AG8" s="52">
        <v>0.24289167371136614</v>
      </c>
      <c r="AH8" s="39">
        <v>0.27663222719422081</v>
      </c>
      <c r="AI8" s="39">
        <v>0.26626198958039987</v>
      </c>
      <c r="AJ8" s="39">
        <v>0.24515773471280958</v>
      </c>
      <c r="AK8" s="39">
        <v>0.30321193841583094</v>
      </c>
      <c r="AL8" s="52">
        <v>0.27109103554517233</v>
      </c>
      <c r="AM8" s="39">
        <v>0.27637466004078076</v>
      </c>
      <c r="AN8" s="39">
        <v>0.26276593701674023</v>
      </c>
      <c r="AO8" s="39">
        <v>0.23876749092056537</v>
      </c>
      <c r="AP8" s="39">
        <v>0.2619255678186117</v>
      </c>
      <c r="AQ8" s="45">
        <v>0.21748196648416981</v>
      </c>
    </row>
    <row r="9" spans="1:43" ht="20" customHeight="1" x14ac:dyDescent="0.25">
      <c r="A9" s="83"/>
      <c r="B9" s="46">
        <v>536</v>
      </c>
      <c r="C9" s="40">
        <v>73</v>
      </c>
      <c r="D9" s="40">
        <v>142</v>
      </c>
      <c r="E9" s="40">
        <v>50</v>
      </c>
      <c r="F9" s="40">
        <v>83</v>
      </c>
      <c r="G9" s="40">
        <v>67</v>
      </c>
      <c r="H9" s="53">
        <v>89</v>
      </c>
      <c r="I9" s="40">
        <v>147</v>
      </c>
      <c r="J9" s="40">
        <v>58</v>
      </c>
      <c r="K9" s="40">
        <v>27</v>
      </c>
      <c r="L9" s="40">
        <v>49</v>
      </c>
      <c r="M9" s="53">
        <v>156</v>
      </c>
      <c r="N9" s="40">
        <v>138</v>
      </c>
      <c r="O9" s="40">
        <v>40</v>
      </c>
      <c r="P9" s="53">
        <v>217</v>
      </c>
      <c r="Q9" s="40">
        <v>173</v>
      </c>
      <c r="R9" s="53">
        <v>248</v>
      </c>
      <c r="S9" s="40">
        <v>286</v>
      </c>
      <c r="T9" s="53">
        <v>153</v>
      </c>
      <c r="U9" s="40">
        <v>125</v>
      </c>
      <c r="V9" s="40">
        <v>117</v>
      </c>
      <c r="W9" s="40">
        <v>141</v>
      </c>
      <c r="X9" s="53">
        <v>136</v>
      </c>
      <c r="Y9" s="40">
        <v>86</v>
      </c>
      <c r="Z9" s="40">
        <v>74</v>
      </c>
      <c r="AA9" s="40">
        <v>168</v>
      </c>
      <c r="AB9" s="40">
        <v>21</v>
      </c>
      <c r="AC9" s="40">
        <v>41</v>
      </c>
      <c r="AD9" s="40">
        <v>9</v>
      </c>
      <c r="AE9" s="53">
        <v>324</v>
      </c>
      <c r="AF9" s="40">
        <v>212</v>
      </c>
      <c r="AG9" s="53">
        <v>98</v>
      </c>
      <c r="AH9" s="40">
        <v>102</v>
      </c>
      <c r="AI9" s="40">
        <v>77</v>
      </c>
      <c r="AJ9" s="40">
        <v>88</v>
      </c>
      <c r="AK9" s="40">
        <v>115</v>
      </c>
      <c r="AL9" s="53">
        <v>329</v>
      </c>
      <c r="AM9" s="40">
        <v>205</v>
      </c>
      <c r="AN9" s="40">
        <v>124</v>
      </c>
      <c r="AO9" s="40">
        <v>168</v>
      </c>
      <c r="AP9" s="40">
        <v>88</v>
      </c>
      <c r="AQ9" s="46">
        <v>80</v>
      </c>
    </row>
    <row r="10" spans="1:43" ht="20" customHeight="1" x14ac:dyDescent="0.25">
      <c r="A10" s="84" t="s">
        <v>187</v>
      </c>
      <c r="B10" s="47">
        <v>0.31731578674733291</v>
      </c>
      <c r="C10" s="41">
        <v>0.37285146823963095</v>
      </c>
      <c r="D10" s="41">
        <v>0.22772684384179909</v>
      </c>
      <c r="E10" s="41">
        <v>0.31908818447833243</v>
      </c>
      <c r="F10" s="41">
        <v>0.42818250327040197</v>
      </c>
      <c r="G10" s="41">
        <v>0.29990184945274334</v>
      </c>
      <c r="H10" s="54">
        <v>0.41263945506029998</v>
      </c>
      <c r="I10" s="41">
        <v>0.24321634192794364</v>
      </c>
      <c r="J10" s="41">
        <v>0.24284252774541459</v>
      </c>
      <c r="K10" s="41">
        <v>0.33765579845579802</v>
      </c>
      <c r="L10" s="41">
        <v>0.42969704220934618</v>
      </c>
      <c r="M10" s="54">
        <v>0.37604178313490616</v>
      </c>
      <c r="N10" s="41">
        <v>0.24721246882650724</v>
      </c>
      <c r="O10" s="41">
        <v>0.31259937850429503</v>
      </c>
      <c r="P10" s="54">
        <v>0.28784043733254522</v>
      </c>
      <c r="Q10" s="41">
        <v>0.34883727475038995</v>
      </c>
      <c r="R10" s="54">
        <v>0.33758175556308273</v>
      </c>
      <c r="S10" s="41">
        <v>0.29942300429498014</v>
      </c>
      <c r="T10" s="54">
        <v>0.31117242789645061</v>
      </c>
      <c r="U10" s="41">
        <v>0.31542095560192623</v>
      </c>
      <c r="V10" s="41">
        <v>0.31336378450085539</v>
      </c>
      <c r="W10" s="41">
        <v>0.33046981720323088</v>
      </c>
      <c r="X10" s="54">
        <v>0.25642903113999072</v>
      </c>
      <c r="Y10" s="41">
        <v>0.33104854855228799</v>
      </c>
      <c r="Z10" s="41">
        <v>0.32777914727538848</v>
      </c>
      <c r="AA10" s="41">
        <v>0.34341548181049397</v>
      </c>
      <c r="AB10" s="41">
        <v>0.36450807040538863</v>
      </c>
      <c r="AC10" s="41">
        <v>0.31323451555682758</v>
      </c>
      <c r="AD10" s="41">
        <v>0.33251275001077862</v>
      </c>
      <c r="AE10" s="54">
        <v>0.30574266669198802</v>
      </c>
      <c r="AF10" s="41">
        <v>0.33307273852254538</v>
      </c>
      <c r="AG10" s="54">
        <v>0.33990268744002367</v>
      </c>
      <c r="AH10" s="41">
        <v>0.32395415092315089</v>
      </c>
      <c r="AI10" s="41">
        <v>0.31889487053791854</v>
      </c>
      <c r="AJ10" s="41">
        <v>0.32730040239944475</v>
      </c>
      <c r="AK10" s="41">
        <v>0.29259828864827048</v>
      </c>
      <c r="AL10" s="54">
        <v>0.32299855013638534</v>
      </c>
      <c r="AM10" s="41">
        <v>0.32548743303797456</v>
      </c>
      <c r="AN10" s="41">
        <v>0.31907696271118352</v>
      </c>
      <c r="AO10" s="41">
        <v>0.31390968557996729</v>
      </c>
      <c r="AP10" s="41">
        <v>0.31075935099641305</v>
      </c>
      <c r="AQ10" s="47">
        <v>0.31680528541998326</v>
      </c>
    </row>
    <row r="11" spans="1:43" ht="20" customHeight="1" x14ac:dyDescent="0.25">
      <c r="A11" s="84"/>
      <c r="B11" s="44">
        <v>650</v>
      </c>
      <c r="C11" s="38">
        <v>98</v>
      </c>
      <c r="D11" s="38">
        <v>91</v>
      </c>
      <c r="E11" s="38">
        <v>56</v>
      </c>
      <c r="F11" s="38">
        <v>151</v>
      </c>
      <c r="G11" s="38">
        <v>54</v>
      </c>
      <c r="H11" s="51">
        <v>137</v>
      </c>
      <c r="I11" s="38">
        <v>115</v>
      </c>
      <c r="J11" s="38">
        <v>42</v>
      </c>
      <c r="K11" s="38">
        <v>32</v>
      </c>
      <c r="L11" s="38">
        <v>86</v>
      </c>
      <c r="M11" s="51">
        <v>215</v>
      </c>
      <c r="N11" s="38">
        <v>108</v>
      </c>
      <c r="O11" s="38">
        <v>41</v>
      </c>
      <c r="P11" s="51">
        <v>203</v>
      </c>
      <c r="Q11" s="38">
        <v>251</v>
      </c>
      <c r="R11" s="51">
        <v>334</v>
      </c>
      <c r="S11" s="38">
        <v>316</v>
      </c>
      <c r="T11" s="51">
        <v>174</v>
      </c>
      <c r="U11" s="38">
        <v>156</v>
      </c>
      <c r="V11" s="38">
        <v>159</v>
      </c>
      <c r="W11" s="38">
        <v>161</v>
      </c>
      <c r="X11" s="51">
        <v>122</v>
      </c>
      <c r="Y11" s="38">
        <v>109</v>
      </c>
      <c r="Z11" s="38">
        <v>87</v>
      </c>
      <c r="AA11" s="38">
        <v>225</v>
      </c>
      <c r="AB11" s="38">
        <v>35</v>
      </c>
      <c r="AC11" s="38">
        <v>53</v>
      </c>
      <c r="AD11" s="38">
        <v>18</v>
      </c>
      <c r="AE11" s="51">
        <v>361</v>
      </c>
      <c r="AF11" s="38">
        <v>289</v>
      </c>
      <c r="AG11" s="51">
        <v>138</v>
      </c>
      <c r="AH11" s="38">
        <v>120</v>
      </c>
      <c r="AI11" s="38">
        <v>92</v>
      </c>
      <c r="AJ11" s="38">
        <v>118</v>
      </c>
      <c r="AK11" s="38">
        <v>111</v>
      </c>
      <c r="AL11" s="51">
        <v>392</v>
      </c>
      <c r="AM11" s="38">
        <v>242</v>
      </c>
      <c r="AN11" s="38">
        <v>150</v>
      </c>
      <c r="AO11" s="38">
        <v>220</v>
      </c>
      <c r="AP11" s="38">
        <v>104</v>
      </c>
      <c r="AQ11" s="44">
        <v>116</v>
      </c>
    </row>
    <row r="12" spans="1:43" ht="20" customHeight="1" x14ac:dyDescent="0.25">
      <c r="A12" s="83" t="s">
        <v>188</v>
      </c>
      <c r="B12" s="45">
        <v>5.8774862624876398E-2</v>
      </c>
      <c r="C12" s="39">
        <v>6.2563710193809546E-2</v>
      </c>
      <c r="D12" s="39">
        <v>3.9900067877473668E-2</v>
      </c>
      <c r="E12" s="39">
        <v>5.7148728429455176E-2</v>
      </c>
      <c r="F12" s="39">
        <v>8.8782242310652404E-2</v>
      </c>
      <c r="G12" s="39">
        <v>5.4965378192109011E-2</v>
      </c>
      <c r="H12" s="52">
        <v>7.3487175933714358E-2</v>
      </c>
      <c r="I12" s="39">
        <v>4.0915220572410531E-2</v>
      </c>
      <c r="J12" s="39">
        <v>6.039561211276144E-2</v>
      </c>
      <c r="K12" s="39">
        <v>6.7211897163184389E-2</v>
      </c>
      <c r="L12" s="39">
        <v>8.3163888565233351E-2</v>
      </c>
      <c r="M12" s="52">
        <v>6.8387676777404954E-2</v>
      </c>
      <c r="N12" s="39">
        <v>4.3203672275042668E-2</v>
      </c>
      <c r="O12" s="39">
        <v>5.6421486907118769E-2</v>
      </c>
      <c r="P12" s="52">
        <v>4.924588505841463E-2</v>
      </c>
      <c r="Q12" s="39">
        <v>7.4456141283267677E-2</v>
      </c>
      <c r="R12" s="52">
        <v>7.7772790336737493E-2</v>
      </c>
      <c r="S12" s="39">
        <v>4.1358277383153064E-2</v>
      </c>
      <c r="T12" s="52">
        <v>7.1680140110910909E-2</v>
      </c>
      <c r="U12" s="39">
        <v>6.518048662192942E-2</v>
      </c>
      <c r="V12" s="39">
        <v>4.8714137593769184E-2</v>
      </c>
      <c r="W12" s="39">
        <v>4.7852532659361256E-2</v>
      </c>
      <c r="X12" s="52">
        <v>5.5056509064406303E-2</v>
      </c>
      <c r="Y12" s="39">
        <v>4.6147539700705197E-2</v>
      </c>
      <c r="Z12" s="39">
        <v>6.8871454225083673E-2</v>
      </c>
      <c r="AA12" s="39">
        <v>5.8467114122830462E-2</v>
      </c>
      <c r="AB12" s="39">
        <v>5.4216927528140078E-2</v>
      </c>
      <c r="AC12" s="39">
        <v>7.1021219254917153E-2</v>
      </c>
      <c r="AD12" s="39">
        <v>9.1470168378812056E-2</v>
      </c>
      <c r="AE12" s="52">
        <v>5.8929144307978146E-2</v>
      </c>
      <c r="AF12" s="39">
        <v>5.8564806129410674E-2</v>
      </c>
      <c r="AG12" s="52">
        <v>5.1167642731043524E-2</v>
      </c>
      <c r="AH12" s="39">
        <v>6.0941249935252587E-2</v>
      </c>
      <c r="AI12" s="39">
        <v>6.3308219091682105E-2</v>
      </c>
      <c r="AJ12" s="39">
        <v>7.4532225011100406E-2</v>
      </c>
      <c r="AK12" s="39">
        <v>5.7106072862084439E-2</v>
      </c>
      <c r="AL12" s="52">
        <v>5.3795302843960148E-2</v>
      </c>
      <c r="AM12" s="39">
        <v>5.9054327139193008E-2</v>
      </c>
      <c r="AN12" s="39">
        <v>4.5508965414489351E-2</v>
      </c>
      <c r="AO12" s="39">
        <v>7.1659612349718516E-2</v>
      </c>
      <c r="AP12" s="39">
        <v>7.0829243391130225E-2</v>
      </c>
      <c r="AQ12" s="45">
        <v>7.2422838019840799E-2</v>
      </c>
    </row>
    <row r="13" spans="1:43" ht="20" customHeight="1" x14ac:dyDescent="0.25">
      <c r="A13" s="83"/>
      <c r="B13" s="46">
        <v>120</v>
      </c>
      <c r="C13" s="40">
        <v>16</v>
      </c>
      <c r="D13" s="40">
        <v>16</v>
      </c>
      <c r="E13" s="40">
        <v>10</v>
      </c>
      <c r="F13" s="40">
        <v>31</v>
      </c>
      <c r="G13" s="40">
        <v>10</v>
      </c>
      <c r="H13" s="53">
        <v>24</v>
      </c>
      <c r="I13" s="40">
        <v>19</v>
      </c>
      <c r="J13" s="40">
        <v>10</v>
      </c>
      <c r="K13" s="40">
        <v>6</v>
      </c>
      <c r="L13" s="40">
        <v>17</v>
      </c>
      <c r="M13" s="53">
        <v>39</v>
      </c>
      <c r="N13" s="40">
        <v>19</v>
      </c>
      <c r="O13" s="40">
        <v>7</v>
      </c>
      <c r="P13" s="53">
        <v>35</v>
      </c>
      <c r="Q13" s="40">
        <v>53</v>
      </c>
      <c r="R13" s="53">
        <v>77</v>
      </c>
      <c r="S13" s="40">
        <v>44</v>
      </c>
      <c r="T13" s="53">
        <v>40</v>
      </c>
      <c r="U13" s="40">
        <v>32</v>
      </c>
      <c r="V13" s="40">
        <v>25</v>
      </c>
      <c r="W13" s="40">
        <v>23</v>
      </c>
      <c r="X13" s="53">
        <v>26</v>
      </c>
      <c r="Y13" s="40">
        <v>15</v>
      </c>
      <c r="Z13" s="40">
        <v>18</v>
      </c>
      <c r="AA13" s="40">
        <v>38</v>
      </c>
      <c r="AB13" s="40">
        <v>5</v>
      </c>
      <c r="AC13" s="40">
        <v>12</v>
      </c>
      <c r="AD13" s="40">
        <v>5</v>
      </c>
      <c r="AE13" s="53">
        <v>70</v>
      </c>
      <c r="AF13" s="40">
        <v>51</v>
      </c>
      <c r="AG13" s="53">
        <v>21</v>
      </c>
      <c r="AH13" s="40">
        <v>23</v>
      </c>
      <c r="AI13" s="40">
        <v>18</v>
      </c>
      <c r="AJ13" s="40">
        <v>27</v>
      </c>
      <c r="AK13" s="40">
        <v>22</v>
      </c>
      <c r="AL13" s="53">
        <v>65</v>
      </c>
      <c r="AM13" s="40">
        <v>44</v>
      </c>
      <c r="AN13" s="40">
        <v>21</v>
      </c>
      <c r="AO13" s="40">
        <v>50</v>
      </c>
      <c r="AP13" s="40">
        <v>24</v>
      </c>
      <c r="AQ13" s="46">
        <v>26</v>
      </c>
    </row>
    <row r="14" spans="1:43" ht="20" customHeight="1" x14ac:dyDescent="0.25">
      <c r="A14" s="84" t="s">
        <v>189</v>
      </c>
      <c r="B14" s="47">
        <v>3.8685881883326327E-2</v>
      </c>
      <c r="C14" s="41">
        <v>3.9994296492367604E-2</v>
      </c>
      <c r="D14" s="41">
        <v>1.4204910178562997E-2</v>
      </c>
      <c r="E14" s="41">
        <v>0</v>
      </c>
      <c r="F14" s="41">
        <v>8.6864078724935054E-2</v>
      </c>
      <c r="G14" s="41">
        <v>3.1527272557810862E-2</v>
      </c>
      <c r="H14" s="54">
        <v>3.5545859365400584E-2</v>
      </c>
      <c r="I14" s="41">
        <v>2.8495466104628914E-2</v>
      </c>
      <c r="J14" s="41">
        <v>7.7163469596198417E-3</v>
      </c>
      <c r="K14" s="41">
        <v>2.1580569316975596E-2</v>
      </c>
      <c r="L14" s="41">
        <v>8.1371719736070394E-2</v>
      </c>
      <c r="M14" s="54">
        <v>4.6870705862093721E-2</v>
      </c>
      <c r="N14" s="41">
        <v>4.1147079811470456E-2</v>
      </c>
      <c r="O14" s="41">
        <v>2.0847434852905602E-2</v>
      </c>
      <c r="P14" s="54">
        <v>1.9055367084378588E-2</v>
      </c>
      <c r="Q14" s="41">
        <v>6.1931103233836798E-2</v>
      </c>
      <c r="R14" s="54">
        <v>4.5356480191628211E-2</v>
      </c>
      <c r="S14" s="41">
        <v>3.1387404818708983E-2</v>
      </c>
      <c r="T14" s="54">
        <v>3.3589417499394071E-2</v>
      </c>
      <c r="U14" s="41">
        <v>5.4972990619426135E-2</v>
      </c>
      <c r="V14" s="41">
        <v>3.4494912011041767E-2</v>
      </c>
      <c r="W14" s="41">
        <v>3.2315824564411927E-2</v>
      </c>
      <c r="X14" s="54">
        <v>4.0562745044613331E-2</v>
      </c>
      <c r="Y14" s="41">
        <v>4.6129007534500756E-2</v>
      </c>
      <c r="Z14" s="41">
        <v>6.3374242210720272E-2</v>
      </c>
      <c r="AA14" s="41">
        <v>2.5194232446300115E-2</v>
      </c>
      <c r="AB14" s="41">
        <v>4.7920435110055448E-2</v>
      </c>
      <c r="AC14" s="41">
        <v>1.0864517661697928E-2</v>
      </c>
      <c r="AD14" s="41">
        <v>8.8089432040208096E-2</v>
      </c>
      <c r="AE14" s="54">
        <v>3.2342842065103343E-2</v>
      </c>
      <c r="AF14" s="41">
        <v>4.7322012161593374E-2</v>
      </c>
      <c r="AG14" s="54">
        <v>3.1238536066312286E-2</v>
      </c>
      <c r="AH14" s="41">
        <v>5.3281317275370908E-2</v>
      </c>
      <c r="AI14" s="41">
        <v>4.6290917955099653E-2</v>
      </c>
      <c r="AJ14" s="41">
        <v>2.2784549297237323E-2</v>
      </c>
      <c r="AK14" s="41">
        <v>3.709104147021642E-2</v>
      </c>
      <c r="AL14" s="54">
        <v>3.3285868604413668E-2</v>
      </c>
      <c r="AM14" s="41">
        <v>3.0937011858017241E-2</v>
      </c>
      <c r="AN14" s="41">
        <v>3.6986824995083226E-2</v>
      </c>
      <c r="AO14" s="41">
        <v>5.2032825402528626E-2</v>
      </c>
      <c r="AP14" s="41">
        <v>5.1627011119828044E-2</v>
      </c>
      <c r="AQ14" s="47">
        <v>5.2405825711193711E-2</v>
      </c>
    </row>
    <row r="15" spans="1:43" ht="20" customHeight="1" x14ac:dyDescent="0.25">
      <c r="A15" s="84"/>
      <c r="B15" s="44">
        <v>79</v>
      </c>
      <c r="C15" s="38">
        <v>10</v>
      </c>
      <c r="D15" s="38">
        <v>6</v>
      </c>
      <c r="E15" s="38">
        <v>0</v>
      </c>
      <c r="F15" s="38">
        <v>31</v>
      </c>
      <c r="G15" s="38">
        <v>6</v>
      </c>
      <c r="H15" s="51">
        <v>12</v>
      </c>
      <c r="I15" s="38">
        <v>13</v>
      </c>
      <c r="J15" s="38">
        <v>1</v>
      </c>
      <c r="K15" s="38">
        <v>2</v>
      </c>
      <c r="L15" s="38">
        <v>16</v>
      </c>
      <c r="M15" s="51">
        <v>27</v>
      </c>
      <c r="N15" s="38">
        <v>18</v>
      </c>
      <c r="O15" s="38">
        <v>3</v>
      </c>
      <c r="P15" s="51">
        <v>13</v>
      </c>
      <c r="Q15" s="38">
        <v>44</v>
      </c>
      <c r="R15" s="51">
        <v>45</v>
      </c>
      <c r="S15" s="38">
        <v>33</v>
      </c>
      <c r="T15" s="51">
        <v>19</v>
      </c>
      <c r="U15" s="38">
        <v>27</v>
      </c>
      <c r="V15" s="38">
        <v>18</v>
      </c>
      <c r="W15" s="38">
        <v>16</v>
      </c>
      <c r="X15" s="51">
        <v>19</v>
      </c>
      <c r="Y15" s="38">
        <v>15</v>
      </c>
      <c r="Z15" s="38">
        <v>17</v>
      </c>
      <c r="AA15" s="38">
        <v>16</v>
      </c>
      <c r="AB15" s="38">
        <v>5</v>
      </c>
      <c r="AC15" s="38">
        <v>2</v>
      </c>
      <c r="AD15" s="38">
        <v>5</v>
      </c>
      <c r="AE15" s="51">
        <v>38</v>
      </c>
      <c r="AF15" s="38">
        <v>41</v>
      </c>
      <c r="AG15" s="51">
        <v>13</v>
      </c>
      <c r="AH15" s="38">
        <v>20</v>
      </c>
      <c r="AI15" s="38">
        <v>13</v>
      </c>
      <c r="AJ15" s="38">
        <v>8</v>
      </c>
      <c r="AK15" s="38">
        <v>14</v>
      </c>
      <c r="AL15" s="51">
        <v>40</v>
      </c>
      <c r="AM15" s="38">
        <v>23</v>
      </c>
      <c r="AN15" s="38">
        <v>17</v>
      </c>
      <c r="AO15" s="38">
        <v>37</v>
      </c>
      <c r="AP15" s="38">
        <v>17</v>
      </c>
      <c r="AQ15" s="44">
        <v>19</v>
      </c>
    </row>
    <row r="16" spans="1:43" ht="20" customHeight="1" x14ac:dyDescent="0.25">
      <c r="A16" s="83" t="s">
        <v>53</v>
      </c>
      <c r="B16" s="45">
        <v>0.21049111131808942</v>
      </c>
      <c r="C16" s="39">
        <v>0.16853687906620654</v>
      </c>
      <c r="D16" s="39">
        <v>0.11617271862168384</v>
      </c>
      <c r="E16" s="39">
        <v>0.2426973028048206</v>
      </c>
      <c r="F16" s="39">
        <v>0.11799119646433642</v>
      </c>
      <c r="G16" s="39">
        <v>0.1083331079416172</v>
      </c>
      <c r="H16" s="52">
        <v>0.14815124873225294</v>
      </c>
      <c r="I16" s="39">
        <v>0.15753379232283998</v>
      </c>
      <c r="J16" s="39">
        <v>0.24446530755014997</v>
      </c>
      <c r="K16" s="39">
        <v>0.17170436207257733</v>
      </c>
      <c r="L16" s="39">
        <v>0.1099485708487252</v>
      </c>
      <c r="M16" s="52">
        <v>0.1736140956657829</v>
      </c>
      <c r="N16" s="39">
        <v>0.13937281223037104</v>
      </c>
      <c r="O16" s="39">
        <v>0.21197062138964881</v>
      </c>
      <c r="P16" s="52">
        <v>0.19325901578651755</v>
      </c>
      <c r="Q16" s="39">
        <v>0.18437514135632843</v>
      </c>
      <c r="R16" s="52">
        <v>0.16057875929213139</v>
      </c>
      <c r="S16" s="39">
        <v>0.25621190744289973</v>
      </c>
      <c r="T16" s="52">
        <v>0.16137998846097784</v>
      </c>
      <c r="U16" s="39">
        <v>0.20811566805189899</v>
      </c>
      <c r="V16" s="39">
        <v>0.25566385317886708</v>
      </c>
      <c r="W16" s="39">
        <v>0.22239511747247792</v>
      </c>
      <c r="X16" s="52">
        <v>0.20313683790146253</v>
      </c>
      <c r="Y16" s="39">
        <v>0.21912886176923585</v>
      </c>
      <c r="Z16" s="39">
        <v>0.1779904136755012</v>
      </c>
      <c r="AA16" s="39">
        <v>0.21209666802829086</v>
      </c>
      <c r="AB16" s="39">
        <v>0.18751367731071869</v>
      </c>
      <c r="AC16" s="39">
        <v>0.26131393444818768</v>
      </c>
      <c r="AD16" s="39">
        <v>0.24372741481519303</v>
      </c>
      <c r="AE16" s="52">
        <v>0.20625897189594922</v>
      </c>
      <c r="AF16" s="39">
        <v>0.21625322356282026</v>
      </c>
      <c r="AG16" s="52">
        <v>0.22900313270380665</v>
      </c>
      <c r="AH16" s="39">
        <v>0.16109030303029573</v>
      </c>
      <c r="AI16" s="39">
        <v>0.17972383976588849</v>
      </c>
      <c r="AJ16" s="39">
        <v>0.21107357048828895</v>
      </c>
      <c r="AK16" s="39">
        <v>0.17863109709045841</v>
      </c>
      <c r="AL16" s="52">
        <v>0.20253892527607395</v>
      </c>
      <c r="AM16" s="39">
        <v>0.20305903404075193</v>
      </c>
      <c r="AN16" s="39">
        <v>0.2017194202724448</v>
      </c>
      <c r="AO16" s="39">
        <v>0.20976527338676082</v>
      </c>
      <c r="AP16" s="39">
        <v>0.21640428604210549</v>
      </c>
      <c r="AQ16" s="45">
        <v>0.20366308853216261</v>
      </c>
    </row>
    <row r="17" spans="1:43" ht="20" customHeight="1" x14ac:dyDescent="0.25">
      <c r="A17" s="83"/>
      <c r="B17" s="46">
        <v>432</v>
      </c>
      <c r="C17" s="40">
        <v>44</v>
      </c>
      <c r="D17" s="40">
        <v>47</v>
      </c>
      <c r="E17" s="40">
        <v>43</v>
      </c>
      <c r="F17" s="40">
        <v>42</v>
      </c>
      <c r="G17" s="40">
        <v>19</v>
      </c>
      <c r="H17" s="53">
        <v>49</v>
      </c>
      <c r="I17" s="40">
        <v>75</v>
      </c>
      <c r="J17" s="40">
        <v>42</v>
      </c>
      <c r="K17" s="40">
        <v>16</v>
      </c>
      <c r="L17" s="40">
        <v>22</v>
      </c>
      <c r="M17" s="53">
        <v>99</v>
      </c>
      <c r="N17" s="40">
        <v>61</v>
      </c>
      <c r="O17" s="40">
        <v>28</v>
      </c>
      <c r="P17" s="53">
        <v>136</v>
      </c>
      <c r="Q17" s="40">
        <v>132</v>
      </c>
      <c r="R17" s="53">
        <v>159</v>
      </c>
      <c r="S17" s="40">
        <v>270</v>
      </c>
      <c r="T17" s="53">
        <v>90</v>
      </c>
      <c r="U17" s="40">
        <v>103</v>
      </c>
      <c r="V17" s="40">
        <v>130</v>
      </c>
      <c r="W17" s="40">
        <v>108</v>
      </c>
      <c r="X17" s="53">
        <v>97</v>
      </c>
      <c r="Y17" s="40">
        <v>72</v>
      </c>
      <c r="Z17" s="40">
        <v>47</v>
      </c>
      <c r="AA17" s="40">
        <v>139</v>
      </c>
      <c r="AB17" s="40">
        <v>18</v>
      </c>
      <c r="AC17" s="40">
        <v>44</v>
      </c>
      <c r="AD17" s="40">
        <v>13</v>
      </c>
      <c r="AE17" s="53">
        <v>244</v>
      </c>
      <c r="AF17" s="40">
        <v>188</v>
      </c>
      <c r="AG17" s="53">
        <v>93</v>
      </c>
      <c r="AH17" s="40">
        <v>60</v>
      </c>
      <c r="AI17" s="40">
        <v>52</v>
      </c>
      <c r="AJ17" s="40">
        <v>76</v>
      </c>
      <c r="AK17" s="40">
        <v>68</v>
      </c>
      <c r="AL17" s="53">
        <v>246</v>
      </c>
      <c r="AM17" s="40">
        <v>151</v>
      </c>
      <c r="AN17" s="40">
        <v>95</v>
      </c>
      <c r="AO17" s="40">
        <v>147</v>
      </c>
      <c r="AP17" s="40">
        <v>73</v>
      </c>
      <c r="AQ17" s="46">
        <v>74</v>
      </c>
    </row>
    <row r="18" spans="1:43" ht="20" customHeight="1" x14ac:dyDescent="0.25">
      <c r="A18" s="84" t="s">
        <v>190</v>
      </c>
      <c r="B18" s="47">
        <v>0.37473235742637345</v>
      </c>
      <c r="C18" s="41">
        <v>0.35605364600798589</v>
      </c>
      <c r="D18" s="41">
        <v>0.60199545948047939</v>
      </c>
      <c r="E18" s="41">
        <v>0.38106578428739185</v>
      </c>
      <c r="F18" s="41">
        <v>0.27817997922967425</v>
      </c>
      <c r="G18" s="41">
        <v>0.50527239185571959</v>
      </c>
      <c r="H18" s="54">
        <v>0.33017626090833274</v>
      </c>
      <c r="I18" s="41">
        <v>0.52983917907217548</v>
      </c>
      <c r="J18" s="41">
        <v>0.44458020563205447</v>
      </c>
      <c r="K18" s="41">
        <v>0.40184737299146461</v>
      </c>
      <c r="L18" s="41">
        <v>0.29581877864062472</v>
      </c>
      <c r="M18" s="54">
        <v>0.33508573855981216</v>
      </c>
      <c r="N18" s="41">
        <v>0.52906396685660784</v>
      </c>
      <c r="O18" s="41">
        <v>0.39816107834603165</v>
      </c>
      <c r="P18" s="54">
        <v>0.45059929473814458</v>
      </c>
      <c r="Q18" s="41">
        <v>0.33040033937617663</v>
      </c>
      <c r="R18" s="54">
        <v>0.37871021461641985</v>
      </c>
      <c r="S18" s="41">
        <v>0.37161940606025928</v>
      </c>
      <c r="T18" s="54">
        <v>0.42217802603226695</v>
      </c>
      <c r="U18" s="41">
        <v>0.35630989910481825</v>
      </c>
      <c r="V18" s="41">
        <v>0.34776331271546551</v>
      </c>
      <c r="W18" s="41">
        <v>0.36696670810051885</v>
      </c>
      <c r="X18" s="54">
        <v>0.44481487684952675</v>
      </c>
      <c r="Y18" s="41">
        <v>0.35754604244327048</v>
      </c>
      <c r="Z18" s="41">
        <v>0.3619847426133066</v>
      </c>
      <c r="AA18" s="41">
        <v>0.36082650359208374</v>
      </c>
      <c r="AB18" s="41">
        <v>0.34584088964569693</v>
      </c>
      <c r="AC18" s="41">
        <v>0.3435658130783692</v>
      </c>
      <c r="AD18" s="41">
        <v>0.24420023475500818</v>
      </c>
      <c r="AE18" s="54">
        <v>0.39672637503898123</v>
      </c>
      <c r="AF18" s="41">
        <v>0.34478721962363096</v>
      </c>
      <c r="AG18" s="54">
        <v>0.34868800105881392</v>
      </c>
      <c r="AH18" s="41">
        <v>0.4007329788359309</v>
      </c>
      <c r="AI18" s="41">
        <v>0.39178215264941102</v>
      </c>
      <c r="AJ18" s="41">
        <v>0.36430925280392862</v>
      </c>
      <c r="AK18" s="41">
        <v>0.4345734999289701</v>
      </c>
      <c r="AL18" s="54">
        <v>0.38738135313916805</v>
      </c>
      <c r="AM18" s="41">
        <v>0.38146219392406294</v>
      </c>
      <c r="AN18" s="41">
        <v>0.39670782660679804</v>
      </c>
      <c r="AO18" s="41">
        <v>0.35263260328102469</v>
      </c>
      <c r="AP18" s="41">
        <v>0.35038010845052336</v>
      </c>
      <c r="AQ18" s="47">
        <v>0.35470296231681914</v>
      </c>
    </row>
    <row r="19" spans="1:43" ht="20" customHeight="1" x14ac:dyDescent="0.25">
      <c r="A19" s="84"/>
      <c r="B19" s="44">
        <v>768</v>
      </c>
      <c r="C19" s="38">
        <v>93</v>
      </c>
      <c r="D19" s="38">
        <v>242</v>
      </c>
      <c r="E19" s="38">
        <v>67</v>
      </c>
      <c r="F19" s="38">
        <v>98</v>
      </c>
      <c r="G19" s="38">
        <v>91</v>
      </c>
      <c r="H19" s="51">
        <v>110</v>
      </c>
      <c r="I19" s="38">
        <v>251</v>
      </c>
      <c r="J19" s="38">
        <v>76</v>
      </c>
      <c r="K19" s="38">
        <v>38</v>
      </c>
      <c r="L19" s="38">
        <v>59</v>
      </c>
      <c r="M19" s="51">
        <v>191</v>
      </c>
      <c r="N19" s="38">
        <v>231</v>
      </c>
      <c r="O19" s="38">
        <v>52</v>
      </c>
      <c r="P19" s="51">
        <v>317</v>
      </c>
      <c r="Q19" s="38">
        <v>237</v>
      </c>
      <c r="R19" s="51">
        <v>374</v>
      </c>
      <c r="S19" s="38">
        <v>392</v>
      </c>
      <c r="T19" s="51">
        <v>237</v>
      </c>
      <c r="U19" s="38">
        <v>177</v>
      </c>
      <c r="V19" s="38">
        <v>177</v>
      </c>
      <c r="W19" s="38">
        <v>178</v>
      </c>
      <c r="X19" s="51">
        <v>212</v>
      </c>
      <c r="Y19" s="38">
        <v>118</v>
      </c>
      <c r="Z19" s="38">
        <v>96</v>
      </c>
      <c r="AA19" s="38">
        <v>236</v>
      </c>
      <c r="AB19" s="38">
        <v>33</v>
      </c>
      <c r="AC19" s="38">
        <v>58</v>
      </c>
      <c r="AD19" s="38">
        <v>14</v>
      </c>
      <c r="AE19" s="51">
        <v>469</v>
      </c>
      <c r="AF19" s="38">
        <v>299</v>
      </c>
      <c r="AG19" s="51">
        <v>141</v>
      </c>
      <c r="AH19" s="38">
        <v>148</v>
      </c>
      <c r="AI19" s="38">
        <v>113</v>
      </c>
      <c r="AJ19" s="38">
        <v>131</v>
      </c>
      <c r="AK19" s="38">
        <v>164</v>
      </c>
      <c r="AL19" s="51">
        <v>471</v>
      </c>
      <c r="AM19" s="38">
        <v>283</v>
      </c>
      <c r="AN19" s="38">
        <v>187</v>
      </c>
      <c r="AO19" s="38">
        <v>248</v>
      </c>
      <c r="AP19" s="38">
        <v>118</v>
      </c>
      <c r="AQ19" s="44">
        <v>130</v>
      </c>
    </row>
    <row r="20" spans="1:43" ht="20" customHeight="1" x14ac:dyDescent="0.25">
      <c r="A20" s="83" t="s">
        <v>191</v>
      </c>
      <c r="B20" s="45">
        <v>9.7460744508202635E-2</v>
      </c>
      <c r="C20" s="39">
        <v>0.10255800668617716</v>
      </c>
      <c r="D20" s="39">
        <v>5.4104978056036666E-2</v>
      </c>
      <c r="E20" s="39">
        <v>5.7148728429455176E-2</v>
      </c>
      <c r="F20" s="39">
        <v>0.1756463210355875</v>
      </c>
      <c r="G20" s="39">
        <v>8.6492650749919853E-2</v>
      </c>
      <c r="H20" s="52">
        <v>0.10903303529911497</v>
      </c>
      <c r="I20" s="39">
        <v>6.9410686677039465E-2</v>
      </c>
      <c r="J20" s="39">
        <v>6.8111959072381281E-2</v>
      </c>
      <c r="K20" s="39">
        <v>8.8792466480159982E-2</v>
      </c>
      <c r="L20" s="39">
        <v>0.16453560830130376</v>
      </c>
      <c r="M20" s="52">
        <v>0.11525838263949868</v>
      </c>
      <c r="N20" s="39">
        <v>8.4350752086513131E-2</v>
      </c>
      <c r="O20" s="39">
        <v>7.7268921760024367E-2</v>
      </c>
      <c r="P20" s="52">
        <v>6.8301252142793215E-2</v>
      </c>
      <c r="Q20" s="39">
        <v>0.13638724451710449</v>
      </c>
      <c r="R20" s="52">
        <v>0.12312927052836566</v>
      </c>
      <c r="S20" s="39">
        <v>7.2745682201862089E-2</v>
      </c>
      <c r="T20" s="52">
        <v>0.10526955761030496</v>
      </c>
      <c r="U20" s="39">
        <v>0.12015347724135558</v>
      </c>
      <c r="V20" s="39">
        <v>8.3209049604810945E-2</v>
      </c>
      <c r="W20" s="39">
        <v>8.0168357223773162E-2</v>
      </c>
      <c r="X20" s="52">
        <v>9.5619254109019655E-2</v>
      </c>
      <c r="Y20" s="39">
        <v>9.2276547235205952E-2</v>
      </c>
      <c r="Z20" s="39">
        <v>0.13224569643580392</v>
      </c>
      <c r="AA20" s="39">
        <v>8.3661346569130601E-2</v>
      </c>
      <c r="AB20" s="39">
        <v>0.10213736263819551</v>
      </c>
      <c r="AC20" s="39">
        <v>8.1885736916615104E-2</v>
      </c>
      <c r="AD20" s="39">
        <v>0.17955960041902017</v>
      </c>
      <c r="AE20" s="52">
        <v>9.1271986373081496E-2</v>
      </c>
      <c r="AF20" s="39">
        <v>0.10588681829100409</v>
      </c>
      <c r="AG20" s="52">
        <v>8.2406178797355803E-2</v>
      </c>
      <c r="AH20" s="39">
        <v>0.11422256721062354</v>
      </c>
      <c r="AI20" s="39">
        <v>0.10959913704678174</v>
      </c>
      <c r="AJ20" s="39">
        <v>9.7316774308337739E-2</v>
      </c>
      <c r="AK20" s="39">
        <v>9.4197114332300824E-2</v>
      </c>
      <c r="AL20" s="52">
        <v>8.7081171448373879E-2</v>
      </c>
      <c r="AM20" s="39">
        <v>8.9991338997210249E-2</v>
      </c>
      <c r="AN20" s="39">
        <v>8.2495790409572611E-2</v>
      </c>
      <c r="AO20" s="39">
        <v>0.1236924377522472</v>
      </c>
      <c r="AP20" s="39">
        <v>0.12245625451095829</v>
      </c>
      <c r="AQ20" s="45">
        <v>0.12482866373103446</v>
      </c>
    </row>
    <row r="21" spans="1:43" ht="20" customHeight="1" x14ac:dyDescent="0.25">
      <c r="A21" s="85"/>
      <c r="B21" s="48">
        <v>200</v>
      </c>
      <c r="C21" s="42">
        <v>27</v>
      </c>
      <c r="D21" s="42">
        <v>22</v>
      </c>
      <c r="E21" s="42">
        <v>10</v>
      </c>
      <c r="F21" s="42">
        <v>62</v>
      </c>
      <c r="G21" s="42">
        <v>16</v>
      </c>
      <c r="H21" s="57">
        <v>36</v>
      </c>
      <c r="I21" s="42">
        <v>33</v>
      </c>
      <c r="J21" s="42">
        <v>12</v>
      </c>
      <c r="K21" s="42">
        <v>8</v>
      </c>
      <c r="L21" s="42">
        <v>33</v>
      </c>
      <c r="M21" s="57">
        <v>66</v>
      </c>
      <c r="N21" s="42">
        <v>37</v>
      </c>
      <c r="O21" s="42">
        <v>10</v>
      </c>
      <c r="P21" s="57">
        <v>48</v>
      </c>
      <c r="Q21" s="42">
        <v>98</v>
      </c>
      <c r="R21" s="57">
        <v>122</v>
      </c>
      <c r="S21" s="42">
        <v>77</v>
      </c>
      <c r="T21" s="57">
        <v>59</v>
      </c>
      <c r="U21" s="42">
        <v>60</v>
      </c>
      <c r="V21" s="42">
        <v>42</v>
      </c>
      <c r="W21" s="42">
        <v>39</v>
      </c>
      <c r="X21" s="57">
        <v>46</v>
      </c>
      <c r="Y21" s="42">
        <v>30</v>
      </c>
      <c r="Z21" s="42">
        <v>35</v>
      </c>
      <c r="AA21" s="42">
        <v>55</v>
      </c>
      <c r="AB21" s="42">
        <v>10</v>
      </c>
      <c r="AC21" s="42">
        <v>14</v>
      </c>
      <c r="AD21" s="42">
        <v>10</v>
      </c>
      <c r="AE21" s="57">
        <v>108</v>
      </c>
      <c r="AF21" s="42">
        <v>92</v>
      </c>
      <c r="AG21" s="57">
        <v>33</v>
      </c>
      <c r="AH21" s="42">
        <v>42</v>
      </c>
      <c r="AI21" s="42">
        <v>32</v>
      </c>
      <c r="AJ21" s="42">
        <v>35</v>
      </c>
      <c r="AK21" s="42">
        <v>36</v>
      </c>
      <c r="AL21" s="57">
        <v>106</v>
      </c>
      <c r="AM21" s="42">
        <v>67</v>
      </c>
      <c r="AN21" s="42">
        <v>39</v>
      </c>
      <c r="AO21" s="42">
        <v>87</v>
      </c>
      <c r="AP21" s="42">
        <v>41</v>
      </c>
      <c r="AQ21" s="48">
        <v>46</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63" display="Return to index" xr:uid="{9C444117-8D2D-46CE-ACB6-286E3D91034A}"/>
  </hyperlinks>
  <pageMargins left="0.7" right="0.7" top="0.75" bottom="0.75" header="0.3" footer="0.3"/>
  <headerFooter alignWithMargins="0"/>
  <drawing r:id="rId1"/>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AQ1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192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c r="B6" s="43">
        <v>0.52373949641894169</v>
      </c>
      <c r="C6" s="37">
        <v>0.59699033661939716</v>
      </c>
      <c r="D6" s="37">
        <v>0.60618251632760123</v>
      </c>
      <c r="E6" s="37">
        <v>0.57258212516512275</v>
      </c>
      <c r="F6" s="37">
        <v>0.50762794460456184</v>
      </c>
      <c r="G6" s="37">
        <v>0.57040777887218475</v>
      </c>
      <c r="H6" s="50">
        <v>0.60144386015318685</v>
      </c>
      <c r="I6" s="37">
        <v>0.61124670352174248</v>
      </c>
      <c r="J6" s="37">
        <v>0.62464214164149756</v>
      </c>
      <c r="K6" s="37">
        <v>0.56772991636465897</v>
      </c>
      <c r="L6" s="37">
        <v>0.54891395482709548</v>
      </c>
      <c r="M6" s="50">
        <v>0.58615321560512634</v>
      </c>
      <c r="N6" s="37">
        <v>0.57980661261350608</v>
      </c>
      <c r="O6" s="37">
        <v>0.66804619635408258</v>
      </c>
      <c r="P6" s="50">
        <v>0.60875434376242421</v>
      </c>
      <c r="Q6" s="37">
        <v>0.54883218011237678</v>
      </c>
      <c r="R6" s="50">
        <v>0.54925033848215299</v>
      </c>
      <c r="S6" s="37">
        <v>0.5004338324820945</v>
      </c>
      <c r="T6" s="50">
        <v>0.43245715969212223</v>
      </c>
      <c r="U6" s="37">
        <v>0.50278935631067689</v>
      </c>
      <c r="V6" s="37">
        <v>0.59067191527214602</v>
      </c>
      <c r="W6" s="37">
        <v>0.58054293002078305</v>
      </c>
      <c r="X6" s="50">
        <v>0.53255534958587136</v>
      </c>
      <c r="Y6" s="37">
        <v>0.50533883468139462</v>
      </c>
      <c r="Z6" s="37">
        <v>0.47192068899556078</v>
      </c>
      <c r="AA6" s="37">
        <v>0.56543138450159969</v>
      </c>
      <c r="AB6" s="37">
        <v>0.47006687506748784</v>
      </c>
      <c r="AC6" s="37">
        <v>0.50117139454044746</v>
      </c>
      <c r="AD6" s="37">
        <v>0.47710356253540653</v>
      </c>
      <c r="AE6" s="50">
        <v>0.58647772772104434</v>
      </c>
      <c r="AF6" s="37">
        <v>0.43832058774420707</v>
      </c>
      <c r="AG6" s="50">
        <v>0.45847591601951121</v>
      </c>
      <c r="AH6" s="37">
        <v>0.53853685615955438</v>
      </c>
      <c r="AI6" s="37">
        <v>0.56551905173733952</v>
      </c>
      <c r="AJ6" s="37">
        <v>0.53378393424288195</v>
      </c>
      <c r="AK6" s="37">
        <v>0.58062735482848427</v>
      </c>
      <c r="AL6" s="50">
        <v>0.57812889698362047</v>
      </c>
      <c r="AM6" s="37">
        <v>0.58870524613193542</v>
      </c>
      <c r="AN6" s="37">
        <v>0.56146436134071043</v>
      </c>
      <c r="AO6" s="37">
        <v>0.43721121244571171</v>
      </c>
      <c r="AP6" s="37">
        <v>0.51354328376732128</v>
      </c>
      <c r="AQ6" s="43">
        <v>0.36705132064857104</v>
      </c>
    </row>
    <row r="7" spans="1:43" ht="20" customHeight="1" x14ac:dyDescent="0.25">
      <c r="A7" s="84"/>
      <c r="B7" s="44">
        <v>1074</v>
      </c>
      <c r="C7" s="38">
        <v>157</v>
      </c>
      <c r="D7" s="38">
        <v>243</v>
      </c>
      <c r="E7" s="38">
        <v>101</v>
      </c>
      <c r="F7" s="38">
        <v>179</v>
      </c>
      <c r="G7" s="38">
        <v>103</v>
      </c>
      <c r="H7" s="51">
        <v>200</v>
      </c>
      <c r="I7" s="38">
        <v>289</v>
      </c>
      <c r="J7" s="38">
        <v>107</v>
      </c>
      <c r="K7" s="38">
        <v>54</v>
      </c>
      <c r="L7" s="38">
        <v>110</v>
      </c>
      <c r="M7" s="51">
        <v>335</v>
      </c>
      <c r="N7" s="38">
        <v>253</v>
      </c>
      <c r="O7" s="38">
        <v>87</v>
      </c>
      <c r="P7" s="51">
        <v>428</v>
      </c>
      <c r="Q7" s="38">
        <v>394</v>
      </c>
      <c r="R7" s="51">
        <v>543</v>
      </c>
      <c r="S7" s="38">
        <v>528</v>
      </c>
      <c r="T7" s="51">
        <v>242</v>
      </c>
      <c r="U7" s="38">
        <v>249</v>
      </c>
      <c r="V7" s="38">
        <v>300</v>
      </c>
      <c r="W7" s="38">
        <v>282</v>
      </c>
      <c r="X7" s="51">
        <v>254</v>
      </c>
      <c r="Y7" s="38">
        <v>167</v>
      </c>
      <c r="Z7" s="38">
        <v>126</v>
      </c>
      <c r="AA7" s="38">
        <v>370</v>
      </c>
      <c r="AB7" s="38">
        <v>45</v>
      </c>
      <c r="AC7" s="38">
        <v>85</v>
      </c>
      <c r="AD7" s="38">
        <v>26</v>
      </c>
      <c r="AE7" s="51">
        <v>693</v>
      </c>
      <c r="AF7" s="38">
        <v>381</v>
      </c>
      <c r="AG7" s="51">
        <v>186</v>
      </c>
      <c r="AH7" s="38">
        <v>199</v>
      </c>
      <c r="AI7" s="38">
        <v>163</v>
      </c>
      <c r="AJ7" s="38">
        <v>192</v>
      </c>
      <c r="AK7" s="38">
        <v>220</v>
      </c>
      <c r="AL7" s="51">
        <v>702</v>
      </c>
      <c r="AM7" s="38">
        <v>437</v>
      </c>
      <c r="AN7" s="38">
        <v>265</v>
      </c>
      <c r="AO7" s="38">
        <v>307</v>
      </c>
      <c r="AP7" s="38">
        <v>173</v>
      </c>
      <c r="AQ7" s="44">
        <v>134</v>
      </c>
    </row>
    <row r="8" spans="1:43" ht="20" customHeight="1" x14ac:dyDescent="0.25">
      <c r="A8" s="83" t="s">
        <v>193</v>
      </c>
      <c r="B8" s="45">
        <v>0.47626050358105654</v>
      </c>
      <c r="C8" s="39">
        <v>0.40300966338060301</v>
      </c>
      <c r="D8" s="39">
        <v>0.39381748367239772</v>
      </c>
      <c r="E8" s="39">
        <v>0.4274178748348772</v>
      </c>
      <c r="F8" s="39">
        <v>0.49237205539543816</v>
      </c>
      <c r="G8" s="39">
        <v>0.4295922211278152</v>
      </c>
      <c r="H8" s="52">
        <v>0.39855613984681343</v>
      </c>
      <c r="I8" s="39">
        <v>0.38875329647825652</v>
      </c>
      <c r="J8" s="39">
        <v>0.37535785835850272</v>
      </c>
      <c r="K8" s="39">
        <v>0.43227008363534097</v>
      </c>
      <c r="L8" s="39">
        <v>0.45108604517290457</v>
      </c>
      <c r="M8" s="52">
        <v>0.4138467843948736</v>
      </c>
      <c r="N8" s="39">
        <v>0.42019338738649331</v>
      </c>
      <c r="O8" s="39">
        <v>0.33195380364591753</v>
      </c>
      <c r="P8" s="52">
        <v>0.39124565623757696</v>
      </c>
      <c r="Q8" s="39">
        <v>0.45116781988762272</v>
      </c>
      <c r="R8" s="52">
        <v>0.45074966151784729</v>
      </c>
      <c r="S8" s="39">
        <v>0.49956616751790683</v>
      </c>
      <c r="T8" s="52">
        <v>0.56754284030787783</v>
      </c>
      <c r="U8" s="39">
        <v>0.49721064368932189</v>
      </c>
      <c r="V8" s="39">
        <v>0.40932808472785326</v>
      </c>
      <c r="W8" s="39">
        <v>0.41945706997921761</v>
      </c>
      <c r="X8" s="52">
        <v>0.46744465041412814</v>
      </c>
      <c r="Y8" s="39">
        <v>0.49466116531860599</v>
      </c>
      <c r="Z8" s="39">
        <v>0.52807931100443928</v>
      </c>
      <c r="AA8" s="39">
        <v>0.43456861549839987</v>
      </c>
      <c r="AB8" s="39">
        <v>0.52993312493251188</v>
      </c>
      <c r="AC8" s="39">
        <v>0.49882860545955204</v>
      </c>
      <c r="AD8" s="39">
        <v>0.52289643746459347</v>
      </c>
      <c r="AE8" s="52">
        <v>0.41352227227895505</v>
      </c>
      <c r="AF8" s="39">
        <v>0.5616794122557941</v>
      </c>
      <c r="AG8" s="52">
        <v>0.54152408398048857</v>
      </c>
      <c r="AH8" s="39">
        <v>0.46146314384044662</v>
      </c>
      <c r="AI8" s="39">
        <v>0.43448094826265998</v>
      </c>
      <c r="AJ8" s="39">
        <v>0.46621606575711816</v>
      </c>
      <c r="AK8" s="39">
        <v>0.4193726451715154</v>
      </c>
      <c r="AL8" s="52">
        <v>0.4218711030163797</v>
      </c>
      <c r="AM8" s="39">
        <v>0.41129475386806341</v>
      </c>
      <c r="AN8" s="39">
        <v>0.43853563865928841</v>
      </c>
      <c r="AO8" s="39">
        <v>0.56278878755428863</v>
      </c>
      <c r="AP8" s="39">
        <v>0.48645671623267878</v>
      </c>
      <c r="AQ8" s="45">
        <v>0.63294867935142807</v>
      </c>
    </row>
    <row r="9" spans="1:43" ht="20" customHeight="1" x14ac:dyDescent="0.25">
      <c r="A9" s="85"/>
      <c r="B9" s="48">
        <v>976</v>
      </c>
      <c r="C9" s="42">
        <v>106</v>
      </c>
      <c r="D9" s="42">
        <v>158</v>
      </c>
      <c r="E9" s="42">
        <v>76</v>
      </c>
      <c r="F9" s="42">
        <v>174</v>
      </c>
      <c r="G9" s="42">
        <v>77</v>
      </c>
      <c r="H9" s="57">
        <v>133</v>
      </c>
      <c r="I9" s="42">
        <v>184</v>
      </c>
      <c r="J9" s="42">
        <v>64</v>
      </c>
      <c r="K9" s="42">
        <v>41</v>
      </c>
      <c r="L9" s="42">
        <v>91</v>
      </c>
      <c r="M9" s="57">
        <v>236</v>
      </c>
      <c r="N9" s="42">
        <v>183</v>
      </c>
      <c r="O9" s="42">
        <v>43</v>
      </c>
      <c r="P9" s="57">
        <v>275</v>
      </c>
      <c r="Q9" s="42">
        <v>324</v>
      </c>
      <c r="R9" s="57">
        <v>446</v>
      </c>
      <c r="S9" s="42">
        <v>527</v>
      </c>
      <c r="T9" s="57">
        <v>318</v>
      </c>
      <c r="U9" s="42">
        <v>247</v>
      </c>
      <c r="V9" s="42">
        <v>208</v>
      </c>
      <c r="W9" s="42">
        <v>204</v>
      </c>
      <c r="X9" s="57">
        <v>223</v>
      </c>
      <c r="Y9" s="42">
        <v>163</v>
      </c>
      <c r="Z9" s="42">
        <v>141</v>
      </c>
      <c r="AA9" s="42">
        <v>284</v>
      </c>
      <c r="AB9" s="42">
        <v>51</v>
      </c>
      <c r="AC9" s="42">
        <v>85</v>
      </c>
      <c r="AD9" s="42">
        <v>29</v>
      </c>
      <c r="AE9" s="57">
        <v>489</v>
      </c>
      <c r="AF9" s="42">
        <v>488</v>
      </c>
      <c r="AG9" s="57">
        <v>219</v>
      </c>
      <c r="AH9" s="42">
        <v>171</v>
      </c>
      <c r="AI9" s="42">
        <v>125</v>
      </c>
      <c r="AJ9" s="42">
        <v>168</v>
      </c>
      <c r="AK9" s="42">
        <v>159</v>
      </c>
      <c r="AL9" s="57">
        <v>512</v>
      </c>
      <c r="AM9" s="42">
        <v>306</v>
      </c>
      <c r="AN9" s="42">
        <v>207</v>
      </c>
      <c r="AO9" s="42">
        <v>395</v>
      </c>
      <c r="AP9" s="42">
        <v>164</v>
      </c>
      <c r="AQ9" s="48">
        <v>231</v>
      </c>
    </row>
    <row r="11" spans="1:43" x14ac:dyDescent="0.25">
      <c r="A11" s="26" t="s">
        <v>337</v>
      </c>
    </row>
  </sheetData>
  <mergeCells count="14">
    <mergeCell ref="A6:A7"/>
    <mergeCell ref="A8:A9"/>
    <mergeCell ref="A1:AQ1"/>
    <mergeCell ref="A2:A3"/>
    <mergeCell ref="C2:G2"/>
    <mergeCell ref="H2:L2"/>
    <mergeCell ref="M2:O2"/>
    <mergeCell ref="P2:Q2"/>
    <mergeCell ref="R2:S2"/>
    <mergeCell ref="T2:W2"/>
    <mergeCell ref="X2:AD2"/>
    <mergeCell ref="AE2:AF2"/>
    <mergeCell ref="AG2:AK2"/>
    <mergeCell ref="AL2:AQ2"/>
  </mergeCells>
  <hyperlinks>
    <hyperlink ref="A11" location="'Index'!B64" display="Return to index" xr:uid="{6D1F74CF-9B91-4B2D-9AA7-55C5B2F25BE7}"/>
  </hyperlinks>
  <pageMargins left="0.7" right="0.7" top="0.75" bottom="0.75" header="0.3" footer="0.3"/>
  <headerFooter alignWithMargins="0"/>
  <drawing r:id="rId1"/>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Q2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194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195</v>
      </c>
      <c r="B6" s="43">
        <v>7.1832466141563578E-2</v>
      </c>
      <c r="C6" s="37">
        <v>3.6959020162969189E-2</v>
      </c>
      <c r="D6" s="37">
        <v>0.19012573578713898</v>
      </c>
      <c r="E6" s="37">
        <v>4.745757514008897E-2</v>
      </c>
      <c r="F6" s="37">
        <v>3.3066860678062679E-2</v>
      </c>
      <c r="G6" s="37">
        <v>8.4970094499445689E-2</v>
      </c>
      <c r="H6" s="50">
        <v>3.9543407174523308E-2</v>
      </c>
      <c r="I6" s="37">
        <v>0.14634879547288723</v>
      </c>
      <c r="J6" s="37">
        <v>5.240675024016505E-2</v>
      </c>
      <c r="K6" s="37">
        <v>8.7217117636258626E-2</v>
      </c>
      <c r="L6" s="37">
        <v>4.3309740315734049E-2</v>
      </c>
      <c r="M6" s="50">
        <v>4.4936831921741839E-2</v>
      </c>
      <c r="N6" s="37">
        <v>0.15304072659324566</v>
      </c>
      <c r="O6" s="37">
        <v>6.590633067917244E-2</v>
      </c>
      <c r="P6" s="50">
        <v>8.9346558393771106E-2</v>
      </c>
      <c r="Q6" s="37">
        <v>6.0992460953782468E-2</v>
      </c>
      <c r="R6" s="50">
        <v>8.8171381505636082E-2</v>
      </c>
      <c r="S6" s="37">
        <v>5.6994243592943118E-2</v>
      </c>
      <c r="T6" s="50">
        <v>9.2979905009330927E-2</v>
      </c>
      <c r="U6" s="37">
        <v>7.4929107473911585E-2</v>
      </c>
      <c r="V6" s="37">
        <v>6.6770707228326773E-2</v>
      </c>
      <c r="W6" s="37">
        <v>4.9553605812128698E-2</v>
      </c>
      <c r="X6" s="50">
        <v>0.10042092000492918</v>
      </c>
      <c r="Y6" s="37">
        <v>6.404720536810482E-2</v>
      </c>
      <c r="Z6" s="37">
        <v>8.4724136016502583E-2</v>
      </c>
      <c r="AA6" s="37">
        <v>5.3435506486424929E-2</v>
      </c>
      <c r="AB6" s="37">
        <v>7.485053646335682E-2</v>
      </c>
      <c r="AC6" s="37">
        <v>5.7693361374022152E-2</v>
      </c>
      <c r="AD6" s="37">
        <v>6.5045447211145635E-2</v>
      </c>
      <c r="AE6" s="50">
        <v>8.2865097353719733E-2</v>
      </c>
      <c r="AF6" s="37">
        <v>5.6811396876552109E-2</v>
      </c>
      <c r="AG6" s="50">
        <v>6.7471352757659614E-2</v>
      </c>
      <c r="AH6" s="37">
        <v>9.2358160450748197E-2</v>
      </c>
      <c r="AI6" s="37">
        <v>6.7605148827372508E-2</v>
      </c>
      <c r="AJ6" s="37">
        <v>7.7784292953794715E-2</v>
      </c>
      <c r="AK6" s="37">
        <v>7.8284942450346756E-2</v>
      </c>
      <c r="AL6" s="50">
        <v>7.3199135403582208E-2</v>
      </c>
      <c r="AM6" s="37">
        <v>6.7520124429072459E-2</v>
      </c>
      <c r="AN6" s="37">
        <v>8.2147221314329819E-2</v>
      </c>
      <c r="AO6" s="37">
        <v>7.4734115957594174E-2</v>
      </c>
      <c r="AP6" s="37">
        <v>6.8329920141468478E-2</v>
      </c>
      <c r="AQ6" s="43">
        <v>8.0620471164882621E-2</v>
      </c>
    </row>
    <row r="7" spans="1:43" ht="20" customHeight="1" x14ac:dyDescent="0.25">
      <c r="A7" s="84"/>
      <c r="B7" s="44">
        <v>147</v>
      </c>
      <c r="C7" s="38">
        <v>10</v>
      </c>
      <c r="D7" s="38">
        <v>76</v>
      </c>
      <c r="E7" s="38">
        <v>8</v>
      </c>
      <c r="F7" s="38">
        <v>12</v>
      </c>
      <c r="G7" s="38">
        <v>15</v>
      </c>
      <c r="H7" s="51">
        <v>13</v>
      </c>
      <c r="I7" s="38">
        <v>69</v>
      </c>
      <c r="J7" s="38">
        <v>9</v>
      </c>
      <c r="K7" s="38">
        <v>8</v>
      </c>
      <c r="L7" s="38">
        <v>9</v>
      </c>
      <c r="M7" s="51">
        <v>26</v>
      </c>
      <c r="N7" s="38">
        <v>67</v>
      </c>
      <c r="O7" s="38">
        <v>9</v>
      </c>
      <c r="P7" s="51">
        <v>63</v>
      </c>
      <c r="Q7" s="38">
        <v>44</v>
      </c>
      <c r="R7" s="51">
        <v>87</v>
      </c>
      <c r="S7" s="38">
        <v>60</v>
      </c>
      <c r="T7" s="51">
        <v>52</v>
      </c>
      <c r="U7" s="38">
        <v>37</v>
      </c>
      <c r="V7" s="38">
        <v>34</v>
      </c>
      <c r="W7" s="38">
        <v>24</v>
      </c>
      <c r="X7" s="51">
        <v>48</v>
      </c>
      <c r="Y7" s="38">
        <v>21</v>
      </c>
      <c r="Z7" s="38">
        <v>23</v>
      </c>
      <c r="AA7" s="38">
        <v>35</v>
      </c>
      <c r="AB7" s="38">
        <v>7</v>
      </c>
      <c r="AC7" s="38">
        <v>10</v>
      </c>
      <c r="AD7" s="38">
        <v>4</v>
      </c>
      <c r="AE7" s="51">
        <v>98</v>
      </c>
      <c r="AF7" s="38">
        <v>49</v>
      </c>
      <c r="AG7" s="51">
        <v>27</v>
      </c>
      <c r="AH7" s="38">
        <v>34</v>
      </c>
      <c r="AI7" s="38">
        <v>19</v>
      </c>
      <c r="AJ7" s="38">
        <v>28</v>
      </c>
      <c r="AK7" s="38">
        <v>30</v>
      </c>
      <c r="AL7" s="51">
        <v>89</v>
      </c>
      <c r="AM7" s="38">
        <v>50</v>
      </c>
      <c r="AN7" s="38">
        <v>39</v>
      </c>
      <c r="AO7" s="38">
        <v>52</v>
      </c>
      <c r="AP7" s="38">
        <v>23</v>
      </c>
      <c r="AQ7" s="44">
        <v>29</v>
      </c>
    </row>
    <row r="8" spans="1:43" ht="20" customHeight="1" x14ac:dyDescent="0.25">
      <c r="A8" s="83" t="s">
        <v>196</v>
      </c>
      <c r="B8" s="45">
        <v>0.29216633153208671</v>
      </c>
      <c r="C8" s="39">
        <v>0.24860185934721266</v>
      </c>
      <c r="D8" s="39">
        <v>0.46069316043548147</v>
      </c>
      <c r="E8" s="39">
        <v>0.40487813377806714</v>
      </c>
      <c r="F8" s="39">
        <v>0.18785780809704683</v>
      </c>
      <c r="G8" s="39">
        <v>0.39634751964418558</v>
      </c>
      <c r="H8" s="52">
        <v>0.20874254153462166</v>
      </c>
      <c r="I8" s="39">
        <v>0.40717952360221388</v>
      </c>
      <c r="J8" s="39">
        <v>0.4424108750642845</v>
      </c>
      <c r="K8" s="39">
        <v>0.3045002526268577</v>
      </c>
      <c r="L8" s="39">
        <v>0.15730541572075404</v>
      </c>
      <c r="M8" s="52">
        <v>0.2128446117606837</v>
      </c>
      <c r="N8" s="39">
        <v>0.38193426247644241</v>
      </c>
      <c r="O8" s="39">
        <v>0.4461752482304352</v>
      </c>
      <c r="P8" s="52">
        <v>0.35925743053596604</v>
      </c>
      <c r="Q8" s="39">
        <v>0.19777548660043476</v>
      </c>
      <c r="R8" s="52">
        <v>0.29313565673952113</v>
      </c>
      <c r="S8" s="39">
        <v>0.29201434728791648</v>
      </c>
      <c r="T8" s="52">
        <v>0.38003645343877707</v>
      </c>
      <c r="U8" s="39">
        <v>0.29935082391921597</v>
      </c>
      <c r="V8" s="39">
        <v>0.2501324785580808</v>
      </c>
      <c r="W8" s="39">
        <v>0.22734126506440375</v>
      </c>
      <c r="X8" s="52">
        <v>0.29835959063811157</v>
      </c>
      <c r="Y8" s="39">
        <v>0.29109134917904822</v>
      </c>
      <c r="Z8" s="39">
        <v>0.27769249677673402</v>
      </c>
      <c r="AA8" s="39">
        <v>0.30021412674083015</v>
      </c>
      <c r="AB8" s="39">
        <v>0.24295037232591013</v>
      </c>
      <c r="AC8" s="39">
        <v>0.32780446960714643</v>
      </c>
      <c r="AD8" s="39">
        <v>0.19585303012953706</v>
      </c>
      <c r="AE8" s="52">
        <v>0.30679830464882807</v>
      </c>
      <c r="AF8" s="39">
        <v>0.27224471197970002</v>
      </c>
      <c r="AG8" s="52">
        <v>0.27974103715150322</v>
      </c>
      <c r="AH8" s="39">
        <v>0.27125703664914541</v>
      </c>
      <c r="AI8" s="39">
        <v>0.29794539305661277</v>
      </c>
      <c r="AJ8" s="39">
        <v>0.304350507059586</v>
      </c>
      <c r="AK8" s="39">
        <v>0.35773232663426413</v>
      </c>
      <c r="AL8" s="52">
        <v>0.28311322037374631</v>
      </c>
      <c r="AM8" s="39">
        <v>0.26404981162155816</v>
      </c>
      <c r="AN8" s="39">
        <v>0.31315032014902949</v>
      </c>
      <c r="AO8" s="39">
        <v>0.27738310797785731</v>
      </c>
      <c r="AP8" s="39">
        <v>0.29788738721046853</v>
      </c>
      <c r="AQ8" s="45">
        <v>0.25853679623194364</v>
      </c>
    </row>
    <row r="9" spans="1:43" ht="20" customHeight="1" x14ac:dyDescent="0.25">
      <c r="A9" s="83"/>
      <c r="B9" s="46">
        <v>599</v>
      </c>
      <c r="C9" s="40">
        <v>65</v>
      </c>
      <c r="D9" s="40">
        <v>185</v>
      </c>
      <c r="E9" s="40">
        <v>72</v>
      </c>
      <c r="F9" s="40">
        <v>66</v>
      </c>
      <c r="G9" s="40">
        <v>71</v>
      </c>
      <c r="H9" s="53">
        <v>70</v>
      </c>
      <c r="I9" s="40">
        <v>193</v>
      </c>
      <c r="J9" s="40">
        <v>76</v>
      </c>
      <c r="K9" s="40">
        <v>29</v>
      </c>
      <c r="L9" s="40">
        <v>32</v>
      </c>
      <c r="M9" s="53">
        <v>121</v>
      </c>
      <c r="N9" s="40">
        <v>167</v>
      </c>
      <c r="O9" s="40">
        <v>58</v>
      </c>
      <c r="P9" s="53">
        <v>253</v>
      </c>
      <c r="Q9" s="40">
        <v>142</v>
      </c>
      <c r="R9" s="53">
        <v>290</v>
      </c>
      <c r="S9" s="40">
        <v>308</v>
      </c>
      <c r="T9" s="53">
        <v>213</v>
      </c>
      <c r="U9" s="40">
        <v>148</v>
      </c>
      <c r="V9" s="40">
        <v>127</v>
      </c>
      <c r="W9" s="40">
        <v>110</v>
      </c>
      <c r="X9" s="53">
        <v>143</v>
      </c>
      <c r="Y9" s="40">
        <v>96</v>
      </c>
      <c r="Z9" s="40">
        <v>74</v>
      </c>
      <c r="AA9" s="40">
        <v>196</v>
      </c>
      <c r="AB9" s="40">
        <v>23</v>
      </c>
      <c r="AC9" s="40">
        <v>56</v>
      </c>
      <c r="AD9" s="40">
        <v>11</v>
      </c>
      <c r="AE9" s="53">
        <v>363</v>
      </c>
      <c r="AF9" s="40">
        <v>236</v>
      </c>
      <c r="AG9" s="53">
        <v>113</v>
      </c>
      <c r="AH9" s="40">
        <v>100</v>
      </c>
      <c r="AI9" s="40">
        <v>86</v>
      </c>
      <c r="AJ9" s="40">
        <v>110</v>
      </c>
      <c r="AK9" s="40">
        <v>135</v>
      </c>
      <c r="AL9" s="53">
        <v>344</v>
      </c>
      <c r="AM9" s="40">
        <v>196</v>
      </c>
      <c r="AN9" s="40">
        <v>148</v>
      </c>
      <c r="AO9" s="40">
        <v>195</v>
      </c>
      <c r="AP9" s="40">
        <v>100</v>
      </c>
      <c r="AQ9" s="46">
        <v>95</v>
      </c>
    </row>
    <row r="10" spans="1:43" ht="20" customHeight="1" x14ac:dyDescent="0.25">
      <c r="A10" s="84" t="s">
        <v>197</v>
      </c>
      <c r="B10" s="47">
        <v>0.26117706630462734</v>
      </c>
      <c r="C10" s="41">
        <v>0.33995348243978091</v>
      </c>
      <c r="D10" s="41">
        <v>0.21964413433314572</v>
      </c>
      <c r="E10" s="41">
        <v>0.25804314859829708</v>
      </c>
      <c r="F10" s="41">
        <v>0.31723740308072662</v>
      </c>
      <c r="G10" s="41">
        <v>0.25566858224001604</v>
      </c>
      <c r="H10" s="54">
        <v>0.34479984260477309</v>
      </c>
      <c r="I10" s="41">
        <v>0.21978634420414969</v>
      </c>
      <c r="J10" s="41">
        <v>0.1966075663002064</v>
      </c>
      <c r="K10" s="41">
        <v>0.25105225116255325</v>
      </c>
      <c r="L10" s="41">
        <v>0.32578852855258561</v>
      </c>
      <c r="M10" s="54">
        <v>0.32388048402733183</v>
      </c>
      <c r="N10" s="41">
        <v>0.22360962412025898</v>
      </c>
      <c r="O10" s="41">
        <v>0.21576117460030858</v>
      </c>
      <c r="P10" s="54">
        <v>0.24923938741014401</v>
      </c>
      <c r="Q10" s="41">
        <v>0.28731133423902383</v>
      </c>
      <c r="R10" s="54">
        <v>0.27022955127087139</v>
      </c>
      <c r="S10" s="41">
        <v>0.2521202058605162</v>
      </c>
      <c r="T10" s="54">
        <v>0.25556056700465296</v>
      </c>
      <c r="U10" s="41">
        <v>0.24476501804908402</v>
      </c>
      <c r="V10" s="41">
        <v>0.2436516704271979</v>
      </c>
      <c r="W10" s="41">
        <v>0.30272898601493203</v>
      </c>
      <c r="X10" s="54">
        <v>0.26401367771913953</v>
      </c>
      <c r="Y10" s="41">
        <v>0.2363087680990994</v>
      </c>
      <c r="Z10" s="41">
        <v>0.25317076047264331</v>
      </c>
      <c r="AA10" s="41">
        <v>0.28398075950220308</v>
      </c>
      <c r="AB10" s="41">
        <v>0.27022041471457542</v>
      </c>
      <c r="AC10" s="41">
        <v>0.21630820451954993</v>
      </c>
      <c r="AD10" s="41">
        <v>0.27630202792013098</v>
      </c>
      <c r="AE10" s="54">
        <v>0.2691856310363267</v>
      </c>
      <c r="AF10" s="41">
        <v>0.2502733024395194</v>
      </c>
      <c r="AG10" s="54">
        <v>0.23735269024396399</v>
      </c>
      <c r="AH10" s="41">
        <v>0.25305281023019383</v>
      </c>
      <c r="AI10" s="41">
        <v>0.26055861012620951</v>
      </c>
      <c r="AJ10" s="41">
        <v>0.28102072145945456</v>
      </c>
      <c r="AK10" s="41">
        <v>0.26825337665976695</v>
      </c>
      <c r="AL10" s="54">
        <v>0.27304890614196758</v>
      </c>
      <c r="AM10" s="41">
        <v>0.27008793015727384</v>
      </c>
      <c r="AN10" s="41">
        <v>0.27771434306568848</v>
      </c>
      <c r="AO10" s="41">
        <v>0.25838158780285198</v>
      </c>
      <c r="AP10" s="41">
        <v>0.24591632456876128</v>
      </c>
      <c r="AQ10" s="47">
        <v>0.26983891503876378</v>
      </c>
    </row>
    <row r="11" spans="1:43" ht="20" customHeight="1" x14ac:dyDescent="0.25">
      <c r="A11" s="84"/>
      <c r="B11" s="44">
        <v>535</v>
      </c>
      <c r="C11" s="38">
        <v>89</v>
      </c>
      <c r="D11" s="38">
        <v>88</v>
      </c>
      <c r="E11" s="38">
        <v>46</v>
      </c>
      <c r="F11" s="38">
        <v>112</v>
      </c>
      <c r="G11" s="38">
        <v>46</v>
      </c>
      <c r="H11" s="51">
        <v>115</v>
      </c>
      <c r="I11" s="38">
        <v>104</v>
      </c>
      <c r="J11" s="38">
        <v>34</v>
      </c>
      <c r="K11" s="38">
        <v>24</v>
      </c>
      <c r="L11" s="38">
        <v>65</v>
      </c>
      <c r="M11" s="51">
        <v>185</v>
      </c>
      <c r="N11" s="38">
        <v>97</v>
      </c>
      <c r="O11" s="38">
        <v>28</v>
      </c>
      <c r="P11" s="51">
        <v>175</v>
      </c>
      <c r="Q11" s="38">
        <v>206</v>
      </c>
      <c r="R11" s="51">
        <v>267</v>
      </c>
      <c r="S11" s="38">
        <v>266</v>
      </c>
      <c r="T11" s="51">
        <v>143</v>
      </c>
      <c r="U11" s="38">
        <v>121</v>
      </c>
      <c r="V11" s="38">
        <v>124</v>
      </c>
      <c r="W11" s="38">
        <v>147</v>
      </c>
      <c r="X11" s="51">
        <v>126</v>
      </c>
      <c r="Y11" s="38">
        <v>78</v>
      </c>
      <c r="Z11" s="38">
        <v>67</v>
      </c>
      <c r="AA11" s="38">
        <v>186</v>
      </c>
      <c r="AB11" s="38">
        <v>26</v>
      </c>
      <c r="AC11" s="38">
        <v>37</v>
      </c>
      <c r="AD11" s="38">
        <v>15</v>
      </c>
      <c r="AE11" s="51">
        <v>318</v>
      </c>
      <c r="AF11" s="38">
        <v>217</v>
      </c>
      <c r="AG11" s="51">
        <v>96</v>
      </c>
      <c r="AH11" s="38">
        <v>94</v>
      </c>
      <c r="AI11" s="38">
        <v>75</v>
      </c>
      <c r="AJ11" s="38">
        <v>101</v>
      </c>
      <c r="AK11" s="38">
        <v>102</v>
      </c>
      <c r="AL11" s="51">
        <v>332</v>
      </c>
      <c r="AM11" s="38">
        <v>201</v>
      </c>
      <c r="AN11" s="38">
        <v>131</v>
      </c>
      <c r="AO11" s="38">
        <v>181</v>
      </c>
      <c r="AP11" s="38">
        <v>83</v>
      </c>
      <c r="AQ11" s="44">
        <v>99</v>
      </c>
    </row>
    <row r="12" spans="1:43" ht="20" customHeight="1" x14ac:dyDescent="0.25">
      <c r="A12" s="83" t="s">
        <v>198</v>
      </c>
      <c r="B12" s="45">
        <v>0.17642047090494956</v>
      </c>
      <c r="C12" s="39">
        <v>0.21329554946212467</v>
      </c>
      <c r="D12" s="39">
        <v>2.3167286021563906E-2</v>
      </c>
      <c r="E12" s="39">
        <v>8.7133248960578127E-2</v>
      </c>
      <c r="F12" s="39">
        <v>0.3614692641887215</v>
      </c>
      <c r="G12" s="39">
        <v>0.12206873745877105</v>
      </c>
      <c r="H12" s="52">
        <v>0.25537214104826444</v>
      </c>
      <c r="I12" s="39">
        <v>8.3947302896087428E-2</v>
      </c>
      <c r="J12" s="39">
        <v>8.0260662630851201E-2</v>
      </c>
      <c r="K12" s="39">
        <v>0.15004865330675743</v>
      </c>
      <c r="L12" s="39">
        <v>0.3814526226072279</v>
      </c>
      <c r="M12" s="52">
        <v>0.25529305085847226</v>
      </c>
      <c r="N12" s="39">
        <v>0.11510278942972668</v>
      </c>
      <c r="O12" s="39">
        <v>0.1049655268654341</v>
      </c>
      <c r="P12" s="52">
        <v>0.10464959117750672</v>
      </c>
      <c r="Q12" s="39">
        <v>0.29296378203624834</v>
      </c>
      <c r="R12" s="52">
        <v>0.20195329287941344</v>
      </c>
      <c r="S12" s="39">
        <v>0.15365691152253827</v>
      </c>
      <c r="T12" s="52">
        <v>0.11242338549415834</v>
      </c>
      <c r="U12" s="39">
        <v>0.17232665592788524</v>
      </c>
      <c r="V12" s="39">
        <v>0.19727450036587763</v>
      </c>
      <c r="W12" s="39">
        <v>0.23266845615572584</v>
      </c>
      <c r="X12" s="52">
        <v>0.14519100267100865</v>
      </c>
      <c r="Y12" s="39">
        <v>0.1880658485312004</v>
      </c>
      <c r="Z12" s="39">
        <v>0.15326943997597428</v>
      </c>
      <c r="AA12" s="39">
        <v>0.18776053138426479</v>
      </c>
      <c r="AB12" s="39">
        <v>0.25786110917122407</v>
      </c>
      <c r="AC12" s="39">
        <v>0.17681190627665214</v>
      </c>
      <c r="AD12" s="39">
        <v>0.2109941088151244</v>
      </c>
      <c r="AE12" s="52">
        <v>0.14671103085623127</v>
      </c>
      <c r="AF12" s="39">
        <v>0.21687025556781397</v>
      </c>
      <c r="AG12" s="52">
        <v>0.18893897367019119</v>
      </c>
      <c r="AH12" s="39">
        <v>0.2100480353000076</v>
      </c>
      <c r="AI12" s="39">
        <v>0.20861162396974506</v>
      </c>
      <c r="AJ12" s="39">
        <v>0.17326334034017982</v>
      </c>
      <c r="AK12" s="39">
        <v>0.12268840094758433</v>
      </c>
      <c r="AL12" s="52">
        <v>0.18748928461920131</v>
      </c>
      <c r="AM12" s="39">
        <v>0.22311023692573553</v>
      </c>
      <c r="AN12" s="39">
        <v>0.13136343050618968</v>
      </c>
      <c r="AO12" s="39">
        <v>0.17465888605724353</v>
      </c>
      <c r="AP12" s="39">
        <v>0.15879390187227893</v>
      </c>
      <c r="AQ12" s="45">
        <v>0.18924103422260236</v>
      </c>
    </row>
    <row r="13" spans="1:43" ht="20" customHeight="1" x14ac:dyDescent="0.25">
      <c r="A13" s="83"/>
      <c r="B13" s="46">
        <v>362</v>
      </c>
      <c r="C13" s="40">
        <v>56</v>
      </c>
      <c r="D13" s="40">
        <v>9</v>
      </c>
      <c r="E13" s="40">
        <v>15</v>
      </c>
      <c r="F13" s="40">
        <v>128</v>
      </c>
      <c r="G13" s="40">
        <v>22</v>
      </c>
      <c r="H13" s="53">
        <v>85</v>
      </c>
      <c r="I13" s="40">
        <v>40</v>
      </c>
      <c r="J13" s="40">
        <v>14</v>
      </c>
      <c r="K13" s="40">
        <v>14</v>
      </c>
      <c r="L13" s="40">
        <v>77</v>
      </c>
      <c r="M13" s="53">
        <v>146</v>
      </c>
      <c r="N13" s="40">
        <v>50</v>
      </c>
      <c r="O13" s="40">
        <v>14</v>
      </c>
      <c r="P13" s="53">
        <v>74</v>
      </c>
      <c r="Q13" s="40">
        <v>210</v>
      </c>
      <c r="R13" s="53">
        <v>200</v>
      </c>
      <c r="S13" s="40">
        <v>162</v>
      </c>
      <c r="T13" s="53">
        <v>63</v>
      </c>
      <c r="U13" s="40">
        <v>85</v>
      </c>
      <c r="V13" s="40">
        <v>100</v>
      </c>
      <c r="W13" s="40">
        <v>113</v>
      </c>
      <c r="X13" s="53">
        <v>69</v>
      </c>
      <c r="Y13" s="40">
        <v>62</v>
      </c>
      <c r="Z13" s="40">
        <v>41</v>
      </c>
      <c r="AA13" s="40">
        <v>123</v>
      </c>
      <c r="AB13" s="40">
        <v>25</v>
      </c>
      <c r="AC13" s="40">
        <v>30</v>
      </c>
      <c r="AD13" s="40">
        <v>12</v>
      </c>
      <c r="AE13" s="53">
        <v>173</v>
      </c>
      <c r="AF13" s="40">
        <v>188</v>
      </c>
      <c r="AG13" s="53">
        <v>77</v>
      </c>
      <c r="AH13" s="40">
        <v>78</v>
      </c>
      <c r="AI13" s="40">
        <v>60</v>
      </c>
      <c r="AJ13" s="40">
        <v>62</v>
      </c>
      <c r="AK13" s="40">
        <v>46</v>
      </c>
      <c r="AL13" s="53">
        <v>228</v>
      </c>
      <c r="AM13" s="40">
        <v>166</v>
      </c>
      <c r="AN13" s="40">
        <v>62</v>
      </c>
      <c r="AO13" s="40">
        <v>123</v>
      </c>
      <c r="AP13" s="40">
        <v>53</v>
      </c>
      <c r="AQ13" s="46">
        <v>69</v>
      </c>
    </row>
    <row r="14" spans="1:43" ht="20" customHeight="1" x14ac:dyDescent="0.25">
      <c r="A14" s="84" t="s">
        <v>53</v>
      </c>
      <c r="B14" s="47">
        <v>0.19840366511677193</v>
      </c>
      <c r="C14" s="41">
        <v>0.16119008858791312</v>
      </c>
      <c r="D14" s="41">
        <v>0.10636968342266898</v>
      </c>
      <c r="E14" s="41">
        <v>0.20248789352296864</v>
      </c>
      <c r="F14" s="41">
        <v>0.10036866395544258</v>
      </c>
      <c r="G14" s="41">
        <v>0.14094506615758162</v>
      </c>
      <c r="H14" s="54">
        <v>0.1515420676378183</v>
      </c>
      <c r="I14" s="41">
        <v>0.14273803382466047</v>
      </c>
      <c r="J14" s="41">
        <v>0.22831414576449319</v>
      </c>
      <c r="K14" s="41">
        <v>0.20718172526757292</v>
      </c>
      <c r="L14" s="41">
        <v>9.2143692803698246E-2</v>
      </c>
      <c r="M14" s="54">
        <v>0.1630450214317703</v>
      </c>
      <c r="N14" s="41">
        <v>0.12631259738032566</v>
      </c>
      <c r="O14" s="41">
        <v>0.16719171962464954</v>
      </c>
      <c r="P14" s="54">
        <v>0.19750703248261309</v>
      </c>
      <c r="Q14" s="41">
        <v>0.16095693617051002</v>
      </c>
      <c r="R14" s="54">
        <v>0.14651011760455751</v>
      </c>
      <c r="S14" s="41">
        <v>0.24521429173608683</v>
      </c>
      <c r="T14" s="54">
        <v>0.15899968905308109</v>
      </c>
      <c r="U14" s="41">
        <v>0.2086283946299024</v>
      </c>
      <c r="V14" s="41">
        <v>0.24217064342051589</v>
      </c>
      <c r="W14" s="41">
        <v>0.18770768695281068</v>
      </c>
      <c r="X14" s="54">
        <v>0.19201480896681111</v>
      </c>
      <c r="Y14" s="41">
        <v>0.22048682882254758</v>
      </c>
      <c r="Z14" s="41">
        <v>0.23114316675814603</v>
      </c>
      <c r="AA14" s="41">
        <v>0.17460907588627628</v>
      </c>
      <c r="AB14" s="41">
        <v>0.15411756732493334</v>
      </c>
      <c r="AC14" s="41">
        <v>0.22138205822262891</v>
      </c>
      <c r="AD14" s="41">
        <v>0.25180538592406204</v>
      </c>
      <c r="AE14" s="54">
        <v>0.19443993610489396</v>
      </c>
      <c r="AF14" s="41">
        <v>0.2038003331364153</v>
      </c>
      <c r="AG14" s="54">
        <v>0.22649594617668195</v>
      </c>
      <c r="AH14" s="41">
        <v>0.17328395736990587</v>
      </c>
      <c r="AI14" s="41">
        <v>0.1652792240200599</v>
      </c>
      <c r="AJ14" s="41">
        <v>0.16358113818698478</v>
      </c>
      <c r="AK14" s="41">
        <v>0.17304095330803759</v>
      </c>
      <c r="AL14" s="54">
        <v>0.18314945346150338</v>
      </c>
      <c r="AM14" s="41">
        <v>0.17523189686635962</v>
      </c>
      <c r="AN14" s="41">
        <v>0.19562468496476132</v>
      </c>
      <c r="AO14" s="41">
        <v>0.21484230220445308</v>
      </c>
      <c r="AP14" s="41">
        <v>0.2290724662070226</v>
      </c>
      <c r="AQ14" s="47">
        <v>0.20176278334180689</v>
      </c>
    </row>
    <row r="15" spans="1:43" ht="20" customHeight="1" x14ac:dyDescent="0.25">
      <c r="A15" s="84"/>
      <c r="B15" s="44">
        <v>407</v>
      </c>
      <c r="C15" s="38">
        <v>42</v>
      </c>
      <c r="D15" s="38">
        <v>43</v>
      </c>
      <c r="E15" s="38">
        <v>36</v>
      </c>
      <c r="F15" s="38">
        <v>35</v>
      </c>
      <c r="G15" s="38">
        <v>25</v>
      </c>
      <c r="H15" s="51">
        <v>50</v>
      </c>
      <c r="I15" s="38">
        <v>68</v>
      </c>
      <c r="J15" s="38">
        <v>39</v>
      </c>
      <c r="K15" s="38">
        <v>20</v>
      </c>
      <c r="L15" s="38">
        <v>19</v>
      </c>
      <c r="M15" s="51">
        <v>93</v>
      </c>
      <c r="N15" s="38">
        <v>55</v>
      </c>
      <c r="O15" s="38">
        <v>22</v>
      </c>
      <c r="P15" s="51">
        <v>139</v>
      </c>
      <c r="Q15" s="38">
        <v>116</v>
      </c>
      <c r="R15" s="51">
        <v>145</v>
      </c>
      <c r="S15" s="38">
        <v>259</v>
      </c>
      <c r="T15" s="51">
        <v>89</v>
      </c>
      <c r="U15" s="38">
        <v>103</v>
      </c>
      <c r="V15" s="38">
        <v>123</v>
      </c>
      <c r="W15" s="38">
        <v>91</v>
      </c>
      <c r="X15" s="51">
        <v>92</v>
      </c>
      <c r="Y15" s="38">
        <v>73</v>
      </c>
      <c r="Z15" s="38">
        <v>62</v>
      </c>
      <c r="AA15" s="38">
        <v>114</v>
      </c>
      <c r="AB15" s="38">
        <v>15</v>
      </c>
      <c r="AC15" s="38">
        <v>38</v>
      </c>
      <c r="AD15" s="38">
        <v>14</v>
      </c>
      <c r="AE15" s="51">
        <v>230</v>
      </c>
      <c r="AF15" s="38">
        <v>177</v>
      </c>
      <c r="AG15" s="51">
        <v>92</v>
      </c>
      <c r="AH15" s="38">
        <v>64</v>
      </c>
      <c r="AI15" s="38">
        <v>48</v>
      </c>
      <c r="AJ15" s="38">
        <v>59</v>
      </c>
      <c r="AK15" s="38">
        <v>65</v>
      </c>
      <c r="AL15" s="51">
        <v>222</v>
      </c>
      <c r="AM15" s="38">
        <v>130</v>
      </c>
      <c r="AN15" s="38">
        <v>92</v>
      </c>
      <c r="AO15" s="38">
        <v>151</v>
      </c>
      <c r="AP15" s="38">
        <v>77</v>
      </c>
      <c r="AQ15" s="44">
        <v>74</v>
      </c>
    </row>
    <row r="16" spans="1:43" ht="20" customHeight="1" x14ac:dyDescent="0.25">
      <c r="A16" s="83" t="s">
        <v>199</v>
      </c>
      <c r="B16" s="45">
        <v>0.36399879767364984</v>
      </c>
      <c r="C16" s="39">
        <v>0.28556087951018194</v>
      </c>
      <c r="D16" s="39">
        <v>0.65081889622262012</v>
      </c>
      <c r="E16" s="39">
        <v>0.45233570891815617</v>
      </c>
      <c r="F16" s="39">
        <v>0.22092466877510955</v>
      </c>
      <c r="G16" s="39">
        <v>0.48131761414363139</v>
      </c>
      <c r="H16" s="52">
        <v>0.24828594870914497</v>
      </c>
      <c r="I16" s="39">
        <v>0.55352831907510092</v>
      </c>
      <c r="J16" s="39">
        <v>0.49481762530444939</v>
      </c>
      <c r="K16" s="39">
        <v>0.3917173702631162</v>
      </c>
      <c r="L16" s="39">
        <v>0.20061515603648797</v>
      </c>
      <c r="M16" s="52">
        <v>0.25778144368242556</v>
      </c>
      <c r="N16" s="39">
        <v>0.53497498906968821</v>
      </c>
      <c r="O16" s="39">
        <v>0.51208157890960759</v>
      </c>
      <c r="P16" s="52">
        <v>0.44860398892973713</v>
      </c>
      <c r="Q16" s="39">
        <v>0.25876794755421723</v>
      </c>
      <c r="R16" s="52">
        <v>0.38130703824515727</v>
      </c>
      <c r="S16" s="39">
        <v>0.34900859088086</v>
      </c>
      <c r="T16" s="52">
        <v>0.47301635844810774</v>
      </c>
      <c r="U16" s="39">
        <v>0.37427993139312771</v>
      </c>
      <c r="V16" s="39">
        <v>0.31690318578640753</v>
      </c>
      <c r="W16" s="39">
        <v>0.27689487087653236</v>
      </c>
      <c r="X16" s="52">
        <v>0.39878051064304082</v>
      </c>
      <c r="Y16" s="39">
        <v>0.35513855454715304</v>
      </c>
      <c r="Z16" s="39">
        <v>0.3624166327932366</v>
      </c>
      <c r="AA16" s="39">
        <v>0.35364963322725501</v>
      </c>
      <c r="AB16" s="39">
        <v>0.31780090878926698</v>
      </c>
      <c r="AC16" s="39">
        <v>0.38549783098116863</v>
      </c>
      <c r="AD16" s="39">
        <v>0.26089847734068267</v>
      </c>
      <c r="AE16" s="52">
        <v>0.3896634020025479</v>
      </c>
      <c r="AF16" s="39">
        <v>0.32905610885625192</v>
      </c>
      <c r="AG16" s="52">
        <v>0.34721238990916292</v>
      </c>
      <c r="AH16" s="39">
        <v>0.36361519709989382</v>
      </c>
      <c r="AI16" s="39">
        <v>0.36555054188398528</v>
      </c>
      <c r="AJ16" s="39">
        <v>0.38213480001338068</v>
      </c>
      <c r="AK16" s="39">
        <v>0.43601726908461075</v>
      </c>
      <c r="AL16" s="52">
        <v>0.35631235577732867</v>
      </c>
      <c r="AM16" s="39">
        <v>0.33156993605063056</v>
      </c>
      <c r="AN16" s="39">
        <v>0.39529754146335955</v>
      </c>
      <c r="AO16" s="39">
        <v>0.35211722393545136</v>
      </c>
      <c r="AP16" s="39">
        <v>0.36621730735193725</v>
      </c>
      <c r="AQ16" s="45">
        <v>0.33915726739682633</v>
      </c>
    </row>
    <row r="17" spans="1:43" ht="20" customHeight="1" x14ac:dyDescent="0.25">
      <c r="A17" s="83"/>
      <c r="B17" s="46">
        <v>746</v>
      </c>
      <c r="C17" s="40">
        <v>75</v>
      </c>
      <c r="D17" s="40">
        <v>261</v>
      </c>
      <c r="E17" s="40">
        <v>80</v>
      </c>
      <c r="F17" s="40">
        <v>78</v>
      </c>
      <c r="G17" s="40">
        <v>87</v>
      </c>
      <c r="H17" s="53">
        <v>83</v>
      </c>
      <c r="I17" s="40">
        <v>262</v>
      </c>
      <c r="J17" s="40">
        <v>85</v>
      </c>
      <c r="K17" s="40">
        <v>37</v>
      </c>
      <c r="L17" s="40">
        <v>40</v>
      </c>
      <c r="M17" s="53">
        <v>147</v>
      </c>
      <c r="N17" s="40">
        <v>233</v>
      </c>
      <c r="O17" s="40">
        <v>67</v>
      </c>
      <c r="P17" s="53">
        <v>316</v>
      </c>
      <c r="Q17" s="40">
        <v>186</v>
      </c>
      <c r="R17" s="53">
        <v>377</v>
      </c>
      <c r="S17" s="40">
        <v>368</v>
      </c>
      <c r="T17" s="53">
        <v>265</v>
      </c>
      <c r="U17" s="40">
        <v>186</v>
      </c>
      <c r="V17" s="40">
        <v>161</v>
      </c>
      <c r="W17" s="40">
        <v>135</v>
      </c>
      <c r="X17" s="53">
        <v>190</v>
      </c>
      <c r="Y17" s="40">
        <v>117</v>
      </c>
      <c r="Z17" s="40">
        <v>97</v>
      </c>
      <c r="AA17" s="40">
        <v>231</v>
      </c>
      <c r="AB17" s="40">
        <v>31</v>
      </c>
      <c r="AC17" s="40">
        <v>66</v>
      </c>
      <c r="AD17" s="40">
        <v>14</v>
      </c>
      <c r="AE17" s="53">
        <v>461</v>
      </c>
      <c r="AF17" s="40">
        <v>286</v>
      </c>
      <c r="AG17" s="53">
        <v>141</v>
      </c>
      <c r="AH17" s="40">
        <v>135</v>
      </c>
      <c r="AI17" s="40">
        <v>105</v>
      </c>
      <c r="AJ17" s="40">
        <v>138</v>
      </c>
      <c r="AK17" s="40">
        <v>165</v>
      </c>
      <c r="AL17" s="53">
        <v>433</v>
      </c>
      <c r="AM17" s="40">
        <v>246</v>
      </c>
      <c r="AN17" s="40">
        <v>186</v>
      </c>
      <c r="AO17" s="40">
        <v>247</v>
      </c>
      <c r="AP17" s="40">
        <v>123</v>
      </c>
      <c r="AQ17" s="46">
        <v>124</v>
      </c>
    </row>
    <row r="18" spans="1:43" ht="20" customHeight="1" x14ac:dyDescent="0.25">
      <c r="A18" s="84" t="s">
        <v>200</v>
      </c>
      <c r="B18" s="47">
        <v>0.43759753720957684</v>
      </c>
      <c r="C18" s="41">
        <v>0.55324903190190544</v>
      </c>
      <c r="D18" s="41">
        <v>0.24281142035470973</v>
      </c>
      <c r="E18" s="41">
        <v>0.34517639755887514</v>
      </c>
      <c r="F18" s="41">
        <v>0.67870666726944773</v>
      </c>
      <c r="G18" s="41">
        <v>0.37773731969878704</v>
      </c>
      <c r="H18" s="54">
        <v>0.60017198365303726</v>
      </c>
      <c r="I18" s="41">
        <v>0.3037336471002372</v>
      </c>
      <c r="J18" s="41">
        <v>0.27686822893105756</v>
      </c>
      <c r="K18" s="41">
        <v>0.40110090446931074</v>
      </c>
      <c r="L18" s="41">
        <v>0.70724115115981379</v>
      </c>
      <c r="M18" s="54">
        <v>0.57917353488580392</v>
      </c>
      <c r="N18" s="41">
        <v>0.33871241354998571</v>
      </c>
      <c r="O18" s="41">
        <v>0.32072670146574284</v>
      </c>
      <c r="P18" s="54">
        <v>0.35388897858765056</v>
      </c>
      <c r="Q18" s="41">
        <v>0.58027511627527217</v>
      </c>
      <c r="R18" s="54">
        <v>0.47218284415028511</v>
      </c>
      <c r="S18" s="41">
        <v>0.40577711738305455</v>
      </c>
      <c r="T18" s="54">
        <v>0.36798395249881133</v>
      </c>
      <c r="U18" s="41">
        <v>0.41709167397696911</v>
      </c>
      <c r="V18" s="41">
        <v>0.4409261707930755</v>
      </c>
      <c r="W18" s="41">
        <v>0.53539744217065777</v>
      </c>
      <c r="X18" s="54">
        <v>0.40920468039014807</v>
      </c>
      <c r="Y18" s="41">
        <v>0.42437461663029979</v>
      </c>
      <c r="Z18" s="41">
        <v>0.40644020044861762</v>
      </c>
      <c r="AA18" s="41">
        <v>0.47174129088646799</v>
      </c>
      <c r="AB18" s="41">
        <v>0.52808152388579943</v>
      </c>
      <c r="AC18" s="41">
        <v>0.39312011079620207</v>
      </c>
      <c r="AD18" s="41">
        <v>0.48729613673525535</v>
      </c>
      <c r="AE18" s="54">
        <v>0.41589666189255803</v>
      </c>
      <c r="AF18" s="41">
        <v>0.4671435580073332</v>
      </c>
      <c r="AG18" s="54">
        <v>0.42629166391415524</v>
      </c>
      <c r="AH18" s="41">
        <v>0.46310084553020159</v>
      </c>
      <c r="AI18" s="41">
        <v>0.46917023409595443</v>
      </c>
      <c r="AJ18" s="41">
        <v>0.45428406179963438</v>
      </c>
      <c r="AK18" s="41">
        <v>0.39094177760735144</v>
      </c>
      <c r="AL18" s="54">
        <v>0.46053819076116898</v>
      </c>
      <c r="AM18" s="41">
        <v>0.49319816708300929</v>
      </c>
      <c r="AN18" s="41">
        <v>0.40907777357187797</v>
      </c>
      <c r="AO18" s="41">
        <v>0.43304047386009542</v>
      </c>
      <c r="AP18" s="41">
        <v>0.40471022644104032</v>
      </c>
      <c r="AQ18" s="47">
        <v>0.45907994926136636</v>
      </c>
    </row>
    <row r="19" spans="1:43" ht="20" customHeight="1" x14ac:dyDescent="0.25">
      <c r="A19" s="92"/>
      <c r="B19" s="59">
        <v>897</v>
      </c>
      <c r="C19" s="58">
        <v>145</v>
      </c>
      <c r="D19" s="58">
        <v>98</v>
      </c>
      <c r="E19" s="58">
        <v>61</v>
      </c>
      <c r="F19" s="58">
        <v>240</v>
      </c>
      <c r="G19" s="58">
        <v>68</v>
      </c>
      <c r="H19" s="60">
        <v>200</v>
      </c>
      <c r="I19" s="58">
        <v>144</v>
      </c>
      <c r="J19" s="58">
        <v>48</v>
      </c>
      <c r="K19" s="58">
        <v>38</v>
      </c>
      <c r="L19" s="58">
        <v>142</v>
      </c>
      <c r="M19" s="60">
        <v>331</v>
      </c>
      <c r="N19" s="58">
        <v>148</v>
      </c>
      <c r="O19" s="58">
        <v>42</v>
      </c>
      <c r="P19" s="60">
        <v>249</v>
      </c>
      <c r="Q19" s="58">
        <v>417</v>
      </c>
      <c r="R19" s="60">
        <v>467</v>
      </c>
      <c r="S19" s="58">
        <v>428</v>
      </c>
      <c r="T19" s="60">
        <v>206</v>
      </c>
      <c r="U19" s="58">
        <v>207</v>
      </c>
      <c r="V19" s="58">
        <v>224</v>
      </c>
      <c r="W19" s="58">
        <v>260</v>
      </c>
      <c r="X19" s="60">
        <v>195</v>
      </c>
      <c r="Y19" s="58">
        <v>140</v>
      </c>
      <c r="Z19" s="58">
        <v>108</v>
      </c>
      <c r="AA19" s="58">
        <v>308</v>
      </c>
      <c r="AB19" s="58">
        <v>51</v>
      </c>
      <c r="AC19" s="58">
        <v>67</v>
      </c>
      <c r="AD19" s="58">
        <v>27</v>
      </c>
      <c r="AE19" s="60">
        <v>492</v>
      </c>
      <c r="AF19" s="58">
        <v>406</v>
      </c>
      <c r="AG19" s="60">
        <v>173</v>
      </c>
      <c r="AH19" s="58">
        <v>171</v>
      </c>
      <c r="AI19" s="58">
        <v>135</v>
      </c>
      <c r="AJ19" s="58">
        <v>164</v>
      </c>
      <c r="AK19" s="58">
        <v>148</v>
      </c>
      <c r="AL19" s="60">
        <v>559</v>
      </c>
      <c r="AM19" s="58">
        <v>366</v>
      </c>
      <c r="AN19" s="58">
        <v>193</v>
      </c>
      <c r="AO19" s="58">
        <v>304</v>
      </c>
      <c r="AP19" s="58">
        <v>136</v>
      </c>
      <c r="AQ19" s="59">
        <v>168</v>
      </c>
    </row>
    <row r="21" spans="1:43" x14ac:dyDescent="0.25">
      <c r="A21" s="26" t="s">
        <v>337</v>
      </c>
    </row>
  </sheetData>
  <mergeCells count="19">
    <mergeCell ref="A1:AQ1"/>
    <mergeCell ref="A2:A3"/>
    <mergeCell ref="C2:G2"/>
    <mergeCell ref="H2:L2"/>
    <mergeCell ref="M2:O2"/>
    <mergeCell ref="P2:Q2"/>
    <mergeCell ref="R2:S2"/>
    <mergeCell ref="T2:W2"/>
    <mergeCell ref="X2:AD2"/>
    <mergeCell ref="AE2:AF2"/>
    <mergeCell ref="AG2:AK2"/>
    <mergeCell ref="AL2:AQ2"/>
    <mergeCell ref="A16:A17"/>
    <mergeCell ref="A18:A19"/>
    <mergeCell ref="A6:A7"/>
    <mergeCell ref="A8:A9"/>
    <mergeCell ref="A10:A11"/>
    <mergeCell ref="A12:A13"/>
    <mergeCell ref="A14:A15"/>
  </mergeCells>
  <hyperlinks>
    <hyperlink ref="A21" location="'Index'!B65" display="Return to index" xr:uid="{8DF02646-3BD2-419C-ABE2-7FB3F455C498}"/>
  </hyperlinks>
  <pageMargins left="0.7" right="0.7" top="0.75" bottom="0.75" header="0.3" footer="0.3"/>
  <headerFooter alignWithMargins="0"/>
  <drawing r:id="rId1"/>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201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202</v>
      </c>
      <c r="B6" s="43">
        <v>0.29962347692733227</v>
      </c>
      <c r="C6" s="37">
        <v>0.23937027481331899</v>
      </c>
      <c r="D6" s="37">
        <v>0.60126047660439785</v>
      </c>
      <c r="E6" s="37">
        <v>0.34990340755456889</v>
      </c>
      <c r="F6" s="37">
        <v>0.11134156989071058</v>
      </c>
      <c r="G6" s="37">
        <v>0.39357273251588398</v>
      </c>
      <c r="H6" s="50">
        <v>0.18782219179788068</v>
      </c>
      <c r="I6" s="37">
        <v>0.49193264114434126</v>
      </c>
      <c r="J6" s="37">
        <v>0.37489085020265006</v>
      </c>
      <c r="K6" s="37">
        <v>0.39631149095783358</v>
      </c>
      <c r="L6" s="37">
        <v>0.14891273109793571</v>
      </c>
      <c r="M6" s="50">
        <v>0.1987275599761669</v>
      </c>
      <c r="N6" s="37">
        <v>0.4600509765102167</v>
      </c>
      <c r="O6" s="37">
        <v>0.39253933361815035</v>
      </c>
      <c r="P6" s="50">
        <v>0.38146869330919597</v>
      </c>
      <c r="Q6" s="37">
        <v>0.20995378738794945</v>
      </c>
      <c r="R6" s="50">
        <v>0.3141415399598349</v>
      </c>
      <c r="S6" s="37">
        <v>0.2868227544035003</v>
      </c>
      <c r="T6" s="50">
        <v>0.37381046235821475</v>
      </c>
      <c r="U6" s="37">
        <v>0.30541934539874738</v>
      </c>
      <c r="V6" s="37">
        <v>0.28988474191841929</v>
      </c>
      <c r="W6" s="37">
        <v>0.21826360351869181</v>
      </c>
      <c r="X6" s="50">
        <v>0.35045263233059343</v>
      </c>
      <c r="Y6" s="37">
        <v>0.29432396581583176</v>
      </c>
      <c r="Z6" s="37">
        <v>0.2909163826738968</v>
      </c>
      <c r="AA6" s="37">
        <v>0.27805510273530532</v>
      </c>
      <c r="AB6" s="37">
        <v>0.24280946257312791</v>
      </c>
      <c r="AC6" s="37">
        <v>0.32341116395937397</v>
      </c>
      <c r="AD6" s="37">
        <v>0.21510957678700762</v>
      </c>
      <c r="AE6" s="50">
        <v>0.32655658401732895</v>
      </c>
      <c r="AF6" s="37">
        <v>0.26295370528890055</v>
      </c>
      <c r="AG6" s="50">
        <v>0.29412377009174501</v>
      </c>
      <c r="AH6" s="37">
        <v>0.30735380605296347</v>
      </c>
      <c r="AI6" s="37">
        <v>0.30968060325550406</v>
      </c>
      <c r="AJ6" s="37">
        <v>0.2887134582022341</v>
      </c>
      <c r="AK6" s="37">
        <v>0.37610203734943659</v>
      </c>
      <c r="AL6" s="50">
        <v>0.30097770992786743</v>
      </c>
      <c r="AM6" s="37">
        <v>0.27439871022433548</v>
      </c>
      <c r="AN6" s="37">
        <v>0.3428566874182169</v>
      </c>
      <c r="AO6" s="37">
        <v>0.29858001221631447</v>
      </c>
      <c r="AP6" s="37">
        <v>0.30429547197365275</v>
      </c>
      <c r="AQ6" s="43">
        <v>0.29332670215669032</v>
      </c>
    </row>
    <row r="7" spans="1:43" ht="20" customHeight="1" x14ac:dyDescent="0.25">
      <c r="A7" s="84"/>
      <c r="B7" s="44">
        <v>614</v>
      </c>
      <c r="C7" s="38">
        <v>63</v>
      </c>
      <c r="D7" s="38">
        <v>241</v>
      </c>
      <c r="E7" s="38">
        <v>62</v>
      </c>
      <c r="F7" s="38">
        <v>39</v>
      </c>
      <c r="G7" s="38">
        <v>71</v>
      </c>
      <c r="H7" s="51">
        <v>63</v>
      </c>
      <c r="I7" s="38">
        <v>233</v>
      </c>
      <c r="J7" s="38">
        <v>64</v>
      </c>
      <c r="K7" s="38">
        <v>37</v>
      </c>
      <c r="L7" s="38">
        <v>30</v>
      </c>
      <c r="M7" s="51">
        <v>113</v>
      </c>
      <c r="N7" s="38">
        <v>201</v>
      </c>
      <c r="O7" s="38">
        <v>51</v>
      </c>
      <c r="P7" s="51">
        <v>268</v>
      </c>
      <c r="Q7" s="38">
        <v>151</v>
      </c>
      <c r="R7" s="51">
        <v>310</v>
      </c>
      <c r="S7" s="38">
        <v>302</v>
      </c>
      <c r="T7" s="51">
        <v>210</v>
      </c>
      <c r="U7" s="38">
        <v>151</v>
      </c>
      <c r="V7" s="38">
        <v>147</v>
      </c>
      <c r="W7" s="38">
        <v>106</v>
      </c>
      <c r="X7" s="51">
        <v>167</v>
      </c>
      <c r="Y7" s="38">
        <v>97</v>
      </c>
      <c r="Z7" s="38">
        <v>78</v>
      </c>
      <c r="AA7" s="38">
        <v>182</v>
      </c>
      <c r="AB7" s="38">
        <v>23</v>
      </c>
      <c r="AC7" s="38">
        <v>55</v>
      </c>
      <c r="AD7" s="38">
        <v>12</v>
      </c>
      <c r="AE7" s="51">
        <v>386</v>
      </c>
      <c r="AF7" s="38">
        <v>228</v>
      </c>
      <c r="AG7" s="51">
        <v>119</v>
      </c>
      <c r="AH7" s="38">
        <v>114</v>
      </c>
      <c r="AI7" s="38">
        <v>89</v>
      </c>
      <c r="AJ7" s="38">
        <v>104</v>
      </c>
      <c r="AK7" s="38">
        <v>142</v>
      </c>
      <c r="AL7" s="51">
        <v>366</v>
      </c>
      <c r="AM7" s="38">
        <v>204</v>
      </c>
      <c r="AN7" s="38">
        <v>162</v>
      </c>
      <c r="AO7" s="38">
        <v>210</v>
      </c>
      <c r="AP7" s="38">
        <v>102</v>
      </c>
      <c r="AQ7" s="44">
        <v>107</v>
      </c>
    </row>
    <row r="8" spans="1:43" ht="20" customHeight="1" x14ac:dyDescent="0.25">
      <c r="A8" s="83" t="s">
        <v>203</v>
      </c>
      <c r="B8" s="45">
        <v>0.16424600198167927</v>
      </c>
      <c r="C8" s="39">
        <v>0.25669477731669749</v>
      </c>
      <c r="D8" s="39">
        <v>4.7345429421724934E-2</v>
      </c>
      <c r="E8" s="39">
        <v>7.5178352595158954E-2</v>
      </c>
      <c r="F8" s="39">
        <v>0.34236941052253661</v>
      </c>
      <c r="G8" s="39">
        <v>9.8460348947813137E-2</v>
      </c>
      <c r="H8" s="52">
        <v>0.27308537059919469</v>
      </c>
      <c r="I8" s="39">
        <v>7.9112366300229692E-2</v>
      </c>
      <c r="J8" s="39">
        <v>0.10147844600877294</v>
      </c>
      <c r="K8" s="39">
        <v>9.3951580203167018E-2</v>
      </c>
      <c r="L8" s="39">
        <v>0.31430332322258592</v>
      </c>
      <c r="M8" s="52">
        <v>0.27126745234355448</v>
      </c>
      <c r="N8" s="39">
        <v>9.5503529176307028E-2</v>
      </c>
      <c r="O8" s="39">
        <v>6.799724709170217E-2</v>
      </c>
      <c r="P8" s="52">
        <v>0.10435538236153021</v>
      </c>
      <c r="Q8" s="39">
        <v>0.2717110543931035</v>
      </c>
      <c r="R8" s="52">
        <v>0.1844715513283271</v>
      </c>
      <c r="S8" s="39">
        <v>0.14507358801435347</v>
      </c>
      <c r="T8" s="52">
        <v>0.12520843940646414</v>
      </c>
      <c r="U8" s="39">
        <v>0.13948918666512822</v>
      </c>
      <c r="V8" s="39">
        <v>0.16391094505798748</v>
      </c>
      <c r="W8" s="39">
        <v>0.23492758122187399</v>
      </c>
      <c r="X8" s="52">
        <v>0.12573346121930437</v>
      </c>
      <c r="Y8" s="39">
        <v>0.15713867714261617</v>
      </c>
      <c r="Z8" s="39">
        <v>0.16949433177985754</v>
      </c>
      <c r="AA8" s="39">
        <v>0.18536502085112805</v>
      </c>
      <c r="AB8" s="39">
        <v>0.23426715317046642</v>
      </c>
      <c r="AC8" s="39">
        <v>0.13097747149784145</v>
      </c>
      <c r="AD8" s="39">
        <v>0.24457034897407548</v>
      </c>
      <c r="AE8" s="52">
        <v>0.16404219706682113</v>
      </c>
      <c r="AF8" s="39">
        <v>0.16452348499400618</v>
      </c>
      <c r="AG8" s="52">
        <v>0.16956563397241692</v>
      </c>
      <c r="AH8" s="39">
        <v>0.16496391633708712</v>
      </c>
      <c r="AI8" s="39">
        <v>0.18675872641916519</v>
      </c>
      <c r="AJ8" s="39">
        <v>0.13636126605341295</v>
      </c>
      <c r="AK8" s="39">
        <v>0.16950125392131199</v>
      </c>
      <c r="AL8" s="52">
        <v>0.16955563535748774</v>
      </c>
      <c r="AM8" s="39">
        <v>0.19444118546889222</v>
      </c>
      <c r="AN8" s="39">
        <v>0.13034492748378168</v>
      </c>
      <c r="AO8" s="39">
        <v>0.16597202154364216</v>
      </c>
      <c r="AP8" s="39">
        <v>0.15476438739871085</v>
      </c>
      <c r="AQ8" s="45">
        <v>0.17627341105523137</v>
      </c>
    </row>
    <row r="9" spans="1:43" ht="20" customHeight="1" x14ac:dyDescent="0.25">
      <c r="A9" s="83"/>
      <c r="B9" s="46">
        <v>337</v>
      </c>
      <c r="C9" s="40">
        <v>67</v>
      </c>
      <c r="D9" s="40">
        <v>19</v>
      </c>
      <c r="E9" s="40">
        <v>13</v>
      </c>
      <c r="F9" s="40">
        <v>121</v>
      </c>
      <c r="G9" s="40">
        <v>18</v>
      </c>
      <c r="H9" s="53">
        <v>91</v>
      </c>
      <c r="I9" s="40">
        <v>37</v>
      </c>
      <c r="J9" s="40">
        <v>17</v>
      </c>
      <c r="K9" s="40">
        <v>9</v>
      </c>
      <c r="L9" s="40">
        <v>63</v>
      </c>
      <c r="M9" s="53">
        <v>155</v>
      </c>
      <c r="N9" s="40">
        <v>42</v>
      </c>
      <c r="O9" s="40">
        <v>9</v>
      </c>
      <c r="P9" s="53">
        <v>73</v>
      </c>
      <c r="Q9" s="40">
        <v>195</v>
      </c>
      <c r="R9" s="53">
        <v>182</v>
      </c>
      <c r="S9" s="40">
        <v>153</v>
      </c>
      <c r="T9" s="53">
        <v>70</v>
      </c>
      <c r="U9" s="40">
        <v>69</v>
      </c>
      <c r="V9" s="40">
        <v>83</v>
      </c>
      <c r="W9" s="40">
        <v>114</v>
      </c>
      <c r="X9" s="53">
        <v>60</v>
      </c>
      <c r="Y9" s="40">
        <v>52</v>
      </c>
      <c r="Z9" s="40">
        <v>45</v>
      </c>
      <c r="AA9" s="40">
        <v>121</v>
      </c>
      <c r="AB9" s="40">
        <v>23</v>
      </c>
      <c r="AC9" s="40">
        <v>22</v>
      </c>
      <c r="AD9" s="40">
        <v>14</v>
      </c>
      <c r="AE9" s="53">
        <v>194</v>
      </c>
      <c r="AF9" s="40">
        <v>143</v>
      </c>
      <c r="AG9" s="53">
        <v>69</v>
      </c>
      <c r="AH9" s="40">
        <v>61</v>
      </c>
      <c r="AI9" s="40">
        <v>54</v>
      </c>
      <c r="AJ9" s="40">
        <v>49</v>
      </c>
      <c r="AK9" s="40">
        <v>64</v>
      </c>
      <c r="AL9" s="53">
        <v>206</v>
      </c>
      <c r="AM9" s="40">
        <v>144</v>
      </c>
      <c r="AN9" s="40">
        <v>61</v>
      </c>
      <c r="AO9" s="40">
        <v>116</v>
      </c>
      <c r="AP9" s="40">
        <v>52</v>
      </c>
      <c r="AQ9" s="46">
        <v>64</v>
      </c>
    </row>
    <row r="10" spans="1:43" ht="20" customHeight="1" x14ac:dyDescent="0.25">
      <c r="A10" s="84" t="s">
        <v>204</v>
      </c>
      <c r="B10" s="47">
        <v>0.35368738358856755</v>
      </c>
      <c r="C10" s="41">
        <v>0.37405874702502506</v>
      </c>
      <c r="D10" s="41">
        <v>0.23191068060747258</v>
      </c>
      <c r="E10" s="41">
        <v>0.39031676664980319</v>
      </c>
      <c r="F10" s="41">
        <v>0.43909089756387426</v>
      </c>
      <c r="G10" s="41">
        <v>0.40199914139708087</v>
      </c>
      <c r="H10" s="54">
        <v>0.39363694012825695</v>
      </c>
      <c r="I10" s="41">
        <v>0.29203796856545594</v>
      </c>
      <c r="J10" s="41">
        <v>0.30636940828681114</v>
      </c>
      <c r="K10" s="41">
        <v>0.39452242589485353</v>
      </c>
      <c r="L10" s="41">
        <v>0.41711202418828647</v>
      </c>
      <c r="M10" s="54">
        <v>0.37345728981877391</v>
      </c>
      <c r="N10" s="41">
        <v>0.31250163933187114</v>
      </c>
      <c r="O10" s="41">
        <v>0.32684685990359486</v>
      </c>
      <c r="P10" s="54">
        <v>0.33147658819492631</v>
      </c>
      <c r="Q10" s="41">
        <v>0.36790228296048533</v>
      </c>
      <c r="R10" s="54">
        <v>0.35990797651689399</v>
      </c>
      <c r="S10" s="41">
        <v>0.34919848868420955</v>
      </c>
      <c r="T10" s="54">
        <v>0.37399576244753957</v>
      </c>
      <c r="U10" s="41">
        <v>0.38051259198373605</v>
      </c>
      <c r="V10" s="41">
        <v>0.31974168634264827</v>
      </c>
      <c r="W10" s="41">
        <v>0.33832749493977909</v>
      </c>
      <c r="X10" s="54">
        <v>0.32859708235270985</v>
      </c>
      <c r="Y10" s="41">
        <v>0.340728528117549</v>
      </c>
      <c r="Z10" s="41">
        <v>0.34155703155452249</v>
      </c>
      <c r="AA10" s="41">
        <v>0.37801277706979308</v>
      </c>
      <c r="AB10" s="41">
        <v>0.4166989845575742</v>
      </c>
      <c r="AC10" s="41">
        <v>0.34442283284587188</v>
      </c>
      <c r="AD10" s="41">
        <v>0.33727800875911113</v>
      </c>
      <c r="AE10" s="54">
        <v>0.33371812961787506</v>
      </c>
      <c r="AF10" s="41">
        <v>0.38087577965621472</v>
      </c>
      <c r="AG10" s="54">
        <v>0.33343186945836395</v>
      </c>
      <c r="AH10" s="41">
        <v>0.37551401899112447</v>
      </c>
      <c r="AI10" s="41">
        <v>0.32975513317955252</v>
      </c>
      <c r="AJ10" s="41">
        <v>0.42962142047782942</v>
      </c>
      <c r="AK10" s="41">
        <v>0.32432409257928829</v>
      </c>
      <c r="AL10" s="54">
        <v>0.35148505235711769</v>
      </c>
      <c r="AM10" s="41">
        <v>0.33830132040267785</v>
      </c>
      <c r="AN10" s="41">
        <v>0.37225788880383304</v>
      </c>
      <c r="AO10" s="41">
        <v>0.36157423522104698</v>
      </c>
      <c r="AP10" s="41">
        <v>0.35691161259525667</v>
      </c>
      <c r="AQ10" s="47">
        <v>0.36585984012148354</v>
      </c>
    </row>
    <row r="11" spans="1:43" ht="20" customHeight="1" x14ac:dyDescent="0.25">
      <c r="A11" s="84"/>
      <c r="B11" s="44">
        <v>725</v>
      </c>
      <c r="C11" s="38">
        <v>98</v>
      </c>
      <c r="D11" s="38">
        <v>93</v>
      </c>
      <c r="E11" s="38">
        <v>69</v>
      </c>
      <c r="F11" s="38">
        <v>155</v>
      </c>
      <c r="G11" s="38">
        <v>72</v>
      </c>
      <c r="H11" s="51">
        <v>131</v>
      </c>
      <c r="I11" s="38">
        <v>138</v>
      </c>
      <c r="J11" s="38">
        <v>53</v>
      </c>
      <c r="K11" s="38">
        <v>37</v>
      </c>
      <c r="L11" s="38">
        <v>84</v>
      </c>
      <c r="M11" s="51">
        <v>213</v>
      </c>
      <c r="N11" s="38">
        <v>136</v>
      </c>
      <c r="O11" s="38">
        <v>43</v>
      </c>
      <c r="P11" s="51">
        <v>233</v>
      </c>
      <c r="Q11" s="38">
        <v>264</v>
      </c>
      <c r="R11" s="51">
        <v>356</v>
      </c>
      <c r="S11" s="38">
        <v>368</v>
      </c>
      <c r="T11" s="51">
        <v>210</v>
      </c>
      <c r="U11" s="38">
        <v>189</v>
      </c>
      <c r="V11" s="38">
        <v>162</v>
      </c>
      <c r="W11" s="38">
        <v>164</v>
      </c>
      <c r="X11" s="51">
        <v>157</v>
      </c>
      <c r="Y11" s="38">
        <v>112</v>
      </c>
      <c r="Z11" s="38">
        <v>91</v>
      </c>
      <c r="AA11" s="38">
        <v>247</v>
      </c>
      <c r="AB11" s="38">
        <v>40</v>
      </c>
      <c r="AC11" s="38">
        <v>59</v>
      </c>
      <c r="AD11" s="38">
        <v>19</v>
      </c>
      <c r="AE11" s="51">
        <v>394</v>
      </c>
      <c r="AF11" s="38">
        <v>331</v>
      </c>
      <c r="AG11" s="51">
        <v>135</v>
      </c>
      <c r="AH11" s="38">
        <v>139</v>
      </c>
      <c r="AI11" s="38">
        <v>95</v>
      </c>
      <c r="AJ11" s="38">
        <v>155</v>
      </c>
      <c r="AK11" s="38">
        <v>123</v>
      </c>
      <c r="AL11" s="51">
        <v>427</v>
      </c>
      <c r="AM11" s="38">
        <v>251</v>
      </c>
      <c r="AN11" s="38">
        <v>176</v>
      </c>
      <c r="AO11" s="38">
        <v>254</v>
      </c>
      <c r="AP11" s="38">
        <v>120</v>
      </c>
      <c r="AQ11" s="44">
        <v>134</v>
      </c>
    </row>
    <row r="12" spans="1:43" ht="20" customHeight="1" x14ac:dyDescent="0.25">
      <c r="A12" s="83" t="s">
        <v>53</v>
      </c>
      <c r="B12" s="45">
        <v>0.18244313750241983</v>
      </c>
      <c r="C12" s="39">
        <v>0.12987620084495882</v>
      </c>
      <c r="D12" s="39">
        <v>0.11948341336640377</v>
      </c>
      <c r="E12" s="39">
        <v>0.18460147320046896</v>
      </c>
      <c r="F12" s="39">
        <v>0.10719812202287873</v>
      </c>
      <c r="G12" s="39">
        <v>0.10596777713922188</v>
      </c>
      <c r="H12" s="52">
        <v>0.1454554974746684</v>
      </c>
      <c r="I12" s="39">
        <v>0.13691702398997191</v>
      </c>
      <c r="J12" s="39">
        <v>0.21726129550176601</v>
      </c>
      <c r="K12" s="39">
        <v>0.11521450294414599</v>
      </c>
      <c r="L12" s="39">
        <v>0.11967192149119149</v>
      </c>
      <c r="M12" s="52">
        <v>0.15654769786150446</v>
      </c>
      <c r="N12" s="39">
        <v>0.13194385498160469</v>
      </c>
      <c r="O12" s="39">
        <v>0.21261655938655252</v>
      </c>
      <c r="P12" s="52">
        <v>0.18269933613434822</v>
      </c>
      <c r="Q12" s="39">
        <v>0.150432875258461</v>
      </c>
      <c r="R12" s="52">
        <v>0.14147893219494384</v>
      </c>
      <c r="S12" s="39">
        <v>0.21890516889793774</v>
      </c>
      <c r="T12" s="52">
        <v>0.12698533578778193</v>
      </c>
      <c r="U12" s="39">
        <v>0.17457887595238758</v>
      </c>
      <c r="V12" s="39">
        <v>0.22646262668094405</v>
      </c>
      <c r="W12" s="39">
        <v>0.20848132031965608</v>
      </c>
      <c r="X12" s="52">
        <v>0.19521682409739236</v>
      </c>
      <c r="Y12" s="39">
        <v>0.20780882892400332</v>
      </c>
      <c r="Z12" s="39">
        <v>0.19803225399172319</v>
      </c>
      <c r="AA12" s="39">
        <v>0.15856709934377286</v>
      </c>
      <c r="AB12" s="39">
        <v>0.10622439969883125</v>
      </c>
      <c r="AC12" s="39">
        <v>0.20118853169691206</v>
      </c>
      <c r="AD12" s="39">
        <v>0.20304206547980569</v>
      </c>
      <c r="AE12" s="52">
        <v>0.17568308929797513</v>
      </c>
      <c r="AF12" s="39">
        <v>0.19164703006087916</v>
      </c>
      <c r="AG12" s="52">
        <v>0.20287872647747418</v>
      </c>
      <c r="AH12" s="39">
        <v>0.15216825861882596</v>
      </c>
      <c r="AI12" s="39">
        <v>0.17380553714577779</v>
      </c>
      <c r="AJ12" s="39">
        <v>0.14530385526652373</v>
      </c>
      <c r="AK12" s="39">
        <v>0.13007261614996288</v>
      </c>
      <c r="AL12" s="52">
        <v>0.17798160235752797</v>
      </c>
      <c r="AM12" s="39">
        <v>0.19285878390409436</v>
      </c>
      <c r="AN12" s="39">
        <v>0.15454049629416725</v>
      </c>
      <c r="AO12" s="39">
        <v>0.17387373101899617</v>
      </c>
      <c r="AP12" s="39">
        <v>0.18402852803237979</v>
      </c>
      <c r="AQ12" s="45">
        <v>0.16454004666659433</v>
      </c>
    </row>
    <row r="13" spans="1:43" ht="20" customHeight="1" x14ac:dyDescent="0.25">
      <c r="A13" s="85"/>
      <c r="B13" s="48">
        <v>374</v>
      </c>
      <c r="C13" s="42">
        <v>34</v>
      </c>
      <c r="D13" s="42">
        <v>48</v>
      </c>
      <c r="E13" s="42">
        <v>33</v>
      </c>
      <c r="F13" s="42">
        <v>38</v>
      </c>
      <c r="G13" s="42">
        <v>19</v>
      </c>
      <c r="H13" s="57">
        <v>48</v>
      </c>
      <c r="I13" s="42">
        <v>65</v>
      </c>
      <c r="J13" s="42">
        <v>37</v>
      </c>
      <c r="K13" s="42">
        <v>11</v>
      </c>
      <c r="L13" s="42">
        <v>24</v>
      </c>
      <c r="M13" s="57">
        <v>89</v>
      </c>
      <c r="N13" s="42">
        <v>58</v>
      </c>
      <c r="O13" s="42">
        <v>28</v>
      </c>
      <c r="P13" s="57">
        <v>129</v>
      </c>
      <c r="Q13" s="42">
        <v>108</v>
      </c>
      <c r="R13" s="57">
        <v>140</v>
      </c>
      <c r="S13" s="42">
        <v>231</v>
      </c>
      <c r="T13" s="57">
        <v>71</v>
      </c>
      <c r="U13" s="42">
        <v>87</v>
      </c>
      <c r="V13" s="42">
        <v>115</v>
      </c>
      <c r="W13" s="42">
        <v>101</v>
      </c>
      <c r="X13" s="57">
        <v>93</v>
      </c>
      <c r="Y13" s="42">
        <v>69</v>
      </c>
      <c r="Z13" s="42">
        <v>53</v>
      </c>
      <c r="AA13" s="42">
        <v>104</v>
      </c>
      <c r="AB13" s="42">
        <v>10</v>
      </c>
      <c r="AC13" s="42">
        <v>34</v>
      </c>
      <c r="AD13" s="42">
        <v>11</v>
      </c>
      <c r="AE13" s="57">
        <v>208</v>
      </c>
      <c r="AF13" s="42">
        <v>166</v>
      </c>
      <c r="AG13" s="57">
        <v>82</v>
      </c>
      <c r="AH13" s="42">
        <v>56</v>
      </c>
      <c r="AI13" s="42">
        <v>50</v>
      </c>
      <c r="AJ13" s="42">
        <v>52</v>
      </c>
      <c r="AK13" s="42">
        <v>49</v>
      </c>
      <c r="AL13" s="57">
        <v>216</v>
      </c>
      <c r="AM13" s="42">
        <v>143</v>
      </c>
      <c r="AN13" s="42">
        <v>73</v>
      </c>
      <c r="AO13" s="42">
        <v>122</v>
      </c>
      <c r="AP13" s="42">
        <v>62</v>
      </c>
      <c r="AQ13" s="48">
        <v>60</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66" display="Return to index" xr:uid="{A541FF67-C8CB-466E-B4C5-B417665E5181}"/>
  </hyperlinks>
  <pageMargins left="0.7" right="0.7" top="0.75" bottom="0.75" header="0.3" footer="0.3"/>
  <headerFooter alignWithMargins="0"/>
  <drawing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AQ1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205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206</v>
      </c>
      <c r="B6" s="43">
        <v>0.26773107647923688</v>
      </c>
      <c r="C6" s="37">
        <v>0.31696035723497873</v>
      </c>
      <c r="D6" s="37">
        <v>0.31820495098030216</v>
      </c>
      <c r="E6" s="37">
        <v>0.31013153641340052</v>
      </c>
      <c r="F6" s="37">
        <v>0.2246891072046753</v>
      </c>
      <c r="G6" s="37">
        <v>0.25752866938183627</v>
      </c>
      <c r="H6" s="50">
        <v>0.31129660598434206</v>
      </c>
      <c r="I6" s="37">
        <v>0.30422460791447897</v>
      </c>
      <c r="J6" s="37">
        <v>0.35124390767522273</v>
      </c>
      <c r="K6" s="37">
        <v>0.25658010326120811</v>
      </c>
      <c r="L6" s="37">
        <v>0.25531782744293546</v>
      </c>
      <c r="M6" s="50">
        <v>0.29680485037932752</v>
      </c>
      <c r="N6" s="37">
        <v>0.30941956828514922</v>
      </c>
      <c r="O6" s="37">
        <v>0.3663391323853345</v>
      </c>
      <c r="P6" s="50">
        <v>0.30182276854434686</v>
      </c>
      <c r="Q6" s="37">
        <v>0.28244791209383474</v>
      </c>
      <c r="R6" s="50">
        <v>0.29095946509618903</v>
      </c>
      <c r="S6" s="37">
        <v>0.24704371915341863</v>
      </c>
      <c r="T6" s="50">
        <v>0.23464029774392475</v>
      </c>
      <c r="U6" s="37">
        <v>0.23817434880470725</v>
      </c>
      <c r="V6" s="37">
        <v>0.28346494831457819</v>
      </c>
      <c r="W6" s="37">
        <v>0.31966091362608456</v>
      </c>
      <c r="X6" s="50">
        <v>0.281043055043666</v>
      </c>
      <c r="Y6" s="37">
        <v>0.30801110303660695</v>
      </c>
      <c r="Z6" s="37">
        <v>0.27844933579344028</v>
      </c>
      <c r="AA6" s="37">
        <v>0.2476099238973733</v>
      </c>
      <c r="AB6" s="37">
        <v>0.22156640383916607</v>
      </c>
      <c r="AC6" s="37">
        <v>0.21444352416041126</v>
      </c>
      <c r="AD6" s="37">
        <v>0.34295921380683025</v>
      </c>
      <c r="AE6" s="50">
        <v>0.30350784027559291</v>
      </c>
      <c r="AF6" s="37">
        <v>0.21902055251366842</v>
      </c>
      <c r="AG6" s="50">
        <v>0.24977431553279203</v>
      </c>
      <c r="AH6" s="37">
        <v>0.27750200848257434</v>
      </c>
      <c r="AI6" s="37">
        <v>0.20702150205339515</v>
      </c>
      <c r="AJ6" s="37">
        <v>0.28947412005018563</v>
      </c>
      <c r="AK6" s="37">
        <v>0.31721296982672176</v>
      </c>
      <c r="AL6" s="50">
        <v>0.29824895447528654</v>
      </c>
      <c r="AM6" s="37">
        <v>0.32274515380476976</v>
      </c>
      <c r="AN6" s="37">
        <v>0.25965172388867885</v>
      </c>
      <c r="AO6" s="37">
        <v>0.22265355627061723</v>
      </c>
      <c r="AP6" s="37">
        <v>0.20440593706000357</v>
      </c>
      <c r="AQ6" s="43">
        <v>0.23942568058489105</v>
      </c>
    </row>
    <row r="7" spans="1:43" ht="20" customHeight="1" x14ac:dyDescent="0.25">
      <c r="A7" s="84"/>
      <c r="B7" s="44">
        <v>549</v>
      </c>
      <c r="C7" s="38">
        <v>83</v>
      </c>
      <c r="D7" s="38">
        <v>128</v>
      </c>
      <c r="E7" s="38">
        <v>55</v>
      </c>
      <c r="F7" s="38">
        <v>79</v>
      </c>
      <c r="G7" s="38">
        <v>46</v>
      </c>
      <c r="H7" s="51">
        <v>104</v>
      </c>
      <c r="I7" s="38">
        <v>144</v>
      </c>
      <c r="J7" s="38">
        <v>60</v>
      </c>
      <c r="K7" s="38">
        <v>24</v>
      </c>
      <c r="L7" s="38">
        <v>51</v>
      </c>
      <c r="M7" s="51">
        <v>169</v>
      </c>
      <c r="N7" s="38">
        <v>135</v>
      </c>
      <c r="O7" s="38">
        <v>48</v>
      </c>
      <c r="P7" s="51">
        <v>212</v>
      </c>
      <c r="Q7" s="38">
        <v>203</v>
      </c>
      <c r="R7" s="51">
        <v>288</v>
      </c>
      <c r="S7" s="38">
        <v>261</v>
      </c>
      <c r="T7" s="51">
        <v>132</v>
      </c>
      <c r="U7" s="38">
        <v>118</v>
      </c>
      <c r="V7" s="38">
        <v>144</v>
      </c>
      <c r="W7" s="38">
        <v>155</v>
      </c>
      <c r="X7" s="51">
        <v>134</v>
      </c>
      <c r="Y7" s="38">
        <v>102</v>
      </c>
      <c r="Z7" s="38">
        <v>74</v>
      </c>
      <c r="AA7" s="38">
        <v>162</v>
      </c>
      <c r="AB7" s="38">
        <v>21</v>
      </c>
      <c r="AC7" s="38">
        <v>36</v>
      </c>
      <c r="AD7" s="38">
        <v>19</v>
      </c>
      <c r="AE7" s="51">
        <v>359</v>
      </c>
      <c r="AF7" s="38">
        <v>190</v>
      </c>
      <c r="AG7" s="51">
        <v>101</v>
      </c>
      <c r="AH7" s="38">
        <v>103</v>
      </c>
      <c r="AI7" s="38">
        <v>60</v>
      </c>
      <c r="AJ7" s="38">
        <v>104</v>
      </c>
      <c r="AK7" s="38">
        <v>120</v>
      </c>
      <c r="AL7" s="51">
        <v>362</v>
      </c>
      <c r="AM7" s="38">
        <v>240</v>
      </c>
      <c r="AN7" s="38">
        <v>122</v>
      </c>
      <c r="AO7" s="38">
        <v>156</v>
      </c>
      <c r="AP7" s="38">
        <v>69</v>
      </c>
      <c r="AQ7" s="44">
        <v>88</v>
      </c>
    </row>
    <row r="8" spans="1:43" ht="20" customHeight="1" x14ac:dyDescent="0.25">
      <c r="A8" s="83" t="s">
        <v>207</v>
      </c>
      <c r="B8" s="45">
        <v>0.23470278752398396</v>
      </c>
      <c r="C8" s="39">
        <v>0.23115604966111228</v>
      </c>
      <c r="D8" s="39">
        <v>0.40212484784613589</v>
      </c>
      <c r="E8" s="39">
        <v>0.30004755493533308</v>
      </c>
      <c r="F8" s="39">
        <v>0.1382117707802909</v>
      </c>
      <c r="G8" s="39">
        <v>0.28493239897497646</v>
      </c>
      <c r="H8" s="52">
        <v>0.18727382071951618</v>
      </c>
      <c r="I8" s="39">
        <v>0.37049684765263424</v>
      </c>
      <c r="J8" s="39">
        <v>0.29060049867617105</v>
      </c>
      <c r="K8" s="39">
        <v>0.21771395599157969</v>
      </c>
      <c r="L8" s="39">
        <v>0.11050761272116028</v>
      </c>
      <c r="M8" s="52">
        <v>0.19323170673055162</v>
      </c>
      <c r="N8" s="39">
        <v>0.32127926268591339</v>
      </c>
      <c r="O8" s="39">
        <v>0.26073680531766052</v>
      </c>
      <c r="P8" s="52">
        <v>0.28460573259536076</v>
      </c>
      <c r="Q8" s="39">
        <v>0.1941279462208145</v>
      </c>
      <c r="R8" s="52">
        <v>0.25061135355550412</v>
      </c>
      <c r="S8" s="39">
        <v>0.22134441606636679</v>
      </c>
      <c r="T8" s="52">
        <v>0.29397933646975544</v>
      </c>
      <c r="U8" s="39">
        <v>0.2151950814381231</v>
      </c>
      <c r="V8" s="39">
        <v>0.22158861637878502</v>
      </c>
      <c r="W8" s="39">
        <v>0.19991505228736423</v>
      </c>
      <c r="X8" s="52">
        <v>0.25965740408105287</v>
      </c>
      <c r="Y8" s="39">
        <v>0.23073182392581773</v>
      </c>
      <c r="Z8" s="39">
        <v>0.2245302073860368</v>
      </c>
      <c r="AA8" s="39">
        <v>0.23357861198585708</v>
      </c>
      <c r="AB8" s="39">
        <v>0.17797110184588419</v>
      </c>
      <c r="AC8" s="39">
        <v>0.24661498527628961</v>
      </c>
      <c r="AD8" s="39">
        <v>0.16742879632909891</v>
      </c>
      <c r="AE8" s="52">
        <v>0.24147438350448369</v>
      </c>
      <c r="AF8" s="39">
        <v>0.22548317251993347</v>
      </c>
      <c r="AG8" s="52">
        <v>0.24687497007011264</v>
      </c>
      <c r="AH8" s="39">
        <v>0.2199395987699409</v>
      </c>
      <c r="AI8" s="39">
        <v>0.25949888869540139</v>
      </c>
      <c r="AJ8" s="39">
        <v>0.24347511952394851</v>
      </c>
      <c r="AK8" s="39">
        <v>0.27030398571973696</v>
      </c>
      <c r="AL8" s="52">
        <v>0.24035657466871263</v>
      </c>
      <c r="AM8" s="39">
        <v>0.21926328616685217</v>
      </c>
      <c r="AN8" s="39">
        <v>0.27359203741073096</v>
      </c>
      <c r="AO8" s="39">
        <v>0.22079105241778532</v>
      </c>
      <c r="AP8" s="39">
        <v>0.22650013881808484</v>
      </c>
      <c r="AQ8" s="45">
        <v>0.21554360036820175</v>
      </c>
    </row>
    <row r="9" spans="1:43" ht="20" customHeight="1" x14ac:dyDescent="0.25">
      <c r="A9" s="83"/>
      <c r="B9" s="46">
        <v>481</v>
      </c>
      <c r="C9" s="40">
        <v>61</v>
      </c>
      <c r="D9" s="40">
        <v>161</v>
      </c>
      <c r="E9" s="40">
        <v>53</v>
      </c>
      <c r="F9" s="40">
        <v>49</v>
      </c>
      <c r="G9" s="40">
        <v>51</v>
      </c>
      <c r="H9" s="53">
        <v>62</v>
      </c>
      <c r="I9" s="40">
        <v>175</v>
      </c>
      <c r="J9" s="40">
        <v>50</v>
      </c>
      <c r="K9" s="40">
        <v>21</v>
      </c>
      <c r="L9" s="40">
        <v>22</v>
      </c>
      <c r="M9" s="53">
        <v>110</v>
      </c>
      <c r="N9" s="40">
        <v>140</v>
      </c>
      <c r="O9" s="40">
        <v>34</v>
      </c>
      <c r="P9" s="53">
        <v>200</v>
      </c>
      <c r="Q9" s="40">
        <v>139</v>
      </c>
      <c r="R9" s="53">
        <v>248</v>
      </c>
      <c r="S9" s="40">
        <v>233</v>
      </c>
      <c r="T9" s="53">
        <v>165</v>
      </c>
      <c r="U9" s="40">
        <v>107</v>
      </c>
      <c r="V9" s="40">
        <v>112</v>
      </c>
      <c r="W9" s="40">
        <v>97</v>
      </c>
      <c r="X9" s="53">
        <v>124</v>
      </c>
      <c r="Y9" s="40">
        <v>76</v>
      </c>
      <c r="Z9" s="40">
        <v>60</v>
      </c>
      <c r="AA9" s="40">
        <v>153</v>
      </c>
      <c r="AB9" s="40">
        <v>17</v>
      </c>
      <c r="AC9" s="40">
        <v>42</v>
      </c>
      <c r="AD9" s="40">
        <v>9</v>
      </c>
      <c r="AE9" s="53">
        <v>285</v>
      </c>
      <c r="AF9" s="40">
        <v>196</v>
      </c>
      <c r="AG9" s="53">
        <v>100</v>
      </c>
      <c r="AH9" s="40">
        <v>81</v>
      </c>
      <c r="AI9" s="40">
        <v>75</v>
      </c>
      <c r="AJ9" s="40">
        <v>88</v>
      </c>
      <c r="AK9" s="40">
        <v>102</v>
      </c>
      <c r="AL9" s="53">
        <v>292</v>
      </c>
      <c r="AM9" s="40">
        <v>163</v>
      </c>
      <c r="AN9" s="40">
        <v>129</v>
      </c>
      <c r="AO9" s="40">
        <v>155</v>
      </c>
      <c r="AP9" s="40">
        <v>76</v>
      </c>
      <c r="AQ9" s="46">
        <v>79</v>
      </c>
    </row>
    <row r="10" spans="1:43" ht="20" customHeight="1" x14ac:dyDescent="0.25">
      <c r="A10" s="84" t="s">
        <v>208</v>
      </c>
      <c r="B10" s="47">
        <v>0.29388197086198464</v>
      </c>
      <c r="C10" s="41">
        <v>0.32232768876193868</v>
      </c>
      <c r="D10" s="41">
        <v>0.15843663543172645</v>
      </c>
      <c r="E10" s="41">
        <v>0.22195217765094305</v>
      </c>
      <c r="F10" s="41">
        <v>0.48730153070852716</v>
      </c>
      <c r="G10" s="41">
        <v>0.29924080224762722</v>
      </c>
      <c r="H10" s="54">
        <v>0.36979583737403177</v>
      </c>
      <c r="I10" s="41">
        <v>0.18866995724911462</v>
      </c>
      <c r="J10" s="41">
        <v>0.17134630707166656</v>
      </c>
      <c r="K10" s="41">
        <v>0.34339589317560831</v>
      </c>
      <c r="L10" s="41">
        <v>0.49283497994659242</v>
      </c>
      <c r="M10" s="54">
        <v>0.37257977559129274</v>
      </c>
      <c r="N10" s="41">
        <v>0.21834430781250513</v>
      </c>
      <c r="O10" s="41">
        <v>0.19319021142344553</v>
      </c>
      <c r="P10" s="54">
        <v>0.21339961307264821</v>
      </c>
      <c r="Q10" s="41">
        <v>0.39310661639935246</v>
      </c>
      <c r="R10" s="54">
        <v>0.29505338322048658</v>
      </c>
      <c r="S10" s="41">
        <v>0.29242750868468825</v>
      </c>
      <c r="T10" s="54">
        <v>0.28081730902931179</v>
      </c>
      <c r="U10" s="41">
        <v>0.30682033703780182</v>
      </c>
      <c r="V10" s="41">
        <v>0.2744783818736613</v>
      </c>
      <c r="W10" s="41">
        <v>0.31602238298877827</v>
      </c>
      <c r="X10" s="54">
        <v>0.2421146003523221</v>
      </c>
      <c r="Y10" s="41">
        <v>0.25181150843977046</v>
      </c>
      <c r="Z10" s="41">
        <v>0.30661012853718872</v>
      </c>
      <c r="AA10" s="41">
        <v>0.3173359653408509</v>
      </c>
      <c r="AB10" s="41">
        <v>0.4180906388280643</v>
      </c>
      <c r="AC10" s="41">
        <v>0.31854400294090679</v>
      </c>
      <c r="AD10" s="41">
        <v>0.36106316325640875</v>
      </c>
      <c r="AE10" s="54">
        <v>0.27511474151249665</v>
      </c>
      <c r="AF10" s="41">
        <v>0.31943379495091295</v>
      </c>
      <c r="AG10" s="54">
        <v>0.2810256541833599</v>
      </c>
      <c r="AH10" s="41">
        <v>0.31528642005602098</v>
      </c>
      <c r="AI10" s="41">
        <v>0.34943744399455712</v>
      </c>
      <c r="AJ10" s="41">
        <v>0.27914711388931024</v>
      </c>
      <c r="AK10" s="41">
        <v>0.25493685428359603</v>
      </c>
      <c r="AL10" s="54">
        <v>0.28296629214193803</v>
      </c>
      <c r="AM10" s="41">
        <v>0.29921481319300225</v>
      </c>
      <c r="AN10" s="41">
        <v>0.25736444651421775</v>
      </c>
      <c r="AO10" s="41">
        <v>0.32479805007010221</v>
      </c>
      <c r="AP10" s="41">
        <v>0.30999246252004425</v>
      </c>
      <c r="AQ10" s="47">
        <v>0.3384064639716266</v>
      </c>
    </row>
    <row r="11" spans="1:43" ht="20" customHeight="1" x14ac:dyDescent="0.25">
      <c r="A11" s="84"/>
      <c r="B11" s="44">
        <v>602</v>
      </c>
      <c r="C11" s="38">
        <v>85</v>
      </c>
      <c r="D11" s="38">
        <v>64</v>
      </c>
      <c r="E11" s="38">
        <v>39</v>
      </c>
      <c r="F11" s="38">
        <v>172</v>
      </c>
      <c r="G11" s="38">
        <v>54</v>
      </c>
      <c r="H11" s="51">
        <v>123</v>
      </c>
      <c r="I11" s="38">
        <v>89</v>
      </c>
      <c r="J11" s="38">
        <v>29</v>
      </c>
      <c r="K11" s="38">
        <v>32</v>
      </c>
      <c r="L11" s="38">
        <v>99</v>
      </c>
      <c r="M11" s="51">
        <v>213</v>
      </c>
      <c r="N11" s="38">
        <v>95</v>
      </c>
      <c r="O11" s="38">
        <v>25</v>
      </c>
      <c r="P11" s="51">
        <v>150</v>
      </c>
      <c r="Q11" s="38">
        <v>282</v>
      </c>
      <c r="R11" s="51">
        <v>292</v>
      </c>
      <c r="S11" s="38">
        <v>308</v>
      </c>
      <c r="T11" s="51">
        <v>157</v>
      </c>
      <c r="U11" s="38">
        <v>152</v>
      </c>
      <c r="V11" s="38">
        <v>139</v>
      </c>
      <c r="W11" s="38">
        <v>154</v>
      </c>
      <c r="X11" s="51">
        <v>116</v>
      </c>
      <c r="Y11" s="38">
        <v>83</v>
      </c>
      <c r="Z11" s="38">
        <v>82</v>
      </c>
      <c r="AA11" s="38">
        <v>208</v>
      </c>
      <c r="AB11" s="38">
        <v>40</v>
      </c>
      <c r="AC11" s="38">
        <v>54</v>
      </c>
      <c r="AD11" s="38">
        <v>20</v>
      </c>
      <c r="AE11" s="51">
        <v>325</v>
      </c>
      <c r="AF11" s="38">
        <v>277</v>
      </c>
      <c r="AG11" s="51">
        <v>114</v>
      </c>
      <c r="AH11" s="38">
        <v>117</v>
      </c>
      <c r="AI11" s="38">
        <v>101</v>
      </c>
      <c r="AJ11" s="38">
        <v>101</v>
      </c>
      <c r="AK11" s="38">
        <v>96</v>
      </c>
      <c r="AL11" s="51">
        <v>344</v>
      </c>
      <c r="AM11" s="38">
        <v>222</v>
      </c>
      <c r="AN11" s="38">
        <v>121</v>
      </c>
      <c r="AO11" s="38">
        <v>228</v>
      </c>
      <c r="AP11" s="38">
        <v>104</v>
      </c>
      <c r="AQ11" s="44">
        <v>124</v>
      </c>
    </row>
    <row r="12" spans="1:43" ht="20" customHeight="1" x14ac:dyDescent="0.25">
      <c r="A12" s="83" t="s">
        <v>70</v>
      </c>
      <c r="B12" s="45">
        <v>1.376587130960822E-2</v>
      </c>
      <c r="C12" s="39">
        <v>7.6699312792675878E-3</v>
      </c>
      <c r="D12" s="39">
        <v>8.8412785005573605E-3</v>
      </c>
      <c r="E12" s="39">
        <v>1.8092680887826465E-2</v>
      </c>
      <c r="F12" s="39">
        <v>1.7584933308281633E-2</v>
      </c>
      <c r="G12" s="39">
        <v>0</v>
      </c>
      <c r="H12" s="52">
        <v>7.7623048915093085E-3</v>
      </c>
      <c r="I12" s="39">
        <v>9.7582672783773899E-3</v>
      </c>
      <c r="J12" s="39">
        <v>3.6211438416774615E-3</v>
      </c>
      <c r="K12" s="39">
        <v>2.2527557996385634E-2</v>
      </c>
      <c r="L12" s="39">
        <v>0</v>
      </c>
      <c r="M12" s="52">
        <v>5.616947092062341E-3</v>
      </c>
      <c r="N12" s="39">
        <v>1.6511602695563163E-2</v>
      </c>
      <c r="O12" s="39">
        <v>0</v>
      </c>
      <c r="P12" s="52">
        <v>9.8502704165686055E-3</v>
      </c>
      <c r="Q12" s="39">
        <v>7.7071527525421424E-3</v>
      </c>
      <c r="R12" s="52">
        <v>1.4148889432133209E-2</v>
      </c>
      <c r="S12" s="39">
        <v>1.3497890657489969E-2</v>
      </c>
      <c r="T12" s="52">
        <v>3.2135855134350189E-2</v>
      </c>
      <c r="U12" s="39">
        <v>8.6946510107535138E-3</v>
      </c>
      <c r="V12" s="39">
        <v>7.4887763914313274E-3</v>
      </c>
      <c r="W12" s="39">
        <v>4.3024736947398692E-3</v>
      </c>
      <c r="X12" s="52">
        <v>1.0434192957345189E-2</v>
      </c>
      <c r="Y12" s="39">
        <v>2.0294188672497663E-2</v>
      </c>
      <c r="Z12" s="39">
        <v>0</v>
      </c>
      <c r="AA12" s="39">
        <v>1.9955891556105741E-2</v>
      </c>
      <c r="AB12" s="39">
        <v>3.6199915823656233E-2</v>
      </c>
      <c r="AC12" s="39">
        <v>0</v>
      </c>
      <c r="AD12" s="39">
        <v>0</v>
      </c>
      <c r="AE12" s="52">
        <v>1.1875815450763156E-2</v>
      </c>
      <c r="AF12" s="39">
        <v>1.633920666583509E-2</v>
      </c>
      <c r="AG12" s="52">
        <v>1.8424418027142439E-2</v>
      </c>
      <c r="AH12" s="39">
        <v>2.1032780180333895E-2</v>
      </c>
      <c r="AI12" s="39">
        <v>1.1742566357496377E-2</v>
      </c>
      <c r="AJ12" s="39">
        <v>1.4050172741449939E-2</v>
      </c>
      <c r="AK12" s="39">
        <v>7.7063784065134928E-3</v>
      </c>
      <c r="AL12" s="52">
        <v>9.0672585279223065E-3</v>
      </c>
      <c r="AM12" s="39">
        <v>7.0631232355666766E-3</v>
      </c>
      <c r="AN12" s="39">
        <v>1.2225057456864856E-2</v>
      </c>
      <c r="AO12" s="39">
        <v>1.8484529586483146E-2</v>
      </c>
      <c r="AP12" s="39">
        <v>2.5593524310748933E-2</v>
      </c>
      <c r="AQ12" s="45">
        <v>1.1950365217492322E-2</v>
      </c>
    </row>
    <row r="13" spans="1:43" ht="20" customHeight="1" x14ac:dyDescent="0.25">
      <c r="A13" s="83"/>
      <c r="B13" s="46">
        <v>28</v>
      </c>
      <c r="C13" s="40">
        <v>2</v>
      </c>
      <c r="D13" s="40">
        <v>4</v>
      </c>
      <c r="E13" s="40">
        <v>3</v>
      </c>
      <c r="F13" s="40">
        <v>6</v>
      </c>
      <c r="G13" s="40">
        <v>0</v>
      </c>
      <c r="H13" s="53">
        <v>3</v>
      </c>
      <c r="I13" s="40">
        <v>5</v>
      </c>
      <c r="J13" s="40">
        <v>1</v>
      </c>
      <c r="K13" s="40">
        <v>2</v>
      </c>
      <c r="L13" s="40">
        <v>0</v>
      </c>
      <c r="M13" s="53">
        <v>3</v>
      </c>
      <c r="N13" s="40">
        <v>7</v>
      </c>
      <c r="O13" s="40">
        <v>0</v>
      </c>
      <c r="P13" s="53">
        <v>7</v>
      </c>
      <c r="Q13" s="40">
        <v>6</v>
      </c>
      <c r="R13" s="53">
        <v>14</v>
      </c>
      <c r="S13" s="40">
        <v>14</v>
      </c>
      <c r="T13" s="53">
        <v>18</v>
      </c>
      <c r="U13" s="40">
        <v>4</v>
      </c>
      <c r="V13" s="40">
        <v>4</v>
      </c>
      <c r="W13" s="40">
        <v>2</v>
      </c>
      <c r="X13" s="53">
        <v>5</v>
      </c>
      <c r="Y13" s="40">
        <v>7</v>
      </c>
      <c r="Z13" s="40">
        <v>0</v>
      </c>
      <c r="AA13" s="40">
        <v>13</v>
      </c>
      <c r="AB13" s="40">
        <v>3</v>
      </c>
      <c r="AC13" s="40">
        <v>0</v>
      </c>
      <c r="AD13" s="40">
        <v>0</v>
      </c>
      <c r="AE13" s="53">
        <v>14</v>
      </c>
      <c r="AF13" s="40">
        <v>14</v>
      </c>
      <c r="AG13" s="53">
        <v>7</v>
      </c>
      <c r="AH13" s="40">
        <v>8</v>
      </c>
      <c r="AI13" s="40">
        <v>3</v>
      </c>
      <c r="AJ13" s="40">
        <v>5</v>
      </c>
      <c r="AK13" s="40">
        <v>3</v>
      </c>
      <c r="AL13" s="53">
        <v>11</v>
      </c>
      <c r="AM13" s="40">
        <v>5</v>
      </c>
      <c r="AN13" s="40">
        <v>6</v>
      </c>
      <c r="AO13" s="40">
        <v>13</v>
      </c>
      <c r="AP13" s="40">
        <v>9</v>
      </c>
      <c r="AQ13" s="46">
        <v>4</v>
      </c>
    </row>
    <row r="14" spans="1:43" ht="20" customHeight="1" x14ac:dyDescent="0.25">
      <c r="A14" s="84" t="s">
        <v>53</v>
      </c>
      <c r="B14" s="47">
        <v>0.18991829382518471</v>
      </c>
      <c r="C14" s="41">
        <v>0.12188597306270314</v>
      </c>
      <c r="D14" s="41">
        <v>0.11239228724127737</v>
      </c>
      <c r="E14" s="41">
        <v>0.14977605011249703</v>
      </c>
      <c r="F14" s="41">
        <v>0.13221265799822518</v>
      </c>
      <c r="G14" s="41">
        <v>0.1582981293955599</v>
      </c>
      <c r="H14" s="54">
        <v>0.12387143103060148</v>
      </c>
      <c r="I14" s="41">
        <v>0.12685031990539375</v>
      </c>
      <c r="J14" s="41">
        <v>0.1831881427352624</v>
      </c>
      <c r="K14" s="41">
        <v>0.15978248957521826</v>
      </c>
      <c r="L14" s="41">
        <v>0.1413395798893117</v>
      </c>
      <c r="M14" s="54">
        <v>0.13176672020676558</v>
      </c>
      <c r="N14" s="41">
        <v>0.134445258520869</v>
      </c>
      <c r="O14" s="41">
        <v>0.17973385087355936</v>
      </c>
      <c r="P14" s="54">
        <v>0.19032161537107625</v>
      </c>
      <c r="Q14" s="41">
        <v>0.12261037253345541</v>
      </c>
      <c r="R14" s="54">
        <v>0.14922690869568675</v>
      </c>
      <c r="S14" s="41">
        <v>0.22568646543803744</v>
      </c>
      <c r="T14" s="54">
        <v>0.15842720162265811</v>
      </c>
      <c r="U14" s="41">
        <v>0.2311155817086134</v>
      </c>
      <c r="V14" s="41">
        <v>0.21297927704154318</v>
      </c>
      <c r="W14" s="41">
        <v>0.16009917740303398</v>
      </c>
      <c r="X14" s="54">
        <v>0.2067507475656139</v>
      </c>
      <c r="Y14" s="41">
        <v>0.1891513759253074</v>
      </c>
      <c r="Z14" s="41">
        <v>0.19041032828333454</v>
      </c>
      <c r="AA14" s="41">
        <v>0.18151960721981231</v>
      </c>
      <c r="AB14" s="41">
        <v>0.146171939663229</v>
      </c>
      <c r="AC14" s="41">
        <v>0.2203974876223917</v>
      </c>
      <c r="AD14" s="41">
        <v>0.12854882660766209</v>
      </c>
      <c r="AE14" s="54">
        <v>0.16802721925666358</v>
      </c>
      <c r="AF14" s="41">
        <v>0.21972327334965081</v>
      </c>
      <c r="AG14" s="54">
        <v>0.20390064218659298</v>
      </c>
      <c r="AH14" s="41">
        <v>0.1662391925111309</v>
      </c>
      <c r="AI14" s="41">
        <v>0.17229959889914984</v>
      </c>
      <c r="AJ14" s="41">
        <v>0.17385347379510566</v>
      </c>
      <c r="AK14" s="41">
        <v>0.14983981176343159</v>
      </c>
      <c r="AL14" s="54">
        <v>0.16936092018614168</v>
      </c>
      <c r="AM14" s="41">
        <v>0.15171362359980867</v>
      </c>
      <c r="AN14" s="41">
        <v>0.1971667347295066</v>
      </c>
      <c r="AO14" s="41">
        <v>0.21327281165501208</v>
      </c>
      <c r="AP14" s="41">
        <v>0.23350793729111824</v>
      </c>
      <c r="AQ14" s="47">
        <v>0.19467388985778761</v>
      </c>
    </row>
    <row r="15" spans="1:43" ht="20" customHeight="1" x14ac:dyDescent="0.25">
      <c r="A15" s="92"/>
      <c r="B15" s="59">
        <v>389</v>
      </c>
      <c r="C15" s="58">
        <v>32</v>
      </c>
      <c r="D15" s="58">
        <v>45</v>
      </c>
      <c r="E15" s="58">
        <v>26</v>
      </c>
      <c r="F15" s="58">
        <v>47</v>
      </c>
      <c r="G15" s="58">
        <v>28</v>
      </c>
      <c r="H15" s="60">
        <v>41</v>
      </c>
      <c r="I15" s="58">
        <v>60</v>
      </c>
      <c r="J15" s="58">
        <v>31</v>
      </c>
      <c r="K15" s="58">
        <v>15</v>
      </c>
      <c r="L15" s="58">
        <v>28</v>
      </c>
      <c r="M15" s="60">
        <v>75</v>
      </c>
      <c r="N15" s="58">
        <v>59</v>
      </c>
      <c r="O15" s="58">
        <v>23</v>
      </c>
      <c r="P15" s="60">
        <v>134</v>
      </c>
      <c r="Q15" s="58">
        <v>88</v>
      </c>
      <c r="R15" s="60">
        <v>147</v>
      </c>
      <c r="S15" s="58">
        <v>238</v>
      </c>
      <c r="T15" s="60">
        <v>89</v>
      </c>
      <c r="U15" s="58">
        <v>115</v>
      </c>
      <c r="V15" s="58">
        <v>108</v>
      </c>
      <c r="W15" s="58">
        <v>78</v>
      </c>
      <c r="X15" s="60">
        <v>99</v>
      </c>
      <c r="Y15" s="58">
        <v>62</v>
      </c>
      <c r="Z15" s="58">
        <v>51</v>
      </c>
      <c r="AA15" s="58">
        <v>119</v>
      </c>
      <c r="AB15" s="58">
        <v>14</v>
      </c>
      <c r="AC15" s="58">
        <v>38</v>
      </c>
      <c r="AD15" s="58">
        <v>7</v>
      </c>
      <c r="AE15" s="60">
        <v>199</v>
      </c>
      <c r="AF15" s="58">
        <v>191</v>
      </c>
      <c r="AG15" s="60">
        <v>83</v>
      </c>
      <c r="AH15" s="58">
        <v>62</v>
      </c>
      <c r="AI15" s="58">
        <v>50</v>
      </c>
      <c r="AJ15" s="58">
        <v>63</v>
      </c>
      <c r="AK15" s="58">
        <v>57</v>
      </c>
      <c r="AL15" s="60">
        <v>206</v>
      </c>
      <c r="AM15" s="58">
        <v>113</v>
      </c>
      <c r="AN15" s="58">
        <v>93</v>
      </c>
      <c r="AO15" s="58">
        <v>150</v>
      </c>
      <c r="AP15" s="58">
        <v>78</v>
      </c>
      <c r="AQ15" s="59">
        <v>71</v>
      </c>
    </row>
    <row r="17" spans="1:1" x14ac:dyDescent="0.25">
      <c r="A17" s="26" t="s">
        <v>337</v>
      </c>
    </row>
  </sheetData>
  <mergeCells count="17">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s>
  <hyperlinks>
    <hyperlink ref="A17" location="'Index'!B67" display="Return to index" xr:uid="{D0B3A5B3-0B01-4C4C-B696-7DFDDAC8AD80}"/>
  </hyperlinks>
  <pageMargins left="0.7" right="0.7" top="0.75" bottom="0.75" header="0.3" footer="0.3"/>
  <headerFooter alignWithMargins="0"/>
  <drawing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O14"/>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15" width="14.7265625" customWidth="1"/>
  </cols>
  <sheetData>
    <row r="1" spans="1:15" ht="45" customHeight="1" x14ac:dyDescent="0.25">
      <c r="A1" s="87" t="s">
        <v>209</v>
      </c>
      <c r="B1" s="87"/>
      <c r="C1" s="87"/>
      <c r="D1" s="87"/>
      <c r="E1" s="87"/>
      <c r="F1" s="87"/>
      <c r="G1" s="87"/>
      <c r="H1" s="87"/>
      <c r="I1" s="87"/>
      <c r="J1" s="87"/>
      <c r="K1" s="87"/>
      <c r="L1" s="87"/>
      <c r="M1" s="87"/>
      <c r="N1" s="87"/>
      <c r="O1" s="87"/>
    </row>
    <row r="2" spans="1:15" s="25" customFormat="1" ht="137.5" x14ac:dyDescent="0.25">
      <c r="A2" s="61"/>
      <c r="B2" s="29" t="s">
        <v>210</v>
      </c>
      <c r="C2" s="29" t="s">
        <v>211</v>
      </c>
      <c r="D2" s="29" t="s">
        <v>212</v>
      </c>
      <c r="E2" s="29" t="s">
        <v>213</v>
      </c>
      <c r="F2" s="29" t="s">
        <v>214</v>
      </c>
      <c r="G2" s="29" t="s">
        <v>215</v>
      </c>
      <c r="H2" s="29" t="s">
        <v>216</v>
      </c>
      <c r="I2" s="29" t="s">
        <v>217</v>
      </c>
      <c r="J2" s="29" t="s">
        <v>218</v>
      </c>
      <c r="K2" s="29" t="s">
        <v>219</v>
      </c>
      <c r="L2" s="29" t="s">
        <v>220</v>
      </c>
      <c r="M2" s="29" t="s">
        <v>221</v>
      </c>
      <c r="N2" s="29" t="s">
        <v>222</v>
      </c>
      <c r="O2" s="62" t="s">
        <v>223</v>
      </c>
    </row>
    <row r="3" spans="1:15" ht="24" customHeight="1" x14ac:dyDescent="0.25">
      <c r="A3" s="34" t="s">
        <v>438</v>
      </c>
      <c r="B3" s="63">
        <v>2050</v>
      </c>
      <c r="C3" s="63">
        <v>2050</v>
      </c>
      <c r="D3" s="63">
        <v>2050</v>
      </c>
      <c r="E3" s="63">
        <v>2050</v>
      </c>
      <c r="F3" s="63">
        <v>2050</v>
      </c>
      <c r="G3" s="63">
        <v>2050</v>
      </c>
      <c r="H3" s="63">
        <v>2050</v>
      </c>
      <c r="I3" s="63">
        <v>2050</v>
      </c>
      <c r="J3" s="63">
        <v>2050</v>
      </c>
      <c r="K3" s="63">
        <v>2050</v>
      </c>
      <c r="L3" s="63">
        <v>2050</v>
      </c>
      <c r="M3" s="63">
        <v>2050</v>
      </c>
      <c r="N3" s="63">
        <v>2050</v>
      </c>
      <c r="O3" s="64">
        <v>2050</v>
      </c>
    </row>
    <row r="4" spans="1:15" s="24" customFormat="1" ht="24" customHeight="1" x14ac:dyDescent="0.25">
      <c r="A4" s="32" t="s">
        <v>439</v>
      </c>
      <c r="B4" s="55">
        <v>2050</v>
      </c>
      <c r="C4" s="55">
        <v>2050</v>
      </c>
      <c r="D4" s="55">
        <v>2050</v>
      </c>
      <c r="E4" s="55">
        <v>2050</v>
      </c>
      <c r="F4" s="55">
        <v>2050</v>
      </c>
      <c r="G4" s="55">
        <v>2050</v>
      </c>
      <c r="H4" s="55">
        <v>2050</v>
      </c>
      <c r="I4" s="55">
        <v>2050</v>
      </c>
      <c r="J4" s="55">
        <v>2050</v>
      </c>
      <c r="K4" s="55">
        <v>2050</v>
      </c>
      <c r="L4" s="55">
        <v>2050</v>
      </c>
      <c r="M4" s="55">
        <v>2050</v>
      </c>
      <c r="N4" s="55">
        <v>2050</v>
      </c>
      <c r="O4" s="65">
        <v>2050</v>
      </c>
    </row>
    <row r="5" spans="1:15" ht="20" customHeight="1" x14ac:dyDescent="0.25">
      <c r="A5" s="96" t="s">
        <v>224</v>
      </c>
      <c r="B5" s="37">
        <v>0.28786748863270634</v>
      </c>
      <c r="C5" s="50">
        <v>0.37391618829020645</v>
      </c>
      <c r="D5" s="50">
        <v>0.10983637990676755</v>
      </c>
      <c r="E5" s="50">
        <v>0.17916129593893237</v>
      </c>
      <c r="F5" s="50">
        <v>0.16491014124301709</v>
      </c>
      <c r="G5" s="50">
        <v>0.34838089478033896</v>
      </c>
      <c r="H5" s="50">
        <v>0.10664336825342824</v>
      </c>
      <c r="I5" s="50">
        <v>0.22948339158348299</v>
      </c>
      <c r="J5" s="50">
        <v>0.19223362902813071</v>
      </c>
      <c r="K5" s="50">
        <v>0.11347954405151744</v>
      </c>
      <c r="L5" s="50">
        <v>0.19012799154115481</v>
      </c>
      <c r="M5" s="50">
        <v>0.12695506543666094</v>
      </c>
      <c r="N5" s="50">
        <v>0.10979585956839211</v>
      </c>
      <c r="O5" s="66">
        <v>0.14399835256717999</v>
      </c>
    </row>
    <row r="6" spans="1:15" ht="20" customHeight="1" x14ac:dyDescent="0.25">
      <c r="A6" s="94"/>
      <c r="B6" s="38">
        <v>590</v>
      </c>
      <c r="C6" s="51">
        <v>767</v>
      </c>
      <c r="D6" s="51">
        <v>225</v>
      </c>
      <c r="E6" s="51">
        <v>367</v>
      </c>
      <c r="F6" s="51">
        <v>338</v>
      </c>
      <c r="G6" s="51">
        <v>714</v>
      </c>
      <c r="H6" s="51">
        <v>219</v>
      </c>
      <c r="I6" s="51">
        <v>470</v>
      </c>
      <c r="J6" s="51">
        <v>394</v>
      </c>
      <c r="K6" s="51">
        <v>233</v>
      </c>
      <c r="L6" s="51">
        <v>390</v>
      </c>
      <c r="M6" s="51">
        <v>260</v>
      </c>
      <c r="N6" s="51">
        <v>225</v>
      </c>
      <c r="O6" s="67">
        <v>295</v>
      </c>
    </row>
    <row r="7" spans="1:15" ht="20" customHeight="1" x14ac:dyDescent="0.25">
      <c r="A7" s="93" t="s">
        <v>225</v>
      </c>
      <c r="B7" s="39">
        <v>0.43416379897961604</v>
      </c>
      <c r="C7" s="52">
        <v>0.41348916112818612</v>
      </c>
      <c r="D7" s="52">
        <v>0.31708300584943355</v>
      </c>
      <c r="E7" s="52">
        <v>0.40468552519192974</v>
      </c>
      <c r="F7" s="52">
        <v>0.4006205292521054</v>
      </c>
      <c r="G7" s="52">
        <v>0.38425387392438209</v>
      </c>
      <c r="H7" s="52">
        <v>0.30938380611020561</v>
      </c>
      <c r="I7" s="52">
        <v>0.38415517098141999</v>
      </c>
      <c r="J7" s="52">
        <v>0.40497551867583886</v>
      </c>
      <c r="K7" s="52">
        <v>0.36592856543468394</v>
      </c>
      <c r="L7" s="52">
        <v>0.4525277414339765</v>
      </c>
      <c r="M7" s="52">
        <v>0.34755932934233769</v>
      </c>
      <c r="N7" s="52">
        <v>0.32441532778707816</v>
      </c>
      <c r="O7" s="68">
        <v>0.41586952729817966</v>
      </c>
    </row>
    <row r="8" spans="1:15" ht="20" customHeight="1" x14ac:dyDescent="0.25">
      <c r="A8" s="93"/>
      <c r="B8" s="40">
        <v>890</v>
      </c>
      <c r="C8" s="53">
        <v>848</v>
      </c>
      <c r="D8" s="53">
        <v>650</v>
      </c>
      <c r="E8" s="53">
        <v>830</v>
      </c>
      <c r="F8" s="53">
        <v>821</v>
      </c>
      <c r="G8" s="53">
        <v>788</v>
      </c>
      <c r="H8" s="53">
        <v>634</v>
      </c>
      <c r="I8" s="53">
        <v>788</v>
      </c>
      <c r="J8" s="53">
        <v>830</v>
      </c>
      <c r="K8" s="53">
        <v>750</v>
      </c>
      <c r="L8" s="53">
        <v>928</v>
      </c>
      <c r="M8" s="53">
        <v>712</v>
      </c>
      <c r="N8" s="53">
        <v>665</v>
      </c>
      <c r="O8" s="69">
        <v>853</v>
      </c>
    </row>
    <row r="9" spans="1:15" ht="20" customHeight="1" x14ac:dyDescent="0.25">
      <c r="A9" s="94" t="s">
        <v>226</v>
      </c>
      <c r="B9" s="41">
        <v>0.27796871238767623</v>
      </c>
      <c r="C9" s="54">
        <v>0.21259465058160557</v>
      </c>
      <c r="D9" s="54">
        <v>0.57308061424379708</v>
      </c>
      <c r="E9" s="54">
        <v>0.41615317886913611</v>
      </c>
      <c r="F9" s="54">
        <v>0.4344693295048756</v>
      </c>
      <c r="G9" s="54">
        <v>0.26736523129527773</v>
      </c>
      <c r="H9" s="54">
        <v>0.58397282563636477</v>
      </c>
      <c r="I9" s="54">
        <v>0.38636143743509527</v>
      </c>
      <c r="J9" s="54">
        <v>0.4027908522960289</v>
      </c>
      <c r="K9" s="54">
        <v>0.52059189051379684</v>
      </c>
      <c r="L9" s="54">
        <v>0.35734426702486716</v>
      </c>
      <c r="M9" s="54">
        <v>0.52548560522099941</v>
      </c>
      <c r="N9" s="54">
        <v>0.5657888126445284</v>
      </c>
      <c r="O9" s="70">
        <v>0.44013212013463826</v>
      </c>
    </row>
    <row r="10" spans="1:15" ht="20" customHeight="1" x14ac:dyDescent="0.25">
      <c r="A10" s="94"/>
      <c r="B10" s="38">
        <v>570</v>
      </c>
      <c r="C10" s="51">
        <v>436</v>
      </c>
      <c r="D10" s="51">
        <v>1175</v>
      </c>
      <c r="E10" s="51">
        <v>853</v>
      </c>
      <c r="F10" s="51">
        <v>891</v>
      </c>
      <c r="G10" s="51">
        <v>548</v>
      </c>
      <c r="H10" s="51">
        <v>1197</v>
      </c>
      <c r="I10" s="51">
        <v>792</v>
      </c>
      <c r="J10" s="51">
        <v>826</v>
      </c>
      <c r="K10" s="51">
        <v>1067</v>
      </c>
      <c r="L10" s="51">
        <v>733</v>
      </c>
      <c r="M10" s="51">
        <v>1077</v>
      </c>
      <c r="N10" s="51">
        <v>1160</v>
      </c>
      <c r="O10" s="67">
        <v>902</v>
      </c>
    </row>
    <row r="11" spans="1:15" ht="20" customHeight="1" x14ac:dyDescent="0.25">
      <c r="A11" s="93" t="s">
        <v>227</v>
      </c>
      <c r="B11" s="39">
        <v>0.7220312876123236</v>
      </c>
      <c r="C11" s="52">
        <v>0.78740534941839468</v>
      </c>
      <c r="D11" s="52">
        <v>0.42691938575620098</v>
      </c>
      <c r="E11" s="52">
        <v>0.58384682113086195</v>
      </c>
      <c r="F11" s="52">
        <v>0.56553067049512262</v>
      </c>
      <c r="G11" s="52">
        <v>0.73263476870472244</v>
      </c>
      <c r="H11" s="52">
        <v>0.41602717436363384</v>
      </c>
      <c r="I11" s="52">
        <v>0.61363856256490346</v>
      </c>
      <c r="J11" s="52">
        <v>0.59720914770396927</v>
      </c>
      <c r="K11" s="52">
        <v>0.47940810948620161</v>
      </c>
      <c r="L11" s="52">
        <v>0.6426557329751319</v>
      </c>
      <c r="M11" s="52">
        <v>0.47451439477899882</v>
      </c>
      <c r="N11" s="52">
        <v>0.4342111873554701</v>
      </c>
      <c r="O11" s="68">
        <v>0.55986787986535991</v>
      </c>
    </row>
    <row r="12" spans="1:15" ht="20" customHeight="1" x14ac:dyDescent="0.25">
      <c r="A12" s="95"/>
      <c r="B12" s="42">
        <v>1480</v>
      </c>
      <c r="C12" s="57">
        <v>1614</v>
      </c>
      <c r="D12" s="57">
        <v>875</v>
      </c>
      <c r="E12" s="57">
        <v>1197</v>
      </c>
      <c r="F12" s="57">
        <v>1159</v>
      </c>
      <c r="G12" s="57">
        <v>1502</v>
      </c>
      <c r="H12" s="57">
        <v>853</v>
      </c>
      <c r="I12" s="57">
        <v>1258</v>
      </c>
      <c r="J12" s="57">
        <v>1224</v>
      </c>
      <c r="K12" s="57">
        <v>983</v>
      </c>
      <c r="L12" s="57">
        <v>1317</v>
      </c>
      <c r="M12" s="57">
        <v>973</v>
      </c>
      <c r="N12" s="57">
        <v>890</v>
      </c>
      <c r="O12" s="71">
        <v>1148</v>
      </c>
    </row>
    <row r="14" spans="1:15" x14ac:dyDescent="0.25">
      <c r="A14" s="26" t="s">
        <v>337</v>
      </c>
    </row>
  </sheetData>
  <mergeCells count="5">
    <mergeCell ref="A11:A12"/>
    <mergeCell ref="A1:O1"/>
    <mergeCell ref="A5:A6"/>
    <mergeCell ref="A7:A8"/>
    <mergeCell ref="A9:A10"/>
  </mergeCells>
  <hyperlinks>
    <hyperlink ref="A14" location="'Index'!B68" display="Return to index" xr:uid="{86A0D7FE-1A21-438E-B534-8FA8D4BB1BF8}"/>
  </hyperlinks>
  <pageMargins left="0.7" right="0.7" top="0.75" bottom="0.75" header="0.3" footer="0.3"/>
  <headerFooter alignWithMargins="0"/>
  <drawing r:id="rId1"/>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228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0.28786748863270634</v>
      </c>
      <c r="C6" s="37">
        <v>0.30256478026054351</v>
      </c>
      <c r="D6" s="37">
        <v>0.42052390839735315</v>
      </c>
      <c r="E6" s="37">
        <v>0.31010899944831016</v>
      </c>
      <c r="F6" s="37">
        <v>0.24469898050509087</v>
      </c>
      <c r="G6" s="37">
        <v>0.31221319717758567</v>
      </c>
      <c r="H6" s="50">
        <v>0.30319884347713755</v>
      </c>
      <c r="I6" s="37">
        <v>0.39003555999941236</v>
      </c>
      <c r="J6" s="37">
        <v>0.33925618200659663</v>
      </c>
      <c r="K6" s="37">
        <v>0.27750571602201929</v>
      </c>
      <c r="L6" s="37">
        <v>0.2352301512969007</v>
      </c>
      <c r="M6" s="50">
        <v>0.29231308161667829</v>
      </c>
      <c r="N6" s="37">
        <v>0.39341924543975387</v>
      </c>
      <c r="O6" s="37">
        <v>0.25704855626713735</v>
      </c>
      <c r="P6" s="50">
        <v>0.32050812386724531</v>
      </c>
      <c r="Q6" s="37">
        <v>0.30060189413188287</v>
      </c>
      <c r="R6" s="50">
        <v>0.32226138917962011</v>
      </c>
      <c r="S6" s="37">
        <v>0.25636120672950702</v>
      </c>
      <c r="T6" s="50">
        <v>0.29488661258350229</v>
      </c>
      <c r="U6" s="37">
        <v>0.23509528517240846</v>
      </c>
      <c r="V6" s="37">
        <v>0.30596909129574579</v>
      </c>
      <c r="W6" s="37">
        <v>0.31473882503328732</v>
      </c>
      <c r="X6" s="50">
        <v>0.29986450979338503</v>
      </c>
      <c r="Y6" s="37">
        <v>0.26391546615817141</v>
      </c>
      <c r="Z6" s="37">
        <v>0.3299728362353172</v>
      </c>
      <c r="AA6" s="37">
        <v>0.30490127482451912</v>
      </c>
      <c r="AB6" s="37">
        <v>0.21798963755491452</v>
      </c>
      <c r="AC6" s="37">
        <v>0.23594196543535592</v>
      </c>
      <c r="AD6" s="37">
        <v>0.20444612817960425</v>
      </c>
      <c r="AE6" s="50">
        <v>0.32482184495027744</v>
      </c>
      <c r="AF6" s="37">
        <v>0.23755365730672806</v>
      </c>
      <c r="AG6" s="50">
        <v>0.27246417661447109</v>
      </c>
      <c r="AH6" s="37">
        <v>0.26859787155019554</v>
      </c>
      <c r="AI6" s="37">
        <v>0.25291163307464137</v>
      </c>
      <c r="AJ6" s="37">
        <v>0.30402973877657502</v>
      </c>
      <c r="AK6" s="37">
        <v>0.35240562986668705</v>
      </c>
      <c r="AL6" s="50">
        <v>0.30754656608512504</v>
      </c>
      <c r="AM6" s="37">
        <v>0.31299363713401629</v>
      </c>
      <c r="AN6" s="37">
        <v>0.29896393436875607</v>
      </c>
      <c r="AO6" s="37">
        <v>0.2635594176132886</v>
      </c>
      <c r="AP6" s="37">
        <v>0.27537006044199502</v>
      </c>
      <c r="AQ6" s="43">
        <v>0.25270377844917574</v>
      </c>
    </row>
    <row r="7" spans="1:43" ht="20" customHeight="1" x14ac:dyDescent="0.25">
      <c r="A7" s="84"/>
      <c r="B7" s="44">
        <v>590</v>
      </c>
      <c r="C7" s="38">
        <v>79</v>
      </c>
      <c r="D7" s="38">
        <v>169</v>
      </c>
      <c r="E7" s="38">
        <v>55</v>
      </c>
      <c r="F7" s="38">
        <v>86</v>
      </c>
      <c r="G7" s="38">
        <v>56</v>
      </c>
      <c r="H7" s="51">
        <v>101</v>
      </c>
      <c r="I7" s="38">
        <v>185</v>
      </c>
      <c r="J7" s="38">
        <v>58</v>
      </c>
      <c r="K7" s="38">
        <v>26</v>
      </c>
      <c r="L7" s="38">
        <v>47</v>
      </c>
      <c r="M7" s="51">
        <v>167</v>
      </c>
      <c r="N7" s="38">
        <v>172</v>
      </c>
      <c r="O7" s="38">
        <v>34</v>
      </c>
      <c r="P7" s="51">
        <v>226</v>
      </c>
      <c r="Q7" s="38">
        <v>216</v>
      </c>
      <c r="R7" s="51">
        <v>319</v>
      </c>
      <c r="S7" s="38">
        <v>270</v>
      </c>
      <c r="T7" s="51">
        <v>165</v>
      </c>
      <c r="U7" s="38">
        <v>117</v>
      </c>
      <c r="V7" s="38">
        <v>155</v>
      </c>
      <c r="W7" s="38">
        <v>153</v>
      </c>
      <c r="X7" s="51">
        <v>143</v>
      </c>
      <c r="Y7" s="38">
        <v>87</v>
      </c>
      <c r="Z7" s="38">
        <v>88</v>
      </c>
      <c r="AA7" s="38">
        <v>199</v>
      </c>
      <c r="AB7" s="38">
        <v>21</v>
      </c>
      <c r="AC7" s="38">
        <v>40</v>
      </c>
      <c r="AD7" s="38">
        <v>11</v>
      </c>
      <c r="AE7" s="51">
        <v>384</v>
      </c>
      <c r="AF7" s="38">
        <v>206</v>
      </c>
      <c r="AG7" s="51">
        <v>110</v>
      </c>
      <c r="AH7" s="38">
        <v>99</v>
      </c>
      <c r="AI7" s="38">
        <v>73</v>
      </c>
      <c r="AJ7" s="38">
        <v>110</v>
      </c>
      <c r="AK7" s="38">
        <v>133</v>
      </c>
      <c r="AL7" s="51">
        <v>374</v>
      </c>
      <c r="AM7" s="38">
        <v>233</v>
      </c>
      <c r="AN7" s="38">
        <v>141</v>
      </c>
      <c r="AO7" s="38">
        <v>185</v>
      </c>
      <c r="AP7" s="38">
        <v>93</v>
      </c>
      <c r="AQ7" s="44">
        <v>92</v>
      </c>
    </row>
    <row r="8" spans="1:43" ht="20" customHeight="1" x14ac:dyDescent="0.25">
      <c r="A8" s="83" t="s">
        <v>225</v>
      </c>
      <c r="B8" s="45">
        <v>0.43416379897961604</v>
      </c>
      <c r="C8" s="39">
        <v>0.53475048637838984</v>
      </c>
      <c r="D8" s="39">
        <v>0.38727730797182663</v>
      </c>
      <c r="E8" s="39">
        <v>0.45793928133002099</v>
      </c>
      <c r="F8" s="39">
        <v>0.48512953940336168</v>
      </c>
      <c r="G8" s="39">
        <v>0.39207309249585748</v>
      </c>
      <c r="H8" s="52">
        <v>0.53551863888699314</v>
      </c>
      <c r="I8" s="39">
        <v>0.42553081625723982</v>
      </c>
      <c r="J8" s="39">
        <v>0.51356631554889409</v>
      </c>
      <c r="K8" s="39">
        <v>0.43733452101206216</v>
      </c>
      <c r="L8" s="39">
        <v>0.48447699863628502</v>
      </c>
      <c r="M8" s="52">
        <v>0.53852305215659524</v>
      </c>
      <c r="N8" s="39">
        <v>0.38557450750797911</v>
      </c>
      <c r="O8" s="39">
        <v>0.54996813333993488</v>
      </c>
      <c r="P8" s="52">
        <v>0.45065158967029745</v>
      </c>
      <c r="Q8" s="39">
        <v>0.48531117364960397</v>
      </c>
      <c r="R8" s="52">
        <v>0.43371806948823105</v>
      </c>
      <c r="S8" s="39">
        <v>0.43546173765727703</v>
      </c>
      <c r="T8" s="52">
        <v>0.34739717720876423</v>
      </c>
      <c r="U8" s="39">
        <v>0.40850013540621127</v>
      </c>
      <c r="V8" s="39">
        <v>0.46054146370514515</v>
      </c>
      <c r="W8" s="39">
        <v>0.53294306333111974</v>
      </c>
      <c r="X8" s="52">
        <v>0.42956444518525033</v>
      </c>
      <c r="Y8" s="39">
        <v>0.43720456422730081</v>
      </c>
      <c r="Z8" s="39">
        <v>0.43193966346953239</v>
      </c>
      <c r="AA8" s="39">
        <v>0.45020492785514243</v>
      </c>
      <c r="AB8" s="39">
        <v>0.4676576034254743</v>
      </c>
      <c r="AC8" s="39">
        <v>0.40460128789925981</v>
      </c>
      <c r="AD8" s="39">
        <v>0.30948139565754146</v>
      </c>
      <c r="AE8" s="52">
        <v>0.42549235600911478</v>
      </c>
      <c r="AF8" s="39">
        <v>0.44597008009087069</v>
      </c>
      <c r="AG8" s="52">
        <v>0.42030220580000127</v>
      </c>
      <c r="AH8" s="39">
        <v>0.48794572334238479</v>
      </c>
      <c r="AI8" s="39">
        <v>0.46012991470947567</v>
      </c>
      <c r="AJ8" s="39">
        <v>0.4314781590676528</v>
      </c>
      <c r="AK8" s="39">
        <v>0.38205576903390581</v>
      </c>
      <c r="AL8" s="52">
        <v>0.45478932332869831</v>
      </c>
      <c r="AM8" s="39">
        <v>0.47775873616741921</v>
      </c>
      <c r="AN8" s="39">
        <v>0.41859776104384672</v>
      </c>
      <c r="AO8" s="39">
        <v>0.41144322560024948</v>
      </c>
      <c r="AP8" s="39">
        <v>0.38526965432963911</v>
      </c>
      <c r="AQ8" s="45">
        <v>0.43550041278902257</v>
      </c>
    </row>
    <row r="9" spans="1:43" ht="20" customHeight="1" x14ac:dyDescent="0.25">
      <c r="A9" s="83"/>
      <c r="B9" s="46">
        <v>890</v>
      </c>
      <c r="C9" s="40">
        <v>140</v>
      </c>
      <c r="D9" s="40">
        <v>156</v>
      </c>
      <c r="E9" s="40">
        <v>81</v>
      </c>
      <c r="F9" s="40">
        <v>171</v>
      </c>
      <c r="G9" s="40">
        <v>70</v>
      </c>
      <c r="H9" s="53">
        <v>178</v>
      </c>
      <c r="I9" s="40">
        <v>202</v>
      </c>
      <c r="J9" s="40">
        <v>88</v>
      </c>
      <c r="K9" s="40">
        <v>41</v>
      </c>
      <c r="L9" s="40">
        <v>97</v>
      </c>
      <c r="M9" s="53">
        <v>307</v>
      </c>
      <c r="N9" s="40">
        <v>168</v>
      </c>
      <c r="O9" s="40">
        <v>72</v>
      </c>
      <c r="P9" s="53">
        <v>317</v>
      </c>
      <c r="Q9" s="40">
        <v>349</v>
      </c>
      <c r="R9" s="53">
        <v>429</v>
      </c>
      <c r="S9" s="40">
        <v>459</v>
      </c>
      <c r="T9" s="53">
        <v>195</v>
      </c>
      <c r="U9" s="40">
        <v>203</v>
      </c>
      <c r="V9" s="40">
        <v>234</v>
      </c>
      <c r="W9" s="40">
        <v>259</v>
      </c>
      <c r="X9" s="53">
        <v>205</v>
      </c>
      <c r="Y9" s="40">
        <v>144</v>
      </c>
      <c r="Z9" s="40">
        <v>115</v>
      </c>
      <c r="AA9" s="40">
        <v>294</v>
      </c>
      <c r="AB9" s="40">
        <v>45</v>
      </c>
      <c r="AC9" s="40">
        <v>69</v>
      </c>
      <c r="AD9" s="40">
        <v>17</v>
      </c>
      <c r="AE9" s="53">
        <v>503</v>
      </c>
      <c r="AF9" s="40">
        <v>387</v>
      </c>
      <c r="AG9" s="53">
        <v>170</v>
      </c>
      <c r="AH9" s="40">
        <v>181</v>
      </c>
      <c r="AI9" s="40">
        <v>133</v>
      </c>
      <c r="AJ9" s="40">
        <v>155</v>
      </c>
      <c r="AK9" s="40">
        <v>145</v>
      </c>
      <c r="AL9" s="53">
        <v>552</v>
      </c>
      <c r="AM9" s="40">
        <v>355</v>
      </c>
      <c r="AN9" s="40">
        <v>197</v>
      </c>
      <c r="AO9" s="40">
        <v>289</v>
      </c>
      <c r="AP9" s="40">
        <v>130</v>
      </c>
      <c r="AQ9" s="46">
        <v>159</v>
      </c>
    </row>
    <row r="10" spans="1:43" ht="20" customHeight="1" x14ac:dyDescent="0.25">
      <c r="A10" s="84" t="s">
        <v>226</v>
      </c>
      <c r="B10" s="47">
        <v>0.27796871238767623</v>
      </c>
      <c r="C10" s="41">
        <v>0.16268473336106684</v>
      </c>
      <c r="D10" s="41">
        <v>0.19219878363081949</v>
      </c>
      <c r="E10" s="41">
        <v>0.23195171922166899</v>
      </c>
      <c r="F10" s="41">
        <v>0.27017148009154751</v>
      </c>
      <c r="G10" s="41">
        <v>0.2957137103265568</v>
      </c>
      <c r="H10" s="54">
        <v>0.16128251763586976</v>
      </c>
      <c r="I10" s="41">
        <v>0.18443362374334651</v>
      </c>
      <c r="J10" s="41">
        <v>0.14717750244450958</v>
      </c>
      <c r="K10" s="41">
        <v>0.28515976296591861</v>
      </c>
      <c r="L10" s="41">
        <v>0.2802928500668142</v>
      </c>
      <c r="M10" s="54">
        <v>0.16916386622672616</v>
      </c>
      <c r="N10" s="41">
        <v>0.2210062470522669</v>
      </c>
      <c r="O10" s="41">
        <v>0.19298331039292763</v>
      </c>
      <c r="P10" s="54">
        <v>0.22884028646245796</v>
      </c>
      <c r="Q10" s="41">
        <v>0.21408693221851241</v>
      </c>
      <c r="R10" s="54">
        <v>0.24402054133214857</v>
      </c>
      <c r="S10" s="41">
        <v>0.30817705561321679</v>
      </c>
      <c r="T10" s="54">
        <v>0.35771621020773386</v>
      </c>
      <c r="U10" s="41">
        <v>0.35640457942137937</v>
      </c>
      <c r="V10" s="41">
        <v>0.23348944499910801</v>
      </c>
      <c r="W10" s="41">
        <v>0.15231811163559375</v>
      </c>
      <c r="X10" s="54">
        <v>0.2705710450213647</v>
      </c>
      <c r="Y10" s="41">
        <v>0.29887996961452795</v>
      </c>
      <c r="Z10" s="41">
        <v>0.23808750029515069</v>
      </c>
      <c r="AA10" s="41">
        <v>0.24489379732033784</v>
      </c>
      <c r="AB10" s="41">
        <v>0.31435275901961113</v>
      </c>
      <c r="AC10" s="41">
        <v>0.35945674666538374</v>
      </c>
      <c r="AD10" s="41">
        <v>0.48607247616285426</v>
      </c>
      <c r="AE10" s="54">
        <v>0.24968579904060773</v>
      </c>
      <c r="AF10" s="41">
        <v>0.31647626260240164</v>
      </c>
      <c r="AG10" s="54">
        <v>0.30723361758552764</v>
      </c>
      <c r="AH10" s="41">
        <v>0.24345640510742089</v>
      </c>
      <c r="AI10" s="41">
        <v>0.28695845221588273</v>
      </c>
      <c r="AJ10" s="41">
        <v>0.26449210215577201</v>
      </c>
      <c r="AK10" s="41">
        <v>0.2655386010994068</v>
      </c>
      <c r="AL10" s="54">
        <v>0.23766411058617762</v>
      </c>
      <c r="AM10" s="41">
        <v>0.20924762669856367</v>
      </c>
      <c r="AN10" s="41">
        <v>0.28243830458739611</v>
      </c>
      <c r="AO10" s="41">
        <v>0.32499735678646191</v>
      </c>
      <c r="AP10" s="41">
        <v>0.33936028522836587</v>
      </c>
      <c r="AQ10" s="47">
        <v>0.31179580876180141</v>
      </c>
    </row>
    <row r="11" spans="1:43" ht="20" customHeight="1" x14ac:dyDescent="0.25">
      <c r="A11" s="84"/>
      <c r="B11" s="44">
        <v>570</v>
      </c>
      <c r="C11" s="38">
        <v>43</v>
      </c>
      <c r="D11" s="38">
        <v>77</v>
      </c>
      <c r="E11" s="38">
        <v>41</v>
      </c>
      <c r="F11" s="38">
        <v>95</v>
      </c>
      <c r="G11" s="38">
        <v>53</v>
      </c>
      <c r="H11" s="51">
        <v>54</v>
      </c>
      <c r="I11" s="38">
        <v>87</v>
      </c>
      <c r="J11" s="38">
        <v>25</v>
      </c>
      <c r="K11" s="38">
        <v>27</v>
      </c>
      <c r="L11" s="38">
        <v>56</v>
      </c>
      <c r="M11" s="51">
        <v>97</v>
      </c>
      <c r="N11" s="38">
        <v>96</v>
      </c>
      <c r="O11" s="38">
        <v>25</v>
      </c>
      <c r="P11" s="51">
        <v>161</v>
      </c>
      <c r="Q11" s="38">
        <v>154</v>
      </c>
      <c r="R11" s="51">
        <v>241</v>
      </c>
      <c r="S11" s="38">
        <v>325</v>
      </c>
      <c r="T11" s="51">
        <v>201</v>
      </c>
      <c r="U11" s="38">
        <v>177</v>
      </c>
      <c r="V11" s="38">
        <v>119</v>
      </c>
      <c r="W11" s="38">
        <v>74</v>
      </c>
      <c r="X11" s="51">
        <v>129</v>
      </c>
      <c r="Y11" s="38">
        <v>99</v>
      </c>
      <c r="Z11" s="38">
        <v>63</v>
      </c>
      <c r="AA11" s="38">
        <v>160</v>
      </c>
      <c r="AB11" s="38">
        <v>30</v>
      </c>
      <c r="AC11" s="38">
        <v>61</v>
      </c>
      <c r="AD11" s="38">
        <v>27</v>
      </c>
      <c r="AE11" s="51">
        <v>295</v>
      </c>
      <c r="AF11" s="38">
        <v>275</v>
      </c>
      <c r="AG11" s="51">
        <v>125</v>
      </c>
      <c r="AH11" s="38">
        <v>90</v>
      </c>
      <c r="AI11" s="38">
        <v>83</v>
      </c>
      <c r="AJ11" s="38">
        <v>95</v>
      </c>
      <c r="AK11" s="38">
        <v>100</v>
      </c>
      <c r="AL11" s="51">
        <v>289</v>
      </c>
      <c r="AM11" s="38">
        <v>155</v>
      </c>
      <c r="AN11" s="38">
        <v>133</v>
      </c>
      <c r="AO11" s="38">
        <v>228</v>
      </c>
      <c r="AP11" s="38">
        <v>114</v>
      </c>
      <c r="AQ11" s="44">
        <v>114</v>
      </c>
    </row>
    <row r="12" spans="1:43" ht="20" customHeight="1" x14ac:dyDescent="0.25">
      <c r="A12" s="83" t="s">
        <v>227</v>
      </c>
      <c r="B12" s="45">
        <v>0.7220312876123236</v>
      </c>
      <c r="C12" s="39">
        <v>0.83731526663893319</v>
      </c>
      <c r="D12" s="39">
        <v>0.80780121636918034</v>
      </c>
      <c r="E12" s="39">
        <v>0.76804828077833076</v>
      </c>
      <c r="F12" s="39">
        <v>0.72982851990845232</v>
      </c>
      <c r="G12" s="39">
        <v>0.7042862896734432</v>
      </c>
      <c r="H12" s="52">
        <v>0.83871748236413024</v>
      </c>
      <c r="I12" s="39">
        <v>0.8155663762566534</v>
      </c>
      <c r="J12" s="39">
        <v>0.85282249755549078</v>
      </c>
      <c r="K12" s="39">
        <v>0.71484023703408139</v>
      </c>
      <c r="L12" s="39">
        <v>0.71970714993318607</v>
      </c>
      <c r="M12" s="52">
        <v>0.83083613377327392</v>
      </c>
      <c r="N12" s="39">
        <v>0.77899375294773288</v>
      </c>
      <c r="O12" s="39">
        <v>0.80701668960707251</v>
      </c>
      <c r="P12" s="52">
        <v>0.77115971353754242</v>
      </c>
      <c r="Q12" s="39">
        <v>0.78591306778148762</v>
      </c>
      <c r="R12" s="52">
        <v>0.75597945866785077</v>
      </c>
      <c r="S12" s="39">
        <v>0.69182294438678416</v>
      </c>
      <c r="T12" s="52">
        <v>0.64228378979226652</v>
      </c>
      <c r="U12" s="39">
        <v>0.64359542057862029</v>
      </c>
      <c r="V12" s="39">
        <v>0.76651055500089105</v>
      </c>
      <c r="W12" s="39">
        <v>0.84768188836440661</v>
      </c>
      <c r="X12" s="52">
        <v>0.72942895497863547</v>
      </c>
      <c r="Y12" s="39">
        <v>0.70112003038547255</v>
      </c>
      <c r="Z12" s="39">
        <v>0.76191249970484964</v>
      </c>
      <c r="AA12" s="39">
        <v>0.755106202679662</v>
      </c>
      <c r="AB12" s="39">
        <v>0.68564724098038876</v>
      </c>
      <c r="AC12" s="39">
        <v>0.64054325333461581</v>
      </c>
      <c r="AD12" s="39">
        <v>0.51392752383714568</v>
      </c>
      <c r="AE12" s="52">
        <v>0.75031420095939272</v>
      </c>
      <c r="AF12" s="39">
        <v>0.68352373739759908</v>
      </c>
      <c r="AG12" s="52">
        <v>0.69276638241447241</v>
      </c>
      <c r="AH12" s="39">
        <v>0.75654359489257972</v>
      </c>
      <c r="AI12" s="39">
        <v>0.71304154778411732</v>
      </c>
      <c r="AJ12" s="39">
        <v>0.73550789784422799</v>
      </c>
      <c r="AK12" s="39">
        <v>0.73446139890059281</v>
      </c>
      <c r="AL12" s="52">
        <v>0.76233588941382324</v>
      </c>
      <c r="AM12" s="39">
        <v>0.79075237330143633</v>
      </c>
      <c r="AN12" s="39">
        <v>0.71756169541260317</v>
      </c>
      <c r="AO12" s="39">
        <v>0.67500264321353809</v>
      </c>
      <c r="AP12" s="39">
        <v>0.6606397147716343</v>
      </c>
      <c r="AQ12" s="45">
        <v>0.68820419123819776</v>
      </c>
    </row>
    <row r="13" spans="1:43" ht="20" customHeight="1" x14ac:dyDescent="0.25">
      <c r="A13" s="85"/>
      <c r="B13" s="48">
        <v>1480</v>
      </c>
      <c r="C13" s="42">
        <v>220</v>
      </c>
      <c r="D13" s="42">
        <v>324</v>
      </c>
      <c r="E13" s="42">
        <v>136</v>
      </c>
      <c r="F13" s="42">
        <v>258</v>
      </c>
      <c r="G13" s="42">
        <v>127</v>
      </c>
      <c r="H13" s="57">
        <v>279</v>
      </c>
      <c r="I13" s="42">
        <v>386</v>
      </c>
      <c r="J13" s="42">
        <v>146</v>
      </c>
      <c r="K13" s="42">
        <v>67</v>
      </c>
      <c r="L13" s="42">
        <v>145</v>
      </c>
      <c r="M13" s="57">
        <v>474</v>
      </c>
      <c r="N13" s="42">
        <v>340</v>
      </c>
      <c r="O13" s="42">
        <v>105</v>
      </c>
      <c r="P13" s="57">
        <v>543</v>
      </c>
      <c r="Q13" s="42">
        <v>564</v>
      </c>
      <c r="R13" s="57">
        <v>747</v>
      </c>
      <c r="S13" s="42">
        <v>730</v>
      </c>
      <c r="T13" s="57">
        <v>360</v>
      </c>
      <c r="U13" s="42">
        <v>319</v>
      </c>
      <c r="V13" s="42">
        <v>389</v>
      </c>
      <c r="W13" s="42">
        <v>412</v>
      </c>
      <c r="X13" s="57">
        <v>348</v>
      </c>
      <c r="Y13" s="42">
        <v>231</v>
      </c>
      <c r="Z13" s="42">
        <v>203</v>
      </c>
      <c r="AA13" s="42">
        <v>494</v>
      </c>
      <c r="AB13" s="42">
        <v>66</v>
      </c>
      <c r="AC13" s="42">
        <v>109</v>
      </c>
      <c r="AD13" s="42">
        <v>28</v>
      </c>
      <c r="AE13" s="57">
        <v>887</v>
      </c>
      <c r="AF13" s="42">
        <v>593</v>
      </c>
      <c r="AG13" s="57">
        <v>281</v>
      </c>
      <c r="AH13" s="42">
        <v>280</v>
      </c>
      <c r="AI13" s="42">
        <v>206</v>
      </c>
      <c r="AJ13" s="42">
        <v>265</v>
      </c>
      <c r="AK13" s="42">
        <v>278</v>
      </c>
      <c r="AL13" s="57">
        <v>926</v>
      </c>
      <c r="AM13" s="42">
        <v>588</v>
      </c>
      <c r="AN13" s="42">
        <v>338</v>
      </c>
      <c r="AO13" s="42">
        <v>474</v>
      </c>
      <c r="AP13" s="42">
        <v>222</v>
      </c>
      <c r="AQ13" s="48">
        <v>252</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69" display="Return to index" xr:uid="{BB267906-4AD8-4DCF-A1C0-CC22108B8938}"/>
  </hyperlinks>
  <pageMargins left="0.7" right="0.7" top="0.75" bottom="0.75" header="0.3" footer="0.3"/>
  <headerFooter alignWithMargins="0"/>
  <drawing r:id="rId1"/>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229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0.37391618829020645</v>
      </c>
      <c r="C6" s="37">
        <v>0.39276739368767716</v>
      </c>
      <c r="D6" s="37">
        <v>0.56935107913457184</v>
      </c>
      <c r="E6" s="37">
        <v>0.38419764817197022</v>
      </c>
      <c r="F6" s="37">
        <v>0.29690980374035914</v>
      </c>
      <c r="G6" s="37">
        <v>0.44722872961849758</v>
      </c>
      <c r="H6" s="50">
        <v>0.36592579290201011</v>
      </c>
      <c r="I6" s="37">
        <v>0.4758024103479177</v>
      </c>
      <c r="J6" s="37">
        <v>0.430989919599025</v>
      </c>
      <c r="K6" s="37">
        <v>0.45053886236242913</v>
      </c>
      <c r="L6" s="37">
        <v>0.30795220693906816</v>
      </c>
      <c r="M6" s="50">
        <v>0.37129488142642619</v>
      </c>
      <c r="N6" s="37">
        <v>0.52306706175681927</v>
      </c>
      <c r="O6" s="37">
        <v>0.3376480331580084</v>
      </c>
      <c r="P6" s="50">
        <v>0.41268981548459804</v>
      </c>
      <c r="Q6" s="37">
        <v>0.36906760437735625</v>
      </c>
      <c r="R6" s="50">
        <v>0.38158912176355364</v>
      </c>
      <c r="S6" s="37">
        <v>0.36630173887563017</v>
      </c>
      <c r="T6" s="50">
        <v>0.4166541396070027</v>
      </c>
      <c r="U6" s="37">
        <v>0.33691367910481745</v>
      </c>
      <c r="V6" s="37">
        <v>0.36061178478936912</v>
      </c>
      <c r="W6" s="37">
        <v>0.37627795998517699</v>
      </c>
      <c r="X6" s="50">
        <v>0.41204270171416263</v>
      </c>
      <c r="Y6" s="37">
        <v>0.38414974001884089</v>
      </c>
      <c r="Z6" s="37">
        <v>0.35866046276961888</v>
      </c>
      <c r="AA6" s="37">
        <v>0.3985755653530566</v>
      </c>
      <c r="AB6" s="37">
        <v>0.22629969622236271</v>
      </c>
      <c r="AC6" s="37">
        <v>0.29690996609940135</v>
      </c>
      <c r="AD6" s="37">
        <v>0.25966827464277498</v>
      </c>
      <c r="AE6" s="50">
        <v>0.40180342391638191</v>
      </c>
      <c r="AF6" s="37">
        <v>0.3359473583805373</v>
      </c>
      <c r="AG6" s="50">
        <v>0.32641464331604908</v>
      </c>
      <c r="AH6" s="37">
        <v>0.35875808523249453</v>
      </c>
      <c r="AI6" s="37">
        <v>0.42396625195996207</v>
      </c>
      <c r="AJ6" s="37">
        <v>0.40769270974189942</v>
      </c>
      <c r="AK6" s="37">
        <v>0.39395867096190818</v>
      </c>
      <c r="AL6" s="50">
        <v>0.38216619172688121</v>
      </c>
      <c r="AM6" s="37">
        <v>0.39188852233348004</v>
      </c>
      <c r="AN6" s="37">
        <v>0.36684728322132726</v>
      </c>
      <c r="AO6" s="37">
        <v>0.34906579902461421</v>
      </c>
      <c r="AP6" s="37">
        <v>0.38057200768929939</v>
      </c>
      <c r="AQ6" s="43">
        <v>0.32010716928248284</v>
      </c>
    </row>
    <row r="7" spans="1:43" ht="20" customHeight="1" x14ac:dyDescent="0.25">
      <c r="A7" s="84"/>
      <c r="B7" s="44">
        <v>767</v>
      </c>
      <c r="C7" s="38">
        <v>103</v>
      </c>
      <c r="D7" s="38">
        <v>229</v>
      </c>
      <c r="E7" s="38">
        <v>68</v>
      </c>
      <c r="F7" s="38">
        <v>105</v>
      </c>
      <c r="G7" s="38">
        <v>80</v>
      </c>
      <c r="H7" s="51">
        <v>122</v>
      </c>
      <c r="I7" s="38">
        <v>225</v>
      </c>
      <c r="J7" s="38">
        <v>74</v>
      </c>
      <c r="K7" s="38">
        <v>42</v>
      </c>
      <c r="L7" s="38">
        <v>62</v>
      </c>
      <c r="M7" s="51">
        <v>212</v>
      </c>
      <c r="N7" s="38">
        <v>228</v>
      </c>
      <c r="O7" s="38">
        <v>44</v>
      </c>
      <c r="P7" s="51">
        <v>290</v>
      </c>
      <c r="Q7" s="38">
        <v>265</v>
      </c>
      <c r="R7" s="51">
        <v>377</v>
      </c>
      <c r="S7" s="38">
        <v>386</v>
      </c>
      <c r="T7" s="51">
        <v>234</v>
      </c>
      <c r="U7" s="38">
        <v>167</v>
      </c>
      <c r="V7" s="38">
        <v>183</v>
      </c>
      <c r="W7" s="38">
        <v>183</v>
      </c>
      <c r="X7" s="51">
        <v>197</v>
      </c>
      <c r="Y7" s="38">
        <v>127</v>
      </c>
      <c r="Z7" s="38">
        <v>96</v>
      </c>
      <c r="AA7" s="38">
        <v>261</v>
      </c>
      <c r="AB7" s="38">
        <v>22</v>
      </c>
      <c r="AC7" s="38">
        <v>51</v>
      </c>
      <c r="AD7" s="38">
        <v>14</v>
      </c>
      <c r="AE7" s="51">
        <v>475</v>
      </c>
      <c r="AF7" s="38">
        <v>292</v>
      </c>
      <c r="AG7" s="51">
        <v>132</v>
      </c>
      <c r="AH7" s="38">
        <v>133</v>
      </c>
      <c r="AI7" s="38">
        <v>122</v>
      </c>
      <c r="AJ7" s="38">
        <v>147</v>
      </c>
      <c r="AK7" s="38">
        <v>149</v>
      </c>
      <c r="AL7" s="51">
        <v>464</v>
      </c>
      <c r="AM7" s="38">
        <v>291</v>
      </c>
      <c r="AN7" s="38">
        <v>173</v>
      </c>
      <c r="AO7" s="38">
        <v>245</v>
      </c>
      <c r="AP7" s="38">
        <v>128</v>
      </c>
      <c r="AQ7" s="44">
        <v>117</v>
      </c>
    </row>
    <row r="8" spans="1:43" ht="20" customHeight="1" x14ac:dyDescent="0.25">
      <c r="A8" s="83" t="s">
        <v>225</v>
      </c>
      <c r="B8" s="45">
        <v>0.41348916112818612</v>
      </c>
      <c r="C8" s="39">
        <v>0.49820399716781039</v>
      </c>
      <c r="D8" s="39">
        <v>0.3054804335813377</v>
      </c>
      <c r="E8" s="39">
        <v>0.44296177062587683</v>
      </c>
      <c r="F8" s="39">
        <v>0.5165229654178024</v>
      </c>
      <c r="G8" s="39">
        <v>0.34800908850930623</v>
      </c>
      <c r="H8" s="52">
        <v>0.53214686537216049</v>
      </c>
      <c r="I8" s="39">
        <v>0.3786967020608295</v>
      </c>
      <c r="J8" s="39">
        <v>0.45030264129507641</v>
      </c>
      <c r="K8" s="39">
        <v>0.36214764657847343</v>
      </c>
      <c r="L8" s="39">
        <v>0.52344112771140028</v>
      </c>
      <c r="M8" s="52">
        <v>0.51830687984019375</v>
      </c>
      <c r="N8" s="39">
        <v>0.33170794574988949</v>
      </c>
      <c r="O8" s="39">
        <v>0.52583765680095595</v>
      </c>
      <c r="P8" s="52">
        <v>0.42462641171793414</v>
      </c>
      <c r="Q8" s="39">
        <v>0.47461937938083204</v>
      </c>
      <c r="R8" s="52">
        <v>0.42172620023411173</v>
      </c>
      <c r="S8" s="39">
        <v>0.40620328188049987</v>
      </c>
      <c r="T8" s="52">
        <v>0.32371199933727918</v>
      </c>
      <c r="U8" s="39">
        <v>0.38977177825571985</v>
      </c>
      <c r="V8" s="39">
        <v>0.46398289322388364</v>
      </c>
      <c r="W8" s="39">
        <v>0.48855738379069813</v>
      </c>
      <c r="X8" s="52">
        <v>0.40284821427001666</v>
      </c>
      <c r="Y8" s="39">
        <v>0.38831631781131909</v>
      </c>
      <c r="Z8" s="39">
        <v>0.45521916849952071</v>
      </c>
      <c r="AA8" s="39">
        <v>0.42483033766419714</v>
      </c>
      <c r="AB8" s="39">
        <v>0.49001122263300184</v>
      </c>
      <c r="AC8" s="39">
        <v>0.35408853695327652</v>
      </c>
      <c r="AD8" s="39">
        <v>0.36990401563358211</v>
      </c>
      <c r="AE8" s="52">
        <v>0.41644514876536709</v>
      </c>
      <c r="AF8" s="39">
        <v>0.40946454594883874</v>
      </c>
      <c r="AG8" s="52">
        <v>0.41724234709335983</v>
      </c>
      <c r="AH8" s="39">
        <v>0.43798409714292369</v>
      </c>
      <c r="AI8" s="39">
        <v>0.36893780752265071</v>
      </c>
      <c r="AJ8" s="39">
        <v>0.39941475266792914</v>
      </c>
      <c r="AK8" s="39">
        <v>0.41050083950682376</v>
      </c>
      <c r="AL8" s="52">
        <v>0.44475623105793033</v>
      </c>
      <c r="AM8" s="39">
        <v>0.45684654719646539</v>
      </c>
      <c r="AN8" s="39">
        <v>0.4257062260515459</v>
      </c>
      <c r="AO8" s="39">
        <v>0.38383614896240736</v>
      </c>
      <c r="AP8" s="39">
        <v>0.33741092379347476</v>
      </c>
      <c r="AQ8" s="45">
        <v>0.42650744974221511</v>
      </c>
    </row>
    <row r="9" spans="1:43" ht="20" customHeight="1" x14ac:dyDescent="0.25">
      <c r="A9" s="83"/>
      <c r="B9" s="46">
        <v>848</v>
      </c>
      <c r="C9" s="40">
        <v>131</v>
      </c>
      <c r="D9" s="40">
        <v>123</v>
      </c>
      <c r="E9" s="40">
        <v>78</v>
      </c>
      <c r="F9" s="40">
        <v>182</v>
      </c>
      <c r="G9" s="40">
        <v>63</v>
      </c>
      <c r="H9" s="53">
        <v>177</v>
      </c>
      <c r="I9" s="40">
        <v>179</v>
      </c>
      <c r="J9" s="40">
        <v>77</v>
      </c>
      <c r="K9" s="40">
        <v>34</v>
      </c>
      <c r="L9" s="40">
        <v>105</v>
      </c>
      <c r="M9" s="53">
        <v>296</v>
      </c>
      <c r="N9" s="40">
        <v>145</v>
      </c>
      <c r="O9" s="40">
        <v>69</v>
      </c>
      <c r="P9" s="53">
        <v>299</v>
      </c>
      <c r="Q9" s="40">
        <v>341</v>
      </c>
      <c r="R9" s="53">
        <v>417</v>
      </c>
      <c r="S9" s="40">
        <v>428</v>
      </c>
      <c r="T9" s="53">
        <v>181</v>
      </c>
      <c r="U9" s="40">
        <v>193</v>
      </c>
      <c r="V9" s="40">
        <v>236</v>
      </c>
      <c r="W9" s="40">
        <v>237</v>
      </c>
      <c r="X9" s="53">
        <v>192</v>
      </c>
      <c r="Y9" s="40">
        <v>128</v>
      </c>
      <c r="Z9" s="40">
        <v>121</v>
      </c>
      <c r="AA9" s="40">
        <v>278</v>
      </c>
      <c r="AB9" s="40">
        <v>47</v>
      </c>
      <c r="AC9" s="40">
        <v>60</v>
      </c>
      <c r="AD9" s="40">
        <v>20</v>
      </c>
      <c r="AE9" s="53">
        <v>492</v>
      </c>
      <c r="AF9" s="40">
        <v>355</v>
      </c>
      <c r="AG9" s="53">
        <v>169</v>
      </c>
      <c r="AH9" s="40">
        <v>162</v>
      </c>
      <c r="AI9" s="40">
        <v>106</v>
      </c>
      <c r="AJ9" s="40">
        <v>144</v>
      </c>
      <c r="AK9" s="40">
        <v>155</v>
      </c>
      <c r="AL9" s="53">
        <v>540</v>
      </c>
      <c r="AM9" s="40">
        <v>339</v>
      </c>
      <c r="AN9" s="40">
        <v>201</v>
      </c>
      <c r="AO9" s="40">
        <v>269</v>
      </c>
      <c r="AP9" s="40">
        <v>113</v>
      </c>
      <c r="AQ9" s="46">
        <v>156</v>
      </c>
    </row>
    <row r="10" spans="1:43" ht="20" customHeight="1" x14ac:dyDescent="0.25">
      <c r="A10" s="84" t="s">
        <v>226</v>
      </c>
      <c r="B10" s="47">
        <v>0.21259465058160557</v>
      </c>
      <c r="C10" s="41">
        <v>0.10902860914451269</v>
      </c>
      <c r="D10" s="41">
        <v>0.12516848728408966</v>
      </c>
      <c r="E10" s="41">
        <v>0.17284058120215331</v>
      </c>
      <c r="F10" s="41">
        <v>0.18656723084183865</v>
      </c>
      <c r="G10" s="41">
        <v>0.20476218187219605</v>
      </c>
      <c r="H10" s="54">
        <v>0.10192734172582994</v>
      </c>
      <c r="I10" s="41">
        <v>0.14550088759125152</v>
      </c>
      <c r="J10" s="41">
        <v>0.118707439105899</v>
      </c>
      <c r="K10" s="41">
        <v>0.18731349105909753</v>
      </c>
      <c r="L10" s="41">
        <v>0.16860666534953159</v>
      </c>
      <c r="M10" s="54">
        <v>0.11039823873337984</v>
      </c>
      <c r="N10" s="41">
        <v>0.14522499249329054</v>
      </c>
      <c r="O10" s="41">
        <v>0.13651431004103579</v>
      </c>
      <c r="P10" s="54">
        <v>0.1626837727974689</v>
      </c>
      <c r="Q10" s="41">
        <v>0.15631301624181121</v>
      </c>
      <c r="R10" s="54">
        <v>0.19668467800233455</v>
      </c>
      <c r="S10" s="41">
        <v>0.2274949792438713</v>
      </c>
      <c r="T10" s="54">
        <v>0.25963386105571845</v>
      </c>
      <c r="U10" s="41">
        <v>0.2733145426394617</v>
      </c>
      <c r="V10" s="41">
        <v>0.17540532198674622</v>
      </c>
      <c r="W10" s="41">
        <v>0.1351646562241256</v>
      </c>
      <c r="X10" s="54">
        <v>0.18510908401582063</v>
      </c>
      <c r="Y10" s="41">
        <v>0.22753394216984035</v>
      </c>
      <c r="Z10" s="41">
        <v>0.18612036873086063</v>
      </c>
      <c r="AA10" s="41">
        <v>0.1765940969827452</v>
      </c>
      <c r="AB10" s="41">
        <v>0.28368908114463531</v>
      </c>
      <c r="AC10" s="41">
        <v>0.34900149694732163</v>
      </c>
      <c r="AD10" s="41">
        <v>0.37042770972364303</v>
      </c>
      <c r="AE10" s="54">
        <v>0.18175142731825097</v>
      </c>
      <c r="AF10" s="41">
        <v>0.25458809567062501</v>
      </c>
      <c r="AG10" s="54">
        <v>0.25634300959059098</v>
      </c>
      <c r="AH10" s="41">
        <v>0.20325781762458245</v>
      </c>
      <c r="AI10" s="41">
        <v>0.20709594051738706</v>
      </c>
      <c r="AJ10" s="41">
        <v>0.19289253759017147</v>
      </c>
      <c r="AK10" s="41">
        <v>0.19554048953126782</v>
      </c>
      <c r="AL10" s="54">
        <v>0.17307757721518935</v>
      </c>
      <c r="AM10" s="41">
        <v>0.15126493047005402</v>
      </c>
      <c r="AN10" s="41">
        <v>0.20744649072712573</v>
      </c>
      <c r="AO10" s="41">
        <v>0.26709805201297843</v>
      </c>
      <c r="AP10" s="41">
        <v>0.28201706851722586</v>
      </c>
      <c r="AQ10" s="47">
        <v>0.25338538097530122</v>
      </c>
    </row>
    <row r="11" spans="1:43" ht="20" customHeight="1" x14ac:dyDescent="0.25">
      <c r="A11" s="84"/>
      <c r="B11" s="44">
        <v>436</v>
      </c>
      <c r="C11" s="38">
        <v>29</v>
      </c>
      <c r="D11" s="38">
        <v>50</v>
      </c>
      <c r="E11" s="38">
        <v>31</v>
      </c>
      <c r="F11" s="38">
        <v>66</v>
      </c>
      <c r="G11" s="38">
        <v>37</v>
      </c>
      <c r="H11" s="51">
        <v>34</v>
      </c>
      <c r="I11" s="38">
        <v>69</v>
      </c>
      <c r="J11" s="38">
        <v>20</v>
      </c>
      <c r="K11" s="38">
        <v>18</v>
      </c>
      <c r="L11" s="38">
        <v>34</v>
      </c>
      <c r="M11" s="51">
        <v>63</v>
      </c>
      <c r="N11" s="38">
        <v>63</v>
      </c>
      <c r="O11" s="38">
        <v>18</v>
      </c>
      <c r="P11" s="51">
        <v>114</v>
      </c>
      <c r="Q11" s="38">
        <v>112</v>
      </c>
      <c r="R11" s="51">
        <v>194</v>
      </c>
      <c r="S11" s="38">
        <v>240</v>
      </c>
      <c r="T11" s="51">
        <v>146</v>
      </c>
      <c r="U11" s="38">
        <v>136</v>
      </c>
      <c r="V11" s="38">
        <v>89</v>
      </c>
      <c r="W11" s="38">
        <v>66</v>
      </c>
      <c r="X11" s="51">
        <v>88</v>
      </c>
      <c r="Y11" s="38">
        <v>75</v>
      </c>
      <c r="Z11" s="38">
        <v>50</v>
      </c>
      <c r="AA11" s="38">
        <v>115</v>
      </c>
      <c r="AB11" s="38">
        <v>27</v>
      </c>
      <c r="AC11" s="38">
        <v>59</v>
      </c>
      <c r="AD11" s="38">
        <v>21</v>
      </c>
      <c r="AE11" s="51">
        <v>215</v>
      </c>
      <c r="AF11" s="38">
        <v>221</v>
      </c>
      <c r="AG11" s="51">
        <v>104</v>
      </c>
      <c r="AH11" s="38">
        <v>75</v>
      </c>
      <c r="AI11" s="38">
        <v>60</v>
      </c>
      <c r="AJ11" s="38">
        <v>69</v>
      </c>
      <c r="AK11" s="38">
        <v>74</v>
      </c>
      <c r="AL11" s="51">
        <v>210</v>
      </c>
      <c r="AM11" s="38">
        <v>112</v>
      </c>
      <c r="AN11" s="38">
        <v>98</v>
      </c>
      <c r="AO11" s="38">
        <v>187</v>
      </c>
      <c r="AP11" s="38">
        <v>95</v>
      </c>
      <c r="AQ11" s="44">
        <v>93</v>
      </c>
    </row>
    <row r="12" spans="1:43" ht="20" customHeight="1" x14ac:dyDescent="0.25">
      <c r="A12" s="83" t="s">
        <v>227</v>
      </c>
      <c r="B12" s="45">
        <v>0.78740534941839468</v>
      </c>
      <c r="C12" s="39">
        <v>0.89097139085548749</v>
      </c>
      <c r="D12" s="39">
        <v>0.87483151271591031</v>
      </c>
      <c r="E12" s="39">
        <v>0.8271594187978466</v>
      </c>
      <c r="F12" s="39">
        <v>0.81343276915816143</v>
      </c>
      <c r="G12" s="39">
        <v>0.79523781812780381</v>
      </c>
      <c r="H12" s="52">
        <v>0.8980726582741706</v>
      </c>
      <c r="I12" s="39">
        <v>0.85449911240874821</v>
      </c>
      <c r="J12" s="39">
        <v>0.88129256089410135</v>
      </c>
      <c r="K12" s="39">
        <v>0.81268650894090255</v>
      </c>
      <c r="L12" s="39">
        <v>0.83139333465046861</v>
      </c>
      <c r="M12" s="52">
        <v>0.88960176126662049</v>
      </c>
      <c r="N12" s="39">
        <v>0.85477500750670943</v>
      </c>
      <c r="O12" s="39">
        <v>0.86348568995896446</v>
      </c>
      <c r="P12" s="52">
        <v>0.83731622720253129</v>
      </c>
      <c r="Q12" s="39">
        <v>0.84368698375818896</v>
      </c>
      <c r="R12" s="52">
        <v>0.80331532199766542</v>
      </c>
      <c r="S12" s="39">
        <v>0.77250502075612915</v>
      </c>
      <c r="T12" s="52">
        <v>0.74036613894428183</v>
      </c>
      <c r="U12" s="39">
        <v>0.72668545736053769</v>
      </c>
      <c r="V12" s="39">
        <v>0.82459467801325315</v>
      </c>
      <c r="W12" s="39">
        <v>0.86483534377587479</v>
      </c>
      <c r="X12" s="52">
        <v>0.81489091598417918</v>
      </c>
      <c r="Y12" s="39">
        <v>0.7724660578301602</v>
      </c>
      <c r="Z12" s="39">
        <v>0.81387963126913976</v>
      </c>
      <c r="AA12" s="39">
        <v>0.82340590301725447</v>
      </c>
      <c r="AB12" s="39">
        <v>0.71631091885536435</v>
      </c>
      <c r="AC12" s="39">
        <v>0.65099850305267792</v>
      </c>
      <c r="AD12" s="39">
        <v>0.62957229027635697</v>
      </c>
      <c r="AE12" s="52">
        <v>0.81824857268174866</v>
      </c>
      <c r="AF12" s="39">
        <v>0.74541190432937554</v>
      </c>
      <c r="AG12" s="52">
        <v>0.74365699040940914</v>
      </c>
      <c r="AH12" s="39">
        <v>0.79674218237541827</v>
      </c>
      <c r="AI12" s="39">
        <v>0.792904059482613</v>
      </c>
      <c r="AJ12" s="39">
        <v>0.80710746240982856</v>
      </c>
      <c r="AK12" s="39">
        <v>0.80445951046873176</v>
      </c>
      <c r="AL12" s="52">
        <v>0.82692242278481132</v>
      </c>
      <c r="AM12" s="39">
        <v>0.84873506952994604</v>
      </c>
      <c r="AN12" s="39">
        <v>0.79255350927287371</v>
      </c>
      <c r="AO12" s="39">
        <v>0.73290194798702113</v>
      </c>
      <c r="AP12" s="39">
        <v>0.71798293148277426</v>
      </c>
      <c r="AQ12" s="45">
        <v>0.74661461902469839</v>
      </c>
    </row>
    <row r="13" spans="1:43" ht="20" customHeight="1" x14ac:dyDescent="0.25">
      <c r="A13" s="85"/>
      <c r="B13" s="48">
        <v>1614</v>
      </c>
      <c r="C13" s="42">
        <v>234</v>
      </c>
      <c r="D13" s="42">
        <v>351</v>
      </c>
      <c r="E13" s="42">
        <v>146</v>
      </c>
      <c r="F13" s="42">
        <v>287</v>
      </c>
      <c r="G13" s="42">
        <v>143</v>
      </c>
      <c r="H13" s="57">
        <v>299</v>
      </c>
      <c r="I13" s="42">
        <v>405</v>
      </c>
      <c r="J13" s="42">
        <v>151</v>
      </c>
      <c r="K13" s="42">
        <v>77</v>
      </c>
      <c r="L13" s="42">
        <v>167</v>
      </c>
      <c r="M13" s="57">
        <v>508</v>
      </c>
      <c r="N13" s="42">
        <v>373</v>
      </c>
      <c r="O13" s="42">
        <v>113</v>
      </c>
      <c r="P13" s="57">
        <v>589</v>
      </c>
      <c r="Q13" s="42">
        <v>606</v>
      </c>
      <c r="R13" s="57">
        <v>794</v>
      </c>
      <c r="S13" s="42">
        <v>815</v>
      </c>
      <c r="T13" s="57">
        <v>415</v>
      </c>
      <c r="U13" s="42">
        <v>360</v>
      </c>
      <c r="V13" s="42">
        <v>419</v>
      </c>
      <c r="W13" s="42">
        <v>420</v>
      </c>
      <c r="X13" s="57">
        <v>389</v>
      </c>
      <c r="Y13" s="42">
        <v>255</v>
      </c>
      <c r="Z13" s="42">
        <v>217</v>
      </c>
      <c r="AA13" s="42">
        <v>538</v>
      </c>
      <c r="AB13" s="42">
        <v>69</v>
      </c>
      <c r="AC13" s="42">
        <v>111</v>
      </c>
      <c r="AD13" s="42">
        <v>35</v>
      </c>
      <c r="AE13" s="57">
        <v>967</v>
      </c>
      <c r="AF13" s="42">
        <v>647</v>
      </c>
      <c r="AG13" s="57">
        <v>301</v>
      </c>
      <c r="AH13" s="42">
        <v>295</v>
      </c>
      <c r="AI13" s="42">
        <v>229</v>
      </c>
      <c r="AJ13" s="42">
        <v>291</v>
      </c>
      <c r="AK13" s="42">
        <v>304</v>
      </c>
      <c r="AL13" s="57">
        <v>1004</v>
      </c>
      <c r="AM13" s="42">
        <v>631</v>
      </c>
      <c r="AN13" s="42">
        <v>374</v>
      </c>
      <c r="AO13" s="42">
        <v>514</v>
      </c>
      <c r="AP13" s="42">
        <v>241</v>
      </c>
      <c r="AQ13" s="48">
        <v>273</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0" display="Return to index" xr:uid="{1500ECD7-7C53-497A-A487-D7213E283C90}"/>
  </hyperlinks>
  <pageMargins left="0.7" right="0.7" top="0.75" bottom="0.75" header="0.3" footer="0.3"/>
  <headerFooter alignWithMargins="0"/>
  <drawing r:id="rId1"/>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0.10983637990676755</v>
      </c>
      <c r="C6" s="37">
        <v>0.12022488981937213</v>
      </c>
      <c r="D6" s="37">
        <v>0.23331039365354389</v>
      </c>
      <c r="E6" s="37">
        <v>8.3547593287432512E-2</v>
      </c>
      <c r="F6" s="37">
        <v>5.8723442266969149E-2</v>
      </c>
      <c r="G6" s="37">
        <v>0.12296742118542862</v>
      </c>
      <c r="H6" s="50">
        <v>8.8855709903833346E-2</v>
      </c>
      <c r="I6" s="37">
        <v>0.17145437913194847</v>
      </c>
      <c r="J6" s="37">
        <v>9.1703801374406396E-2</v>
      </c>
      <c r="K6" s="37">
        <v>0.14668682198339264</v>
      </c>
      <c r="L6" s="37">
        <v>7.6896049446640927E-2</v>
      </c>
      <c r="M6" s="50">
        <v>7.5720164622440092E-2</v>
      </c>
      <c r="N6" s="37">
        <v>0.19507185486017758</v>
      </c>
      <c r="O6" s="37">
        <v>8.3755841122199803E-2</v>
      </c>
      <c r="P6" s="50">
        <v>0.12363075230514249</v>
      </c>
      <c r="Q6" s="37">
        <v>9.1691587053357976E-2</v>
      </c>
      <c r="R6" s="50">
        <v>0.13437931652905724</v>
      </c>
      <c r="S6" s="37">
        <v>8.7560451645569692E-2</v>
      </c>
      <c r="T6" s="50">
        <v>0.18487108002649946</v>
      </c>
      <c r="U6" s="37">
        <v>0.10117235422395092</v>
      </c>
      <c r="V6" s="37">
        <v>7.1283031035511799E-2</v>
      </c>
      <c r="W6" s="37">
        <v>7.2370621599294763E-2</v>
      </c>
      <c r="X6" s="50">
        <v>0.11787422538971012</v>
      </c>
      <c r="Y6" s="37">
        <v>0.10214976892420363</v>
      </c>
      <c r="Z6" s="37">
        <v>0.11812181431302614</v>
      </c>
      <c r="AA6" s="37">
        <v>0.11469284734282076</v>
      </c>
      <c r="AB6" s="37">
        <v>9.9485865297533602E-2</v>
      </c>
      <c r="AC6" s="37">
        <v>9.4072594018804037E-2</v>
      </c>
      <c r="AD6" s="37">
        <v>5.5513500020044092E-2</v>
      </c>
      <c r="AE6" s="50">
        <v>0.11812749543731017</v>
      </c>
      <c r="AF6" s="37">
        <v>9.854791949568599E-2</v>
      </c>
      <c r="AG6" s="50">
        <v>0.11488314573087249</v>
      </c>
      <c r="AH6" s="37">
        <v>0.12692156478006378</v>
      </c>
      <c r="AI6" s="37">
        <v>8.7598552771250407E-2</v>
      </c>
      <c r="AJ6" s="37">
        <v>0.1272079964763172</v>
      </c>
      <c r="AK6" s="37">
        <v>0.12135277017917044</v>
      </c>
      <c r="AL6" s="50">
        <v>9.3593196991381702E-2</v>
      </c>
      <c r="AM6" s="37">
        <v>8.3673422496718372E-2</v>
      </c>
      <c r="AN6" s="37">
        <v>0.10922320629967575</v>
      </c>
      <c r="AO6" s="37">
        <v>0.13787314815377091</v>
      </c>
      <c r="AP6" s="37">
        <v>0.12457727085328298</v>
      </c>
      <c r="AQ6" s="43">
        <v>0.15009392634829882</v>
      </c>
    </row>
    <row r="7" spans="1:43" ht="20" customHeight="1" x14ac:dyDescent="0.25">
      <c r="A7" s="84"/>
      <c r="B7" s="44">
        <v>225</v>
      </c>
      <c r="C7" s="38">
        <v>32</v>
      </c>
      <c r="D7" s="38">
        <v>94</v>
      </c>
      <c r="E7" s="38">
        <v>15</v>
      </c>
      <c r="F7" s="38">
        <v>21</v>
      </c>
      <c r="G7" s="38">
        <v>22</v>
      </c>
      <c r="H7" s="51">
        <v>30</v>
      </c>
      <c r="I7" s="38">
        <v>81</v>
      </c>
      <c r="J7" s="38">
        <v>16</v>
      </c>
      <c r="K7" s="38">
        <v>14</v>
      </c>
      <c r="L7" s="38">
        <v>15</v>
      </c>
      <c r="M7" s="51">
        <v>43</v>
      </c>
      <c r="N7" s="38">
        <v>85</v>
      </c>
      <c r="O7" s="38">
        <v>11</v>
      </c>
      <c r="P7" s="51">
        <v>87</v>
      </c>
      <c r="Q7" s="38">
        <v>66</v>
      </c>
      <c r="R7" s="51">
        <v>133</v>
      </c>
      <c r="S7" s="38">
        <v>92</v>
      </c>
      <c r="T7" s="51">
        <v>104</v>
      </c>
      <c r="U7" s="38">
        <v>50</v>
      </c>
      <c r="V7" s="38">
        <v>36</v>
      </c>
      <c r="W7" s="38">
        <v>35</v>
      </c>
      <c r="X7" s="51">
        <v>56</v>
      </c>
      <c r="Y7" s="38">
        <v>34</v>
      </c>
      <c r="Z7" s="38">
        <v>31</v>
      </c>
      <c r="AA7" s="38">
        <v>75</v>
      </c>
      <c r="AB7" s="38">
        <v>10</v>
      </c>
      <c r="AC7" s="38">
        <v>16</v>
      </c>
      <c r="AD7" s="38">
        <v>3</v>
      </c>
      <c r="AE7" s="51">
        <v>140</v>
      </c>
      <c r="AF7" s="38">
        <v>86</v>
      </c>
      <c r="AG7" s="51">
        <v>47</v>
      </c>
      <c r="AH7" s="38">
        <v>47</v>
      </c>
      <c r="AI7" s="38">
        <v>25</v>
      </c>
      <c r="AJ7" s="38">
        <v>46</v>
      </c>
      <c r="AK7" s="38">
        <v>46</v>
      </c>
      <c r="AL7" s="51">
        <v>114</v>
      </c>
      <c r="AM7" s="38">
        <v>62</v>
      </c>
      <c r="AN7" s="38">
        <v>52</v>
      </c>
      <c r="AO7" s="38">
        <v>97</v>
      </c>
      <c r="AP7" s="38">
        <v>42</v>
      </c>
      <c r="AQ7" s="44">
        <v>55</v>
      </c>
    </row>
    <row r="8" spans="1:43" ht="20" customHeight="1" x14ac:dyDescent="0.25">
      <c r="A8" s="83" t="s">
        <v>225</v>
      </c>
      <c r="B8" s="45">
        <v>0.31708300584943355</v>
      </c>
      <c r="C8" s="39">
        <v>0.35703923553122763</v>
      </c>
      <c r="D8" s="39">
        <v>0.36417036298567723</v>
      </c>
      <c r="E8" s="39">
        <v>0.34321197412391102</v>
      </c>
      <c r="F8" s="39">
        <v>0.32949752708091962</v>
      </c>
      <c r="G8" s="39">
        <v>0.36200189030505087</v>
      </c>
      <c r="H8" s="52">
        <v>0.34299229601087861</v>
      </c>
      <c r="I8" s="39">
        <v>0.36170463391789859</v>
      </c>
      <c r="J8" s="39">
        <v>0.35206548027401391</v>
      </c>
      <c r="K8" s="39">
        <v>0.3906264790951447</v>
      </c>
      <c r="L8" s="39">
        <v>0.28741638304049377</v>
      </c>
      <c r="M8" s="52">
        <v>0.34605044091864123</v>
      </c>
      <c r="N8" s="39">
        <v>0.35120506756388137</v>
      </c>
      <c r="O8" s="39">
        <v>0.29972390617357098</v>
      </c>
      <c r="P8" s="52">
        <v>0.34140826318969231</v>
      </c>
      <c r="Q8" s="39">
        <v>0.32199046378025459</v>
      </c>
      <c r="R8" s="52">
        <v>0.3547857873993292</v>
      </c>
      <c r="S8" s="39">
        <v>0.28315628766855538</v>
      </c>
      <c r="T8" s="52">
        <v>0.33678094194474134</v>
      </c>
      <c r="U8" s="39">
        <v>0.28592677253558912</v>
      </c>
      <c r="V8" s="39">
        <v>0.29934163394325691</v>
      </c>
      <c r="W8" s="39">
        <v>0.34470110756930872</v>
      </c>
      <c r="X8" s="52">
        <v>0.36144474954164435</v>
      </c>
      <c r="Y8" s="39">
        <v>0.32590350222457881</v>
      </c>
      <c r="Z8" s="39">
        <v>0.33072744802234832</v>
      </c>
      <c r="AA8" s="39">
        <v>0.29175642777669242</v>
      </c>
      <c r="AB8" s="39">
        <v>0.27486834340850219</v>
      </c>
      <c r="AC8" s="39">
        <v>0.2899668105781828</v>
      </c>
      <c r="AD8" s="39">
        <v>0.27203788789400069</v>
      </c>
      <c r="AE8" s="52">
        <v>0.33604593884252465</v>
      </c>
      <c r="AF8" s="39">
        <v>0.2912647287331705</v>
      </c>
      <c r="AG8" s="52">
        <v>0.30889115835551612</v>
      </c>
      <c r="AH8" s="39">
        <v>0.37485989535660752</v>
      </c>
      <c r="AI8" s="39">
        <v>0.34372766944469718</v>
      </c>
      <c r="AJ8" s="39">
        <v>0.32075570926234809</v>
      </c>
      <c r="AK8" s="39">
        <v>0.28280675150273976</v>
      </c>
      <c r="AL8" s="52">
        <v>0.31738793413207772</v>
      </c>
      <c r="AM8" s="39">
        <v>0.32541367505754354</v>
      </c>
      <c r="AN8" s="39">
        <v>0.30474224289801916</v>
      </c>
      <c r="AO8" s="39">
        <v>0.31812236129710164</v>
      </c>
      <c r="AP8" s="39">
        <v>0.33465628574401096</v>
      </c>
      <c r="AQ8" s="45">
        <v>0.30292536310102536</v>
      </c>
    </row>
    <row r="9" spans="1:43" ht="20" customHeight="1" x14ac:dyDescent="0.25">
      <c r="A9" s="83"/>
      <c r="B9" s="46">
        <v>650</v>
      </c>
      <c r="C9" s="40">
        <v>94</v>
      </c>
      <c r="D9" s="40">
        <v>146</v>
      </c>
      <c r="E9" s="40">
        <v>61</v>
      </c>
      <c r="F9" s="40">
        <v>116</v>
      </c>
      <c r="G9" s="40">
        <v>65</v>
      </c>
      <c r="H9" s="53">
        <v>114</v>
      </c>
      <c r="I9" s="40">
        <v>171</v>
      </c>
      <c r="J9" s="40">
        <v>60</v>
      </c>
      <c r="K9" s="40">
        <v>37</v>
      </c>
      <c r="L9" s="40">
        <v>58</v>
      </c>
      <c r="M9" s="53">
        <v>198</v>
      </c>
      <c r="N9" s="40">
        <v>153</v>
      </c>
      <c r="O9" s="40">
        <v>39</v>
      </c>
      <c r="P9" s="53">
        <v>240</v>
      </c>
      <c r="Q9" s="40">
        <v>231</v>
      </c>
      <c r="R9" s="53">
        <v>351</v>
      </c>
      <c r="S9" s="40">
        <v>299</v>
      </c>
      <c r="T9" s="53">
        <v>189</v>
      </c>
      <c r="U9" s="40">
        <v>142</v>
      </c>
      <c r="V9" s="40">
        <v>152</v>
      </c>
      <c r="W9" s="40">
        <v>167</v>
      </c>
      <c r="X9" s="53">
        <v>173</v>
      </c>
      <c r="Y9" s="40">
        <v>108</v>
      </c>
      <c r="Z9" s="40">
        <v>88</v>
      </c>
      <c r="AA9" s="40">
        <v>191</v>
      </c>
      <c r="AB9" s="40">
        <v>26</v>
      </c>
      <c r="AC9" s="40">
        <v>49</v>
      </c>
      <c r="AD9" s="40">
        <v>15</v>
      </c>
      <c r="AE9" s="53">
        <v>397</v>
      </c>
      <c r="AF9" s="40">
        <v>253</v>
      </c>
      <c r="AG9" s="53">
        <v>125</v>
      </c>
      <c r="AH9" s="40">
        <v>139</v>
      </c>
      <c r="AI9" s="40">
        <v>99</v>
      </c>
      <c r="AJ9" s="40">
        <v>116</v>
      </c>
      <c r="AK9" s="40">
        <v>107</v>
      </c>
      <c r="AL9" s="53">
        <v>386</v>
      </c>
      <c r="AM9" s="40">
        <v>242</v>
      </c>
      <c r="AN9" s="40">
        <v>144</v>
      </c>
      <c r="AO9" s="40">
        <v>223</v>
      </c>
      <c r="AP9" s="40">
        <v>112</v>
      </c>
      <c r="AQ9" s="46">
        <v>111</v>
      </c>
    </row>
    <row r="10" spans="1:43" ht="20" customHeight="1" x14ac:dyDescent="0.25">
      <c r="A10" s="84" t="s">
        <v>226</v>
      </c>
      <c r="B10" s="47">
        <v>0.57308061424379708</v>
      </c>
      <c r="C10" s="41">
        <v>0.52273587464940041</v>
      </c>
      <c r="D10" s="41">
        <v>0.40251924336077843</v>
      </c>
      <c r="E10" s="41">
        <v>0.57324043258865653</v>
      </c>
      <c r="F10" s="41">
        <v>0.61177903065211114</v>
      </c>
      <c r="G10" s="41">
        <v>0.51503068850952038</v>
      </c>
      <c r="H10" s="54">
        <v>0.56815199408528849</v>
      </c>
      <c r="I10" s="41">
        <v>0.46684098695015203</v>
      </c>
      <c r="J10" s="41">
        <v>0.55623071835158</v>
      </c>
      <c r="K10" s="41">
        <v>0.46268669892146258</v>
      </c>
      <c r="L10" s="41">
        <v>0.63568756751286515</v>
      </c>
      <c r="M10" s="54">
        <v>0.57822939445891863</v>
      </c>
      <c r="N10" s="41">
        <v>0.45372307757594088</v>
      </c>
      <c r="O10" s="41">
        <v>0.61652025270422905</v>
      </c>
      <c r="P10" s="54">
        <v>0.53496098450516572</v>
      </c>
      <c r="Q10" s="41">
        <v>0.58631794916638713</v>
      </c>
      <c r="R10" s="54">
        <v>0.51083489607161359</v>
      </c>
      <c r="S10" s="41">
        <v>0.62928326068587581</v>
      </c>
      <c r="T10" s="54">
        <v>0.47834797802875945</v>
      </c>
      <c r="U10" s="41">
        <v>0.61290087324045917</v>
      </c>
      <c r="V10" s="41">
        <v>0.62937533502123055</v>
      </c>
      <c r="W10" s="41">
        <v>0.58292827083139731</v>
      </c>
      <c r="X10" s="54">
        <v>0.52068102506864511</v>
      </c>
      <c r="Y10" s="41">
        <v>0.571946728851218</v>
      </c>
      <c r="Z10" s="41">
        <v>0.55115073766462563</v>
      </c>
      <c r="AA10" s="41">
        <v>0.59355072488048655</v>
      </c>
      <c r="AB10" s="41">
        <v>0.62564579129396403</v>
      </c>
      <c r="AC10" s="41">
        <v>0.61596059540301273</v>
      </c>
      <c r="AD10" s="41">
        <v>0.67244861208595519</v>
      </c>
      <c r="AE10" s="54">
        <v>0.54582656572016464</v>
      </c>
      <c r="AF10" s="41">
        <v>0.61018735177114458</v>
      </c>
      <c r="AG10" s="54">
        <v>0.57622569591361128</v>
      </c>
      <c r="AH10" s="41">
        <v>0.49821853986333003</v>
      </c>
      <c r="AI10" s="41">
        <v>0.56867377778405181</v>
      </c>
      <c r="AJ10" s="41">
        <v>0.55203629426133471</v>
      </c>
      <c r="AK10" s="41">
        <v>0.59584047831808939</v>
      </c>
      <c r="AL10" s="54">
        <v>0.58901886887654109</v>
      </c>
      <c r="AM10" s="41">
        <v>0.59091290244573758</v>
      </c>
      <c r="AN10" s="41">
        <v>0.58603455080230415</v>
      </c>
      <c r="AO10" s="41">
        <v>0.54400449054912736</v>
      </c>
      <c r="AP10" s="41">
        <v>0.54076644340270608</v>
      </c>
      <c r="AQ10" s="47">
        <v>0.54698071055067521</v>
      </c>
    </row>
    <row r="11" spans="1:43" ht="20" customHeight="1" x14ac:dyDescent="0.25">
      <c r="A11" s="84"/>
      <c r="B11" s="44">
        <v>1175</v>
      </c>
      <c r="C11" s="38">
        <v>137</v>
      </c>
      <c r="D11" s="38">
        <v>162</v>
      </c>
      <c r="E11" s="38">
        <v>101</v>
      </c>
      <c r="F11" s="38">
        <v>216</v>
      </c>
      <c r="G11" s="38">
        <v>93</v>
      </c>
      <c r="H11" s="51">
        <v>189</v>
      </c>
      <c r="I11" s="38">
        <v>221</v>
      </c>
      <c r="J11" s="38">
        <v>95</v>
      </c>
      <c r="K11" s="38">
        <v>44</v>
      </c>
      <c r="L11" s="38">
        <v>128</v>
      </c>
      <c r="M11" s="51">
        <v>330</v>
      </c>
      <c r="N11" s="38">
        <v>198</v>
      </c>
      <c r="O11" s="38">
        <v>81</v>
      </c>
      <c r="P11" s="51">
        <v>376</v>
      </c>
      <c r="Q11" s="38">
        <v>421</v>
      </c>
      <c r="R11" s="51">
        <v>505</v>
      </c>
      <c r="S11" s="38">
        <v>664</v>
      </c>
      <c r="T11" s="51">
        <v>268</v>
      </c>
      <c r="U11" s="38">
        <v>304</v>
      </c>
      <c r="V11" s="38">
        <v>319</v>
      </c>
      <c r="W11" s="38">
        <v>283</v>
      </c>
      <c r="X11" s="51">
        <v>249</v>
      </c>
      <c r="Y11" s="38">
        <v>189</v>
      </c>
      <c r="Z11" s="38">
        <v>147</v>
      </c>
      <c r="AA11" s="38">
        <v>388</v>
      </c>
      <c r="AB11" s="38">
        <v>60</v>
      </c>
      <c r="AC11" s="38">
        <v>105</v>
      </c>
      <c r="AD11" s="38">
        <v>37</v>
      </c>
      <c r="AE11" s="51">
        <v>645</v>
      </c>
      <c r="AF11" s="38">
        <v>530</v>
      </c>
      <c r="AG11" s="51">
        <v>234</v>
      </c>
      <c r="AH11" s="38">
        <v>184</v>
      </c>
      <c r="AI11" s="38">
        <v>164</v>
      </c>
      <c r="AJ11" s="38">
        <v>199</v>
      </c>
      <c r="AK11" s="38">
        <v>225</v>
      </c>
      <c r="AL11" s="51">
        <v>715</v>
      </c>
      <c r="AM11" s="38">
        <v>439</v>
      </c>
      <c r="AN11" s="38">
        <v>276</v>
      </c>
      <c r="AO11" s="38">
        <v>382</v>
      </c>
      <c r="AP11" s="38">
        <v>182</v>
      </c>
      <c r="AQ11" s="44">
        <v>200</v>
      </c>
    </row>
    <row r="12" spans="1:43" ht="20" customHeight="1" x14ac:dyDescent="0.25">
      <c r="A12" s="83" t="s">
        <v>227</v>
      </c>
      <c r="B12" s="45">
        <v>0.42691938575620098</v>
      </c>
      <c r="C12" s="39">
        <v>0.47726412535059981</v>
      </c>
      <c r="D12" s="39">
        <v>0.59748075663922062</v>
      </c>
      <c r="E12" s="39">
        <v>0.42675956741134341</v>
      </c>
      <c r="F12" s="39">
        <v>0.38822096934788874</v>
      </c>
      <c r="G12" s="39">
        <v>0.4849693114904795</v>
      </c>
      <c r="H12" s="52">
        <v>0.4318480059147119</v>
      </c>
      <c r="I12" s="39">
        <v>0.53315901304984659</v>
      </c>
      <c r="J12" s="39">
        <v>0.44376928164842044</v>
      </c>
      <c r="K12" s="39">
        <v>0.53731330107853725</v>
      </c>
      <c r="L12" s="39">
        <v>0.3643124324871348</v>
      </c>
      <c r="M12" s="52">
        <v>0.42177060554108126</v>
      </c>
      <c r="N12" s="39">
        <v>0.54627692242405868</v>
      </c>
      <c r="O12" s="39">
        <v>0.38347974729577083</v>
      </c>
      <c r="P12" s="52">
        <v>0.46503901549483506</v>
      </c>
      <c r="Q12" s="39">
        <v>0.41368205083361248</v>
      </c>
      <c r="R12" s="52">
        <v>0.4891651039283863</v>
      </c>
      <c r="S12" s="39">
        <v>0.37071673931412497</v>
      </c>
      <c r="T12" s="52">
        <v>0.52165202197124083</v>
      </c>
      <c r="U12" s="39">
        <v>0.38709912675954</v>
      </c>
      <c r="V12" s="39">
        <v>0.37062466497876861</v>
      </c>
      <c r="W12" s="39">
        <v>0.41707172916860347</v>
      </c>
      <c r="X12" s="52">
        <v>0.47931897493135439</v>
      </c>
      <c r="Y12" s="39">
        <v>0.42805327114878267</v>
      </c>
      <c r="Z12" s="39">
        <v>0.44884926233537437</v>
      </c>
      <c r="AA12" s="39">
        <v>0.40644927511951295</v>
      </c>
      <c r="AB12" s="39">
        <v>0.37435420870603581</v>
      </c>
      <c r="AC12" s="39">
        <v>0.38403940459698682</v>
      </c>
      <c r="AD12" s="39">
        <v>0.32755138791404476</v>
      </c>
      <c r="AE12" s="52">
        <v>0.45417343427983525</v>
      </c>
      <c r="AF12" s="39">
        <v>0.38981264822885647</v>
      </c>
      <c r="AG12" s="52">
        <v>0.42377430408638828</v>
      </c>
      <c r="AH12" s="39">
        <v>0.50178146013667113</v>
      </c>
      <c r="AI12" s="39">
        <v>0.43132622221594763</v>
      </c>
      <c r="AJ12" s="39">
        <v>0.44796370573866534</v>
      </c>
      <c r="AK12" s="39">
        <v>0.40415952168191011</v>
      </c>
      <c r="AL12" s="52">
        <v>0.41098113112345946</v>
      </c>
      <c r="AM12" s="39">
        <v>0.40908709755426165</v>
      </c>
      <c r="AN12" s="39">
        <v>0.41396544919769518</v>
      </c>
      <c r="AO12" s="39">
        <v>0.45599550945087275</v>
      </c>
      <c r="AP12" s="39">
        <v>0.45923355659729403</v>
      </c>
      <c r="AQ12" s="45">
        <v>0.45301928944932413</v>
      </c>
    </row>
    <row r="13" spans="1:43" ht="20" customHeight="1" x14ac:dyDescent="0.25">
      <c r="A13" s="85"/>
      <c r="B13" s="48">
        <v>875</v>
      </c>
      <c r="C13" s="42">
        <v>125</v>
      </c>
      <c r="D13" s="42">
        <v>240</v>
      </c>
      <c r="E13" s="42">
        <v>75</v>
      </c>
      <c r="F13" s="42">
        <v>137</v>
      </c>
      <c r="G13" s="42">
        <v>87</v>
      </c>
      <c r="H13" s="57">
        <v>144</v>
      </c>
      <c r="I13" s="42">
        <v>253</v>
      </c>
      <c r="J13" s="42">
        <v>76</v>
      </c>
      <c r="K13" s="42">
        <v>51</v>
      </c>
      <c r="L13" s="42">
        <v>73</v>
      </c>
      <c r="M13" s="57">
        <v>241</v>
      </c>
      <c r="N13" s="42">
        <v>238</v>
      </c>
      <c r="O13" s="42">
        <v>50</v>
      </c>
      <c r="P13" s="57">
        <v>327</v>
      </c>
      <c r="Q13" s="42">
        <v>297</v>
      </c>
      <c r="R13" s="57">
        <v>483</v>
      </c>
      <c r="S13" s="42">
        <v>391</v>
      </c>
      <c r="T13" s="57">
        <v>292</v>
      </c>
      <c r="U13" s="42">
        <v>192</v>
      </c>
      <c r="V13" s="42">
        <v>188</v>
      </c>
      <c r="W13" s="42">
        <v>203</v>
      </c>
      <c r="X13" s="57">
        <v>229</v>
      </c>
      <c r="Y13" s="42">
        <v>141</v>
      </c>
      <c r="Z13" s="42">
        <v>120</v>
      </c>
      <c r="AA13" s="42">
        <v>266</v>
      </c>
      <c r="AB13" s="42">
        <v>36</v>
      </c>
      <c r="AC13" s="42">
        <v>65</v>
      </c>
      <c r="AD13" s="42">
        <v>18</v>
      </c>
      <c r="AE13" s="57">
        <v>537</v>
      </c>
      <c r="AF13" s="42">
        <v>338</v>
      </c>
      <c r="AG13" s="57">
        <v>172</v>
      </c>
      <c r="AH13" s="42">
        <v>186</v>
      </c>
      <c r="AI13" s="42">
        <v>124</v>
      </c>
      <c r="AJ13" s="42">
        <v>161</v>
      </c>
      <c r="AK13" s="42">
        <v>153</v>
      </c>
      <c r="AL13" s="57">
        <v>499</v>
      </c>
      <c r="AM13" s="42">
        <v>304</v>
      </c>
      <c r="AN13" s="42">
        <v>195</v>
      </c>
      <c r="AO13" s="42">
        <v>320</v>
      </c>
      <c r="AP13" s="42">
        <v>154</v>
      </c>
      <c r="AQ13" s="48">
        <v>166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1" display="Return to index" xr:uid="{A7869A2A-9B6F-41A6-8047-DD5011886C17}"/>
  </hyperlinks>
  <pageMargins left="0.7" right="0.7" top="0.75" bottom="0.75" header="0.3" footer="0.3"/>
  <headerFooter alignWithMargins="0"/>
  <drawing r:id="rId1"/>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0.17916129593893237</v>
      </c>
      <c r="C6" s="37">
        <v>0.17464058180858405</v>
      </c>
      <c r="D6" s="37">
        <v>0.34532052861409041</v>
      </c>
      <c r="E6" s="37">
        <v>0.14179267423003813</v>
      </c>
      <c r="F6" s="37">
        <v>0.14154149331178958</v>
      </c>
      <c r="G6" s="37">
        <v>0.19759959306595512</v>
      </c>
      <c r="H6" s="50">
        <v>0.15630495969627409</v>
      </c>
      <c r="I6" s="37">
        <v>0.28969400065613621</v>
      </c>
      <c r="J6" s="37">
        <v>0.18055668245070147</v>
      </c>
      <c r="K6" s="37">
        <v>0.25069974520341209</v>
      </c>
      <c r="L6" s="37">
        <v>0.11872208356294413</v>
      </c>
      <c r="M6" s="50">
        <v>0.14889391963112841</v>
      </c>
      <c r="N6" s="37">
        <v>0.30866510484822796</v>
      </c>
      <c r="O6" s="37">
        <v>0.13053458773189219</v>
      </c>
      <c r="P6" s="50">
        <v>0.21036801707145092</v>
      </c>
      <c r="Q6" s="37">
        <v>0.1606131743861749</v>
      </c>
      <c r="R6" s="50">
        <v>0.19916399359633402</v>
      </c>
      <c r="S6" s="37">
        <v>0.16159874656430598</v>
      </c>
      <c r="T6" s="50">
        <v>0.24692202114033862</v>
      </c>
      <c r="U6" s="37">
        <v>0.14530259696993708</v>
      </c>
      <c r="V6" s="37">
        <v>0.1560352016730373</v>
      </c>
      <c r="W6" s="37">
        <v>0.15969710943844656</v>
      </c>
      <c r="X6" s="50">
        <v>0.20034749542549585</v>
      </c>
      <c r="Y6" s="37">
        <v>0.18476239107955617</v>
      </c>
      <c r="Z6" s="37">
        <v>0.17994207840449053</v>
      </c>
      <c r="AA6" s="37">
        <v>0.18398817665068865</v>
      </c>
      <c r="AB6" s="37">
        <v>0.10230287589637696</v>
      </c>
      <c r="AC6" s="37">
        <v>0.14924373059283963</v>
      </c>
      <c r="AD6" s="37">
        <v>0.12790474055259923</v>
      </c>
      <c r="AE6" s="50">
        <v>0.20676637148378452</v>
      </c>
      <c r="AF6" s="37">
        <v>0.14157663060830758</v>
      </c>
      <c r="AG6" s="50">
        <v>0.18619213733435891</v>
      </c>
      <c r="AH6" s="37">
        <v>0.17522152672376948</v>
      </c>
      <c r="AI6" s="37">
        <v>0.19042696698136832</v>
      </c>
      <c r="AJ6" s="37">
        <v>0.17595767688953981</v>
      </c>
      <c r="AK6" s="37">
        <v>0.1981595275761748</v>
      </c>
      <c r="AL6" s="50">
        <v>0.17356336603509093</v>
      </c>
      <c r="AM6" s="37">
        <v>0.17296375192062069</v>
      </c>
      <c r="AN6" s="37">
        <v>0.17450814297488842</v>
      </c>
      <c r="AO6" s="37">
        <v>0.19369360706643995</v>
      </c>
      <c r="AP6" s="37">
        <v>0.18087005829551062</v>
      </c>
      <c r="AQ6" s="43">
        <v>0.20548024901976827</v>
      </c>
    </row>
    <row r="7" spans="1:43" ht="20" customHeight="1" x14ac:dyDescent="0.25">
      <c r="A7" s="84"/>
      <c r="B7" s="44">
        <v>367</v>
      </c>
      <c r="C7" s="38">
        <v>46</v>
      </c>
      <c r="D7" s="38">
        <v>139</v>
      </c>
      <c r="E7" s="38">
        <v>25</v>
      </c>
      <c r="F7" s="38">
        <v>50</v>
      </c>
      <c r="G7" s="38">
        <v>36</v>
      </c>
      <c r="H7" s="51">
        <v>52</v>
      </c>
      <c r="I7" s="38">
        <v>137</v>
      </c>
      <c r="J7" s="38">
        <v>31</v>
      </c>
      <c r="K7" s="38">
        <v>24</v>
      </c>
      <c r="L7" s="38">
        <v>24</v>
      </c>
      <c r="M7" s="51">
        <v>85</v>
      </c>
      <c r="N7" s="38">
        <v>135</v>
      </c>
      <c r="O7" s="38">
        <v>17</v>
      </c>
      <c r="P7" s="51">
        <v>148</v>
      </c>
      <c r="Q7" s="38">
        <v>115</v>
      </c>
      <c r="R7" s="51">
        <v>197</v>
      </c>
      <c r="S7" s="38">
        <v>170</v>
      </c>
      <c r="T7" s="51">
        <v>138</v>
      </c>
      <c r="U7" s="38">
        <v>72</v>
      </c>
      <c r="V7" s="38">
        <v>79</v>
      </c>
      <c r="W7" s="38">
        <v>78</v>
      </c>
      <c r="X7" s="51">
        <v>96</v>
      </c>
      <c r="Y7" s="38">
        <v>61</v>
      </c>
      <c r="Z7" s="38">
        <v>48</v>
      </c>
      <c r="AA7" s="38">
        <v>120</v>
      </c>
      <c r="AB7" s="38">
        <v>10</v>
      </c>
      <c r="AC7" s="38">
        <v>25</v>
      </c>
      <c r="AD7" s="38">
        <v>7</v>
      </c>
      <c r="AE7" s="51">
        <v>244</v>
      </c>
      <c r="AF7" s="38">
        <v>123</v>
      </c>
      <c r="AG7" s="51">
        <v>75</v>
      </c>
      <c r="AH7" s="38">
        <v>65</v>
      </c>
      <c r="AI7" s="38">
        <v>55</v>
      </c>
      <c r="AJ7" s="38">
        <v>63</v>
      </c>
      <c r="AK7" s="38">
        <v>75</v>
      </c>
      <c r="AL7" s="51">
        <v>211</v>
      </c>
      <c r="AM7" s="38">
        <v>129</v>
      </c>
      <c r="AN7" s="38">
        <v>82</v>
      </c>
      <c r="AO7" s="38">
        <v>136</v>
      </c>
      <c r="AP7" s="38">
        <v>61</v>
      </c>
      <c r="AQ7" s="44">
        <v>75</v>
      </c>
    </row>
    <row r="8" spans="1:43" ht="20" customHeight="1" x14ac:dyDescent="0.25">
      <c r="A8" s="83" t="s">
        <v>225</v>
      </c>
      <c r="B8" s="45">
        <v>0.40468552519192974</v>
      </c>
      <c r="C8" s="39">
        <v>0.45124736367509494</v>
      </c>
      <c r="D8" s="39">
        <v>0.39879486934714742</v>
      </c>
      <c r="E8" s="39">
        <v>0.44692680227569481</v>
      </c>
      <c r="F8" s="39">
        <v>0.44746112248754044</v>
      </c>
      <c r="G8" s="39">
        <v>0.43913834491261261</v>
      </c>
      <c r="H8" s="52">
        <v>0.47775912286454203</v>
      </c>
      <c r="I8" s="39">
        <v>0.40569171815471827</v>
      </c>
      <c r="J8" s="39">
        <v>0.46319471233953735</v>
      </c>
      <c r="K8" s="39">
        <v>0.44348229355531926</v>
      </c>
      <c r="L8" s="39">
        <v>0.44822135770776533</v>
      </c>
      <c r="M8" s="52">
        <v>0.45448813603708715</v>
      </c>
      <c r="N8" s="39">
        <v>0.39478041982505474</v>
      </c>
      <c r="O8" s="39">
        <v>0.53232748532646523</v>
      </c>
      <c r="P8" s="52">
        <v>0.44027063504937153</v>
      </c>
      <c r="Q8" s="39">
        <v>0.43318217745724769</v>
      </c>
      <c r="R8" s="52">
        <v>0.42159818413671329</v>
      </c>
      <c r="S8" s="39">
        <v>0.38734884381408718</v>
      </c>
      <c r="T8" s="52">
        <v>0.35379025564678634</v>
      </c>
      <c r="U8" s="39">
        <v>0.39792863866785155</v>
      </c>
      <c r="V8" s="39">
        <v>0.39745687999778007</v>
      </c>
      <c r="W8" s="39">
        <v>0.47787494886348275</v>
      </c>
      <c r="X8" s="52">
        <v>0.45921161180760756</v>
      </c>
      <c r="Y8" s="39">
        <v>0.38920600271414307</v>
      </c>
      <c r="Z8" s="39">
        <v>0.37321022864699449</v>
      </c>
      <c r="AA8" s="39">
        <v>0.4168779395854626</v>
      </c>
      <c r="AB8" s="39">
        <v>0.39837295523795857</v>
      </c>
      <c r="AC8" s="39">
        <v>0.3198674258552674</v>
      </c>
      <c r="AD8" s="39">
        <v>0.30567055454601155</v>
      </c>
      <c r="AE8" s="52">
        <v>0.39044340555339302</v>
      </c>
      <c r="AF8" s="39">
        <v>0.42407635422057938</v>
      </c>
      <c r="AG8" s="52">
        <v>0.38202748155326938</v>
      </c>
      <c r="AH8" s="39">
        <v>0.45874977417082569</v>
      </c>
      <c r="AI8" s="39">
        <v>0.41611665655905733</v>
      </c>
      <c r="AJ8" s="39">
        <v>0.39988328622986807</v>
      </c>
      <c r="AK8" s="39">
        <v>0.38660759182660426</v>
      </c>
      <c r="AL8" s="52">
        <v>0.41834279877188557</v>
      </c>
      <c r="AM8" s="39">
        <v>0.44152902386889842</v>
      </c>
      <c r="AN8" s="39">
        <v>0.38180961807453168</v>
      </c>
      <c r="AO8" s="39">
        <v>0.38106704866122065</v>
      </c>
      <c r="AP8" s="39">
        <v>0.40344673430038419</v>
      </c>
      <c r="AQ8" s="45">
        <v>0.36049697509041229</v>
      </c>
    </row>
    <row r="9" spans="1:43" ht="20" customHeight="1" x14ac:dyDescent="0.25">
      <c r="A9" s="83"/>
      <c r="B9" s="46">
        <v>830</v>
      </c>
      <c r="C9" s="40">
        <v>118</v>
      </c>
      <c r="D9" s="40">
        <v>160</v>
      </c>
      <c r="E9" s="40">
        <v>79</v>
      </c>
      <c r="F9" s="40">
        <v>158</v>
      </c>
      <c r="G9" s="40">
        <v>79</v>
      </c>
      <c r="H9" s="53">
        <v>159</v>
      </c>
      <c r="I9" s="40">
        <v>192</v>
      </c>
      <c r="J9" s="40">
        <v>79</v>
      </c>
      <c r="K9" s="40">
        <v>42</v>
      </c>
      <c r="L9" s="40">
        <v>90</v>
      </c>
      <c r="M9" s="53">
        <v>259</v>
      </c>
      <c r="N9" s="40">
        <v>172</v>
      </c>
      <c r="O9" s="40">
        <v>70</v>
      </c>
      <c r="P9" s="53">
        <v>310</v>
      </c>
      <c r="Q9" s="40">
        <v>311</v>
      </c>
      <c r="R9" s="53">
        <v>417</v>
      </c>
      <c r="S9" s="40">
        <v>409</v>
      </c>
      <c r="T9" s="53">
        <v>198</v>
      </c>
      <c r="U9" s="40">
        <v>197</v>
      </c>
      <c r="V9" s="40">
        <v>202</v>
      </c>
      <c r="W9" s="40">
        <v>232</v>
      </c>
      <c r="X9" s="53">
        <v>219</v>
      </c>
      <c r="Y9" s="40">
        <v>128</v>
      </c>
      <c r="Z9" s="40">
        <v>99</v>
      </c>
      <c r="AA9" s="40">
        <v>273</v>
      </c>
      <c r="AB9" s="40">
        <v>38</v>
      </c>
      <c r="AC9" s="40">
        <v>54</v>
      </c>
      <c r="AD9" s="40">
        <v>17</v>
      </c>
      <c r="AE9" s="53">
        <v>461</v>
      </c>
      <c r="AF9" s="40">
        <v>368</v>
      </c>
      <c r="AG9" s="53">
        <v>155</v>
      </c>
      <c r="AH9" s="40">
        <v>170</v>
      </c>
      <c r="AI9" s="40">
        <v>120</v>
      </c>
      <c r="AJ9" s="40">
        <v>144</v>
      </c>
      <c r="AK9" s="40">
        <v>146</v>
      </c>
      <c r="AL9" s="53">
        <v>508</v>
      </c>
      <c r="AM9" s="40">
        <v>328</v>
      </c>
      <c r="AN9" s="40">
        <v>180</v>
      </c>
      <c r="AO9" s="40">
        <v>267</v>
      </c>
      <c r="AP9" s="40">
        <v>136</v>
      </c>
      <c r="AQ9" s="46">
        <v>132</v>
      </c>
    </row>
    <row r="10" spans="1:43" ht="20" customHeight="1" x14ac:dyDescent="0.25">
      <c r="A10" s="84" t="s">
        <v>226</v>
      </c>
      <c r="B10" s="47">
        <v>0.41615317886913611</v>
      </c>
      <c r="C10" s="41">
        <v>0.37411205451632135</v>
      </c>
      <c r="D10" s="41">
        <v>0.25588460203876184</v>
      </c>
      <c r="E10" s="41">
        <v>0.41128052349426719</v>
      </c>
      <c r="F10" s="41">
        <v>0.41099738420066989</v>
      </c>
      <c r="G10" s="41">
        <v>0.36326206202143202</v>
      </c>
      <c r="H10" s="54">
        <v>0.36593591743918452</v>
      </c>
      <c r="I10" s="41">
        <v>0.3046142811891448</v>
      </c>
      <c r="J10" s="41">
        <v>0.35624860520976165</v>
      </c>
      <c r="K10" s="41">
        <v>0.30581796124126864</v>
      </c>
      <c r="L10" s="41">
        <v>0.43305655872929039</v>
      </c>
      <c r="M10" s="54">
        <v>0.39661794433178421</v>
      </c>
      <c r="N10" s="41">
        <v>0.2965544753267173</v>
      </c>
      <c r="O10" s="41">
        <v>0.33713792694164257</v>
      </c>
      <c r="P10" s="54">
        <v>0.34936134787917844</v>
      </c>
      <c r="Q10" s="41">
        <v>0.40620464815657698</v>
      </c>
      <c r="R10" s="54">
        <v>0.37923782226695257</v>
      </c>
      <c r="S10" s="41">
        <v>0.45105240962160792</v>
      </c>
      <c r="T10" s="54">
        <v>0.39928772321287531</v>
      </c>
      <c r="U10" s="41">
        <v>0.45676876436221037</v>
      </c>
      <c r="V10" s="41">
        <v>0.44650791832918157</v>
      </c>
      <c r="W10" s="41">
        <v>0.36242794169807169</v>
      </c>
      <c r="X10" s="54">
        <v>0.34044089276689621</v>
      </c>
      <c r="Y10" s="41">
        <v>0.42603160620630093</v>
      </c>
      <c r="Z10" s="41">
        <v>0.4468476929485149</v>
      </c>
      <c r="AA10" s="41">
        <v>0.39913388376384801</v>
      </c>
      <c r="AB10" s="41">
        <v>0.49932416886566439</v>
      </c>
      <c r="AC10" s="41">
        <v>0.5308888435518927</v>
      </c>
      <c r="AD10" s="41">
        <v>0.5664247049013893</v>
      </c>
      <c r="AE10" s="54">
        <v>0.40279022296282213</v>
      </c>
      <c r="AF10" s="41">
        <v>0.43434701517111429</v>
      </c>
      <c r="AG10" s="54">
        <v>0.43178038111237155</v>
      </c>
      <c r="AH10" s="41">
        <v>0.36602869910540553</v>
      </c>
      <c r="AI10" s="41">
        <v>0.39345637645957415</v>
      </c>
      <c r="AJ10" s="41">
        <v>0.42415903688059187</v>
      </c>
      <c r="AK10" s="41">
        <v>0.41523288059722047</v>
      </c>
      <c r="AL10" s="54">
        <v>0.4080938351930245</v>
      </c>
      <c r="AM10" s="41">
        <v>0.38550722421048023</v>
      </c>
      <c r="AN10" s="41">
        <v>0.44368223895057868</v>
      </c>
      <c r="AO10" s="41">
        <v>0.42523934427233956</v>
      </c>
      <c r="AP10" s="41">
        <v>0.41568320740410519</v>
      </c>
      <c r="AQ10" s="47">
        <v>0.4340227758898193</v>
      </c>
    </row>
    <row r="11" spans="1:43" ht="20" customHeight="1" x14ac:dyDescent="0.25">
      <c r="A11" s="84"/>
      <c r="B11" s="44">
        <v>853</v>
      </c>
      <c r="C11" s="38">
        <v>98</v>
      </c>
      <c r="D11" s="38">
        <v>103</v>
      </c>
      <c r="E11" s="38">
        <v>73</v>
      </c>
      <c r="F11" s="38">
        <v>145</v>
      </c>
      <c r="G11" s="38">
        <v>65</v>
      </c>
      <c r="H11" s="51">
        <v>122</v>
      </c>
      <c r="I11" s="38">
        <v>144</v>
      </c>
      <c r="J11" s="38">
        <v>61</v>
      </c>
      <c r="K11" s="38">
        <v>29</v>
      </c>
      <c r="L11" s="38">
        <v>87</v>
      </c>
      <c r="M11" s="51">
        <v>226</v>
      </c>
      <c r="N11" s="38">
        <v>129</v>
      </c>
      <c r="O11" s="38">
        <v>44</v>
      </c>
      <c r="P11" s="51">
        <v>246</v>
      </c>
      <c r="Q11" s="38">
        <v>292</v>
      </c>
      <c r="R11" s="51">
        <v>375</v>
      </c>
      <c r="S11" s="38">
        <v>476</v>
      </c>
      <c r="T11" s="51">
        <v>224</v>
      </c>
      <c r="U11" s="38">
        <v>227</v>
      </c>
      <c r="V11" s="38">
        <v>227</v>
      </c>
      <c r="W11" s="38">
        <v>176</v>
      </c>
      <c r="X11" s="51">
        <v>163</v>
      </c>
      <c r="Y11" s="38">
        <v>141</v>
      </c>
      <c r="Z11" s="38">
        <v>119</v>
      </c>
      <c r="AA11" s="38">
        <v>261</v>
      </c>
      <c r="AB11" s="38">
        <v>48</v>
      </c>
      <c r="AC11" s="38">
        <v>90</v>
      </c>
      <c r="AD11" s="38">
        <v>31</v>
      </c>
      <c r="AE11" s="51">
        <v>476</v>
      </c>
      <c r="AF11" s="38">
        <v>377</v>
      </c>
      <c r="AG11" s="51">
        <v>175</v>
      </c>
      <c r="AH11" s="38">
        <v>136</v>
      </c>
      <c r="AI11" s="38">
        <v>113</v>
      </c>
      <c r="AJ11" s="38">
        <v>153</v>
      </c>
      <c r="AK11" s="38">
        <v>157</v>
      </c>
      <c r="AL11" s="51">
        <v>496</v>
      </c>
      <c r="AM11" s="38">
        <v>286</v>
      </c>
      <c r="AN11" s="38">
        <v>209</v>
      </c>
      <c r="AO11" s="38">
        <v>298</v>
      </c>
      <c r="AP11" s="38">
        <v>140</v>
      </c>
      <c r="AQ11" s="44">
        <v>159</v>
      </c>
    </row>
    <row r="12" spans="1:43" ht="20" customHeight="1" x14ac:dyDescent="0.25">
      <c r="A12" s="83" t="s">
        <v>227</v>
      </c>
      <c r="B12" s="45">
        <v>0.58384682113086195</v>
      </c>
      <c r="C12" s="39">
        <v>0.62588794548367899</v>
      </c>
      <c r="D12" s="39">
        <v>0.74411539796123738</v>
      </c>
      <c r="E12" s="39">
        <v>0.58871947650573297</v>
      </c>
      <c r="F12" s="39">
        <v>0.58900261579933</v>
      </c>
      <c r="G12" s="39">
        <v>0.63673793797856781</v>
      </c>
      <c r="H12" s="52">
        <v>0.63406408256081592</v>
      </c>
      <c r="I12" s="39">
        <v>0.69538571881085465</v>
      </c>
      <c r="J12" s="39">
        <v>0.64375139479023891</v>
      </c>
      <c r="K12" s="39">
        <v>0.6941820387587313</v>
      </c>
      <c r="L12" s="39">
        <v>0.56694344127070961</v>
      </c>
      <c r="M12" s="52">
        <v>0.60338205566821501</v>
      </c>
      <c r="N12" s="39">
        <v>0.70344552467328247</v>
      </c>
      <c r="O12" s="39">
        <v>0.66286207305835743</v>
      </c>
      <c r="P12" s="52">
        <v>0.65063865212082206</v>
      </c>
      <c r="Q12" s="39">
        <v>0.59379535184342236</v>
      </c>
      <c r="R12" s="52">
        <v>0.62076217773304787</v>
      </c>
      <c r="S12" s="39">
        <v>0.54894759037839325</v>
      </c>
      <c r="T12" s="52">
        <v>0.60071227678712491</v>
      </c>
      <c r="U12" s="39">
        <v>0.54323123563778819</v>
      </c>
      <c r="V12" s="39">
        <v>0.55349208167081732</v>
      </c>
      <c r="W12" s="39">
        <v>0.63757205830192865</v>
      </c>
      <c r="X12" s="52">
        <v>0.6595591072331034</v>
      </c>
      <c r="Y12" s="39">
        <v>0.57396839379369946</v>
      </c>
      <c r="Z12" s="39">
        <v>0.55315230705148521</v>
      </c>
      <c r="AA12" s="39">
        <v>0.60086611623615127</v>
      </c>
      <c r="AB12" s="39">
        <v>0.50067583113433545</v>
      </c>
      <c r="AC12" s="39">
        <v>0.46911115644810691</v>
      </c>
      <c r="AD12" s="39">
        <v>0.43357529509861076</v>
      </c>
      <c r="AE12" s="52">
        <v>0.59720977703717804</v>
      </c>
      <c r="AF12" s="39">
        <v>0.56565298482888682</v>
      </c>
      <c r="AG12" s="52">
        <v>0.56821961888762818</v>
      </c>
      <c r="AH12" s="39">
        <v>0.63397130089459519</v>
      </c>
      <c r="AI12" s="39">
        <v>0.60654362354042579</v>
      </c>
      <c r="AJ12" s="39">
        <v>0.57584096311940802</v>
      </c>
      <c r="AK12" s="39">
        <v>0.58476711940277926</v>
      </c>
      <c r="AL12" s="52">
        <v>0.59190616480697644</v>
      </c>
      <c r="AM12" s="39">
        <v>0.61449277578951911</v>
      </c>
      <c r="AN12" s="39">
        <v>0.5563177610494201</v>
      </c>
      <c r="AO12" s="39">
        <v>0.57476065572766055</v>
      </c>
      <c r="AP12" s="39">
        <v>0.58431679259589475</v>
      </c>
      <c r="AQ12" s="45">
        <v>0.56597722411018025</v>
      </c>
    </row>
    <row r="13" spans="1:43" ht="20" customHeight="1" x14ac:dyDescent="0.25">
      <c r="A13" s="85"/>
      <c r="B13" s="48">
        <v>1197</v>
      </c>
      <c r="C13" s="42">
        <v>164</v>
      </c>
      <c r="D13" s="42">
        <v>299</v>
      </c>
      <c r="E13" s="42">
        <v>104</v>
      </c>
      <c r="F13" s="42">
        <v>208</v>
      </c>
      <c r="G13" s="42">
        <v>114</v>
      </c>
      <c r="H13" s="57">
        <v>211</v>
      </c>
      <c r="I13" s="42">
        <v>329</v>
      </c>
      <c r="J13" s="42">
        <v>110</v>
      </c>
      <c r="K13" s="42">
        <v>65</v>
      </c>
      <c r="L13" s="42">
        <v>114</v>
      </c>
      <c r="M13" s="57">
        <v>344</v>
      </c>
      <c r="N13" s="42">
        <v>307</v>
      </c>
      <c r="O13" s="42">
        <v>87</v>
      </c>
      <c r="P13" s="57">
        <v>458</v>
      </c>
      <c r="Q13" s="42">
        <v>426</v>
      </c>
      <c r="R13" s="57">
        <v>614</v>
      </c>
      <c r="S13" s="42">
        <v>579</v>
      </c>
      <c r="T13" s="57">
        <v>337</v>
      </c>
      <c r="U13" s="42">
        <v>269</v>
      </c>
      <c r="V13" s="42">
        <v>281</v>
      </c>
      <c r="W13" s="42">
        <v>310</v>
      </c>
      <c r="X13" s="57">
        <v>315</v>
      </c>
      <c r="Y13" s="42">
        <v>189</v>
      </c>
      <c r="Z13" s="42">
        <v>147</v>
      </c>
      <c r="AA13" s="42">
        <v>393</v>
      </c>
      <c r="AB13" s="42">
        <v>48</v>
      </c>
      <c r="AC13" s="42">
        <v>80</v>
      </c>
      <c r="AD13" s="42">
        <v>24</v>
      </c>
      <c r="AE13" s="57">
        <v>706</v>
      </c>
      <c r="AF13" s="42">
        <v>491</v>
      </c>
      <c r="AG13" s="57">
        <v>230</v>
      </c>
      <c r="AH13" s="42">
        <v>235</v>
      </c>
      <c r="AI13" s="42">
        <v>175</v>
      </c>
      <c r="AJ13" s="42">
        <v>207</v>
      </c>
      <c r="AK13" s="42">
        <v>221</v>
      </c>
      <c r="AL13" s="57">
        <v>719</v>
      </c>
      <c r="AM13" s="42">
        <v>457</v>
      </c>
      <c r="AN13" s="42">
        <v>262</v>
      </c>
      <c r="AO13" s="42">
        <v>403</v>
      </c>
      <c r="AP13" s="42">
        <v>196</v>
      </c>
      <c r="AQ13" s="48">
        <v>207</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2" display="Return to index" xr:uid="{44EAB31B-236A-47DB-82F2-FAE54C9FCE53}"/>
  </hyperlinks>
  <pageMargins left="0.7" right="0.7" top="0.75" bottom="0.75" header="0.3" footer="0.3"/>
  <headerFooter alignWithMargins="0"/>
  <drawing r:id="rId1"/>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0.16491014124301709</v>
      </c>
      <c r="C6" s="37">
        <v>0.16376508560288142</v>
      </c>
      <c r="D6" s="37">
        <v>0.27193205426523676</v>
      </c>
      <c r="E6" s="37">
        <v>0.14800300487627363</v>
      </c>
      <c r="F6" s="37">
        <v>0.14413237456585293</v>
      </c>
      <c r="G6" s="37">
        <v>0.19697634456191015</v>
      </c>
      <c r="H6" s="50">
        <v>0.16927391295024641</v>
      </c>
      <c r="I6" s="37">
        <v>0.21859834863857217</v>
      </c>
      <c r="J6" s="37">
        <v>0.16893233618233039</v>
      </c>
      <c r="K6" s="37">
        <v>0.16146484553709101</v>
      </c>
      <c r="L6" s="37">
        <v>0.12568771577419782</v>
      </c>
      <c r="M6" s="50">
        <v>0.1445987501176659</v>
      </c>
      <c r="N6" s="37">
        <v>0.2300532797103822</v>
      </c>
      <c r="O6" s="37">
        <v>0.13175703801442556</v>
      </c>
      <c r="P6" s="50">
        <v>0.1731012483735811</v>
      </c>
      <c r="Q6" s="37">
        <v>0.15037655910565778</v>
      </c>
      <c r="R6" s="50">
        <v>0.19667684916002359</v>
      </c>
      <c r="S6" s="37">
        <v>0.13622803489482149</v>
      </c>
      <c r="T6" s="50">
        <v>0.24117378907028153</v>
      </c>
      <c r="U6" s="37">
        <v>0.13722910783492995</v>
      </c>
      <c r="V6" s="37">
        <v>0.13740152171633099</v>
      </c>
      <c r="W6" s="37">
        <v>0.13390407973444401</v>
      </c>
      <c r="X6" s="50">
        <v>0.1873209044933867</v>
      </c>
      <c r="Y6" s="37">
        <v>0.10925543009092681</v>
      </c>
      <c r="Z6" s="37">
        <v>0.19747308835198493</v>
      </c>
      <c r="AA6" s="37">
        <v>0.1807744575298898</v>
      </c>
      <c r="AB6" s="37">
        <v>0.13351554851919253</v>
      </c>
      <c r="AC6" s="37">
        <v>0.14093553747919127</v>
      </c>
      <c r="AD6" s="37">
        <v>8.7512300364601767E-2</v>
      </c>
      <c r="AE6" s="50">
        <v>0.18558474082624915</v>
      </c>
      <c r="AF6" s="37">
        <v>0.13676140805379214</v>
      </c>
      <c r="AG6" s="50">
        <v>0.14560888730723087</v>
      </c>
      <c r="AH6" s="37">
        <v>0.1705092636762324</v>
      </c>
      <c r="AI6" s="37">
        <v>0.16197267788524899</v>
      </c>
      <c r="AJ6" s="37">
        <v>0.19705676012545442</v>
      </c>
      <c r="AK6" s="37">
        <v>0.18304026106563359</v>
      </c>
      <c r="AL6" s="50">
        <v>0.165690564659635</v>
      </c>
      <c r="AM6" s="37">
        <v>0.15176112192486593</v>
      </c>
      <c r="AN6" s="37">
        <v>0.18763837402978903</v>
      </c>
      <c r="AO6" s="37">
        <v>0.16253991624476288</v>
      </c>
      <c r="AP6" s="37">
        <v>0.1528035335071434</v>
      </c>
      <c r="AQ6" s="43">
        <v>0.17148901912563183</v>
      </c>
    </row>
    <row r="7" spans="1:43" ht="20" customHeight="1" x14ac:dyDescent="0.25">
      <c r="A7" s="84"/>
      <c r="B7" s="44">
        <v>338</v>
      </c>
      <c r="C7" s="38">
        <v>43</v>
      </c>
      <c r="D7" s="38">
        <v>109</v>
      </c>
      <c r="E7" s="38">
        <v>26</v>
      </c>
      <c r="F7" s="38">
        <v>51</v>
      </c>
      <c r="G7" s="38">
        <v>35</v>
      </c>
      <c r="H7" s="51">
        <v>56</v>
      </c>
      <c r="I7" s="38">
        <v>104</v>
      </c>
      <c r="J7" s="38">
        <v>29</v>
      </c>
      <c r="K7" s="38">
        <v>15</v>
      </c>
      <c r="L7" s="38">
        <v>25</v>
      </c>
      <c r="M7" s="51">
        <v>83</v>
      </c>
      <c r="N7" s="38">
        <v>100</v>
      </c>
      <c r="O7" s="38">
        <v>17</v>
      </c>
      <c r="P7" s="51">
        <v>122</v>
      </c>
      <c r="Q7" s="38">
        <v>108</v>
      </c>
      <c r="R7" s="51">
        <v>194</v>
      </c>
      <c r="S7" s="38">
        <v>144</v>
      </c>
      <c r="T7" s="51">
        <v>135</v>
      </c>
      <c r="U7" s="38">
        <v>68</v>
      </c>
      <c r="V7" s="38">
        <v>70</v>
      </c>
      <c r="W7" s="38">
        <v>65</v>
      </c>
      <c r="X7" s="51">
        <v>89</v>
      </c>
      <c r="Y7" s="38">
        <v>36</v>
      </c>
      <c r="Z7" s="38">
        <v>53</v>
      </c>
      <c r="AA7" s="38">
        <v>118</v>
      </c>
      <c r="AB7" s="38">
        <v>13</v>
      </c>
      <c r="AC7" s="38">
        <v>24</v>
      </c>
      <c r="AD7" s="38">
        <v>5</v>
      </c>
      <c r="AE7" s="51">
        <v>219</v>
      </c>
      <c r="AF7" s="38">
        <v>119</v>
      </c>
      <c r="AG7" s="51">
        <v>59</v>
      </c>
      <c r="AH7" s="38">
        <v>63</v>
      </c>
      <c r="AI7" s="38">
        <v>47</v>
      </c>
      <c r="AJ7" s="38">
        <v>71</v>
      </c>
      <c r="AK7" s="38">
        <v>69</v>
      </c>
      <c r="AL7" s="51">
        <v>201</v>
      </c>
      <c r="AM7" s="38">
        <v>113</v>
      </c>
      <c r="AN7" s="38">
        <v>88</v>
      </c>
      <c r="AO7" s="38">
        <v>114</v>
      </c>
      <c r="AP7" s="38">
        <v>51</v>
      </c>
      <c r="AQ7" s="44">
        <v>63</v>
      </c>
    </row>
    <row r="8" spans="1:43" ht="20" customHeight="1" x14ac:dyDescent="0.25">
      <c r="A8" s="83" t="s">
        <v>225</v>
      </c>
      <c r="B8" s="45">
        <v>0.4006205292521054</v>
      </c>
      <c r="C8" s="39">
        <v>0.44872082799615925</v>
      </c>
      <c r="D8" s="39">
        <v>0.42258623546674184</v>
      </c>
      <c r="E8" s="39">
        <v>0.51352400941097553</v>
      </c>
      <c r="F8" s="39">
        <v>0.39146656302110405</v>
      </c>
      <c r="G8" s="39">
        <v>0.41853904578927581</v>
      </c>
      <c r="H8" s="52">
        <v>0.46602707265677312</v>
      </c>
      <c r="I8" s="39">
        <v>0.44224844842198585</v>
      </c>
      <c r="J8" s="39">
        <v>0.49575397472023569</v>
      </c>
      <c r="K8" s="39">
        <v>0.47857975761947785</v>
      </c>
      <c r="L8" s="39">
        <v>0.43596294303159638</v>
      </c>
      <c r="M8" s="52">
        <v>0.4650499548847577</v>
      </c>
      <c r="N8" s="39">
        <v>0.44947351486386516</v>
      </c>
      <c r="O8" s="39">
        <v>0.5643892570388046</v>
      </c>
      <c r="P8" s="52">
        <v>0.46240315721527664</v>
      </c>
      <c r="Q8" s="39">
        <v>0.43497596264707178</v>
      </c>
      <c r="R8" s="52">
        <v>0.43125440544614557</v>
      </c>
      <c r="S8" s="39">
        <v>0.3725686052028212</v>
      </c>
      <c r="T8" s="52">
        <v>0.34551157282837969</v>
      </c>
      <c r="U8" s="39">
        <v>0.37206295285624669</v>
      </c>
      <c r="V8" s="39">
        <v>0.42038935025633878</v>
      </c>
      <c r="W8" s="39">
        <v>0.47272479042900778</v>
      </c>
      <c r="X8" s="52">
        <v>0.41163516124878829</v>
      </c>
      <c r="Y8" s="39">
        <v>0.46072107252178651</v>
      </c>
      <c r="Z8" s="39">
        <v>0.35765597440821911</v>
      </c>
      <c r="AA8" s="39">
        <v>0.39409058564689869</v>
      </c>
      <c r="AB8" s="39">
        <v>0.35845778121394728</v>
      </c>
      <c r="AC8" s="39">
        <v>0.39090622160526567</v>
      </c>
      <c r="AD8" s="39">
        <v>0.33446310720474159</v>
      </c>
      <c r="AE8" s="52">
        <v>0.42309655641946053</v>
      </c>
      <c r="AF8" s="39">
        <v>0.37001912924236796</v>
      </c>
      <c r="AG8" s="52">
        <v>0.38074418814509814</v>
      </c>
      <c r="AH8" s="39">
        <v>0.43224510172074898</v>
      </c>
      <c r="AI8" s="39">
        <v>0.42093643602873976</v>
      </c>
      <c r="AJ8" s="39">
        <v>0.37991699883578506</v>
      </c>
      <c r="AK8" s="39">
        <v>0.3865473159097717</v>
      </c>
      <c r="AL8" s="52">
        <v>0.42234968972914144</v>
      </c>
      <c r="AM8" s="39">
        <v>0.44537292049205823</v>
      </c>
      <c r="AN8" s="39">
        <v>0.38607332968436286</v>
      </c>
      <c r="AO8" s="39">
        <v>0.37594359869043387</v>
      </c>
      <c r="AP8" s="39">
        <v>0.39396135628711759</v>
      </c>
      <c r="AQ8" s="45">
        <v>0.35938274947563498</v>
      </c>
    </row>
    <row r="9" spans="1:43" ht="20" customHeight="1" x14ac:dyDescent="0.25">
      <c r="A9" s="83"/>
      <c r="B9" s="46">
        <v>821</v>
      </c>
      <c r="C9" s="40">
        <v>118</v>
      </c>
      <c r="D9" s="40">
        <v>170</v>
      </c>
      <c r="E9" s="40">
        <v>91</v>
      </c>
      <c r="F9" s="40">
        <v>138</v>
      </c>
      <c r="G9" s="40">
        <v>75</v>
      </c>
      <c r="H9" s="53">
        <v>155</v>
      </c>
      <c r="I9" s="40">
        <v>209</v>
      </c>
      <c r="J9" s="40">
        <v>85</v>
      </c>
      <c r="K9" s="40">
        <v>45</v>
      </c>
      <c r="L9" s="40">
        <v>88</v>
      </c>
      <c r="M9" s="53">
        <v>265</v>
      </c>
      <c r="N9" s="40">
        <v>196</v>
      </c>
      <c r="O9" s="40">
        <v>74</v>
      </c>
      <c r="P9" s="53">
        <v>325</v>
      </c>
      <c r="Q9" s="40">
        <v>312</v>
      </c>
      <c r="R9" s="53">
        <v>426</v>
      </c>
      <c r="S9" s="40">
        <v>393</v>
      </c>
      <c r="T9" s="53">
        <v>194</v>
      </c>
      <c r="U9" s="40">
        <v>185</v>
      </c>
      <c r="V9" s="40">
        <v>213</v>
      </c>
      <c r="W9" s="40">
        <v>230</v>
      </c>
      <c r="X9" s="53">
        <v>197</v>
      </c>
      <c r="Y9" s="40">
        <v>152</v>
      </c>
      <c r="Z9" s="40">
        <v>95</v>
      </c>
      <c r="AA9" s="40">
        <v>258</v>
      </c>
      <c r="AB9" s="40">
        <v>35</v>
      </c>
      <c r="AC9" s="40">
        <v>67</v>
      </c>
      <c r="AD9" s="40">
        <v>19</v>
      </c>
      <c r="AE9" s="53">
        <v>500</v>
      </c>
      <c r="AF9" s="40">
        <v>321</v>
      </c>
      <c r="AG9" s="53">
        <v>154</v>
      </c>
      <c r="AH9" s="40">
        <v>160</v>
      </c>
      <c r="AI9" s="40">
        <v>121</v>
      </c>
      <c r="AJ9" s="40">
        <v>137</v>
      </c>
      <c r="AK9" s="40">
        <v>146</v>
      </c>
      <c r="AL9" s="53">
        <v>513</v>
      </c>
      <c r="AM9" s="40">
        <v>331</v>
      </c>
      <c r="AN9" s="40">
        <v>182</v>
      </c>
      <c r="AO9" s="40">
        <v>264</v>
      </c>
      <c r="AP9" s="40">
        <v>132</v>
      </c>
      <c r="AQ9" s="46">
        <v>131</v>
      </c>
    </row>
    <row r="10" spans="1:43" ht="20" customHeight="1" x14ac:dyDescent="0.25">
      <c r="A10" s="84" t="s">
        <v>226</v>
      </c>
      <c r="B10" s="47">
        <v>0.4344693295048756</v>
      </c>
      <c r="C10" s="41">
        <v>0.38751408640096002</v>
      </c>
      <c r="D10" s="41">
        <v>0.3054817102680209</v>
      </c>
      <c r="E10" s="41">
        <v>0.33847298571275103</v>
      </c>
      <c r="F10" s="41">
        <v>0.46440106241304302</v>
      </c>
      <c r="G10" s="41">
        <v>0.38448460964881387</v>
      </c>
      <c r="H10" s="54">
        <v>0.36469901439298097</v>
      </c>
      <c r="I10" s="41">
        <v>0.33915320293944079</v>
      </c>
      <c r="J10" s="41">
        <v>0.33531368909743436</v>
      </c>
      <c r="K10" s="41">
        <v>0.35995539684343109</v>
      </c>
      <c r="L10" s="41">
        <v>0.43834934119420566</v>
      </c>
      <c r="M10" s="54">
        <v>0.39035129499757609</v>
      </c>
      <c r="N10" s="41">
        <v>0.32047320542575247</v>
      </c>
      <c r="O10" s="41">
        <v>0.30385370494676978</v>
      </c>
      <c r="P10" s="54">
        <v>0.36449559441114354</v>
      </c>
      <c r="Q10" s="41">
        <v>0.41464747824726994</v>
      </c>
      <c r="R10" s="54">
        <v>0.37206874539383078</v>
      </c>
      <c r="S10" s="41">
        <v>0.49120335990235886</v>
      </c>
      <c r="T10" s="54">
        <v>0.41331463810133906</v>
      </c>
      <c r="U10" s="41">
        <v>0.49070793930882239</v>
      </c>
      <c r="V10" s="41">
        <v>0.44220912802732926</v>
      </c>
      <c r="W10" s="41">
        <v>0.39337112983654909</v>
      </c>
      <c r="X10" s="54">
        <v>0.40104393425782481</v>
      </c>
      <c r="Y10" s="41">
        <v>0.43002349738728685</v>
      </c>
      <c r="Z10" s="41">
        <v>0.44487093723979609</v>
      </c>
      <c r="AA10" s="41">
        <v>0.42513495682321079</v>
      </c>
      <c r="AB10" s="41">
        <v>0.50802667026685999</v>
      </c>
      <c r="AC10" s="41">
        <v>0.46815824091554248</v>
      </c>
      <c r="AD10" s="41">
        <v>0.57802459243065651</v>
      </c>
      <c r="AE10" s="54">
        <v>0.3913187027542902</v>
      </c>
      <c r="AF10" s="41">
        <v>0.49321946270384109</v>
      </c>
      <c r="AG10" s="54">
        <v>0.47364692454767093</v>
      </c>
      <c r="AH10" s="41">
        <v>0.39724563460301981</v>
      </c>
      <c r="AI10" s="41">
        <v>0.41709088608601086</v>
      </c>
      <c r="AJ10" s="41">
        <v>0.42302624103876046</v>
      </c>
      <c r="AK10" s="41">
        <v>0.43041242302459459</v>
      </c>
      <c r="AL10" s="54">
        <v>0.41195974561122478</v>
      </c>
      <c r="AM10" s="41">
        <v>0.40286595758307514</v>
      </c>
      <c r="AN10" s="41">
        <v>0.42628829628584691</v>
      </c>
      <c r="AO10" s="41">
        <v>0.46151648506480297</v>
      </c>
      <c r="AP10" s="41">
        <v>0.45323511020573887</v>
      </c>
      <c r="AQ10" s="47">
        <v>0.46912823139873328</v>
      </c>
    </row>
    <row r="11" spans="1:43" ht="20" customHeight="1" x14ac:dyDescent="0.25">
      <c r="A11" s="84"/>
      <c r="B11" s="44">
        <v>891</v>
      </c>
      <c r="C11" s="38">
        <v>102</v>
      </c>
      <c r="D11" s="38">
        <v>123</v>
      </c>
      <c r="E11" s="38">
        <v>60</v>
      </c>
      <c r="F11" s="38">
        <v>164</v>
      </c>
      <c r="G11" s="38">
        <v>69</v>
      </c>
      <c r="H11" s="51">
        <v>121</v>
      </c>
      <c r="I11" s="38">
        <v>161</v>
      </c>
      <c r="J11" s="38">
        <v>58</v>
      </c>
      <c r="K11" s="38">
        <v>34</v>
      </c>
      <c r="L11" s="38">
        <v>88</v>
      </c>
      <c r="M11" s="51">
        <v>223</v>
      </c>
      <c r="N11" s="38">
        <v>140</v>
      </c>
      <c r="O11" s="38">
        <v>40</v>
      </c>
      <c r="P11" s="51">
        <v>257</v>
      </c>
      <c r="Q11" s="38">
        <v>298</v>
      </c>
      <c r="R11" s="51">
        <v>368</v>
      </c>
      <c r="S11" s="38">
        <v>518</v>
      </c>
      <c r="T11" s="51">
        <v>232</v>
      </c>
      <c r="U11" s="38">
        <v>243</v>
      </c>
      <c r="V11" s="38">
        <v>224</v>
      </c>
      <c r="W11" s="38">
        <v>191</v>
      </c>
      <c r="X11" s="51">
        <v>192</v>
      </c>
      <c r="Y11" s="38">
        <v>142</v>
      </c>
      <c r="Z11" s="38">
        <v>119</v>
      </c>
      <c r="AA11" s="38">
        <v>278</v>
      </c>
      <c r="AB11" s="38">
        <v>49</v>
      </c>
      <c r="AC11" s="38">
        <v>80</v>
      </c>
      <c r="AD11" s="38">
        <v>32</v>
      </c>
      <c r="AE11" s="51">
        <v>463</v>
      </c>
      <c r="AF11" s="38">
        <v>428</v>
      </c>
      <c r="AG11" s="51">
        <v>192</v>
      </c>
      <c r="AH11" s="38">
        <v>147</v>
      </c>
      <c r="AI11" s="38">
        <v>120</v>
      </c>
      <c r="AJ11" s="38">
        <v>152</v>
      </c>
      <c r="AK11" s="38">
        <v>163</v>
      </c>
      <c r="AL11" s="51">
        <v>500</v>
      </c>
      <c r="AM11" s="38">
        <v>299</v>
      </c>
      <c r="AN11" s="38">
        <v>201</v>
      </c>
      <c r="AO11" s="38">
        <v>324</v>
      </c>
      <c r="AP11" s="38">
        <v>152</v>
      </c>
      <c r="AQ11" s="44">
        <v>172</v>
      </c>
    </row>
    <row r="12" spans="1:43" ht="20" customHeight="1" x14ac:dyDescent="0.25">
      <c r="A12" s="83" t="s">
        <v>227</v>
      </c>
      <c r="B12" s="45">
        <v>0.56553067049512262</v>
      </c>
      <c r="C12" s="39">
        <v>0.61248591359904037</v>
      </c>
      <c r="D12" s="39">
        <v>0.69451828973197804</v>
      </c>
      <c r="E12" s="39">
        <v>0.66152701428724892</v>
      </c>
      <c r="F12" s="39">
        <v>0.53559893758695676</v>
      </c>
      <c r="G12" s="39">
        <v>0.61551539035118596</v>
      </c>
      <c r="H12" s="52">
        <v>0.63530098560701953</v>
      </c>
      <c r="I12" s="39">
        <v>0.66084679706055838</v>
      </c>
      <c r="J12" s="39">
        <v>0.66468631090256602</v>
      </c>
      <c r="K12" s="39">
        <v>0.64004460315656886</v>
      </c>
      <c r="L12" s="39">
        <v>0.56165065880579446</v>
      </c>
      <c r="M12" s="52">
        <v>0.6096487050024233</v>
      </c>
      <c r="N12" s="39">
        <v>0.67952679457424725</v>
      </c>
      <c r="O12" s="39">
        <v>0.69614629505323022</v>
      </c>
      <c r="P12" s="52">
        <v>0.63550440558885735</v>
      </c>
      <c r="Q12" s="39">
        <v>0.58535252175272956</v>
      </c>
      <c r="R12" s="52">
        <v>0.62793125460616939</v>
      </c>
      <c r="S12" s="39">
        <v>0.50879664009764225</v>
      </c>
      <c r="T12" s="52">
        <v>0.58668536189866127</v>
      </c>
      <c r="U12" s="39">
        <v>0.50929206069117627</v>
      </c>
      <c r="V12" s="39">
        <v>0.55779087197267008</v>
      </c>
      <c r="W12" s="39">
        <v>0.60662887016345146</v>
      </c>
      <c r="X12" s="52">
        <v>0.59895606574217519</v>
      </c>
      <c r="Y12" s="39">
        <v>0.56997650261271371</v>
      </c>
      <c r="Z12" s="39">
        <v>0.55512906276020413</v>
      </c>
      <c r="AA12" s="39">
        <v>0.57486504317678844</v>
      </c>
      <c r="AB12" s="39">
        <v>0.49197332973313984</v>
      </c>
      <c r="AC12" s="39">
        <v>0.53184175908445708</v>
      </c>
      <c r="AD12" s="39">
        <v>0.42197540756934337</v>
      </c>
      <c r="AE12" s="52">
        <v>0.60868129724570996</v>
      </c>
      <c r="AF12" s="39">
        <v>0.50678053729616013</v>
      </c>
      <c r="AG12" s="52">
        <v>0.52635307545232879</v>
      </c>
      <c r="AH12" s="39">
        <v>0.60275436539698113</v>
      </c>
      <c r="AI12" s="39">
        <v>0.58290911391398903</v>
      </c>
      <c r="AJ12" s="39">
        <v>0.57697375896123926</v>
      </c>
      <c r="AK12" s="39">
        <v>0.56958757697540496</v>
      </c>
      <c r="AL12" s="52">
        <v>0.5880402543887765</v>
      </c>
      <c r="AM12" s="39">
        <v>0.59713404241692403</v>
      </c>
      <c r="AN12" s="39">
        <v>0.57371170371415203</v>
      </c>
      <c r="AO12" s="39">
        <v>0.53848351493519653</v>
      </c>
      <c r="AP12" s="39">
        <v>0.54676488979426119</v>
      </c>
      <c r="AQ12" s="45">
        <v>0.5308717686012665</v>
      </c>
    </row>
    <row r="13" spans="1:43" ht="20" customHeight="1" x14ac:dyDescent="0.25">
      <c r="A13" s="85"/>
      <c r="B13" s="48">
        <v>1159</v>
      </c>
      <c r="C13" s="42">
        <v>161</v>
      </c>
      <c r="D13" s="42">
        <v>279</v>
      </c>
      <c r="E13" s="42">
        <v>117</v>
      </c>
      <c r="F13" s="42">
        <v>189</v>
      </c>
      <c r="G13" s="42">
        <v>111</v>
      </c>
      <c r="H13" s="57">
        <v>212</v>
      </c>
      <c r="I13" s="42">
        <v>313</v>
      </c>
      <c r="J13" s="42">
        <v>114</v>
      </c>
      <c r="K13" s="42">
        <v>60</v>
      </c>
      <c r="L13" s="42">
        <v>113</v>
      </c>
      <c r="M13" s="57">
        <v>348</v>
      </c>
      <c r="N13" s="42">
        <v>296</v>
      </c>
      <c r="O13" s="42">
        <v>91</v>
      </c>
      <c r="P13" s="57">
        <v>447</v>
      </c>
      <c r="Q13" s="42">
        <v>420</v>
      </c>
      <c r="R13" s="57">
        <v>621</v>
      </c>
      <c r="S13" s="42">
        <v>537</v>
      </c>
      <c r="T13" s="57">
        <v>329</v>
      </c>
      <c r="U13" s="42">
        <v>253</v>
      </c>
      <c r="V13" s="42">
        <v>283</v>
      </c>
      <c r="W13" s="42">
        <v>295</v>
      </c>
      <c r="X13" s="57">
        <v>286</v>
      </c>
      <c r="Y13" s="42">
        <v>188</v>
      </c>
      <c r="Z13" s="42">
        <v>148</v>
      </c>
      <c r="AA13" s="42">
        <v>376</v>
      </c>
      <c r="AB13" s="42">
        <v>47</v>
      </c>
      <c r="AC13" s="42">
        <v>90</v>
      </c>
      <c r="AD13" s="42">
        <v>23</v>
      </c>
      <c r="AE13" s="57">
        <v>719</v>
      </c>
      <c r="AF13" s="42">
        <v>440</v>
      </c>
      <c r="AG13" s="57">
        <v>213</v>
      </c>
      <c r="AH13" s="42">
        <v>223</v>
      </c>
      <c r="AI13" s="42">
        <v>168</v>
      </c>
      <c r="AJ13" s="42">
        <v>208</v>
      </c>
      <c r="AK13" s="42">
        <v>216</v>
      </c>
      <c r="AL13" s="57">
        <v>714</v>
      </c>
      <c r="AM13" s="42">
        <v>444</v>
      </c>
      <c r="AN13" s="42">
        <v>271</v>
      </c>
      <c r="AO13" s="42">
        <v>378</v>
      </c>
      <c r="AP13" s="42">
        <v>184</v>
      </c>
      <c r="AQ13" s="48">
        <v>194</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3" display="Return to index" xr:uid="{6B9228F8-3EC1-4467-858B-1662A38C6A42}"/>
  </hyperlinks>
  <pageMargins left="0.7" right="0.7" top="0.75" bottom="0.75" header="0.3" footer="0.3"/>
  <headerFooter alignWithMargins="0"/>
  <drawing r:id="rId1"/>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0.34838089478033896</v>
      </c>
      <c r="C6" s="37">
        <v>0.43680713430231427</v>
      </c>
      <c r="D6" s="37">
        <v>0.48012993873454929</v>
      </c>
      <c r="E6" s="37">
        <v>0.45762535911962515</v>
      </c>
      <c r="F6" s="37">
        <v>0.3171068675296092</v>
      </c>
      <c r="G6" s="37">
        <v>0.28020318559139207</v>
      </c>
      <c r="H6" s="50">
        <v>0.46593345282850407</v>
      </c>
      <c r="I6" s="37">
        <v>0.41420567177459661</v>
      </c>
      <c r="J6" s="37">
        <v>0.48930070541239723</v>
      </c>
      <c r="K6" s="37">
        <v>0.33307857553987474</v>
      </c>
      <c r="L6" s="37">
        <v>0.32402133979975489</v>
      </c>
      <c r="M6" s="50">
        <v>0.45393133005433689</v>
      </c>
      <c r="N6" s="37">
        <v>0.42583448880808605</v>
      </c>
      <c r="O6" s="37">
        <v>0.44999293296548509</v>
      </c>
      <c r="P6" s="50">
        <v>0.41075590455998146</v>
      </c>
      <c r="Q6" s="37">
        <v>0.3931809296716649</v>
      </c>
      <c r="R6" s="50">
        <v>0.38250537511997634</v>
      </c>
      <c r="S6" s="37">
        <v>0.31801466973194403</v>
      </c>
      <c r="T6" s="50">
        <v>0.28939633247203095</v>
      </c>
      <c r="U6" s="37">
        <v>0.29682745380038922</v>
      </c>
      <c r="V6" s="37">
        <v>0.3824273801451587</v>
      </c>
      <c r="W6" s="37">
        <v>0.43352071783917756</v>
      </c>
      <c r="X6" s="50">
        <v>0.37563483133155834</v>
      </c>
      <c r="Y6" s="37">
        <v>0.31292993855187506</v>
      </c>
      <c r="Z6" s="37">
        <v>0.33285108921622247</v>
      </c>
      <c r="AA6" s="37">
        <v>0.39948481980317474</v>
      </c>
      <c r="AB6" s="37">
        <v>0.23789676951043398</v>
      </c>
      <c r="AC6" s="37">
        <v>0.29005126837565975</v>
      </c>
      <c r="AD6" s="37">
        <v>0.16720418979745497</v>
      </c>
      <c r="AE6" s="50">
        <v>0.40013609077027562</v>
      </c>
      <c r="AF6" s="37">
        <v>0.27791552991502133</v>
      </c>
      <c r="AG6" s="50">
        <v>0.32267868208194633</v>
      </c>
      <c r="AH6" s="37">
        <v>0.34506065206124908</v>
      </c>
      <c r="AI6" s="37">
        <v>0.35237050678943793</v>
      </c>
      <c r="AJ6" s="37">
        <v>0.36506927484614821</v>
      </c>
      <c r="AK6" s="37">
        <v>0.38063381159063342</v>
      </c>
      <c r="AL6" s="50">
        <v>0.39125217392979705</v>
      </c>
      <c r="AM6" s="37">
        <v>0.43439936109556226</v>
      </c>
      <c r="AN6" s="37">
        <v>0.32326767111771537</v>
      </c>
      <c r="AO6" s="37">
        <v>0.27869579998621313</v>
      </c>
      <c r="AP6" s="37">
        <v>0.29961521209704128</v>
      </c>
      <c r="AQ6" s="43">
        <v>0.25946792283387404</v>
      </c>
    </row>
    <row r="7" spans="1:43" ht="20" customHeight="1" x14ac:dyDescent="0.25">
      <c r="A7" s="84"/>
      <c r="B7" s="44">
        <v>714</v>
      </c>
      <c r="C7" s="38">
        <v>115</v>
      </c>
      <c r="D7" s="38">
        <v>193</v>
      </c>
      <c r="E7" s="38">
        <v>81</v>
      </c>
      <c r="F7" s="38">
        <v>112</v>
      </c>
      <c r="G7" s="38">
        <v>50</v>
      </c>
      <c r="H7" s="51">
        <v>155</v>
      </c>
      <c r="I7" s="38">
        <v>196</v>
      </c>
      <c r="J7" s="38">
        <v>84</v>
      </c>
      <c r="K7" s="38">
        <v>31</v>
      </c>
      <c r="L7" s="38">
        <v>65</v>
      </c>
      <c r="M7" s="51">
        <v>259</v>
      </c>
      <c r="N7" s="38">
        <v>186</v>
      </c>
      <c r="O7" s="38">
        <v>59</v>
      </c>
      <c r="P7" s="51">
        <v>289</v>
      </c>
      <c r="Q7" s="38">
        <v>282</v>
      </c>
      <c r="R7" s="51">
        <v>378</v>
      </c>
      <c r="S7" s="38">
        <v>335</v>
      </c>
      <c r="T7" s="51">
        <v>162</v>
      </c>
      <c r="U7" s="38">
        <v>147</v>
      </c>
      <c r="V7" s="38">
        <v>194</v>
      </c>
      <c r="W7" s="38">
        <v>211</v>
      </c>
      <c r="X7" s="51">
        <v>179</v>
      </c>
      <c r="Y7" s="38">
        <v>103</v>
      </c>
      <c r="Z7" s="38">
        <v>89</v>
      </c>
      <c r="AA7" s="38">
        <v>261</v>
      </c>
      <c r="AB7" s="38">
        <v>23</v>
      </c>
      <c r="AC7" s="38">
        <v>49</v>
      </c>
      <c r="AD7" s="38">
        <v>9</v>
      </c>
      <c r="AE7" s="51">
        <v>473</v>
      </c>
      <c r="AF7" s="38">
        <v>241</v>
      </c>
      <c r="AG7" s="51">
        <v>131</v>
      </c>
      <c r="AH7" s="38">
        <v>128</v>
      </c>
      <c r="AI7" s="38">
        <v>102</v>
      </c>
      <c r="AJ7" s="38">
        <v>132</v>
      </c>
      <c r="AK7" s="38">
        <v>144</v>
      </c>
      <c r="AL7" s="51">
        <v>475</v>
      </c>
      <c r="AM7" s="38">
        <v>323</v>
      </c>
      <c r="AN7" s="38">
        <v>152</v>
      </c>
      <c r="AO7" s="38">
        <v>196</v>
      </c>
      <c r="AP7" s="38">
        <v>101</v>
      </c>
      <c r="AQ7" s="44">
        <v>95</v>
      </c>
    </row>
    <row r="8" spans="1:43" ht="20" customHeight="1" x14ac:dyDescent="0.25">
      <c r="A8" s="83" t="s">
        <v>225</v>
      </c>
      <c r="B8" s="45">
        <v>0.38425387392438209</v>
      </c>
      <c r="C8" s="39">
        <v>0.42212141764290267</v>
      </c>
      <c r="D8" s="39">
        <v>0.35264775493257594</v>
      </c>
      <c r="E8" s="39">
        <v>0.36675573849749504</v>
      </c>
      <c r="F8" s="39">
        <v>0.44419039885745937</v>
      </c>
      <c r="G8" s="39">
        <v>0.45142894720922888</v>
      </c>
      <c r="H8" s="52">
        <v>0.41689821090872714</v>
      </c>
      <c r="I8" s="39">
        <v>0.4040729348710782</v>
      </c>
      <c r="J8" s="39">
        <v>0.38603967196454098</v>
      </c>
      <c r="K8" s="39">
        <v>0.42988263337187832</v>
      </c>
      <c r="L8" s="39">
        <v>0.45325133502996889</v>
      </c>
      <c r="M8" s="52">
        <v>0.41915468814771373</v>
      </c>
      <c r="N8" s="39">
        <v>0.38163047053487681</v>
      </c>
      <c r="O8" s="39">
        <v>0.41246915484622826</v>
      </c>
      <c r="P8" s="52">
        <v>0.40565134631802835</v>
      </c>
      <c r="Q8" s="39">
        <v>0.43789920380844699</v>
      </c>
      <c r="R8" s="52">
        <v>0.38353910062075053</v>
      </c>
      <c r="S8" s="39">
        <v>0.3839898447064059</v>
      </c>
      <c r="T8" s="52">
        <v>0.31948564152633607</v>
      </c>
      <c r="U8" s="39">
        <v>0.36312881428352056</v>
      </c>
      <c r="V8" s="39">
        <v>0.42954987833519809</v>
      </c>
      <c r="W8" s="39">
        <v>0.43324381258293221</v>
      </c>
      <c r="X8" s="52">
        <v>0.36999254998959463</v>
      </c>
      <c r="Y8" s="39">
        <v>0.42153751381822013</v>
      </c>
      <c r="Z8" s="39">
        <v>0.3924853379134195</v>
      </c>
      <c r="AA8" s="39">
        <v>0.35702874816556301</v>
      </c>
      <c r="AB8" s="39">
        <v>0.44506177763780796</v>
      </c>
      <c r="AC8" s="39">
        <v>0.40768185684341651</v>
      </c>
      <c r="AD8" s="39">
        <v>0.3891604428838914</v>
      </c>
      <c r="AE8" s="52">
        <v>0.37604970147271344</v>
      </c>
      <c r="AF8" s="39">
        <v>0.39542396021556925</v>
      </c>
      <c r="AG8" s="52">
        <v>0.36084158203242495</v>
      </c>
      <c r="AH8" s="39">
        <v>0.41123850045411631</v>
      </c>
      <c r="AI8" s="39">
        <v>0.37995538248921235</v>
      </c>
      <c r="AJ8" s="39">
        <v>0.37492511227712588</v>
      </c>
      <c r="AK8" s="39">
        <v>0.39561069009983918</v>
      </c>
      <c r="AL8" s="52">
        <v>0.3988346850858237</v>
      </c>
      <c r="AM8" s="39">
        <v>0.39017547636348476</v>
      </c>
      <c r="AN8" s="39">
        <v>0.41247849452982061</v>
      </c>
      <c r="AO8" s="39">
        <v>0.37401141525277737</v>
      </c>
      <c r="AP8" s="39">
        <v>0.3478420738928516</v>
      </c>
      <c r="AQ8" s="45">
        <v>0.39806471455968434</v>
      </c>
    </row>
    <row r="9" spans="1:43" ht="20" customHeight="1" x14ac:dyDescent="0.25">
      <c r="A9" s="83"/>
      <c r="B9" s="46">
        <v>788</v>
      </c>
      <c r="C9" s="40">
        <v>111</v>
      </c>
      <c r="D9" s="40">
        <v>142</v>
      </c>
      <c r="E9" s="40">
        <v>65</v>
      </c>
      <c r="F9" s="40">
        <v>157</v>
      </c>
      <c r="G9" s="40">
        <v>81</v>
      </c>
      <c r="H9" s="53">
        <v>139</v>
      </c>
      <c r="I9" s="40">
        <v>191</v>
      </c>
      <c r="J9" s="40">
        <v>66</v>
      </c>
      <c r="K9" s="40">
        <v>41</v>
      </c>
      <c r="L9" s="40">
        <v>91</v>
      </c>
      <c r="M9" s="53">
        <v>239</v>
      </c>
      <c r="N9" s="40">
        <v>166</v>
      </c>
      <c r="O9" s="40">
        <v>54</v>
      </c>
      <c r="P9" s="53">
        <v>285</v>
      </c>
      <c r="Q9" s="40">
        <v>314</v>
      </c>
      <c r="R9" s="53">
        <v>379</v>
      </c>
      <c r="S9" s="40">
        <v>405</v>
      </c>
      <c r="T9" s="53">
        <v>179</v>
      </c>
      <c r="U9" s="40">
        <v>180</v>
      </c>
      <c r="V9" s="40">
        <v>218</v>
      </c>
      <c r="W9" s="40">
        <v>210</v>
      </c>
      <c r="X9" s="53">
        <v>177</v>
      </c>
      <c r="Y9" s="40">
        <v>139</v>
      </c>
      <c r="Z9" s="40">
        <v>105</v>
      </c>
      <c r="AA9" s="40">
        <v>233</v>
      </c>
      <c r="AB9" s="40">
        <v>43</v>
      </c>
      <c r="AC9" s="40">
        <v>69</v>
      </c>
      <c r="AD9" s="40">
        <v>22</v>
      </c>
      <c r="AE9" s="53">
        <v>444</v>
      </c>
      <c r="AF9" s="40">
        <v>343</v>
      </c>
      <c r="AG9" s="53">
        <v>146</v>
      </c>
      <c r="AH9" s="40">
        <v>152</v>
      </c>
      <c r="AI9" s="40">
        <v>110</v>
      </c>
      <c r="AJ9" s="40">
        <v>135</v>
      </c>
      <c r="AK9" s="40">
        <v>150</v>
      </c>
      <c r="AL9" s="53">
        <v>484</v>
      </c>
      <c r="AM9" s="40">
        <v>290</v>
      </c>
      <c r="AN9" s="40">
        <v>195</v>
      </c>
      <c r="AO9" s="40">
        <v>263</v>
      </c>
      <c r="AP9" s="40">
        <v>117</v>
      </c>
      <c r="AQ9" s="46">
        <v>146</v>
      </c>
    </row>
    <row r="10" spans="1:43" ht="20" customHeight="1" x14ac:dyDescent="0.25">
      <c r="A10" s="84" t="s">
        <v>226</v>
      </c>
      <c r="B10" s="47">
        <v>0.26736523129527773</v>
      </c>
      <c r="C10" s="41">
        <v>0.14107144805478367</v>
      </c>
      <c r="D10" s="41">
        <v>0.16722230633287388</v>
      </c>
      <c r="E10" s="41">
        <v>0.17561890238287983</v>
      </c>
      <c r="F10" s="41">
        <v>0.23870273361293154</v>
      </c>
      <c r="G10" s="41">
        <v>0.26836786719937894</v>
      </c>
      <c r="H10" s="54">
        <v>0.11716833626276904</v>
      </c>
      <c r="I10" s="41">
        <v>0.18172139335432394</v>
      </c>
      <c r="J10" s="41">
        <v>0.12465962262306209</v>
      </c>
      <c r="K10" s="41">
        <v>0.23703879108824688</v>
      </c>
      <c r="L10" s="41">
        <v>0.22272732517027605</v>
      </c>
      <c r="M10" s="54">
        <v>0.12691398179794916</v>
      </c>
      <c r="N10" s="41">
        <v>0.19253504065703703</v>
      </c>
      <c r="O10" s="41">
        <v>0.13753791218828662</v>
      </c>
      <c r="P10" s="54">
        <v>0.18359274912199106</v>
      </c>
      <c r="Q10" s="41">
        <v>0.16891986651988775</v>
      </c>
      <c r="R10" s="54">
        <v>0.2339555242592731</v>
      </c>
      <c r="S10" s="41">
        <v>0.29799548556165117</v>
      </c>
      <c r="T10" s="54">
        <v>0.39111802600163331</v>
      </c>
      <c r="U10" s="41">
        <v>0.34004373191608905</v>
      </c>
      <c r="V10" s="41">
        <v>0.18802274151964227</v>
      </c>
      <c r="W10" s="41">
        <v>0.13323546957789101</v>
      </c>
      <c r="X10" s="54">
        <v>0.25437261867884703</v>
      </c>
      <c r="Y10" s="41">
        <v>0.26553254762990502</v>
      </c>
      <c r="Z10" s="41">
        <v>0.27466357287035831</v>
      </c>
      <c r="AA10" s="41">
        <v>0.24348643203126139</v>
      </c>
      <c r="AB10" s="41">
        <v>0.31704145285175761</v>
      </c>
      <c r="AC10" s="41">
        <v>0.30226687478092307</v>
      </c>
      <c r="AD10" s="41">
        <v>0.44363536731865366</v>
      </c>
      <c r="AE10" s="54">
        <v>0.223814207757011</v>
      </c>
      <c r="AF10" s="41">
        <v>0.32666050986941031</v>
      </c>
      <c r="AG10" s="54">
        <v>0.31647973588562878</v>
      </c>
      <c r="AH10" s="41">
        <v>0.24370084748463572</v>
      </c>
      <c r="AI10" s="41">
        <v>0.26767411072134939</v>
      </c>
      <c r="AJ10" s="41">
        <v>0.2600056128767258</v>
      </c>
      <c r="AK10" s="41">
        <v>0.2237554983095269</v>
      </c>
      <c r="AL10" s="54">
        <v>0.20991314098438005</v>
      </c>
      <c r="AM10" s="41">
        <v>0.17542516254095208</v>
      </c>
      <c r="AN10" s="41">
        <v>0.26425383435246269</v>
      </c>
      <c r="AO10" s="41">
        <v>0.34729278476100911</v>
      </c>
      <c r="AP10" s="41">
        <v>0.35254271401010728</v>
      </c>
      <c r="AQ10" s="47">
        <v>0.34246736260644117</v>
      </c>
    </row>
    <row r="11" spans="1:43" ht="20" customHeight="1" x14ac:dyDescent="0.25">
      <c r="A11" s="84"/>
      <c r="B11" s="44">
        <v>548</v>
      </c>
      <c r="C11" s="38">
        <v>37</v>
      </c>
      <c r="D11" s="38">
        <v>67</v>
      </c>
      <c r="E11" s="38">
        <v>31</v>
      </c>
      <c r="F11" s="38">
        <v>84</v>
      </c>
      <c r="G11" s="38">
        <v>48</v>
      </c>
      <c r="H11" s="51">
        <v>39</v>
      </c>
      <c r="I11" s="38">
        <v>86</v>
      </c>
      <c r="J11" s="38">
        <v>21</v>
      </c>
      <c r="K11" s="38">
        <v>22</v>
      </c>
      <c r="L11" s="38">
        <v>45</v>
      </c>
      <c r="M11" s="51">
        <v>72</v>
      </c>
      <c r="N11" s="38">
        <v>84</v>
      </c>
      <c r="O11" s="38">
        <v>18</v>
      </c>
      <c r="P11" s="51">
        <v>129</v>
      </c>
      <c r="Q11" s="38">
        <v>121</v>
      </c>
      <c r="R11" s="51">
        <v>231</v>
      </c>
      <c r="S11" s="38">
        <v>314</v>
      </c>
      <c r="T11" s="51">
        <v>219</v>
      </c>
      <c r="U11" s="38">
        <v>169</v>
      </c>
      <c r="V11" s="38">
        <v>95</v>
      </c>
      <c r="W11" s="38">
        <v>65</v>
      </c>
      <c r="X11" s="51">
        <v>122</v>
      </c>
      <c r="Y11" s="38">
        <v>88</v>
      </c>
      <c r="Z11" s="38">
        <v>73</v>
      </c>
      <c r="AA11" s="38">
        <v>159</v>
      </c>
      <c r="AB11" s="38">
        <v>31</v>
      </c>
      <c r="AC11" s="38">
        <v>51</v>
      </c>
      <c r="AD11" s="38">
        <v>25</v>
      </c>
      <c r="AE11" s="51">
        <v>265</v>
      </c>
      <c r="AF11" s="38">
        <v>284</v>
      </c>
      <c r="AG11" s="51">
        <v>128</v>
      </c>
      <c r="AH11" s="38">
        <v>90</v>
      </c>
      <c r="AI11" s="38">
        <v>77</v>
      </c>
      <c r="AJ11" s="38">
        <v>94</v>
      </c>
      <c r="AK11" s="38">
        <v>85</v>
      </c>
      <c r="AL11" s="51">
        <v>255</v>
      </c>
      <c r="AM11" s="38">
        <v>130</v>
      </c>
      <c r="AN11" s="38">
        <v>125</v>
      </c>
      <c r="AO11" s="38">
        <v>244</v>
      </c>
      <c r="AP11" s="38">
        <v>119</v>
      </c>
      <c r="AQ11" s="44">
        <v>125</v>
      </c>
    </row>
    <row r="12" spans="1:43" ht="20" customHeight="1" x14ac:dyDescent="0.25">
      <c r="A12" s="83" t="s">
        <v>227</v>
      </c>
      <c r="B12" s="45">
        <v>0.73263476870472244</v>
      </c>
      <c r="C12" s="39">
        <v>0.85892855194521611</v>
      </c>
      <c r="D12" s="39">
        <v>0.83277769366712606</v>
      </c>
      <c r="E12" s="39">
        <v>0.82438109761712008</v>
      </c>
      <c r="F12" s="39">
        <v>0.76129726638706818</v>
      </c>
      <c r="G12" s="39">
        <v>0.731632132800621</v>
      </c>
      <c r="H12" s="52">
        <v>0.88283166373723143</v>
      </c>
      <c r="I12" s="39">
        <v>0.81827860664567553</v>
      </c>
      <c r="J12" s="39">
        <v>0.87534037737693848</v>
      </c>
      <c r="K12" s="39">
        <v>0.76296120891175345</v>
      </c>
      <c r="L12" s="39">
        <v>0.77727267482972418</v>
      </c>
      <c r="M12" s="52">
        <v>0.87308601820205045</v>
      </c>
      <c r="N12" s="39">
        <v>0.80746495934296247</v>
      </c>
      <c r="O12" s="39">
        <v>0.86246208781171363</v>
      </c>
      <c r="P12" s="52">
        <v>0.81640725087800892</v>
      </c>
      <c r="Q12" s="39">
        <v>0.83108013348011212</v>
      </c>
      <c r="R12" s="52">
        <v>0.76604447574072698</v>
      </c>
      <c r="S12" s="39">
        <v>0.7020045144383491</v>
      </c>
      <c r="T12" s="52">
        <v>0.6088819739983673</v>
      </c>
      <c r="U12" s="39">
        <v>0.65995626808390995</v>
      </c>
      <c r="V12" s="39">
        <v>0.81197725848035673</v>
      </c>
      <c r="W12" s="39">
        <v>0.8667645304221091</v>
      </c>
      <c r="X12" s="52">
        <v>0.74562738132115269</v>
      </c>
      <c r="Y12" s="39">
        <v>0.73446745237009547</v>
      </c>
      <c r="Z12" s="39">
        <v>0.72533642712964197</v>
      </c>
      <c r="AA12" s="39">
        <v>0.75651356796873859</v>
      </c>
      <c r="AB12" s="39">
        <v>0.68295854714824211</v>
      </c>
      <c r="AC12" s="39">
        <v>0.69773312521907627</v>
      </c>
      <c r="AD12" s="39">
        <v>0.55636463268134628</v>
      </c>
      <c r="AE12" s="52">
        <v>0.77618579224298923</v>
      </c>
      <c r="AF12" s="39">
        <v>0.67333949013059036</v>
      </c>
      <c r="AG12" s="52">
        <v>0.68352026411437095</v>
      </c>
      <c r="AH12" s="39">
        <v>0.75629915251536484</v>
      </c>
      <c r="AI12" s="39">
        <v>0.73232588927865028</v>
      </c>
      <c r="AJ12" s="39">
        <v>0.73999438712327414</v>
      </c>
      <c r="AK12" s="39">
        <v>0.77624450169047288</v>
      </c>
      <c r="AL12" s="52">
        <v>0.79008685901562048</v>
      </c>
      <c r="AM12" s="39">
        <v>0.82457483745904814</v>
      </c>
      <c r="AN12" s="39">
        <v>0.73574616564753681</v>
      </c>
      <c r="AO12" s="39">
        <v>0.65270721523899089</v>
      </c>
      <c r="AP12" s="39">
        <v>0.64745728598989272</v>
      </c>
      <c r="AQ12" s="45">
        <v>0.65753263739355816</v>
      </c>
    </row>
    <row r="13" spans="1:43" ht="20" customHeight="1" x14ac:dyDescent="0.25">
      <c r="A13" s="85"/>
      <c r="B13" s="48">
        <v>1502</v>
      </c>
      <c r="C13" s="42">
        <v>225</v>
      </c>
      <c r="D13" s="42">
        <v>334</v>
      </c>
      <c r="E13" s="42">
        <v>146</v>
      </c>
      <c r="F13" s="42">
        <v>269</v>
      </c>
      <c r="G13" s="42">
        <v>132</v>
      </c>
      <c r="H13" s="57">
        <v>294</v>
      </c>
      <c r="I13" s="42">
        <v>388</v>
      </c>
      <c r="J13" s="42">
        <v>150</v>
      </c>
      <c r="K13" s="42">
        <v>72</v>
      </c>
      <c r="L13" s="42">
        <v>156</v>
      </c>
      <c r="M13" s="57">
        <v>498</v>
      </c>
      <c r="N13" s="42">
        <v>352</v>
      </c>
      <c r="O13" s="42">
        <v>113</v>
      </c>
      <c r="P13" s="57">
        <v>575</v>
      </c>
      <c r="Q13" s="42">
        <v>597</v>
      </c>
      <c r="R13" s="57">
        <v>757</v>
      </c>
      <c r="S13" s="42">
        <v>740</v>
      </c>
      <c r="T13" s="57">
        <v>341</v>
      </c>
      <c r="U13" s="42">
        <v>327</v>
      </c>
      <c r="V13" s="42">
        <v>412</v>
      </c>
      <c r="W13" s="42">
        <v>421</v>
      </c>
      <c r="X13" s="57">
        <v>356</v>
      </c>
      <c r="Y13" s="42">
        <v>242</v>
      </c>
      <c r="Z13" s="42">
        <v>193</v>
      </c>
      <c r="AA13" s="42">
        <v>495</v>
      </c>
      <c r="AB13" s="42">
        <v>66</v>
      </c>
      <c r="AC13" s="42">
        <v>119</v>
      </c>
      <c r="AD13" s="42">
        <v>31</v>
      </c>
      <c r="AE13" s="57">
        <v>917</v>
      </c>
      <c r="AF13" s="42">
        <v>585</v>
      </c>
      <c r="AG13" s="57">
        <v>277</v>
      </c>
      <c r="AH13" s="42">
        <v>280</v>
      </c>
      <c r="AI13" s="42">
        <v>211</v>
      </c>
      <c r="AJ13" s="42">
        <v>267</v>
      </c>
      <c r="AK13" s="42">
        <v>294</v>
      </c>
      <c r="AL13" s="57">
        <v>960</v>
      </c>
      <c r="AM13" s="42">
        <v>613</v>
      </c>
      <c r="AN13" s="42">
        <v>347</v>
      </c>
      <c r="AO13" s="42">
        <v>458</v>
      </c>
      <c r="AP13" s="42">
        <v>218</v>
      </c>
      <c r="AQ13" s="48">
        <v>240</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4" display="Return to index" xr:uid="{4FD73328-9561-44B6-866E-A1B3E54508DE}"/>
  </hyperlinks>
  <pageMargins left="0.7" right="0.7" top="0.75" bottom="0.75" header="0.3" footer="0.3"/>
  <headerFooter alignWithMargins="0"/>
  <drawing r:id="rId1"/>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0.10664336825342824</v>
      </c>
      <c r="C6" s="37">
        <v>0.1158226133871838</v>
      </c>
      <c r="D6" s="37">
        <v>0.21172696457701135</v>
      </c>
      <c r="E6" s="37">
        <v>0.10670714001566474</v>
      </c>
      <c r="F6" s="37">
        <v>6.7418172792414438E-2</v>
      </c>
      <c r="G6" s="37">
        <v>8.8075630663665319E-2</v>
      </c>
      <c r="H6" s="50">
        <v>7.9559257267749844E-2</v>
      </c>
      <c r="I6" s="37">
        <v>0.1362672753417544</v>
      </c>
      <c r="J6" s="37">
        <v>0.11817077933336267</v>
      </c>
      <c r="K6" s="37">
        <v>0.1569636342031375</v>
      </c>
      <c r="L6" s="37">
        <v>6.6870670663231005E-2</v>
      </c>
      <c r="M6" s="50">
        <v>6.5471540754872548E-2</v>
      </c>
      <c r="N6" s="37">
        <v>0.17546239550561296</v>
      </c>
      <c r="O6" s="37">
        <v>0.10975245380651302</v>
      </c>
      <c r="P6" s="50">
        <v>0.1056334261184044</v>
      </c>
      <c r="Q6" s="37">
        <v>8.9546443273213774E-2</v>
      </c>
      <c r="R6" s="50">
        <v>0.13522781295613279</v>
      </c>
      <c r="S6" s="37">
        <v>8.0558588856989563E-2</v>
      </c>
      <c r="T6" s="50">
        <v>0.1982037723797786</v>
      </c>
      <c r="U6" s="37">
        <v>0.11012089770679737</v>
      </c>
      <c r="V6" s="37">
        <v>6.3886131122547998E-2</v>
      </c>
      <c r="W6" s="37">
        <v>4.2100457611540208E-2</v>
      </c>
      <c r="X6" s="50">
        <v>0.11930920307625667</v>
      </c>
      <c r="Y6" s="37">
        <v>9.087192756154136E-2</v>
      </c>
      <c r="Z6" s="37">
        <v>0.14910403151412166</v>
      </c>
      <c r="AA6" s="37">
        <v>9.9470382249222458E-2</v>
      </c>
      <c r="AB6" s="37">
        <v>0.1043351631195947</v>
      </c>
      <c r="AC6" s="37">
        <v>7.5906778932945951E-2</v>
      </c>
      <c r="AD6" s="37">
        <v>7.0200347811638586E-2</v>
      </c>
      <c r="AE6" s="50">
        <v>0.11181948037451724</v>
      </c>
      <c r="AF6" s="37">
        <v>9.9596025040444777E-2</v>
      </c>
      <c r="AG6" s="50">
        <v>0.12263179263521762</v>
      </c>
      <c r="AH6" s="37">
        <v>0.1068833269846592</v>
      </c>
      <c r="AI6" s="37">
        <v>0.10927086707692928</v>
      </c>
      <c r="AJ6" s="37">
        <v>0.11798433169753642</v>
      </c>
      <c r="AK6" s="37">
        <v>9.8347250343443798E-2</v>
      </c>
      <c r="AL6" s="50">
        <v>8.8999220068110271E-2</v>
      </c>
      <c r="AM6" s="37">
        <v>7.1463652337801303E-2</v>
      </c>
      <c r="AN6" s="37">
        <v>0.11662898997854555</v>
      </c>
      <c r="AO6" s="37">
        <v>0.13576258159459095</v>
      </c>
      <c r="AP6" s="37">
        <v>0.13197488724487316</v>
      </c>
      <c r="AQ6" s="43">
        <v>0.13924400455529085</v>
      </c>
    </row>
    <row r="7" spans="1:43" ht="20" customHeight="1" x14ac:dyDescent="0.25">
      <c r="A7" s="84"/>
      <c r="B7" s="44">
        <v>219</v>
      </c>
      <c r="C7" s="38">
        <v>30</v>
      </c>
      <c r="D7" s="38">
        <v>85</v>
      </c>
      <c r="E7" s="38">
        <v>19</v>
      </c>
      <c r="F7" s="38">
        <v>24</v>
      </c>
      <c r="G7" s="38">
        <v>16</v>
      </c>
      <c r="H7" s="51">
        <v>26</v>
      </c>
      <c r="I7" s="38">
        <v>65</v>
      </c>
      <c r="J7" s="38">
        <v>20</v>
      </c>
      <c r="K7" s="38">
        <v>15</v>
      </c>
      <c r="L7" s="38">
        <v>13</v>
      </c>
      <c r="M7" s="51">
        <v>37</v>
      </c>
      <c r="N7" s="38">
        <v>76</v>
      </c>
      <c r="O7" s="38">
        <v>14</v>
      </c>
      <c r="P7" s="51">
        <v>74</v>
      </c>
      <c r="Q7" s="38">
        <v>64</v>
      </c>
      <c r="R7" s="51">
        <v>134</v>
      </c>
      <c r="S7" s="38">
        <v>85</v>
      </c>
      <c r="T7" s="51">
        <v>111</v>
      </c>
      <c r="U7" s="38">
        <v>55</v>
      </c>
      <c r="V7" s="38">
        <v>32</v>
      </c>
      <c r="W7" s="38">
        <v>20</v>
      </c>
      <c r="X7" s="51">
        <v>57</v>
      </c>
      <c r="Y7" s="38">
        <v>30</v>
      </c>
      <c r="Z7" s="38">
        <v>40</v>
      </c>
      <c r="AA7" s="38">
        <v>65</v>
      </c>
      <c r="AB7" s="38">
        <v>10</v>
      </c>
      <c r="AC7" s="38">
        <v>13</v>
      </c>
      <c r="AD7" s="38">
        <v>4</v>
      </c>
      <c r="AE7" s="51">
        <v>132</v>
      </c>
      <c r="AF7" s="38">
        <v>86</v>
      </c>
      <c r="AG7" s="51">
        <v>50</v>
      </c>
      <c r="AH7" s="38">
        <v>40</v>
      </c>
      <c r="AI7" s="38">
        <v>31</v>
      </c>
      <c r="AJ7" s="38">
        <v>43</v>
      </c>
      <c r="AK7" s="38">
        <v>37</v>
      </c>
      <c r="AL7" s="51">
        <v>108</v>
      </c>
      <c r="AM7" s="38">
        <v>53</v>
      </c>
      <c r="AN7" s="38">
        <v>55</v>
      </c>
      <c r="AO7" s="38">
        <v>95</v>
      </c>
      <c r="AP7" s="38">
        <v>44</v>
      </c>
      <c r="AQ7" s="44">
        <v>51</v>
      </c>
    </row>
    <row r="8" spans="1:43" ht="20" customHeight="1" x14ac:dyDescent="0.25">
      <c r="A8" s="83" t="s">
        <v>225</v>
      </c>
      <c r="B8" s="45">
        <v>0.30938380611020561</v>
      </c>
      <c r="C8" s="39">
        <v>0.29813954850198254</v>
      </c>
      <c r="D8" s="39">
        <v>0.37741248129104954</v>
      </c>
      <c r="E8" s="39">
        <v>0.31988003525196018</v>
      </c>
      <c r="F8" s="39">
        <v>0.32061254930337713</v>
      </c>
      <c r="G8" s="39">
        <v>0.35907563473566229</v>
      </c>
      <c r="H8" s="52">
        <v>0.30991889307872905</v>
      </c>
      <c r="I8" s="39">
        <v>0.36078212656459641</v>
      </c>
      <c r="J8" s="39">
        <v>0.29924491710925338</v>
      </c>
      <c r="K8" s="39">
        <v>0.37933202777726777</v>
      </c>
      <c r="L8" s="39">
        <v>0.34551310364048216</v>
      </c>
      <c r="M8" s="52">
        <v>0.30357870996539604</v>
      </c>
      <c r="N8" s="39">
        <v>0.35361845103657175</v>
      </c>
      <c r="O8" s="39">
        <v>0.25221850376744681</v>
      </c>
      <c r="P8" s="52">
        <v>0.31984804800116218</v>
      </c>
      <c r="Q8" s="39">
        <v>0.29887433584468037</v>
      </c>
      <c r="R8" s="52">
        <v>0.35999811251541286</v>
      </c>
      <c r="S8" s="39">
        <v>0.26399244756004975</v>
      </c>
      <c r="T8" s="52">
        <v>0.37688058431959048</v>
      </c>
      <c r="U8" s="39">
        <v>0.25401480949266075</v>
      </c>
      <c r="V8" s="39">
        <v>0.32273762991376082</v>
      </c>
      <c r="W8" s="39">
        <v>0.27407173697005616</v>
      </c>
      <c r="X8" s="52">
        <v>0.34195529972433986</v>
      </c>
      <c r="Y8" s="39">
        <v>0.27092059379725941</v>
      </c>
      <c r="Z8" s="39">
        <v>0.28875100919825114</v>
      </c>
      <c r="AA8" s="39">
        <v>0.3211505770627362</v>
      </c>
      <c r="AB8" s="39">
        <v>0.25899926717251776</v>
      </c>
      <c r="AC8" s="39">
        <v>0.28317337646038832</v>
      </c>
      <c r="AD8" s="39">
        <v>0.38625765675857238</v>
      </c>
      <c r="AE8" s="52">
        <v>0.31689205603715598</v>
      </c>
      <c r="AF8" s="39">
        <v>0.29916122728535932</v>
      </c>
      <c r="AG8" s="52">
        <v>0.25579691961178408</v>
      </c>
      <c r="AH8" s="39">
        <v>0.28102281218677921</v>
      </c>
      <c r="AI8" s="39">
        <v>0.33475412518761138</v>
      </c>
      <c r="AJ8" s="39">
        <v>0.36871317265066028</v>
      </c>
      <c r="AK8" s="39">
        <v>0.32350854727849826</v>
      </c>
      <c r="AL8" s="52">
        <v>0.30618015558530975</v>
      </c>
      <c r="AM8" s="39">
        <v>0.30331078366511299</v>
      </c>
      <c r="AN8" s="39">
        <v>0.3107012573347237</v>
      </c>
      <c r="AO8" s="39">
        <v>0.3194929052120079</v>
      </c>
      <c r="AP8" s="39">
        <v>0.35556319548002302</v>
      </c>
      <c r="AQ8" s="45">
        <v>0.28633924360582902</v>
      </c>
    </row>
    <row r="9" spans="1:43" ht="20" customHeight="1" x14ac:dyDescent="0.25">
      <c r="A9" s="83"/>
      <c r="B9" s="46">
        <v>634</v>
      </c>
      <c r="C9" s="40">
        <v>78</v>
      </c>
      <c r="D9" s="40">
        <v>152</v>
      </c>
      <c r="E9" s="40">
        <v>57</v>
      </c>
      <c r="F9" s="40">
        <v>113</v>
      </c>
      <c r="G9" s="40">
        <v>65</v>
      </c>
      <c r="H9" s="53">
        <v>103</v>
      </c>
      <c r="I9" s="40">
        <v>171</v>
      </c>
      <c r="J9" s="40">
        <v>51</v>
      </c>
      <c r="K9" s="40">
        <v>36</v>
      </c>
      <c r="L9" s="40">
        <v>69</v>
      </c>
      <c r="M9" s="53">
        <v>173</v>
      </c>
      <c r="N9" s="40">
        <v>154</v>
      </c>
      <c r="O9" s="40">
        <v>33</v>
      </c>
      <c r="P9" s="53">
        <v>225</v>
      </c>
      <c r="Q9" s="40">
        <v>215</v>
      </c>
      <c r="R9" s="53">
        <v>356</v>
      </c>
      <c r="S9" s="40">
        <v>278</v>
      </c>
      <c r="T9" s="53">
        <v>211</v>
      </c>
      <c r="U9" s="40">
        <v>126</v>
      </c>
      <c r="V9" s="40">
        <v>164</v>
      </c>
      <c r="W9" s="40">
        <v>133</v>
      </c>
      <c r="X9" s="53">
        <v>163</v>
      </c>
      <c r="Y9" s="40">
        <v>89</v>
      </c>
      <c r="Z9" s="40">
        <v>77</v>
      </c>
      <c r="AA9" s="40">
        <v>210</v>
      </c>
      <c r="AB9" s="40">
        <v>25</v>
      </c>
      <c r="AC9" s="40">
        <v>48</v>
      </c>
      <c r="AD9" s="40">
        <v>21</v>
      </c>
      <c r="AE9" s="53">
        <v>375</v>
      </c>
      <c r="AF9" s="40">
        <v>260</v>
      </c>
      <c r="AG9" s="53">
        <v>104</v>
      </c>
      <c r="AH9" s="40">
        <v>104</v>
      </c>
      <c r="AI9" s="40">
        <v>96</v>
      </c>
      <c r="AJ9" s="40">
        <v>133</v>
      </c>
      <c r="AK9" s="40">
        <v>122</v>
      </c>
      <c r="AL9" s="53">
        <v>372</v>
      </c>
      <c r="AM9" s="40">
        <v>225</v>
      </c>
      <c r="AN9" s="40">
        <v>147</v>
      </c>
      <c r="AO9" s="40">
        <v>224</v>
      </c>
      <c r="AP9" s="40">
        <v>120</v>
      </c>
      <c r="AQ9" s="46">
        <v>105</v>
      </c>
    </row>
    <row r="10" spans="1:43" ht="20" customHeight="1" x14ac:dyDescent="0.25">
      <c r="A10" s="84" t="s">
        <v>226</v>
      </c>
      <c r="B10" s="47">
        <v>0.58397282563636477</v>
      </c>
      <c r="C10" s="41">
        <v>0.58603783811083376</v>
      </c>
      <c r="D10" s="41">
        <v>0.41086055413193867</v>
      </c>
      <c r="E10" s="41">
        <v>0.57341282473237498</v>
      </c>
      <c r="F10" s="41">
        <v>0.61196927790420808</v>
      </c>
      <c r="G10" s="41">
        <v>0.55284873460067196</v>
      </c>
      <c r="H10" s="54">
        <v>0.61052184965352163</v>
      </c>
      <c r="I10" s="41">
        <v>0.50295059809364806</v>
      </c>
      <c r="J10" s="41">
        <v>0.58258430355738422</v>
      </c>
      <c r="K10" s="41">
        <v>0.46370433801959471</v>
      </c>
      <c r="L10" s="41">
        <v>0.58761622569628669</v>
      </c>
      <c r="M10" s="54">
        <v>0.63094974927973113</v>
      </c>
      <c r="N10" s="41">
        <v>0.47091915345781538</v>
      </c>
      <c r="O10" s="41">
        <v>0.63802904242603997</v>
      </c>
      <c r="P10" s="54">
        <v>0.57451852588043395</v>
      </c>
      <c r="Q10" s="41">
        <v>0.6115792208821057</v>
      </c>
      <c r="R10" s="54">
        <v>0.50477407452845457</v>
      </c>
      <c r="S10" s="41">
        <v>0.65544896358296145</v>
      </c>
      <c r="T10" s="54">
        <v>0.42491564330063097</v>
      </c>
      <c r="U10" s="41">
        <v>0.63586429280054135</v>
      </c>
      <c r="V10" s="41">
        <v>0.6133762389636902</v>
      </c>
      <c r="W10" s="41">
        <v>0.68382780541840416</v>
      </c>
      <c r="X10" s="54">
        <v>0.53873549719940317</v>
      </c>
      <c r="Y10" s="41">
        <v>0.63820747864119975</v>
      </c>
      <c r="Z10" s="41">
        <v>0.56214495928762753</v>
      </c>
      <c r="AA10" s="41">
        <v>0.57937904068804069</v>
      </c>
      <c r="AB10" s="41">
        <v>0.63666556970788735</v>
      </c>
      <c r="AC10" s="41">
        <v>0.64091984460666551</v>
      </c>
      <c r="AD10" s="41">
        <v>0.54354199542978909</v>
      </c>
      <c r="AE10" s="54">
        <v>0.57128846358832686</v>
      </c>
      <c r="AF10" s="41">
        <v>0.60124274767419716</v>
      </c>
      <c r="AG10" s="54">
        <v>0.62157128775299819</v>
      </c>
      <c r="AH10" s="41">
        <v>0.61209386082856287</v>
      </c>
      <c r="AI10" s="41">
        <v>0.55597500773545905</v>
      </c>
      <c r="AJ10" s="41">
        <v>0.51330249565180319</v>
      </c>
      <c r="AK10" s="41">
        <v>0.57814420237805786</v>
      </c>
      <c r="AL10" s="54">
        <v>0.60482062434658057</v>
      </c>
      <c r="AM10" s="41">
        <v>0.62522556399708495</v>
      </c>
      <c r="AN10" s="41">
        <v>0.57266975268672959</v>
      </c>
      <c r="AO10" s="41">
        <v>0.54474451319340078</v>
      </c>
      <c r="AP10" s="41">
        <v>0.51246191727510382</v>
      </c>
      <c r="AQ10" s="47">
        <v>0.57441675183887997</v>
      </c>
    </row>
    <row r="11" spans="1:43" ht="20" customHeight="1" x14ac:dyDescent="0.25">
      <c r="A11" s="84"/>
      <c r="B11" s="44">
        <v>1197</v>
      </c>
      <c r="C11" s="38">
        <v>154</v>
      </c>
      <c r="D11" s="38">
        <v>165</v>
      </c>
      <c r="E11" s="38">
        <v>101</v>
      </c>
      <c r="F11" s="38">
        <v>216</v>
      </c>
      <c r="G11" s="38">
        <v>99</v>
      </c>
      <c r="H11" s="51">
        <v>203</v>
      </c>
      <c r="I11" s="38">
        <v>238</v>
      </c>
      <c r="J11" s="38">
        <v>100</v>
      </c>
      <c r="K11" s="38">
        <v>44</v>
      </c>
      <c r="L11" s="38">
        <v>118</v>
      </c>
      <c r="M11" s="51">
        <v>360</v>
      </c>
      <c r="N11" s="38">
        <v>205</v>
      </c>
      <c r="O11" s="38">
        <v>83</v>
      </c>
      <c r="P11" s="51">
        <v>404</v>
      </c>
      <c r="Q11" s="38">
        <v>439</v>
      </c>
      <c r="R11" s="51">
        <v>499</v>
      </c>
      <c r="S11" s="38">
        <v>691</v>
      </c>
      <c r="T11" s="51">
        <v>238</v>
      </c>
      <c r="U11" s="38">
        <v>315</v>
      </c>
      <c r="V11" s="38">
        <v>311</v>
      </c>
      <c r="W11" s="38">
        <v>332</v>
      </c>
      <c r="X11" s="51">
        <v>257</v>
      </c>
      <c r="Y11" s="38">
        <v>211</v>
      </c>
      <c r="Z11" s="38">
        <v>150</v>
      </c>
      <c r="AA11" s="38">
        <v>379</v>
      </c>
      <c r="AB11" s="38">
        <v>61</v>
      </c>
      <c r="AC11" s="38">
        <v>109</v>
      </c>
      <c r="AD11" s="38">
        <v>30</v>
      </c>
      <c r="AE11" s="51">
        <v>675</v>
      </c>
      <c r="AF11" s="38">
        <v>522</v>
      </c>
      <c r="AG11" s="51">
        <v>252</v>
      </c>
      <c r="AH11" s="38">
        <v>227</v>
      </c>
      <c r="AI11" s="38">
        <v>160</v>
      </c>
      <c r="AJ11" s="38">
        <v>185</v>
      </c>
      <c r="AK11" s="38">
        <v>219</v>
      </c>
      <c r="AL11" s="51">
        <v>735</v>
      </c>
      <c r="AM11" s="38">
        <v>465</v>
      </c>
      <c r="AN11" s="38">
        <v>270</v>
      </c>
      <c r="AO11" s="38">
        <v>382</v>
      </c>
      <c r="AP11" s="38">
        <v>172</v>
      </c>
      <c r="AQ11" s="44">
        <v>210</v>
      </c>
    </row>
    <row r="12" spans="1:43" ht="20" customHeight="1" x14ac:dyDescent="0.25">
      <c r="A12" s="83" t="s">
        <v>227</v>
      </c>
      <c r="B12" s="45">
        <v>0.41602717436363384</v>
      </c>
      <c r="C12" s="39">
        <v>0.41396216188916635</v>
      </c>
      <c r="D12" s="39">
        <v>0.58913944586806044</v>
      </c>
      <c r="E12" s="39">
        <v>0.42658717526762485</v>
      </c>
      <c r="F12" s="39">
        <v>0.3880307220957917</v>
      </c>
      <c r="G12" s="39">
        <v>0.44715126539932781</v>
      </c>
      <c r="H12" s="52">
        <v>0.38947815034647887</v>
      </c>
      <c r="I12" s="39">
        <v>0.4970494019063505</v>
      </c>
      <c r="J12" s="39">
        <v>0.417415696442616</v>
      </c>
      <c r="K12" s="39">
        <v>0.53629566198040524</v>
      </c>
      <c r="L12" s="39">
        <v>0.41238377430371331</v>
      </c>
      <c r="M12" s="52">
        <v>0.36905025072026854</v>
      </c>
      <c r="N12" s="39">
        <v>0.52908084654218435</v>
      </c>
      <c r="O12" s="39">
        <v>0.36197095757395986</v>
      </c>
      <c r="P12" s="52">
        <v>0.42548147411956661</v>
      </c>
      <c r="Q12" s="39">
        <v>0.38842077911789402</v>
      </c>
      <c r="R12" s="52">
        <v>0.49522592547154537</v>
      </c>
      <c r="S12" s="39">
        <v>0.34455103641703966</v>
      </c>
      <c r="T12" s="52">
        <v>0.5750843566993693</v>
      </c>
      <c r="U12" s="39">
        <v>0.36413570719945798</v>
      </c>
      <c r="V12" s="39">
        <v>0.38662376103630869</v>
      </c>
      <c r="W12" s="39">
        <v>0.31617219458159634</v>
      </c>
      <c r="X12" s="52">
        <v>0.46126450280059644</v>
      </c>
      <c r="Y12" s="39">
        <v>0.36179252135880091</v>
      </c>
      <c r="Z12" s="39">
        <v>0.43785504071237258</v>
      </c>
      <c r="AA12" s="39">
        <v>0.42062095931195848</v>
      </c>
      <c r="AB12" s="39">
        <v>0.36333443029211254</v>
      </c>
      <c r="AC12" s="39">
        <v>0.35908015539333421</v>
      </c>
      <c r="AD12" s="39">
        <v>0.4564580045702108</v>
      </c>
      <c r="AE12" s="52">
        <v>0.42871153641167309</v>
      </c>
      <c r="AF12" s="39">
        <v>0.39875725232580406</v>
      </c>
      <c r="AG12" s="52">
        <v>0.3784287122470017</v>
      </c>
      <c r="AH12" s="39">
        <v>0.38790613917143824</v>
      </c>
      <c r="AI12" s="39">
        <v>0.44402499226454067</v>
      </c>
      <c r="AJ12" s="39">
        <v>0.48669750434819664</v>
      </c>
      <c r="AK12" s="39">
        <v>0.42185579762194186</v>
      </c>
      <c r="AL12" s="52">
        <v>0.39517937565342004</v>
      </c>
      <c r="AM12" s="39">
        <v>0.37477443600291416</v>
      </c>
      <c r="AN12" s="39">
        <v>0.42733024731326941</v>
      </c>
      <c r="AO12" s="39">
        <v>0.455255486806599</v>
      </c>
      <c r="AP12" s="39">
        <v>0.48753808272489624</v>
      </c>
      <c r="AQ12" s="45">
        <v>0.4255832481611197</v>
      </c>
    </row>
    <row r="13" spans="1:43" ht="20" customHeight="1" x14ac:dyDescent="0.25">
      <c r="A13" s="85"/>
      <c r="B13" s="48">
        <v>853</v>
      </c>
      <c r="C13" s="42">
        <v>109</v>
      </c>
      <c r="D13" s="42">
        <v>237</v>
      </c>
      <c r="E13" s="42">
        <v>75</v>
      </c>
      <c r="F13" s="42">
        <v>137</v>
      </c>
      <c r="G13" s="42">
        <v>80</v>
      </c>
      <c r="H13" s="57">
        <v>130</v>
      </c>
      <c r="I13" s="42">
        <v>235</v>
      </c>
      <c r="J13" s="42">
        <v>72</v>
      </c>
      <c r="K13" s="42">
        <v>51</v>
      </c>
      <c r="L13" s="42">
        <v>83</v>
      </c>
      <c r="M13" s="57">
        <v>211</v>
      </c>
      <c r="N13" s="42">
        <v>231</v>
      </c>
      <c r="O13" s="42">
        <v>47</v>
      </c>
      <c r="P13" s="57">
        <v>299</v>
      </c>
      <c r="Q13" s="42">
        <v>279</v>
      </c>
      <c r="R13" s="57">
        <v>489</v>
      </c>
      <c r="S13" s="42">
        <v>363</v>
      </c>
      <c r="T13" s="57">
        <v>322</v>
      </c>
      <c r="U13" s="42">
        <v>181</v>
      </c>
      <c r="V13" s="42">
        <v>196</v>
      </c>
      <c r="W13" s="42">
        <v>154</v>
      </c>
      <c r="X13" s="57">
        <v>220</v>
      </c>
      <c r="Y13" s="42">
        <v>119</v>
      </c>
      <c r="Z13" s="42">
        <v>117</v>
      </c>
      <c r="AA13" s="42">
        <v>275</v>
      </c>
      <c r="AB13" s="42">
        <v>35</v>
      </c>
      <c r="AC13" s="42">
        <v>61</v>
      </c>
      <c r="AD13" s="42">
        <v>25</v>
      </c>
      <c r="AE13" s="57">
        <v>507</v>
      </c>
      <c r="AF13" s="42">
        <v>346</v>
      </c>
      <c r="AG13" s="57">
        <v>153</v>
      </c>
      <c r="AH13" s="42">
        <v>144</v>
      </c>
      <c r="AI13" s="42">
        <v>128</v>
      </c>
      <c r="AJ13" s="42">
        <v>175</v>
      </c>
      <c r="AK13" s="42">
        <v>160</v>
      </c>
      <c r="AL13" s="57">
        <v>480</v>
      </c>
      <c r="AM13" s="42">
        <v>278</v>
      </c>
      <c r="AN13" s="42">
        <v>202</v>
      </c>
      <c r="AO13" s="42">
        <v>320</v>
      </c>
      <c r="AP13" s="42">
        <v>164</v>
      </c>
      <c r="AQ13" s="48">
        <v>156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5" display="Return to index" xr:uid="{0762F979-1802-4C4B-B82F-41C377B9500A}"/>
  </hyperlinks>
  <pageMargins left="0.7" right="0.7" top="0.75" bottom="0.75" header="0.3" footer="0.3"/>
  <headerFooter alignWithMargins="0"/>
  <drawing r:id="rId1"/>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0.22948339158348299</v>
      </c>
      <c r="C6" s="37">
        <v>0.25929377050982305</v>
      </c>
      <c r="D6" s="37">
        <v>0.34804184311584196</v>
      </c>
      <c r="E6" s="37">
        <v>0.26250183720825021</v>
      </c>
      <c r="F6" s="37">
        <v>0.1772296668832585</v>
      </c>
      <c r="G6" s="37">
        <v>0.27474625748905046</v>
      </c>
      <c r="H6" s="50">
        <v>0.23949969719631639</v>
      </c>
      <c r="I6" s="37">
        <v>0.29793782725379692</v>
      </c>
      <c r="J6" s="37">
        <v>0.31138873491919722</v>
      </c>
      <c r="K6" s="37">
        <v>0.37079289182057273</v>
      </c>
      <c r="L6" s="37">
        <v>0.15286483350544444</v>
      </c>
      <c r="M6" s="50">
        <v>0.2365059405456833</v>
      </c>
      <c r="N6" s="37">
        <v>0.32027104272927814</v>
      </c>
      <c r="O6" s="37">
        <v>0.24461851193720044</v>
      </c>
      <c r="P6" s="50">
        <v>0.24675061333111306</v>
      </c>
      <c r="Q6" s="37">
        <v>0.24488973911821835</v>
      </c>
      <c r="R6" s="50">
        <v>0.23217575191145598</v>
      </c>
      <c r="S6" s="37">
        <v>0.22730224464397503</v>
      </c>
      <c r="T6" s="50">
        <v>0.24714467381591071</v>
      </c>
      <c r="U6" s="37">
        <v>0.17909205158015493</v>
      </c>
      <c r="V6" s="37">
        <v>0.250270341512983</v>
      </c>
      <c r="W6" s="37">
        <v>0.23883594099412023</v>
      </c>
      <c r="X6" s="50">
        <v>0.25252639821081507</v>
      </c>
      <c r="Y6" s="37">
        <v>0.20073212329830439</v>
      </c>
      <c r="Z6" s="37">
        <v>0.26344605739552368</v>
      </c>
      <c r="AA6" s="37">
        <v>0.24447394418975782</v>
      </c>
      <c r="AB6" s="37">
        <v>0.16730647138971352</v>
      </c>
      <c r="AC6" s="37">
        <v>0.19288424788057712</v>
      </c>
      <c r="AD6" s="37">
        <v>8.2182424402405696E-2</v>
      </c>
      <c r="AE6" s="50">
        <v>0.26206621755163806</v>
      </c>
      <c r="AF6" s="37">
        <v>0.18512145504216157</v>
      </c>
      <c r="AG6" s="50">
        <v>0.21884336950581812</v>
      </c>
      <c r="AH6" s="37">
        <v>0.28828318907290401</v>
      </c>
      <c r="AI6" s="37">
        <v>0.22509332785349806</v>
      </c>
      <c r="AJ6" s="37">
        <v>0.22261943378529608</v>
      </c>
      <c r="AK6" s="37">
        <v>0.22401785259906817</v>
      </c>
      <c r="AL6" s="50">
        <v>0.23795044681232672</v>
      </c>
      <c r="AM6" s="37">
        <v>0.25106586988729968</v>
      </c>
      <c r="AN6" s="37">
        <v>0.217285240677415</v>
      </c>
      <c r="AO6" s="37">
        <v>0.21915135598702146</v>
      </c>
      <c r="AP6" s="37">
        <v>0.19836767111535814</v>
      </c>
      <c r="AQ6" s="43">
        <v>0.23825448074827701</v>
      </c>
    </row>
    <row r="7" spans="1:43" ht="20" customHeight="1" x14ac:dyDescent="0.25">
      <c r="A7" s="84"/>
      <c r="B7" s="44">
        <v>470</v>
      </c>
      <c r="C7" s="38">
        <v>68</v>
      </c>
      <c r="D7" s="38">
        <v>140</v>
      </c>
      <c r="E7" s="38">
        <v>46</v>
      </c>
      <c r="F7" s="38">
        <v>63</v>
      </c>
      <c r="G7" s="38">
        <v>49</v>
      </c>
      <c r="H7" s="51">
        <v>80</v>
      </c>
      <c r="I7" s="38">
        <v>141</v>
      </c>
      <c r="J7" s="38">
        <v>53</v>
      </c>
      <c r="K7" s="38">
        <v>35</v>
      </c>
      <c r="L7" s="38">
        <v>31</v>
      </c>
      <c r="M7" s="51">
        <v>135</v>
      </c>
      <c r="N7" s="38">
        <v>140</v>
      </c>
      <c r="O7" s="38">
        <v>32</v>
      </c>
      <c r="P7" s="51">
        <v>174</v>
      </c>
      <c r="Q7" s="38">
        <v>176</v>
      </c>
      <c r="R7" s="51">
        <v>229</v>
      </c>
      <c r="S7" s="38">
        <v>240</v>
      </c>
      <c r="T7" s="51">
        <v>139</v>
      </c>
      <c r="U7" s="38">
        <v>89</v>
      </c>
      <c r="V7" s="38">
        <v>127</v>
      </c>
      <c r="W7" s="38">
        <v>116</v>
      </c>
      <c r="X7" s="51">
        <v>121</v>
      </c>
      <c r="Y7" s="38">
        <v>66</v>
      </c>
      <c r="Z7" s="38">
        <v>70</v>
      </c>
      <c r="AA7" s="38">
        <v>160</v>
      </c>
      <c r="AB7" s="38">
        <v>16</v>
      </c>
      <c r="AC7" s="38">
        <v>33</v>
      </c>
      <c r="AD7" s="38">
        <v>5</v>
      </c>
      <c r="AE7" s="51">
        <v>310</v>
      </c>
      <c r="AF7" s="38">
        <v>161</v>
      </c>
      <c r="AG7" s="51">
        <v>89</v>
      </c>
      <c r="AH7" s="38">
        <v>107</v>
      </c>
      <c r="AI7" s="38">
        <v>65</v>
      </c>
      <c r="AJ7" s="38">
        <v>80</v>
      </c>
      <c r="AK7" s="38">
        <v>85</v>
      </c>
      <c r="AL7" s="51">
        <v>289</v>
      </c>
      <c r="AM7" s="38">
        <v>187</v>
      </c>
      <c r="AN7" s="38">
        <v>102</v>
      </c>
      <c r="AO7" s="38">
        <v>154</v>
      </c>
      <c r="AP7" s="38">
        <v>67</v>
      </c>
      <c r="AQ7" s="44">
        <v>87</v>
      </c>
    </row>
    <row r="8" spans="1:43" ht="20" customHeight="1" x14ac:dyDescent="0.25">
      <c r="A8" s="83" t="s">
        <v>225</v>
      </c>
      <c r="B8" s="45">
        <v>0.38415517098141999</v>
      </c>
      <c r="C8" s="39">
        <v>0.41665778189729208</v>
      </c>
      <c r="D8" s="39">
        <v>0.38042219010378525</v>
      </c>
      <c r="E8" s="39">
        <v>0.48354852021795708</v>
      </c>
      <c r="F8" s="39">
        <v>0.41159522488574951</v>
      </c>
      <c r="G8" s="39">
        <v>0.39377989960645515</v>
      </c>
      <c r="H8" s="52">
        <v>0.45495536980971019</v>
      </c>
      <c r="I8" s="39">
        <v>0.39075371661959951</v>
      </c>
      <c r="J8" s="39">
        <v>0.48232773386064048</v>
      </c>
      <c r="K8" s="39">
        <v>0.33457555206944711</v>
      </c>
      <c r="L8" s="39">
        <v>0.43403549703217142</v>
      </c>
      <c r="M8" s="52">
        <v>0.4082819423908286</v>
      </c>
      <c r="N8" s="39">
        <v>0.39159937348583218</v>
      </c>
      <c r="O8" s="39">
        <v>0.50328391251551741</v>
      </c>
      <c r="P8" s="52">
        <v>0.4359786584580746</v>
      </c>
      <c r="Q8" s="39">
        <v>0.3914486542966768</v>
      </c>
      <c r="R8" s="52">
        <v>0.39924426543710156</v>
      </c>
      <c r="S8" s="39">
        <v>0.37056315823299379</v>
      </c>
      <c r="T8" s="52">
        <v>0.35759209324672736</v>
      </c>
      <c r="U8" s="39">
        <v>0.35528258324225331</v>
      </c>
      <c r="V8" s="39">
        <v>0.38749931097242823</v>
      </c>
      <c r="W8" s="39">
        <v>0.44079859488717033</v>
      </c>
      <c r="X8" s="52">
        <v>0.38992219100487091</v>
      </c>
      <c r="Y8" s="39">
        <v>0.4083233693062322</v>
      </c>
      <c r="Z8" s="39">
        <v>0.33664454171549812</v>
      </c>
      <c r="AA8" s="39">
        <v>0.38576860297049875</v>
      </c>
      <c r="AB8" s="39">
        <v>0.37376794298362481</v>
      </c>
      <c r="AC8" s="39">
        <v>0.33599524066288444</v>
      </c>
      <c r="AD8" s="39">
        <v>0.56609408074265477</v>
      </c>
      <c r="AE8" s="52">
        <v>0.39220951345079574</v>
      </c>
      <c r="AF8" s="39">
        <v>0.37318908013780538</v>
      </c>
      <c r="AG8" s="52">
        <v>0.33080609044681319</v>
      </c>
      <c r="AH8" s="39">
        <v>0.39670403937459175</v>
      </c>
      <c r="AI8" s="39">
        <v>0.42782355935704119</v>
      </c>
      <c r="AJ8" s="39">
        <v>0.36445694396161016</v>
      </c>
      <c r="AK8" s="39">
        <v>0.40128815519952804</v>
      </c>
      <c r="AL8" s="52">
        <v>0.40110626801603017</v>
      </c>
      <c r="AM8" s="39">
        <v>0.40640387306654796</v>
      </c>
      <c r="AN8" s="39">
        <v>0.39275914114375909</v>
      </c>
      <c r="AO8" s="39">
        <v>0.36647527393524137</v>
      </c>
      <c r="AP8" s="39">
        <v>0.37952710027226355</v>
      </c>
      <c r="AQ8" s="45">
        <v>0.3544788128448253</v>
      </c>
    </row>
    <row r="9" spans="1:43" ht="20" customHeight="1" x14ac:dyDescent="0.25">
      <c r="A9" s="83"/>
      <c r="B9" s="46">
        <v>788</v>
      </c>
      <c r="C9" s="40">
        <v>109</v>
      </c>
      <c r="D9" s="40">
        <v>153</v>
      </c>
      <c r="E9" s="40">
        <v>86</v>
      </c>
      <c r="F9" s="40">
        <v>145</v>
      </c>
      <c r="G9" s="40">
        <v>71</v>
      </c>
      <c r="H9" s="53">
        <v>151</v>
      </c>
      <c r="I9" s="40">
        <v>185</v>
      </c>
      <c r="J9" s="40">
        <v>83</v>
      </c>
      <c r="K9" s="40">
        <v>32</v>
      </c>
      <c r="L9" s="40">
        <v>87</v>
      </c>
      <c r="M9" s="53">
        <v>233</v>
      </c>
      <c r="N9" s="40">
        <v>171</v>
      </c>
      <c r="O9" s="40">
        <v>66</v>
      </c>
      <c r="P9" s="53">
        <v>307</v>
      </c>
      <c r="Q9" s="40">
        <v>281</v>
      </c>
      <c r="R9" s="53">
        <v>395</v>
      </c>
      <c r="S9" s="40">
        <v>391</v>
      </c>
      <c r="T9" s="53">
        <v>200</v>
      </c>
      <c r="U9" s="40">
        <v>176</v>
      </c>
      <c r="V9" s="40">
        <v>197</v>
      </c>
      <c r="W9" s="40">
        <v>214</v>
      </c>
      <c r="X9" s="53">
        <v>186</v>
      </c>
      <c r="Y9" s="40">
        <v>135</v>
      </c>
      <c r="Z9" s="40">
        <v>90</v>
      </c>
      <c r="AA9" s="40">
        <v>252</v>
      </c>
      <c r="AB9" s="40">
        <v>36</v>
      </c>
      <c r="AC9" s="40">
        <v>57</v>
      </c>
      <c r="AD9" s="40">
        <v>31</v>
      </c>
      <c r="AE9" s="53">
        <v>464</v>
      </c>
      <c r="AF9" s="40">
        <v>324</v>
      </c>
      <c r="AG9" s="53">
        <v>134</v>
      </c>
      <c r="AH9" s="40">
        <v>147</v>
      </c>
      <c r="AI9" s="40">
        <v>123</v>
      </c>
      <c r="AJ9" s="40">
        <v>131</v>
      </c>
      <c r="AK9" s="40">
        <v>152</v>
      </c>
      <c r="AL9" s="53">
        <v>487</v>
      </c>
      <c r="AM9" s="40">
        <v>302</v>
      </c>
      <c r="AN9" s="40">
        <v>185</v>
      </c>
      <c r="AO9" s="40">
        <v>257</v>
      </c>
      <c r="AP9" s="40">
        <v>128</v>
      </c>
      <c r="AQ9" s="46">
        <v>130</v>
      </c>
    </row>
    <row r="10" spans="1:43" ht="20" customHeight="1" x14ac:dyDescent="0.25">
      <c r="A10" s="84" t="s">
        <v>226</v>
      </c>
      <c r="B10" s="47">
        <v>0.38636143743509527</v>
      </c>
      <c r="C10" s="41">
        <v>0.3240484475928852</v>
      </c>
      <c r="D10" s="41">
        <v>0.27153596678037245</v>
      </c>
      <c r="E10" s="41">
        <v>0.25394964257379299</v>
      </c>
      <c r="F10" s="41">
        <v>0.41117510823099201</v>
      </c>
      <c r="G10" s="41">
        <v>0.33147384290449444</v>
      </c>
      <c r="H10" s="54">
        <v>0.30554493299397406</v>
      </c>
      <c r="I10" s="41">
        <v>0.31130845612660252</v>
      </c>
      <c r="J10" s="41">
        <v>0.20628353122016274</v>
      </c>
      <c r="K10" s="41">
        <v>0.29463155610998004</v>
      </c>
      <c r="L10" s="41">
        <v>0.41309966946238402</v>
      </c>
      <c r="M10" s="54">
        <v>0.35521211706348782</v>
      </c>
      <c r="N10" s="41">
        <v>0.28812958378488934</v>
      </c>
      <c r="O10" s="41">
        <v>0.25209757554728218</v>
      </c>
      <c r="P10" s="54">
        <v>0.31727072821081315</v>
      </c>
      <c r="Q10" s="41">
        <v>0.36366160658510416</v>
      </c>
      <c r="R10" s="54">
        <v>0.36857998265144232</v>
      </c>
      <c r="S10" s="41">
        <v>0.40213459712303196</v>
      </c>
      <c r="T10" s="54">
        <v>0.39526323293736226</v>
      </c>
      <c r="U10" s="41">
        <v>0.46562536517759051</v>
      </c>
      <c r="V10" s="41">
        <v>0.36223034751458805</v>
      </c>
      <c r="W10" s="41">
        <v>0.32036546411871031</v>
      </c>
      <c r="X10" s="54">
        <v>0.35755141078431413</v>
      </c>
      <c r="Y10" s="41">
        <v>0.39094450739546344</v>
      </c>
      <c r="Z10" s="41">
        <v>0.39990940088897858</v>
      </c>
      <c r="AA10" s="41">
        <v>0.36975745283974271</v>
      </c>
      <c r="AB10" s="41">
        <v>0.45892558562666141</v>
      </c>
      <c r="AC10" s="41">
        <v>0.47112051145653772</v>
      </c>
      <c r="AD10" s="41">
        <v>0.35172349485493959</v>
      </c>
      <c r="AE10" s="54">
        <v>0.34572426899756609</v>
      </c>
      <c r="AF10" s="41">
        <v>0.44168946482003379</v>
      </c>
      <c r="AG10" s="54">
        <v>0.45035054004736857</v>
      </c>
      <c r="AH10" s="41">
        <v>0.3150127715525054</v>
      </c>
      <c r="AI10" s="41">
        <v>0.34708311278946041</v>
      </c>
      <c r="AJ10" s="41">
        <v>0.41292362225309376</v>
      </c>
      <c r="AK10" s="41">
        <v>0.37469399220140354</v>
      </c>
      <c r="AL10" s="54">
        <v>0.36094328517164392</v>
      </c>
      <c r="AM10" s="41">
        <v>0.3425302570461517</v>
      </c>
      <c r="AN10" s="41">
        <v>0.38995561817882485</v>
      </c>
      <c r="AO10" s="41">
        <v>0.41437337007773711</v>
      </c>
      <c r="AP10" s="41">
        <v>0.42210522861237842</v>
      </c>
      <c r="AQ10" s="47">
        <v>0.40726670640689738</v>
      </c>
    </row>
    <row r="11" spans="1:43" ht="20" customHeight="1" x14ac:dyDescent="0.25">
      <c r="A11" s="84"/>
      <c r="B11" s="44">
        <v>792</v>
      </c>
      <c r="C11" s="38">
        <v>85</v>
      </c>
      <c r="D11" s="38">
        <v>109</v>
      </c>
      <c r="E11" s="38">
        <v>45</v>
      </c>
      <c r="F11" s="38">
        <v>145</v>
      </c>
      <c r="G11" s="38">
        <v>60</v>
      </c>
      <c r="H11" s="51">
        <v>102</v>
      </c>
      <c r="I11" s="38">
        <v>147</v>
      </c>
      <c r="J11" s="38">
        <v>35</v>
      </c>
      <c r="K11" s="38">
        <v>28</v>
      </c>
      <c r="L11" s="38">
        <v>83</v>
      </c>
      <c r="M11" s="51">
        <v>203</v>
      </c>
      <c r="N11" s="38">
        <v>126</v>
      </c>
      <c r="O11" s="38">
        <v>33</v>
      </c>
      <c r="P11" s="51">
        <v>223</v>
      </c>
      <c r="Q11" s="38">
        <v>261</v>
      </c>
      <c r="R11" s="51">
        <v>364</v>
      </c>
      <c r="S11" s="38">
        <v>424</v>
      </c>
      <c r="T11" s="51">
        <v>222</v>
      </c>
      <c r="U11" s="38">
        <v>231</v>
      </c>
      <c r="V11" s="38">
        <v>184</v>
      </c>
      <c r="W11" s="38">
        <v>156</v>
      </c>
      <c r="X11" s="51">
        <v>171</v>
      </c>
      <c r="Y11" s="38">
        <v>129</v>
      </c>
      <c r="Z11" s="38">
        <v>107</v>
      </c>
      <c r="AA11" s="38">
        <v>242</v>
      </c>
      <c r="AB11" s="38">
        <v>44</v>
      </c>
      <c r="AC11" s="38">
        <v>80</v>
      </c>
      <c r="AD11" s="38">
        <v>19</v>
      </c>
      <c r="AE11" s="51">
        <v>409</v>
      </c>
      <c r="AF11" s="38">
        <v>383</v>
      </c>
      <c r="AG11" s="51">
        <v>183</v>
      </c>
      <c r="AH11" s="38">
        <v>117</v>
      </c>
      <c r="AI11" s="38">
        <v>100</v>
      </c>
      <c r="AJ11" s="38">
        <v>149</v>
      </c>
      <c r="AK11" s="38">
        <v>142</v>
      </c>
      <c r="AL11" s="51">
        <v>438</v>
      </c>
      <c r="AM11" s="38">
        <v>255</v>
      </c>
      <c r="AN11" s="38">
        <v>184</v>
      </c>
      <c r="AO11" s="38">
        <v>291</v>
      </c>
      <c r="AP11" s="38">
        <v>142</v>
      </c>
      <c r="AQ11" s="44">
        <v>149</v>
      </c>
    </row>
    <row r="12" spans="1:43" ht="20" customHeight="1" x14ac:dyDescent="0.25">
      <c r="A12" s="83" t="s">
        <v>227</v>
      </c>
      <c r="B12" s="45">
        <v>0.61363856256490346</v>
      </c>
      <c r="C12" s="39">
        <v>0.67595155240711469</v>
      </c>
      <c r="D12" s="39">
        <v>0.72846403321962672</v>
      </c>
      <c r="E12" s="39">
        <v>0.74605035742620696</v>
      </c>
      <c r="F12" s="39">
        <v>0.58882489176900765</v>
      </c>
      <c r="G12" s="39">
        <v>0.66852615709550567</v>
      </c>
      <c r="H12" s="52">
        <v>0.69445506700602622</v>
      </c>
      <c r="I12" s="39">
        <v>0.68869154387339704</v>
      </c>
      <c r="J12" s="39">
        <v>0.79371646877983759</v>
      </c>
      <c r="K12" s="39">
        <v>0.70536844389001996</v>
      </c>
      <c r="L12" s="39">
        <v>0.58690033053761592</v>
      </c>
      <c r="M12" s="52">
        <v>0.6447878829365119</v>
      </c>
      <c r="N12" s="39">
        <v>0.71187041621511016</v>
      </c>
      <c r="O12" s="39">
        <v>0.74790242445271815</v>
      </c>
      <c r="P12" s="52">
        <v>0.68272927178918774</v>
      </c>
      <c r="Q12" s="39">
        <v>0.63633839341489551</v>
      </c>
      <c r="R12" s="52">
        <v>0.63142001734855768</v>
      </c>
      <c r="S12" s="39">
        <v>0.59786540287696932</v>
      </c>
      <c r="T12" s="52">
        <v>0.60473676706263813</v>
      </c>
      <c r="U12" s="39">
        <v>0.5343746348224081</v>
      </c>
      <c r="V12" s="39">
        <v>0.63776965248541129</v>
      </c>
      <c r="W12" s="39">
        <v>0.67963453588128986</v>
      </c>
      <c r="X12" s="52">
        <v>0.64244858921568626</v>
      </c>
      <c r="Y12" s="39">
        <v>0.60905549260453706</v>
      </c>
      <c r="Z12" s="39">
        <v>0.60009059911102147</v>
      </c>
      <c r="AA12" s="39">
        <v>0.63024254716025707</v>
      </c>
      <c r="AB12" s="39">
        <v>0.54107441437333825</v>
      </c>
      <c r="AC12" s="39">
        <v>0.52887948854346167</v>
      </c>
      <c r="AD12" s="39">
        <v>0.64827650514506019</v>
      </c>
      <c r="AE12" s="52">
        <v>0.65427573100243364</v>
      </c>
      <c r="AF12" s="39">
        <v>0.55831053517996709</v>
      </c>
      <c r="AG12" s="52">
        <v>0.54964945995263093</v>
      </c>
      <c r="AH12" s="39">
        <v>0.68498722844749538</v>
      </c>
      <c r="AI12" s="39">
        <v>0.65291688721053942</v>
      </c>
      <c r="AJ12" s="39">
        <v>0.58707637774690613</v>
      </c>
      <c r="AK12" s="39">
        <v>0.6253060077985958</v>
      </c>
      <c r="AL12" s="52">
        <v>0.63905671482835646</v>
      </c>
      <c r="AM12" s="39">
        <v>0.65746974295384741</v>
      </c>
      <c r="AN12" s="39">
        <v>0.61004438182117415</v>
      </c>
      <c r="AO12" s="39">
        <v>0.58562662992226311</v>
      </c>
      <c r="AP12" s="39">
        <v>0.57789477138762146</v>
      </c>
      <c r="AQ12" s="45">
        <v>0.59273329359310201</v>
      </c>
    </row>
    <row r="13" spans="1:43" ht="20" customHeight="1" x14ac:dyDescent="0.25">
      <c r="A13" s="85"/>
      <c r="B13" s="48">
        <v>1258</v>
      </c>
      <c r="C13" s="42">
        <v>177</v>
      </c>
      <c r="D13" s="42">
        <v>293</v>
      </c>
      <c r="E13" s="42">
        <v>132</v>
      </c>
      <c r="F13" s="42">
        <v>208</v>
      </c>
      <c r="G13" s="42">
        <v>120</v>
      </c>
      <c r="H13" s="57">
        <v>231</v>
      </c>
      <c r="I13" s="42">
        <v>326</v>
      </c>
      <c r="J13" s="42">
        <v>136</v>
      </c>
      <c r="K13" s="42">
        <v>67</v>
      </c>
      <c r="L13" s="42">
        <v>118</v>
      </c>
      <c r="M13" s="57">
        <v>368</v>
      </c>
      <c r="N13" s="42">
        <v>310</v>
      </c>
      <c r="O13" s="42">
        <v>98</v>
      </c>
      <c r="P13" s="57">
        <v>480</v>
      </c>
      <c r="Q13" s="42">
        <v>457</v>
      </c>
      <c r="R13" s="57">
        <v>624</v>
      </c>
      <c r="S13" s="42">
        <v>631</v>
      </c>
      <c r="T13" s="57">
        <v>339</v>
      </c>
      <c r="U13" s="42">
        <v>265</v>
      </c>
      <c r="V13" s="42">
        <v>324</v>
      </c>
      <c r="W13" s="42">
        <v>330</v>
      </c>
      <c r="X13" s="57">
        <v>307</v>
      </c>
      <c r="Y13" s="42">
        <v>201</v>
      </c>
      <c r="Z13" s="42">
        <v>160</v>
      </c>
      <c r="AA13" s="42">
        <v>412</v>
      </c>
      <c r="AB13" s="42">
        <v>52</v>
      </c>
      <c r="AC13" s="42">
        <v>90</v>
      </c>
      <c r="AD13" s="42">
        <v>36</v>
      </c>
      <c r="AE13" s="57">
        <v>773</v>
      </c>
      <c r="AF13" s="42">
        <v>485</v>
      </c>
      <c r="AG13" s="57">
        <v>223</v>
      </c>
      <c r="AH13" s="42">
        <v>254</v>
      </c>
      <c r="AI13" s="42">
        <v>188</v>
      </c>
      <c r="AJ13" s="42">
        <v>211</v>
      </c>
      <c r="AK13" s="42">
        <v>237</v>
      </c>
      <c r="AL13" s="57">
        <v>776</v>
      </c>
      <c r="AM13" s="42">
        <v>489</v>
      </c>
      <c r="AN13" s="42">
        <v>288</v>
      </c>
      <c r="AO13" s="42">
        <v>411</v>
      </c>
      <c r="AP13" s="42">
        <v>194</v>
      </c>
      <c r="AQ13" s="48">
        <v>217</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6" display="Return to index" xr:uid="{9388812F-7DBF-4B63-816A-A14BCE6DE7E3}"/>
  </hyperlinks>
  <pageMargins left="0.7" right="0.7" top="0.75" bottom="0.75" header="0.3" footer="0.3"/>
  <headerFooter alignWithMargins="0"/>
  <drawing r:id="rId1"/>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0.19223362902813071</v>
      </c>
      <c r="C6" s="37">
        <v>0.20937212015265938</v>
      </c>
      <c r="D6" s="37">
        <v>0.3383807321031056</v>
      </c>
      <c r="E6" s="37">
        <v>0.14466494415083853</v>
      </c>
      <c r="F6" s="37">
        <v>0.1737200234819376</v>
      </c>
      <c r="G6" s="37">
        <v>0.18796796074908148</v>
      </c>
      <c r="H6" s="50">
        <v>0.21311041477804987</v>
      </c>
      <c r="I6" s="37">
        <v>0.26765970350939833</v>
      </c>
      <c r="J6" s="37">
        <v>0.18241895048861406</v>
      </c>
      <c r="K6" s="37">
        <v>0.27669772356632494</v>
      </c>
      <c r="L6" s="37">
        <v>0.1916048427171724</v>
      </c>
      <c r="M6" s="50">
        <v>0.18244122110312205</v>
      </c>
      <c r="N6" s="37">
        <v>0.28447630079897945</v>
      </c>
      <c r="O6" s="37">
        <v>0.17709430491434422</v>
      </c>
      <c r="P6" s="50">
        <v>0.2253932941687754</v>
      </c>
      <c r="Q6" s="37">
        <v>0.17442813188011907</v>
      </c>
      <c r="R6" s="50">
        <v>0.21275814804725976</v>
      </c>
      <c r="S6" s="37">
        <v>0.17309377518900773</v>
      </c>
      <c r="T6" s="50">
        <v>0.24780411593520937</v>
      </c>
      <c r="U6" s="37">
        <v>0.1532642982278804</v>
      </c>
      <c r="V6" s="37">
        <v>0.17413460932639097</v>
      </c>
      <c r="W6" s="37">
        <v>0.1868037421660862</v>
      </c>
      <c r="X6" s="50">
        <v>0.18864789331257723</v>
      </c>
      <c r="Y6" s="37">
        <v>0.18444746885604513</v>
      </c>
      <c r="Z6" s="37">
        <v>0.16324843665460828</v>
      </c>
      <c r="AA6" s="37">
        <v>0.22482691734801069</v>
      </c>
      <c r="AB6" s="37">
        <v>0.18863593662289585</v>
      </c>
      <c r="AC6" s="37">
        <v>0.17251653396569533</v>
      </c>
      <c r="AD6" s="37">
        <v>9.0953000568493134E-2</v>
      </c>
      <c r="AE6" s="50">
        <v>0.20690609662255258</v>
      </c>
      <c r="AF6" s="37">
        <v>0.17225687572366033</v>
      </c>
      <c r="AG6" s="50">
        <v>0.18134307838013655</v>
      </c>
      <c r="AH6" s="37">
        <v>0.17895731434639828</v>
      </c>
      <c r="AI6" s="37">
        <v>0.20558305014965325</v>
      </c>
      <c r="AJ6" s="37">
        <v>0.23503378161520161</v>
      </c>
      <c r="AK6" s="37">
        <v>0.20743723905130881</v>
      </c>
      <c r="AL6" s="50">
        <v>0.19040524553720814</v>
      </c>
      <c r="AM6" s="37">
        <v>0.19287913527646755</v>
      </c>
      <c r="AN6" s="37">
        <v>0.18650728196221675</v>
      </c>
      <c r="AO6" s="37">
        <v>0.19869257982342289</v>
      </c>
      <c r="AP6" s="37">
        <v>0.19563562800303036</v>
      </c>
      <c r="AQ6" s="43">
        <v>0.20150234779164886</v>
      </c>
    </row>
    <row r="7" spans="1:43" ht="20" customHeight="1" x14ac:dyDescent="0.25">
      <c r="A7" s="84"/>
      <c r="B7" s="44">
        <v>394</v>
      </c>
      <c r="C7" s="38">
        <v>55</v>
      </c>
      <c r="D7" s="38">
        <v>136</v>
      </c>
      <c r="E7" s="38">
        <v>26</v>
      </c>
      <c r="F7" s="38">
        <v>61</v>
      </c>
      <c r="G7" s="38">
        <v>34</v>
      </c>
      <c r="H7" s="51">
        <v>71</v>
      </c>
      <c r="I7" s="38">
        <v>127</v>
      </c>
      <c r="J7" s="38">
        <v>31</v>
      </c>
      <c r="K7" s="38">
        <v>26</v>
      </c>
      <c r="L7" s="38">
        <v>38</v>
      </c>
      <c r="M7" s="51">
        <v>104</v>
      </c>
      <c r="N7" s="38">
        <v>124</v>
      </c>
      <c r="O7" s="38">
        <v>23</v>
      </c>
      <c r="P7" s="51">
        <v>159</v>
      </c>
      <c r="Q7" s="38">
        <v>125</v>
      </c>
      <c r="R7" s="51">
        <v>210</v>
      </c>
      <c r="S7" s="38">
        <v>183</v>
      </c>
      <c r="T7" s="51">
        <v>139</v>
      </c>
      <c r="U7" s="38">
        <v>76</v>
      </c>
      <c r="V7" s="38">
        <v>88</v>
      </c>
      <c r="W7" s="38">
        <v>91</v>
      </c>
      <c r="X7" s="51">
        <v>90</v>
      </c>
      <c r="Y7" s="38">
        <v>61</v>
      </c>
      <c r="Z7" s="38">
        <v>44</v>
      </c>
      <c r="AA7" s="38">
        <v>147</v>
      </c>
      <c r="AB7" s="38">
        <v>18</v>
      </c>
      <c r="AC7" s="38">
        <v>29</v>
      </c>
      <c r="AD7" s="38">
        <v>5</v>
      </c>
      <c r="AE7" s="51">
        <v>245</v>
      </c>
      <c r="AF7" s="38">
        <v>150</v>
      </c>
      <c r="AG7" s="51">
        <v>73</v>
      </c>
      <c r="AH7" s="38">
        <v>66</v>
      </c>
      <c r="AI7" s="38">
        <v>59</v>
      </c>
      <c r="AJ7" s="38">
        <v>85</v>
      </c>
      <c r="AK7" s="38">
        <v>78</v>
      </c>
      <c r="AL7" s="51">
        <v>231</v>
      </c>
      <c r="AM7" s="38">
        <v>143</v>
      </c>
      <c r="AN7" s="38">
        <v>88</v>
      </c>
      <c r="AO7" s="38">
        <v>139</v>
      </c>
      <c r="AP7" s="38">
        <v>66</v>
      </c>
      <c r="AQ7" s="44">
        <v>74</v>
      </c>
    </row>
    <row r="8" spans="1:43" ht="20" customHeight="1" x14ac:dyDescent="0.25">
      <c r="A8" s="83" t="s">
        <v>225</v>
      </c>
      <c r="B8" s="45">
        <v>0.40497551867583886</v>
      </c>
      <c r="C8" s="39">
        <v>0.48053329378183252</v>
      </c>
      <c r="D8" s="39">
        <v>0.37568234259573485</v>
      </c>
      <c r="E8" s="39">
        <v>0.56943021847865039</v>
      </c>
      <c r="F8" s="39">
        <v>0.37855660863068058</v>
      </c>
      <c r="G8" s="39">
        <v>0.44879324636483126</v>
      </c>
      <c r="H8" s="52">
        <v>0.49172760137521265</v>
      </c>
      <c r="I8" s="39">
        <v>0.39813813055809055</v>
      </c>
      <c r="J8" s="39">
        <v>0.55022197512963444</v>
      </c>
      <c r="K8" s="39">
        <v>0.41109022535026013</v>
      </c>
      <c r="L8" s="39">
        <v>0.38880863781279779</v>
      </c>
      <c r="M8" s="52">
        <v>0.48556087909803081</v>
      </c>
      <c r="N8" s="39">
        <v>0.40424747365250618</v>
      </c>
      <c r="O8" s="39">
        <v>0.52846544997784983</v>
      </c>
      <c r="P8" s="52">
        <v>0.44814124748511547</v>
      </c>
      <c r="Q8" s="39">
        <v>0.4367471070389452</v>
      </c>
      <c r="R8" s="52">
        <v>0.40531223956191248</v>
      </c>
      <c r="S8" s="39">
        <v>0.40664963056217035</v>
      </c>
      <c r="T8" s="52">
        <v>0.34836895568446841</v>
      </c>
      <c r="U8" s="39">
        <v>0.3746866247036158</v>
      </c>
      <c r="V8" s="39">
        <v>0.42074876036686359</v>
      </c>
      <c r="W8" s="39">
        <v>0.48475082914267503</v>
      </c>
      <c r="X8" s="52">
        <v>0.42349710632177595</v>
      </c>
      <c r="Y8" s="39">
        <v>0.38946712770006464</v>
      </c>
      <c r="Z8" s="39">
        <v>0.45443998557058407</v>
      </c>
      <c r="AA8" s="39">
        <v>0.40376532226125766</v>
      </c>
      <c r="AB8" s="39">
        <v>0.31712722935545634</v>
      </c>
      <c r="AC8" s="39">
        <v>0.35431726056543439</v>
      </c>
      <c r="AD8" s="39">
        <v>0.42240413200939586</v>
      </c>
      <c r="AE8" s="52">
        <v>0.44793835022225642</v>
      </c>
      <c r="AF8" s="39">
        <v>0.34648107106222875</v>
      </c>
      <c r="AG8" s="52">
        <v>0.35832234272654234</v>
      </c>
      <c r="AH8" s="39">
        <v>0.46681740200306776</v>
      </c>
      <c r="AI8" s="39">
        <v>0.37039126239834791</v>
      </c>
      <c r="AJ8" s="39">
        <v>0.3896150150765606</v>
      </c>
      <c r="AK8" s="39">
        <v>0.41670326109666961</v>
      </c>
      <c r="AL8" s="52">
        <v>0.43272461018449221</v>
      </c>
      <c r="AM8" s="39">
        <v>0.44389401967027953</v>
      </c>
      <c r="AN8" s="39">
        <v>0.41512562400542707</v>
      </c>
      <c r="AO8" s="39">
        <v>0.37471209705286962</v>
      </c>
      <c r="AP8" s="39">
        <v>0.40118254040514406</v>
      </c>
      <c r="AQ8" s="45">
        <v>0.35038204273542378</v>
      </c>
    </row>
    <row r="9" spans="1:43" ht="20" customHeight="1" x14ac:dyDescent="0.25">
      <c r="A9" s="83"/>
      <c r="B9" s="46">
        <v>830</v>
      </c>
      <c r="C9" s="40">
        <v>126</v>
      </c>
      <c r="D9" s="40">
        <v>151</v>
      </c>
      <c r="E9" s="40">
        <v>101</v>
      </c>
      <c r="F9" s="40">
        <v>134</v>
      </c>
      <c r="G9" s="40">
        <v>81</v>
      </c>
      <c r="H9" s="53">
        <v>164</v>
      </c>
      <c r="I9" s="40">
        <v>189</v>
      </c>
      <c r="J9" s="40">
        <v>94</v>
      </c>
      <c r="K9" s="40">
        <v>39</v>
      </c>
      <c r="L9" s="40">
        <v>78</v>
      </c>
      <c r="M9" s="53">
        <v>277</v>
      </c>
      <c r="N9" s="40">
        <v>176</v>
      </c>
      <c r="O9" s="40">
        <v>69</v>
      </c>
      <c r="P9" s="53">
        <v>315</v>
      </c>
      <c r="Q9" s="40">
        <v>314</v>
      </c>
      <c r="R9" s="53">
        <v>401</v>
      </c>
      <c r="S9" s="40">
        <v>429</v>
      </c>
      <c r="T9" s="53">
        <v>195</v>
      </c>
      <c r="U9" s="40">
        <v>186</v>
      </c>
      <c r="V9" s="40">
        <v>214</v>
      </c>
      <c r="W9" s="40">
        <v>235</v>
      </c>
      <c r="X9" s="53">
        <v>202</v>
      </c>
      <c r="Y9" s="40">
        <v>129</v>
      </c>
      <c r="Z9" s="40">
        <v>121</v>
      </c>
      <c r="AA9" s="40">
        <v>264</v>
      </c>
      <c r="AB9" s="40">
        <v>31</v>
      </c>
      <c r="AC9" s="40">
        <v>60</v>
      </c>
      <c r="AD9" s="40">
        <v>23</v>
      </c>
      <c r="AE9" s="53">
        <v>529</v>
      </c>
      <c r="AF9" s="40">
        <v>301</v>
      </c>
      <c r="AG9" s="53">
        <v>145</v>
      </c>
      <c r="AH9" s="40">
        <v>173</v>
      </c>
      <c r="AI9" s="40">
        <v>107</v>
      </c>
      <c r="AJ9" s="40">
        <v>140</v>
      </c>
      <c r="AK9" s="40">
        <v>158</v>
      </c>
      <c r="AL9" s="53">
        <v>526</v>
      </c>
      <c r="AM9" s="40">
        <v>330</v>
      </c>
      <c r="AN9" s="40">
        <v>196</v>
      </c>
      <c r="AO9" s="40">
        <v>263</v>
      </c>
      <c r="AP9" s="40">
        <v>135</v>
      </c>
      <c r="AQ9" s="46">
        <v>128</v>
      </c>
    </row>
    <row r="10" spans="1:43" ht="20" customHeight="1" x14ac:dyDescent="0.25">
      <c r="A10" s="84" t="s">
        <v>226</v>
      </c>
      <c r="B10" s="47">
        <v>0.4027908522960289</v>
      </c>
      <c r="C10" s="41">
        <v>0.31009458606550866</v>
      </c>
      <c r="D10" s="41">
        <v>0.28593692530115916</v>
      </c>
      <c r="E10" s="41">
        <v>0.28590483737051126</v>
      </c>
      <c r="F10" s="41">
        <v>0.44772336788738165</v>
      </c>
      <c r="G10" s="41">
        <v>0.36323879288608701</v>
      </c>
      <c r="H10" s="54">
        <v>0.29516198384673792</v>
      </c>
      <c r="I10" s="41">
        <v>0.33420216593251012</v>
      </c>
      <c r="J10" s="41">
        <v>0.26735907438175177</v>
      </c>
      <c r="K10" s="41">
        <v>0.31221205108341477</v>
      </c>
      <c r="L10" s="41">
        <v>0.41958651947002962</v>
      </c>
      <c r="M10" s="54">
        <v>0.33199789979884708</v>
      </c>
      <c r="N10" s="41">
        <v>0.31127622554851447</v>
      </c>
      <c r="O10" s="41">
        <v>0.29444024510780592</v>
      </c>
      <c r="P10" s="54">
        <v>0.3264654583461104</v>
      </c>
      <c r="Q10" s="41">
        <v>0.38882476108093494</v>
      </c>
      <c r="R10" s="54">
        <v>0.38192961239082779</v>
      </c>
      <c r="S10" s="41">
        <v>0.420256594248823</v>
      </c>
      <c r="T10" s="54">
        <v>0.40382692838032247</v>
      </c>
      <c r="U10" s="41">
        <v>0.47204907706850285</v>
      </c>
      <c r="V10" s="41">
        <v>0.4051166303067445</v>
      </c>
      <c r="W10" s="41">
        <v>0.3284454286912396</v>
      </c>
      <c r="X10" s="54">
        <v>0.38785500036564685</v>
      </c>
      <c r="Y10" s="41">
        <v>0.42608540344389062</v>
      </c>
      <c r="Z10" s="41">
        <v>0.38231157777480768</v>
      </c>
      <c r="AA10" s="41">
        <v>0.37140776039073087</v>
      </c>
      <c r="AB10" s="41">
        <v>0.49423683402164742</v>
      </c>
      <c r="AC10" s="41">
        <v>0.47316620546886951</v>
      </c>
      <c r="AD10" s="41">
        <v>0.48664286742211105</v>
      </c>
      <c r="AE10" s="54">
        <v>0.34515555315519053</v>
      </c>
      <c r="AF10" s="41">
        <v>0.48126205321411236</v>
      </c>
      <c r="AG10" s="54">
        <v>0.46033457889332108</v>
      </c>
      <c r="AH10" s="41">
        <v>0.35422528365053502</v>
      </c>
      <c r="AI10" s="41">
        <v>0.42402568745199837</v>
      </c>
      <c r="AJ10" s="41">
        <v>0.37535120330823785</v>
      </c>
      <c r="AK10" s="41">
        <v>0.37585949985202111</v>
      </c>
      <c r="AL10" s="54">
        <v>0.37687014427830057</v>
      </c>
      <c r="AM10" s="41">
        <v>0.3632268450532522</v>
      </c>
      <c r="AN10" s="41">
        <v>0.39836709403235487</v>
      </c>
      <c r="AO10" s="41">
        <v>0.42659532312370751</v>
      </c>
      <c r="AP10" s="41">
        <v>0.40318183159182547</v>
      </c>
      <c r="AQ10" s="47">
        <v>0.448115609472927</v>
      </c>
    </row>
    <row r="11" spans="1:43" ht="20" customHeight="1" x14ac:dyDescent="0.25">
      <c r="A11" s="84"/>
      <c r="B11" s="44">
        <v>826</v>
      </c>
      <c r="C11" s="38">
        <v>81</v>
      </c>
      <c r="D11" s="38">
        <v>115</v>
      </c>
      <c r="E11" s="38">
        <v>51</v>
      </c>
      <c r="F11" s="38">
        <v>158</v>
      </c>
      <c r="G11" s="38">
        <v>65</v>
      </c>
      <c r="H11" s="51">
        <v>98</v>
      </c>
      <c r="I11" s="38">
        <v>158</v>
      </c>
      <c r="J11" s="38">
        <v>46</v>
      </c>
      <c r="K11" s="38">
        <v>29</v>
      </c>
      <c r="L11" s="38">
        <v>84</v>
      </c>
      <c r="M11" s="51">
        <v>189</v>
      </c>
      <c r="N11" s="38">
        <v>136</v>
      </c>
      <c r="O11" s="38">
        <v>38</v>
      </c>
      <c r="P11" s="51">
        <v>230</v>
      </c>
      <c r="Q11" s="38">
        <v>279</v>
      </c>
      <c r="R11" s="51">
        <v>378</v>
      </c>
      <c r="S11" s="38">
        <v>443</v>
      </c>
      <c r="T11" s="51">
        <v>226</v>
      </c>
      <c r="U11" s="38">
        <v>234</v>
      </c>
      <c r="V11" s="38">
        <v>206</v>
      </c>
      <c r="W11" s="38">
        <v>160</v>
      </c>
      <c r="X11" s="51">
        <v>185</v>
      </c>
      <c r="Y11" s="38">
        <v>141</v>
      </c>
      <c r="Z11" s="38">
        <v>102</v>
      </c>
      <c r="AA11" s="38">
        <v>243</v>
      </c>
      <c r="AB11" s="38">
        <v>48</v>
      </c>
      <c r="AC11" s="38">
        <v>81</v>
      </c>
      <c r="AD11" s="38">
        <v>27</v>
      </c>
      <c r="AE11" s="51">
        <v>408</v>
      </c>
      <c r="AF11" s="38">
        <v>418</v>
      </c>
      <c r="AG11" s="51">
        <v>187</v>
      </c>
      <c r="AH11" s="38">
        <v>131</v>
      </c>
      <c r="AI11" s="38">
        <v>122</v>
      </c>
      <c r="AJ11" s="38">
        <v>135</v>
      </c>
      <c r="AK11" s="38">
        <v>142</v>
      </c>
      <c r="AL11" s="51">
        <v>458</v>
      </c>
      <c r="AM11" s="38">
        <v>270</v>
      </c>
      <c r="AN11" s="38">
        <v>188</v>
      </c>
      <c r="AO11" s="38">
        <v>299</v>
      </c>
      <c r="AP11" s="38">
        <v>136</v>
      </c>
      <c r="AQ11" s="44">
        <v>164</v>
      </c>
    </row>
    <row r="12" spans="1:43" ht="20" customHeight="1" x14ac:dyDescent="0.25">
      <c r="A12" s="83" t="s">
        <v>227</v>
      </c>
      <c r="B12" s="45">
        <v>0.59720914770396927</v>
      </c>
      <c r="C12" s="39">
        <v>0.68990541393449167</v>
      </c>
      <c r="D12" s="39">
        <v>0.71406307469884023</v>
      </c>
      <c r="E12" s="39">
        <v>0.71409516262948869</v>
      </c>
      <c r="F12" s="39">
        <v>0.55227663211261824</v>
      </c>
      <c r="G12" s="39">
        <v>0.63676120711391293</v>
      </c>
      <c r="H12" s="52">
        <v>0.70483801615326225</v>
      </c>
      <c r="I12" s="39">
        <v>0.66579783406748905</v>
      </c>
      <c r="J12" s="39">
        <v>0.73264092561824823</v>
      </c>
      <c r="K12" s="39">
        <v>0.68778794891658523</v>
      </c>
      <c r="L12" s="39">
        <v>0.58041348052997055</v>
      </c>
      <c r="M12" s="52">
        <v>0.66800210020115269</v>
      </c>
      <c r="N12" s="39">
        <v>0.68872377445148514</v>
      </c>
      <c r="O12" s="39">
        <v>0.70555975489219402</v>
      </c>
      <c r="P12" s="52">
        <v>0.67353454165389048</v>
      </c>
      <c r="Q12" s="39">
        <v>0.61117523891906422</v>
      </c>
      <c r="R12" s="52">
        <v>0.6180703876091721</v>
      </c>
      <c r="S12" s="39">
        <v>0.57974340575117833</v>
      </c>
      <c r="T12" s="52">
        <v>0.59617307161967792</v>
      </c>
      <c r="U12" s="39">
        <v>0.52795092293149581</v>
      </c>
      <c r="V12" s="39">
        <v>0.59488336969325495</v>
      </c>
      <c r="W12" s="39">
        <v>0.67155457130876062</v>
      </c>
      <c r="X12" s="52">
        <v>0.61214499963435332</v>
      </c>
      <c r="Y12" s="39">
        <v>0.57391459655610988</v>
      </c>
      <c r="Z12" s="39">
        <v>0.61768842222519227</v>
      </c>
      <c r="AA12" s="39">
        <v>0.62859223960926902</v>
      </c>
      <c r="AB12" s="39">
        <v>0.50576316597835214</v>
      </c>
      <c r="AC12" s="39">
        <v>0.52683379453113</v>
      </c>
      <c r="AD12" s="39">
        <v>0.51335713257788906</v>
      </c>
      <c r="AE12" s="52">
        <v>0.65484444684480858</v>
      </c>
      <c r="AF12" s="39">
        <v>0.51873794678588869</v>
      </c>
      <c r="AG12" s="52">
        <v>0.53966542110667859</v>
      </c>
      <c r="AH12" s="39">
        <v>0.64577471634946582</v>
      </c>
      <c r="AI12" s="39">
        <v>0.57597431254800102</v>
      </c>
      <c r="AJ12" s="39">
        <v>0.6246487966917621</v>
      </c>
      <c r="AK12" s="39">
        <v>0.62414050014797828</v>
      </c>
      <c r="AL12" s="52">
        <v>0.6231298557217001</v>
      </c>
      <c r="AM12" s="39">
        <v>0.63677315494674691</v>
      </c>
      <c r="AN12" s="39">
        <v>0.60163290596764407</v>
      </c>
      <c r="AO12" s="39">
        <v>0.5734046768762926</v>
      </c>
      <c r="AP12" s="39">
        <v>0.59681816840817459</v>
      </c>
      <c r="AQ12" s="45">
        <v>0.5518843905270725</v>
      </c>
    </row>
    <row r="13" spans="1:43" ht="20" customHeight="1" x14ac:dyDescent="0.25">
      <c r="A13" s="85"/>
      <c r="B13" s="48">
        <v>1224</v>
      </c>
      <c r="C13" s="42">
        <v>181</v>
      </c>
      <c r="D13" s="42">
        <v>287</v>
      </c>
      <c r="E13" s="42">
        <v>126</v>
      </c>
      <c r="F13" s="42">
        <v>195</v>
      </c>
      <c r="G13" s="42">
        <v>114</v>
      </c>
      <c r="H13" s="57">
        <v>235</v>
      </c>
      <c r="I13" s="42">
        <v>315</v>
      </c>
      <c r="J13" s="42">
        <v>126</v>
      </c>
      <c r="K13" s="42">
        <v>65</v>
      </c>
      <c r="L13" s="42">
        <v>117</v>
      </c>
      <c r="M13" s="57">
        <v>381</v>
      </c>
      <c r="N13" s="42">
        <v>300</v>
      </c>
      <c r="O13" s="42">
        <v>92</v>
      </c>
      <c r="P13" s="57">
        <v>474</v>
      </c>
      <c r="Q13" s="42">
        <v>439</v>
      </c>
      <c r="R13" s="57">
        <v>611</v>
      </c>
      <c r="S13" s="42">
        <v>611</v>
      </c>
      <c r="T13" s="57">
        <v>334</v>
      </c>
      <c r="U13" s="42">
        <v>262</v>
      </c>
      <c r="V13" s="42">
        <v>302</v>
      </c>
      <c r="W13" s="42">
        <v>326</v>
      </c>
      <c r="X13" s="57">
        <v>292</v>
      </c>
      <c r="Y13" s="42">
        <v>189</v>
      </c>
      <c r="Z13" s="42">
        <v>165</v>
      </c>
      <c r="AA13" s="42">
        <v>411</v>
      </c>
      <c r="AB13" s="42">
        <v>49</v>
      </c>
      <c r="AC13" s="42">
        <v>90</v>
      </c>
      <c r="AD13" s="42">
        <v>28</v>
      </c>
      <c r="AE13" s="57">
        <v>774</v>
      </c>
      <c r="AF13" s="42">
        <v>450</v>
      </c>
      <c r="AG13" s="57">
        <v>219</v>
      </c>
      <c r="AH13" s="42">
        <v>239</v>
      </c>
      <c r="AI13" s="42">
        <v>166</v>
      </c>
      <c r="AJ13" s="42">
        <v>225</v>
      </c>
      <c r="AK13" s="42">
        <v>236</v>
      </c>
      <c r="AL13" s="57">
        <v>757</v>
      </c>
      <c r="AM13" s="42">
        <v>473</v>
      </c>
      <c r="AN13" s="42">
        <v>284</v>
      </c>
      <c r="AO13" s="42">
        <v>402</v>
      </c>
      <c r="AP13" s="42">
        <v>201</v>
      </c>
      <c r="AQ13" s="48">
        <v>202</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7" display="Return to index" xr:uid="{60C277F5-E9C0-4516-AE6C-EA65812B4532}"/>
  </hyperlinks>
  <pageMargins left="0.7" right="0.7" top="0.75" bottom="0.75" header="0.3" footer="0.3"/>
  <headerFooter alignWithMargins="0"/>
  <drawing r:id="rId1"/>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0.11347954405151744</v>
      </c>
      <c r="C6" s="37">
        <v>0.10762373613995395</v>
      </c>
      <c r="D6" s="37">
        <v>0.20046604027834961</v>
      </c>
      <c r="E6" s="37">
        <v>0.12733772140481828</v>
      </c>
      <c r="F6" s="37">
        <v>7.5303991675253909E-2</v>
      </c>
      <c r="G6" s="37">
        <v>0.1144767662910629</v>
      </c>
      <c r="H6" s="50">
        <v>8.1203537614295773E-2</v>
      </c>
      <c r="I6" s="37">
        <v>0.14290063323808566</v>
      </c>
      <c r="J6" s="37">
        <v>0.10771692011256981</v>
      </c>
      <c r="K6" s="37">
        <v>0.15492781346434223</v>
      </c>
      <c r="L6" s="37">
        <v>6.1610365411247994E-2</v>
      </c>
      <c r="M6" s="50">
        <v>8.5322347745625499E-2</v>
      </c>
      <c r="N6" s="37">
        <v>0.15699977519964664</v>
      </c>
      <c r="O6" s="37">
        <v>0.11549249081459534</v>
      </c>
      <c r="P6" s="50">
        <v>0.1076282836206164</v>
      </c>
      <c r="Q6" s="37">
        <v>9.4187609773163303E-2</v>
      </c>
      <c r="R6" s="50">
        <v>0.14327391254155145</v>
      </c>
      <c r="S6" s="37">
        <v>8.6305995656622392E-2</v>
      </c>
      <c r="T6" s="50">
        <v>0.22171342144654169</v>
      </c>
      <c r="U6" s="37">
        <v>8.3657641593883128E-2</v>
      </c>
      <c r="V6" s="37">
        <v>7.2872156853498474E-2</v>
      </c>
      <c r="W6" s="37">
        <v>6.1449931441351531E-2</v>
      </c>
      <c r="X6" s="50">
        <v>0.10808977159165396</v>
      </c>
      <c r="Y6" s="37">
        <v>0.1135064623207048</v>
      </c>
      <c r="Z6" s="37">
        <v>0.11703522515642539</v>
      </c>
      <c r="AA6" s="37">
        <v>0.12828158510272691</v>
      </c>
      <c r="AB6" s="37">
        <v>7.6028399008915712E-2</v>
      </c>
      <c r="AC6" s="37">
        <v>8.0565652782463318E-2</v>
      </c>
      <c r="AD6" s="37">
        <v>0.1342003278425517</v>
      </c>
      <c r="AE6" s="50">
        <v>0.12120097811879148</v>
      </c>
      <c r="AF6" s="37">
        <v>0.10296671227826464</v>
      </c>
      <c r="AG6" s="50">
        <v>0.10082549816999804</v>
      </c>
      <c r="AH6" s="37">
        <v>0.12274116468576647</v>
      </c>
      <c r="AI6" s="37">
        <v>0.12718241670685665</v>
      </c>
      <c r="AJ6" s="37">
        <v>0.13524704924912245</v>
      </c>
      <c r="AK6" s="37">
        <v>0.12212394448720787</v>
      </c>
      <c r="AL6" s="50">
        <v>0.10233893977351691</v>
      </c>
      <c r="AM6" s="37">
        <v>9.4991484839987844E-2</v>
      </c>
      <c r="AN6" s="37">
        <v>0.11391589538527105</v>
      </c>
      <c r="AO6" s="37">
        <v>0.12572076819582317</v>
      </c>
      <c r="AP6" s="37">
        <v>0.13393617331643529</v>
      </c>
      <c r="AQ6" s="43">
        <v>0.11816965731474541</v>
      </c>
    </row>
    <row r="7" spans="1:43" ht="20" customHeight="1" x14ac:dyDescent="0.25">
      <c r="A7" s="84"/>
      <c r="B7" s="44">
        <v>233</v>
      </c>
      <c r="C7" s="38">
        <v>28</v>
      </c>
      <c r="D7" s="38">
        <v>81</v>
      </c>
      <c r="E7" s="38">
        <v>23</v>
      </c>
      <c r="F7" s="38">
        <v>27</v>
      </c>
      <c r="G7" s="38">
        <v>21</v>
      </c>
      <c r="H7" s="51">
        <v>27</v>
      </c>
      <c r="I7" s="38">
        <v>68</v>
      </c>
      <c r="J7" s="38">
        <v>18</v>
      </c>
      <c r="K7" s="38">
        <v>15</v>
      </c>
      <c r="L7" s="38">
        <v>12</v>
      </c>
      <c r="M7" s="51">
        <v>49</v>
      </c>
      <c r="N7" s="38">
        <v>68</v>
      </c>
      <c r="O7" s="38">
        <v>15</v>
      </c>
      <c r="P7" s="51">
        <v>76</v>
      </c>
      <c r="Q7" s="38">
        <v>68</v>
      </c>
      <c r="R7" s="51">
        <v>142</v>
      </c>
      <c r="S7" s="38">
        <v>91</v>
      </c>
      <c r="T7" s="51">
        <v>124</v>
      </c>
      <c r="U7" s="38">
        <v>41</v>
      </c>
      <c r="V7" s="38">
        <v>37</v>
      </c>
      <c r="W7" s="38">
        <v>30</v>
      </c>
      <c r="X7" s="51">
        <v>52</v>
      </c>
      <c r="Y7" s="38">
        <v>37</v>
      </c>
      <c r="Z7" s="38">
        <v>31</v>
      </c>
      <c r="AA7" s="38">
        <v>84</v>
      </c>
      <c r="AB7" s="38">
        <v>7</v>
      </c>
      <c r="AC7" s="38">
        <v>14</v>
      </c>
      <c r="AD7" s="38">
        <v>7</v>
      </c>
      <c r="AE7" s="51">
        <v>143</v>
      </c>
      <c r="AF7" s="38">
        <v>89</v>
      </c>
      <c r="AG7" s="51">
        <v>41</v>
      </c>
      <c r="AH7" s="38">
        <v>45</v>
      </c>
      <c r="AI7" s="38">
        <v>37</v>
      </c>
      <c r="AJ7" s="38">
        <v>49</v>
      </c>
      <c r="AK7" s="38">
        <v>46</v>
      </c>
      <c r="AL7" s="51">
        <v>124</v>
      </c>
      <c r="AM7" s="38">
        <v>71</v>
      </c>
      <c r="AN7" s="38">
        <v>54</v>
      </c>
      <c r="AO7" s="38">
        <v>88</v>
      </c>
      <c r="AP7" s="38">
        <v>45</v>
      </c>
      <c r="AQ7" s="44">
        <v>43</v>
      </c>
    </row>
    <row r="8" spans="1:43" ht="20" customHeight="1" x14ac:dyDescent="0.25">
      <c r="A8" s="83" t="s">
        <v>225</v>
      </c>
      <c r="B8" s="45">
        <v>0.36592856543468394</v>
      </c>
      <c r="C8" s="39">
        <v>0.42170828281500577</v>
      </c>
      <c r="D8" s="39">
        <v>0.42345502780187871</v>
      </c>
      <c r="E8" s="39">
        <v>0.39598138200689115</v>
      </c>
      <c r="F8" s="39">
        <v>0.42820527992425766</v>
      </c>
      <c r="G8" s="39">
        <v>0.36947738370145911</v>
      </c>
      <c r="H8" s="52">
        <v>0.45389111860953824</v>
      </c>
      <c r="I8" s="39">
        <v>0.41339537041320384</v>
      </c>
      <c r="J8" s="39">
        <v>0.43936563644142057</v>
      </c>
      <c r="K8" s="39">
        <v>0.463212039247969</v>
      </c>
      <c r="L8" s="39">
        <v>0.41508928264880862</v>
      </c>
      <c r="M8" s="52">
        <v>0.43898761596782515</v>
      </c>
      <c r="N8" s="39">
        <v>0.39812900680606111</v>
      </c>
      <c r="O8" s="39">
        <v>0.42364132996878268</v>
      </c>
      <c r="P8" s="52">
        <v>0.4173193082862488</v>
      </c>
      <c r="Q8" s="39">
        <v>0.38443222952761352</v>
      </c>
      <c r="R8" s="52">
        <v>0.4152304071235009</v>
      </c>
      <c r="S8" s="39">
        <v>0.3201515133226816</v>
      </c>
      <c r="T8" s="52">
        <v>0.34081369505482179</v>
      </c>
      <c r="U8" s="39">
        <v>0.35269356745738401</v>
      </c>
      <c r="V8" s="39">
        <v>0.34892976241414947</v>
      </c>
      <c r="W8" s="39">
        <v>0.42618877470693922</v>
      </c>
      <c r="X8" s="52">
        <v>0.38561192160980079</v>
      </c>
      <c r="Y8" s="39">
        <v>0.33718471916693071</v>
      </c>
      <c r="Z8" s="39">
        <v>0.41046149514095392</v>
      </c>
      <c r="AA8" s="39">
        <v>0.36309091704727919</v>
      </c>
      <c r="AB8" s="39">
        <v>0.38305099119165775</v>
      </c>
      <c r="AC8" s="39">
        <v>0.32609789770376252</v>
      </c>
      <c r="AD8" s="39">
        <v>0.27921414571664627</v>
      </c>
      <c r="AE8" s="52">
        <v>0.37780427965381608</v>
      </c>
      <c r="AF8" s="39">
        <v>0.34975962781439185</v>
      </c>
      <c r="AG8" s="52">
        <v>0.33766528736487322</v>
      </c>
      <c r="AH8" s="39">
        <v>0.39932233071014245</v>
      </c>
      <c r="AI8" s="39">
        <v>0.38061940834272406</v>
      </c>
      <c r="AJ8" s="39">
        <v>0.37133387650352473</v>
      </c>
      <c r="AK8" s="39">
        <v>0.37062802326868144</v>
      </c>
      <c r="AL8" s="52">
        <v>0.3671604574390448</v>
      </c>
      <c r="AM8" s="39">
        <v>0.37997751353067277</v>
      </c>
      <c r="AN8" s="39">
        <v>0.34696537073371081</v>
      </c>
      <c r="AO8" s="39">
        <v>0.3716464558694923</v>
      </c>
      <c r="AP8" s="39">
        <v>0.3433249822410776</v>
      </c>
      <c r="AQ8" s="45">
        <v>0.39767786692518292</v>
      </c>
    </row>
    <row r="9" spans="1:43" ht="20" customHeight="1" x14ac:dyDescent="0.25">
      <c r="A9" s="83"/>
      <c r="B9" s="46">
        <v>750</v>
      </c>
      <c r="C9" s="40">
        <v>111</v>
      </c>
      <c r="D9" s="40">
        <v>170</v>
      </c>
      <c r="E9" s="40">
        <v>70</v>
      </c>
      <c r="F9" s="40">
        <v>151</v>
      </c>
      <c r="G9" s="40">
        <v>66</v>
      </c>
      <c r="H9" s="53">
        <v>151</v>
      </c>
      <c r="I9" s="40">
        <v>196</v>
      </c>
      <c r="J9" s="40">
        <v>75</v>
      </c>
      <c r="K9" s="40">
        <v>44</v>
      </c>
      <c r="L9" s="40">
        <v>83</v>
      </c>
      <c r="M9" s="53">
        <v>251</v>
      </c>
      <c r="N9" s="40">
        <v>174</v>
      </c>
      <c r="O9" s="40">
        <v>55</v>
      </c>
      <c r="P9" s="53">
        <v>294</v>
      </c>
      <c r="Q9" s="40">
        <v>276</v>
      </c>
      <c r="R9" s="53">
        <v>410</v>
      </c>
      <c r="S9" s="40">
        <v>338</v>
      </c>
      <c r="T9" s="53">
        <v>191</v>
      </c>
      <c r="U9" s="40">
        <v>175</v>
      </c>
      <c r="V9" s="40">
        <v>177</v>
      </c>
      <c r="W9" s="40">
        <v>207</v>
      </c>
      <c r="X9" s="53">
        <v>184</v>
      </c>
      <c r="Y9" s="40">
        <v>111</v>
      </c>
      <c r="Z9" s="40">
        <v>109</v>
      </c>
      <c r="AA9" s="40">
        <v>237</v>
      </c>
      <c r="AB9" s="40">
        <v>37</v>
      </c>
      <c r="AC9" s="40">
        <v>55</v>
      </c>
      <c r="AD9" s="40">
        <v>15</v>
      </c>
      <c r="AE9" s="53">
        <v>447</v>
      </c>
      <c r="AF9" s="40">
        <v>304</v>
      </c>
      <c r="AG9" s="53">
        <v>137</v>
      </c>
      <c r="AH9" s="40">
        <v>148</v>
      </c>
      <c r="AI9" s="40">
        <v>110</v>
      </c>
      <c r="AJ9" s="40">
        <v>134</v>
      </c>
      <c r="AK9" s="40">
        <v>140</v>
      </c>
      <c r="AL9" s="53">
        <v>446</v>
      </c>
      <c r="AM9" s="40">
        <v>282</v>
      </c>
      <c r="AN9" s="40">
        <v>164</v>
      </c>
      <c r="AO9" s="40">
        <v>261</v>
      </c>
      <c r="AP9" s="40">
        <v>115</v>
      </c>
      <c r="AQ9" s="46">
        <v>145</v>
      </c>
    </row>
    <row r="10" spans="1:43" ht="20" customHeight="1" x14ac:dyDescent="0.25">
      <c r="A10" s="84" t="s">
        <v>226</v>
      </c>
      <c r="B10" s="47">
        <v>0.52059189051379684</v>
      </c>
      <c r="C10" s="41">
        <v>0.47066798104504082</v>
      </c>
      <c r="D10" s="41">
        <v>0.37607893191977104</v>
      </c>
      <c r="E10" s="41">
        <v>0.4766808965882906</v>
      </c>
      <c r="F10" s="41">
        <v>0.49649072840048825</v>
      </c>
      <c r="G10" s="41">
        <v>0.51604585000747794</v>
      </c>
      <c r="H10" s="54">
        <v>0.46490534377616638</v>
      </c>
      <c r="I10" s="41">
        <v>0.44370399634870933</v>
      </c>
      <c r="J10" s="41">
        <v>0.45291744344600998</v>
      </c>
      <c r="K10" s="41">
        <v>0.38186014728768858</v>
      </c>
      <c r="L10" s="41">
        <v>0.52330035193994318</v>
      </c>
      <c r="M10" s="54">
        <v>0.47569003628654921</v>
      </c>
      <c r="N10" s="41">
        <v>0.44487121799429213</v>
      </c>
      <c r="O10" s="41">
        <v>0.46086617921662182</v>
      </c>
      <c r="P10" s="54">
        <v>0.47505240809313581</v>
      </c>
      <c r="Q10" s="41">
        <v>0.52138016069922266</v>
      </c>
      <c r="R10" s="54">
        <v>0.44149568033494768</v>
      </c>
      <c r="S10" s="41">
        <v>0.59354249102069734</v>
      </c>
      <c r="T10" s="54">
        <v>0.43747288349863672</v>
      </c>
      <c r="U10" s="41">
        <v>0.56364879094873233</v>
      </c>
      <c r="V10" s="41">
        <v>0.57819808073235113</v>
      </c>
      <c r="W10" s="41">
        <v>0.51236129385170981</v>
      </c>
      <c r="X10" s="54">
        <v>0.50629830679854504</v>
      </c>
      <c r="Y10" s="41">
        <v>0.54930881851236524</v>
      </c>
      <c r="Z10" s="41">
        <v>0.47250327970262068</v>
      </c>
      <c r="AA10" s="41">
        <v>0.50862749784999328</v>
      </c>
      <c r="AB10" s="41">
        <v>0.54092060979942636</v>
      </c>
      <c r="AC10" s="41">
        <v>0.59333644951377362</v>
      </c>
      <c r="AD10" s="41">
        <v>0.58658552644080197</v>
      </c>
      <c r="AE10" s="54">
        <v>0.5009947422273926</v>
      </c>
      <c r="AF10" s="41">
        <v>0.54727365990734489</v>
      </c>
      <c r="AG10" s="54">
        <v>0.56150921446512869</v>
      </c>
      <c r="AH10" s="41">
        <v>0.47793650460409226</v>
      </c>
      <c r="AI10" s="41">
        <v>0.49219817495041901</v>
      </c>
      <c r="AJ10" s="41">
        <v>0.49341907424735298</v>
      </c>
      <c r="AK10" s="41">
        <v>0.50724803224411064</v>
      </c>
      <c r="AL10" s="54">
        <v>0.53050060278743894</v>
      </c>
      <c r="AM10" s="41">
        <v>0.5250310016293388</v>
      </c>
      <c r="AN10" s="41">
        <v>0.53911873388101705</v>
      </c>
      <c r="AO10" s="41">
        <v>0.50263277593468447</v>
      </c>
      <c r="AP10" s="41">
        <v>0.52273884444248719</v>
      </c>
      <c r="AQ10" s="47">
        <v>0.48415247576007153</v>
      </c>
    </row>
    <row r="11" spans="1:43" ht="20" customHeight="1" x14ac:dyDescent="0.25">
      <c r="A11" s="84"/>
      <c r="B11" s="44">
        <v>1067</v>
      </c>
      <c r="C11" s="38">
        <v>123</v>
      </c>
      <c r="D11" s="38">
        <v>151</v>
      </c>
      <c r="E11" s="38">
        <v>84</v>
      </c>
      <c r="F11" s="38">
        <v>175</v>
      </c>
      <c r="G11" s="38">
        <v>93</v>
      </c>
      <c r="H11" s="51">
        <v>155</v>
      </c>
      <c r="I11" s="38">
        <v>210</v>
      </c>
      <c r="J11" s="38">
        <v>78</v>
      </c>
      <c r="K11" s="38">
        <v>36</v>
      </c>
      <c r="L11" s="38">
        <v>105</v>
      </c>
      <c r="M11" s="51">
        <v>271</v>
      </c>
      <c r="N11" s="38">
        <v>194</v>
      </c>
      <c r="O11" s="38">
        <v>60</v>
      </c>
      <c r="P11" s="51">
        <v>334</v>
      </c>
      <c r="Q11" s="38">
        <v>374</v>
      </c>
      <c r="R11" s="51">
        <v>436</v>
      </c>
      <c r="S11" s="38">
        <v>626</v>
      </c>
      <c r="T11" s="51">
        <v>245</v>
      </c>
      <c r="U11" s="38">
        <v>280</v>
      </c>
      <c r="V11" s="38">
        <v>293</v>
      </c>
      <c r="W11" s="38">
        <v>249</v>
      </c>
      <c r="X11" s="51">
        <v>242</v>
      </c>
      <c r="Y11" s="38">
        <v>181</v>
      </c>
      <c r="Z11" s="38">
        <v>126</v>
      </c>
      <c r="AA11" s="38">
        <v>333</v>
      </c>
      <c r="AB11" s="38">
        <v>52</v>
      </c>
      <c r="AC11" s="38">
        <v>101</v>
      </c>
      <c r="AD11" s="38">
        <v>32</v>
      </c>
      <c r="AE11" s="51">
        <v>592</v>
      </c>
      <c r="AF11" s="38">
        <v>475</v>
      </c>
      <c r="AG11" s="51">
        <v>228</v>
      </c>
      <c r="AH11" s="38">
        <v>177</v>
      </c>
      <c r="AI11" s="38">
        <v>142</v>
      </c>
      <c r="AJ11" s="38">
        <v>178</v>
      </c>
      <c r="AK11" s="38">
        <v>192</v>
      </c>
      <c r="AL11" s="51">
        <v>644</v>
      </c>
      <c r="AM11" s="38">
        <v>390</v>
      </c>
      <c r="AN11" s="38">
        <v>254</v>
      </c>
      <c r="AO11" s="38">
        <v>353</v>
      </c>
      <c r="AP11" s="38">
        <v>176</v>
      </c>
      <c r="AQ11" s="44">
        <v>177</v>
      </c>
    </row>
    <row r="12" spans="1:43" ht="20" customHeight="1" x14ac:dyDescent="0.25">
      <c r="A12" s="83" t="s">
        <v>227</v>
      </c>
      <c r="B12" s="45">
        <v>0.47940810948620161</v>
      </c>
      <c r="C12" s="39">
        <v>0.52933201895495952</v>
      </c>
      <c r="D12" s="39">
        <v>0.62392106808022785</v>
      </c>
      <c r="E12" s="39">
        <v>0.52331910341170951</v>
      </c>
      <c r="F12" s="39">
        <v>0.50350927159951164</v>
      </c>
      <c r="G12" s="39">
        <v>0.48395414999252195</v>
      </c>
      <c r="H12" s="52">
        <v>0.5350946562238339</v>
      </c>
      <c r="I12" s="39">
        <v>0.55629600365128928</v>
      </c>
      <c r="J12" s="39">
        <v>0.5470825565539903</v>
      </c>
      <c r="K12" s="39">
        <v>0.6181398527123112</v>
      </c>
      <c r="L12" s="39">
        <v>0.47669964806005682</v>
      </c>
      <c r="M12" s="52">
        <v>0.52430996371345062</v>
      </c>
      <c r="N12" s="39">
        <v>0.55512878200570737</v>
      </c>
      <c r="O12" s="39">
        <v>0.53913382078337824</v>
      </c>
      <c r="P12" s="52">
        <v>0.52494759190686535</v>
      </c>
      <c r="Q12" s="39">
        <v>0.47861983930077712</v>
      </c>
      <c r="R12" s="52">
        <v>0.55850431966505187</v>
      </c>
      <c r="S12" s="39">
        <v>0.40645750897930427</v>
      </c>
      <c r="T12" s="52">
        <v>0.56252711650136367</v>
      </c>
      <c r="U12" s="39">
        <v>0.43635120905126679</v>
      </c>
      <c r="V12" s="39">
        <v>0.42180191926764776</v>
      </c>
      <c r="W12" s="39">
        <v>0.48763870614829086</v>
      </c>
      <c r="X12" s="52">
        <v>0.49370169320145441</v>
      </c>
      <c r="Y12" s="39">
        <v>0.45069118148763548</v>
      </c>
      <c r="Z12" s="39">
        <v>0.52749672029737926</v>
      </c>
      <c r="AA12" s="39">
        <v>0.49137250215000611</v>
      </c>
      <c r="AB12" s="39">
        <v>0.45907939020057348</v>
      </c>
      <c r="AC12" s="39">
        <v>0.40666355048622593</v>
      </c>
      <c r="AD12" s="39">
        <v>0.41341447355919791</v>
      </c>
      <c r="AE12" s="52">
        <v>0.49900525777260762</v>
      </c>
      <c r="AF12" s="39">
        <v>0.45272634009265644</v>
      </c>
      <c r="AG12" s="52">
        <v>0.43849078553487109</v>
      </c>
      <c r="AH12" s="39">
        <v>0.52206349539590879</v>
      </c>
      <c r="AI12" s="39">
        <v>0.5078018250495806</v>
      </c>
      <c r="AJ12" s="39">
        <v>0.50658092575264702</v>
      </c>
      <c r="AK12" s="39">
        <v>0.49275196775588914</v>
      </c>
      <c r="AL12" s="52">
        <v>0.46949939721256156</v>
      </c>
      <c r="AM12" s="39">
        <v>0.47496899837066053</v>
      </c>
      <c r="AN12" s="39">
        <v>0.46088126611898178</v>
      </c>
      <c r="AO12" s="39">
        <v>0.49736722406531536</v>
      </c>
      <c r="AP12" s="39">
        <v>0.47726115555751308</v>
      </c>
      <c r="AQ12" s="45">
        <v>0.51584752423992808</v>
      </c>
    </row>
    <row r="13" spans="1:43" ht="20" customHeight="1" x14ac:dyDescent="0.25">
      <c r="A13" s="85"/>
      <c r="B13" s="48">
        <v>983</v>
      </c>
      <c r="C13" s="42">
        <v>139</v>
      </c>
      <c r="D13" s="42">
        <v>251</v>
      </c>
      <c r="E13" s="42">
        <v>93</v>
      </c>
      <c r="F13" s="42">
        <v>178</v>
      </c>
      <c r="G13" s="42">
        <v>87</v>
      </c>
      <c r="H13" s="57">
        <v>178</v>
      </c>
      <c r="I13" s="42">
        <v>263</v>
      </c>
      <c r="J13" s="42">
        <v>94</v>
      </c>
      <c r="K13" s="42">
        <v>58</v>
      </c>
      <c r="L13" s="42">
        <v>96</v>
      </c>
      <c r="M13" s="57">
        <v>299</v>
      </c>
      <c r="N13" s="42">
        <v>242</v>
      </c>
      <c r="O13" s="42">
        <v>70</v>
      </c>
      <c r="P13" s="57">
        <v>369</v>
      </c>
      <c r="Q13" s="42">
        <v>344</v>
      </c>
      <c r="R13" s="57">
        <v>552</v>
      </c>
      <c r="S13" s="42">
        <v>429</v>
      </c>
      <c r="T13" s="57">
        <v>315</v>
      </c>
      <c r="U13" s="42">
        <v>216</v>
      </c>
      <c r="V13" s="42">
        <v>214</v>
      </c>
      <c r="W13" s="42">
        <v>237</v>
      </c>
      <c r="X13" s="57">
        <v>236</v>
      </c>
      <c r="Y13" s="42">
        <v>149</v>
      </c>
      <c r="Z13" s="42">
        <v>141</v>
      </c>
      <c r="AA13" s="42">
        <v>321</v>
      </c>
      <c r="AB13" s="42">
        <v>44</v>
      </c>
      <c r="AC13" s="42">
        <v>69</v>
      </c>
      <c r="AD13" s="42">
        <v>23</v>
      </c>
      <c r="AE13" s="57">
        <v>590</v>
      </c>
      <c r="AF13" s="42">
        <v>393</v>
      </c>
      <c r="AG13" s="57">
        <v>178</v>
      </c>
      <c r="AH13" s="42">
        <v>193</v>
      </c>
      <c r="AI13" s="42">
        <v>146</v>
      </c>
      <c r="AJ13" s="42">
        <v>182</v>
      </c>
      <c r="AK13" s="42">
        <v>186</v>
      </c>
      <c r="AL13" s="57">
        <v>570</v>
      </c>
      <c r="AM13" s="42">
        <v>353</v>
      </c>
      <c r="AN13" s="42">
        <v>217</v>
      </c>
      <c r="AO13" s="42">
        <v>349</v>
      </c>
      <c r="AP13" s="42">
        <v>160</v>
      </c>
      <c r="AQ13" s="48">
        <v>189</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8" display="Return to index" xr:uid="{7254B6D8-4A60-47BB-877D-8D238C317CD2}"/>
  </hyperlinks>
  <pageMargins left="0.7" right="0.7" top="0.75" bottom="0.75" header="0.3" footer="0.3"/>
  <headerFooter alignWithMargins="0"/>
  <drawing r:id="rId1"/>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0.19012799154115481</v>
      </c>
      <c r="C6" s="37">
        <v>0.17364521535399421</v>
      </c>
      <c r="D6" s="37">
        <v>0.33425360688523914</v>
      </c>
      <c r="E6" s="37">
        <v>0.204594612368481</v>
      </c>
      <c r="F6" s="37">
        <v>0.13030944384237908</v>
      </c>
      <c r="G6" s="37">
        <v>0.26005199311263849</v>
      </c>
      <c r="H6" s="50">
        <v>0.1539760373737584</v>
      </c>
      <c r="I6" s="37">
        <v>0.26475845915568968</v>
      </c>
      <c r="J6" s="37">
        <v>0.23464765001293775</v>
      </c>
      <c r="K6" s="37">
        <v>0.21339911531786221</v>
      </c>
      <c r="L6" s="37">
        <v>0.12385320155269859</v>
      </c>
      <c r="M6" s="50">
        <v>0.14419394129585814</v>
      </c>
      <c r="N6" s="37">
        <v>0.2703292390840048</v>
      </c>
      <c r="O6" s="37">
        <v>0.18826438363168879</v>
      </c>
      <c r="P6" s="50">
        <v>0.20127927627553216</v>
      </c>
      <c r="Q6" s="37">
        <v>0.15993735050582475</v>
      </c>
      <c r="R6" s="50">
        <v>0.21273394668218373</v>
      </c>
      <c r="S6" s="37">
        <v>0.17019812680680857</v>
      </c>
      <c r="T6" s="50">
        <v>0.25483585525459851</v>
      </c>
      <c r="U6" s="37">
        <v>0.16693062001516407</v>
      </c>
      <c r="V6" s="37">
        <v>0.18124337328769313</v>
      </c>
      <c r="W6" s="37">
        <v>0.14842030543114021</v>
      </c>
      <c r="X6" s="50">
        <v>0.21120574422353783</v>
      </c>
      <c r="Y6" s="37">
        <v>0.19285646028136227</v>
      </c>
      <c r="Z6" s="37">
        <v>0.19571334897727488</v>
      </c>
      <c r="AA6" s="37">
        <v>0.18827649236235536</v>
      </c>
      <c r="AB6" s="37">
        <v>0.1297446195883207</v>
      </c>
      <c r="AC6" s="37">
        <v>0.18843258597647172</v>
      </c>
      <c r="AD6" s="37">
        <v>9.7271390818100545E-2</v>
      </c>
      <c r="AE6" s="50">
        <v>0.21661766682729153</v>
      </c>
      <c r="AF6" s="37">
        <v>0.15406195800580977</v>
      </c>
      <c r="AG6" s="50">
        <v>0.18146714069985823</v>
      </c>
      <c r="AH6" s="37">
        <v>0.20151074659620044</v>
      </c>
      <c r="AI6" s="37">
        <v>0.19059429065968747</v>
      </c>
      <c r="AJ6" s="37">
        <v>0.2112995844556029</v>
      </c>
      <c r="AK6" s="37">
        <v>0.21368585149882297</v>
      </c>
      <c r="AL6" s="50">
        <v>0.18104763154592754</v>
      </c>
      <c r="AM6" s="37">
        <v>0.17334985026377459</v>
      </c>
      <c r="AN6" s="37">
        <v>0.19317657592445017</v>
      </c>
      <c r="AO6" s="37">
        <v>0.1955605080738187</v>
      </c>
      <c r="AP6" s="37">
        <v>0.20009492831486933</v>
      </c>
      <c r="AQ6" s="43">
        <v>0.1913927391666381</v>
      </c>
    </row>
    <row r="7" spans="1:43" ht="20" customHeight="1" x14ac:dyDescent="0.25">
      <c r="A7" s="84"/>
      <c r="B7" s="44">
        <v>390</v>
      </c>
      <c r="C7" s="38">
        <v>46</v>
      </c>
      <c r="D7" s="38">
        <v>134</v>
      </c>
      <c r="E7" s="38">
        <v>36</v>
      </c>
      <c r="F7" s="38">
        <v>46</v>
      </c>
      <c r="G7" s="38">
        <v>47</v>
      </c>
      <c r="H7" s="51">
        <v>51</v>
      </c>
      <c r="I7" s="38">
        <v>125</v>
      </c>
      <c r="J7" s="38">
        <v>40</v>
      </c>
      <c r="K7" s="38">
        <v>20</v>
      </c>
      <c r="L7" s="38">
        <v>25</v>
      </c>
      <c r="M7" s="51">
        <v>82</v>
      </c>
      <c r="N7" s="38">
        <v>118</v>
      </c>
      <c r="O7" s="38">
        <v>25</v>
      </c>
      <c r="P7" s="51">
        <v>142</v>
      </c>
      <c r="Q7" s="38">
        <v>115</v>
      </c>
      <c r="R7" s="51">
        <v>210</v>
      </c>
      <c r="S7" s="38">
        <v>179</v>
      </c>
      <c r="T7" s="51">
        <v>143</v>
      </c>
      <c r="U7" s="38">
        <v>83</v>
      </c>
      <c r="V7" s="38">
        <v>92</v>
      </c>
      <c r="W7" s="38">
        <v>72</v>
      </c>
      <c r="X7" s="51">
        <v>101</v>
      </c>
      <c r="Y7" s="38">
        <v>64</v>
      </c>
      <c r="Z7" s="38">
        <v>52</v>
      </c>
      <c r="AA7" s="38">
        <v>123</v>
      </c>
      <c r="AB7" s="38">
        <v>13</v>
      </c>
      <c r="AC7" s="38">
        <v>32</v>
      </c>
      <c r="AD7" s="38">
        <v>5</v>
      </c>
      <c r="AE7" s="51">
        <v>256</v>
      </c>
      <c r="AF7" s="38">
        <v>134</v>
      </c>
      <c r="AG7" s="51">
        <v>74</v>
      </c>
      <c r="AH7" s="38">
        <v>75</v>
      </c>
      <c r="AI7" s="38">
        <v>55</v>
      </c>
      <c r="AJ7" s="38">
        <v>76</v>
      </c>
      <c r="AK7" s="38">
        <v>81</v>
      </c>
      <c r="AL7" s="51">
        <v>220</v>
      </c>
      <c r="AM7" s="38">
        <v>129</v>
      </c>
      <c r="AN7" s="38">
        <v>91</v>
      </c>
      <c r="AO7" s="38">
        <v>137</v>
      </c>
      <c r="AP7" s="38">
        <v>67</v>
      </c>
      <c r="AQ7" s="44">
        <v>70</v>
      </c>
    </row>
    <row r="8" spans="1:43" ht="20" customHeight="1" x14ac:dyDescent="0.25">
      <c r="A8" s="83" t="s">
        <v>225</v>
      </c>
      <c r="B8" s="45">
        <v>0.4525277414339765</v>
      </c>
      <c r="C8" s="39">
        <v>0.54326952294343345</v>
      </c>
      <c r="D8" s="39">
        <v>0.42196577858212192</v>
      </c>
      <c r="E8" s="39">
        <v>0.51781179735464122</v>
      </c>
      <c r="F8" s="39">
        <v>0.49217243724703807</v>
      </c>
      <c r="G8" s="39">
        <v>0.43981676589039098</v>
      </c>
      <c r="H8" s="52">
        <v>0.55380381825388225</v>
      </c>
      <c r="I8" s="39">
        <v>0.46890252068400756</v>
      </c>
      <c r="J8" s="39">
        <v>0.56284560652748805</v>
      </c>
      <c r="K8" s="39">
        <v>0.5141252278517231</v>
      </c>
      <c r="L8" s="39">
        <v>0.52241655127335218</v>
      </c>
      <c r="M8" s="52">
        <v>0.55619075780082339</v>
      </c>
      <c r="N8" s="39">
        <v>0.46200975297915758</v>
      </c>
      <c r="O8" s="39">
        <v>0.58529245173411792</v>
      </c>
      <c r="P8" s="52">
        <v>0.49916622766775859</v>
      </c>
      <c r="Q8" s="39">
        <v>0.52033562130089439</v>
      </c>
      <c r="R8" s="52">
        <v>0.46723920221571652</v>
      </c>
      <c r="S8" s="39">
        <v>0.43986934109228032</v>
      </c>
      <c r="T8" s="52">
        <v>0.36393834029575572</v>
      </c>
      <c r="U8" s="39">
        <v>0.43225038943459976</v>
      </c>
      <c r="V8" s="39">
        <v>0.45224755799064426</v>
      </c>
      <c r="W8" s="39">
        <v>0.57576457573373341</v>
      </c>
      <c r="X8" s="52">
        <v>0.45179627717357013</v>
      </c>
      <c r="Y8" s="39">
        <v>0.43679059072496718</v>
      </c>
      <c r="Z8" s="39">
        <v>0.40747031739413314</v>
      </c>
      <c r="AA8" s="39">
        <v>0.49376543465490758</v>
      </c>
      <c r="AB8" s="39">
        <v>0.49393009546623723</v>
      </c>
      <c r="AC8" s="39">
        <v>0.37568757493877064</v>
      </c>
      <c r="AD8" s="39">
        <v>0.44654710677748516</v>
      </c>
      <c r="AE8" s="52">
        <v>0.45064389173228464</v>
      </c>
      <c r="AF8" s="39">
        <v>0.45509262702743386</v>
      </c>
      <c r="AG8" s="52">
        <v>0.41745758892277346</v>
      </c>
      <c r="AH8" s="39">
        <v>0.50780368612408511</v>
      </c>
      <c r="AI8" s="39">
        <v>0.44596999737687915</v>
      </c>
      <c r="AJ8" s="39">
        <v>0.41713453240682696</v>
      </c>
      <c r="AK8" s="39">
        <v>0.47062805956657988</v>
      </c>
      <c r="AL8" s="52">
        <v>0.48456246613299742</v>
      </c>
      <c r="AM8" s="39">
        <v>0.51530601965224221</v>
      </c>
      <c r="AN8" s="39">
        <v>0.43612164442536866</v>
      </c>
      <c r="AO8" s="39">
        <v>0.41685243903245217</v>
      </c>
      <c r="AP8" s="39">
        <v>0.40301408832790164</v>
      </c>
      <c r="AQ8" s="45">
        <v>0.42957182645731884</v>
      </c>
    </row>
    <row r="9" spans="1:43" ht="20" customHeight="1" x14ac:dyDescent="0.25">
      <c r="A9" s="83"/>
      <c r="B9" s="46">
        <v>928</v>
      </c>
      <c r="C9" s="40">
        <v>143</v>
      </c>
      <c r="D9" s="40">
        <v>169</v>
      </c>
      <c r="E9" s="40">
        <v>92</v>
      </c>
      <c r="F9" s="40">
        <v>174</v>
      </c>
      <c r="G9" s="40">
        <v>79</v>
      </c>
      <c r="H9" s="53">
        <v>184</v>
      </c>
      <c r="I9" s="40">
        <v>222</v>
      </c>
      <c r="J9" s="40">
        <v>97</v>
      </c>
      <c r="K9" s="40">
        <v>48</v>
      </c>
      <c r="L9" s="40">
        <v>105</v>
      </c>
      <c r="M9" s="53">
        <v>317</v>
      </c>
      <c r="N9" s="40">
        <v>201</v>
      </c>
      <c r="O9" s="40">
        <v>76</v>
      </c>
      <c r="P9" s="53">
        <v>351</v>
      </c>
      <c r="Q9" s="40">
        <v>374</v>
      </c>
      <c r="R9" s="53">
        <v>462</v>
      </c>
      <c r="S9" s="40">
        <v>464</v>
      </c>
      <c r="T9" s="53">
        <v>204</v>
      </c>
      <c r="U9" s="40">
        <v>214</v>
      </c>
      <c r="V9" s="40">
        <v>230</v>
      </c>
      <c r="W9" s="40">
        <v>280</v>
      </c>
      <c r="X9" s="53">
        <v>216</v>
      </c>
      <c r="Y9" s="40">
        <v>144</v>
      </c>
      <c r="Z9" s="40">
        <v>109</v>
      </c>
      <c r="AA9" s="40">
        <v>323</v>
      </c>
      <c r="AB9" s="40">
        <v>48</v>
      </c>
      <c r="AC9" s="40">
        <v>64</v>
      </c>
      <c r="AD9" s="40">
        <v>25</v>
      </c>
      <c r="AE9" s="53">
        <v>533</v>
      </c>
      <c r="AF9" s="40">
        <v>395</v>
      </c>
      <c r="AG9" s="53">
        <v>169</v>
      </c>
      <c r="AH9" s="40">
        <v>188</v>
      </c>
      <c r="AI9" s="40">
        <v>129</v>
      </c>
      <c r="AJ9" s="40">
        <v>150</v>
      </c>
      <c r="AK9" s="40">
        <v>178</v>
      </c>
      <c r="AL9" s="53">
        <v>589</v>
      </c>
      <c r="AM9" s="40">
        <v>383</v>
      </c>
      <c r="AN9" s="40">
        <v>206</v>
      </c>
      <c r="AO9" s="40">
        <v>293</v>
      </c>
      <c r="AP9" s="40">
        <v>135</v>
      </c>
      <c r="AQ9" s="46">
        <v>157</v>
      </c>
    </row>
    <row r="10" spans="1:43" ht="20" customHeight="1" x14ac:dyDescent="0.25">
      <c r="A10" s="84" t="s">
        <v>226</v>
      </c>
      <c r="B10" s="47">
        <v>0.35734426702486716</v>
      </c>
      <c r="C10" s="41">
        <v>0.28308526170257242</v>
      </c>
      <c r="D10" s="41">
        <v>0.2437806145326383</v>
      </c>
      <c r="E10" s="41">
        <v>0.27759359027687797</v>
      </c>
      <c r="F10" s="41">
        <v>0.3775181189105829</v>
      </c>
      <c r="G10" s="41">
        <v>0.30013124099697053</v>
      </c>
      <c r="H10" s="54">
        <v>0.2922201443723596</v>
      </c>
      <c r="I10" s="41">
        <v>0.26633902016030148</v>
      </c>
      <c r="J10" s="41">
        <v>0.20250674345957459</v>
      </c>
      <c r="K10" s="41">
        <v>0.27247565683041469</v>
      </c>
      <c r="L10" s="41">
        <v>0.35373024717394913</v>
      </c>
      <c r="M10" s="54">
        <v>0.299615300903318</v>
      </c>
      <c r="N10" s="41">
        <v>0.267661007936837</v>
      </c>
      <c r="O10" s="41">
        <v>0.22644316463419326</v>
      </c>
      <c r="P10" s="54">
        <v>0.29955449605671025</v>
      </c>
      <c r="Q10" s="41">
        <v>0.31972702819328025</v>
      </c>
      <c r="R10" s="54">
        <v>0.32002685110209966</v>
      </c>
      <c r="S10" s="41">
        <v>0.38993253210091239</v>
      </c>
      <c r="T10" s="54">
        <v>0.38122580444964599</v>
      </c>
      <c r="U10" s="41">
        <v>0.40081899055023484</v>
      </c>
      <c r="V10" s="41">
        <v>0.36650906872166183</v>
      </c>
      <c r="W10" s="41">
        <v>0.27581511883512688</v>
      </c>
      <c r="X10" s="54">
        <v>0.3369979786028916</v>
      </c>
      <c r="Y10" s="41">
        <v>0.37035294899367083</v>
      </c>
      <c r="Z10" s="41">
        <v>0.39681633362859214</v>
      </c>
      <c r="AA10" s="41">
        <v>0.31795807298273665</v>
      </c>
      <c r="AB10" s="41">
        <v>0.37632528494544198</v>
      </c>
      <c r="AC10" s="41">
        <v>0.43587983908475708</v>
      </c>
      <c r="AD10" s="41">
        <v>0.45618150240441419</v>
      </c>
      <c r="AE10" s="54">
        <v>0.3327384414404238</v>
      </c>
      <c r="AF10" s="41">
        <v>0.39084541496675729</v>
      </c>
      <c r="AG10" s="54">
        <v>0.40107527037736818</v>
      </c>
      <c r="AH10" s="41">
        <v>0.29068556727971506</v>
      </c>
      <c r="AI10" s="41">
        <v>0.36343571196343322</v>
      </c>
      <c r="AJ10" s="41">
        <v>0.37156588313757</v>
      </c>
      <c r="AK10" s="41">
        <v>0.31568608893459676</v>
      </c>
      <c r="AL10" s="54">
        <v>0.33438990232107613</v>
      </c>
      <c r="AM10" s="41">
        <v>0.31134413008398276</v>
      </c>
      <c r="AN10" s="41">
        <v>0.37070177965017981</v>
      </c>
      <c r="AO10" s="41">
        <v>0.38758705289372913</v>
      </c>
      <c r="AP10" s="41">
        <v>0.39689098335722883</v>
      </c>
      <c r="AQ10" s="47">
        <v>0.37903543437604237</v>
      </c>
    </row>
    <row r="11" spans="1:43" ht="20" customHeight="1" x14ac:dyDescent="0.25">
      <c r="A11" s="84"/>
      <c r="B11" s="44">
        <v>733</v>
      </c>
      <c r="C11" s="38">
        <v>74</v>
      </c>
      <c r="D11" s="38">
        <v>98</v>
      </c>
      <c r="E11" s="38">
        <v>49</v>
      </c>
      <c r="F11" s="38">
        <v>133</v>
      </c>
      <c r="G11" s="38">
        <v>54</v>
      </c>
      <c r="H11" s="51">
        <v>97</v>
      </c>
      <c r="I11" s="38">
        <v>126</v>
      </c>
      <c r="J11" s="38">
        <v>35</v>
      </c>
      <c r="K11" s="38">
        <v>26</v>
      </c>
      <c r="L11" s="38">
        <v>71</v>
      </c>
      <c r="M11" s="51">
        <v>171</v>
      </c>
      <c r="N11" s="38">
        <v>117</v>
      </c>
      <c r="O11" s="38">
        <v>30</v>
      </c>
      <c r="P11" s="51">
        <v>211</v>
      </c>
      <c r="Q11" s="38">
        <v>230</v>
      </c>
      <c r="R11" s="51">
        <v>316</v>
      </c>
      <c r="S11" s="38">
        <v>411</v>
      </c>
      <c r="T11" s="51">
        <v>214</v>
      </c>
      <c r="U11" s="38">
        <v>199</v>
      </c>
      <c r="V11" s="38">
        <v>186</v>
      </c>
      <c r="W11" s="38">
        <v>134</v>
      </c>
      <c r="X11" s="51">
        <v>161</v>
      </c>
      <c r="Y11" s="38">
        <v>122</v>
      </c>
      <c r="Z11" s="38">
        <v>106</v>
      </c>
      <c r="AA11" s="38">
        <v>208</v>
      </c>
      <c r="AB11" s="38">
        <v>36</v>
      </c>
      <c r="AC11" s="38">
        <v>74</v>
      </c>
      <c r="AD11" s="38">
        <v>25</v>
      </c>
      <c r="AE11" s="51">
        <v>393</v>
      </c>
      <c r="AF11" s="38">
        <v>339</v>
      </c>
      <c r="AG11" s="51">
        <v>163</v>
      </c>
      <c r="AH11" s="38">
        <v>108</v>
      </c>
      <c r="AI11" s="38">
        <v>105</v>
      </c>
      <c r="AJ11" s="38">
        <v>134</v>
      </c>
      <c r="AK11" s="38">
        <v>119</v>
      </c>
      <c r="AL11" s="51">
        <v>406</v>
      </c>
      <c r="AM11" s="38">
        <v>231</v>
      </c>
      <c r="AN11" s="38">
        <v>175</v>
      </c>
      <c r="AO11" s="38">
        <v>272</v>
      </c>
      <c r="AP11" s="38">
        <v>133</v>
      </c>
      <c r="AQ11" s="44">
        <v>139</v>
      </c>
    </row>
    <row r="12" spans="1:43" ht="20" customHeight="1" x14ac:dyDescent="0.25">
      <c r="A12" s="83" t="s">
        <v>227</v>
      </c>
      <c r="B12" s="45">
        <v>0.6426557329751319</v>
      </c>
      <c r="C12" s="39">
        <v>0.71691473829742747</v>
      </c>
      <c r="D12" s="39">
        <v>0.75621938546736134</v>
      </c>
      <c r="E12" s="39">
        <v>0.72240640972312209</v>
      </c>
      <c r="F12" s="39">
        <v>0.62248188108941671</v>
      </c>
      <c r="G12" s="39">
        <v>0.69986875900302947</v>
      </c>
      <c r="H12" s="52">
        <v>0.70777985562764045</v>
      </c>
      <c r="I12" s="39">
        <v>0.73366097983969825</v>
      </c>
      <c r="J12" s="39">
        <v>0.79749325654042602</v>
      </c>
      <c r="K12" s="39">
        <v>0.72752434316958525</v>
      </c>
      <c r="L12" s="39">
        <v>0.64626975282605104</v>
      </c>
      <c r="M12" s="52">
        <v>0.70038469909668155</v>
      </c>
      <c r="N12" s="39">
        <v>0.73233899206316311</v>
      </c>
      <c r="O12" s="39">
        <v>0.77355683536580666</v>
      </c>
      <c r="P12" s="52">
        <v>0.70044550394329019</v>
      </c>
      <c r="Q12" s="39">
        <v>0.68027297180671953</v>
      </c>
      <c r="R12" s="52">
        <v>0.6799731488979005</v>
      </c>
      <c r="S12" s="39">
        <v>0.61006746789908861</v>
      </c>
      <c r="T12" s="52">
        <v>0.61877419555035462</v>
      </c>
      <c r="U12" s="39">
        <v>0.59918100944976393</v>
      </c>
      <c r="V12" s="39">
        <v>0.63349093127833778</v>
      </c>
      <c r="W12" s="39">
        <v>0.72418488116487312</v>
      </c>
      <c r="X12" s="52">
        <v>0.66300202139710829</v>
      </c>
      <c r="Y12" s="39">
        <v>0.62964705100632967</v>
      </c>
      <c r="Z12" s="39">
        <v>0.60318366637140808</v>
      </c>
      <c r="AA12" s="39">
        <v>0.68204192701726329</v>
      </c>
      <c r="AB12" s="39">
        <v>0.62367471505455796</v>
      </c>
      <c r="AC12" s="39">
        <v>0.56412016091524242</v>
      </c>
      <c r="AD12" s="39">
        <v>0.54381849759558565</v>
      </c>
      <c r="AE12" s="52">
        <v>0.66726155855957647</v>
      </c>
      <c r="AF12" s="39">
        <v>0.60915458503324349</v>
      </c>
      <c r="AG12" s="52">
        <v>0.59892472962263144</v>
      </c>
      <c r="AH12" s="39">
        <v>0.70931443272028571</v>
      </c>
      <c r="AI12" s="39">
        <v>0.63656428803656673</v>
      </c>
      <c r="AJ12" s="39">
        <v>0.62843411686242989</v>
      </c>
      <c r="AK12" s="39">
        <v>0.68431391106540274</v>
      </c>
      <c r="AL12" s="52">
        <v>0.66561009767892487</v>
      </c>
      <c r="AM12" s="39">
        <v>0.68865586991601679</v>
      </c>
      <c r="AN12" s="39">
        <v>0.6292982203498193</v>
      </c>
      <c r="AO12" s="39">
        <v>0.61241294710627081</v>
      </c>
      <c r="AP12" s="39">
        <v>0.60310901664277117</v>
      </c>
      <c r="AQ12" s="45">
        <v>0.62096456562395708</v>
      </c>
    </row>
    <row r="13" spans="1:43" ht="20" customHeight="1" x14ac:dyDescent="0.25">
      <c r="A13" s="85"/>
      <c r="B13" s="48">
        <v>1317</v>
      </c>
      <c r="C13" s="42">
        <v>188</v>
      </c>
      <c r="D13" s="42">
        <v>304</v>
      </c>
      <c r="E13" s="42">
        <v>128</v>
      </c>
      <c r="F13" s="42">
        <v>220</v>
      </c>
      <c r="G13" s="42">
        <v>126</v>
      </c>
      <c r="H13" s="57">
        <v>236</v>
      </c>
      <c r="I13" s="42">
        <v>347</v>
      </c>
      <c r="J13" s="42">
        <v>137</v>
      </c>
      <c r="K13" s="42">
        <v>69</v>
      </c>
      <c r="L13" s="42">
        <v>130</v>
      </c>
      <c r="M13" s="57">
        <v>400</v>
      </c>
      <c r="N13" s="42">
        <v>319</v>
      </c>
      <c r="O13" s="42">
        <v>101</v>
      </c>
      <c r="P13" s="57">
        <v>493</v>
      </c>
      <c r="Q13" s="42">
        <v>489</v>
      </c>
      <c r="R13" s="57">
        <v>672</v>
      </c>
      <c r="S13" s="42">
        <v>643</v>
      </c>
      <c r="T13" s="57">
        <v>347</v>
      </c>
      <c r="U13" s="42">
        <v>297</v>
      </c>
      <c r="V13" s="42">
        <v>322</v>
      </c>
      <c r="W13" s="42">
        <v>352</v>
      </c>
      <c r="X13" s="57">
        <v>317</v>
      </c>
      <c r="Y13" s="42">
        <v>208</v>
      </c>
      <c r="Z13" s="42">
        <v>161</v>
      </c>
      <c r="AA13" s="42">
        <v>446</v>
      </c>
      <c r="AB13" s="42">
        <v>60</v>
      </c>
      <c r="AC13" s="42">
        <v>96</v>
      </c>
      <c r="AD13" s="42">
        <v>30</v>
      </c>
      <c r="AE13" s="57">
        <v>789</v>
      </c>
      <c r="AF13" s="42">
        <v>529</v>
      </c>
      <c r="AG13" s="57">
        <v>243</v>
      </c>
      <c r="AH13" s="42">
        <v>263</v>
      </c>
      <c r="AI13" s="42">
        <v>183</v>
      </c>
      <c r="AJ13" s="42">
        <v>226</v>
      </c>
      <c r="AK13" s="42">
        <v>259</v>
      </c>
      <c r="AL13" s="57">
        <v>808</v>
      </c>
      <c r="AM13" s="42">
        <v>512</v>
      </c>
      <c r="AN13" s="42">
        <v>297</v>
      </c>
      <c r="AO13" s="42">
        <v>430</v>
      </c>
      <c r="AP13" s="42">
        <v>203</v>
      </c>
      <c r="AQ13" s="48">
        <v>227</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79" display="Return to index" xr:uid="{DED09A22-8A8C-4C08-8C8F-E735E9ED2058}"/>
  </hyperlinks>
  <pageMargins left="0.7" right="0.7" top="0.75" bottom="0.75" header="0.3" footer="0.3"/>
  <headerFooter alignWithMargins="0"/>
  <drawing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239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0.12695506543666094</v>
      </c>
      <c r="C6" s="37">
        <v>0.12414359961146226</v>
      </c>
      <c r="D6" s="37">
        <v>0.24428482583785707</v>
      </c>
      <c r="E6" s="37">
        <v>0.11606683341157903</v>
      </c>
      <c r="F6" s="37">
        <v>8.760625638737117E-2</v>
      </c>
      <c r="G6" s="37">
        <v>0.14097549225329739</v>
      </c>
      <c r="H6" s="50">
        <v>0.10254713749387781</v>
      </c>
      <c r="I6" s="37">
        <v>0.18404794073449252</v>
      </c>
      <c r="J6" s="37">
        <v>0.130186127756166</v>
      </c>
      <c r="K6" s="37">
        <v>0.18547068500449576</v>
      </c>
      <c r="L6" s="37">
        <v>7.4648739883005369E-2</v>
      </c>
      <c r="M6" s="50">
        <v>8.8852602196885289E-2</v>
      </c>
      <c r="N6" s="37">
        <v>0.1880770863128414</v>
      </c>
      <c r="O6" s="37">
        <v>0.12322265768172366</v>
      </c>
      <c r="P6" s="50">
        <v>0.12786712546410153</v>
      </c>
      <c r="Q6" s="37">
        <v>0.10947470847524517</v>
      </c>
      <c r="R6" s="50">
        <v>0.14978093639172682</v>
      </c>
      <c r="S6" s="37">
        <v>0.10640153947448097</v>
      </c>
      <c r="T6" s="50">
        <v>0.23528857425456168</v>
      </c>
      <c r="U6" s="37">
        <v>0.1131630932467273</v>
      </c>
      <c r="V6" s="37">
        <v>7.7167089648161671E-2</v>
      </c>
      <c r="W6" s="37">
        <v>6.8034801126953925E-2</v>
      </c>
      <c r="X6" s="50">
        <v>0.13282936762024886</v>
      </c>
      <c r="Y6" s="37">
        <v>0.10007885397443998</v>
      </c>
      <c r="Z6" s="37">
        <v>0.18055156770028166</v>
      </c>
      <c r="AA6" s="37">
        <v>0.12581575701808467</v>
      </c>
      <c r="AB6" s="37">
        <v>9.2131685808012218E-2</v>
      </c>
      <c r="AC6" s="37">
        <v>0.11541523201017424</v>
      </c>
      <c r="AD6" s="37">
        <v>8.8022351537420759E-2</v>
      </c>
      <c r="AE6" s="50">
        <v>0.14221418389535689</v>
      </c>
      <c r="AF6" s="37">
        <v>0.10617957943668183</v>
      </c>
      <c r="AG6" s="50">
        <v>0.13858998598524816</v>
      </c>
      <c r="AH6" s="37">
        <v>0.12279842436365311</v>
      </c>
      <c r="AI6" s="37">
        <v>0.10702413649559736</v>
      </c>
      <c r="AJ6" s="37">
        <v>0.14626595429150727</v>
      </c>
      <c r="AK6" s="37">
        <v>0.14687003219250724</v>
      </c>
      <c r="AL6" s="50">
        <v>0.10716048516433949</v>
      </c>
      <c r="AM6" s="37">
        <v>9.3678126836598069E-2</v>
      </c>
      <c r="AN6" s="37">
        <v>0.12840384974623847</v>
      </c>
      <c r="AO6" s="37">
        <v>0.14889820501741363</v>
      </c>
      <c r="AP6" s="37">
        <v>0.14236682198087197</v>
      </c>
      <c r="AQ6" s="43">
        <v>0.15490146313939923</v>
      </c>
    </row>
    <row r="7" spans="1:43" ht="20" customHeight="1" x14ac:dyDescent="0.25">
      <c r="A7" s="84"/>
      <c r="B7" s="44">
        <v>260</v>
      </c>
      <c r="C7" s="38">
        <v>33</v>
      </c>
      <c r="D7" s="38">
        <v>98</v>
      </c>
      <c r="E7" s="38">
        <v>21</v>
      </c>
      <c r="F7" s="38">
        <v>31</v>
      </c>
      <c r="G7" s="38">
        <v>25</v>
      </c>
      <c r="H7" s="51">
        <v>34</v>
      </c>
      <c r="I7" s="38">
        <v>87</v>
      </c>
      <c r="J7" s="38">
        <v>22</v>
      </c>
      <c r="K7" s="38">
        <v>17</v>
      </c>
      <c r="L7" s="38">
        <v>15</v>
      </c>
      <c r="M7" s="51">
        <v>51</v>
      </c>
      <c r="N7" s="38">
        <v>82</v>
      </c>
      <c r="O7" s="38">
        <v>16</v>
      </c>
      <c r="P7" s="51">
        <v>90</v>
      </c>
      <c r="Q7" s="38">
        <v>79</v>
      </c>
      <c r="R7" s="51">
        <v>148</v>
      </c>
      <c r="S7" s="38">
        <v>112</v>
      </c>
      <c r="T7" s="51">
        <v>132</v>
      </c>
      <c r="U7" s="38">
        <v>56</v>
      </c>
      <c r="V7" s="38">
        <v>39</v>
      </c>
      <c r="W7" s="38">
        <v>33</v>
      </c>
      <c r="X7" s="51">
        <v>63</v>
      </c>
      <c r="Y7" s="38">
        <v>33</v>
      </c>
      <c r="Z7" s="38">
        <v>48</v>
      </c>
      <c r="AA7" s="38">
        <v>82</v>
      </c>
      <c r="AB7" s="38">
        <v>9</v>
      </c>
      <c r="AC7" s="38">
        <v>20</v>
      </c>
      <c r="AD7" s="38">
        <v>5</v>
      </c>
      <c r="AE7" s="51">
        <v>168</v>
      </c>
      <c r="AF7" s="38">
        <v>92</v>
      </c>
      <c r="AG7" s="51">
        <v>56</v>
      </c>
      <c r="AH7" s="38">
        <v>45</v>
      </c>
      <c r="AI7" s="38">
        <v>31</v>
      </c>
      <c r="AJ7" s="38">
        <v>53</v>
      </c>
      <c r="AK7" s="38">
        <v>56</v>
      </c>
      <c r="AL7" s="51">
        <v>130</v>
      </c>
      <c r="AM7" s="38">
        <v>70</v>
      </c>
      <c r="AN7" s="38">
        <v>61</v>
      </c>
      <c r="AO7" s="38">
        <v>105</v>
      </c>
      <c r="AP7" s="38">
        <v>48</v>
      </c>
      <c r="AQ7" s="44">
        <v>57</v>
      </c>
    </row>
    <row r="8" spans="1:43" ht="20" customHeight="1" x14ac:dyDescent="0.25">
      <c r="A8" s="83" t="s">
        <v>225</v>
      </c>
      <c r="B8" s="45">
        <v>0.34755932934233769</v>
      </c>
      <c r="C8" s="39">
        <v>0.36847298807708917</v>
      </c>
      <c r="D8" s="39">
        <v>0.41057619467806883</v>
      </c>
      <c r="E8" s="39">
        <v>0.36740930140496347</v>
      </c>
      <c r="F8" s="39">
        <v>0.34716142684719747</v>
      </c>
      <c r="G8" s="39">
        <v>0.4172585866562073</v>
      </c>
      <c r="H8" s="52">
        <v>0.35694764900464793</v>
      </c>
      <c r="I8" s="39">
        <v>0.39673140440784693</v>
      </c>
      <c r="J8" s="39">
        <v>0.37957375021502771</v>
      </c>
      <c r="K8" s="39">
        <v>0.40520707023620367</v>
      </c>
      <c r="L8" s="39">
        <v>0.35897602850941368</v>
      </c>
      <c r="M8" s="52">
        <v>0.36501973550846928</v>
      </c>
      <c r="N8" s="39">
        <v>0.4188878898604626</v>
      </c>
      <c r="O8" s="39">
        <v>0.32581719113628699</v>
      </c>
      <c r="P8" s="52">
        <v>0.40070581958084511</v>
      </c>
      <c r="Q8" s="39">
        <v>0.3205015664931905</v>
      </c>
      <c r="R8" s="52">
        <v>0.37596021622652315</v>
      </c>
      <c r="S8" s="39">
        <v>0.32255188941992252</v>
      </c>
      <c r="T8" s="52">
        <v>0.34788717114825651</v>
      </c>
      <c r="U8" s="39">
        <v>0.34329972997715913</v>
      </c>
      <c r="V8" s="39">
        <v>0.31879364920990239</v>
      </c>
      <c r="W8" s="39">
        <v>0.38158676518839096</v>
      </c>
      <c r="X8" s="52">
        <v>0.36241607133238163</v>
      </c>
      <c r="Y8" s="39">
        <v>0.33471843968184606</v>
      </c>
      <c r="Z8" s="39">
        <v>0.35380104370318571</v>
      </c>
      <c r="AA8" s="39">
        <v>0.35864606897630724</v>
      </c>
      <c r="AB8" s="39">
        <v>0.30588544484491154</v>
      </c>
      <c r="AC8" s="39">
        <v>0.32607034570508064</v>
      </c>
      <c r="AD8" s="39">
        <v>0.27348262590878614</v>
      </c>
      <c r="AE8" s="52">
        <v>0.35801503270721363</v>
      </c>
      <c r="AF8" s="39">
        <v>0.3333237547601699</v>
      </c>
      <c r="AG8" s="52">
        <v>0.30054532878839624</v>
      </c>
      <c r="AH8" s="39">
        <v>0.3808264360750096</v>
      </c>
      <c r="AI8" s="39">
        <v>0.33624637195505047</v>
      </c>
      <c r="AJ8" s="39">
        <v>0.37075230762412636</v>
      </c>
      <c r="AK8" s="39">
        <v>0.35542654935933371</v>
      </c>
      <c r="AL8" s="52">
        <v>0.3491591958070287</v>
      </c>
      <c r="AM8" s="39">
        <v>0.34573120885342057</v>
      </c>
      <c r="AN8" s="39">
        <v>0.35456047463876156</v>
      </c>
      <c r="AO8" s="39">
        <v>0.35440508723305347</v>
      </c>
      <c r="AP8" s="39">
        <v>0.38542663031231794</v>
      </c>
      <c r="AQ8" s="45">
        <v>0.32589193321878052</v>
      </c>
    </row>
    <row r="9" spans="1:43" ht="20" customHeight="1" x14ac:dyDescent="0.25">
      <c r="A9" s="83"/>
      <c r="B9" s="46">
        <v>712</v>
      </c>
      <c r="C9" s="40">
        <v>97</v>
      </c>
      <c r="D9" s="40">
        <v>165</v>
      </c>
      <c r="E9" s="40">
        <v>65</v>
      </c>
      <c r="F9" s="40">
        <v>123</v>
      </c>
      <c r="G9" s="40">
        <v>75</v>
      </c>
      <c r="H9" s="53">
        <v>119</v>
      </c>
      <c r="I9" s="40">
        <v>188</v>
      </c>
      <c r="J9" s="40">
        <v>65</v>
      </c>
      <c r="K9" s="40">
        <v>38</v>
      </c>
      <c r="L9" s="40">
        <v>72</v>
      </c>
      <c r="M9" s="53">
        <v>208</v>
      </c>
      <c r="N9" s="40">
        <v>183</v>
      </c>
      <c r="O9" s="40">
        <v>43</v>
      </c>
      <c r="P9" s="53">
        <v>282</v>
      </c>
      <c r="Q9" s="40">
        <v>230</v>
      </c>
      <c r="R9" s="53">
        <v>372</v>
      </c>
      <c r="S9" s="40">
        <v>340</v>
      </c>
      <c r="T9" s="53">
        <v>195</v>
      </c>
      <c r="U9" s="40">
        <v>170</v>
      </c>
      <c r="V9" s="40">
        <v>162</v>
      </c>
      <c r="W9" s="40">
        <v>185</v>
      </c>
      <c r="X9" s="53">
        <v>173</v>
      </c>
      <c r="Y9" s="40">
        <v>110</v>
      </c>
      <c r="Z9" s="40">
        <v>94</v>
      </c>
      <c r="AA9" s="40">
        <v>235</v>
      </c>
      <c r="AB9" s="40">
        <v>29</v>
      </c>
      <c r="AC9" s="40">
        <v>55</v>
      </c>
      <c r="AD9" s="40">
        <v>15</v>
      </c>
      <c r="AE9" s="53">
        <v>423</v>
      </c>
      <c r="AF9" s="40">
        <v>289</v>
      </c>
      <c r="AG9" s="53">
        <v>122</v>
      </c>
      <c r="AH9" s="40">
        <v>141</v>
      </c>
      <c r="AI9" s="40">
        <v>97</v>
      </c>
      <c r="AJ9" s="40">
        <v>134</v>
      </c>
      <c r="AK9" s="40">
        <v>134</v>
      </c>
      <c r="AL9" s="53">
        <v>424</v>
      </c>
      <c r="AM9" s="40">
        <v>257</v>
      </c>
      <c r="AN9" s="40">
        <v>167</v>
      </c>
      <c r="AO9" s="40">
        <v>249</v>
      </c>
      <c r="AP9" s="40">
        <v>130</v>
      </c>
      <c r="AQ9" s="46">
        <v>119</v>
      </c>
    </row>
    <row r="10" spans="1:43" ht="20" customHeight="1" x14ac:dyDescent="0.25">
      <c r="A10" s="84" t="s">
        <v>226</v>
      </c>
      <c r="B10" s="47">
        <v>0.52548560522099941</v>
      </c>
      <c r="C10" s="41">
        <v>0.50738341231144879</v>
      </c>
      <c r="D10" s="41">
        <v>0.34513897948407385</v>
      </c>
      <c r="E10" s="41">
        <v>0.5165238651834575</v>
      </c>
      <c r="F10" s="41">
        <v>0.5652323167654314</v>
      </c>
      <c r="G10" s="41">
        <v>0.44176592109049523</v>
      </c>
      <c r="H10" s="54">
        <v>0.54050521350147451</v>
      </c>
      <c r="I10" s="41">
        <v>0.41922065485765947</v>
      </c>
      <c r="J10" s="41">
        <v>0.49024012202880657</v>
      </c>
      <c r="K10" s="41">
        <v>0.40932224475930051</v>
      </c>
      <c r="L10" s="41">
        <v>0.56637523160758074</v>
      </c>
      <c r="M10" s="54">
        <v>0.54612766229464516</v>
      </c>
      <c r="N10" s="41">
        <v>0.39303502382669586</v>
      </c>
      <c r="O10" s="41">
        <v>0.55096015118198916</v>
      </c>
      <c r="P10" s="54">
        <v>0.4714270549550546</v>
      </c>
      <c r="Q10" s="41">
        <v>0.57002372503156407</v>
      </c>
      <c r="R10" s="54">
        <v>0.47425884738175017</v>
      </c>
      <c r="S10" s="41">
        <v>0.57104657110559742</v>
      </c>
      <c r="T10" s="54">
        <v>0.41682425459718203</v>
      </c>
      <c r="U10" s="41">
        <v>0.54353717677611246</v>
      </c>
      <c r="V10" s="41">
        <v>0.6040392611419354</v>
      </c>
      <c r="W10" s="41">
        <v>0.550378433684656</v>
      </c>
      <c r="X10" s="54">
        <v>0.50475456104736927</v>
      </c>
      <c r="Y10" s="41">
        <v>0.56520270634371461</v>
      </c>
      <c r="Z10" s="41">
        <v>0.46564738859653282</v>
      </c>
      <c r="AA10" s="41">
        <v>0.51553817400560753</v>
      </c>
      <c r="AB10" s="41">
        <v>0.60198286934707601</v>
      </c>
      <c r="AC10" s="41">
        <v>0.55851442228474468</v>
      </c>
      <c r="AD10" s="41">
        <v>0.63849502255379309</v>
      </c>
      <c r="AE10" s="54">
        <v>0.49977078339742931</v>
      </c>
      <c r="AF10" s="41">
        <v>0.56049666580314927</v>
      </c>
      <c r="AG10" s="54">
        <v>0.56086468522635546</v>
      </c>
      <c r="AH10" s="41">
        <v>0.49637513956133839</v>
      </c>
      <c r="AI10" s="41">
        <v>0.5567294915493517</v>
      </c>
      <c r="AJ10" s="41">
        <v>0.48298173808436617</v>
      </c>
      <c r="AK10" s="41">
        <v>0.4977034184481588</v>
      </c>
      <c r="AL10" s="54">
        <v>0.54368031902863212</v>
      </c>
      <c r="AM10" s="41">
        <v>0.56059066430998039</v>
      </c>
      <c r="AN10" s="41">
        <v>0.51703567561499852</v>
      </c>
      <c r="AO10" s="41">
        <v>0.49669670774953262</v>
      </c>
      <c r="AP10" s="41">
        <v>0.47220654770681003</v>
      </c>
      <c r="AQ10" s="47">
        <v>0.51920660364182014</v>
      </c>
    </row>
    <row r="11" spans="1:43" ht="20" customHeight="1" x14ac:dyDescent="0.25">
      <c r="A11" s="84"/>
      <c r="B11" s="44">
        <v>1077</v>
      </c>
      <c r="C11" s="38">
        <v>133</v>
      </c>
      <c r="D11" s="38">
        <v>139</v>
      </c>
      <c r="E11" s="38">
        <v>91</v>
      </c>
      <c r="F11" s="38">
        <v>200</v>
      </c>
      <c r="G11" s="38">
        <v>79</v>
      </c>
      <c r="H11" s="51">
        <v>180</v>
      </c>
      <c r="I11" s="38">
        <v>199</v>
      </c>
      <c r="J11" s="38">
        <v>84</v>
      </c>
      <c r="K11" s="38">
        <v>39</v>
      </c>
      <c r="L11" s="38">
        <v>114</v>
      </c>
      <c r="M11" s="51">
        <v>312</v>
      </c>
      <c r="N11" s="38">
        <v>171</v>
      </c>
      <c r="O11" s="38">
        <v>72</v>
      </c>
      <c r="P11" s="51">
        <v>332</v>
      </c>
      <c r="Q11" s="38">
        <v>409</v>
      </c>
      <c r="R11" s="51">
        <v>469</v>
      </c>
      <c r="S11" s="38">
        <v>602</v>
      </c>
      <c r="T11" s="51">
        <v>234</v>
      </c>
      <c r="U11" s="38">
        <v>270</v>
      </c>
      <c r="V11" s="38">
        <v>307</v>
      </c>
      <c r="W11" s="38">
        <v>267</v>
      </c>
      <c r="X11" s="51">
        <v>241</v>
      </c>
      <c r="Y11" s="38">
        <v>187</v>
      </c>
      <c r="Z11" s="38">
        <v>124</v>
      </c>
      <c r="AA11" s="38">
        <v>337</v>
      </c>
      <c r="AB11" s="38">
        <v>58</v>
      </c>
      <c r="AC11" s="38">
        <v>95</v>
      </c>
      <c r="AD11" s="38">
        <v>35</v>
      </c>
      <c r="AE11" s="51">
        <v>591</v>
      </c>
      <c r="AF11" s="38">
        <v>487</v>
      </c>
      <c r="AG11" s="51">
        <v>227</v>
      </c>
      <c r="AH11" s="38">
        <v>184</v>
      </c>
      <c r="AI11" s="38">
        <v>160</v>
      </c>
      <c r="AJ11" s="38">
        <v>174</v>
      </c>
      <c r="AK11" s="38">
        <v>188</v>
      </c>
      <c r="AL11" s="51">
        <v>660</v>
      </c>
      <c r="AM11" s="38">
        <v>417</v>
      </c>
      <c r="AN11" s="38">
        <v>244</v>
      </c>
      <c r="AO11" s="38">
        <v>349</v>
      </c>
      <c r="AP11" s="38">
        <v>159</v>
      </c>
      <c r="AQ11" s="44">
        <v>190</v>
      </c>
    </row>
    <row r="12" spans="1:43" ht="20" customHeight="1" x14ac:dyDescent="0.25">
      <c r="A12" s="83" t="s">
        <v>227</v>
      </c>
      <c r="B12" s="45">
        <v>0.47451439477899882</v>
      </c>
      <c r="C12" s="39">
        <v>0.49261658768855149</v>
      </c>
      <c r="D12" s="39">
        <v>0.65486102051592543</v>
      </c>
      <c r="E12" s="39">
        <v>0.4834761348165425</v>
      </c>
      <c r="F12" s="39">
        <v>0.43476768323456871</v>
      </c>
      <c r="G12" s="39">
        <v>0.55823407890950461</v>
      </c>
      <c r="H12" s="52">
        <v>0.45949478649852571</v>
      </c>
      <c r="I12" s="39">
        <v>0.58077934514233931</v>
      </c>
      <c r="J12" s="39">
        <v>0.50975987797119371</v>
      </c>
      <c r="K12" s="39">
        <v>0.59067775524069954</v>
      </c>
      <c r="L12" s="39">
        <v>0.43362476839241915</v>
      </c>
      <c r="M12" s="52">
        <v>0.45387233770535462</v>
      </c>
      <c r="N12" s="39">
        <v>0.60696497617330358</v>
      </c>
      <c r="O12" s="39">
        <v>0.44903984881801068</v>
      </c>
      <c r="P12" s="52">
        <v>0.52857294504494623</v>
      </c>
      <c r="Q12" s="39">
        <v>0.42997627496843555</v>
      </c>
      <c r="R12" s="52">
        <v>0.52574115261824983</v>
      </c>
      <c r="S12" s="39">
        <v>0.4289534288944038</v>
      </c>
      <c r="T12" s="52">
        <v>0.58317574540281814</v>
      </c>
      <c r="U12" s="39">
        <v>0.45646282322388632</v>
      </c>
      <c r="V12" s="39">
        <v>0.39596073885806399</v>
      </c>
      <c r="W12" s="39">
        <v>0.44962156631534478</v>
      </c>
      <c r="X12" s="52">
        <v>0.49524543895263023</v>
      </c>
      <c r="Y12" s="39">
        <v>0.43479729365628633</v>
      </c>
      <c r="Z12" s="39">
        <v>0.53435261140346735</v>
      </c>
      <c r="AA12" s="39">
        <v>0.48446182599439191</v>
      </c>
      <c r="AB12" s="39">
        <v>0.39801713065292366</v>
      </c>
      <c r="AC12" s="39">
        <v>0.44148557771525482</v>
      </c>
      <c r="AD12" s="39">
        <v>0.3615049774462068</v>
      </c>
      <c r="AE12" s="52">
        <v>0.50022921660257091</v>
      </c>
      <c r="AF12" s="39">
        <v>0.43950333419685189</v>
      </c>
      <c r="AG12" s="52">
        <v>0.4391353147736442</v>
      </c>
      <c r="AH12" s="39">
        <v>0.50362486043866272</v>
      </c>
      <c r="AI12" s="39">
        <v>0.44327050845064775</v>
      </c>
      <c r="AJ12" s="39">
        <v>0.51701826191563394</v>
      </c>
      <c r="AK12" s="39">
        <v>0.50229658155184076</v>
      </c>
      <c r="AL12" s="52">
        <v>0.45631968097136855</v>
      </c>
      <c r="AM12" s="39">
        <v>0.43940933569001833</v>
      </c>
      <c r="AN12" s="39">
        <v>0.4829643243850002</v>
      </c>
      <c r="AO12" s="39">
        <v>0.50330329225046722</v>
      </c>
      <c r="AP12" s="39">
        <v>0.52779345229319008</v>
      </c>
      <c r="AQ12" s="45">
        <v>0.48079339635817964</v>
      </c>
    </row>
    <row r="13" spans="1:43" ht="20" customHeight="1" x14ac:dyDescent="0.25">
      <c r="A13" s="85"/>
      <c r="B13" s="48">
        <v>973</v>
      </c>
      <c r="C13" s="42">
        <v>129</v>
      </c>
      <c r="D13" s="42">
        <v>263</v>
      </c>
      <c r="E13" s="42">
        <v>86</v>
      </c>
      <c r="F13" s="42">
        <v>154</v>
      </c>
      <c r="G13" s="42">
        <v>100</v>
      </c>
      <c r="H13" s="57">
        <v>153</v>
      </c>
      <c r="I13" s="42">
        <v>275</v>
      </c>
      <c r="J13" s="42">
        <v>87</v>
      </c>
      <c r="K13" s="42">
        <v>56</v>
      </c>
      <c r="L13" s="42">
        <v>87</v>
      </c>
      <c r="M13" s="57">
        <v>259</v>
      </c>
      <c r="N13" s="42">
        <v>265</v>
      </c>
      <c r="O13" s="42">
        <v>59</v>
      </c>
      <c r="P13" s="57">
        <v>372</v>
      </c>
      <c r="Q13" s="42">
        <v>309</v>
      </c>
      <c r="R13" s="57">
        <v>520</v>
      </c>
      <c r="S13" s="42">
        <v>452</v>
      </c>
      <c r="T13" s="57">
        <v>327</v>
      </c>
      <c r="U13" s="42">
        <v>226</v>
      </c>
      <c r="V13" s="42">
        <v>201</v>
      </c>
      <c r="W13" s="42">
        <v>218</v>
      </c>
      <c r="X13" s="57">
        <v>237</v>
      </c>
      <c r="Y13" s="42">
        <v>144</v>
      </c>
      <c r="Z13" s="42">
        <v>142</v>
      </c>
      <c r="AA13" s="42">
        <v>317</v>
      </c>
      <c r="AB13" s="42">
        <v>38</v>
      </c>
      <c r="AC13" s="42">
        <v>75</v>
      </c>
      <c r="AD13" s="42">
        <v>20</v>
      </c>
      <c r="AE13" s="57">
        <v>591</v>
      </c>
      <c r="AF13" s="42">
        <v>382</v>
      </c>
      <c r="AG13" s="57">
        <v>178</v>
      </c>
      <c r="AH13" s="42">
        <v>186</v>
      </c>
      <c r="AI13" s="42">
        <v>128</v>
      </c>
      <c r="AJ13" s="42">
        <v>186</v>
      </c>
      <c r="AK13" s="42">
        <v>190</v>
      </c>
      <c r="AL13" s="57">
        <v>554</v>
      </c>
      <c r="AM13" s="42">
        <v>327</v>
      </c>
      <c r="AN13" s="42">
        <v>228</v>
      </c>
      <c r="AO13" s="42">
        <v>353</v>
      </c>
      <c r="AP13" s="42">
        <v>177</v>
      </c>
      <c r="AQ13" s="48">
        <v>176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0" display="Return to index" xr:uid="{4351F448-71C1-4EC2-9FF9-6BF6A892B7B8}"/>
  </hyperlinks>
  <pageMargins left="0.7" right="0.7" top="0.75" bottom="0.75" header="0.3" footer="0.3"/>
  <headerFooter alignWithMargins="0"/>
  <drawing r:id="rId1"/>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240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0.10979585956839211</v>
      </c>
      <c r="C6" s="37">
        <v>0.13032732255670904</v>
      </c>
      <c r="D6" s="37">
        <v>0.20414734865799186</v>
      </c>
      <c r="E6" s="37">
        <v>5.4744478243284267E-2</v>
      </c>
      <c r="F6" s="37">
        <v>7.7206114791630892E-2</v>
      </c>
      <c r="G6" s="37">
        <v>0.14615531831677678</v>
      </c>
      <c r="H6" s="50">
        <v>8.9807552163337551E-2</v>
      </c>
      <c r="I6" s="37">
        <v>0.13938513386769993</v>
      </c>
      <c r="J6" s="37">
        <v>3.6907215495630002E-2</v>
      </c>
      <c r="K6" s="37">
        <v>0.20918126959445171</v>
      </c>
      <c r="L6" s="37">
        <v>6.4755350590128949E-2</v>
      </c>
      <c r="M6" s="50">
        <v>7.6549009438128909E-2</v>
      </c>
      <c r="N6" s="37">
        <v>0.15305391406990013</v>
      </c>
      <c r="O6" s="37">
        <v>4.6024017580026673E-2</v>
      </c>
      <c r="P6" s="50">
        <v>0.1169163246712783</v>
      </c>
      <c r="Q6" s="37">
        <v>7.010838108370375E-2</v>
      </c>
      <c r="R6" s="50">
        <v>0.11476409102466931</v>
      </c>
      <c r="S6" s="37">
        <v>0.10586529479466901</v>
      </c>
      <c r="T6" s="50">
        <v>0.25301057465359678</v>
      </c>
      <c r="U6" s="37">
        <v>8.428737824918002E-2</v>
      </c>
      <c r="V6" s="37">
        <v>5.8583278344067867E-2</v>
      </c>
      <c r="W6" s="37">
        <v>2.40722964796992E-2</v>
      </c>
      <c r="X6" s="50">
        <v>9.8731433594114279E-2</v>
      </c>
      <c r="Y6" s="37">
        <v>9.0526422246710148E-2</v>
      </c>
      <c r="Z6" s="37">
        <v>0.12607822205745228</v>
      </c>
      <c r="AA6" s="37">
        <v>0.11950487590457975</v>
      </c>
      <c r="AB6" s="37">
        <v>0.11824383453083213</v>
      </c>
      <c r="AC6" s="37">
        <v>0.11086656151064889</v>
      </c>
      <c r="AD6" s="37">
        <v>0.10907714859149527</v>
      </c>
      <c r="AE6" s="50">
        <v>0.11853739909954003</v>
      </c>
      <c r="AF6" s="37">
        <v>9.7894141088441147E-2</v>
      </c>
      <c r="AG6" s="50">
        <v>0.10672541250265713</v>
      </c>
      <c r="AH6" s="37">
        <v>0.10212230942057855</v>
      </c>
      <c r="AI6" s="37">
        <v>8.9254489229768516E-2</v>
      </c>
      <c r="AJ6" s="37">
        <v>0.13724706759002403</v>
      </c>
      <c r="AK6" s="37">
        <v>0.14877540378654727</v>
      </c>
      <c r="AL6" s="50">
        <v>9.5280822816376939E-2</v>
      </c>
      <c r="AM6" s="37">
        <v>6.7518434226325322E-2</v>
      </c>
      <c r="AN6" s="37">
        <v>0.13902439705956501</v>
      </c>
      <c r="AO6" s="37">
        <v>0.12246619875725784</v>
      </c>
      <c r="AP6" s="37">
        <v>0.11598055930753681</v>
      </c>
      <c r="AQ6" s="43">
        <v>0.12842741209981864</v>
      </c>
    </row>
    <row r="7" spans="1:43" ht="20" customHeight="1" x14ac:dyDescent="0.25">
      <c r="A7" s="84"/>
      <c r="B7" s="44">
        <v>225</v>
      </c>
      <c r="C7" s="38">
        <v>34</v>
      </c>
      <c r="D7" s="38">
        <v>82</v>
      </c>
      <c r="E7" s="38">
        <v>10</v>
      </c>
      <c r="F7" s="38">
        <v>27</v>
      </c>
      <c r="G7" s="38">
        <v>26</v>
      </c>
      <c r="H7" s="51">
        <v>30</v>
      </c>
      <c r="I7" s="38">
        <v>66</v>
      </c>
      <c r="J7" s="38">
        <v>6</v>
      </c>
      <c r="K7" s="38">
        <v>20</v>
      </c>
      <c r="L7" s="38">
        <v>13</v>
      </c>
      <c r="M7" s="51">
        <v>44</v>
      </c>
      <c r="N7" s="38">
        <v>67</v>
      </c>
      <c r="O7" s="38">
        <v>6</v>
      </c>
      <c r="P7" s="51">
        <v>82</v>
      </c>
      <c r="Q7" s="38">
        <v>50</v>
      </c>
      <c r="R7" s="51">
        <v>113</v>
      </c>
      <c r="S7" s="38">
        <v>112</v>
      </c>
      <c r="T7" s="51">
        <v>142</v>
      </c>
      <c r="U7" s="38">
        <v>42</v>
      </c>
      <c r="V7" s="38">
        <v>30</v>
      </c>
      <c r="W7" s="38">
        <v>12</v>
      </c>
      <c r="X7" s="51">
        <v>47</v>
      </c>
      <c r="Y7" s="38">
        <v>30</v>
      </c>
      <c r="Z7" s="38">
        <v>34</v>
      </c>
      <c r="AA7" s="38">
        <v>78</v>
      </c>
      <c r="AB7" s="38">
        <v>11</v>
      </c>
      <c r="AC7" s="38">
        <v>19</v>
      </c>
      <c r="AD7" s="38">
        <v>6</v>
      </c>
      <c r="AE7" s="51">
        <v>140</v>
      </c>
      <c r="AF7" s="38">
        <v>85</v>
      </c>
      <c r="AG7" s="51">
        <v>43</v>
      </c>
      <c r="AH7" s="38">
        <v>38</v>
      </c>
      <c r="AI7" s="38">
        <v>26</v>
      </c>
      <c r="AJ7" s="38">
        <v>49</v>
      </c>
      <c r="AK7" s="38">
        <v>56</v>
      </c>
      <c r="AL7" s="51">
        <v>116</v>
      </c>
      <c r="AM7" s="38">
        <v>50</v>
      </c>
      <c r="AN7" s="38">
        <v>66</v>
      </c>
      <c r="AO7" s="38">
        <v>86</v>
      </c>
      <c r="AP7" s="38">
        <v>39</v>
      </c>
      <c r="AQ7" s="44">
        <v>47</v>
      </c>
    </row>
    <row r="8" spans="1:43" ht="20" customHeight="1" x14ac:dyDescent="0.25">
      <c r="A8" s="83" t="s">
        <v>225</v>
      </c>
      <c r="B8" s="45">
        <v>0.32441532778707816</v>
      </c>
      <c r="C8" s="39">
        <v>0.33478650768336154</v>
      </c>
      <c r="D8" s="39">
        <v>0.40294285421367376</v>
      </c>
      <c r="E8" s="39">
        <v>0.35957340898973278</v>
      </c>
      <c r="F8" s="39">
        <v>0.35451458964317439</v>
      </c>
      <c r="G8" s="39">
        <v>0.33268297274897857</v>
      </c>
      <c r="H8" s="52">
        <v>0.35898843189511959</v>
      </c>
      <c r="I8" s="39">
        <v>0.37916522787424156</v>
      </c>
      <c r="J8" s="39">
        <v>0.35375437437658375</v>
      </c>
      <c r="K8" s="39">
        <v>0.28129147816530387</v>
      </c>
      <c r="L8" s="39">
        <v>0.34511995615381613</v>
      </c>
      <c r="M8" s="52">
        <v>0.33332984567780122</v>
      </c>
      <c r="N8" s="39">
        <v>0.37789211634944231</v>
      </c>
      <c r="O8" s="39">
        <v>0.34629102500342912</v>
      </c>
      <c r="P8" s="52">
        <v>0.34813432272699552</v>
      </c>
      <c r="Q8" s="39">
        <v>0.34245207921992893</v>
      </c>
      <c r="R8" s="52">
        <v>0.35621876772630934</v>
      </c>
      <c r="S8" s="39">
        <v>0.2947635825643069</v>
      </c>
      <c r="T8" s="52">
        <v>0.35670684368543698</v>
      </c>
      <c r="U8" s="39">
        <v>0.33581032724537735</v>
      </c>
      <c r="V8" s="39">
        <v>0.30285574273123894</v>
      </c>
      <c r="W8" s="39">
        <v>0.29803994007010848</v>
      </c>
      <c r="X8" s="52">
        <v>0.32635801798866576</v>
      </c>
      <c r="Y8" s="39">
        <v>0.34408720763987155</v>
      </c>
      <c r="Z8" s="39">
        <v>0.39588933276839788</v>
      </c>
      <c r="AA8" s="39">
        <v>0.31606471836894717</v>
      </c>
      <c r="AB8" s="39">
        <v>0.27682168374014193</v>
      </c>
      <c r="AC8" s="39">
        <v>0.246166015263871</v>
      </c>
      <c r="AD8" s="39">
        <v>0.26827148446552757</v>
      </c>
      <c r="AE8" s="52">
        <v>0.34888091648538511</v>
      </c>
      <c r="AF8" s="39">
        <v>0.2911051141689871</v>
      </c>
      <c r="AG8" s="52">
        <v>0.24918612274365501</v>
      </c>
      <c r="AH8" s="39">
        <v>0.32920921609833648</v>
      </c>
      <c r="AI8" s="39">
        <v>0.38188910150007166</v>
      </c>
      <c r="AJ8" s="39">
        <v>0.35382036913279008</v>
      </c>
      <c r="AK8" s="39">
        <v>0.34431539542594075</v>
      </c>
      <c r="AL8" s="52">
        <v>0.3261171928742958</v>
      </c>
      <c r="AM8" s="39">
        <v>0.31128766623880061</v>
      </c>
      <c r="AN8" s="39">
        <v>0.34948321187755738</v>
      </c>
      <c r="AO8" s="39">
        <v>0.33559786420949389</v>
      </c>
      <c r="AP8" s="39">
        <v>0.37821194484775311</v>
      </c>
      <c r="AQ8" s="45">
        <v>0.29642954039946667</v>
      </c>
    </row>
    <row r="9" spans="1:43" ht="20" customHeight="1" x14ac:dyDescent="0.25">
      <c r="A9" s="83"/>
      <c r="B9" s="46">
        <v>665</v>
      </c>
      <c r="C9" s="40">
        <v>88</v>
      </c>
      <c r="D9" s="40">
        <v>162</v>
      </c>
      <c r="E9" s="40">
        <v>64</v>
      </c>
      <c r="F9" s="40">
        <v>125</v>
      </c>
      <c r="G9" s="40">
        <v>60</v>
      </c>
      <c r="H9" s="53">
        <v>120</v>
      </c>
      <c r="I9" s="40">
        <v>180</v>
      </c>
      <c r="J9" s="40">
        <v>61</v>
      </c>
      <c r="K9" s="40">
        <v>27</v>
      </c>
      <c r="L9" s="40">
        <v>69</v>
      </c>
      <c r="M9" s="53">
        <v>190</v>
      </c>
      <c r="N9" s="40">
        <v>165</v>
      </c>
      <c r="O9" s="40">
        <v>45</v>
      </c>
      <c r="P9" s="53">
        <v>245</v>
      </c>
      <c r="Q9" s="40">
        <v>246</v>
      </c>
      <c r="R9" s="53">
        <v>352</v>
      </c>
      <c r="S9" s="40">
        <v>311</v>
      </c>
      <c r="T9" s="53">
        <v>200</v>
      </c>
      <c r="U9" s="40">
        <v>167</v>
      </c>
      <c r="V9" s="40">
        <v>154</v>
      </c>
      <c r="W9" s="40">
        <v>145</v>
      </c>
      <c r="X9" s="53">
        <v>156</v>
      </c>
      <c r="Y9" s="40">
        <v>114</v>
      </c>
      <c r="Z9" s="40">
        <v>106</v>
      </c>
      <c r="AA9" s="40">
        <v>207</v>
      </c>
      <c r="AB9" s="40">
        <v>27</v>
      </c>
      <c r="AC9" s="40">
        <v>42</v>
      </c>
      <c r="AD9" s="40">
        <v>15</v>
      </c>
      <c r="AE9" s="53">
        <v>412</v>
      </c>
      <c r="AF9" s="40">
        <v>253</v>
      </c>
      <c r="AG9" s="53">
        <v>101</v>
      </c>
      <c r="AH9" s="40">
        <v>122</v>
      </c>
      <c r="AI9" s="40">
        <v>110</v>
      </c>
      <c r="AJ9" s="40">
        <v>127</v>
      </c>
      <c r="AK9" s="40">
        <v>130</v>
      </c>
      <c r="AL9" s="53">
        <v>396</v>
      </c>
      <c r="AM9" s="40">
        <v>231</v>
      </c>
      <c r="AN9" s="40">
        <v>165</v>
      </c>
      <c r="AO9" s="40">
        <v>236</v>
      </c>
      <c r="AP9" s="40">
        <v>127</v>
      </c>
      <c r="AQ9" s="46">
        <v>108</v>
      </c>
    </row>
    <row r="10" spans="1:43" ht="20" customHeight="1" x14ac:dyDescent="0.25">
      <c r="A10" s="84" t="s">
        <v>226</v>
      </c>
      <c r="B10" s="47">
        <v>0.5657888126445284</v>
      </c>
      <c r="C10" s="41">
        <v>0.53488616975992964</v>
      </c>
      <c r="D10" s="41">
        <v>0.39290979712833363</v>
      </c>
      <c r="E10" s="41">
        <v>0.58568211276698312</v>
      </c>
      <c r="F10" s="41">
        <v>0.56827929556519474</v>
      </c>
      <c r="G10" s="41">
        <v>0.52116170893424463</v>
      </c>
      <c r="H10" s="54">
        <v>0.55120401594154356</v>
      </c>
      <c r="I10" s="41">
        <v>0.48144963825805748</v>
      </c>
      <c r="J10" s="41">
        <v>0.60933841012778667</v>
      </c>
      <c r="K10" s="41">
        <v>0.50952725224024431</v>
      </c>
      <c r="L10" s="41">
        <v>0.59012469325605499</v>
      </c>
      <c r="M10" s="54">
        <v>0.59012114488406953</v>
      </c>
      <c r="N10" s="41">
        <v>0.46905396958065737</v>
      </c>
      <c r="O10" s="41">
        <v>0.60768495741654416</v>
      </c>
      <c r="P10" s="54">
        <v>0.53494935260172671</v>
      </c>
      <c r="Q10" s="41">
        <v>0.58743953969636686</v>
      </c>
      <c r="R10" s="54">
        <v>0.52901714124902122</v>
      </c>
      <c r="S10" s="41">
        <v>0.59937112264102499</v>
      </c>
      <c r="T10" s="54">
        <v>0.39028258166096685</v>
      </c>
      <c r="U10" s="41">
        <v>0.57990229450544173</v>
      </c>
      <c r="V10" s="41">
        <v>0.63856097892469244</v>
      </c>
      <c r="W10" s="41">
        <v>0.67788776345019286</v>
      </c>
      <c r="X10" s="54">
        <v>0.57491054841721967</v>
      </c>
      <c r="Y10" s="41">
        <v>0.56538637011341897</v>
      </c>
      <c r="Z10" s="41">
        <v>0.47803244517414994</v>
      </c>
      <c r="AA10" s="41">
        <v>0.56443040572647274</v>
      </c>
      <c r="AB10" s="41">
        <v>0.60493448172902564</v>
      </c>
      <c r="AC10" s="41">
        <v>0.64296742322547973</v>
      </c>
      <c r="AD10" s="41">
        <v>0.62265136694297718</v>
      </c>
      <c r="AE10" s="54">
        <v>0.53258168441507492</v>
      </c>
      <c r="AF10" s="41">
        <v>0.61100074474257271</v>
      </c>
      <c r="AG10" s="54">
        <v>0.64408846475368775</v>
      </c>
      <c r="AH10" s="41">
        <v>0.56866847448108626</v>
      </c>
      <c r="AI10" s="41">
        <v>0.5288564092701592</v>
      </c>
      <c r="AJ10" s="41">
        <v>0.50893256327718595</v>
      </c>
      <c r="AK10" s="41">
        <v>0.50690920078751189</v>
      </c>
      <c r="AL10" s="54">
        <v>0.57860198430932785</v>
      </c>
      <c r="AM10" s="41">
        <v>0.62119389953487347</v>
      </c>
      <c r="AN10" s="41">
        <v>0.51149239106287636</v>
      </c>
      <c r="AO10" s="41">
        <v>0.54193593703324816</v>
      </c>
      <c r="AP10" s="41">
        <v>0.50580749584471008</v>
      </c>
      <c r="AQ10" s="47">
        <v>0.57514304750071421</v>
      </c>
    </row>
    <row r="11" spans="1:43" ht="20" customHeight="1" x14ac:dyDescent="0.25">
      <c r="A11" s="84"/>
      <c r="B11" s="44">
        <v>1160</v>
      </c>
      <c r="C11" s="38">
        <v>140</v>
      </c>
      <c r="D11" s="38">
        <v>158</v>
      </c>
      <c r="E11" s="38">
        <v>104</v>
      </c>
      <c r="F11" s="38">
        <v>201</v>
      </c>
      <c r="G11" s="38">
        <v>94</v>
      </c>
      <c r="H11" s="51">
        <v>184</v>
      </c>
      <c r="I11" s="38">
        <v>228</v>
      </c>
      <c r="J11" s="38">
        <v>105</v>
      </c>
      <c r="K11" s="38">
        <v>48</v>
      </c>
      <c r="L11" s="38">
        <v>119</v>
      </c>
      <c r="M11" s="51">
        <v>337</v>
      </c>
      <c r="N11" s="38">
        <v>204</v>
      </c>
      <c r="O11" s="38">
        <v>79</v>
      </c>
      <c r="P11" s="51">
        <v>376</v>
      </c>
      <c r="Q11" s="38">
        <v>422</v>
      </c>
      <c r="R11" s="51">
        <v>523</v>
      </c>
      <c r="S11" s="38">
        <v>632</v>
      </c>
      <c r="T11" s="51">
        <v>219</v>
      </c>
      <c r="U11" s="38">
        <v>288</v>
      </c>
      <c r="V11" s="38">
        <v>324</v>
      </c>
      <c r="W11" s="38">
        <v>329</v>
      </c>
      <c r="X11" s="51">
        <v>275</v>
      </c>
      <c r="Y11" s="38">
        <v>187</v>
      </c>
      <c r="Z11" s="38">
        <v>127</v>
      </c>
      <c r="AA11" s="38">
        <v>369</v>
      </c>
      <c r="AB11" s="38">
        <v>58</v>
      </c>
      <c r="AC11" s="38">
        <v>109</v>
      </c>
      <c r="AD11" s="38">
        <v>34</v>
      </c>
      <c r="AE11" s="51">
        <v>629</v>
      </c>
      <c r="AF11" s="38">
        <v>530</v>
      </c>
      <c r="AG11" s="51">
        <v>261</v>
      </c>
      <c r="AH11" s="38">
        <v>211</v>
      </c>
      <c r="AI11" s="38">
        <v>152</v>
      </c>
      <c r="AJ11" s="38">
        <v>183</v>
      </c>
      <c r="AK11" s="38">
        <v>192</v>
      </c>
      <c r="AL11" s="51">
        <v>703</v>
      </c>
      <c r="AM11" s="38">
        <v>462</v>
      </c>
      <c r="AN11" s="38">
        <v>241</v>
      </c>
      <c r="AO11" s="38">
        <v>380</v>
      </c>
      <c r="AP11" s="38">
        <v>170</v>
      </c>
      <c r="AQ11" s="44">
        <v>210</v>
      </c>
    </row>
    <row r="12" spans="1:43" ht="20" customHeight="1" x14ac:dyDescent="0.25">
      <c r="A12" s="83" t="s">
        <v>227</v>
      </c>
      <c r="B12" s="45">
        <v>0.4342111873554701</v>
      </c>
      <c r="C12" s="39">
        <v>0.46511383024007058</v>
      </c>
      <c r="D12" s="39">
        <v>0.60709020287166537</v>
      </c>
      <c r="E12" s="39">
        <v>0.4143178872330171</v>
      </c>
      <c r="F12" s="39">
        <v>0.43172070443480515</v>
      </c>
      <c r="G12" s="39">
        <v>0.47883829106575521</v>
      </c>
      <c r="H12" s="52">
        <v>0.44879598405845689</v>
      </c>
      <c r="I12" s="39">
        <v>0.51855036174194158</v>
      </c>
      <c r="J12" s="39">
        <v>0.39066158987221372</v>
      </c>
      <c r="K12" s="39">
        <v>0.49047274775975558</v>
      </c>
      <c r="L12" s="39">
        <v>0.40987530674394512</v>
      </c>
      <c r="M12" s="52">
        <v>0.40987885511593025</v>
      </c>
      <c r="N12" s="39">
        <v>0.5309460304193423</v>
      </c>
      <c r="O12" s="39">
        <v>0.39231504258345573</v>
      </c>
      <c r="P12" s="52">
        <v>0.46505064739827395</v>
      </c>
      <c r="Q12" s="39">
        <v>0.41256046030363258</v>
      </c>
      <c r="R12" s="52">
        <v>0.47098285875097867</v>
      </c>
      <c r="S12" s="39">
        <v>0.40062887735897634</v>
      </c>
      <c r="T12" s="52">
        <v>0.60971741833903381</v>
      </c>
      <c r="U12" s="39">
        <v>0.42009770549455722</v>
      </c>
      <c r="V12" s="39">
        <v>0.36143902107530684</v>
      </c>
      <c r="W12" s="39">
        <v>0.32211223654980764</v>
      </c>
      <c r="X12" s="52">
        <v>0.42508945158277994</v>
      </c>
      <c r="Y12" s="39">
        <v>0.43461362988658186</v>
      </c>
      <c r="Z12" s="39">
        <v>0.52196755482585022</v>
      </c>
      <c r="AA12" s="39">
        <v>0.43556959427352665</v>
      </c>
      <c r="AB12" s="39">
        <v>0.39506551827097403</v>
      </c>
      <c r="AC12" s="39">
        <v>0.35703257677451977</v>
      </c>
      <c r="AD12" s="39">
        <v>0.37734863305702282</v>
      </c>
      <c r="AE12" s="52">
        <v>0.46741831558492547</v>
      </c>
      <c r="AF12" s="39">
        <v>0.3889992552574284</v>
      </c>
      <c r="AG12" s="52">
        <v>0.35591153524631197</v>
      </c>
      <c r="AH12" s="39">
        <v>0.43133152551891485</v>
      </c>
      <c r="AI12" s="39">
        <v>0.4711435907298403</v>
      </c>
      <c r="AJ12" s="39">
        <v>0.49106743672281405</v>
      </c>
      <c r="AK12" s="39">
        <v>0.49309079921248783</v>
      </c>
      <c r="AL12" s="52">
        <v>0.42139801569067264</v>
      </c>
      <c r="AM12" s="39">
        <v>0.37880610046512575</v>
      </c>
      <c r="AN12" s="39">
        <v>0.48850760893712253</v>
      </c>
      <c r="AO12" s="39">
        <v>0.45806406296675201</v>
      </c>
      <c r="AP12" s="39">
        <v>0.49419250415528998</v>
      </c>
      <c r="AQ12" s="45">
        <v>0.42485695249928546</v>
      </c>
    </row>
    <row r="13" spans="1:43" ht="20" customHeight="1" x14ac:dyDescent="0.25">
      <c r="A13" s="85"/>
      <c r="B13" s="48">
        <v>890</v>
      </c>
      <c r="C13" s="42">
        <v>122</v>
      </c>
      <c r="D13" s="42">
        <v>244</v>
      </c>
      <c r="E13" s="42">
        <v>73</v>
      </c>
      <c r="F13" s="42">
        <v>152</v>
      </c>
      <c r="G13" s="42">
        <v>86</v>
      </c>
      <c r="H13" s="57">
        <v>149</v>
      </c>
      <c r="I13" s="42">
        <v>246</v>
      </c>
      <c r="J13" s="42">
        <v>67</v>
      </c>
      <c r="K13" s="42">
        <v>46</v>
      </c>
      <c r="L13" s="42">
        <v>82</v>
      </c>
      <c r="M13" s="57">
        <v>234</v>
      </c>
      <c r="N13" s="42">
        <v>231</v>
      </c>
      <c r="O13" s="42">
        <v>51</v>
      </c>
      <c r="P13" s="57">
        <v>327</v>
      </c>
      <c r="Q13" s="42">
        <v>296</v>
      </c>
      <c r="R13" s="57">
        <v>466</v>
      </c>
      <c r="S13" s="42">
        <v>423</v>
      </c>
      <c r="T13" s="57">
        <v>342</v>
      </c>
      <c r="U13" s="42">
        <v>208</v>
      </c>
      <c r="V13" s="42">
        <v>183</v>
      </c>
      <c r="W13" s="42">
        <v>156</v>
      </c>
      <c r="X13" s="57">
        <v>203</v>
      </c>
      <c r="Y13" s="42">
        <v>143</v>
      </c>
      <c r="Z13" s="42">
        <v>139</v>
      </c>
      <c r="AA13" s="42">
        <v>285</v>
      </c>
      <c r="AB13" s="42">
        <v>38</v>
      </c>
      <c r="AC13" s="42">
        <v>61</v>
      </c>
      <c r="AD13" s="42">
        <v>21</v>
      </c>
      <c r="AE13" s="57">
        <v>552</v>
      </c>
      <c r="AF13" s="42">
        <v>338</v>
      </c>
      <c r="AG13" s="57">
        <v>144</v>
      </c>
      <c r="AH13" s="42">
        <v>160</v>
      </c>
      <c r="AI13" s="42">
        <v>136</v>
      </c>
      <c r="AJ13" s="42">
        <v>177</v>
      </c>
      <c r="AK13" s="42">
        <v>187</v>
      </c>
      <c r="AL13" s="57">
        <v>512</v>
      </c>
      <c r="AM13" s="42">
        <v>281</v>
      </c>
      <c r="AN13" s="42">
        <v>230</v>
      </c>
      <c r="AO13" s="42">
        <v>322</v>
      </c>
      <c r="AP13" s="42">
        <v>166</v>
      </c>
      <c r="AQ13" s="48">
        <v>155</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1" display="Return to index" xr:uid="{655C4BA1-0820-4A1A-BA65-2563613EA412}"/>
  </hyperlinks>
  <pageMargins left="0.7" right="0.7" top="0.75" bottom="0.75" header="0.3" footer="0.3"/>
  <headerFooter alignWithMargins="0"/>
  <drawing r:id="rId1"/>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241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0.14399835256717999</v>
      </c>
      <c r="C6" s="37">
        <v>0.13497529821749235</v>
      </c>
      <c r="D6" s="37">
        <v>0.22388088375109508</v>
      </c>
      <c r="E6" s="37">
        <v>0.14737694064945284</v>
      </c>
      <c r="F6" s="37">
        <v>0.10021210324279659</v>
      </c>
      <c r="G6" s="37">
        <v>0.21906469568524095</v>
      </c>
      <c r="H6" s="50">
        <v>0.13219740915295822</v>
      </c>
      <c r="I6" s="37">
        <v>0.18691614665885387</v>
      </c>
      <c r="J6" s="37">
        <v>0.13888682489410273</v>
      </c>
      <c r="K6" s="37">
        <v>0.20947018917199486</v>
      </c>
      <c r="L6" s="37">
        <v>0.11177429578755542</v>
      </c>
      <c r="M6" s="50">
        <v>0.11507573171005124</v>
      </c>
      <c r="N6" s="37">
        <v>0.20398564616407414</v>
      </c>
      <c r="O6" s="37">
        <v>9.734463576266536E-2</v>
      </c>
      <c r="P6" s="50">
        <v>0.15084502899833307</v>
      </c>
      <c r="Q6" s="37">
        <v>0.13092733887662239</v>
      </c>
      <c r="R6" s="50">
        <v>0.17680672108184889</v>
      </c>
      <c r="S6" s="37">
        <v>0.11302711801270528</v>
      </c>
      <c r="T6" s="50">
        <v>0.23907559555182512</v>
      </c>
      <c r="U6" s="37">
        <v>0.12836309537076318</v>
      </c>
      <c r="V6" s="37">
        <v>0.10484321327875026</v>
      </c>
      <c r="W6" s="37">
        <v>9.1149099808818204E-2</v>
      </c>
      <c r="X6" s="50">
        <v>0.12191828312980302</v>
      </c>
      <c r="Y6" s="37">
        <v>0.11393712047360544</v>
      </c>
      <c r="Z6" s="37">
        <v>0.17221635556423778</v>
      </c>
      <c r="AA6" s="37">
        <v>0.1551816781775075</v>
      </c>
      <c r="AB6" s="37">
        <v>0.14342416845844155</v>
      </c>
      <c r="AC6" s="37">
        <v>0.16973832757865093</v>
      </c>
      <c r="AD6" s="37">
        <v>0.16767532462393805</v>
      </c>
      <c r="AE6" s="50">
        <v>0.16045104378462466</v>
      </c>
      <c r="AF6" s="37">
        <v>0.1215978019078984</v>
      </c>
      <c r="AG6" s="50">
        <v>0.15077863315973272</v>
      </c>
      <c r="AH6" s="37">
        <v>0.13880977577509657</v>
      </c>
      <c r="AI6" s="37">
        <v>0.13513481052988613</v>
      </c>
      <c r="AJ6" s="37">
        <v>0.18201651798643897</v>
      </c>
      <c r="AK6" s="37">
        <v>0.16911902100681089</v>
      </c>
      <c r="AL6" s="50">
        <v>0.12965805074385409</v>
      </c>
      <c r="AM6" s="37">
        <v>0.11439214463854543</v>
      </c>
      <c r="AN6" s="37">
        <v>0.15371164739102436</v>
      </c>
      <c r="AO6" s="37">
        <v>0.15567267376504712</v>
      </c>
      <c r="AP6" s="37">
        <v>0.15398690711159282</v>
      </c>
      <c r="AQ6" s="43">
        <v>0.15722213002836866</v>
      </c>
    </row>
    <row r="7" spans="1:43" ht="20" customHeight="1" x14ac:dyDescent="0.25">
      <c r="A7" s="84"/>
      <c r="B7" s="44">
        <v>295</v>
      </c>
      <c r="C7" s="38">
        <v>35</v>
      </c>
      <c r="D7" s="38">
        <v>90</v>
      </c>
      <c r="E7" s="38">
        <v>26</v>
      </c>
      <c r="F7" s="38">
        <v>35</v>
      </c>
      <c r="G7" s="38">
        <v>39</v>
      </c>
      <c r="H7" s="51">
        <v>44</v>
      </c>
      <c r="I7" s="38">
        <v>89</v>
      </c>
      <c r="J7" s="38">
        <v>24</v>
      </c>
      <c r="K7" s="38">
        <v>20</v>
      </c>
      <c r="L7" s="38">
        <v>22</v>
      </c>
      <c r="M7" s="51">
        <v>66</v>
      </c>
      <c r="N7" s="38">
        <v>89</v>
      </c>
      <c r="O7" s="38">
        <v>13</v>
      </c>
      <c r="P7" s="51">
        <v>106</v>
      </c>
      <c r="Q7" s="38">
        <v>94</v>
      </c>
      <c r="R7" s="51">
        <v>175</v>
      </c>
      <c r="S7" s="38">
        <v>119</v>
      </c>
      <c r="T7" s="51">
        <v>134</v>
      </c>
      <c r="U7" s="38">
        <v>64</v>
      </c>
      <c r="V7" s="38">
        <v>53</v>
      </c>
      <c r="W7" s="38">
        <v>44</v>
      </c>
      <c r="X7" s="51">
        <v>58</v>
      </c>
      <c r="Y7" s="38">
        <v>38</v>
      </c>
      <c r="Z7" s="38">
        <v>46</v>
      </c>
      <c r="AA7" s="38">
        <v>101</v>
      </c>
      <c r="AB7" s="38">
        <v>14</v>
      </c>
      <c r="AC7" s="38">
        <v>29</v>
      </c>
      <c r="AD7" s="38">
        <v>9</v>
      </c>
      <c r="AE7" s="51">
        <v>190</v>
      </c>
      <c r="AF7" s="38">
        <v>106</v>
      </c>
      <c r="AG7" s="51">
        <v>61</v>
      </c>
      <c r="AH7" s="38">
        <v>51</v>
      </c>
      <c r="AI7" s="38">
        <v>39</v>
      </c>
      <c r="AJ7" s="38">
        <v>66</v>
      </c>
      <c r="AK7" s="38">
        <v>64</v>
      </c>
      <c r="AL7" s="51">
        <v>157</v>
      </c>
      <c r="AM7" s="38">
        <v>85</v>
      </c>
      <c r="AN7" s="38">
        <v>72</v>
      </c>
      <c r="AO7" s="38">
        <v>109</v>
      </c>
      <c r="AP7" s="38">
        <v>52</v>
      </c>
      <c r="AQ7" s="44">
        <v>57</v>
      </c>
    </row>
    <row r="8" spans="1:43" ht="20" customHeight="1" x14ac:dyDescent="0.25">
      <c r="A8" s="83" t="s">
        <v>225</v>
      </c>
      <c r="B8" s="45">
        <v>0.41586952729817966</v>
      </c>
      <c r="C8" s="39">
        <v>0.47835155551519526</v>
      </c>
      <c r="D8" s="39">
        <v>0.45779393784586242</v>
      </c>
      <c r="E8" s="39">
        <v>0.46126611136677853</v>
      </c>
      <c r="F8" s="39">
        <v>0.43908546320776431</v>
      </c>
      <c r="G8" s="39">
        <v>0.40569096305859098</v>
      </c>
      <c r="H8" s="52">
        <v>0.4805268330680012</v>
      </c>
      <c r="I8" s="39">
        <v>0.44162855798291001</v>
      </c>
      <c r="J8" s="39">
        <v>0.53060736758994831</v>
      </c>
      <c r="K8" s="39">
        <v>0.43034687410548927</v>
      </c>
      <c r="L8" s="39">
        <v>0.41655880217458097</v>
      </c>
      <c r="M8" s="52">
        <v>0.48316080297158548</v>
      </c>
      <c r="N8" s="39">
        <v>0.44374840395227216</v>
      </c>
      <c r="O8" s="39">
        <v>0.53938931718099969</v>
      </c>
      <c r="P8" s="52">
        <v>0.45854809090846077</v>
      </c>
      <c r="Q8" s="39">
        <v>0.44360582258745263</v>
      </c>
      <c r="R8" s="52">
        <v>0.46028026347892587</v>
      </c>
      <c r="S8" s="39">
        <v>0.37630898809090446</v>
      </c>
      <c r="T8" s="52">
        <v>0.34148643179981564</v>
      </c>
      <c r="U8" s="39">
        <v>0.41735939409102035</v>
      </c>
      <c r="V8" s="39">
        <v>0.43456501766153866</v>
      </c>
      <c r="W8" s="39">
        <v>0.48065764220422608</v>
      </c>
      <c r="X8" s="52">
        <v>0.42946545708939465</v>
      </c>
      <c r="Y8" s="39">
        <v>0.42627895927866627</v>
      </c>
      <c r="Z8" s="39">
        <v>0.43991198152434841</v>
      </c>
      <c r="AA8" s="39">
        <v>0.41248029659970087</v>
      </c>
      <c r="AB8" s="39">
        <v>0.36590676933222371</v>
      </c>
      <c r="AC8" s="39">
        <v>0.38958019307590225</v>
      </c>
      <c r="AD8" s="39">
        <v>0.32854271127808304</v>
      </c>
      <c r="AE8" s="52">
        <v>0.43081274844400519</v>
      </c>
      <c r="AF8" s="39">
        <v>0.39552413955182786</v>
      </c>
      <c r="AG8" s="52">
        <v>0.35804073887847371</v>
      </c>
      <c r="AH8" s="39">
        <v>0.41711984482866554</v>
      </c>
      <c r="AI8" s="39">
        <v>0.43436360934551871</v>
      </c>
      <c r="AJ8" s="39">
        <v>0.44289407554990151</v>
      </c>
      <c r="AK8" s="39">
        <v>0.41642289414088746</v>
      </c>
      <c r="AL8" s="52">
        <v>0.43977434831618895</v>
      </c>
      <c r="AM8" s="39">
        <v>0.47609050704233341</v>
      </c>
      <c r="AN8" s="39">
        <v>0.38255309805122267</v>
      </c>
      <c r="AO8" s="39">
        <v>0.38940069461955157</v>
      </c>
      <c r="AP8" s="39">
        <v>0.4046490501555971</v>
      </c>
      <c r="AQ8" s="45">
        <v>0.37538531476714548</v>
      </c>
    </row>
    <row r="9" spans="1:43" ht="20" customHeight="1" x14ac:dyDescent="0.25">
      <c r="A9" s="83"/>
      <c r="B9" s="46">
        <v>853</v>
      </c>
      <c r="C9" s="40">
        <v>125</v>
      </c>
      <c r="D9" s="40">
        <v>184</v>
      </c>
      <c r="E9" s="40">
        <v>82</v>
      </c>
      <c r="F9" s="40">
        <v>155</v>
      </c>
      <c r="G9" s="40">
        <v>73</v>
      </c>
      <c r="H9" s="53">
        <v>160</v>
      </c>
      <c r="I9" s="40">
        <v>209</v>
      </c>
      <c r="J9" s="40">
        <v>91</v>
      </c>
      <c r="K9" s="40">
        <v>41</v>
      </c>
      <c r="L9" s="40">
        <v>84</v>
      </c>
      <c r="M9" s="53">
        <v>276</v>
      </c>
      <c r="N9" s="40">
        <v>193</v>
      </c>
      <c r="O9" s="40">
        <v>70</v>
      </c>
      <c r="P9" s="53">
        <v>323</v>
      </c>
      <c r="Q9" s="40">
        <v>319</v>
      </c>
      <c r="R9" s="53">
        <v>455</v>
      </c>
      <c r="S9" s="40">
        <v>397</v>
      </c>
      <c r="T9" s="53">
        <v>191</v>
      </c>
      <c r="U9" s="40">
        <v>207</v>
      </c>
      <c r="V9" s="40">
        <v>221</v>
      </c>
      <c r="W9" s="40">
        <v>233</v>
      </c>
      <c r="X9" s="53">
        <v>205</v>
      </c>
      <c r="Y9" s="40">
        <v>141</v>
      </c>
      <c r="Z9" s="40">
        <v>117</v>
      </c>
      <c r="AA9" s="40">
        <v>270</v>
      </c>
      <c r="AB9" s="40">
        <v>35</v>
      </c>
      <c r="AC9" s="40">
        <v>66</v>
      </c>
      <c r="AD9" s="40">
        <v>18</v>
      </c>
      <c r="AE9" s="53">
        <v>509</v>
      </c>
      <c r="AF9" s="40">
        <v>343</v>
      </c>
      <c r="AG9" s="53">
        <v>145</v>
      </c>
      <c r="AH9" s="40">
        <v>154</v>
      </c>
      <c r="AI9" s="40">
        <v>125</v>
      </c>
      <c r="AJ9" s="40">
        <v>160</v>
      </c>
      <c r="AK9" s="40">
        <v>158</v>
      </c>
      <c r="AL9" s="53">
        <v>534</v>
      </c>
      <c r="AM9" s="40">
        <v>354</v>
      </c>
      <c r="AN9" s="40">
        <v>180</v>
      </c>
      <c r="AO9" s="40">
        <v>273</v>
      </c>
      <c r="AP9" s="40">
        <v>136</v>
      </c>
      <c r="AQ9" s="46">
        <v>137</v>
      </c>
    </row>
    <row r="10" spans="1:43" ht="20" customHeight="1" x14ac:dyDescent="0.25">
      <c r="A10" s="84" t="s">
        <v>226</v>
      </c>
      <c r="B10" s="47">
        <v>0.44013212013463826</v>
      </c>
      <c r="C10" s="41">
        <v>0.38667314626731297</v>
      </c>
      <c r="D10" s="41">
        <v>0.31832517840304175</v>
      </c>
      <c r="E10" s="41">
        <v>0.39135694798376869</v>
      </c>
      <c r="F10" s="41">
        <v>0.46070243354943896</v>
      </c>
      <c r="G10" s="41">
        <v>0.37524434125616807</v>
      </c>
      <c r="H10" s="54">
        <v>0.38727575777904116</v>
      </c>
      <c r="I10" s="41">
        <v>0.37145529535823502</v>
      </c>
      <c r="J10" s="41">
        <v>0.33050580751594938</v>
      </c>
      <c r="K10" s="41">
        <v>0.36018293672251589</v>
      </c>
      <c r="L10" s="41">
        <v>0.47166690203786366</v>
      </c>
      <c r="M10" s="54">
        <v>0.40176346531836282</v>
      </c>
      <c r="N10" s="41">
        <v>0.35226594988365362</v>
      </c>
      <c r="O10" s="41">
        <v>0.36326604705633514</v>
      </c>
      <c r="P10" s="54">
        <v>0.39060688009320743</v>
      </c>
      <c r="Q10" s="41">
        <v>0.42546683853592449</v>
      </c>
      <c r="R10" s="54">
        <v>0.36291301543922538</v>
      </c>
      <c r="S10" s="41">
        <v>0.51066389389639144</v>
      </c>
      <c r="T10" s="54">
        <v>0.41943797264835958</v>
      </c>
      <c r="U10" s="41">
        <v>0.4542775105382153</v>
      </c>
      <c r="V10" s="41">
        <v>0.46059176905971</v>
      </c>
      <c r="W10" s="41">
        <v>0.42819325798695668</v>
      </c>
      <c r="X10" s="54">
        <v>0.44861625978080205</v>
      </c>
      <c r="Y10" s="41">
        <v>0.45978392024772874</v>
      </c>
      <c r="Z10" s="41">
        <v>0.38787166291141406</v>
      </c>
      <c r="AA10" s="41">
        <v>0.43233802522279108</v>
      </c>
      <c r="AB10" s="41">
        <v>0.49066906220933448</v>
      </c>
      <c r="AC10" s="41">
        <v>0.44068147934544621</v>
      </c>
      <c r="AD10" s="41">
        <v>0.50378196409797882</v>
      </c>
      <c r="AE10" s="54">
        <v>0.40873620777136993</v>
      </c>
      <c r="AF10" s="41">
        <v>0.48287805854027505</v>
      </c>
      <c r="AG10" s="54">
        <v>0.49118062796179346</v>
      </c>
      <c r="AH10" s="41">
        <v>0.444070379396239</v>
      </c>
      <c r="AI10" s="41">
        <v>0.43050158012459477</v>
      </c>
      <c r="AJ10" s="41">
        <v>0.37508940646365957</v>
      </c>
      <c r="AK10" s="41">
        <v>0.41445808485230151</v>
      </c>
      <c r="AL10" s="54">
        <v>0.430567600939958</v>
      </c>
      <c r="AM10" s="41">
        <v>0.40951734831912079</v>
      </c>
      <c r="AN10" s="41">
        <v>0.46373525455775161</v>
      </c>
      <c r="AO10" s="41">
        <v>0.45492663161540137</v>
      </c>
      <c r="AP10" s="41">
        <v>0.44136404273280994</v>
      </c>
      <c r="AQ10" s="47">
        <v>0.46739255520448586</v>
      </c>
    </row>
    <row r="11" spans="1:43" ht="20" customHeight="1" x14ac:dyDescent="0.25">
      <c r="A11" s="84"/>
      <c r="B11" s="44">
        <v>902</v>
      </c>
      <c r="C11" s="38">
        <v>101</v>
      </c>
      <c r="D11" s="38">
        <v>128</v>
      </c>
      <c r="E11" s="38">
        <v>69</v>
      </c>
      <c r="F11" s="38">
        <v>163</v>
      </c>
      <c r="G11" s="38">
        <v>67</v>
      </c>
      <c r="H11" s="51">
        <v>129</v>
      </c>
      <c r="I11" s="38">
        <v>176</v>
      </c>
      <c r="J11" s="38">
        <v>57</v>
      </c>
      <c r="K11" s="38">
        <v>34</v>
      </c>
      <c r="L11" s="38">
        <v>95</v>
      </c>
      <c r="M11" s="51">
        <v>229</v>
      </c>
      <c r="N11" s="38">
        <v>154</v>
      </c>
      <c r="O11" s="38">
        <v>47</v>
      </c>
      <c r="P11" s="51">
        <v>275</v>
      </c>
      <c r="Q11" s="38">
        <v>306</v>
      </c>
      <c r="R11" s="51">
        <v>359</v>
      </c>
      <c r="S11" s="38">
        <v>539</v>
      </c>
      <c r="T11" s="51">
        <v>235</v>
      </c>
      <c r="U11" s="38">
        <v>225</v>
      </c>
      <c r="V11" s="38">
        <v>234</v>
      </c>
      <c r="W11" s="38">
        <v>208</v>
      </c>
      <c r="X11" s="51">
        <v>214</v>
      </c>
      <c r="Y11" s="38">
        <v>152</v>
      </c>
      <c r="Z11" s="38">
        <v>103</v>
      </c>
      <c r="AA11" s="38">
        <v>283</v>
      </c>
      <c r="AB11" s="38">
        <v>47</v>
      </c>
      <c r="AC11" s="38">
        <v>75</v>
      </c>
      <c r="AD11" s="38">
        <v>28</v>
      </c>
      <c r="AE11" s="51">
        <v>483</v>
      </c>
      <c r="AF11" s="38">
        <v>419</v>
      </c>
      <c r="AG11" s="51">
        <v>199</v>
      </c>
      <c r="AH11" s="38">
        <v>164</v>
      </c>
      <c r="AI11" s="38">
        <v>124</v>
      </c>
      <c r="AJ11" s="38">
        <v>135</v>
      </c>
      <c r="AK11" s="38">
        <v>157</v>
      </c>
      <c r="AL11" s="51">
        <v>523</v>
      </c>
      <c r="AM11" s="38">
        <v>304</v>
      </c>
      <c r="AN11" s="38">
        <v>219</v>
      </c>
      <c r="AO11" s="38">
        <v>319</v>
      </c>
      <c r="AP11" s="38">
        <v>148</v>
      </c>
      <c r="AQ11" s="44">
        <v>171</v>
      </c>
    </row>
    <row r="12" spans="1:43" ht="20" customHeight="1" x14ac:dyDescent="0.25">
      <c r="A12" s="83" t="s">
        <v>227</v>
      </c>
      <c r="B12" s="45">
        <v>0.55986787986535991</v>
      </c>
      <c r="C12" s="39">
        <v>0.61332685373268736</v>
      </c>
      <c r="D12" s="39">
        <v>0.68167482159695691</v>
      </c>
      <c r="E12" s="39">
        <v>0.60864305201623159</v>
      </c>
      <c r="F12" s="39">
        <v>0.53929756645056104</v>
      </c>
      <c r="G12" s="39">
        <v>0.62475565874383177</v>
      </c>
      <c r="H12" s="52">
        <v>0.61272424222095945</v>
      </c>
      <c r="I12" s="39">
        <v>0.62854470464176382</v>
      </c>
      <c r="J12" s="39">
        <v>0.66949419248405106</v>
      </c>
      <c r="K12" s="39">
        <v>0.639817063277484</v>
      </c>
      <c r="L12" s="39">
        <v>0.52833309796213646</v>
      </c>
      <c r="M12" s="52">
        <v>0.59823653468163651</v>
      </c>
      <c r="N12" s="39">
        <v>0.64773405011634577</v>
      </c>
      <c r="O12" s="39">
        <v>0.63673395294366475</v>
      </c>
      <c r="P12" s="52">
        <v>0.60939311990679379</v>
      </c>
      <c r="Q12" s="39">
        <v>0.57453316146407485</v>
      </c>
      <c r="R12" s="52">
        <v>0.63708698456077495</v>
      </c>
      <c r="S12" s="39">
        <v>0.48933610610360972</v>
      </c>
      <c r="T12" s="52">
        <v>0.58056202735164086</v>
      </c>
      <c r="U12" s="39">
        <v>0.54572248946178326</v>
      </c>
      <c r="V12" s="39">
        <v>0.53940823094028922</v>
      </c>
      <c r="W12" s="39">
        <v>0.57180674201304404</v>
      </c>
      <c r="X12" s="52">
        <v>0.55138374021919767</v>
      </c>
      <c r="Y12" s="39">
        <v>0.54021607975227193</v>
      </c>
      <c r="Z12" s="39">
        <v>0.61212833708858605</v>
      </c>
      <c r="AA12" s="39">
        <v>0.56766197477720848</v>
      </c>
      <c r="AB12" s="39">
        <v>0.50933093779066507</v>
      </c>
      <c r="AC12" s="39">
        <v>0.55931852065455334</v>
      </c>
      <c r="AD12" s="39">
        <v>0.49621803590202107</v>
      </c>
      <c r="AE12" s="52">
        <v>0.59126379222863001</v>
      </c>
      <c r="AF12" s="39">
        <v>0.51712194145972612</v>
      </c>
      <c r="AG12" s="52">
        <v>0.50881937203820637</v>
      </c>
      <c r="AH12" s="39">
        <v>0.55592962060376205</v>
      </c>
      <c r="AI12" s="39">
        <v>0.56949841987540506</v>
      </c>
      <c r="AJ12" s="39">
        <v>0.62491059353634038</v>
      </c>
      <c r="AK12" s="39">
        <v>0.58554191514769816</v>
      </c>
      <c r="AL12" s="52">
        <v>0.56943239906004306</v>
      </c>
      <c r="AM12" s="39">
        <v>0.59048265168087855</v>
      </c>
      <c r="AN12" s="39">
        <v>0.536264745442247</v>
      </c>
      <c r="AO12" s="39">
        <v>0.54507336838459841</v>
      </c>
      <c r="AP12" s="39">
        <v>0.55863595726718995</v>
      </c>
      <c r="AQ12" s="45">
        <v>0.53260744479551392</v>
      </c>
    </row>
    <row r="13" spans="1:43" ht="20" customHeight="1" x14ac:dyDescent="0.25">
      <c r="A13" s="85"/>
      <c r="B13" s="48">
        <v>1148</v>
      </c>
      <c r="C13" s="42">
        <v>161</v>
      </c>
      <c r="D13" s="42">
        <v>274</v>
      </c>
      <c r="E13" s="42">
        <v>108</v>
      </c>
      <c r="F13" s="42">
        <v>190</v>
      </c>
      <c r="G13" s="42">
        <v>112</v>
      </c>
      <c r="H13" s="57">
        <v>204</v>
      </c>
      <c r="I13" s="42">
        <v>298</v>
      </c>
      <c r="J13" s="42">
        <v>115</v>
      </c>
      <c r="K13" s="42">
        <v>60</v>
      </c>
      <c r="L13" s="42">
        <v>106</v>
      </c>
      <c r="M13" s="57">
        <v>341</v>
      </c>
      <c r="N13" s="42">
        <v>282</v>
      </c>
      <c r="O13" s="42">
        <v>83</v>
      </c>
      <c r="P13" s="57">
        <v>429</v>
      </c>
      <c r="Q13" s="42">
        <v>413</v>
      </c>
      <c r="R13" s="57">
        <v>630</v>
      </c>
      <c r="S13" s="42">
        <v>516</v>
      </c>
      <c r="T13" s="57">
        <v>325</v>
      </c>
      <c r="U13" s="42">
        <v>271</v>
      </c>
      <c r="V13" s="42">
        <v>274</v>
      </c>
      <c r="W13" s="42">
        <v>278</v>
      </c>
      <c r="X13" s="57">
        <v>263</v>
      </c>
      <c r="Y13" s="42">
        <v>178</v>
      </c>
      <c r="Z13" s="42">
        <v>163</v>
      </c>
      <c r="AA13" s="42">
        <v>371</v>
      </c>
      <c r="AB13" s="42">
        <v>49</v>
      </c>
      <c r="AC13" s="42">
        <v>95</v>
      </c>
      <c r="AD13" s="42">
        <v>27</v>
      </c>
      <c r="AE13" s="57">
        <v>699</v>
      </c>
      <c r="AF13" s="42">
        <v>449</v>
      </c>
      <c r="AG13" s="57">
        <v>206</v>
      </c>
      <c r="AH13" s="42">
        <v>206</v>
      </c>
      <c r="AI13" s="42">
        <v>164</v>
      </c>
      <c r="AJ13" s="42">
        <v>225</v>
      </c>
      <c r="AK13" s="42">
        <v>222</v>
      </c>
      <c r="AL13" s="57">
        <v>692</v>
      </c>
      <c r="AM13" s="42">
        <v>439</v>
      </c>
      <c r="AN13" s="42">
        <v>253</v>
      </c>
      <c r="AO13" s="42">
        <v>383</v>
      </c>
      <c r="AP13" s="42">
        <v>188</v>
      </c>
      <c r="AQ13" s="48">
        <v>195</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2" display="Return to index" xr:uid="{02C31F96-B870-454B-BB9F-ACC10035D277}"/>
  </hyperlinks>
  <pageMargins left="0.7" right="0.7" top="0.75" bottom="0.75" header="0.3" footer="0.3"/>
  <headerFooter alignWithMargins="0"/>
  <drawing r:id="rId1"/>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J14"/>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10" width="14.7265625" customWidth="1"/>
  </cols>
  <sheetData>
    <row r="1" spans="1:10" ht="45" customHeight="1" x14ac:dyDescent="0.25">
      <c r="A1" s="87" t="s">
        <v>242</v>
      </c>
      <c r="B1" s="87"/>
      <c r="C1" s="87"/>
      <c r="D1" s="87"/>
      <c r="E1" s="87"/>
      <c r="F1" s="87"/>
      <c r="G1" s="87"/>
      <c r="H1" s="87"/>
      <c r="I1" s="87"/>
      <c r="J1" s="87"/>
    </row>
    <row r="2" spans="1:10" s="25" customFormat="1" ht="137.5" x14ac:dyDescent="0.25">
      <c r="A2" s="61"/>
      <c r="B2" s="29" t="s">
        <v>243</v>
      </c>
      <c r="C2" s="29" t="s">
        <v>244</v>
      </c>
      <c r="D2" s="29" t="s">
        <v>245</v>
      </c>
      <c r="E2" s="29" t="s">
        <v>246</v>
      </c>
      <c r="F2" s="29" t="s">
        <v>247</v>
      </c>
      <c r="G2" s="29" t="s">
        <v>248</v>
      </c>
      <c r="H2" s="29" t="s">
        <v>249</v>
      </c>
      <c r="I2" s="29" t="s">
        <v>250</v>
      </c>
      <c r="J2" s="62" t="s">
        <v>251</v>
      </c>
    </row>
    <row r="3" spans="1:10" ht="24" customHeight="1" x14ac:dyDescent="0.25">
      <c r="A3" s="34" t="s">
        <v>438</v>
      </c>
      <c r="B3" s="63">
        <v>2050</v>
      </c>
      <c r="C3" s="63">
        <v>2050</v>
      </c>
      <c r="D3" s="63">
        <v>2050</v>
      </c>
      <c r="E3" s="63">
        <v>2050</v>
      </c>
      <c r="F3" s="63">
        <v>2050</v>
      </c>
      <c r="G3" s="63">
        <v>2050</v>
      </c>
      <c r="H3" s="63">
        <v>2050</v>
      </c>
      <c r="I3" s="63">
        <v>2050</v>
      </c>
      <c r="J3" s="64">
        <v>2050</v>
      </c>
    </row>
    <row r="4" spans="1:10" s="24" customFormat="1" ht="24" customHeight="1" x14ac:dyDescent="0.25">
      <c r="A4" s="32" t="s">
        <v>439</v>
      </c>
      <c r="B4" s="55">
        <v>2050</v>
      </c>
      <c r="C4" s="55">
        <v>2050</v>
      </c>
      <c r="D4" s="55">
        <v>2050</v>
      </c>
      <c r="E4" s="55">
        <v>2050</v>
      </c>
      <c r="F4" s="55">
        <v>2050</v>
      </c>
      <c r="G4" s="55">
        <v>2050</v>
      </c>
      <c r="H4" s="55">
        <v>2050</v>
      </c>
      <c r="I4" s="55">
        <v>2050</v>
      </c>
      <c r="J4" s="65">
        <v>2050</v>
      </c>
    </row>
    <row r="5" spans="1:10" ht="20" customHeight="1" x14ac:dyDescent="0.25">
      <c r="A5" s="96" t="s">
        <v>224</v>
      </c>
      <c r="B5" s="37">
        <v>0.63726007087768566</v>
      </c>
      <c r="C5" s="50">
        <v>0.51943799581116512</v>
      </c>
      <c r="D5" s="50">
        <v>0.51481730588066299</v>
      </c>
      <c r="E5" s="50">
        <v>0.12736694128126877</v>
      </c>
      <c r="F5" s="50">
        <v>0.24780685558193244</v>
      </c>
      <c r="G5" s="50">
        <v>0.14521468829231896</v>
      </c>
      <c r="H5" s="50">
        <v>0.13248706261474363</v>
      </c>
      <c r="I5" s="50">
        <v>0.2589415310862635</v>
      </c>
      <c r="J5" s="66">
        <v>9.5816384998517842E-2</v>
      </c>
    </row>
    <row r="6" spans="1:10" ht="20" customHeight="1" x14ac:dyDescent="0.25">
      <c r="A6" s="94"/>
      <c r="B6" s="38">
        <v>1306</v>
      </c>
      <c r="C6" s="51">
        <v>1065</v>
      </c>
      <c r="D6" s="51">
        <v>1055</v>
      </c>
      <c r="E6" s="51">
        <v>261</v>
      </c>
      <c r="F6" s="51">
        <v>508</v>
      </c>
      <c r="G6" s="51">
        <v>298</v>
      </c>
      <c r="H6" s="51">
        <v>272</v>
      </c>
      <c r="I6" s="51">
        <v>531</v>
      </c>
      <c r="J6" s="67">
        <v>196</v>
      </c>
    </row>
    <row r="7" spans="1:10" ht="20" customHeight="1" x14ac:dyDescent="0.25">
      <c r="A7" s="93" t="s">
        <v>225</v>
      </c>
      <c r="B7" s="39">
        <v>0.25454894071986511</v>
      </c>
      <c r="C7" s="52">
        <v>0.32035261104725726</v>
      </c>
      <c r="D7" s="52">
        <v>0.34250267893164216</v>
      </c>
      <c r="E7" s="52">
        <v>0.3401654676420624</v>
      </c>
      <c r="F7" s="52">
        <v>0.35062133894507347</v>
      </c>
      <c r="G7" s="52">
        <v>0.42510707968413547</v>
      </c>
      <c r="H7" s="52">
        <v>0.26049240031075599</v>
      </c>
      <c r="I7" s="52">
        <v>0.33200002689540226</v>
      </c>
      <c r="J7" s="68">
        <v>0.15945529229907723</v>
      </c>
    </row>
    <row r="8" spans="1:10" ht="20" customHeight="1" x14ac:dyDescent="0.25">
      <c r="A8" s="93"/>
      <c r="B8" s="40">
        <v>522</v>
      </c>
      <c r="C8" s="53">
        <v>657</v>
      </c>
      <c r="D8" s="53">
        <v>702</v>
      </c>
      <c r="E8" s="53">
        <v>697</v>
      </c>
      <c r="F8" s="53">
        <v>719</v>
      </c>
      <c r="G8" s="53">
        <v>871</v>
      </c>
      <c r="H8" s="53">
        <v>534</v>
      </c>
      <c r="I8" s="53">
        <v>681</v>
      </c>
      <c r="J8" s="69">
        <v>327</v>
      </c>
    </row>
    <row r="9" spans="1:10" ht="20" customHeight="1" x14ac:dyDescent="0.25">
      <c r="A9" s="94" t="s">
        <v>226</v>
      </c>
      <c r="B9" s="41">
        <v>0.10819098840244899</v>
      </c>
      <c r="C9" s="54">
        <v>0.16020939314157609</v>
      </c>
      <c r="D9" s="54">
        <v>0.14268001518769302</v>
      </c>
      <c r="E9" s="54">
        <v>0.53246759107666752</v>
      </c>
      <c r="F9" s="54">
        <v>0.40157180547299215</v>
      </c>
      <c r="G9" s="54">
        <v>0.42967823202354383</v>
      </c>
      <c r="H9" s="54">
        <v>0.60702053707449866</v>
      </c>
      <c r="I9" s="54">
        <v>0.40905844201833275</v>
      </c>
      <c r="J9" s="70">
        <v>0.74472832270240474</v>
      </c>
    </row>
    <row r="10" spans="1:10" ht="20" customHeight="1" x14ac:dyDescent="0.25">
      <c r="A10" s="94"/>
      <c r="B10" s="38">
        <v>222</v>
      </c>
      <c r="C10" s="51">
        <v>328</v>
      </c>
      <c r="D10" s="51">
        <v>292</v>
      </c>
      <c r="E10" s="51">
        <v>1092</v>
      </c>
      <c r="F10" s="51">
        <v>823</v>
      </c>
      <c r="G10" s="51">
        <v>881</v>
      </c>
      <c r="H10" s="51">
        <v>1244</v>
      </c>
      <c r="I10" s="51">
        <v>839</v>
      </c>
      <c r="J10" s="67">
        <v>1527</v>
      </c>
    </row>
    <row r="11" spans="1:10" ht="20" customHeight="1" x14ac:dyDescent="0.25">
      <c r="A11" s="93" t="s">
        <v>227</v>
      </c>
      <c r="B11" s="39">
        <v>0.89180901159755055</v>
      </c>
      <c r="C11" s="52">
        <v>0.83979060685842399</v>
      </c>
      <c r="D11" s="52">
        <v>0.85731998481230687</v>
      </c>
      <c r="E11" s="52">
        <v>0.46753240892333103</v>
      </c>
      <c r="F11" s="52">
        <v>0.59842819452700591</v>
      </c>
      <c r="G11" s="52">
        <v>0.57032176797645417</v>
      </c>
      <c r="H11" s="52">
        <v>0.3929794629254994</v>
      </c>
      <c r="I11" s="52">
        <v>0.59094155798166559</v>
      </c>
      <c r="J11" s="68">
        <v>0.25527167729759492</v>
      </c>
    </row>
    <row r="12" spans="1:10" ht="20" customHeight="1" x14ac:dyDescent="0.25">
      <c r="A12" s="95"/>
      <c r="B12" s="42">
        <v>1828</v>
      </c>
      <c r="C12" s="57">
        <v>1722</v>
      </c>
      <c r="D12" s="57">
        <v>1758</v>
      </c>
      <c r="E12" s="57">
        <v>958</v>
      </c>
      <c r="F12" s="57">
        <v>1227</v>
      </c>
      <c r="G12" s="57">
        <v>1169</v>
      </c>
      <c r="H12" s="57">
        <v>806</v>
      </c>
      <c r="I12" s="57">
        <v>1211</v>
      </c>
      <c r="J12" s="71">
        <v>523</v>
      </c>
    </row>
    <row r="14" spans="1:10" x14ac:dyDescent="0.25">
      <c r="A14" s="26" t="s">
        <v>337</v>
      </c>
    </row>
  </sheetData>
  <mergeCells count="5">
    <mergeCell ref="A11:A12"/>
    <mergeCell ref="A1:J1"/>
    <mergeCell ref="A5:A6"/>
    <mergeCell ref="A7:A8"/>
    <mergeCell ref="A9:A10"/>
  </mergeCells>
  <hyperlinks>
    <hyperlink ref="A14" location="'Index'!B83" display="Return to index" xr:uid="{15F8EDC0-9A98-437E-A6C6-2B7FE360031B}"/>
  </hyperlinks>
  <pageMargins left="0.7" right="0.7" top="0.75" bottom="0.75" header="0.3" footer="0.3"/>
  <headerFooter alignWithMargins="0"/>
  <drawing r:id="rId1"/>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0.63726007087768566</v>
      </c>
      <c r="C6" s="37">
        <v>0.72379585558947768</v>
      </c>
      <c r="D6" s="37">
        <v>0.72078524478585904</v>
      </c>
      <c r="E6" s="37">
        <v>0.72398043772122278</v>
      </c>
      <c r="F6" s="37">
        <v>0.64647652668638134</v>
      </c>
      <c r="G6" s="37">
        <v>0.63814792785076024</v>
      </c>
      <c r="H6" s="50">
        <v>0.73825554793907966</v>
      </c>
      <c r="I6" s="37">
        <v>0.73138877906435384</v>
      </c>
      <c r="J6" s="37">
        <v>0.75950128007483853</v>
      </c>
      <c r="K6" s="37">
        <v>0.70182590699452629</v>
      </c>
      <c r="L6" s="37">
        <v>0.62534550612858208</v>
      </c>
      <c r="M6" s="50">
        <v>0.7427256566878967</v>
      </c>
      <c r="N6" s="37">
        <v>0.71484122743876843</v>
      </c>
      <c r="O6" s="37">
        <v>0.73212104290931568</v>
      </c>
      <c r="P6" s="50">
        <v>0.71090057290445174</v>
      </c>
      <c r="Q6" s="37">
        <v>0.70192772569428585</v>
      </c>
      <c r="R6" s="50">
        <v>0.65932254984976424</v>
      </c>
      <c r="S6" s="37">
        <v>0.618317892281805</v>
      </c>
      <c r="T6" s="50">
        <v>0.51720073202843664</v>
      </c>
      <c r="U6" s="37">
        <v>0.59506434160560784</v>
      </c>
      <c r="V6" s="37">
        <v>0.70604851923955891</v>
      </c>
      <c r="W6" s="37">
        <v>0.74702891284793083</v>
      </c>
      <c r="X6" s="50">
        <v>0.61896257541733346</v>
      </c>
      <c r="Y6" s="37">
        <v>0.60053780894296482</v>
      </c>
      <c r="Z6" s="37">
        <v>0.68033786321685241</v>
      </c>
      <c r="AA6" s="37">
        <v>0.69284471642846712</v>
      </c>
      <c r="AB6" s="37">
        <v>0.61565906541150661</v>
      </c>
      <c r="AC6" s="37">
        <v>0.50125400236605644</v>
      </c>
      <c r="AD6" s="37">
        <v>0.60569702369955292</v>
      </c>
      <c r="AE6" s="50">
        <v>0.67009609365845924</v>
      </c>
      <c r="AF6" s="37">
        <v>0.59255340362010112</v>
      </c>
      <c r="AG6" s="50">
        <v>0.60153719717968146</v>
      </c>
      <c r="AH6" s="37">
        <v>0.6259923453754882</v>
      </c>
      <c r="AI6" s="37">
        <v>0.61881764059454447</v>
      </c>
      <c r="AJ6" s="37">
        <v>0.65585162319628254</v>
      </c>
      <c r="AK6" s="37">
        <v>0.66793159282408032</v>
      </c>
      <c r="AL6" s="50">
        <v>0.69767287722692073</v>
      </c>
      <c r="AM6" s="37">
        <v>0.7163722915631483</v>
      </c>
      <c r="AN6" s="37">
        <v>0.66820930219382402</v>
      </c>
      <c r="AO6" s="37">
        <v>0.54257684247321591</v>
      </c>
      <c r="AP6" s="37">
        <v>0.55931708494271415</v>
      </c>
      <c r="AQ6" s="43">
        <v>0.52719020904400582</v>
      </c>
    </row>
    <row r="7" spans="1:43" ht="20" customHeight="1" x14ac:dyDescent="0.25">
      <c r="A7" s="84"/>
      <c r="B7" s="44">
        <v>1306</v>
      </c>
      <c r="C7" s="38">
        <v>190</v>
      </c>
      <c r="D7" s="38">
        <v>289</v>
      </c>
      <c r="E7" s="38">
        <v>128</v>
      </c>
      <c r="F7" s="38">
        <v>228</v>
      </c>
      <c r="G7" s="38">
        <v>115</v>
      </c>
      <c r="H7" s="51">
        <v>246</v>
      </c>
      <c r="I7" s="38">
        <v>346</v>
      </c>
      <c r="J7" s="38">
        <v>130</v>
      </c>
      <c r="K7" s="38">
        <v>66</v>
      </c>
      <c r="L7" s="38">
        <v>126</v>
      </c>
      <c r="M7" s="51">
        <v>424</v>
      </c>
      <c r="N7" s="38">
        <v>312</v>
      </c>
      <c r="O7" s="38">
        <v>96</v>
      </c>
      <c r="P7" s="51">
        <v>500</v>
      </c>
      <c r="Q7" s="38">
        <v>504</v>
      </c>
      <c r="R7" s="51">
        <v>652</v>
      </c>
      <c r="S7" s="38">
        <v>652</v>
      </c>
      <c r="T7" s="51">
        <v>290</v>
      </c>
      <c r="U7" s="38">
        <v>295</v>
      </c>
      <c r="V7" s="38">
        <v>358</v>
      </c>
      <c r="W7" s="38">
        <v>363</v>
      </c>
      <c r="X7" s="51">
        <v>296</v>
      </c>
      <c r="Y7" s="38">
        <v>198</v>
      </c>
      <c r="Z7" s="38">
        <v>181</v>
      </c>
      <c r="AA7" s="38">
        <v>453</v>
      </c>
      <c r="AB7" s="38">
        <v>59</v>
      </c>
      <c r="AC7" s="38">
        <v>85</v>
      </c>
      <c r="AD7" s="38">
        <v>34</v>
      </c>
      <c r="AE7" s="51">
        <v>792</v>
      </c>
      <c r="AF7" s="38">
        <v>514</v>
      </c>
      <c r="AG7" s="51">
        <v>244</v>
      </c>
      <c r="AH7" s="38">
        <v>232</v>
      </c>
      <c r="AI7" s="38">
        <v>178</v>
      </c>
      <c r="AJ7" s="38">
        <v>236</v>
      </c>
      <c r="AK7" s="38">
        <v>253</v>
      </c>
      <c r="AL7" s="51">
        <v>847</v>
      </c>
      <c r="AM7" s="38">
        <v>532</v>
      </c>
      <c r="AN7" s="38">
        <v>315</v>
      </c>
      <c r="AO7" s="38">
        <v>381</v>
      </c>
      <c r="AP7" s="38">
        <v>188</v>
      </c>
      <c r="AQ7" s="44">
        <v>193</v>
      </c>
    </row>
    <row r="8" spans="1:43" ht="20" customHeight="1" x14ac:dyDescent="0.25">
      <c r="A8" s="83" t="s">
        <v>225</v>
      </c>
      <c r="B8" s="45">
        <v>0.25454894071986511</v>
      </c>
      <c r="C8" s="39">
        <v>0.22993410337882686</v>
      </c>
      <c r="D8" s="39">
        <v>0.1887444268777099</v>
      </c>
      <c r="E8" s="39">
        <v>0.21440518410487105</v>
      </c>
      <c r="F8" s="39">
        <v>0.26187873517913735</v>
      </c>
      <c r="G8" s="39">
        <v>0.25534368760118537</v>
      </c>
      <c r="H8" s="52">
        <v>0.22045573674955857</v>
      </c>
      <c r="I8" s="39">
        <v>0.20606786549255912</v>
      </c>
      <c r="J8" s="39">
        <v>0.20639200981556868</v>
      </c>
      <c r="K8" s="39">
        <v>0.18444737028049674</v>
      </c>
      <c r="L8" s="39">
        <v>0.28173451086667051</v>
      </c>
      <c r="M8" s="52">
        <v>0.21958473611194479</v>
      </c>
      <c r="N8" s="39">
        <v>0.20970528274386535</v>
      </c>
      <c r="O8" s="39">
        <v>0.19485514717143546</v>
      </c>
      <c r="P8" s="52">
        <v>0.236150428232277</v>
      </c>
      <c r="Q8" s="39">
        <v>0.22931812095493137</v>
      </c>
      <c r="R8" s="52">
        <v>0.24242220586425045</v>
      </c>
      <c r="S8" s="39">
        <v>0.26502525769052815</v>
      </c>
      <c r="T8" s="52">
        <v>0.27992183211085747</v>
      </c>
      <c r="U8" s="39">
        <v>0.28417056468431368</v>
      </c>
      <c r="V8" s="39">
        <v>0.24094313207399867</v>
      </c>
      <c r="W8" s="39">
        <v>0.20923632077319529</v>
      </c>
      <c r="X8" s="52">
        <v>0.26451941218363628</v>
      </c>
      <c r="Y8" s="39">
        <v>0.26703215978973927</v>
      </c>
      <c r="Z8" s="39">
        <v>0.21235044165901568</v>
      </c>
      <c r="AA8" s="39">
        <v>0.2315218279079112</v>
      </c>
      <c r="AB8" s="39">
        <v>0.22107801440639577</v>
      </c>
      <c r="AC8" s="39">
        <v>0.36785901535031357</v>
      </c>
      <c r="AD8" s="39">
        <v>0.2792474936075085</v>
      </c>
      <c r="AE8" s="52">
        <v>0.24277092875884257</v>
      </c>
      <c r="AF8" s="39">
        <v>0.27058485545938177</v>
      </c>
      <c r="AG8" s="52">
        <v>0.25076206543628354</v>
      </c>
      <c r="AH8" s="39">
        <v>0.28342141488617562</v>
      </c>
      <c r="AI8" s="39">
        <v>0.25091075256774947</v>
      </c>
      <c r="AJ8" s="39">
        <v>0.23950065152665106</v>
      </c>
      <c r="AK8" s="39">
        <v>0.24587627298354309</v>
      </c>
      <c r="AL8" s="52">
        <v>0.22853386595202635</v>
      </c>
      <c r="AM8" s="39">
        <v>0.22548665412786545</v>
      </c>
      <c r="AN8" s="39">
        <v>0.23333517965140491</v>
      </c>
      <c r="AO8" s="39">
        <v>0.29946571468640654</v>
      </c>
      <c r="AP8" s="39">
        <v>0.27604759621376945</v>
      </c>
      <c r="AQ8" s="45">
        <v>0.32099025384387703</v>
      </c>
    </row>
    <row r="9" spans="1:43" ht="20" customHeight="1" x14ac:dyDescent="0.25">
      <c r="A9" s="83"/>
      <c r="B9" s="46">
        <v>522</v>
      </c>
      <c r="C9" s="40">
        <v>60</v>
      </c>
      <c r="D9" s="40">
        <v>76</v>
      </c>
      <c r="E9" s="40">
        <v>38</v>
      </c>
      <c r="F9" s="40">
        <v>92</v>
      </c>
      <c r="G9" s="40">
        <v>46</v>
      </c>
      <c r="H9" s="53">
        <v>73</v>
      </c>
      <c r="I9" s="40">
        <v>98</v>
      </c>
      <c r="J9" s="40">
        <v>35</v>
      </c>
      <c r="K9" s="40">
        <v>17</v>
      </c>
      <c r="L9" s="40">
        <v>57</v>
      </c>
      <c r="M9" s="53">
        <v>125</v>
      </c>
      <c r="N9" s="40">
        <v>91</v>
      </c>
      <c r="O9" s="40">
        <v>25</v>
      </c>
      <c r="P9" s="53">
        <v>166</v>
      </c>
      <c r="Q9" s="40">
        <v>165</v>
      </c>
      <c r="R9" s="53">
        <v>240</v>
      </c>
      <c r="S9" s="40">
        <v>280</v>
      </c>
      <c r="T9" s="53">
        <v>157</v>
      </c>
      <c r="U9" s="40">
        <v>141</v>
      </c>
      <c r="V9" s="40">
        <v>122</v>
      </c>
      <c r="W9" s="40">
        <v>102</v>
      </c>
      <c r="X9" s="53">
        <v>126</v>
      </c>
      <c r="Y9" s="40">
        <v>88</v>
      </c>
      <c r="Z9" s="40">
        <v>57</v>
      </c>
      <c r="AA9" s="40">
        <v>151</v>
      </c>
      <c r="AB9" s="40">
        <v>21</v>
      </c>
      <c r="AC9" s="40">
        <v>63</v>
      </c>
      <c r="AD9" s="40">
        <v>15</v>
      </c>
      <c r="AE9" s="53">
        <v>287</v>
      </c>
      <c r="AF9" s="40">
        <v>235</v>
      </c>
      <c r="AG9" s="53">
        <v>102</v>
      </c>
      <c r="AH9" s="40">
        <v>105</v>
      </c>
      <c r="AI9" s="40">
        <v>72</v>
      </c>
      <c r="AJ9" s="40">
        <v>86</v>
      </c>
      <c r="AK9" s="40">
        <v>93</v>
      </c>
      <c r="AL9" s="53">
        <v>278</v>
      </c>
      <c r="AM9" s="40">
        <v>168</v>
      </c>
      <c r="AN9" s="40">
        <v>110</v>
      </c>
      <c r="AO9" s="40">
        <v>210</v>
      </c>
      <c r="AP9" s="40">
        <v>93</v>
      </c>
      <c r="AQ9" s="46">
        <v>117</v>
      </c>
    </row>
    <row r="10" spans="1:43" ht="20" customHeight="1" x14ac:dyDescent="0.25">
      <c r="A10" s="84" t="s">
        <v>226</v>
      </c>
      <c r="B10" s="47">
        <v>0.10819098840244899</v>
      </c>
      <c r="C10" s="41">
        <v>4.6270041031695637E-2</v>
      </c>
      <c r="D10" s="41">
        <v>9.0470328336430053E-2</v>
      </c>
      <c r="E10" s="41">
        <v>6.1614378173905894E-2</v>
      </c>
      <c r="F10" s="41">
        <v>9.1644738134481138E-2</v>
      </c>
      <c r="G10" s="41">
        <v>0.10650838454805445</v>
      </c>
      <c r="H10" s="54">
        <v>4.1288715311362092E-2</v>
      </c>
      <c r="I10" s="41">
        <v>6.2543355443086535E-2</v>
      </c>
      <c r="J10" s="41">
        <v>3.410671010959293E-2</v>
      </c>
      <c r="K10" s="41">
        <v>0.11372672272497689</v>
      </c>
      <c r="L10" s="41">
        <v>9.2919983004747381E-2</v>
      </c>
      <c r="M10" s="54">
        <v>3.7689607200158515E-2</v>
      </c>
      <c r="N10" s="41">
        <v>7.5453489817365729E-2</v>
      </c>
      <c r="O10" s="41">
        <v>7.302380991924895E-2</v>
      </c>
      <c r="P10" s="54">
        <v>5.294899886327168E-2</v>
      </c>
      <c r="Q10" s="41">
        <v>6.875415335078261E-2</v>
      </c>
      <c r="R10" s="54">
        <v>9.8255244285985505E-2</v>
      </c>
      <c r="S10" s="41">
        <v>0.11665685002766779</v>
      </c>
      <c r="T10" s="54">
        <v>0.2028774358607062</v>
      </c>
      <c r="U10" s="41">
        <v>0.1207650937100775</v>
      </c>
      <c r="V10" s="41">
        <v>5.3008348686441199E-2</v>
      </c>
      <c r="W10" s="41">
        <v>4.3734766378874274E-2</v>
      </c>
      <c r="X10" s="54">
        <v>0.11651801239903037</v>
      </c>
      <c r="Y10" s="41">
        <v>0.13243003126729661</v>
      </c>
      <c r="Z10" s="41">
        <v>0.10731169512413213</v>
      </c>
      <c r="AA10" s="41">
        <v>7.5633455663621618E-2</v>
      </c>
      <c r="AB10" s="41">
        <v>0.16326292018209704</v>
      </c>
      <c r="AC10" s="41">
        <v>0.13088698228362952</v>
      </c>
      <c r="AD10" s="41">
        <v>0.11505548269293854</v>
      </c>
      <c r="AE10" s="54">
        <v>8.7132977582697807E-2</v>
      </c>
      <c r="AF10" s="41">
        <v>0.13686174092051803</v>
      </c>
      <c r="AG10" s="54">
        <v>0.14770073738403466</v>
      </c>
      <c r="AH10" s="41">
        <v>9.0586239738337043E-2</v>
      </c>
      <c r="AI10" s="41">
        <v>0.13027160683770586</v>
      </c>
      <c r="AJ10" s="41">
        <v>0.1046477252770668</v>
      </c>
      <c r="AK10" s="41">
        <v>8.6192134192375841E-2</v>
      </c>
      <c r="AL10" s="54">
        <v>7.3793256821053588E-2</v>
      </c>
      <c r="AM10" s="41">
        <v>5.814105430898589E-2</v>
      </c>
      <c r="AN10" s="41">
        <v>9.8455518154770216E-2</v>
      </c>
      <c r="AO10" s="41">
        <v>0.1579574428403778</v>
      </c>
      <c r="AP10" s="41">
        <v>0.16463531884351643</v>
      </c>
      <c r="AQ10" s="47">
        <v>0.15181953711211676</v>
      </c>
    </row>
    <row r="11" spans="1:43" ht="20" customHeight="1" x14ac:dyDescent="0.25">
      <c r="A11" s="84"/>
      <c r="B11" s="44">
        <v>222</v>
      </c>
      <c r="C11" s="38">
        <v>12</v>
      </c>
      <c r="D11" s="38">
        <v>36</v>
      </c>
      <c r="E11" s="38">
        <v>11</v>
      </c>
      <c r="F11" s="38">
        <v>32</v>
      </c>
      <c r="G11" s="38">
        <v>19</v>
      </c>
      <c r="H11" s="51">
        <v>14</v>
      </c>
      <c r="I11" s="38">
        <v>30</v>
      </c>
      <c r="J11" s="38">
        <v>6</v>
      </c>
      <c r="K11" s="38">
        <v>11</v>
      </c>
      <c r="L11" s="38">
        <v>19</v>
      </c>
      <c r="M11" s="51">
        <v>22</v>
      </c>
      <c r="N11" s="38">
        <v>33</v>
      </c>
      <c r="O11" s="38">
        <v>10</v>
      </c>
      <c r="P11" s="51">
        <v>37</v>
      </c>
      <c r="Q11" s="38">
        <v>49</v>
      </c>
      <c r="R11" s="51">
        <v>97</v>
      </c>
      <c r="S11" s="38">
        <v>123</v>
      </c>
      <c r="T11" s="51">
        <v>114</v>
      </c>
      <c r="U11" s="38">
        <v>60</v>
      </c>
      <c r="V11" s="38">
        <v>27</v>
      </c>
      <c r="W11" s="38">
        <v>21</v>
      </c>
      <c r="X11" s="51">
        <v>56</v>
      </c>
      <c r="Y11" s="38">
        <v>44</v>
      </c>
      <c r="Z11" s="38">
        <v>29</v>
      </c>
      <c r="AA11" s="38">
        <v>49</v>
      </c>
      <c r="AB11" s="38">
        <v>16</v>
      </c>
      <c r="AC11" s="38">
        <v>22</v>
      </c>
      <c r="AD11" s="38">
        <v>6</v>
      </c>
      <c r="AE11" s="51">
        <v>103</v>
      </c>
      <c r="AF11" s="38">
        <v>119</v>
      </c>
      <c r="AG11" s="51">
        <v>60</v>
      </c>
      <c r="AH11" s="38">
        <v>34</v>
      </c>
      <c r="AI11" s="38">
        <v>38</v>
      </c>
      <c r="AJ11" s="38">
        <v>38</v>
      </c>
      <c r="AK11" s="38">
        <v>33</v>
      </c>
      <c r="AL11" s="51">
        <v>90</v>
      </c>
      <c r="AM11" s="38">
        <v>43</v>
      </c>
      <c r="AN11" s="38">
        <v>46</v>
      </c>
      <c r="AO11" s="38">
        <v>111</v>
      </c>
      <c r="AP11" s="38">
        <v>55</v>
      </c>
      <c r="AQ11" s="44">
        <v>56</v>
      </c>
    </row>
    <row r="12" spans="1:43" ht="20" customHeight="1" x14ac:dyDescent="0.25">
      <c r="A12" s="83" t="s">
        <v>227</v>
      </c>
      <c r="B12" s="45">
        <v>0.89180901159755055</v>
      </c>
      <c r="C12" s="39">
        <v>0.95372995896830437</v>
      </c>
      <c r="D12" s="39">
        <v>0.90952967166356968</v>
      </c>
      <c r="E12" s="39">
        <v>0.93838562182609409</v>
      </c>
      <c r="F12" s="39">
        <v>0.90835526186551874</v>
      </c>
      <c r="G12" s="39">
        <v>0.89349161545194533</v>
      </c>
      <c r="H12" s="52">
        <v>0.95871128468863831</v>
      </c>
      <c r="I12" s="39">
        <v>0.93745664455691335</v>
      </c>
      <c r="J12" s="39">
        <v>0.96589328989040724</v>
      </c>
      <c r="K12" s="39">
        <v>0.88627327727502347</v>
      </c>
      <c r="L12" s="39">
        <v>0.90708001699525287</v>
      </c>
      <c r="M12" s="52">
        <v>0.96231039279984132</v>
      </c>
      <c r="N12" s="39">
        <v>0.92454651018263401</v>
      </c>
      <c r="O12" s="39">
        <v>0.92697619008075094</v>
      </c>
      <c r="P12" s="52">
        <v>0.94705100113672858</v>
      </c>
      <c r="Q12" s="39">
        <v>0.93124584664921772</v>
      </c>
      <c r="R12" s="52">
        <v>0.90174475571401436</v>
      </c>
      <c r="S12" s="39">
        <v>0.8833431499723331</v>
      </c>
      <c r="T12" s="52">
        <v>0.79712256413929428</v>
      </c>
      <c r="U12" s="39">
        <v>0.87923490628992229</v>
      </c>
      <c r="V12" s="39">
        <v>0.94699165131355845</v>
      </c>
      <c r="W12" s="39">
        <v>0.95626523362112592</v>
      </c>
      <c r="X12" s="52">
        <v>0.88348198760096919</v>
      </c>
      <c r="Y12" s="39">
        <v>0.86756996873270342</v>
      </c>
      <c r="Z12" s="39">
        <v>0.89268830487586792</v>
      </c>
      <c r="AA12" s="39">
        <v>0.92436654433637866</v>
      </c>
      <c r="AB12" s="39">
        <v>0.83673707981790257</v>
      </c>
      <c r="AC12" s="39">
        <v>0.86911301771636984</v>
      </c>
      <c r="AD12" s="39">
        <v>0.88494451730706147</v>
      </c>
      <c r="AE12" s="52">
        <v>0.91286702241730211</v>
      </c>
      <c r="AF12" s="39">
        <v>0.86313825907948238</v>
      </c>
      <c r="AG12" s="52">
        <v>0.852299262615965</v>
      </c>
      <c r="AH12" s="39">
        <v>0.90941376026166354</v>
      </c>
      <c r="AI12" s="39">
        <v>0.86972839316229378</v>
      </c>
      <c r="AJ12" s="39">
        <v>0.89535227472293333</v>
      </c>
      <c r="AK12" s="39">
        <v>0.91380786580762408</v>
      </c>
      <c r="AL12" s="52">
        <v>0.92620674317894713</v>
      </c>
      <c r="AM12" s="39">
        <v>0.94185894569101447</v>
      </c>
      <c r="AN12" s="39">
        <v>0.9015444818452294</v>
      </c>
      <c r="AO12" s="39">
        <v>0.84204255715962228</v>
      </c>
      <c r="AP12" s="39">
        <v>0.83536468115648321</v>
      </c>
      <c r="AQ12" s="45">
        <v>0.84818046288788262</v>
      </c>
    </row>
    <row r="13" spans="1:43" ht="20" customHeight="1" x14ac:dyDescent="0.25">
      <c r="A13" s="85"/>
      <c r="B13" s="48">
        <v>1828</v>
      </c>
      <c r="C13" s="42">
        <v>250</v>
      </c>
      <c r="D13" s="42">
        <v>365</v>
      </c>
      <c r="E13" s="42">
        <v>166</v>
      </c>
      <c r="F13" s="42">
        <v>321</v>
      </c>
      <c r="G13" s="42">
        <v>161</v>
      </c>
      <c r="H13" s="57">
        <v>319</v>
      </c>
      <c r="I13" s="42">
        <v>444</v>
      </c>
      <c r="J13" s="42">
        <v>166</v>
      </c>
      <c r="K13" s="42">
        <v>84</v>
      </c>
      <c r="L13" s="42">
        <v>182</v>
      </c>
      <c r="M13" s="57">
        <v>549</v>
      </c>
      <c r="N13" s="42">
        <v>403</v>
      </c>
      <c r="O13" s="42">
        <v>121</v>
      </c>
      <c r="P13" s="57">
        <v>667</v>
      </c>
      <c r="Q13" s="42">
        <v>669</v>
      </c>
      <c r="R13" s="57">
        <v>891</v>
      </c>
      <c r="S13" s="42">
        <v>932</v>
      </c>
      <c r="T13" s="57">
        <v>447</v>
      </c>
      <c r="U13" s="42">
        <v>436</v>
      </c>
      <c r="V13" s="42">
        <v>481</v>
      </c>
      <c r="W13" s="42">
        <v>465</v>
      </c>
      <c r="X13" s="57">
        <v>422</v>
      </c>
      <c r="Y13" s="42">
        <v>286</v>
      </c>
      <c r="Z13" s="42">
        <v>238</v>
      </c>
      <c r="AA13" s="42">
        <v>604</v>
      </c>
      <c r="AB13" s="42">
        <v>81</v>
      </c>
      <c r="AC13" s="42">
        <v>148</v>
      </c>
      <c r="AD13" s="42">
        <v>49</v>
      </c>
      <c r="AE13" s="57">
        <v>1079</v>
      </c>
      <c r="AF13" s="42">
        <v>749</v>
      </c>
      <c r="AG13" s="57">
        <v>345</v>
      </c>
      <c r="AH13" s="42">
        <v>337</v>
      </c>
      <c r="AI13" s="42">
        <v>251</v>
      </c>
      <c r="AJ13" s="42">
        <v>323</v>
      </c>
      <c r="AK13" s="42">
        <v>346</v>
      </c>
      <c r="AL13" s="57">
        <v>1125</v>
      </c>
      <c r="AM13" s="42">
        <v>700</v>
      </c>
      <c r="AN13" s="42">
        <v>425</v>
      </c>
      <c r="AO13" s="42">
        <v>591</v>
      </c>
      <c r="AP13" s="42">
        <v>281</v>
      </c>
      <c r="AQ13" s="48">
        <v>310</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4" display="Return to index" xr:uid="{452A4402-7250-46BB-93CB-DE955B592866}"/>
  </hyperlinks>
  <pageMargins left="0.7" right="0.7" top="0.75" bottom="0.75" header="0.3" footer="0.3"/>
  <headerFooter alignWithMargins="0"/>
  <drawing r:id="rId1"/>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0.51943799581116512</v>
      </c>
      <c r="C6" s="37">
        <v>0.62037836720693851</v>
      </c>
      <c r="D6" s="37">
        <v>0.54627315064538129</v>
      </c>
      <c r="E6" s="37">
        <v>0.69815917502570879</v>
      </c>
      <c r="F6" s="37">
        <v>0.57940683418547301</v>
      </c>
      <c r="G6" s="37">
        <v>0.41185208376636007</v>
      </c>
      <c r="H6" s="50">
        <v>0.66368047955698128</v>
      </c>
      <c r="I6" s="37">
        <v>0.54847106814603752</v>
      </c>
      <c r="J6" s="37">
        <v>0.6976897632448853</v>
      </c>
      <c r="K6" s="37">
        <v>0.4842142291448725</v>
      </c>
      <c r="L6" s="37">
        <v>0.54845694391866184</v>
      </c>
      <c r="M6" s="50">
        <v>0.65992862417239051</v>
      </c>
      <c r="N6" s="37">
        <v>0.5030425378608947</v>
      </c>
      <c r="O6" s="37">
        <v>0.66116059882516165</v>
      </c>
      <c r="P6" s="50">
        <v>0.57371019707374937</v>
      </c>
      <c r="Q6" s="37">
        <v>0.6175830476842642</v>
      </c>
      <c r="R6" s="50">
        <v>0.50846702659541021</v>
      </c>
      <c r="S6" s="37">
        <v>0.53067636431605014</v>
      </c>
      <c r="T6" s="50">
        <v>0.34646794606770015</v>
      </c>
      <c r="U6" s="37">
        <v>0.42972444436785051</v>
      </c>
      <c r="V6" s="37">
        <v>0.59441146456399185</v>
      </c>
      <c r="W6" s="37">
        <v>0.73232773352133163</v>
      </c>
      <c r="X6" s="50">
        <v>0.5013902587091017</v>
      </c>
      <c r="Y6" s="37">
        <v>0.46308205324920093</v>
      </c>
      <c r="Z6" s="37">
        <v>0.49601821344451169</v>
      </c>
      <c r="AA6" s="37">
        <v>0.59262974510447231</v>
      </c>
      <c r="AB6" s="37">
        <v>0.50620828595968548</v>
      </c>
      <c r="AC6" s="37">
        <v>0.47132980429058663</v>
      </c>
      <c r="AD6" s="37">
        <v>0.43016188205434586</v>
      </c>
      <c r="AE6" s="50">
        <v>0.54573152976090089</v>
      </c>
      <c r="AF6" s="37">
        <v>0.483639011227531</v>
      </c>
      <c r="AG6" s="50">
        <v>0.48716837063622298</v>
      </c>
      <c r="AH6" s="37">
        <v>0.55669555736643528</v>
      </c>
      <c r="AI6" s="37">
        <v>0.52724305667478144</v>
      </c>
      <c r="AJ6" s="37">
        <v>0.49472161562659733</v>
      </c>
      <c r="AK6" s="37">
        <v>0.50430588594040604</v>
      </c>
      <c r="AL6" s="50">
        <v>0.5820159632741525</v>
      </c>
      <c r="AM6" s="37">
        <v>0.63171784858696067</v>
      </c>
      <c r="AN6" s="37">
        <v>0.50370360541794024</v>
      </c>
      <c r="AO6" s="37">
        <v>0.42291944141556231</v>
      </c>
      <c r="AP6" s="37">
        <v>0.39911156048100976</v>
      </c>
      <c r="AQ6" s="43">
        <v>0.44480222700446181</v>
      </c>
    </row>
    <row r="7" spans="1:43" ht="20" customHeight="1" x14ac:dyDescent="0.25">
      <c r="A7" s="84"/>
      <c r="B7" s="44">
        <v>1065</v>
      </c>
      <c r="C7" s="38">
        <v>163</v>
      </c>
      <c r="D7" s="38">
        <v>219</v>
      </c>
      <c r="E7" s="38">
        <v>124</v>
      </c>
      <c r="F7" s="38">
        <v>205</v>
      </c>
      <c r="G7" s="38">
        <v>74</v>
      </c>
      <c r="H7" s="51">
        <v>221</v>
      </c>
      <c r="I7" s="38">
        <v>260</v>
      </c>
      <c r="J7" s="38">
        <v>120</v>
      </c>
      <c r="K7" s="38">
        <v>46</v>
      </c>
      <c r="L7" s="38">
        <v>110</v>
      </c>
      <c r="M7" s="51">
        <v>377</v>
      </c>
      <c r="N7" s="38">
        <v>219</v>
      </c>
      <c r="O7" s="38">
        <v>86</v>
      </c>
      <c r="P7" s="51">
        <v>404</v>
      </c>
      <c r="Q7" s="38">
        <v>443</v>
      </c>
      <c r="R7" s="51">
        <v>503</v>
      </c>
      <c r="S7" s="38">
        <v>560</v>
      </c>
      <c r="T7" s="51">
        <v>194</v>
      </c>
      <c r="U7" s="38">
        <v>213</v>
      </c>
      <c r="V7" s="38">
        <v>302</v>
      </c>
      <c r="W7" s="38">
        <v>356</v>
      </c>
      <c r="X7" s="51">
        <v>239</v>
      </c>
      <c r="Y7" s="38">
        <v>153</v>
      </c>
      <c r="Z7" s="38">
        <v>132</v>
      </c>
      <c r="AA7" s="38">
        <v>388</v>
      </c>
      <c r="AB7" s="38">
        <v>49</v>
      </c>
      <c r="AC7" s="38">
        <v>80</v>
      </c>
      <c r="AD7" s="38">
        <v>24</v>
      </c>
      <c r="AE7" s="51">
        <v>645</v>
      </c>
      <c r="AF7" s="38">
        <v>420</v>
      </c>
      <c r="AG7" s="51">
        <v>197</v>
      </c>
      <c r="AH7" s="38">
        <v>206</v>
      </c>
      <c r="AI7" s="38">
        <v>152</v>
      </c>
      <c r="AJ7" s="38">
        <v>178</v>
      </c>
      <c r="AK7" s="38">
        <v>191</v>
      </c>
      <c r="AL7" s="51">
        <v>707</v>
      </c>
      <c r="AM7" s="38">
        <v>469</v>
      </c>
      <c r="AN7" s="38">
        <v>238</v>
      </c>
      <c r="AO7" s="38">
        <v>297</v>
      </c>
      <c r="AP7" s="38">
        <v>134</v>
      </c>
      <c r="AQ7" s="44">
        <v>163</v>
      </c>
    </row>
    <row r="8" spans="1:43" ht="20" customHeight="1" x14ac:dyDescent="0.25">
      <c r="A8" s="83" t="s">
        <v>225</v>
      </c>
      <c r="B8" s="45">
        <v>0.32035261104725726</v>
      </c>
      <c r="C8" s="39">
        <v>0.30871173620579351</v>
      </c>
      <c r="D8" s="39">
        <v>0.33623211439018702</v>
      </c>
      <c r="E8" s="39">
        <v>0.22114708091407703</v>
      </c>
      <c r="F8" s="39">
        <v>0.26733237559867828</v>
      </c>
      <c r="G8" s="39">
        <v>0.36014789954190296</v>
      </c>
      <c r="H8" s="52">
        <v>0.2721997518174557</v>
      </c>
      <c r="I8" s="39">
        <v>0.34288808995731807</v>
      </c>
      <c r="J8" s="39">
        <v>0.24449522247542316</v>
      </c>
      <c r="K8" s="39">
        <v>0.3146758122893345</v>
      </c>
      <c r="L8" s="39">
        <v>0.31647112315254877</v>
      </c>
      <c r="M8" s="52">
        <v>0.27847840733356466</v>
      </c>
      <c r="N8" s="39">
        <v>0.34846383847415702</v>
      </c>
      <c r="O8" s="39">
        <v>0.28362225610842151</v>
      </c>
      <c r="P8" s="52">
        <v>0.32036258461059725</v>
      </c>
      <c r="Q8" s="39">
        <v>0.28222267663626666</v>
      </c>
      <c r="R8" s="52">
        <v>0.3377646927389254</v>
      </c>
      <c r="S8" s="39">
        <v>0.30457641409735725</v>
      </c>
      <c r="T8" s="52">
        <v>0.38068515152130217</v>
      </c>
      <c r="U8" s="39">
        <v>0.35476979756291904</v>
      </c>
      <c r="V8" s="39">
        <v>0.30890852947842024</v>
      </c>
      <c r="W8" s="39">
        <v>0.22753844349933167</v>
      </c>
      <c r="X8" s="52">
        <v>0.3331875823927466</v>
      </c>
      <c r="Y8" s="39">
        <v>0.3251366319603794</v>
      </c>
      <c r="Z8" s="39">
        <v>0.34765935848707002</v>
      </c>
      <c r="AA8" s="39">
        <v>0.28270873774116934</v>
      </c>
      <c r="AB8" s="39">
        <v>0.29045075793413888</v>
      </c>
      <c r="AC8" s="39">
        <v>0.37377518816637839</v>
      </c>
      <c r="AD8" s="39">
        <v>0.38217089891033273</v>
      </c>
      <c r="AE8" s="52">
        <v>0.31089294406559886</v>
      </c>
      <c r="AF8" s="39">
        <v>0.33323206928555138</v>
      </c>
      <c r="AG8" s="52">
        <v>0.32631009769996672</v>
      </c>
      <c r="AH8" s="39">
        <v>0.26861635576982767</v>
      </c>
      <c r="AI8" s="39">
        <v>0.29567402945326515</v>
      </c>
      <c r="AJ8" s="39">
        <v>0.37244750870421733</v>
      </c>
      <c r="AK8" s="39">
        <v>0.36463572339506006</v>
      </c>
      <c r="AL8" s="52">
        <v>0.29881389862683116</v>
      </c>
      <c r="AM8" s="39">
        <v>0.27080835513608181</v>
      </c>
      <c r="AN8" s="39">
        <v>0.34294059784562103</v>
      </c>
      <c r="AO8" s="39">
        <v>0.35251316240807662</v>
      </c>
      <c r="AP8" s="39">
        <v>0.36277162715678768</v>
      </c>
      <c r="AQ8" s="45">
        <v>0.34308419285028846</v>
      </c>
    </row>
    <row r="9" spans="1:43" ht="20" customHeight="1" x14ac:dyDescent="0.25">
      <c r="A9" s="83"/>
      <c r="B9" s="46">
        <v>657</v>
      </c>
      <c r="C9" s="40">
        <v>81</v>
      </c>
      <c r="D9" s="40">
        <v>135</v>
      </c>
      <c r="E9" s="40">
        <v>39</v>
      </c>
      <c r="F9" s="40">
        <v>94</v>
      </c>
      <c r="G9" s="40">
        <v>65</v>
      </c>
      <c r="H9" s="53">
        <v>91</v>
      </c>
      <c r="I9" s="40">
        <v>162</v>
      </c>
      <c r="J9" s="40">
        <v>42</v>
      </c>
      <c r="K9" s="40">
        <v>30</v>
      </c>
      <c r="L9" s="40">
        <v>64</v>
      </c>
      <c r="M9" s="53">
        <v>159</v>
      </c>
      <c r="N9" s="40">
        <v>152</v>
      </c>
      <c r="O9" s="40">
        <v>37</v>
      </c>
      <c r="P9" s="53">
        <v>225</v>
      </c>
      <c r="Q9" s="40">
        <v>203</v>
      </c>
      <c r="R9" s="53">
        <v>334</v>
      </c>
      <c r="S9" s="40">
        <v>321</v>
      </c>
      <c r="T9" s="53">
        <v>213</v>
      </c>
      <c r="U9" s="40">
        <v>176</v>
      </c>
      <c r="V9" s="40">
        <v>157</v>
      </c>
      <c r="W9" s="40">
        <v>111</v>
      </c>
      <c r="X9" s="53">
        <v>159</v>
      </c>
      <c r="Y9" s="40">
        <v>107</v>
      </c>
      <c r="Z9" s="40">
        <v>93</v>
      </c>
      <c r="AA9" s="40">
        <v>185</v>
      </c>
      <c r="AB9" s="40">
        <v>28</v>
      </c>
      <c r="AC9" s="40">
        <v>64</v>
      </c>
      <c r="AD9" s="40">
        <v>21</v>
      </c>
      <c r="AE9" s="53">
        <v>367</v>
      </c>
      <c r="AF9" s="40">
        <v>289</v>
      </c>
      <c r="AG9" s="53">
        <v>132</v>
      </c>
      <c r="AH9" s="40">
        <v>99</v>
      </c>
      <c r="AI9" s="40">
        <v>85</v>
      </c>
      <c r="AJ9" s="40">
        <v>134</v>
      </c>
      <c r="AK9" s="40">
        <v>138</v>
      </c>
      <c r="AL9" s="53">
        <v>363</v>
      </c>
      <c r="AM9" s="40">
        <v>201</v>
      </c>
      <c r="AN9" s="40">
        <v>162</v>
      </c>
      <c r="AO9" s="40">
        <v>247</v>
      </c>
      <c r="AP9" s="40">
        <v>122</v>
      </c>
      <c r="AQ9" s="46">
        <v>125</v>
      </c>
    </row>
    <row r="10" spans="1:43" ht="20" customHeight="1" x14ac:dyDescent="0.25">
      <c r="A10" s="84" t="s">
        <v>226</v>
      </c>
      <c r="B10" s="47">
        <v>0.16020939314157609</v>
      </c>
      <c r="C10" s="41">
        <v>7.0909896587268262E-2</v>
      </c>
      <c r="D10" s="41">
        <v>0.11749473496443068</v>
      </c>
      <c r="E10" s="41">
        <v>8.0693744060213846E-2</v>
      </c>
      <c r="F10" s="41">
        <v>0.15326079021584829</v>
      </c>
      <c r="G10" s="41">
        <v>0.22800001669173689</v>
      </c>
      <c r="H10" s="54">
        <v>6.4119768625563359E-2</v>
      </c>
      <c r="I10" s="41">
        <v>0.10864084189664305</v>
      </c>
      <c r="J10" s="41">
        <v>5.7815014279691629E-2</v>
      </c>
      <c r="K10" s="41">
        <v>0.20110995856579295</v>
      </c>
      <c r="L10" s="41">
        <v>0.1350719329287893</v>
      </c>
      <c r="M10" s="54">
        <v>6.1592968494044484E-2</v>
      </c>
      <c r="N10" s="41">
        <v>0.14849362366494753</v>
      </c>
      <c r="O10" s="41">
        <v>5.5217145066416708E-2</v>
      </c>
      <c r="P10" s="54">
        <v>0.10592721831565402</v>
      </c>
      <c r="Q10" s="41">
        <v>0.10019427567946874</v>
      </c>
      <c r="R10" s="54">
        <v>0.15376828066566456</v>
      </c>
      <c r="S10" s="41">
        <v>0.16474722158659372</v>
      </c>
      <c r="T10" s="54">
        <v>0.27284690241099802</v>
      </c>
      <c r="U10" s="41">
        <v>0.21550575806922914</v>
      </c>
      <c r="V10" s="41">
        <v>9.6680005957586954E-2</v>
      </c>
      <c r="W10" s="41">
        <v>4.0133822979337104E-2</v>
      </c>
      <c r="X10" s="54">
        <v>0.16542215889815087</v>
      </c>
      <c r="Y10" s="41">
        <v>0.21178131479042009</v>
      </c>
      <c r="Z10" s="41">
        <v>0.15632242806841845</v>
      </c>
      <c r="AA10" s="41">
        <v>0.12466151715435821</v>
      </c>
      <c r="AB10" s="41">
        <v>0.20334095610617545</v>
      </c>
      <c r="AC10" s="41">
        <v>0.15489500754303448</v>
      </c>
      <c r="AD10" s="41">
        <v>0.18766721903532141</v>
      </c>
      <c r="AE10" s="54">
        <v>0.14337552617350061</v>
      </c>
      <c r="AF10" s="41">
        <v>0.18312891948691873</v>
      </c>
      <c r="AG10" s="54">
        <v>0.18652153166381022</v>
      </c>
      <c r="AH10" s="41">
        <v>0.17468808686373763</v>
      </c>
      <c r="AI10" s="41">
        <v>0.17708291387195307</v>
      </c>
      <c r="AJ10" s="41">
        <v>0.13283087566918514</v>
      </c>
      <c r="AK10" s="41">
        <v>0.13105839066453373</v>
      </c>
      <c r="AL10" s="54">
        <v>0.11917013809901743</v>
      </c>
      <c r="AM10" s="41">
        <v>9.7473796276956529E-2</v>
      </c>
      <c r="AN10" s="41">
        <v>0.15335579673643721</v>
      </c>
      <c r="AO10" s="41">
        <v>0.22456739617636121</v>
      </c>
      <c r="AP10" s="41">
        <v>0.2381168123622025</v>
      </c>
      <c r="AQ10" s="47">
        <v>0.21211358014524923</v>
      </c>
    </row>
    <row r="11" spans="1:43" ht="20" customHeight="1" x14ac:dyDescent="0.25">
      <c r="A11" s="84"/>
      <c r="B11" s="44">
        <v>328</v>
      </c>
      <c r="C11" s="38">
        <v>19</v>
      </c>
      <c r="D11" s="38">
        <v>47</v>
      </c>
      <c r="E11" s="38">
        <v>14</v>
      </c>
      <c r="F11" s="38">
        <v>54</v>
      </c>
      <c r="G11" s="38">
        <v>41</v>
      </c>
      <c r="H11" s="51">
        <v>21</v>
      </c>
      <c r="I11" s="38">
        <v>51</v>
      </c>
      <c r="J11" s="38">
        <v>10</v>
      </c>
      <c r="K11" s="38">
        <v>19</v>
      </c>
      <c r="L11" s="38">
        <v>27</v>
      </c>
      <c r="M11" s="51">
        <v>35</v>
      </c>
      <c r="N11" s="38">
        <v>65</v>
      </c>
      <c r="O11" s="38">
        <v>7</v>
      </c>
      <c r="P11" s="51">
        <v>75</v>
      </c>
      <c r="Q11" s="38">
        <v>72</v>
      </c>
      <c r="R11" s="51">
        <v>152</v>
      </c>
      <c r="S11" s="38">
        <v>174</v>
      </c>
      <c r="T11" s="51">
        <v>153</v>
      </c>
      <c r="U11" s="38">
        <v>107</v>
      </c>
      <c r="V11" s="38">
        <v>49</v>
      </c>
      <c r="W11" s="38">
        <v>19</v>
      </c>
      <c r="X11" s="51">
        <v>79</v>
      </c>
      <c r="Y11" s="38">
        <v>70</v>
      </c>
      <c r="Z11" s="38">
        <v>42</v>
      </c>
      <c r="AA11" s="38">
        <v>82</v>
      </c>
      <c r="AB11" s="38">
        <v>20</v>
      </c>
      <c r="AC11" s="38">
        <v>26</v>
      </c>
      <c r="AD11" s="38">
        <v>10</v>
      </c>
      <c r="AE11" s="51">
        <v>169</v>
      </c>
      <c r="AF11" s="38">
        <v>159</v>
      </c>
      <c r="AG11" s="51">
        <v>76</v>
      </c>
      <c r="AH11" s="38">
        <v>65</v>
      </c>
      <c r="AI11" s="38">
        <v>51</v>
      </c>
      <c r="AJ11" s="38">
        <v>48</v>
      </c>
      <c r="AK11" s="38">
        <v>50</v>
      </c>
      <c r="AL11" s="51">
        <v>145</v>
      </c>
      <c r="AM11" s="38">
        <v>72</v>
      </c>
      <c r="AN11" s="38">
        <v>72</v>
      </c>
      <c r="AO11" s="38">
        <v>158</v>
      </c>
      <c r="AP11" s="38">
        <v>80</v>
      </c>
      <c r="AQ11" s="44">
        <v>78</v>
      </c>
    </row>
    <row r="12" spans="1:43" ht="20" customHeight="1" x14ac:dyDescent="0.25">
      <c r="A12" s="83" t="s">
        <v>227</v>
      </c>
      <c r="B12" s="45">
        <v>0.83979060685842399</v>
      </c>
      <c r="C12" s="39">
        <v>0.92909010341273168</v>
      </c>
      <c r="D12" s="39">
        <v>0.88250526503556914</v>
      </c>
      <c r="E12" s="39">
        <v>0.91930625593978599</v>
      </c>
      <c r="F12" s="39">
        <v>0.84673920978415185</v>
      </c>
      <c r="G12" s="39">
        <v>0.77199998330826292</v>
      </c>
      <c r="H12" s="52">
        <v>0.9358802313744371</v>
      </c>
      <c r="I12" s="39">
        <v>0.89135915810335686</v>
      </c>
      <c r="J12" s="39">
        <v>0.94218498572030862</v>
      </c>
      <c r="K12" s="39">
        <v>0.79889004143420717</v>
      </c>
      <c r="L12" s="39">
        <v>0.86492806707121095</v>
      </c>
      <c r="M12" s="52">
        <v>0.93840703150595528</v>
      </c>
      <c r="N12" s="39">
        <v>0.85150637633505244</v>
      </c>
      <c r="O12" s="39">
        <v>0.94478285493358327</v>
      </c>
      <c r="P12" s="52">
        <v>0.89407278168434601</v>
      </c>
      <c r="Q12" s="39">
        <v>0.89980572432053096</v>
      </c>
      <c r="R12" s="52">
        <v>0.8462317193343355</v>
      </c>
      <c r="S12" s="39">
        <v>0.83525277841340628</v>
      </c>
      <c r="T12" s="52">
        <v>0.72715309758900271</v>
      </c>
      <c r="U12" s="39">
        <v>0.78449424193077077</v>
      </c>
      <c r="V12" s="39">
        <v>0.90331999404241248</v>
      </c>
      <c r="W12" s="39">
        <v>0.95986617702066301</v>
      </c>
      <c r="X12" s="52">
        <v>0.83457784110184885</v>
      </c>
      <c r="Y12" s="39">
        <v>0.78821868520958049</v>
      </c>
      <c r="Z12" s="39">
        <v>0.84367757193158188</v>
      </c>
      <c r="AA12" s="39">
        <v>0.87533848284564175</v>
      </c>
      <c r="AB12" s="39">
        <v>0.79665904389382458</v>
      </c>
      <c r="AC12" s="39">
        <v>0.84510499245696513</v>
      </c>
      <c r="AD12" s="39">
        <v>0.81233278096467854</v>
      </c>
      <c r="AE12" s="52">
        <v>0.8566244738264992</v>
      </c>
      <c r="AF12" s="39">
        <v>0.81687108051308133</v>
      </c>
      <c r="AG12" s="52">
        <v>0.81347846833618975</v>
      </c>
      <c r="AH12" s="39">
        <v>0.82531191313626306</v>
      </c>
      <c r="AI12" s="39">
        <v>0.82291708612804682</v>
      </c>
      <c r="AJ12" s="39">
        <v>0.86716912433081494</v>
      </c>
      <c r="AK12" s="39">
        <v>0.86894160933546627</v>
      </c>
      <c r="AL12" s="52">
        <v>0.88082986190098356</v>
      </c>
      <c r="AM12" s="39">
        <v>0.90252620372304326</v>
      </c>
      <c r="AN12" s="39">
        <v>0.8466442032635626</v>
      </c>
      <c r="AO12" s="39">
        <v>0.77543260382363843</v>
      </c>
      <c r="AP12" s="39">
        <v>0.76188318763779772</v>
      </c>
      <c r="AQ12" s="45">
        <v>0.78788641985475039</v>
      </c>
    </row>
    <row r="13" spans="1:43" ht="20" customHeight="1" x14ac:dyDescent="0.25">
      <c r="A13" s="85"/>
      <c r="B13" s="48">
        <v>1722</v>
      </c>
      <c r="C13" s="42">
        <v>244</v>
      </c>
      <c r="D13" s="42">
        <v>354</v>
      </c>
      <c r="E13" s="42">
        <v>163</v>
      </c>
      <c r="F13" s="42">
        <v>299</v>
      </c>
      <c r="G13" s="42">
        <v>139</v>
      </c>
      <c r="H13" s="57">
        <v>312</v>
      </c>
      <c r="I13" s="42">
        <v>422</v>
      </c>
      <c r="J13" s="42">
        <v>162</v>
      </c>
      <c r="K13" s="42">
        <v>75</v>
      </c>
      <c r="L13" s="42">
        <v>174</v>
      </c>
      <c r="M13" s="57">
        <v>536</v>
      </c>
      <c r="N13" s="42">
        <v>371</v>
      </c>
      <c r="O13" s="42">
        <v>123</v>
      </c>
      <c r="P13" s="57">
        <v>629</v>
      </c>
      <c r="Q13" s="42">
        <v>646</v>
      </c>
      <c r="R13" s="57">
        <v>836</v>
      </c>
      <c r="S13" s="42">
        <v>881</v>
      </c>
      <c r="T13" s="57">
        <v>408</v>
      </c>
      <c r="U13" s="42">
        <v>389</v>
      </c>
      <c r="V13" s="42">
        <v>459</v>
      </c>
      <c r="W13" s="42">
        <v>466</v>
      </c>
      <c r="X13" s="57">
        <v>399</v>
      </c>
      <c r="Y13" s="42">
        <v>260</v>
      </c>
      <c r="Z13" s="42">
        <v>225</v>
      </c>
      <c r="AA13" s="42">
        <v>572</v>
      </c>
      <c r="AB13" s="42">
        <v>77</v>
      </c>
      <c r="AC13" s="42">
        <v>144</v>
      </c>
      <c r="AD13" s="42">
        <v>45</v>
      </c>
      <c r="AE13" s="57">
        <v>1012</v>
      </c>
      <c r="AF13" s="42">
        <v>709</v>
      </c>
      <c r="AG13" s="57">
        <v>330</v>
      </c>
      <c r="AH13" s="42">
        <v>306</v>
      </c>
      <c r="AI13" s="42">
        <v>237</v>
      </c>
      <c r="AJ13" s="42">
        <v>312</v>
      </c>
      <c r="AK13" s="42">
        <v>329</v>
      </c>
      <c r="AL13" s="57">
        <v>1070</v>
      </c>
      <c r="AM13" s="42">
        <v>671</v>
      </c>
      <c r="AN13" s="42">
        <v>399</v>
      </c>
      <c r="AO13" s="42">
        <v>544</v>
      </c>
      <c r="AP13" s="42">
        <v>256</v>
      </c>
      <c r="AQ13" s="48">
        <v>288</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5" display="Return to index" xr:uid="{6670A93D-9738-40AD-9B93-1570725F56B9}"/>
  </hyperlinks>
  <pageMargins left="0.7" right="0.7" top="0.75" bottom="0.75" header="0.3" footer="0.3"/>
  <headerFooter alignWithMargins="0"/>
  <drawing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0.51481730588066299</v>
      </c>
      <c r="C6" s="37">
        <v>0.61391023059016758</v>
      </c>
      <c r="D6" s="37">
        <v>0.55524471954916887</v>
      </c>
      <c r="E6" s="37">
        <v>0.67987219191725945</v>
      </c>
      <c r="F6" s="37">
        <v>0.49628005973262285</v>
      </c>
      <c r="G6" s="37">
        <v>0.52560276553527818</v>
      </c>
      <c r="H6" s="50">
        <v>0.59008019713286008</v>
      </c>
      <c r="I6" s="37">
        <v>0.55099887404374581</v>
      </c>
      <c r="J6" s="37">
        <v>0.66154816443404441</v>
      </c>
      <c r="K6" s="37">
        <v>0.4409999237622681</v>
      </c>
      <c r="L6" s="37">
        <v>0.51389105895333065</v>
      </c>
      <c r="M6" s="50">
        <v>0.57376300045170248</v>
      </c>
      <c r="N6" s="37">
        <v>0.54329301238947425</v>
      </c>
      <c r="O6" s="37">
        <v>0.57724272739126181</v>
      </c>
      <c r="P6" s="50">
        <v>0.55207350016453016</v>
      </c>
      <c r="Q6" s="37">
        <v>0.55104443615152898</v>
      </c>
      <c r="R6" s="50">
        <v>0.50310837864993507</v>
      </c>
      <c r="S6" s="37">
        <v>0.52698613864134025</v>
      </c>
      <c r="T6" s="50">
        <v>0.50135556787151536</v>
      </c>
      <c r="U6" s="37">
        <v>0.42202383880322408</v>
      </c>
      <c r="V6" s="37">
        <v>0.53743772992149164</v>
      </c>
      <c r="W6" s="37">
        <v>0.60146925776120097</v>
      </c>
      <c r="X6" s="50">
        <v>0.43172467757159533</v>
      </c>
      <c r="Y6" s="37">
        <v>0.50850091603052083</v>
      </c>
      <c r="Z6" s="37">
        <v>0.58189372237334336</v>
      </c>
      <c r="AA6" s="37">
        <v>0.60093839338167565</v>
      </c>
      <c r="AB6" s="37">
        <v>0.5199381402055071</v>
      </c>
      <c r="AC6" s="37">
        <v>0.39153444303958951</v>
      </c>
      <c r="AD6" s="37">
        <v>0.29914436779422277</v>
      </c>
      <c r="AE6" s="50">
        <v>0.55726571280954462</v>
      </c>
      <c r="AF6" s="37">
        <v>0.45702325399886462</v>
      </c>
      <c r="AG6" s="50">
        <v>0.48379984412028021</v>
      </c>
      <c r="AH6" s="37">
        <v>0.52103477676951604</v>
      </c>
      <c r="AI6" s="37">
        <v>0.47532069483513406</v>
      </c>
      <c r="AJ6" s="37">
        <v>0.57105810173947047</v>
      </c>
      <c r="AK6" s="37">
        <v>0.52171325533499291</v>
      </c>
      <c r="AL6" s="50">
        <v>0.55447032439401067</v>
      </c>
      <c r="AM6" s="37">
        <v>0.5588261437868387</v>
      </c>
      <c r="AN6" s="37">
        <v>0.54760711417770946</v>
      </c>
      <c r="AO6" s="37">
        <v>0.44567082147781906</v>
      </c>
      <c r="AP6" s="37">
        <v>0.43892270006153261</v>
      </c>
      <c r="AQ6" s="43">
        <v>0.45187329260435027</v>
      </c>
    </row>
    <row r="7" spans="1:43" ht="20" customHeight="1" x14ac:dyDescent="0.25">
      <c r="A7" s="84"/>
      <c r="B7" s="44">
        <v>1055</v>
      </c>
      <c r="C7" s="38">
        <v>161</v>
      </c>
      <c r="D7" s="38">
        <v>223</v>
      </c>
      <c r="E7" s="38">
        <v>120</v>
      </c>
      <c r="F7" s="38">
        <v>175</v>
      </c>
      <c r="G7" s="38">
        <v>94</v>
      </c>
      <c r="H7" s="51">
        <v>196</v>
      </c>
      <c r="I7" s="38">
        <v>261</v>
      </c>
      <c r="J7" s="38">
        <v>114</v>
      </c>
      <c r="K7" s="38">
        <v>42</v>
      </c>
      <c r="L7" s="38">
        <v>103</v>
      </c>
      <c r="M7" s="51">
        <v>327</v>
      </c>
      <c r="N7" s="38">
        <v>237</v>
      </c>
      <c r="O7" s="38">
        <v>75</v>
      </c>
      <c r="P7" s="51">
        <v>389</v>
      </c>
      <c r="Q7" s="38">
        <v>396</v>
      </c>
      <c r="R7" s="51">
        <v>497</v>
      </c>
      <c r="S7" s="38">
        <v>556</v>
      </c>
      <c r="T7" s="51">
        <v>281</v>
      </c>
      <c r="U7" s="38">
        <v>209</v>
      </c>
      <c r="V7" s="38">
        <v>273</v>
      </c>
      <c r="W7" s="38">
        <v>292</v>
      </c>
      <c r="X7" s="51">
        <v>206</v>
      </c>
      <c r="Y7" s="38">
        <v>168</v>
      </c>
      <c r="Z7" s="38">
        <v>155</v>
      </c>
      <c r="AA7" s="38">
        <v>393</v>
      </c>
      <c r="AB7" s="38">
        <v>50</v>
      </c>
      <c r="AC7" s="38">
        <v>67</v>
      </c>
      <c r="AD7" s="38">
        <v>17</v>
      </c>
      <c r="AE7" s="51">
        <v>659</v>
      </c>
      <c r="AF7" s="38">
        <v>397</v>
      </c>
      <c r="AG7" s="51">
        <v>196</v>
      </c>
      <c r="AH7" s="38">
        <v>193</v>
      </c>
      <c r="AI7" s="38">
        <v>137</v>
      </c>
      <c r="AJ7" s="38">
        <v>206</v>
      </c>
      <c r="AK7" s="38">
        <v>197</v>
      </c>
      <c r="AL7" s="51">
        <v>673</v>
      </c>
      <c r="AM7" s="38">
        <v>415</v>
      </c>
      <c r="AN7" s="38">
        <v>258</v>
      </c>
      <c r="AO7" s="38">
        <v>313</v>
      </c>
      <c r="AP7" s="38">
        <v>148</v>
      </c>
      <c r="AQ7" s="44">
        <v>165</v>
      </c>
    </row>
    <row r="8" spans="1:43" ht="20" customHeight="1" x14ac:dyDescent="0.25">
      <c r="A8" s="83" t="s">
        <v>225</v>
      </c>
      <c r="B8" s="45">
        <v>0.34250267893164216</v>
      </c>
      <c r="C8" s="39">
        <v>0.31812892926350167</v>
      </c>
      <c r="D8" s="39">
        <v>0.34428692591057081</v>
      </c>
      <c r="E8" s="39">
        <v>0.27737546047971606</v>
      </c>
      <c r="F8" s="39">
        <v>0.36588005463456402</v>
      </c>
      <c r="G8" s="39">
        <v>0.30760813633403183</v>
      </c>
      <c r="H8" s="52">
        <v>0.33730813931271703</v>
      </c>
      <c r="I8" s="39">
        <v>0.35517510880838671</v>
      </c>
      <c r="J8" s="39">
        <v>0.27151294755658978</v>
      </c>
      <c r="K8" s="39">
        <v>0.38405839699608479</v>
      </c>
      <c r="L8" s="39">
        <v>0.32808332895992914</v>
      </c>
      <c r="M8" s="52">
        <v>0.33904786327268222</v>
      </c>
      <c r="N8" s="39">
        <v>0.33723560148938847</v>
      </c>
      <c r="O8" s="39">
        <v>0.38296299349681029</v>
      </c>
      <c r="P8" s="52">
        <v>0.35791849231936396</v>
      </c>
      <c r="Q8" s="39">
        <v>0.33815570283924329</v>
      </c>
      <c r="R8" s="52">
        <v>0.34271174965766704</v>
      </c>
      <c r="S8" s="39">
        <v>0.34069666902689622</v>
      </c>
      <c r="T8" s="52">
        <v>0.29769561890238783</v>
      </c>
      <c r="U8" s="39">
        <v>0.40687459169126117</v>
      </c>
      <c r="V8" s="39">
        <v>0.3426881250978826</v>
      </c>
      <c r="W8" s="39">
        <v>0.32828947962607335</v>
      </c>
      <c r="X8" s="52">
        <v>0.38915554862666968</v>
      </c>
      <c r="Y8" s="39">
        <v>0.36883159405015242</v>
      </c>
      <c r="Z8" s="39">
        <v>0.28928617980893717</v>
      </c>
      <c r="AA8" s="39">
        <v>0.29071811367916633</v>
      </c>
      <c r="AB8" s="39">
        <v>0.27410614598392952</v>
      </c>
      <c r="AC8" s="39">
        <v>0.45749190388989541</v>
      </c>
      <c r="AD8" s="39">
        <v>0.41653269731500159</v>
      </c>
      <c r="AE8" s="52">
        <v>0.32200822075800623</v>
      </c>
      <c r="AF8" s="39">
        <v>0.37040614727524934</v>
      </c>
      <c r="AG8" s="52">
        <v>0.33005201448929777</v>
      </c>
      <c r="AH8" s="39">
        <v>0.33151676422142801</v>
      </c>
      <c r="AI8" s="39">
        <v>0.38930448223543679</v>
      </c>
      <c r="AJ8" s="39">
        <v>0.31611363324661279</v>
      </c>
      <c r="AK8" s="39">
        <v>0.35074959578313453</v>
      </c>
      <c r="AL8" s="52">
        <v>0.33574416361092912</v>
      </c>
      <c r="AM8" s="39">
        <v>0.33221183859015346</v>
      </c>
      <c r="AN8" s="39">
        <v>0.34130984184124813</v>
      </c>
      <c r="AO8" s="39">
        <v>0.3600063431376872</v>
      </c>
      <c r="AP8" s="39">
        <v>0.35855544003770079</v>
      </c>
      <c r="AQ8" s="45">
        <v>0.36133992681674526</v>
      </c>
    </row>
    <row r="9" spans="1:43" ht="20" customHeight="1" x14ac:dyDescent="0.25">
      <c r="A9" s="83"/>
      <c r="B9" s="46">
        <v>702</v>
      </c>
      <c r="C9" s="40">
        <v>83</v>
      </c>
      <c r="D9" s="40">
        <v>138</v>
      </c>
      <c r="E9" s="40">
        <v>49</v>
      </c>
      <c r="F9" s="40">
        <v>129</v>
      </c>
      <c r="G9" s="40">
        <v>55</v>
      </c>
      <c r="H9" s="53">
        <v>112</v>
      </c>
      <c r="I9" s="40">
        <v>168</v>
      </c>
      <c r="J9" s="40">
        <v>47</v>
      </c>
      <c r="K9" s="40">
        <v>36</v>
      </c>
      <c r="L9" s="40">
        <v>66</v>
      </c>
      <c r="M9" s="53">
        <v>194</v>
      </c>
      <c r="N9" s="40">
        <v>147</v>
      </c>
      <c r="O9" s="40">
        <v>50</v>
      </c>
      <c r="P9" s="53">
        <v>252</v>
      </c>
      <c r="Q9" s="40">
        <v>243</v>
      </c>
      <c r="R9" s="53">
        <v>339</v>
      </c>
      <c r="S9" s="40">
        <v>359</v>
      </c>
      <c r="T9" s="53">
        <v>167</v>
      </c>
      <c r="U9" s="40">
        <v>202</v>
      </c>
      <c r="V9" s="40">
        <v>174</v>
      </c>
      <c r="W9" s="40">
        <v>159</v>
      </c>
      <c r="X9" s="53">
        <v>186</v>
      </c>
      <c r="Y9" s="40">
        <v>122</v>
      </c>
      <c r="Z9" s="40">
        <v>77</v>
      </c>
      <c r="AA9" s="40">
        <v>190</v>
      </c>
      <c r="AB9" s="40">
        <v>26</v>
      </c>
      <c r="AC9" s="40">
        <v>78</v>
      </c>
      <c r="AD9" s="40">
        <v>23</v>
      </c>
      <c r="AE9" s="53">
        <v>381</v>
      </c>
      <c r="AF9" s="40">
        <v>322</v>
      </c>
      <c r="AG9" s="53">
        <v>134</v>
      </c>
      <c r="AH9" s="40">
        <v>123</v>
      </c>
      <c r="AI9" s="40">
        <v>112</v>
      </c>
      <c r="AJ9" s="40">
        <v>114</v>
      </c>
      <c r="AK9" s="40">
        <v>133</v>
      </c>
      <c r="AL9" s="53">
        <v>408</v>
      </c>
      <c r="AM9" s="40">
        <v>247</v>
      </c>
      <c r="AN9" s="40">
        <v>161</v>
      </c>
      <c r="AO9" s="40">
        <v>253</v>
      </c>
      <c r="AP9" s="40">
        <v>121</v>
      </c>
      <c r="AQ9" s="46">
        <v>132</v>
      </c>
    </row>
    <row r="10" spans="1:43" ht="20" customHeight="1" x14ac:dyDescent="0.25">
      <c r="A10" s="84" t="s">
        <v>226</v>
      </c>
      <c r="B10" s="47">
        <v>0.14268001518769302</v>
      </c>
      <c r="C10" s="41">
        <v>6.7960840146330817E-2</v>
      </c>
      <c r="D10" s="41">
        <v>0.10046835454025974</v>
      </c>
      <c r="E10" s="41">
        <v>4.275234760302439E-2</v>
      </c>
      <c r="F10" s="41">
        <v>0.13783988563281294</v>
      </c>
      <c r="G10" s="41">
        <v>0.16678909813068984</v>
      </c>
      <c r="H10" s="54">
        <v>7.2611663554423306E-2</v>
      </c>
      <c r="I10" s="41">
        <v>9.3826017147866578E-2</v>
      </c>
      <c r="J10" s="41">
        <v>6.6938888009365885E-2</v>
      </c>
      <c r="K10" s="41">
        <v>0.17494167924164711</v>
      </c>
      <c r="L10" s="41">
        <v>0.15802561208673993</v>
      </c>
      <c r="M10" s="54">
        <v>8.7189136275614934E-2</v>
      </c>
      <c r="N10" s="41">
        <v>0.11947138612113689</v>
      </c>
      <c r="O10" s="41">
        <v>3.9794279111927879E-2</v>
      </c>
      <c r="P10" s="54">
        <v>9.0008007516106478E-2</v>
      </c>
      <c r="Q10" s="41">
        <v>0.11079986100922729</v>
      </c>
      <c r="R10" s="54">
        <v>0.15417987169239775</v>
      </c>
      <c r="S10" s="41">
        <v>0.13231719233176481</v>
      </c>
      <c r="T10" s="54">
        <v>0.20094881322609723</v>
      </c>
      <c r="U10" s="41">
        <v>0.17110156950551364</v>
      </c>
      <c r="V10" s="41">
        <v>0.11987414498062485</v>
      </c>
      <c r="W10" s="41">
        <v>7.0241262612726563E-2</v>
      </c>
      <c r="X10" s="54">
        <v>0.17911977380173497</v>
      </c>
      <c r="Y10" s="41">
        <v>0.12266748991932727</v>
      </c>
      <c r="Z10" s="41">
        <v>0.12882009781771961</v>
      </c>
      <c r="AA10" s="41">
        <v>0.10834349293915783</v>
      </c>
      <c r="AB10" s="41">
        <v>0.2059557138105631</v>
      </c>
      <c r="AC10" s="41">
        <v>0.15097365307051455</v>
      </c>
      <c r="AD10" s="41">
        <v>0.2843229348907757</v>
      </c>
      <c r="AE10" s="54">
        <v>0.12072606643244926</v>
      </c>
      <c r="AF10" s="41">
        <v>0.17257059872588698</v>
      </c>
      <c r="AG10" s="54">
        <v>0.18614814139042182</v>
      </c>
      <c r="AH10" s="41">
        <v>0.1474484590090569</v>
      </c>
      <c r="AI10" s="41">
        <v>0.13537482292942898</v>
      </c>
      <c r="AJ10" s="41">
        <v>0.1128282650139167</v>
      </c>
      <c r="AK10" s="41">
        <v>0.12753714888187245</v>
      </c>
      <c r="AL10" s="54">
        <v>0.1097855119950614</v>
      </c>
      <c r="AM10" s="41">
        <v>0.10896201762300697</v>
      </c>
      <c r="AN10" s="41">
        <v>0.11108304398104155</v>
      </c>
      <c r="AO10" s="41">
        <v>0.19432283538449358</v>
      </c>
      <c r="AP10" s="41">
        <v>0.20252185990076657</v>
      </c>
      <c r="AQ10" s="47">
        <v>0.18678678057890413</v>
      </c>
    </row>
    <row r="11" spans="1:43" ht="20" customHeight="1" x14ac:dyDescent="0.25">
      <c r="A11" s="84"/>
      <c r="B11" s="44">
        <v>292</v>
      </c>
      <c r="C11" s="38">
        <v>18</v>
      </c>
      <c r="D11" s="38">
        <v>40</v>
      </c>
      <c r="E11" s="38">
        <v>8</v>
      </c>
      <c r="F11" s="38">
        <v>49</v>
      </c>
      <c r="G11" s="38">
        <v>30</v>
      </c>
      <c r="H11" s="51">
        <v>24</v>
      </c>
      <c r="I11" s="38">
        <v>44</v>
      </c>
      <c r="J11" s="38">
        <v>11</v>
      </c>
      <c r="K11" s="38">
        <v>16</v>
      </c>
      <c r="L11" s="38">
        <v>32</v>
      </c>
      <c r="M11" s="51">
        <v>50</v>
      </c>
      <c r="N11" s="38">
        <v>52</v>
      </c>
      <c r="O11" s="38">
        <v>5</v>
      </c>
      <c r="P11" s="51">
        <v>63</v>
      </c>
      <c r="Q11" s="38">
        <v>80</v>
      </c>
      <c r="R11" s="51">
        <v>152</v>
      </c>
      <c r="S11" s="38">
        <v>140</v>
      </c>
      <c r="T11" s="51">
        <v>113</v>
      </c>
      <c r="U11" s="38">
        <v>85</v>
      </c>
      <c r="V11" s="38">
        <v>61</v>
      </c>
      <c r="W11" s="38">
        <v>34</v>
      </c>
      <c r="X11" s="51">
        <v>86</v>
      </c>
      <c r="Y11" s="38">
        <v>40</v>
      </c>
      <c r="Z11" s="38">
        <v>34</v>
      </c>
      <c r="AA11" s="38">
        <v>71</v>
      </c>
      <c r="AB11" s="38">
        <v>20</v>
      </c>
      <c r="AC11" s="38">
        <v>26</v>
      </c>
      <c r="AD11" s="38">
        <v>16</v>
      </c>
      <c r="AE11" s="51">
        <v>143</v>
      </c>
      <c r="AF11" s="38">
        <v>150</v>
      </c>
      <c r="AG11" s="51">
        <v>75</v>
      </c>
      <c r="AH11" s="38">
        <v>55</v>
      </c>
      <c r="AI11" s="38">
        <v>39</v>
      </c>
      <c r="AJ11" s="38">
        <v>41</v>
      </c>
      <c r="AK11" s="38">
        <v>48</v>
      </c>
      <c r="AL11" s="51">
        <v>133</v>
      </c>
      <c r="AM11" s="38">
        <v>81</v>
      </c>
      <c r="AN11" s="38">
        <v>52</v>
      </c>
      <c r="AO11" s="38">
        <v>136</v>
      </c>
      <c r="AP11" s="38">
        <v>68</v>
      </c>
      <c r="AQ11" s="44">
        <v>68</v>
      </c>
    </row>
    <row r="12" spans="1:43" ht="20" customHeight="1" x14ac:dyDescent="0.25">
      <c r="A12" s="83" t="s">
        <v>227</v>
      </c>
      <c r="B12" s="45">
        <v>0.85731998481230687</v>
      </c>
      <c r="C12" s="39">
        <v>0.93203915985366903</v>
      </c>
      <c r="D12" s="39">
        <v>0.89953164545974018</v>
      </c>
      <c r="E12" s="39">
        <v>0.95724765239697573</v>
      </c>
      <c r="F12" s="39">
        <v>0.86216011436718731</v>
      </c>
      <c r="G12" s="39">
        <v>0.83321090186931002</v>
      </c>
      <c r="H12" s="52">
        <v>0.92738833644557683</v>
      </c>
      <c r="I12" s="39">
        <v>0.9061739828521328</v>
      </c>
      <c r="J12" s="39">
        <v>0.93306111199063446</v>
      </c>
      <c r="K12" s="39">
        <v>0.82505832075835306</v>
      </c>
      <c r="L12" s="39">
        <v>0.84197438791326007</v>
      </c>
      <c r="M12" s="52">
        <v>0.91281086372438491</v>
      </c>
      <c r="N12" s="39">
        <v>0.88052861387886283</v>
      </c>
      <c r="O12" s="39">
        <v>0.9602057208880721</v>
      </c>
      <c r="P12" s="52">
        <v>0.90999199248389351</v>
      </c>
      <c r="Q12" s="39">
        <v>0.88920013899077244</v>
      </c>
      <c r="R12" s="52">
        <v>0.84582012830760245</v>
      </c>
      <c r="S12" s="39">
        <v>0.8676828076682358</v>
      </c>
      <c r="T12" s="52">
        <v>0.79905118677390308</v>
      </c>
      <c r="U12" s="39">
        <v>0.82889843049448597</v>
      </c>
      <c r="V12" s="39">
        <v>0.88012585501937468</v>
      </c>
      <c r="W12" s="39">
        <v>0.92975873738727355</v>
      </c>
      <c r="X12" s="52">
        <v>0.82088022619826473</v>
      </c>
      <c r="Y12" s="39">
        <v>0.87733251008067337</v>
      </c>
      <c r="Z12" s="39">
        <v>0.87117990218228047</v>
      </c>
      <c r="AA12" s="39">
        <v>0.89165650706084232</v>
      </c>
      <c r="AB12" s="39">
        <v>0.79404428618943668</v>
      </c>
      <c r="AC12" s="39">
        <v>0.84902634692948509</v>
      </c>
      <c r="AD12" s="39">
        <v>0.71567706510922424</v>
      </c>
      <c r="AE12" s="52">
        <v>0.87927393356755124</v>
      </c>
      <c r="AF12" s="39">
        <v>0.82742940127411313</v>
      </c>
      <c r="AG12" s="52">
        <v>0.81385185860957787</v>
      </c>
      <c r="AH12" s="39">
        <v>0.85255154099094388</v>
      </c>
      <c r="AI12" s="39">
        <v>0.86462517707057107</v>
      </c>
      <c r="AJ12" s="39">
        <v>0.88717173498608337</v>
      </c>
      <c r="AK12" s="39">
        <v>0.87246285111812738</v>
      </c>
      <c r="AL12" s="52">
        <v>0.89021448800493919</v>
      </c>
      <c r="AM12" s="39">
        <v>0.89103798237699328</v>
      </c>
      <c r="AN12" s="39">
        <v>0.88891695601895837</v>
      </c>
      <c r="AO12" s="39">
        <v>0.80567716461550642</v>
      </c>
      <c r="AP12" s="39">
        <v>0.79747814009923346</v>
      </c>
      <c r="AQ12" s="45">
        <v>0.81321321942109559</v>
      </c>
    </row>
    <row r="13" spans="1:43" ht="20" customHeight="1" x14ac:dyDescent="0.25">
      <c r="A13" s="85"/>
      <c r="B13" s="48">
        <v>1758</v>
      </c>
      <c r="C13" s="42">
        <v>245</v>
      </c>
      <c r="D13" s="42">
        <v>361</v>
      </c>
      <c r="E13" s="42">
        <v>169</v>
      </c>
      <c r="F13" s="42">
        <v>304</v>
      </c>
      <c r="G13" s="42">
        <v>150</v>
      </c>
      <c r="H13" s="57">
        <v>309</v>
      </c>
      <c r="I13" s="42">
        <v>429</v>
      </c>
      <c r="J13" s="42">
        <v>160</v>
      </c>
      <c r="K13" s="42">
        <v>78</v>
      </c>
      <c r="L13" s="42">
        <v>169</v>
      </c>
      <c r="M13" s="57">
        <v>521</v>
      </c>
      <c r="N13" s="42">
        <v>384</v>
      </c>
      <c r="O13" s="42">
        <v>125</v>
      </c>
      <c r="P13" s="57">
        <v>640</v>
      </c>
      <c r="Q13" s="42">
        <v>639</v>
      </c>
      <c r="R13" s="57">
        <v>836</v>
      </c>
      <c r="S13" s="42">
        <v>915</v>
      </c>
      <c r="T13" s="57">
        <v>448</v>
      </c>
      <c r="U13" s="42">
        <v>411</v>
      </c>
      <c r="V13" s="42">
        <v>447</v>
      </c>
      <c r="W13" s="42">
        <v>452</v>
      </c>
      <c r="X13" s="57">
        <v>392</v>
      </c>
      <c r="Y13" s="42">
        <v>290</v>
      </c>
      <c r="Z13" s="42">
        <v>232</v>
      </c>
      <c r="AA13" s="42">
        <v>583</v>
      </c>
      <c r="AB13" s="42">
        <v>77</v>
      </c>
      <c r="AC13" s="42">
        <v>144</v>
      </c>
      <c r="AD13" s="42">
        <v>40</v>
      </c>
      <c r="AE13" s="57">
        <v>1039</v>
      </c>
      <c r="AF13" s="42">
        <v>718</v>
      </c>
      <c r="AG13" s="57">
        <v>330</v>
      </c>
      <c r="AH13" s="42">
        <v>316</v>
      </c>
      <c r="AI13" s="42">
        <v>249</v>
      </c>
      <c r="AJ13" s="42">
        <v>320</v>
      </c>
      <c r="AK13" s="42">
        <v>330</v>
      </c>
      <c r="AL13" s="57">
        <v>1081</v>
      </c>
      <c r="AM13" s="42">
        <v>662</v>
      </c>
      <c r="AN13" s="42">
        <v>419</v>
      </c>
      <c r="AO13" s="42">
        <v>565</v>
      </c>
      <c r="AP13" s="42">
        <v>268</v>
      </c>
      <c r="AQ13" s="48">
        <v>297</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6" display="Return to index" xr:uid="{D48AC751-D071-4EC2-8A96-7C4995B6BA28}"/>
  </hyperlinks>
  <pageMargins left="0.7" right="0.7" top="0.75" bottom="0.75" header="0.3" footer="0.3"/>
  <headerFooter alignWithMargins="0"/>
  <drawing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0.12736694128126877</v>
      </c>
      <c r="C6" s="37">
        <v>0.19697010429887069</v>
      </c>
      <c r="D6" s="37">
        <v>0.14879868056142528</v>
      </c>
      <c r="E6" s="37">
        <v>0.10528350358653911</v>
      </c>
      <c r="F6" s="37">
        <v>0.17121783030851298</v>
      </c>
      <c r="G6" s="37">
        <v>0.10508686868504681</v>
      </c>
      <c r="H6" s="50">
        <v>0.20813600581467678</v>
      </c>
      <c r="I6" s="37">
        <v>0.13618394881364865</v>
      </c>
      <c r="J6" s="37">
        <v>0.12574723950035846</v>
      </c>
      <c r="K6" s="37">
        <v>9.8722229858136584E-2</v>
      </c>
      <c r="L6" s="37">
        <v>0.16082503934462516</v>
      </c>
      <c r="M6" s="50">
        <v>0.18283112681749727</v>
      </c>
      <c r="N6" s="37">
        <v>0.13607355457024434</v>
      </c>
      <c r="O6" s="37">
        <v>9.8529920048061173E-2</v>
      </c>
      <c r="P6" s="50">
        <v>0.11903048938092692</v>
      </c>
      <c r="Q6" s="37">
        <v>0.16639542114317404</v>
      </c>
      <c r="R6" s="50">
        <v>0.15703985928291095</v>
      </c>
      <c r="S6" s="37">
        <v>9.9365972228440694E-2</v>
      </c>
      <c r="T6" s="50">
        <v>0.13457130170985324</v>
      </c>
      <c r="U6" s="37">
        <v>9.3247000952228501E-2</v>
      </c>
      <c r="V6" s="37">
        <v>0.10881551432001738</v>
      </c>
      <c r="W6" s="37">
        <v>0.17327621628474638</v>
      </c>
      <c r="X6" s="50">
        <v>0.12506212339465486</v>
      </c>
      <c r="Y6" s="37">
        <v>0.11286731695153937</v>
      </c>
      <c r="Z6" s="37">
        <v>0.17072049051819482</v>
      </c>
      <c r="AA6" s="37">
        <v>0.13227555668966542</v>
      </c>
      <c r="AB6" s="37">
        <v>0.14341278644664165</v>
      </c>
      <c r="AC6" s="37">
        <v>9.6835144182957911E-2</v>
      </c>
      <c r="AD6" s="37">
        <v>3.291089353656964E-2</v>
      </c>
      <c r="AE6" s="50">
        <v>0.13043265428045592</v>
      </c>
      <c r="AF6" s="37">
        <v>0.12319293361057915</v>
      </c>
      <c r="AG6" s="50">
        <v>0.12240715291818403</v>
      </c>
      <c r="AH6" s="37">
        <v>0.16761703069531739</v>
      </c>
      <c r="AI6" s="37">
        <v>0.12127138170483226</v>
      </c>
      <c r="AJ6" s="37">
        <v>0.12852134031523682</v>
      </c>
      <c r="AK6" s="37">
        <v>0.11155907537853425</v>
      </c>
      <c r="AL6" s="50">
        <v>0.13754501099008848</v>
      </c>
      <c r="AM6" s="37">
        <v>0.15166424391607886</v>
      </c>
      <c r="AN6" s="37">
        <v>0.11529816030029374</v>
      </c>
      <c r="AO6" s="37">
        <v>0.10495588914560126</v>
      </c>
      <c r="AP6" s="37">
        <v>7.9908958581139999E-2</v>
      </c>
      <c r="AQ6" s="43">
        <v>0.12797753532691725</v>
      </c>
    </row>
    <row r="7" spans="1:43" ht="20" customHeight="1" x14ac:dyDescent="0.25">
      <c r="A7" s="84"/>
      <c r="B7" s="44">
        <v>261</v>
      </c>
      <c r="C7" s="38">
        <v>52</v>
      </c>
      <c r="D7" s="38">
        <v>60</v>
      </c>
      <c r="E7" s="38">
        <v>19</v>
      </c>
      <c r="F7" s="38">
        <v>60</v>
      </c>
      <c r="G7" s="38">
        <v>19</v>
      </c>
      <c r="H7" s="51">
        <v>69</v>
      </c>
      <c r="I7" s="38">
        <v>64</v>
      </c>
      <c r="J7" s="38">
        <v>22</v>
      </c>
      <c r="K7" s="38">
        <v>9</v>
      </c>
      <c r="L7" s="38">
        <v>32</v>
      </c>
      <c r="M7" s="51">
        <v>104</v>
      </c>
      <c r="N7" s="38">
        <v>59</v>
      </c>
      <c r="O7" s="38">
        <v>13</v>
      </c>
      <c r="P7" s="51">
        <v>84</v>
      </c>
      <c r="Q7" s="38">
        <v>119</v>
      </c>
      <c r="R7" s="51">
        <v>155</v>
      </c>
      <c r="S7" s="38">
        <v>105</v>
      </c>
      <c r="T7" s="51">
        <v>75</v>
      </c>
      <c r="U7" s="38">
        <v>46</v>
      </c>
      <c r="V7" s="38">
        <v>55</v>
      </c>
      <c r="W7" s="38">
        <v>84</v>
      </c>
      <c r="X7" s="51">
        <v>60</v>
      </c>
      <c r="Y7" s="38">
        <v>37</v>
      </c>
      <c r="Z7" s="38">
        <v>45</v>
      </c>
      <c r="AA7" s="38">
        <v>87</v>
      </c>
      <c r="AB7" s="38">
        <v>14</v>
      </c>
      <c r="AC7" s="38">
        <v>16</v>
      </c>
      <c r="AD7" s="38">
        <v>2</v>
      </c>
      <c r="AE7" s="51">
        <v>154</v>
      </c>
      <c r="AF7" s="38">
        <v>107</v>
      </c>
      <c r="AG7" s="51">
        <v>50</v>
      </c>
      <c r="AH7" s="38">
        <v>62</v>
      </c>
      <c r="AI7" s="38">
        <v>35</v>
      </c>
      <c r="AJ7" s="38">
        <v>46</v>
      </c>
      <c r="AK7" s="38">
        <v>42</v>
      </c>
      <c r="AL7" s="51">
        <v>167</v>
      </c>
      <c r="AM7" s="38">
        <v>113</v>
      </c>
      <c r="AN7" s="38">
        <v>54</v>
      </c>
      <c r="AO7" s="38">
        <v>74</v>
      </c>
      <c r="AP7" s="38">
        <v>27</v>
      </c>
      <c r="AQ7" s="44">
        <v>47</v>
      </c>
    </row>
    <row r="8" spans="1:43" ht="20" customHeight="1" x14ac:dyDescent="0.25">
      <c r="A8" s="83" t="s">
        <v>225</v>
      </c>
      <c r="B8" s="45">
        <v>0.3401654676420624</v>
      </c>
      <c r="C8" s="39">
        <v>0.39325631827571705</v>
      </c>
      <c r="D8" s="39">
        <v>0.37797038796211441</v>
      </c>
      <c r="E8" s="39">
        <v>0.36693439290482144</v>
      </c>
      <c r="F8" s="39">
        <v>0.35901653309831766</v>
      </c>
      <c r="G8" s="39">
        <v>0.30252076588625321</v>
      </c>
      <c r="H8" s="52">
        <v>0.40277606270116917</v>
      </c>
      <c r="I8" s="39">
        <v>0.37624261538297271</v>
      </c>
      <c r="J8" s="39">
        <v>0.40425978382782207</v>
      </c>
      <c r="K8" s="39">
        <v>0.37476620059296911</v>
      </c>
      <c r="L8" s="39">
        <v>0.36849529411779774</v>
      </c>
      <c r="M8" s="52">
        <v>0.40808719259843096</v>
      </c>
      <c r="N8" s="39">
        <v>0.36796621763253695</v>
      </c>
      <c r="O8" s="39">
        <v>0.40478173707819104</v>
      </c>
      <c r="P8" s="52">
        <v>0.35607326714041748</v>
      </c>
      <c r="Q8" s="39">
        <v>0.38091471816525252</v>
      </c>
      <c r="R8" s="52">
        <v>0.39292233401089122</v>
      </c>
      <c r="S8" s="39">
        <v>0.28891763064939369</v>
      </c>
      <c r="T8" s="52">
        <v>0.29377341225116482</v>
      </c>
      <c r="U8" s="39">
        <v>0.30740758069850249</v>
      </c>
      <c r="V8" s="39">
        <v>0.34376213590729543</v>
      </c>
      <c r="W8" s="39">
        <v>0.4233964533761293</v>
      </c>
      <c r="X8" s="52">
        <v>0.31704394934456426</v>
      </c>
      <c r="Y8" s="39">
        <v>0.32957022873570102</v>
      </c>
      <c r="Z8" s="39">
        <v>0.32421339087537038</v>
      </c>
      <c r="AA8" s="39">
        <v>0.38913669842203191</v>
      </c>
      <c r="AB8" s="39">
        <v>0.31353941287370224</v>
      </c>
      <c r="AC8" s="39">
        <v>0.30883639663502488</v>
      </c>
      <c r="AD8" s="39">
        <v>0.24375043413793843</v>
      </c>
      <c r="AE8" s="52">
        <v>0.36132148443123191</v>
      </c>
      <c r="AF8" s="39">
        <v>0.31136127873636293</v>
      </c>
      <c r="AG8" s="52">
        <v>0.34290718468081716</v>
      </c>
      <c r="AH8" s="39">
        <v>0.30079292297231003</v>
      </c>
      <c r="AI8" s="39">
        <v>0.31831060558297275</v>
      </c>
      <c r="AJ8" s="39">
        <v>0.37709846614791703</v>
      </c>
      <c r="AK8" s="39">
        <v>0.34874749111743547</v>
      </c>
      <c r="AL8" s="52">
        <v>0.36017711566894656</v>
      </c>
      <c r="AM8" s="39">
        <v>0.39341492496773262</v>
      </c>
      <c r="AN8" s="39">
        <v>0.30780624080613189</v>
      </c>
      <c r="AO8" s="39">
        <v>0.31751643547529529</v>
      </c>
      <c r="AP8" s="39">
        <v>0.34747021363662284</v>
      </c>
      <c r="AQ8" s="45">
        <v>0.28998470735200377</v>
      </c>
    </row>
    <row r="9" spans="1:43" ht="20" customHeight="1" x14ac:dyDescent="0.25">
      <c r="A9" s="83"/>
      <c r="B9" s="46">
        <v>697</v>
      </c>
      <c r="C9" s="40">
        <v>103</v>
      </c>
      <c r="D9" s="40">
        <v>152</v>
      </c>
      <c r="E9" s="40">
        <v>65</v>
      </c>
      <c r="F9" s="40">
        <v>127</v>
      </c>
      <c r="G9" s="40">
        <v>54</v>
      </c>
      <c r="H9" s="53">
        <v>134</v>
      </c>
      <c r="I9" s="40">
        <v>178</v>
      </c>
      <c r="J9" s="40">
        <v>69</v>
      </c>
      <c r="K9" s="40">
        <v>35</v>
      </c>
      <c r="L9" s="40">
        <v>74</v>
      </c>
      <c r="M9" s="53">
        <v>233</v>
      </c>
      <c r="N9" s="40">
        <v>160</v>
      </c>
      <c r="O9" s="40">
        <v>53</v>
      </c>
      <c r="P9" s="53">
        <v>251</v>
      </c>
      <c r="Q9" s="40">
        <v>274</v>
      </c>
      <c r="R9" s="53">
        <v>388</v>
      </c>
      <c r="S9" s="40">
        <v>305</v>
      </c>
      <c r="T9" s="53">
        <v>165</v>
      </c>
      <c r="U9" s="40">
        <v>152</v>
      </c>
      <c r="V9" s="40">
        <v>174</v>
      </c>
      <c r="W9" s="40">
        <v>206</v>
      </c>
      <c r="X9" s="53">
        <v>151</v>
      </c>
      <c r="Y9" s="40">
        <v>109</v>
      </c>
      <c r="Z9" s="40">
        <v>86</v>
      </c>
      <c r="AA9" s="40">
        <v>254</v>
      </c>
      <c r="AB9" s="40">
        <v>30</v>
      </c>
      <c r="AC9" s="40">
        <v>53</v>
      </c>
      <c r="AD9" s="40">
        <v>13</v>
      </c>
      <c r="AE9" s="53">
        <v>427</v>
      </c>
      <c r="AF9" s="40">
        <v>270</v>
      </c>
      <c r="AG9" s="53">
        <v>139</v>
      </c>
      <c r="AH9" s="40">
        <v>111</v>
      </c>
      <c r="AI9" s="40">
        <v>92</v>
      </c>
      <c r="AJ9" s="40">
        <v>136</v>
      </c>
      <c r="AK9" s="40">
        <v>132</v>
      </c>
      <c r="AL9" s="53">
        <v>437</v>
      </c>
      <c r="AM9" s="40">
        <v>292</v>
      </c>
      <c r="AN9" s="40">
        <v>145</v>
      </c>
      <c r="AO9" s="40">
        <v>223</v>
      </c>
      <c r="AP9" s="40">
        <v>117</v>
      </c>
      <c r="AQ9" s="46">
        <v>106</v>
      </c>
    </row>
    <row r="10" spans="1:43" ht="20" customHeight="1" x14ac:dyDescent="0.25">
      <c r="A10" s="84" t="s">
        <v>226</v>
      </c>
      <c r="B10" s="47">
        <v>0.53246759107666752</v>
      </c>
      <c r="C10" s="41">
        <v>0.40977357742541265</v>
      </c>
      <c r="D10" s="41">
        <v>0.47323093147646</v>
      </c>
      <c r="E10" s="41">
        <v>0.52778210350863919</v>
      </c>
      <c r="F10" s="41">
        <v>0.46976563659316944</v>
      </c>
      <c r="G10" s="41">
        <v>0.59239236542869955</v>
      </c>
      <c r="H10" s="54">
        <v>0.38908793148415455</v>
      </c>
      <c r="I10" s="41">
        <v>0.48757343580337775</v>
      </c>
      <c r="J10" s="41">
        <v>0.46999297667181972</v>
      </c>
      <c r="K10" s="41">
        <v>0.52651156954889455</v>
      </c>
      <c r="L10" s="41">
        <v>0.4706796665375767</v>
      </c>
      <c r="M10" s="54">
        <v>0.40908168058407168</v>
      </c>
      <c r="N10" s="41">
        <v>0.49596022779721843</v>
      </c>
      <c r="O10" s="41">
        <v>0.4966883428737478</v>
      </c>
      <c r="P10" s="54">
        <v>0.5248962434786566</v>
      </c>
      <c r="Q10" s="41">
        <v>0.45268986069157324</v>
      </c>
      <c r="R10" s="54">
        <v>0.45003780670619764</v>
      </c>
      <c r="S10" s="41">
        <v>0.61171639712216663</v>
      </c>
      <c r="T10" s="54">
        <v>0.57165528603898197</v>
      </c>
      <c r="U10" s="41">
        <v>0.59934541834926813</v>
      </c>
      <c r="V10" s="41">
        <v>0.54742234977268667</v>
      </c>
      <c r="W10" s="41">
        <v>0.40332733033912505</v>
      </c>
      <c r="X10" s="54">
        <v>0.55789392726078069</v>
      </c>
      <c r="Y10" s="41">
        <v>0.55756245431276019</v>
      </c>
      <c r="Z10" s="41">
        <v>0.50506611860643458</v>
      </c>
      <c r="AA10" s="41">
        <v>0.47858774488830186</v>
      </c>
      <c r="AB10" s="41">
        <v>0.54304780067965586</v>
      </c>
      <c r="AC10" s="41">
        <v>0.59432845918201682</v>
      </c>
      <c r="AD10" s="41">
        <v>0.72333867232549198</v>
      </c>
      <c r="AE10" s="54">
        <v>0.50824586128831184</v>
      </c>
      <c r="AF10" s="41">
        <v>0.56544578765305931</v>
      </c>
      <c r="AG10" s="54">
        <v>0.53468566240099857</v>
      </c>
      <c r="AH10" s="41">
        <v>0.53159004633237361</v>
      </c>
      <c r="AI10" s="41">
        <v>0.56041801271219449</v>
      </c>
      <c r="AJ10" s="41">
        <v>0.49438019353684626</v>
      </c>
      <c r="AK10" s="41">
        <v>0.53969343350403021</v>
      </c>
      <c r="AL10" s="54">
        <v>0.50227787334096508</v>
      </c>
      <c r="AM10" s="41">
        <v>0.45492083111618825</v>
      </c>
      <c r="AN10" s="41">
        <v>0.57689559889357334</v>
      </c>
      <c r="AO10" s="41">
        <v>0.57752767537910321</v>
      </c>
      <c r="AP10" s="41">
        <v>0.57262082778223755</v>
      </c>
      <c r="AQ10" s="47">
        <v>0.58203775732107876</v>
      </c>
    </row>
    <row r="11" spans="1:43" ht="20" customHeight="1" x14ac:dyDescent="0.25">
      <c r="A11" s="84"/>
      <c r="B11" s="44">
        <v>1092</v>
      </c>
      <c r="C11" s="38">
        <v>108</v>
      </c>
      <c r="D11" s="38">
        <v>190</v>
      </c>
      <c r="E11" s="38">
        <v>93</v>
      </c>
      <c r="F11" s="38">
        <v>166</v>
      </c>
      <c r="G11" s="38">
        <v>106</v>
      </c>
      <c r="H11" s="51">
        <v>130</v>
      </c>
      <c r="I11" s="38">
        <v>231</v>
      </c>
      <c r="J11" s="38">
        <v>81</v>
      </c>
      <c r="K11" s="38">
        <v>50</v>
      </c>
      <c r="L11" s="38">
        <v>95</v>
      </c>
      <c r="M11" s="51">
        <v>233</v>
      </c>
      <c r="N11" s="38">
        <v>216</v>
      </c>
      <c r="O11" s="38">
        <v>65</v>
      </c>
      <c r="P11" s="51">
        <v>369</v>
      </c>
      <c r="Q11" s="38">
        <v>325</v>
      </c>
      <c r="R11" s="51">
        <v>445</v>
      </c>
      <c r="S11" s="38">
        <v>645</v>
      </c>
      <c r="T11" s="51">
        <v>320</v>
      </c>
      <c r="U11" s="38">
        <v>297</v>
      </c>
      <c r="V11" s="38">
        <v>278</v>
      </c>
      <c r="W11" s="38">
        <v>196</v>
      </c>
      <c r="X11" s="51">
        <v>266</v>
      </c>
      <c r="Y11" s="38">
        <v>184</v>
      </c>
      <c r="Z11" s="38">
        <v>135</v>
      </c>
      <c r="AA11" s="38">
        <v>313</v>
      </c>
      <c r="AB11" s="38">
        <v>52</v>
      </c>
      <c r="AC11" s="38">
        <v>101</v>
      </c>
      <c r="AD11" s="38">
        <v>40</v>
      </c>
      <c r="AE11" s="51">
        <v>601</v>
      </c>
      <c r="AF11" s="38">
        <v>491</v>
      </c>
      <c r="AG11" s="51">
        <v>217</v>
      </c>
      <c r="AH11" s="38">
        <v>197</v>
      </c>
      <c r="AI11" s="38">
        <v>162</v>
      </c>
      <c r="AJ11" s="38">
        <v>178</v>
      </c>
      <c r="AK11" s="38">
        <v>204</v>
      </c>
      <c r="AL11" s="51">
        <v>610</v>
      </c>
      <c r="AM11" s="38">
        <v>338</v>
      </c>
      <c r="AN11" s="38">
        <v>272</v>
      </c>
      <c r="AO11" s="38">
        <v>405</v>
      </c>
      <c r="AP11" s="38">
        <v>192</v>
      </c>
      <c r="AQ11" s="44">
        <v>213</v>
      </c>
    </row>
    <row r="12" spans="1:43" ht="20" customHeight="1" x14ac:dyDescent="0.25">
      <c r="A12" s="83" t="s">
        <v>227</v>
      </c>
      <c r="B12" s="45">
        <v>0.46753240892333103</v>
      </c>
      <c r="C12" s="39">
        <v>0.59022642257458768</v>
      </c>
      <c r="D12" s="39">
        <v>0.526769068523539</v>
      </c>
      <c r="E12" s="39">
        <v>0.47221789649136076</v>
      </c>
      <c r="F12" s="39">
        <v>0.5302343634068305</v>
      </c>
      <c r="G12" s="39">
        <v>0.40760763457129995</v>
      </c>
      <c r="H12" s="52">
        <v>0.61091206851584579</v>
      </c>
      <c r="I12" s="39">
        <v>0.51242656419662092</v>
      </c>
      <c r="J12" s="39">
        <v>0.53000702332818073</v>
      </c>
      <c r="K12" s="39">
        <v>0.4734884304511055</v>
      </c>
      <c r="L12" s="39">
        <v>0.52932033346242324</v>
      </c>
      <c r="M12" s="52">
        <v>0.59091831941592821</v>
      </c>
      <c r="N12" s="39">
        <v>0.50403977220278096</v>
      </c>
      <c r="O12" s="39">
        <v>0.50331165712625214</v>
      </c>
      <c r="P12" s="52">
        <v>0.47510375652134429</v>
      </c>
      <c r="Q12" s="39">
        <v>0.54731013930842631</v>
      </c>
      <c r="R12" s="52">
        <v>0.5499621932938028</v>
      </c>
      <c r="S12" s="39">
        <v>0.38828360287783448</v>
      </c>
      <c r="T12" s="52">
        <v>0.42834471396101792</v>
      </c>
      <c r="U12" s="39">
        <v>0.40065458165073087</v>
      </c>
      <c r="V12" s="39">
        <v>0.45257765022731272</v>
      </c>
      <c r="W12" s="39">
        <v>0.59667266966087529</v>
      </c>
      <c r="X12" s="52">
        <v>0.44210607273921887</v>
      </c>
      <c r="Y12" s="39">
        <v>0.4424375456872407</v>
      </c>
      <c r="Z12" s="39">
        <v>0.49493388139356526</v>
      </c>
      <c r="AA12" s="39">
        <v>0.52141225511169753</v>
      </c>
      <c r="AB12" s="39">
        <v>0.45695219932034381</v>
      </c>
      <c r="AC12" s="39">
        <v>0.40567154081798285</v>
      </c>
      <c r="AD12" s="39">
        <v>0.27666132767450807</v>
      </c>
      <c r="AE12" s="52">
        <v>0.49175413871168838</v>
      </c>
      <c r="AF12" s="39">
        <v>0.43455421234694191</v>
      </c>
      <c r="AG12" s="52">
        <v>0.46531433759900087</v>
      </c>
      <c r="AH12" s="39">
        <v>0.4684099536676275</v>
      </c>
      <c r="AI12" s="39">
        <v>0.43958198728780501</v>
      </c>
      <c r="AJ12" s="39">
        <v>0.50561980646315374</v>
      </c>
      <c r="AK12" s="39">
        <v>0.46030656649596935</v>
      </c>
      <c r="AL12" s="52">
        <v>0.49772212665903576</v>
      </c>
      <c r="AM12" s="39">
        <v>0.54507916888381125</v>
      </c>
      <c r="AN12" s="39">
        <v>0.42310440110642561</v>
      </c>
      <c r="AO12" s="39">
        <v>0.42247232462089651</v>
      </c>
      <c r="AP12" s="39">
        <v>0.42737917221776284</v>
      </c>
      <c r="AQ12" s="45">
        <v>0.41796224267892085</v>
      </c>
    </row>
    <row r="13" spans="1:43" ht="20" customHeight="1" x14ac:dyDescent="0.25">
      <c r="A13" s="85"/>
      <c r="B13" s="48">
        <v>958</v>
      </c>
      <c r="C13" s="42">
        <v>155</v>
      </c>
      <c r="D13" s="42">
        <v>212</v>
      </c>
      <c r="E13" s="42">
        <v>84</v>
      </c>
      <c r="F13" s="42">
        <v>187</v>
      </c>
      <c r="G13" s="42">
        <v>73</v>
      </c>
      <c r="H13" s="57">
        <v>203</v>
      </c>
      <c r="I13" s="42">
        <v>243</v>
      </c>
      <c r="J13" s="42">
        <v>91</v>
      </c>
      <c r="K13" s="42">
        <v>45</v>
      </c>
      <c r="L13" s="42">
        <v>106</v>
      </c>
      <c r="M13" s="57">
        <v>337</v>
      </c>
      <c r="N13" s="42">
        <v>220</v>
      </c>
      <c r="O13" s="42">
        <v>66</v>
      </c>
      <c r="P13" s="57">
        <v>334</v>
      </c>
      <c r="Q13" s="42">
        <v>393</v>
      </c>
      <c r="R13" s="57">
        <v>544</v>
      </c>
      <c r="S13" s="42">
        <v>409</v>
      </c>
      <c r="T13" s="57">
        <v>240</v>
      </c>
      <c r="U13" s="42">
        <v>199</v>
      </c>
      <c r="V13" s="42">
        <v>230</v>
      </c>
      <c r="W13" s="42">
        <v>290</v>
      </c>
      <c r="X13" s="57">
        <v>211</v>
      </c>
      <c r="Y13" s="42">
        <v>146</v>
      </c>
      <c r="Z13" s="42">
        <v>132</v>
      </c>
      <c r="AA13" s="42">
        <v>341</v>
      </c>
      <c r="AB13" s="42">
        <v>44</v>
      </c>
      <c r="AC13" s="42">
        <v>69</v>
      </c>
      <c r="AD13" s="42">
        <v>15</v>
      </c>
      <c r="AE13" s="57">
        <v>581</v>
      </c>
      <c r="AF13" s="42">
        <v>377</v>
      </c>
      <c r="AG13" s="57">
        <v>189</v>
      </c>
      <c r="AH13" s="42">
        <v>173</v>
      </c>
      <c r="AI13" s="42">
        <v>127</v>
      </c>
      <c r="AJ13" s="42">
        <v>182</v>
      </c>
      <c r="AK13" s="42">
        <v>174</v>
      </c>
      <c r="AL13" s="57">
        <v>605</v>
      </c>
      <c r="AM13" s="42">
        <v>405</v>
      </c>
      <c r="AN13" s="42">
        <v>200</v>
      </c>
      <c r="AO13" s="42">
        <v>297</v>
      </c>
      <c r="AP13" s="42">
        <v>144</v>
      </c>
      <c r="AQ13" s="48">
        <v>153</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7" display="Return to index" xr:uid="{AA543B83-14A7-4DF6-AE3E-FCB649335899}"/>
  </hyperlinks>
  <pageMargins left="0.7" right="0.7" top="0.75" bottom="0.75" header="0.3" footer="0.3"/>
  <headerFooter alignWithMargins="0"/>
  <drawing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0.24780685558193244</v>
      </c>
      <c r="C6" s="37">
        <v>0.27546724588925453</v>
      </c>
      <c r="D6" s="37">
        <v>0.2767478942606057</v>
      </c>
      <c r="E6" s="37">
        <v>0.20642666033825724</v>
      </c>
      <c r="F6" s="37">
        <v>0.34394215127707262</v>
      </c>
      <c r="G6" s="37">
        <v>0.28633866231518984</v>
      </c>
      <c r="H6" s="50">
        <v>0.31018810421847526</v>
      </c>
      <c r="I6" s="37">
        <v>0.27695125476591725</v>
      </c>
      <c r="J6" s="37">
        <v>0.26483086954363322</v>
      </c>
      <c r="K6" s="37">
        <v>0.26714032456732634</v>
      </c>
      <c r="L6" s="37">
        <v>0.36105833418808553</v>
      </c>
      <c r="M6" s="50">
        <v>0.3406779400624485</v>
      </c>
      <c r="N6" s="37">
        <v>0.2793607138545447</v>
      </c>
      <c r="O6" s="37">
        <v>0.25877762658732201</v>
      </c>
      <c r="P6" s="50">
        <v>0.25079998025294176</v>
      </c>
      <c r="Q6" s="37">
        <v>0.32061180061950234</v>
      </c>
      <c r="R6" s="50">
        <v>0.27855425206194107</v>
      </c>
      <c r="S6" s="37">
        <v>0.21945332932464129</v>
      </c>
      <c r="T6" s="50">
        <v>0.21126212032380848</v>
      </c>
      <c r="U6" s="37">
        <v>0.20181892734994775</v>
      </c>
      <c r="V6" s="37">
        <v>0.26864374204479785</v>
      </c>
      <c r="W6" s="37">
        <v>0.31516874941359752</v>
      </c>
      <c r="X6" s="50">
        <v>0.2258740648811105</v>
      </c>
      <c r="Y6" s="37">
        <v>0.23349945443626313</v>
      </c>
      <c r="Z6" s="37">
        <v>0.29798511373044628</v>
      </c>
      <c r="AA6" s="37">
        <v>0.26414796480360914</v>
      </c>
      <c r="AB6" s="37">
        <v>0.26547309562574262</v>
      </c>
      <c r="AC6" s="37">
        <v>0.2219015543255527</v>
      </c>
      <c r="AD6" s="37">
        <v>0.13661141137180657</v>
      </c>
      <c r="AE6" s="50">
        <v>0.28123842413385025</v>
      </c>
      <c r="AF6" s="37">
        <v>0.20228934509875654</v>
      </c>
      <c r="AG6" s="50">
        <v>0.21510645762014488</v>
      </c>
      <c r="AH6" s="37">
        <v>0.27231661446444577</v>
      </c>
      <c r="AI6" s="37">
        <v>0.25662001462941825</v>
      </c>
      <c r="AJ6" s="37">
        <v>0.28572264943854081</v>
      </c>
      <c r="AK6" s="37">
        <v>0.22040159332973094</v>
      </c>
      <c r="AL6" s="50">
        <v>0.27028869646308273</v>
      </c>
      <c r="AM6" s="37">
        <v>0.30143321815243179</v>
      </c>
      <c r="AN6" s="37">
        <v>0.22121609262830833</v>
      </c>
      <c r="AO6" s="37">
        <v>0.21089177292925748</v>
      </c>
      <c r="AP6" s="37">
        <v>0.19716756489994824</v>
      </c>
      <c r="AQ6" s="43">
        <v>0.22350624720810697</v>
      </c>
    </row>
    <row r="7" spans="1:43" ht="20" customHeight="1" x14ac:dyDescent="0.25">
      <c r="A7" s="84"/>
      <c r="B7" s="44">
        <v>508</v>
      </c>
      <c r="C7" s="38">
        <v>72</v>
      </c>
      <c r="D7" s="38">
        <v>111</v>
      </c>
      <c r="E7" s="38">
        <v>37</v>
      </c>
      <c r="F7" s="38">
        <v>121</v>
      </c>
      <c r="G7" s="38">
        <v>51</v>
      </c>
      <c r="H7" s="51">
        <v>103</v>
      </c>
      <c r="I7" s="38">
        <v>131</v>
      </c>
      <c r="J7" s="38">
        <v>45</v>
      </c>
      <c r="K7" s="38">
        <v>25</v>
      </c>
      <c r="L7" s="38">
        <v>73</v>
      </c>
      <c r="M7" s="51">
        <v>194</v>
      </c>
      <c r="N7" s="38">
        <v>122</v>
      </c>
      <c r="O7" s="38">
        <v>34</v>
      </c>
      <c r="P7" s="51">
        <v>177</v>
      </c>
      <c r="Q7" s="38">
        <v>230</v>
      </c>
      <c r="R7" s="51">
        <v>275</v>
      </c>
      <c r="S7" s="38">
        <v>231</v>
      </c>
      <c r="T7" s="51">
        <v>118</v>
      </c>
      <c r="U7" s="38">
        <v>100</v>
      </c>
      <c r="V7" s="38">
        <v>136</v>
      </c>
      <c r="W7" s="38">
        <v>153</v>
      </c>
      <c r="X7" s="51">
        <v>108</v>
      </c>
      <c r="Y7" s="38">
        <v>77</v>
      </c>
      <c r="Z7" s="38">
        <v>79</v>
      </c>
      <c r="AA7" s="38">
        <v>173</v>
      </c>
      <c r="AB7" s="38">
        <v>26</v>
      </c>
      <c r="AC7" s="38">
        <v>38</v>
      </c>
      <c r="AD7" s="38">
        <v>8</v>
      </c>
      <c r="AE7" s="51">
        <v>332</v>
      </c>
      <c r="AF7" s="38">
        <v>176</v>
      </c>
      <c r="AG7" s="51">
        <v>87</v>
      </c>
      <c r="AH7" s="38">
        <v>101</v>
      </c>
      <c r="AI7" s="38">
        <v>74</v>
      </c>
      <c r="AJ7" s="38">
        <v>103</v>
      </c>
      <c r="AK7" s="38">
        <v>83</v>
      </c>
      <c r="AL7" s="51">
        <v>328</v>
      </c>
      <c r="AM7" s="38">
        <v>224</v>
      </c>
      <c r="AN7" s="38">
        <v>104</v>
      </c>
      <c r="AO7" s="38">
        <v>148</v>
      </c>
      <c r="AP7" s="38">
        <v>66</v>
      </c>
      <c r="AQ7" s="44">
        <v>82</v>
      </c>
    </row>
    <row r="8" spans="1:43" ht="20" customHeight="1" x14ac:dyDescent="0.25">
      <c r="A8" s="83" t="s">
        <v>225</v>
      </c>
      <c r="B8" s="45">
        <v>0.35062133894507347</v>
      </c>
      <c r="C8" s="39">
        <v>0.4057288158376447</v>
      </c>
      <c r="D8" s="39">
        <v>0.3854758101246526</v>
      </c>
      <c r="E8" s="39">
        <v>0.45780390374498769</v>
      </c>
      <c r="F8" s="39">
        <v>0.31888066585435992</v>
      </c>
      <c r="G8" s="39">
        <v>0.32298093034825048</v>
      </c>
      <c r="H8" s="52">
        <v>0.38241043351044701</v>
      </c>
      <c r="I8" s="39">
        <v>0.37411946982915806</v>
      </c>
      <c r="J8" s="39">
        <v>0.41760909456838818</v>
      </c>
      <c r="K8" s="39">
        <v>0.41391364603156183</v>
      </c>
      <c r="L8" s="39">
        <v>0.31158009312755452</v>
      </c>
      <c r="M8" s="52">
        <v>0.37638936647142596</v>
      </c>
      <c r="N8" s="39">
        <v>0.38542262938228128</v>
      </c>
      <c r="O8" s="39">
        <v>0.4227983658567292</v>
      </c>
      <c r="P8" s="52">
        <v>0.41037339314300125</v>
      </c>
      <c r="Q8" s="39">
        <v>0.34895850896498604</v>
      </c>
      <c r="R8" s="52">
        <v>0.37079532006980565</v>
      </c>
      <c r="S8" s="39">
        <v>0.33015765489810639</v>
      </c>
      <c r="T8" s="52">
        <v>0.33386562797892361</v>
      </c>
      <c r="U8" s="39">
        <v>0.29878773185373209</v>
      </c>
      <c r="V8" s="39">
        <v>0.37337822794283332</v>
      </c>
      <c r="W8" s="39">
        <v>0.39910807748168275</v>
      </c>
      <c r="X8" s="52">
        <v>0.3563412430531876</v>
      </c>
      <c r="Y8" s="39">
        <v>0.35573447656467022</v>
      </c>
      <c r="Z8" s="39">
        <v>0.31368018221079247</v>
      </c>
      <c r="AA8" s="39">
        <v>0.35984058399128943</v>
      </c>
      <c r="AB8" s="39">
        <v>0.27385130608164138</v>
      </c>
      <c r="AC8" s="39">
        <v>0.40918371798506015</v>
      </c>
      <c r="AD8" s="39">
        <v>0.29332148193424357</v>
      </c>
      <c r="AE8" s="52">
        <v>0.3630041332594402</v>
      </c>
      <c r="AF8" s="39">
        <v>0.33376200525452676</v>
      </c>
      <c r="AG8" s="52">
        <v>0.32157203327508405</v>
      </c>
      <c r="AH8" s="39">
        <v>0.37226518818030824</v>
      </c>
      <c r="AI8" s="39">
        <v>0.33908899691217032</v>
      </c>
      <c r="AJ8" s="39">
        <v>0.31851379475495922</v>
      </c>
      <c r="AK8" s="39">
        <v>0.40843806401297095</v>
      </c>
      <c r="AL8" s="52">
        <v>0.37878280561717148</v>
      </c>
      <c r="AM8" s="39">
        <v>0.39301347655796343</v>
      </c>
      <c r="AN8" s="39">
        <v>0.35636036855597292</v>
      </c>
      <c r="AO8" s="39">
        <v>0.31389223652641046</v>
      </c>
      <c r="AP8" s="39">
        <v>0.34102690293247717</v>
      </c>
      <c r="AQ8" s="45">
        <v>0.28895166795491178</v>
      </c>
    </row>
    <row r="9" spans="1:43" ht="20" customHeight="1" x14ac:dyDescent="0.25">
      <c r="A9" s="83"/>
      <c r="B9" s="46">
        <v>719</v>
      </c>
      <c r="C9" s="40">
        <v>106</v>
      </c>
      <c r="D9" s="40">
        <v>155</v>
      </c>
      <c r="E9" s="40">
        <v>81</v>
      </c>
      <c r="F9" s="40">
        <v>113</v>
      </c>
      <c r="G9" s="40">
        <v>58</v>
      </c>
      <c r="H9" s="53">
        <v>127</v>
      </c>
      <c r="I9" s="40">
        <v>177</v>
      </c>
      <c r="J9" s="40">
        <v>72</v>
      </c>
      <c r="K9" s="40">
        <v>39</v>
      </c>
      <c r="L9" s="40">
        <v>63</v>
      </c>
      <c r="M9" s="53">
        <v>215</v>
      </c>
      <c r="N9" s="40">
        <v>168</v>
      </c>
      <c r="O9" s="40">
        <v>55</v>
      </c>
      <c r="P9" s="53">
        <v>289</v>
      </c>
      <c r="Q9" s="40">
        <v>251</v>
      </c>
      <c r="R9" s="53">
        <v>366</v>
      </c>
      <c r="S9" s="40">
        <v>348</v>
      </c>
      <c r="T9" s="53">
        <v>187</v>
      </c>
      <c r="U9" s="40">
        <v>148</v>
      </c>
      <c r="V9" s="40">
        <v>190</v>
      </c>
      <c r="W9" s="40">
        <v>194</v>
      </c>
      <c r="X9" s="53">
        <v>170</v>
      </c>
      <c r="Y9" s="40">
        <v>117</v>
      </c>
      <c r="Z9" s="40">
        <v>84</v>
      </c>
      <c r="AA9" s="40">
        <v>235</v>
      </c>
      <c r="AB9" s="40">
        <v>26</v>
      </c>
      <c r="AC9" s="40">
        <v>70</v>
      </c>
      <c r="AD9" s="40">
        <v>16</v>
      </c>
      <c r="AE9" s="53">
        <v>429</v>
      </c>
      <c r="AF9" s="40">
        <v>290</v>
      </c>
      <c r="AG9" s="53">
        <v>130</v>
      </c>
      <c r="AH9" s="40">
        <v>138</v>
      </c>
      <c r="AI9" s="40">
        <v>98</v>
      </c>
      <c r="AJ9" s="40">
        <v>115</v>
      </c>
      <c r="AK9" s="40">
        <v>155</v>
      </c>
      <c r="AL9" s="53">
        <v>460</v>
      </c>
      <c r="AM9" s="40">
        <v>292</v>
      </c>
      <c r="AN9" s="40">
        <v>168</v>
      </c>
      <c r="AO9" s="40">
        <v>220</v>
      </c>
      <c r="AP9" s="40">
        <v>115</v>
      </c>
      <c r="AQ9" s="46">
        <v>106</v>
      </c>
    </row>
    <row r="10" spans="1:43" ht="20" customHeight="1" x14ac:dyDescent="0.25">
      <c r="A10" s="84" t="s">
        <v>226</v>
      </c>
      <c r="B10" s="47">
        <v>0.40157180547299215</v>
      </c>
      <c r="C10" s="41">
        <v>0.31880393827310127</v>
      </c>
      <c r="D10" s="41">
        <v>0.3377762956147416</v>
      </c>
      <c r="E10" s="41">
        <v>0.33576943591675529</v>
      </c>
      <c r="F10" s="41">
        <v>0.33717718286856752</v>
      </c>
      <c r="G10" s="41">
        <v>0.39068040733655951</v>
      </c>
      <c r="H10" s="54">
        <v>0.30740146227107834</v>
      </c>
      <c r="I10" s="41">
        <v>0.34892927540492363</v>
      </c>
      <c r="J10" s="41">
        <v>0.31756003588797882</v>
      </c>
      <c r="K10" s="41">
        <v>0.31894602940111183</v>
      </c>
      <c r="L10" s="41">
        <v>0.32736157268435967</v>
      </c>
      <c r="M10" s="54">
        <v>0.28293269346612521</v>
      </c>
      <c r="N10" s="41">
        <v>0.33521665676317403</v>
      </c>
      <c r="O10" s="41">
        <v>0.31842400755594868</v>
      </c>
      <c r="P10" s="54">
        <v>0.33882662660405777</v>
      </c>
      <c r="Q10" s="41">
        <v>0.33042969041551112</v>
      </c>
      <c r="R10" s="54">
        <v>0.35065042786825301</v>
      </c>
      <c r="S10" s="41">
        <v>0.4503890157772536</v>
      </c>
      <c r="T10" s="54">
        <v>0.45487225169726836</v>
      </c>
      <c r="U10" s="41">
        <v>0.4993933407963192</v>
      </c>
      <c r="V10" s="41">
        <v>0.35797803001236794</v>
      </c>
      <c r="W10" s="41">
        <v>0.28572317310472067</v>
      </c>
      <c r="X10" s="54">
        <v>0.41778469206570185</v>
      </c>
      <c r="Y10" s="41">
        <v>0.41076606899906687</v>
      </c>
      <c r="Z10" s="41">
        <v>0.38833470405876158</v>
      </c>
      <c r="AA10" s="41">
        <v>0.37601145120510071</v>
      </c>
      <c r="AB10" s="41">
        <v>0.46067559829261578</v>
      </c>
      <c r="AC10" s="41">
        <v>0.36891472768938655</v>
      </c>
      <c r="AD10" s="41">
        <v>0.57006710669394989</v>
      </c>
      <c r="AE10" s="54">
        <v>0.35575744260670966</v>
      </c>
      <c r="AF10" s="41">
        <v>0.46394864964671778</v>
      </c>
      <c r="AG10" s="54">
        <v>0.46332150910477099</v>
      </c>
      <c r="AH10" s="41">
        <v>0.35541819735524699</v>
      </c>
      <c r="AI10" s="41">
        <v>0.40429098845841094</v>
      </c>
      <c r="AJ10" s="41">
        <v>0.39576355580650008</v>
      </c>
      <c r="AK10" s="41">
        <v>0.37116034265729797</v>
      </c>
      <c r="AL10" s="54">
        <v>0.35092849791974706</v>
      </c>
      <c r="AM10" s="41">
        <v>0.30555330528960456</v>
      </c>
      <c r="AN10" s="41">
        <v>0.42242353881571754</v>
      </c>
      <c r="AO10" s="41">
        <v>0.47521599054433217</v>
      </c>
      <c r="AP10" s="41">
        <v>0.46180553216757431</v>
      </c>
      <c r="AQ10" s="47">
        <v>0.4875420848369808</v>
      </c>
    </row>
    <row r="11" spans="1:43" ht="20" customHeight="1" x14ac:dyDescent="0.25">
      <c r="A11" s="84"/>
      <c r="B11" s="44">
        <v>823</v>
      </c>
      <c r="C11" s="38">
        <v>84</v>
      </c>
      <c r="D11" s="38">
        <v>136</v>
      </c>
      <c r="E11" s="38">
        <v>59</v>
      </c>
      <c r="F11" s="38">
        <v>119</v>
      </c>
      <c r="G11" s="38">
        <v>70</v>
      </c>
      <c r="H11" s="51">
        <v>102</v>
      </c>
      <c r="I11" s="38">
        <v>165</v>
      </c>
      <c r="J11" s="38">
        <v>54</v>
      </c>
      <c r="K11" s="38">
        <v>30</v>
      </c>
      <c r="L11" s="38">
        <v>66</v>
      </c>
      <c r="M11" s="51">
        <v>161</v>
      </c>
      <c r="N11" s="38">
        <v>146</v>
      </c>
      <c r="O11" s="38">
        <v>42</v>
      </c>
      <c r="P11" s="51">
        <v>238</v>
      </c>
      <c r="Q11" s="38">
        <v>237</v>
      </c>
      <c r="R11" s="51">
        <v>347</v>
      </c>
      <c r="S11" s="38">
        <v>475</v>
      </c>
      <c r="T11" s="51">
        <v>255</v>
      </c>
      <c r="U11" s="38">
        <v>248</v>
      </c>
      <c r="V11" s="38">
        <v>182</v>
      </c>
      <c r="W11" s="38">
        <v>139</v>
      </c>
      <c r="X11" s="51">
        <v>200</v>
      </c>
      <c r="Y11" s="38">
        <v>136</v>
      </c>
      <c r="Z11" s="38">
        <v>103</v>
      </c>
      <c r="AA11" s="38">
        <v>246</v>
      </c>
      <c r="AB11" s="38">
        <v>44</v>
      </c>
      <c r="AC11" s="38">
        <v>63</v>
      </c>
      <c r="AD11" s="38">
        <v>32</v>
      </c>
      <c r="AE11" s="51">
        <v>420</v>
      </c>
      <c r="AF11" s="38">
        <v>403</v>
      </c>
      <c r="AG11" s="51">
        <v>188</v>
      </c>
      <c r="AH11" s="38">
        <v>132</v>
      </c>
      <c r="AI11" s="38">
        <v>117</v>
      </c>
      <c r="AJ11" s="38">
        <v>143</v>
      </c>
      <c r="AK11" s="38">
        <v>140</v>
      </c>
      <c r="AL11" s="51">
        <v>426</v>
      </c>
      <c r="AM11" s="38">
        <v>227</v>
      </c>
      <c r="AN11" s="38">
        <v>199</v>
      </c>
      <c r="AO11" s="38">
        <v>334</v>
      </c>
      <c r="AP11" s="38">
        <v>155</v>
      </c>
      <c r="AQ11" s="44">
        <v>178</v>
      </c>
    </row>
    <row r="12" spans="1:43" ht="20" customHeight="1" x14ac:dyDescent="0.25">
      <c r="A12" s="83" t="s">
        <v>227</v>
      </c>
      <c r="B12" s="45">
        <v>0.59842819452700591</v>
      </c>
      <c r="C12" s="39">
        <v>0.68119606172689884</v>
      </c>
      <c r="D12" s="39">
        <v>0.66222370438525724</v>
      </c>
      <c r="E12" s="39">
        <v>0.66423056408324466</v>
      </c>
      <c r="F12" s="39">
        <v>0.6628228171314321</v>
      </c>
      <c r="G12" s="39">
        <v>0.60931959266344049</v>
      </c>
      <c r="H12" s="52">
        <v>0.69259853772892166</v>
      </c>
      <c r="I12" s="39">
        <v>0.65107072459507487</v>
      </c>
      <c r="J12" s="39">
        <v>0.68243996411202135</v>
      </c>
      <c r="K12" s="39">
        <v>0.68105397059888784</v>
      </c>
      <c r="L12" s="39">
        <v>0.67263842731564027</v>
      </c>
      <c r="M12" s="52">
        <v>0.71706730653387496</v>
      </c>
      <c r="N12" s="39">
        <v>0.66478334323682564</v>
      </c>
      <c r="O12" s="39">
        <v>0.68157599244405143</v>
      </c>
      <c r="P12" s="52">
        <v>0.66117337339594262</v>
      </c>
      <c r="Q12" s="39">
        <v>0.66957030958448893</v>
      </c>
      <c r="R12" s="52">
        <v>0.64934957213174671</v>
      </c>
      <c r="S12" s="39">
        <v>0.5496109842227479</v>
      </c>
      <c r="T12" s="52">
        <v>0.54512774830273214</v>
      </c>
      <c r="U12" s="39">
        <v>0.50060665920367964</v>
      </c>
      <c r="V12" s="39">
        <v>0.64202196998763117</v>
      </c>
      <c r="W12" s="39">
        <v>0.71427682689527938</v>
      </c>
      <c r="X12" s="52">
        <v>0.58221530793429777</v>
      </c>
      <c r="Y12" s="39">
        <v>0.58923393100093369</v>
      </c>
      <c r="Z12" s="39">
        <v>0.61166529594123842</v>
      </c>
      <c r="AA12" s="39">
        <v>0.62398854879489896</v>
      </c>
      <c r="AB12" s="39">
        <v>0.53932440170738394</v>
      </c>
      <c r="AC12" s="39">
        <v>0.63108527231061307</v>
      </c>
      <c r="AD12" s="39">
        <v>0.42993289330605017</v>
      </c>
      <c r="AE12" s="52">
        <v>0.6442425573932905</v>
      </c>
      <c r="AF12" s="39">
        <v>0.53605135035328333</v>
      </c>
      <c r="AG12" s="52">
        <v>0.53667849089522857</v>
      </c>
      <c r="AH12" s="39">
        <v>0.64458180264475384</v>
      </c>
      <c r="AI12" s="39">
        <v>0.59570901154158873</v>
      </c>
      <c r="AJ12" s="39">
        <v>0.60423644419349976</v>
      </c>
      <c r="AK12" s="39">
        <v>0.62883965734270164</v>
      </c>
      <c r="AL12" s="52">
        <v>0.64907150208025388</v>
      </c>
      <c r="AM12" s="39">
        <v>0.69444669471039477</v>
      </c>
      <c r="AN12" s="39">
        <v>0.57757646118428141</v>
      </c>
      <c r="AO12" s="39">
        <v>0.52478400945566772</v>
      </c>
      <c r="AP12" s="39">
        <v>0.53819446783242575</v>
      </c>
      <c r="AQ12" s="45">
        <v>0.51245791516301875</v>
      </c>
    </row>
    <row r="13" spans="1:43" ht="20" customHeight="1" x14ac:dyDescent="0.25">
      <c r="A13" s="85"/>
      <c r="B13" s="48">
        <v>1227</v>
      </c>
      <c r="C13" s="42">
        <v>179</v>
      </c>
      <c r="D13" s="42">
        <v>266</v>
      </c>
      <c r="E13" s="42">
        <v>118</v>
      </c>
      <c r="F13" s="42">
        <v>234</v>
      </c>
      <c r="G13" s="42">
        <v>110</v>
      </c>
      <c r="H13" s="57">
        <v>231</v>
      </c>
      <c r="I13" s="42">
        <v>308</v>
      </c>
      <c r="J13" s="42">
        <v>117</v>
      </c>
      <c r="K13" s="42">
        <v>64</v>
      </c>
      <c r="L13" s="42">
        <v>135</v>
      </c>
      <c r="M13" s="57">
        <v>409</v>
      </c>
      <c r="N13" s="42">
        <v>290</v>
      </c>
      <c r="O13" s="42">
        <v>89</v>
      </c>
      <c r="P13" s="57">
        <v>465</v>
      </c>
      <c r="Q13" s="42">
        <v>481</v>
      </c>
      <c r="R13" s="57">
        <v>642</v>
      </c>
      <c r="S13" s="42">
        <v>580</v>
      </c>
      <c r="T13" s="57">
        <v>306</v>
      </c>
      <c r="U13" s="42">
        <v>248</v>
      </c>
      <c r="V13" s="42">
        <v>326</v>
      </c>
      <c r="W13" s="42">
        <v>347</v>
      </c>
      <c r="X13" s="57">
        <v>278</v>
      </c>
      <c r="Y13" s="42">
        <v>194</v>
      </c>
      <c r="Z13" s="42">
        <v>163</v>
      </c>
      <c r="AA13" s="42">
        <v>408</v>
      </c>
      <c r="AB13" s="42">
        <v>52</v>
      </c>
      <c r="AC13" s="42">
        <v>107</v>
      </c>
      <c r="AD13" s="42">
        <v>24</v>
      </c>
      <c r="AE13" s="57">
        <v>761</v>
      </c>
      <c r="AF13" s="42">
        <v>465</v>
      </c>
      <c r="AG13" s="57">
        <v>217</v>
      </c>
      <c r="AH13" s="42">
        <v>239</v>
      </c>
      <c r="AI13" s="42">
        <v>172</v>
      </c>
      <c r="AJ13" s="42">
        <v>218</v>
      </c>
      <c r="AK13" s="42">
        <v>238</v>
      </c>
      <c r="AL13" s="57">
        <v>788</v>
      </c>
      <c r="AM13" s="42">
        <v>516</v>
      </c>
      <c r="AN13" s="42">
        <v>272</v>
      </c>
      <c r="AO13" s="42">
        <v>368</v>
      </c>
      <c r="AP13" s="42">
        <v>181</v>
      </c>
      <c r="AQ13" s="48">
        <v>187</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8" display="Return to index" xr:uid="{3CC795AA-D42B-4350-98EB-C6C1147070DB}"/>
  </hyperlinks>
  <pageMargins left="0.7" right="0.7" top="0.75" bottom="0.75" header="0.3" footer="0.3"/>
  <headerFooter alignWithMargins="0"/>
  <drawing r:id="rId1"/>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0.14521468829231896</v>
      </c>
      <c r="C6" s="37">
        <v>0.15136571527075648</v>
      </c>
      <c r="D6" s="37">
        <v>0.23637777336911467</v>
      </c>
      <c r="E6" s="37">
        <v>0.18485644950475572</v>
      </c>
      <c r="F6" s="37">
        <v>0.11415732640802863</v>
      </c>
      <c r="G6" s="37">
        <v>0.12127782535621379</v>
      </c>
      <c r="H6" s="50">
        <v>0.15041564279259811</v>
      </c>
      <c r="I6" s="37">
        <v>0.19078894189079013</v>
      </c>
      <c r="J6" s="37">
        <v>0.21276294921698646</v>
      </c>
      <c r="K6" s="37">
        <v>0.17061198573154332</v>
      </c>
      <c r="L6" s="37">
        <v>0.10369007199303912</v>
      </c>
      <c r="M6" s="50">
        <v>0.14489589862257815</v>
      </c>
      <c r="N6" s="37">
        <v>0.17936895797426428</v>
      </c>
      <c r="O6" s="37">
        <v>0.16505656022113185</v>
      </c>
      <c r="P6" s="50">
        <v>0.17585476234113279</v>
      </c>
      <c r="Q6" s="37">
        <v>0.13931510458847937</v>
      </c>
      <c r="R6" s="50">
        <v>0.17495775529979204</v>
      </c>
      <c r="S6" s="37">
        <v>0.11829897979528503</v>
      </c>
      <c r="T6" s="50">
        <v>0.18496110471257754</v>
      </c>
      <c r="U6" s="37">
        <v>0.12512451709413552</v>
      </c>
      <c r="V6" s="37">
        <v>0.10223299182040266</v>
      </c>
      <c r="W6" s="37">
        <v>0.16476855332789347</v>
      </c>
      <c r="X6" s="50">
        <v>0.11669583714350719</v>
      </c>
      <c r="Y6" s="37">
        <v>0.13176255529856803</v>
      </c>
      <c r="Z6" s="37">
        <v>0.15963599219896685</v>
      </c>
      <c r="AA6" s="37">
        <v>0.1627083881863399</v>
      </c>
      <c r="AB6" s="37">
        <v>0.14043311247854315</v>
      </c>
      <c r="AC6" s="37">
        <v>0.15925606517766633</v>
      </c>
      <c r="AD6" s="37">
        <v>0.16057507753998024</v>
      </c>
      <c r="AE6" s="50">
        <v>0.16595377975055731</v>
      </c>
      <c r="AF6" s="37">
        <v>0.1169781485859652</v>
      </c>
      <c r="AG6" s="50">
        <v>0.13341727710250034</v>
      </c>
      <c r="AH6" s="37">
        <v>0.16082799346547866</v>
      </c>
      <c r="AI6" s="37">
        <v>0.12895013936236319</v>
      </c>
      <c r="AJ6" s="37">
        <v>0.17397548653909403</v>
      </c>
      <c r="AK6" s="37">
        <v>0.1372822671542582</v>
      </c>
      <c r="AL6" s="50">
        <v>0.15377733176828129</v>
      </c>
      <c r="AM6" s="37">
        <v>0.15754105577163635</v>
      </c>
      <c r="AN6" s="37">
        <v>0.14784705167593221</v>
      </c>
      <c r="AO6" s="37">
        <v>0.13574722673976658</v>
      </c>
      <c r="AP6" s="37">
        <v>0.12978964753721647</v>
      </c>
      <c r="AQ6" s="43">
        <v>0.14122307856701111</v>
      </c>
    </row>
    <row r="7" spans="1:43" ht="20" customHeight="1" x14ac:dyDescent="0.25">
      <c r="A7" s="84"/>
      <c r="B7" s="44">
        <v>298</v>
      </c>
      <c r="C7" s="38">
        <v>40</v>
      </c>
      <c r="D7" s="38">
        <v>95</v>
      </c>
      <c r="E7" s="38">
        <v>33</v>
      </c>
      <c r="F7" s="38">
        <v>40</v>
      </c>
      <c r="G7" s="38">
        <v>22</v>
      </c>
      <c r="H7" s="51">
        <v>50</v>
      </c>
      <c r="I7" s="38">
        <v>90</v>
      </c>
      <c r="J7" s="38">
        <v>37</v>
      </c>
      <c r="K7" s="38">
        <v>16</v>
      </c>
      <c r="L7" s="38">
        <v>21</v>
      </c>
      <c r="M7" s="51">
        <v>83</v>
      </c>
      <c r="N7" s="38">
        <v>78</v>
      </c>
      <c r="O7" s="38">
        <v>22</v>
      </c>
      <c r="P7" s="51">
        <v>124</v>
      </c>
      <c r="Q7" s="38">
        <v>100</v>
      </c>
      <c r="R7" s="51">
        <v>173</v>
      </c>
      <c r="S7" s="38">
        <v>125</v>
      </c>
      <c r="T7" s="51">
        <v>104</v>
      </c>
      <c r="U7" s="38">
        <v>62</v>
      </c>
      <c r="V7" s="38">
        <v>52</v>
      </c>
      <c r="W7" s="38">
        <v>80</v>
      </c>
      <c r="X7" s="51">
        <v>56</v>
      </c>
      <c r="Y7" s="38">
        <v>43</v>
      </c>
      <c r="Z7" s="38">
        <v>43</v>
      </c>
      <c r="AA7" s="38">
        <v>106</v>
      </c>
      <c r="AB7" s="38">
        <v>14</v>
      </c>
      <c r="AC7" s="38">
        <v>27</v>
      </c>
      <c r="AD7" s="38">
        <v>9</v>
      </c>
      <c r="AE7" s="51">
        <v>196</v>
      </c>
      <c r="AF7" s="38">
        <v>102</v>
      </c>
      <c r="AG7" s="51">
        <v>54</v>
      </c>
      <c r="AH7" s="38">
        <v>60</v>
      </c>
      <c r="AI7" s="38">
        <v>37</v>
      </c>
      <c r="AJ7" s="38">
        <v>63</v>
      </c>
      <c r="AK7" s="38">
        <v>52</v>
      </c>
      <c r="AL7" s="51">
        <v>187</v>
      </c>
      <c r="AM7" s="38">
        <v>117</v>
      </c>
      <c r="AN7" s="38">
        <v>70</v>
      </c>
      <c r="AO7" s="38">
        <v>95</v>
      </c>
      <c r="AP7" s="38">
        <v>44</v>
      </c>
      <c r="AQ7" s="44">
        <v>52</v>
      </c>
    </row>
    <row r="8" spans="1:43" ht="20" customHeight="1" x14ac:dyDescent="0.25">
      <c r="A8" s="83" t="s">
        <v>225</v>
      </c>
      <c r="B8" s="45">
        <v>0.42510707968413547</v>
      </c>
      <c r="C8" s="39">
        <v>0.52034262160938161</v>
      </c>
      <c r="D8" s="39">
        <v>0.40772163311050991</v>
      </c>
      <c r="E8" s="39">
        <v>0.54435335738851698</v>
      </c>
      <c r="F8" s="39">
        <v>0.48473525857270311</v>
      </c>
      <c r="G8" s="39">
        <v>0.38071042463554117</v>
      </c>
      <c r="H8" s="52">
        <v>0.52621701118106645</v>
      </c>
      <c r="I8" s="39">
        <v>0.44645574437721292</v>
      </c>
      <c r="J8" s="39">
        <v>0.54194337938284509</v>
      </c>
      <c r="K8" s="39">
        <v>0.38300113442456002</v>
      </c>
      <c r="L8" s="39">
        <v>0.47043469234863705</v>
      </c>
      <c r="M8" s="52">
        <v>0.53097112842129313</v>
      </c>
      <c r="N8" s="39">
        <v>0.43118921798875293</v>
      </c>
      <c r="O8" s="39">
        <v>0.60081836233065478</v>
      </c>
      <c r="P8" s="52">
        <v>0.47094655575926281</v>
      </c>
      <c r="Q8" s="39">
        <v>0.46965345065807235</v>
      </c>
      <c r="R8" s="52">
        <v>0.46142456363201423</v>
      </c>
      <c r="S8" s="39">
        <v>0.39100250449363322</v>
      </c>
      <c r="T8" s="52">
        <v>0.32633523883611432</v>
      </c>
      <c r="U8" s="39">
        <v>0.3465079774472043</v>
      </c>
      <c r="V8" s="39">
        <v>0.48296675879464357</v>
      </c>
      <c r="W8" s="39">
        <v>0.55889913948573555</v>
      </c>
      <c r="X8" s="52">
        <v>0.43998256111770684</v>
      </c>
      <c r="Y8" s="39">
        <v>0.45865297039650976</v>
      </c>
      <c r="Z8" s="39">
        <v>0.39826173191548114</v>
      </c>
      <c r="AA8" s="39">
        <v>0.43234676225628121</v>
      </c>
      <c r="AB8" s="39">
        <v>0.39255338405714957</v>
      </c>
      <c r="AC8" s="39">
        <v>0.40305510485433138</v>
      </c>
      <c r="AD8" s="39">
        <v>0.26487995969819733</v>
      </c>
      <c r="AE8" s="52">
        <v>0.43551350002019162</v>
      </c>
      <c r="AF8" s="39">
        <v>0.41093860457944209</v>
      </c>
      <c r="AG8" s="52">
        <v>0.41326899859049698</v>
      </c>
      <c r="AH8" s="39">
        <v>0.39518058690468122</v>
      </c>
      <c r="AI8" s="39">
        <v>0.45160130179764613</v>
      </c>
      <c r="AJ8" s="39">
        <v>0.40884995924212997</v>
      </c>
      <c r="AK8" s="39">
        <v>0.46302433010208222</v>
      </c>
      <c r="AL8" s="52">
        <v>0.45947245346828813</v>
      </c>
      <c r="AM8" s="39">
        <v>0.49241681118958719</v>
      </c>
      <c r="AN8" s="39">
        <v>0.40756395311712335</v>
      </c>
      <c r="AO8" s="39">
        <v>0.39814086642699992</v>
      </c>
      <c r="AP8" s="39">
        <v>0.40968498740965936</v>
      </c>
      <c r="AQ8" s="45">
        <v>0.38753019826336549</v>
      </c>
    </row>
    <row r="9" spans="1:43" ht="20" customHeight="1" x14ac:dyDescent="0.25">
      <c r="A9" s="83"/>
      <c r="B9" s="46">
        <v>871</v>
      </c>
      <c r="C9" s="40">
        <v>137</v>
      </c>
      <c r="D9" s="40">
        <v>164</v>
      </c>
      <c r="E9" s="40">
        <v>96</v>
      </c>
      <c r="F9" s="40">
        <v>171</v>
      </c>
      <c r="G9" s="40">
        <v>68</v>
      </c>
      <c r="H9" s="53">
        <v>175</v>
      </c>
      <c r="I9" s="40">
        <v>211</v>
      </c>
      <c r="J9" s="40">
        <v>93</v>
      </c>
      <c r="K9" s="40">
        <v>36</v>
      </c>
      <c r="L9" s="40">
        <v>95</v>
      </c>
      <c r="M9" s="53">
        <v>303</v>
      </c>
      <c r="N9" s="40">
        <v>188</v>
      </c>
      <c r="O9" s="40">
        <v>79</v>
      </c>
      <c r="P9" s="53">
        <v>331</v>
      </c>
      <c r="Q9" s="40">
        <v>337</v>
      </c>
      <c r="R9" s="53">
        <v>456</v>
      </c>
      <c r="S9" s="40">
        <v>412</v>
      </c>
      <c r="T9" s="53">
        <v>183</v>
      </c>
      <c r="U9" s="40">
        <v>172</v>
      </c>
      <c r="V9" s="40">
        <v>245</v>
      </c>
      <c r="W9" s="40">
        <v>272</v>
      </c>
      <c r="X9" s="53">
        <v>210</v>
      </c>
      <c r="Y9" s="40">
        <v>151</v>
      </c>
      <c r="Z9" s="40">
        <v>106</v>
      </c>
      <c r="AA9" s="40">
        <v>283</v>
      </c>
      <c r="AB9" s="40">
        <v>38</v>
      </c>
      <c r="AC9" s="40">
        <v>69</v>
      </c>
      <c r="AD9" s="40">
        <v>15</v>
      </c>
      <c r="AE9" s="53">
        <v>515</v>
      </c>
      <c r="AF9" s="40">
        <v>357</v>
      </c>
      <c r="AG9" s="53">
        <v>167</v>
      </c>
      <c r="AH9" s="40">
        <v>146</v>
      </c>
      <c r="AI9" s="40">
        <v>130</v>
      </c>
      <c r="AJ9" s="40">
        <v>147</v>
      </c>
      <c r="AK9" s="40">
        <v>175</v>
      </c>
      <c r="AL9" s="53">
        <v>558</v>
      </c>
      <c r="AM9" s="40">
        <v>366</v>
      </c>
      <c r="AN9" s="40">
        <v>192</v>
      </c>
      <c r="AO9" s="40">
        <v>279</v>
      </c>
      <c r="AP9" s="40">
        <v>138</v>
      </c>
      <c r="AQ9" s="46">
        <v>142</v>
      </c>
    </row>
    <row r="10" spans="1:43" ht="20" customHeight="1" x14ac:dyDescent="0.25">
      <c r="A10" s="84" t="s">
        <v>226</v>
      </c>
      <c r="B10" s="47">
        <v>0.42967823202354383</v>
      </c>
      <c r="C10" s="41">
        <v>0.32829166311986246</v>
      </c>
      <c r="D10" s="41">
        <v>0.35590059352037506</v>
      </c>
      <c r="E10" s="41">
        <v>0.27079019310672742</v>
      </c>
      <c r="F10" s="41">
        <v>0.40110741501926833</v>
      </c>
      <c r="G10" s="41">
        <v>0.49801175000824494</v>
      </c>
      <c r="H10" s="54">
        <v>0.32336734602633604</v>
      </c>
      <c r="I10" s="41">
        <v>0.36275531373199577</v>
      </c>
      <c r="J10" s="41">
        <v>0.24529367140016897</v>
      </c>
      <c r="K10" s="41">
        <v>0.44638687984389669</v>
      </c>
      <c r="L10" s="41">
        <v>0.42587523565832391</v>
      </c>
      <c r="M10" s="54">
        <v>0.32413297295612858</v>
      </c>
      <c r="N10" s="41">
        <v>0.38944182403698235</v>
      </c>
      <c r="O10" s="41">
        <v>0.23412507744821362</v>
      </c>
      <c r="P10" s="54">
        <v>0.35319868189960529</v>
      </c>
      <c r="Q10" s="41">
        <v>0.39103144475344753</v>
      </c>
      <c r="R10" s="54">
        <v>0.36361768106819342</v>
      </c>
      <c r="S10" s="41">
        <v>0.49069851571108308</v>
      </c>
      <c r="T10" s="54">
        <v>0.4887036564513082</v>
      </c>
      <c r="U10" s="41">
        <v>0.52836750545865907</v>
      </c>
      <c r="V10" s="41">
        <v>0.41480024938495302</v>
      </c>
      <c r="W10" s="41">
        <v>0.27633230718637158</v>
      </c>
      <c r="X10" s="54">
        <v>0.44332160173878582</v>
      </c>
      <c r="Y10" s="41">
        <v>0.40958447430492279</v>
      </c>
      <c r="Z10" s="41">
        <v>0.44210227588555218</v>
      </c>
      <c r="AA10" s="41">
        <v>0.40494484955737825</v>
      </c>
      <c r="AB10" s="41">
        <v>0.4670135034643072</v>
      </c>
      <c r="AC10" s="41">
        <v>0.43768882996800185</v>
      </c>
      <c r="AD10" s="41">
        <v>0.57454496276182243</v>
      </c>
      <c r="AE10" s="54">
        <v>0.39853272022925046</v>
      </c>
      <c r="AF10" s="41">
        <v>0.47208324683459352</v>
      </c>
      <c r="AG10" s="54">
        <v>0.45331372430700256</v>
      </c>
      <c r="AH10" s="41">
        <v>0.4439914196298414</v>
      </c>
      <c r="AI10" s="41">
        <v>0.41944855883999038</v>
      </c>
      <c r="AJ10" s="41">
        <v>0.41717455421877597</v>
      </c>
      <c r="AK10" s="41">
        <v>0.39969340274365928</v>
      </c>
      <c r="AL10" s="54">
        <v>0.38675021476343147</v>
      </c>
      <c r="AM10" s="41">
        <v>0.35004213303877607</v>
      </c>
      <c r="AN10" s="41">
        <v>0.44458899520694339</v>
      </c>
      <c r="AO10" s="41">
        <v>0.46611190683323322</v>
      </c>
      <c r="AP10" s="41">
        <v>0.46052536505312419</v>
      </c>
      <c r="AQ10" s="47">
        <v>0.47124672316962318</v>
      </c>
    </row>
    <row r="11" spans="1:43" ht="20" customHeight="1" x14ac:dyDescent="0.25">
      <c r="A11" s="84"/>
      <c r="B11" s="44">
        <v>881</v>
      </c>
      <c r="C11" s="38">
        <v>86</v>
      </c>
      <c r="D11" s="38">
        <v>143</v>
      </c>
      <c r="E11" s="38">
        <v>48</v>
      </c>
      <c r="F11" s="38">
        <v>142</v>
      </c>
      <c r="G11" s="38">
        <v>90</v>
      </c>
      <c r="H11" s="51">
        <v>108</v>
      </c>
      <c r="I11" s="38">
        <v>172</v>
      </c>
      <c r="J11" s="38">
        <v>42</v>
      </c>
      <c r="K11" s="38">
        <v>42</v>
      </c>
      <c r="L11" s="38">
        <v>86</v>
      </c>
      <c r="M11" s="51">
        <v>185</v>
      </c>
      <c r="N11" s="38">
        <v>170</v>
      </c>
      <c r="O11" s="38">
        <v>31</v>
      </c>
      <c r="P11" s="51">
        <v>249</v>
      </c>
      <c r="Q11" s="38">
        <v>281</v>
      </c>
      <c r="R11" s="51">
        <v>359</v>
      </c>
      <c r="S11" s="38">
        <v>518</v>
      </c>
      <c r="T11" s="51">
        <v>274</v>
      </c>
      <c r="U11" s="38">
        <v>262</v>
      </c>
      <c r="V11" s="38">
        <v>211</v>
      </c>
      <c r="W11" s="38">
        <v>134</v>
      </c>
      <c r="X11" s="51">
        <v>212</v>
      </c>
      <c r="Y11" s="38">
        <v>135</v>
      </c>
      <c r="Z11" s="38">
        <v>118</v>
      </c>
      <c r="AA11" s="38">
        <v>265</v>
      </c>
      <c r="AB11" s="38">
        <v>45</v>
      </c>
      <c r="AC11" s="38">
        <v>74</v>
      </c>
      <c r="AD11" s="38">
        <v>32</v>
      </c>
      <c r="AE11" s="51">
        <v>471</v>
      </c>
      <c r="AF11" s="38">
        <v>410</v>
      </c>
      <c r="AG11" s="51">
        <v>184</v>
      </c>
      <c r="AH11" s="38">
        <v>164</v>
      </c>
      <c r="AI11" s="38">
        <v>121</v>
      </c>
      <c r="AJ11" s="38">
        <v>150</v>
      </c>
      <c r="AK11" s="38">
        <v>151</v>
      </c>
      <c r="AL11" s="51">
        <v>470</v>
      </c>
      <c r="AM11" s="38">
        <v>260</v>
      </c>
      <c r="AN11" s="38">
        <v>210</v>
      </c>
      <c r="AO11" s="38">
        <v>327</v>
      </c>
      <c r="AP11" s="38">
        <v>155</v>
      </c>
      <c r="AQ11" s="44">
        <v>172</v>
      </c>
    </row>
    <row r="12" spans="1:43" ht="20" customHeight="1" x14ac:dyDescent="0.25">
      <c r="A12" s="83" t="s">
        <v>227</v>
      </c>
      <c r="B12" s="45">
        <v>0.57032176797645417</v>
      </c>
      <c r="C12" s="39">
        <v>0.67170833688013776</v>
      </c>
      <c r="D12" s="39">
        <v>0.64409940647962405</v>
      </c>
      <c r="E12" s="39">
        <v>0.72920980689327253</v>
      </c>
      <c r="F12" s="39">
        <v>0.5988925849807315</v>
      </c>
      <c r="G12" s="39">
        <v>0.50198824999175495</v>
      </c>
      <c r="H12" s="52">
        <v>0.6766326539736639</v>
      </c>
      <c r="I12" s="39">
        <v>0.6372446862680029</v>
      </c>
      <c r="J12" s="39">
        <v>0.75470632859983111</v>
      </c>
      <c r="K12" s="39">
        <v>0.55361312015610331</v>
      </c>
      <c r="L12" s="39">
        <v>0.57412476434167603</v>
      </c>
      <c r="M12" s="52">
        <v>0.67586702704387103</v>
      </c>
      <c r="N12" s="39">
        <v>0.61055817596301698</v>
      </c>
      <c r="O12" s="39">
        <v>0.76587492255178657</v>
      </c>
      <c r="P12" s="52">
        <v>0.64680131810039554</v>
      </c>
      <c r="Q12" s="39">
        <v>0.60896855524655191</v>
      </c>
      <c r="R12" s="52">
        <v>0.63638231893180663</v>
      </c>
      <c r="S12" s="39">
        <v>0.50930148428891808</v>
      </c>
      <c r="T12" s="52">
        <v>0.51129634354869202</v>
      </c>
      <c r="U12" s="39">
        <v>0.4716324945413396</v>
      </c>
      <c r="V12" s="39">
        <v>0.58519975061504625</v>
      </c>
      <c r="W12" s="39">
        <v>0.72366769281362853</v>
      </c>
      <c r="X12" s="52">
        <v>0.55667839826121401</v>
      </c>
      <c r="Y12" s="39">
        <v>0.59041552569507783</v>
      </c>
      <c r="Z12" s="39">
        <v>0.55789772411444805</v>
      </c>
      <c r="AA12" s="39">
        <v>0.59505515044262169</v>
      </c>
      <c r="AB12" s="39">
        <v>0.53298649653569263</v>
      </c>
      <c r="AC12" s="39">
        <v>0.5623111700319976</v>
      </c>
      <c r="AD12" s="39">
        <v>0.42545503723817751</v>
      </c>
      <c r="AE12" s="52">
        <v>0.6014672797707491</v>
      </c>
      <c r="AF12" s="39">
        <v>0.52791675316540754</v>
      </c>
      <c r="AG12" s="52">
        <v>0.5466862756929971</v>
      </c>
      <c r="AH12" s="39">
        <v>0.55600858037015966</v>
      </c>
      <c r="AI12" s="39">
        <v>0.58055144116000923</v>
      </c>
      <c r="AJ12" s="39">
        <v>0.58282544578122375</v>
      </c>
      <c r="AK12" s="39">
        <v>0.60030659725634039</v>
      </c>
      <c r="AL12" s="52">
        <v>0.61324978523656892</v>
      </c>
      <c r="AM12" s="39">
        <v>0.64995786696122348</v>
      </c>
      <c r="AN12" s="39">
        <v>0.5554110047930555</v>
      </c>
      <c r="AO12" s="39">
        <v>0.53388809316676678</v>
      </c>
      <c r="AP12" s="39">
        <v>0.53947463494687597</v>
      </c>
      <c r="AQ12" s="45">
        <v>0.52875327683037643</v>
      </c>
    </row>
    <row r="13" spans="1:43" ht="20" customHeight="1" x14ac:dyDescent="0.25">
      <c r="A13" s="85"/>
      <c r="B13" s="48">
        <v>1169</v>
      </c>
      <c r="C13" s="42">
        <v>176</v>
      </c>
      <c r="D13" s="42">
        <v>259</v>
      </c>
      <c r="E13" s="42">
        <v>129</v>
      </c>
      <c r="F13" s="42">
        <v>212</v>
      </c>
      <c r="G13" s="42">
        <v>90</v>
      </c>
      <c r="H13" s="57">
        <v>225</v>
      </c>
      <c r="I13" s="42">
        <v>302</v>
      </c>
      <c r="J13" s="42">
        <v>130</v>
      </c>
      <c r="K13" s="42">
        <v>52</v>
      </c>
      <c r="L13" s="42">
        <v>115</v>
      </c>
      <c r="M13" s="57">
        <v>386</v>
      </c>
      <c r="N13" s="42">
        <v>266</v>
      </c>
      <c r="O13" s="42">
        <v>100</v>
      </c>
      <c r="P13" s="57">
        <v>455</v>
      </c>
      <c r="Q13" s="42">
        <v>437</v>
      </c>
      <c r="R13" s="57">
        <v>629</v>
      </c>
      <c r="S13" s="42">
        <v>537</v>
      </c>
      <c r="T13" s="57">
        <v>287</v>
      </c>
      <c r="U13" s="42">
        <v>234</v>
      </c>
      <c r="V13" s="42">
        <v>297</v>
      </c>
      <c r="W13" s="42">
        <v>352</v>
      </c>
      <c r="X13" s="57">
        <v>266</v>
      </c>
      <c r="Y13" s="42">
        <v>195</v>
      </c>
      <c r="Z13" s="42">
        <v>149</v>
      </c>
      <c r="AA13" s="42">
        <v>389</v>
      </c>
      <c r="AB13" s="42">
        <v>51</v>
      </c>
      <c r="AC13" s="42">
        <v>96</v>
      </c>
      <c r="AD13" s="42">
        <v>24</v>
      </c>
      <c r="AE13" s="57">
        <v>711</v>
      </c>
      <c r="AF13" s="42">
        <v>458</v>
      </c>
      <c r="AG13" s="57">
        <v>222</v>
      </c>
      <c r="AH13" s="42">
        <v>206</v>
      </c>
      <c r="AI13" s="42">
        <v>167</v>
      </c>
      <c r="AJ13" s="42">
        <v>210</v>
      </c>
      <c r="AK13" s="42">
        <v>227</v>
      </c>
      <c r="AL13" s="57">
        <v>745</v>
      </c>
      <c r="AM13" s="42">
        <v>483</v>
      </c>
      <c r="AN13" s="42">
        <v>262</v>
      </c>
      <c r="AO13" s="42">
        <v>375</v>
      </c>
      <c r="AP13" s="42">
        <v>181</v>
      </c>
      <c r="AQ13" s="48">
        <v>193</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89" display="Return to index" xr:uid="{BF82E219-8B51-43A0-B45F-82239810C46C}"/>
  </hyperlinks>
  <pageMargins left="0.7" right="0.7" top="0.75" bottom="0.75" header="0.3" footer="0.3"/>
  <headerFooter alignWithMargins="0"/>
  <drawing r:id="rId1"/>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0.13248706261474363</v>
      </c>
      <c r="C6" s="37">
        <v>0.17287671197595614</v>
      </c>
      <c r="D6" s="37">
        <v>0.19988676167391373</v>
      </c>
      <c r="E6" s="37">
        <v>0.12997180559806318</v>
      </c>
      <c r="F6" s="37">
        <v>0.1289313496868221</v>
      </c>
      <c r="G6" s="37">
        <v>0.12122501199840732</v>
      </c>
      <c r="H6" s="50">
        <v>0.1548125116441077</v>
      </c>
      <c r="I6" s="37">
        <v>0.14873289767809936</v>
      </c>
      <c r="J6" s="37">
        <v>0.118863370145303</v>
      </c>
      <c r="K6" s="37">
        <v>0.11732261975403803</v>
      </c>
      <c r="L6" s="37">
        <v>0.138068723473877</v>
      </c>
      <c r="M6" s="50">
        <v>0.1445773451509291</v>
      </c>
      <c r="N6" s="37">
        <v>0.15195431959148961</v>
      </c>
      <c r="O6" s="37">
        <v>0.11117036299158239</v>
      </c>
      <c r="P6" s="50">
        <v>0.13943780559131752</v>
      </c>
      <c r="Q6" s="37">
        <v>0.12978260418281623</v>
      </c>
      <c r="R6" s="50">
        <v>0.17192575153932826</v>
      </c>
      <c r="S6" s="37">
        <v>9.6400383755125482E-2</v>
      </c>
      <c r="T6" s="50">
        <v>0.20075593610832254</v>
      </c>
      <c r="U6" s="37">
        <v>0.10965534178776362</v>
      </c>
      <c r="V6" s="37">
        <v>9.2759867079433289E-2</v>
      </c>
      <c r="W6" s="37">
        <v>0.11852272974955705</v>
      </c>
      <c r="X6" s="50">
        <v>0.11155679922434728</v>
      </c>
      <c r="Y6" s="37">
        <v>0.10649221232121928</v>
      </c>
      <c r="Z6" s="37">
        <v>0.18420730654342055</v>
      </c>
      <c r="AA6" s="37">
        <v>0.13484909434226403</v>
      </c>
      <c r="AB6" s="37">
        <v>0.14605426341097741</v>
      </c>
      <c r="AC6" s="37">
        <v>0.13262209672581546</v>
      </c>
      <c r="AD6" s="37">
        <v>0.16715352013415732</v>
      </c>
      <c r="AE6" s="50">
        <v>0.14281176733316894</v>
      </c>
      <c r="AF6" s="37">
        <v>0.11842984437424171</v>
      </c>
      <c r="AG6" s="50">
        <v>0.11109504734479834</v>
      </c>
      <c r="AH6" s="37">
        <v>0.14231920536408083</v>
      </c>
      <c r="AI6" s="37">
        <v>0.14482911282421315</v>
      </c>
      <c r="AJ6" s="37">
        <v>0.15290733576979365</v>
      </c>
      <c r="AK6" s="37">
        <v>0.16016981474711126</v>
      </c>
      <c r="AL6" s="50">
        <v>0.13346733873296104</v>
      </c>
      <c r="AM6" s="37">
        <v>0.11762185156386268</v>
      </c>
      <c r="AN6" s="37">
        <v>0.15843414741199932</v>
      </c>
      <c r="AO6" s="37">
        <v>0.1320165248896433</v>
      </c>
      <c r="AP6" s="37">
        <v>0.11301024587999253</v>
      </c>
      <c r="AQ6" s="43">
        <v>0.14948596408729084</v>
      </c>
    </row>
    <row r="7" spans="1:43" ht="20" customHeight="1" x14ac:dyDescent="0.25">
      <c r="A7" s="84"/>
      <c r="B7" s="44">
        <v>272</v>
      </c>
      <c r="C7" s="38">
        <v>45</v>
      </c>
      <c r="D7" s="38">
        <v>80</v>
      </c>
      <c r="E7" s="38">
        <v>23</v>
      </c>
      <c r="F7" s="38">
        <v>46</v>
      </c>
      <c r="G7" s="38">
        <v>22</v>
      </c>
      <c r="H7" s="51">
        <v>52</v>
      </c>
      <c r="I7" s="38">
        <v>70</v>
      </c>
      <c r="J7" s="38">
        <v>20</v>
      </c>
      <c r="K7" s="38">
        <v>11</v>
      </c>
      <c r="L7" s="38">
        <v>28</v>
      </c>
      <c r="M7" s="51">
        <v>83</v>
      </c>
      <c r="N7" s="38">
        <v>66</v>
      </c>
      <c r="O7" s="38">
        <v>15</v>
      </c>
      <c r="P7" s="51">
        <v>98</v>
      </c>
      <c r="Q7" s="38">
        <v>93</v>
      </c>
      <c r="R7" s="51">
        <v>170</v>
      </c>
      <c r="S7" s="38">
        <v>102</v>
      </c>
      <c r="T7" s="51">
        <v>113</v>
      </c>
      <c r="U7" s="38">
        <v>54</v>
      </c>
      <c r="V7" s="38">
        <v>47</v>
      </c>
      <c r="W7" s="38">
        <v>58</v>
      </c>
      <c r="X7" s="51">
        <v>53</v>
      </c>
      <c r="Y7" s="38">
        <v>35</v>
      </c>
      <c r="Z7" s="38">
        <v>49</v>
      </c>
      <c r="AA7" s="38">
        <v>88</v>
      </c>
      <c r="AB7" s="38">
        <v>14</v>
      </c>
      <c r="AC7" s="38">
        <v>23</v>
      </c>
      <c r="AD7" s="38">
        <v>9</v>
      </c>
      <c r="AE7" s="51">
        <v>169</v>
      </c>
      <c r="AF7" s="38">
        <v>103</v>
      </c>
      <c r="AG7" s="51">
        <v>45</v>
      </c>
      <c r="AH7" s="38">
        <v>53</v>
      </c>
      <c r="AI7" s="38">
        <v>42</v>
      </c>
      <c r="AJ7" s="38">
        <v>55</v>
      </c>
      <c r="AK7" s="38">
        <v>61</v>
      </c>
      <c r="AL7" s="51">
        <v>162</v>
      </c>
      <c r="AM7" s="38">
        <v>87</v>
      </c>
      <c r="AN7" s="38">
        <v>75</v>
      </c>
      <c r="AO7" s="38">
        <v>93</v>
      </c>
      <c r="AP7" s="38">
        <v>38</v>
      </c>
      <c r="AQ7" s="44">
        <v>55</v>
      </c>
    </row>
    <row r="8" spans="1:43" ht="20" customHeight="1" x14ac:dyDescent="0.25">
      <c r="A8" s="83" t="s">
        <v>225</v>
      </c>
      <c r="B8" s="45">
        <v>0.26049240031075599</v>
      </c>
      <c r="C8" s="39">
        <v>0.38018410380154533</v>
      </c>
      <c r="D8" s="39">
        <v>0.27843357860935541</v>
      </c>
      <c r="E8" s="39">
        <v>0.24538160631607414</v>
      </c>
      <c r="F8" s="39">
        <v>0.26938415012770811</v>
      </c>
      <c r="G8" s="39">
        <v>0.23715703668408047</v>
      </c>
      <c r="H8" s="52">
        <v>0.35565890514547666</v>
      </c>
      <c r="I8" s="39">
        <v>0.26670314849630516</v>
      </c>
      <c r="J8" s="39">
        <v>0.24318116045499494</v>
      </c>
      <c r="K8" s="39">
        <v>0.18632914814453599</v>
      </c>
      <c r="L8" s="39">
        <v>0.25336193865867107</v>
      </c>
      <c r="M8" s="52">
        <v>0.2866791340524189</v>
      </c>
      <c r="N8" s="39">
        <v>0.2505219404163278</v>
      </c>
      <c r="O8" s="39">
        <v>0.29170512438451895</v>
      </c>
      <c r="P8" s="52">
        <v>0.25228127420723601</v>
      </c>
      <c r="Q8" s="39">
        <v>0.26122276634308611</v>
      </c>
      <c r="R8" s="52">
        <v>0.29992113567862289</v>
      </c>
      <c r="S8" s="39">
        <v>0.22319871493324514</v>
      </c>
      <c r="T8" s="52">
        <v>0.29336649700661693</v>
      </c>
      <c r="U8" s="39">
        <v>0.250609796810146</v>
      </c>
      <c r="V8" s="39">
        <v>0.20710201384426991</v>
      </c>
      <c r="W8" s="39">
        <v>0.28843019093690753</v>
      </c>
      <c r="X8" s="52">
        <v>0.25989487040998521</v>
      </c>
      <c r="Y8" s="39">
        <v>0.27380087527661834</v>
      </c>
      <c r="Z8" s="39">
        <v>0.21969506212672546</v>
      </c>
      <c r="AA8" s="39">
        <v>0.28626870092654366</v>
      </c>
      <c r="AB8" s="39">
        <v>0.25202318991949574</v>
      </c>
      <c r="AC8" s="39">
        <v>0.25189686057001104</v>
      </c>
      <c r="AD8" s="39">
        <v>0.11934399481902495</v>
      </c>
      <c r="AE8" s="52">
        <v>0.2657227316308427</v>
      </c>
      <c r="AF8" s="39">
        <v>0.2533712369611279</v>
      </c>
      <c r="AG8" s="52">
        <v>0.22020423819886781</v>
      </c>
      <c r="AH8" s="39">
        <v>0.25542506978330959</v>
      </c>
      <c r="AI8" s="39">
        <v>0.28791028871246049</v>
      </c>
      <c r="AJ8" s="39">
        <v>0.27102072557814866</v>
      </c>
      <c r="AK8" s="39">
        <v>0.28020058619698018</v>
      </c>
      <c r="AL8" s="52">
        <v>0.25907792387684259</v>
      </c>
      <c r="AM8" s="39">
        <v>0.26391676332966096</v>
      </c>
      <c r="AN8" s="39">
        <v>0.25145364716273061</v>
      </c>
      <c r="AO8" s="39">
        <v>0.26638588363666416</v>
      </c>
      <c r="AP8" s="39">
        <v>0.2849249488121593</v>
      </c>
      <c r="AQ8" s="45">
        <v>0.24934587955695495</v>
      </c>
    </row>
    <row r="9" spans="1:43" ht="20" customHeight="1" x14ac:dyDescent="0.25">
      <c r="A9" s="83"/>
      <c r="B9" s="46">
        <v>534</v>
      </c>
      <c r="C9" s="40">
        <v>100</v>
      </c>
      <c r="D9" s="40">
        <v>112</v>
      </c>
      <c r="E9" s="40">
        <v>43</v>
      </c>
      <c r="F9" s="40">
        <v>95</v>
      </c>
      <c r="G9" s="40">
        <v>43</v>
      </c>
      <c r="H9" s="53">
        <v>118</v>
      </c>
      <c r="I9" s="40">
        <v>126</v>
      </c>
      <c r="J9" s="40">
        <v>42</v>
      </c>
      <c r="K9" s="40">
        <v>18</v>
      </c>
      <c r="L9" s="40">
        <v>51</v>
      </c>
      <c r="M9" s="53">
        <v>164</v>
      </c>
      <c r="N9" s="40">
        <v>109</v>
      </c>
      <c r="O9" s="40">
        <v>38</v>
      </c>
      <c r="P9" s="53">
        <v>178</v>
      </c>
      <c r="Q9" s="40">
        <v>188</v>
      </c>
      <c r="R9" s="53">
        <v>296</v>
      </c>
      <c r="S9" s="40">
        <v>235</v>
      </c>
      <c r="T9" s="53">
        <v>164</v>
      </c>
      <c r="U9" s="40">
        <v>124</v>
      </c>
      <c r="V9" s="40">
        <v>105</v>
      </c>
      <c r="W9" s="40">
        <v>140</v>
      </c>
      <c r="X9" s="53">
        <v>124</v>
      </c>
      <c r="Y9" s="40">
        <v>90</v>
      </c>
      <c r="Z9" s="40">
        <v>59</v>
      </c>
      <c r="AA9" s="40">
        <v>187</v>
      </c>
      <c r="AB9" s="40">
        <v>24</v>
      </c>
      <c r="AC9" s="40">
        <v>43</v>
      </c>
      <c r="AD9" s="40">
        <v>7</v>
      </c>
      <c r="AE9" s="53">
        <v>314</v>
      </c>
      <c r="AF9" s="40">
        <v>220</v>
      </c>
      <c r="AG9" s="53">
        <v>89</v>
      </c>
      <c r="AH9" s="40">
        <v>95</v>
      </c>
      <c r="AI9" s="40">
        <v>83</v>
      </c>
      <c r="AJ9" s="40">
        <v>98</v>
      </c>
      <c r="AK9" s="40">
        <v>106</v>
      </c>
      <c r="AL9" s="53">
        <v>315</v>
      </c>
      <c r="AM9" s="40">
        <v>196</v>
      </c>
      <c r="AN9" s="40">
        <v>119</v>
      </c>
      <c r="AO9" s="40">
        <v>187</v>
      </c>
      <c r="AP9" s="40">
        <v>96</v>
      </c>
      <c r="AQ9" s="46">
        <v>91</v>
      </c>
    </row>
    <row r="10" spans="1:43" ht="20" customHeight="1" x14ac:dyDescent="0.25">
      <c r="A10" s="84" t="s">
        <v>226</v>
      </c>
      <c r="B10" s="47">
        <v>0.60702053707449866</v>
      </c>
      <c r="C10" s="41">
        <v>0.44693918422249895</v>
      </c>
      <c r="D10" s="41">
        <v>0.52167965971673025</v>
      </c>
      <c r="E10" s="41">
        <v>0.62464658808586249</v>
      </c>
      <c r="F10" s="41">
        <v>0.60168450018546926</v>
      </c>
      <c r="G10" s="41">
        <v>0.64161795131751187</v>
      </c>
      <c r="H10" s="54">
        <v>0.48952858321041587</v>
      </c>
      <c r="I10" s="41">
        <v>0.58456395382559478</v>
      </c>
      <c r="J10" s="41">
        <v>0.63795546939970227</v>
      </c>
      <c r="K10" s="41">
        <v>0.69634823210142605</v>
      </c>
      <c r="L10" s="41">
        <v>0.60856933786745204</v>
      </c>
      <c r="M10" s="54">
        <v>0.56874352079665191</v>
      </c>
      <c r="N10" s="41">
        <v>0.59752373999218211</v>
      </c>
      <c r="O10" s="41">
        <v>0.59712451262389843</v>
      </c>
      <c r="P10" s="54">
        <v>0.60828092020144764</v>
      </c>
      <c r="Q10" s="41">
        <v>0.60899462947409733</v>
      </c>
      <c r="R10" s="54">
        <v>0.52815311278204891</v>
      </c>
      <c r="S10" s="41">
        <v>0.68040090131163045</v>
      </c>
      <c r="T10" s="54">
        <v>0.50587756688506103</v>
      </c>
      <c r="U10" s="41">
        <v>0.6397348614020899</v>
      </c>
      <c r="V10" s="41">
        <v>0.70013811907629675</v>
      </c>
      <c r="W10" s="41">
        <v>0.59304707931353606</v>
      </c>
      <c r="X10" s="54">
        <v>0.6285483303656676</v>
      </c>
      <c r="Y10" s="41">
        <v>0.6197069124021628</v>
      </c>
      <c r="Z10" s="41">
        <v>0.59609763132985383</v>
      </c>
      <c r="AA10" s="41">
        <v>0.57888220473119179</v>
      </c>
      <c r="AB10" s="41">
        <v>0.60192254666952638</v>
      </c>
      <c r="AC10" s="41">
        <v>0.61548104270417314</v>
      </c>
      <c r="AD10" s="41">
        <v>0.71350248504681757</v>
      </c>
      <c r="AE10" s="54">
        <v>0.59146550103598838</v>
      </c>
      <c r="AF10" s="41">
        <v>0.62819891866463129</v>
      </c>
      <c r="AG10" s="54">
        <v>0.66870071445633383</v>
      </c>
      <c r="AH10" s="41">
        <v>0.60225572485261059</v>
      </c>
      <c r="AI10" s="41">
        <v>0.56726059846332577</v>
      </c>
      <c r="AJ10" s="41">
        <v>0.57607193865205764</v>
      </c>
      <c r="AK10" s="41">
        <v>0.55962959905590826</v>
      </c>
      <c r="AL10" s="54">
        <v>0.60745473739019695</v>
      </c>
      <c r="AM10" s="41">
        <v>0.6184613851064763</v>
      </c>
      <c r="AN10" s="41">
        <v>0.59011220542526921</v>
      </c>
      <c r="AO10" s="41">
        <v>0.60159759147369263</v>
      </c>
      <c r="AP10" s="41">
        <v>0.60206480530784801</v>
      </c>
      <c r="AQ10" s="47">
        <v>0.60116815635575371</v>
      </c>
    </row>
    <row r="11" spans="1:43" ht="20" customHeight="1" x14ac:dyDescent="0.25">
      <c r="A11" s="84"/>
      <c r="B11" s="44">
        <v>1244</v>
      </c>
      <c r="C11" s="38">
        <v>117</v>
      </c>
      <c r="D11" s="38">
        <v>210</v>
      </c>
      <c r="E11" s="38">
        <v>111</v>
      </c>
      <c r="F11" s="38">
        <v>212</v>
      </c>
      <c r="G11" s="38">
        <v>115</v>
      </c>
      <c r="H11" s="51">
        <v>163</v>
      </c>
      <c r="I11" s="38">
        <v>277</v>
      </c>
      <c r="J11" s="38">
        <v>109</v>
      </c>
      <c r="K11" s="38">
        <v>66</v>
      </c>
      <c r="L11" s="38">
        <v>122</v>
      </c>
      <c r="M11" s="51">
        <v>325</v>
      </c>
      <c r="N11" s="38">
        <v>260</v>
      </c>
      <c r="O11" s="38">
        <v>78</v>
      </c>
      <c r="P11" s="51">
        <v>428</v>
      </c>
      <c r="Q11" s="38">
        <v>437</v>
      </c>
      <c r="R11" s="51">
        <v>522</v>
      </c>
      <c r="S11" s="38">
        <v>718</v>
      </c>
      <c r="T11" s="51">
        <v>284</v>
      </c>
      <c r="U11" s="38">
        <v>317</v>
      </c>
      <c r="V11" s="38">
        <v>355</v>
      </c>
      <c r="W11" s="38">
        <v>288</v>
      </c>
      <c r="X11" s="51">
        <v>300</v>
      </c>
      <c r="Y11" s="38">
        <v>205</v>
      </c>
      <c r="Z11" s="38">
        <v>159</v>
      </c>
      <c r="AA11" s="38">
        <v>379</v>
      </c>
      <c r="AB11" s="38">
        <v>58</v>
      </c>
      <c r="AC11" s="38">
        <v>105</v>
      </c>
      <c r="AD11" s="38">
        <v>39</v>
      </c>
      <c r="AE11" s="51">
        <v>699</v>
      </c>
      <c r="AF11" s="38">
        <v>545</v>
      </c>
      <c r="AG11" s="51">
        <v>271</v>
      </c>
      <c r="AH11" s="38">
        <v>223</v>
      </c>
      <c r="AI11" s="38">
        <v>164</v>
      </c>
      <c r="AJ11" s="38">
        <v>208</v>
      </c>
      <c r="AK11" s="38">
        <v>212</v>
      </c>
      <c r="AL11" s="51">
        <v>738</v>
      </c>
      <c r="AM11" s="38">
        <v>460</v>
      </c>
      <c r="AN11" s="38">
        <v>278</v>
      </c>
      <c r="AO11" s="38">
        <v>422</v>
      </c>
      <c r="AP11" s="38">
        <v>202</v>
      </c>
      <c r="AQ11" s="44">
        <v>220</v>
      </c>
    </row>
    <row r="12" spans="1:43" ht="20" customHeight="1" x14ac:dyDescent="0.25">
      <c r="A12" s="83" t="s">
        <v>227</v>
      </c>
      <c r="B12" s="45">
        <v>0.3929794629254994</v>
      </c>
      <c r="C12" s="39">
        <v>0.55306081577750188</v>
      </c>
      <c r="D12" s="39">
        <v>0.47832034028326886</v>
      </c>
      <c r="E12" s="39">
        <v>0.37535341191413729</v>
      </c>
      <c r="F12" s="39">
        <v>0.39831549981453029</v>
      </c>
      <c r="G12" s="39">
        <v>0.3583820486824878</v>
      </c>
      <c r="H12" s="52">
        <v>0.51047141678958441</v>
      </c>
      <c r="I12" s="39">
        <v>0.41543604617440466</v>
      </c>
      <c r="J12" s="39">
        <v>0.3620445306002979</v>
      </c>
      <c r="K12" s="39">
        <v>0.30365176789857395</v>
      </c>
      <c r="L12" s="39">
        <v>0.39143066213254796</v>
      </c>
      <c r="M12" s="52">
        <v>0.43125647920334786</v>
      </c>
      <c r="N12" s="39">
        <v>0.40247626000781733</v>
      </c>
      <c r="O12" s="39">
        <v>0.40287548737610146</v>
      </c>
      <c r="P12" s="52">
        <v>0.39171907979855336</v>
      </c>
      <c r="Q12" s="39">
        <v>0.39100537052590212</v>
      </c>
      <c r="R12" s="52">
        <v>0.47184688721795126</v>
      </c>
      <c r="S12" s="39">
        <v>0.31959909868837066</v>
      </c>
      <c r="T12" s="52">
        <v>0.49412243311493925</v>
      </c>
      <c r="U12" s="39">
        <v>0.3602651385979096</v>
      </c>
      <c r="V12" s="39">
        <v>0.29986188092370314</v>
      </c>
      <c r="W12" s="39">
        <v>0.4069529206864646</v>
      </c>
      <c r="X12" s="52">
        <v>0.37145166963433235</v>
      </c>
      <c r="Y12" s="39">
        <v>0.38029308759783753</v>
      </c>
      <c r="Z12" s="39">
        <v>0.40390236867014606</v>
      </c>
      <c r="AA12" s="39">
        <v>0.42111779526880738</v>
      </c>
      <c r="AB12" s="39">
        <v>0.39807745333047334</v>
      </c>
      <c r="AC12" s="39">
        <v>0.38451895729582636</v>
      </c>
      <c r="AD12" s="39">
        <v>0.28649751495318226</v>
      </c>
      <c r="AE12" s="52">
        <v>0.40853449896401189</v>
      </c>
      <c r="AF12" s="39">
        <v>0.37180108133536938</v>
      </c>
      <c r="AG12" s="52">
        <v>0.33129928554366628</v>
      </c>
      <c r="AH12" s="39">
        <v>0.39774427514739047</v>
      </c>
      <c r="AI12" s="39">
        <v>0.43273940153667367</v>
      </c>
      <c r="AJ12" s="39">
        <v>0.42392806134794242</v>
      </c>
      <c r="AK12" s="39">
        <v>0.4403704009440913</v>
      </c>
      <c r="AL12" s="52">
        <v>0.39254526260980377</v>
      </c>
      <c r="AM12" s="39">
        <v>0.38153861489352336</v>
      </c>
      <c r="AN12" s="39">
        <v>0.40988779457472979</v>
      </c>
      <c r="AO12" s="39">
        <v>0.39840240852630726</v>
      </c>
      <c r="AP12" s="39">
        <v>0.39793519469215199</v>
      </c>
      <c r="AQ12" s="45">
        <v>0.39883184364424579</v>
      </c>
    </row>
    <row r="13" spans="1:43" ht="20" customHeight="1" x14ac:dyDescent="0.25">
      <c r="A13" s="85"/>
      <c r="B13" s="48">
        <v>806</v>
      </c>
      <c r="C13" s="42">
        <v>145</v>
      </c>
      <c r="D13" s="42">
        <v>192</v>
      </c>
      <c r="E13" s="42">
        <v>66</v>
      </c>
      <c r="F13" s="42">
        <v>141</v>
      </c>
      <c r="G13" s="42">
        <v>64</v>
      </c>
      <c r="H13" s="57">
        <v>170</v>
      </c>
      <c r="I13" s="42">
        <v>197</v>
      </c>
      <c r="J13" s="42">
        <v>62</v>
      </c>
      <c r="K13" s="42">
        <v>29</v>
      </c>
      <c r="L13" s="42">
        <v>79</v>
      </c>
      <c r="M13" s="57">
        <v>246</v>
      </c>
      <c r="N13" s="42">
        <v>175</v>
      </c>
      <c r="O13" s="42">
        <v>53</v>
      </c>
      <c r="P13" s="57">
        <v>276</v>
      </c>
      <c r="Q13" s="42">
        <v>281</v>
      </c>
      <c r="R13" s="57">
        <v>466</v>
      </c>
      <c r="S13" s="42">
        <v>337</v>
      </c>
      <c r="T13" s="57">
        <v>277</v>
      </c>
      <c r="U13" s="42">
        <v>179</v>
      </c>
      <c r="V13" s="42">
        <v>152</v>
      </c>
      <c r="W13" s="42">
        <v>198</v>
      </c>
      <c r="X13" s="57">
        <v>177</v>
      </c>
      <c r="Y13" s="42">
        <v>126</v>
      </c>
      <c r="Z13" s="42">
        <v>108</v>
      </c>
      <c r="AA13" s="42">
        <v>275</v>
      </c>
      <c r="AB13" s="42">
        <v>38</v>
      </c>
      <c r="AC13" s="42">
        <v>65</v>
      </c>
      <c r="AD13" s="42">
        <v>16</v>
      </c>
      <c r="AE13" s="57">
        <v>483</v>
      </c>
      <c r="AF13" s="42">
        <v>323</v>
      </c>
      <c r="AG13" s="57">
        <v>134</v>
      </c>
      <c r="AH13" s="42">
        <v>147</v>
      </c>
      <c r="AI13" s="42">
        <v>125</v>
      </c>
      <c r="AJ13" s="42">
        <v>153</v>
      </c>
      <c r="AK13" s="42">
        <v>167</v>
      </c>
      <c r="AL13" s="57">
        <v>477</v>
      </c>
      <c r="AM13" s="42">
        <v>284</v>
      </c>
      <c r="AN13" s="42">
        <v>193</v>
      </c>
      <c r="AO13" s="42">
        <v>280</v>
      </c>
      <c r="AP13" s="42">
        <v>134</v>
      </c>
      <c r="AQ13" s="48">
        <v>146</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90" display="Return to index" xr:uid="{7FC486BF-883B-4D53-9F60-BE106A97BF6F}"/>
  </hyperlinks>
  <pageMargins left="0.7" right="0.7" top="0.75" bottom="0.75" header="0.3" footer="0.3"/>
  <headerFooter alignWithMargins="0"/>
  <drawing r:id="rId1"/>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259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0.2589415310862635</v>
      </c>
      <c r="C6" s="37">
        <v>0.2533037825311939</v>
      </c>
      <c r="D6" s="37">
        <v>0.35933656404497055</v>
      </c>
      <c r="E6" s="37">
        <v>0.2672551516814381</v>
      </c>
      <c r="F6" s="37">
        <v>0.21185637029462531</v>
      </c>
      <c r="G6" s="37">
        <v>0.35771177065209842</v>
      </c>
      <c r="H6" s="50">
        <v>0.23314634112764879</v>
      </c>
      <c r="I6" s="37">
        <v>0.34213376188991917</v>
      </c>
      <c r="J6" s="37">
        <v>0.23117450803355802</v>
      </c>
      <c r="K6" s="37">
        <v>0.22301261342754036</v>
      </c>
      <c r="L6" s="37">
        <v>0.19379814798848397</v>
      </c>
      <c r="M6" s="50">
        <v>0.22869711857593011</v>
      </c>
      <c r="N6" s="37">
        <v>0.32439234640021952</v>
      </c>
      <c r="O6" s="37">
        <v>0.23587628556793178</v>
      </c>
      <c r="P6" s="50">
        <v>0.28997971397071981</v>
      </c>
      <c r="Q6" s="37">
        <v>0.21422311923114126</v>
      </c>
      <c r="R6" s="50">
        <v>0.27774336467511029</v>
      </c>
      <c r="S6" s="37">
        <v>0.23952165913951504</v>
      </c>
      <c r="T6" s="50">
        <v>0.38624680304090814</v>
      </c>
      <c r="U6" s="37">
        <v>0.26881255097869333</v>
      </c>
      <c r="V6" s="37">
        <v>0.21681588493467288</v>
      </c>
      <c r="W6" s="37">
        <v>0.14595801542161621</v>
      </c>
      <c r="X6" s="50">
        <v>0.21022440110932655</v>
      </c>
      <c r="Y6" s="37">
        <v>0.20257644607128952</v>
      </c>
      <c r="Z6" s="37">
        <v>0.38330422625530503</v>
      </c>
      <c r="AA6" s="37">
        <v>0.27092946920645139</v>
      </c>
      <c r="AB6" s="37">
        <v>0.23182157426480629</v>
      </c>
      <c r="AC6" s="37">
        <v>0.27437895979071153</v>
      </c>
      <c r="AD6" s="37">
        <v>0.27479447357932102</v>
      </c>
      <c r="AE6" s="50">
        <v>0.31621145186068916</v>
      </c>
      <c r="AF6" s="37">
        <v>0.18096779751248979</v>
      </c>
      <c r="AG6" s="50">
        <v>0.18385451627246763</v>
      </c>
      <c r="AH6" s="37">
        <v>0.20277448201905407</v>
      </c>
      <c r="AI6" s="37">
        <v>0.28737599145646836</v>
      </c>
      <c r="AJ6" s="37">
        <v>0.32864561228754674</v>
      </c>
      <c r="AK6" s="37">
        <v>0.35173607099549464</v>
      </c>
      <c r="AL6" s="50">
        <v>0.24979425970449434</v>
      </c>
      <c r="AM6" s="37">
        <v>0.20965170820284082</v>
      </c>
      <c r="AN6" s="37">
        <v>0.31304453358592854</v>
      </c>
      <c r="AO6" s="37">
        <v>0.25951237980015651</v>
      </c>
      <c r="AP6" s="37">
        <v>0.26908166051123295</v>
      </c>
      <c r="AQ6" s="43">
        <v>0.25071686714549657</v>
      </c>
    </row>
    <row r="7" spans="1:43" ht="20" customHeight="1" x14ac:dyDescent="0.25">
      <c r="A7" s="84"/>
      <c r="B7" s="44">
        <v>531</v>
      </c>
      <c r="C7" s="38">
        <v>66</v>
      </c>
      <c r="D7" s="38">
        <v>144</v>
      </c>
      <c r="E7" s="38">
        <v>47</v>
      </c>
      <c r="F7" s="38">
        <v>75</v>
      </c>
      <c r="G7" s="38">
        <v>64</v>
      </c>
      <c r="H7" s="51">
        <v>78</v>
      </c>
      <c r="I7" s="38">
        <v>162</v>
      </c>
      <c r="J7" s="38">
        <v>40</v>
      </c>
      <c r="K7" s="38">
        <v>21</v>
      </c>
      <c r="L7" s="38">
        <v>39</v>
      </c>
      <c r="M7" s="51">
        <v>131</v>
      </c>
      <c r="N7" s="38">
        <v>141</v>
      </c>
      <c r="O7" s="38">
        <v>31</v>
      </c>
      <c r="P7" s="51">
        <v>204</v>
      </c>
      <c r="Q7" s="38">
        <v>154</v>
      </c>
      <c r="R7" s="51">
        <v>275</v>
      </c>
      <c r="S7" s="38">
        <v>253</v>
      </c>
      <c r="T7" s="51">
        <v>217</v>
      </c>
      <c r="U7" s="38">
        <v>133</v>
      </c>
      <c r="V7" s="38">
        <v>110</v>
      </c>
      <c r="W7" s="38">
        <v>71</v>
      </c>
      <c r="X7" s="51">
        <v>100</v>
      </c>
      <c r="Y7" s="38">
        <v>67</v>
      </c>
      <c r="Z7" s="38">
        <v>102</v>
      </c>
      <c r="AA7" s="38">
        <v>177</v>
      </c>
      <c r="AB7" s="38">
        <v>22</v>
      </c>
      <c r="AC7" s="38">
        <v>47</v>
      </c>
      <c r="AD7" s="38">
        <v>15</v>
      </c>
      <c r="AE7" s="51">
        <v>374</v>
      </c>
      <c r="AF7" s="38">
        <v>157</v>
      </c>
      <c r="AG7" s="51">
        <v>75</v>
      </c>
      <c r="AH7" s="38">
        <v>75</v>
      </c>
      <c r="AI7" s="38">
        <v>83</v>
      </c>
      <c r="AJ7" s="38">
        <v>118</v>
      </c>
      <c r="AK7" s="38">
        <v>133</v>
      </c>
      <c r="AL7" s="51">
        <v>303</v>
      </c>
      <c r="AM7" s="38">
        <v>156</v>
      </c>
      <c r="AN7" s="38">
        <v>148</v>
      </c>
      <c r="AO7" s="38">
        <v>182</v>
      </c>
      <c r="AP7" s="38">
        <v>90</v>
      </c>
      <c r="AQ7" s="44">
        <v>92</v>
      </c>
    </row>
    <row r="8" spans="1:43" ht="20" customHeight="1" x14ac:dyDescent="0.25">
      <c r="A8" s="83" t="s">
        <v>225</v>
      </c>
      <c r="B8" s="45">
        <v>0.33200002689540226</v>
      </c>
      <c r="C8" s="39">
        <v>0.33275416415174019</v>
      </c>
      <c r="D8" s="39">
        <v>0.36808382956354918</v>
      </c>
      <c r="E8" s="39">
        <v>0.38847447037467442</v>
      </c>
      <c r="F8" s="39">
        <v>0.30466459710366972</v>
      </c>
      <c r="G8" s="39">
        <v>0.31063550608819585</v>
      </c>
      <c r="H8" s="52">
        <v>0.34089958580423491</v>
      </c>
      <c r="I8" s="39">
        <v>0.34917324736594635</v>
      </c>
      <c r="J8" s="39">
        <v>0.42322766797690775</v>
      </c>
      <c r="K8" s="39">
        <v>0.39986402441324698</v>
      </c>
      <c r="L8" s="39">
        <v>0.34414555968217797</v>
      </c>
      <c r="M8" s="52">
        <v>0.33990877223047961</v>
      </c>
      <c r="N8" s="39">
        <v>0.37943704329441003</v>
      </c>
      <c r="O8" s="39">
        <v>0.44952816112454774</v>
      </c>
      <c r="P8" s="52">
        <v>0.37351687910307546</v>
      </c>
      <c r="Q8" s="39">
        <v>0.33110751090933976</v>
      </c>
      <c r="R8" s="52">
        <v>0.34409607946098902</v>
      </c>
      <c r="S8" s="39">
        <v>0.32028640612864673</v>
      </c>
      <c r="T8" s="52">
        <v>0.29253875641359195</v>
      </c>
      <c r="U8" s="39">
        <v>0.34455460779466429</v>
      </c>
      <c r="V8" s="39">
        <v>0.37739446021649559</v>
      </c>
      <c r="W8" s="39">
        <v>0.31729068501028129</v>
      </c>
      <c r="X8" s="52">
        <v>0.32922782499222158</v>
      </c>
      <c r="Y8" s="39">
        <v>0.34716524424357276</v>
      </c>
      <c r="Z8" s="39">
        <v>0.29747937673685226</v>
      </c>
      <c r="AA8" s="39">
        <v>0.34876545438909234</v>
      </c>
      <c r="AB8" s="39">
        <v>0.26189821768461724</v>
      </c>
      <c r="AC8" s="39">
        <v>0.35038181949991826</v>
      </c>
      <c r="AD8" s="39">
        <v>0.29914376435834561</v>
      </c>
      <c r="AE8" s="52">
        <v>0.34391911287529831</v>
      </c>
      <c r="AF8" s="39">
        <v>0.31577203806510812</v>
      </c>
      <c r="AG8" s="52">
        <v>0.3154091365109033</v>
      </c>
      <c r="AH8" s="39">
        <v>0.34355776641941332</v>
      </c>
      <c r="AI8" s="39">
        <v>0.34823881867256323</v>
      </c>
      <c r="AJ8" s="39">
        <v>0.30490653942097246</v>
      </c>
      <c r="AK8" s="39">
        <v>0.35189347443110436</v>
      </c>
      <c r="AL8" s="52">
        <v>0.34405944128257993</v>
      </c>
      <c r="AM8" s="39">
        <v>0.3431910103419174</v>
      </c>
      <c r="AN8" s="39">
        <v>0.34542777719520024</v>
      </c>
      <c r="AO8" s="39">
        <v>0.30939622046255855</v>
      </c>
      <c r="AP8" s="39">
        <v>0.33997609484250013</v>
      </c>
      <c r="AQ8" s="45">
        <v>0.28128902200036465</v>
      </c>
    </row>
    <row r="9" spans="1:43" ht="20" customHeight="1" x14ac:dyDescent="0.25">
      <c r="A9" s="83"/>
      <c r="B9" s="46">
        <v>681</v>
      </c>
      <c r="C9" s="40">
        <v>87</v>
      </c>
      <c r="D9" s="40">
        <v>148</v>
      </c>
      <c r="E9" s="40">
        <v>69</v>
      </c>
      <c r="F9" s="40">
        <v>108</v>
      </c>
      <c r="G9" s="40">
        <v>56</v>
      </c>
      <c r="H9" s="53">
        <v>114</v>
      </c>
      <c r="I9" s="40">
        <v>165</v>
      </c>
      <c r="J9" s="40">
        <v>73</v>
      </c>
      <c r="K9" s="40">
        <v>38</v>
      </c>
      <c r="L9" s="40">
        <v>69</v>
      </c>
      <c r="M9" s="53">
        <v>194</v>
      </c>
      <c r="N9" s="40">
        <v>165</v>
      </c>
      <c r="O9" s="40">
        <v>59</v>
      </c>
      <c r="P9" s="53">
        <v>263</v>
      </c>
      <c r="Q9" s="40">
        <v>238</v>
      </c>
      <c r="R9" s="53">
        <v>340</v>
      </c>
      <c r="S9" s="40">
        <v>338</v>
      </c>
      <c r="T9" s="53">
        <v>164</v>
      </c>
      <c r="U9" s="40">
        <v>171</v>
      </c>
      <c r="V9" s="40">
        <v>192</v>
      </c>
      <c r="W9" s="40">
        <v>154</v>
      </c>
      <c r="X9" s="53">
        <v>157</v>
      </c>
      <c r="Y9" s="40">
        <v>115</v>
      </c>
      <c r="Z9" s="40">
        <v>79</v>
      </c>
      <c r="AA9" s="40">
        <v>228</v>
      </c>
      <c r="AB9" s="40">
        <v>25</v>
      </c>
      <c r="AC9" s="40">
        <v>60</v>
      </c>
      <c r="AD9" s="40">
        <v>17</v>
      </c>
      <c r="AE9" s="53">
        <v>406</v>
      </c>
      <c r="AF9" s="40">
        <v>274</v>
      </c>
      <c r="AG9" s="53">
        <v>128</v>
      </c>
      <c r="AH9" s="40">
        <v>127</v>
      </c>
      <c r="AI9" s="40">
        <v>100</v>
      </c>
      <c r="AJ9" s="40">
        <v>110</v>
      </c>
      <c r="AK9" s="40">
        <v>133</v>
      </c>
      <c r="AL9" s="53">
        <v>418</v>
      </c>
      <c r="AM9" s="40">
        <v>255</v>
      </c>
      <c r="AN9" s="40">
        <v>163</v>
      </c>
      <c r="AO9" s="40">
        <v>217</v>
      </c>
      <c r="AP9" s="40">
        <v>114</v>
      </c>
      <c r="AQ9" s="46">
        <v>103</v>
      </c>
    </row>
    <row r="10" spans="1:43" ht="20" customHeight="1" x14ac:dyDescent="0.25">
      <c r="A10" s="84" t="s">
        <v>226</v>
      </c>
      <c r="B10" s="47">
        <v>0.40905844201833275</v>
      </c>
      <c r="C10" s="41">
        <v>0.41394205331706624</v>
      </c>
      <c r="D10" s="41">
        <v>0.2725796063914801</v>
      </c>
      <c r="E10" s="41">
        <v>0.3442703779438876</v>
      </c>
      <c r="F10" s="41">
        <v>0.48347903260170505</v>
      </c>
      <c r="G10" s="41">
        <v>0.33165272325970568</v>
      </c>
      <c r="H10" s="54">
        <v>0.42595407306811678</v>
      </c>
      <c r="I10" s="41">
        <v>0.30869299074413342</v>
      </c>
      <c r="J10" s="41">
        <v>0.34559782398953459</v>
      </c>
      <c r="K10" s="41">
        <v>0.37712336215921261</v>
      </c>
      <c r="L10" s="41">
        <v>0.46205629232933787</v>
      </c>
      <c r="M10" s="54">
        <v>0.43139410919359006</v>
      </c>
      <c r="N10" s="41">
        <v>0.2961706103053704</v>
      </c>
      <c r="O10" s="41">
        <v>0.31459555330752037</v>
      </c>
      <c r="P10" s="54">
        <v>0.33650340692620562</v>
      </c>
      <c r="Q10" s="41">
        <v>0.45466936985951828</v>
      </c>
      <c r="R10" s="54">
        <v>0.37816055586390035</v>
      </c>
      <c r="S10" s="41">
        <v>0.44019193473183926</v>
      </c>
      <c r="T10" s="54">
        <v>0.32121444054550002</v>
      </c>
      <c r="U10" s="41">
        <v>0.3866328412266416</v>
      </c>
      <c r="V10" s="41">
        <v>0.40578965484883056</v>
      </c>
      <c r="W10" s="41">
        <v>0.5367512995681033</v>
      </c>
      <c r="X10" s="54">
        <v>0.46054777389845147</v>
      </c>
      <c r="Y10" s="41">
        <v>0.45025830968513847</v>
      </c>
      <c r="Z10" s="41">
        <v>0.31921639700784288</v>
      </c>
      <c r="AA10" s="41">
        <v>0.38030507640445549</v>
      </c>
      <c r="AB10" s="41">
        <v>0.50628020805057616</v>
      </c>
      <c r="AC10" s="41">
        <v>0.37523922070936955</v>
      </c>
      <c r="AD10" s="41">
        <v>0.42606176206233343</v>
      </c>
      <c r="AE10" s="54">
        <v>0.3398694352640127</v>
      </c>
      <c r="AF10" s="41">
        <v>0.50326016442240262</v>
      </c>
      <c r="AG10" s="54">
        <v>0.50073634721662907</v>
      </c>
      <c r="AH10" s="41">
        <v>0.45366775156153338</v>
      </c>
      <c r="AI10" s="41">
        <v>0.36438518987096813</v>
      </c>
      <c r="AJ10" s="41">
        <v>0.36644784829148092</v>
      </c>
      <c r="AK10" s="41">
        <v>0.29637045457340105</v>
      </c>
      <c r="AL10" s="54">
        <v>0.40614629901292665</v>
      </c>
      <c r="AM10" s="41">
        <v>0.4471572814552412</v>
      </c>
      <c r="AN10" s="41">
        <v>0.34152768921886995</v>
      </c>
      <c r="AO10" s="41">
        <v>0.43109139973728494</v>
      </c>
      <c r="AP10" s="41">
        <v>0.39094224464626692</v>
      </c>
      <c r="AQ10" s="47">
        <v>0.46799411085413828</v>
      </c>
    </row>
    <row r="11" spans="1:43" ht="20" customHeight="1" x14ac:dyDescent="0.25">
      <c r="A11" s="84"/>
      <c r="B11" s="44">
        <v>839</v>
      </c>
      <c r="C11" s="38">
        <v>109</v>
      </c>
      <c r="D11" s="38">
        <v>109</v>
      </c>
      <c r="E11" s="38">
        <v>61</v>
      </c>
      <c r="F11" s="38">
        <v>171</v>
      </c>
      <c r="G11" s="38">
        <v>60</v>
      </c>
      <c r="H11" s="51">
        <v>142</v>
      </c>
      <c r="I11" s="38">
        <v>146</v>
      </c>
      <c r="J11" s="38">
        <v>59</v>
      </c>
      <c r="K11" s="38">
        <v>36</v>
      </c>
      <c r="L11" s="38">
        <v>93</v>
      </c>
      <c r="M11" s="51">
        <v>246</v>
      </c>
      <c r="N11" s="38">
        <v>129</v>
      </c>
      <c r="O11" s="38">
        <v>41</v>
      </c>
      <c r="P11" s="51">
        <v>237</v>
      </c>
      <c r="Q11" s="38">
        <v>327</v>
      </c>
      <c r="R11" s="51">
        <v>374</v>
      </c>
      <c r="S11" s="38">
        <v>464</v>
      </c>
      <c r="T11" s="51">
        <v>180</v>
      </c>
      <c r="U11" s="38">
        <v>192</v>
      </c>
      <c r="V11" s="38">
        <v>206</v>
      </c>
      <c r="W11" s="38">
        <v>261</v>
      </c>
      <c r="X11" s="51">
        <v>220</v>
      </c>
      <c r="Y11" s="38">
        <v>149</v>
      </c>
      <c r="Z11" s="38">
        <v>85</v>
      </c>
      <c r="AA11" s="38">
        <v>249</v>
      </c>
      <c r="AB11" s="38">
        <v>49</v>
      </c>
      <c r="AC11" s="38">
        <v>64</v>
      </c>
      <c r="AD11" s="38">
        <v>24</v>
      </c>
      <c r="AE11" s="51">
        <v>402</v>
      </c>
      <c r="AF11" s="38">
        <v>437</v>
      </c>
      <c r="AG11" s="51">
        <v>203</v>
      </c>
      <c r="AH11" s="38">
        <v>168</v>
      </c>
      <c r="AI11" s="38">
        <v>105</v>
      </c>
      <c r="AJ11" s="38">
        <v>132</v>
      </c>
      <c r="AK11" s="38">
        <v>112</v>
      </c>
      <c r="AL11" s="51">
        <v>493</v>
      </c>
      <c r="AM11" s="38">
        <v>332</v>
      </c>
      <c r="AN11" s="38">
        <v>161</v>
      </c>
      <c r="AO11" s="38">
        <v>303</v>
      </c>
      <c r="AP11" s="38">
        <v>131</v>
      </c>
      <c r="AQ11" s="44">
        <v>171</v>
      </c>
    </row>
    <row r="12" spans="1:43" ht="20" customHeight="1" x14ac:dyDescent="0.25">
      <c r="A12" s="83" t="s">
        <v>227</v>
      </c>
      <c r="B12" s="45">
        <v>0.59094155798166559</v>
      </c>
      <c r="C12" s="39">
        <v>0.58605794668293409</v>
      </c>
      <c r="D12" s="39">
        <v>0.72742039360851929</v>
      </c>
      <c r="E12" s="39">
        <v>0.65572962205611252</v>
      </c>
      <c r="F12" s="39">
        <v>0.51652096739829478</v>
      </c>
      <c r="G12" s="39">
        <v>0.66834727674029404</v>
      </c>
      <c r="H12" s="52">
        <v>0.57404592693188339</v>
      </c>
      <c r="I12" s="39">
        <v>0.69130700925586608</v>
      </c>
      <c r="J12" s="39">
        <v>0.6544021760104658</v>
      </c>
      <c r="K12" s="39">
        <v>0.62287663784078751</v>
      </c>
      <c r="L12" s="39">
        <v>0.53794370767066235</v>
      </c>
      <c r="M12" s="52">
        <v>0.56860589080640989</v>
      </c>
      <c r="N12" s="39">
        <v>0.70382938969462894</v>
      </c>
      <c r="O12" s="39">
        <v>0.68540444669247957</v>
      </c>
      <c r="P12" s="52">
        <v>0.66349659307379527</v>
      </c>
      <c r="Q12" s="39">
        <v>0.54533063014048155</v>
      </c>
      <c r="R12" s="52">
        <v>0.62183944413609926</v>
      </c>
      <c r="S12" s="39">
        <v>0.55980806526816163</v>
      </c>
      <c r="T12" s="52">
        <v>0.67878555945450014</v>
      </c>
      <c r="U12" s="39">
        <v>0.61336715877335779</v>
      </c>
      <c r="V12" s="39">
        <v>0.59421034515116844</v>
      </c>
      <c r="W12" s="39">
        <v>0.46324870043189753</v>
      </c>
      <c r="X12" s="52">
        <v>0.53945222610154808</v>
      </c>
      <c r="Y12" s="39">
        <v>0.54974169031486231</v>
      </c>
      <c r="Z12" s="39">
        <v>0.68078360299215734</v>
      </c>
      <c r="AA12" s="39">
        <v>0.61969492359554401</v>
      </c>
      <c r="AB12" s="39">
        <v>0.49371979194942339</v>
      </c>
      <c r="AC12" s="39">
        <v>0.62476077929063023</v>
      </c>
      <c r="AD12" s="39">
        <v>0.57393823793766663</v>
      </c>
      <c r="AE12" s="52">
        <v>0.66013056473598652</v>
      </c>
      <c r="AF12" s="39">
        <v>0.49673983557759854</v>
      </c>
      <c r="AG12" s="52">
        <v>0.49926365278337065</v>
      </c>
      <c r="AH12" s="39">
        <v>0.5463322484384675</v>
      </c>
      <c r="AI12" s="39">
        <v>0.63561481012903198</v>
      </c>
      <c r="AJ12" s="39">
        <v>0.63355215170851864</v>
      </c>
      <c r="AK12" s="39">
        <v>0.70362954542659861</v>
      </c>
      <c r="AL12" s="52">
        <v>0.59385370098707357</v>
      </c>
      <c r="AM12" s="39">
        <v>0.55284271854475819</v>
      </c>
      <c r="AN12" s="39">
        <v>0.65847231078112967</v>
      </c>
      <c r="AO12" s="39">
        <v>0.56890860026271539</v>
      </c>
      <c r="AP12" s="39">
        <v>0.60905775535373297</v>
      </c>
      <c r="AQ12" s="45">
        <v>0.53200588914586122</v>
      </c>
    </row>
    <row r="13" spans="1:43" ht="20" customHeight="1" x14ac:dyDescent="0.25">
      <c r="A13" s="85"/>
      <c r="B13" s="48">
        <v>1211</v>
      </c>
      <c r="C13" s="42">
        <v>154</v>
      </c>
      <c r="D13" s="42">
        <v>292</v>
      </c>
      <c r="E13" s="42">
        <v>116</v>
      </c>
      <c r="F13" s="42">
        <v>182</v>
      </c>
      <c r="G13" s="42">
        <v>120</v>
      </c>
      <c r="H13" s="57">
        <v>191</v>
      </c>
      <c r="I13" s="42">
        <v>327</v>
      </c>
      <c r="J13" s="42">
        <v>112</v>
      </c>
      <c r="K13" s="42">
        <v>59</v>
      </c>
      <c r="L13" s="42">
        <v>108</v>
      </c>
      <c r="M13" s="57">
        <v>325</v>
      </c>
      <c r="N13" s="42">
        <v>307</v>
      </c>
      <c r="O13" s="42">
        <v>90</v>
      </c>
      <c r="P13" s="57">
        <v>467</v>
      </c>
      <c r="Q13" s="42">
        <v>392</v>
      </c>
      <c r="R13" s="57">
        <v>615</v>
      </c>
      <c r="S13" s="42">
        <v>590</v>
      </c>
      <c r="T13" s="57">
        <v>381</v>
      </c>
      <c r="U13" s="42">
        <v>304</v>
      </c>
      <c r="V13" s="42">
        <v>302</v>
      </c>
      <c r="W13" s="42">
        <v>225</v>
      </c>
      <c r="X13" s="57">
        <v>258</v>
      </c>
      <c r="Y13" s="42">
        <v>181</v>
      </c>
      <c r="Z13" s="42">
        <v>181</v>
      </c>
      <c r="AA13" s="42">
        <v>405</v>
      </c>
      <c r="AB13" s="42">
        <v>48</v>
      </c>
      <c r="AC13" s="42">
        <v>106</v>
      </c>
      <c r="AD13" s="42">
        <v>32</v>
      </c>
      <c r="AE13" s="57">
        <v>780</v>
      </c>
      <c r="AF13" s="42">
        <v>431</v>
      </c>
      <c r="AG13" s="57">
        <v>202</v>
      </c>
      <c r="AH13" s="42">
        <v>202</v>
      </c>
      <c r="AI13" s="42">
        <v>183</v>
      </c>
      <c r="AJ13" s="42">
        <v>228</v>
      </c>
      <c r="AK13" s="42">
        <v>266</v>
      </c>
      <c r="AL13" s="57">
        <v>721</v>
      </c>
      <c r="AM13" s="42">
        <v>411</v>
      </c>
      <c r="AN13" s="42">
        <v>311</v>
      </c>
      <c r="AO13" s="42">
        <v>399</v>
      </c>
      <c r="AP13" s="42">
        <v>205</v>
      </c>
      <c r="AQ13" s="48">
        <v>195</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91" display="Return to index" xr:uid="{EAC95424-16DC-456E-96E1-7C6F35922355}"/>
  </hyperlinks>
  <pageMargins left="0.7" right="0.7" top="0.75" bottom="0.75" header="0.3" footer="0.3"/>
  <headerFooter alignWithMargins="0"/>
  <drawing r:id="rId1"/>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AQ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260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224</v>
      </c>
      <c r="B6" s="43">
        <v>9.5816384998517842E-2</v>
      </c>
      <c r="C6" s="37">
        <v>8.553582900970301E-2</v>
      </c>
      <c r="D6" s="37">
        <v>0.16822664662996556</v>
      </c>
      <c r="E6" s="37">
        <v>5.681382567995822E-2</v>
      </c>
      <c r="F6" s="37">
        <v>8.8324064857915816E-2</v>
      </c>
      <c r="G6" s="37">
        <v>0.11716907529290385</v>
      </c>
      <c r="H6" s="50">
        <v>6.1703268240441499E-2</v>
      </c>
      <c r="I6" s="37">
        <v>0.11971519139505073</v>
      </c>
      <c r="J6" s="37">
        <v>4.0268873330749771E-2</v>
      </c>
      <c r="K6" s="37">
        <v>0.13054824795748626</v>
      </c>
      <c r="L6" s="37">
        <v>7.4810134171783491E-2</v>
      </c>
      <c r="M6" s="50">
        <v>5.0662833924481718E-2</v>
      </c>
      <c r="N6" s="37">
        <v>0.12428155029480413</v>
      </c>
      <c r="O6" s="37">
        <v>1.4879461733777022E-2</v>
      </c>
      <c r="P6" s="50">
        <v>8.117921333706006E-2</v>
      </c>
      <c r="Q6" s="37">
        <v>6.4161773384980206E-2</v>
      </c>
      <c r="R6" s="50">
        <v>8.2613001438599024E-2</v>
      </c>
      <c r="S6" s="37">
        <v>0.10882405980840401</v>
      </c>
      <c r="T6" s="50">
        <v>0.21365643082437308</v>
      </c>
      <c r="U6" s="37">
        <v>9.4868370115915271E-2</v>
      </c>
      <c r="V6" s="37">
        <v>3.1758716182238474E-2</v>
      </c>
      <c r="W6" s="37">
        <v>2.7719823376825468E-2</v>
      </c>
      <c r="X6" s="50">
        <v>8.6412549793561041E-2</v>
      </c>
      <c r="Y6" s="37">
        <v>9.5871230754369652E-2</v>
      </c>
      <c r="Z6" s="37">
        <v>0.15822887465660762</v>
      </c>
      <c r="AA6" s="37">
        <v>7.7595051645346802E-2</v>
      </c>
      <c r="AB6" s="37">
        <v>0.10676424690417223</v>
      </c>
      <c r="AC6" s="37">
        <v>6.9581427628331E-2</v>
      </c>
      <c r="AD6" s="37">
        <v>0.15301243428996664</v>
      </c>
      <c r="AE6" s="50">
        <v>9.7976958104930484E-2</v>
      </c>
      <c r="AF6" s="37">
        <v>9.2874736931121069E-2</v>
      </c>
      <c r="AG6" s="50">
        <v>0.11093975278834189</v>
      </c>
      <c r="AH6" s="37">
        <v>0.10851073294296487</v>
      </c>
      <c r="AI6" s="37">
        <v>8.389770918244592E-2</v>
      </c>
      <c r="AJ6" s="37">
        <v>9.8752032235734241E-2</v>
      </c>
      <c r="AK6" s="37">
        <v>9.8233009103985747E-2</v>
      </c>
      <c r="AL6" s="50">
        <v>6.3493554355120316E-2</v>
      </c>
      <c r="AM6" s="37">
        <v>4.566340230510621E-2</v>
      </c>
      <c r="AN6" s="37">
        <v>9.1587483572961939E-2</v>
      </c>
      <c r="AO6" s="37">
        <v>0.14079361335509891</v>
      </c>
      <c r="AP6" s="37">
        <v>0.11164192100092196</v>
      </c>
      <c r="AQ6" s="43">
        <v>0.16758811199584972</v>
      </c>
    </row>
    <row r="7" spans="1:43" ht="20" customHeight="1" x14ac:dyDescent="0.25">
      <c r="A7" s="84"/>
      <c r="B7" s="44">
        <v>196</v>
      </c>
      <c r="C7" s="38">
        <v>22</v>
      </c>
      <c r="D7" s="38">
        <v>68</v>
      </c>
      <c r="E7" s="38">
        <v>10</v>
      </c>
      <c r="F7" s="38">
        <v>31</v>
      </c>
      <c r="G7" s="38">
        <v>21</v>
      </c>
      <c r="H7" s="51">
        <v>21</v>
      </c>
      <c r="I7" s="38">
        <v>57</v>
      </c>
      <c r="J7" s="38">
        <v>7</v>
      </c>
      <c r="K7" s="38">
        <v>12</v>
      </c>
      <c r="L7" s="38">
        <v>15</v>
      </c>
      <c r="M7" s="51">
        <v>29</v>
      </c>
      <c r="N7" s="38">
        <v>54</v>
      </c>
      <c r="O7" s="38">
        <v>2</v>
      </c>
      <c r="P7" s="51">
        <v>57</v>
      </c>
      <c r="Q7" s="38">
        <v>46</v>
      </c>
      <c r="R7" s="51">
        <v>82</v>
      </c>
      <c r="S7" s="38">
        <v>115</v>
      </c>
      <c r="T7" s="51">
        <v>120</v>
      </c>
      <c r="U7" s="38">
        <v>47</v>
      </c>
      <c r="V7" s="38">
        <v>16</v>
      </c>
      <c r="W7" s="38">
        <v>13</v>
      </c>
      <c r="X7" s="51">
        <v>41</v>
      </c>
      <c r="Y7" s="38">
        <v>32</v>
      </c>
      <c r="Z7" s="38">
        <v>42</v>
      </c>
      <c r="AA7" s="38">
        <v>51</v>
      </c>
      <c r="AB7" s="38">
        <v>10</v>
      </c>
      <c r="AC7" s="38">
        <v>12</v>
      </c>
      <c r="AD7" s="38">
        <v>8</v>
      </c>
      <c r="AE7" s="51">
        <v>116</v>
      </c>
      <c r="AF7" s="38">
        <v>81</v>
      </c>
      <c r="AG7" s="51">
        <v>45</v>
      </c>
      <c r="AH7" s="38">
        <v>40</v>
      </c>
      <c r="AI7" s="38">
        <v>24</v>
      </c>
      <c r="AJ7" s="38">
        <v>36</v>
      </c>
      <c r="AK7" s="38">
        <v>37</v>
      </c>
      <c r="AL7" s="51">
        <v>77</v>
      </c>
      <c r="AM7" s="38">
        <v>34</v>
      </c>
      <c r="AN7" s="38">
        <v>43</v>
      </c>
      <c r="AO7" s="38">
        <v>99</v>
      </c>
      <c r="AP7" s="38">
        <v>38</v>
      </c>
      <c r="AQ7" s="44">
        <v>61</v>
      </c>
    </row>
    <row r="8" spans="1:43" ht="20" customHeight="1" x14ac:dyDescent="0.25">
      <c r="A8" s="83" t="s">
        <v>225</v>
      </c>
      <c r="B8" s="45">
        <v>0.15945529229907723</v>
      </c>
      <c r="C8" s="39">
        <v>0.18367914482881212</v>
      </c>
      <c r="D8" s="39">
        <v>0.21533671575067825</v>
      </c>
      <c r="E8" s="39">
        <v>9.7538020633934686E-2</v>
      </c>
      <c r="F8" s="39">
        <v>0.13741106743506745</v>
      </c>
      <c r="G8" s="39">
        <v>0.2149202497665659</v>
      </c>
      <c r="H8" s="52">
        <v>0.15628449198707833</v>
      </c>
      <c r="I8" s="39">
        <v>0.16564229500180919</v>
      </c>
      <c r="J8" s="39">
        <v>8.2541738239612805E-2</v>
      </c>
      <c r="K8" s="39">
        <v>0.1349470747180227</v>
      </c>
      <c r="L8" s="39">
        <v>8.7378802672335956E-2</v>
      </c>
      <c r="M8" s="52">
        <v>0.11793965723731707</v>
      </c>
      <c r="N8" s="39">
        <v>0.18080110352433296</v>
      </c>
      <c r="O8" s="39">
        <v>9.3150876262191068E-2</v>
      </c>
      <c r="P8" s="52">
        <v>0.16578170806282358</v>
      </c>
      <c r="Q8" s="39">
        <v>8.7973041832845739E-2</v>
      </c>
      <c r="R8" s="52">
        <v>0.14934264486832174</v>
      </c>
      <c r="S8" s="39">
        <v>0.16841209553542047</v>
      </c>
      <c r="T8" s="52">
        <v>0.29603053537648977</v>
      </c>
      <c r="U8" s="39">
        <v>0.14840586255590196</v>
      </c>
      <c r="V8" s="39">
        <v>0.11314594811590796</v>
      </c>
      <c r="W8" s="39">
        <v>6.1506811394153323E-2</v>
      </c>
      <c r="X8" s="52">
        <v>0.15625201401327771</v>
      </c>
      <c r="Y8" s="39">
        <v>0.16261373075903851</v>
      </c>
      <c r="Z8" s="39">
        <v>0.22927629847531494</v>
      </c>
      <c r="AA8" s="39">
        <v>0.14657432871676421</v>
      </c>
      <c r="AB8" s="39">
        <v>0.13700611452578274</v>
      </c>
      <c r="AC8" s="39">
        <v>0.13503815162097582</v>
      </c>
      <c r="AD8" s="39">
        <v>9.841757130228998E-2</v>
      </c>
      <c r="AE8" s="52">
        <v>0.16765245226092071</v>
      </c>
      <c r="AF8" s="39">
        <v>0.14829475360296329</v>
      </c>
      <c r="AG8" s="52">
        <v>0.16127005333293049</v>
      </c>
      <c r="AH8" s="39">
        <v>0.1273820353212976</v>
      </c>
      <c r="AI8" s="39">
        <v>0.17296257377182722</v>
      </c>
      <c r="AJ8" s="39">
        <v>0.15493156305558073</v>
      </c>
      <c r="AK8" s="39">
        <v>0.2155621237952941</v>
      </c>
      <c r="AL8" s="52">
        <v>0.14233435374740736</v>
      </c>
      <c r="AM8" s="39">
        <v>0.10943756299274295</v>
      </c>
      <c r="AN8" s="39">
        <v>0.19416790560738467</v>
      </c>
      <c r="AO8" s="39">
        <v>0.18736481388571127</v>
      </c>
      <c r="AP8" s="39">
        <v>0.21244350142235913</v>
      </c>
      <c r="AQ8" s="45">
        <v>0.16431397858776495</v>
      </c>
    </row>
    <row r="9" spans="1:43" ht="20" customHeight="1" x14ac:dyDescent="0.25">
      <c r="A9" s="83"/>
      <c r="B9" s="46">
        <v>327</v>
      </c>
      <c r="C9" s="40">
        <v>48</v>
      </c>
      <c r="D9" s="40">
        <v>86</v>
      </c>
      <c r="E9" s="40">
        <v>17</v>
      </c>
      <c r="F9" s="40">
        <v>49</v>
      </c>
      <c r="G9" s="40">
        <v>39</v>
      </c>
      <c r="H9" s="53">
        <v>52</v>
      </c>
      <c r="I9" s="40">
        <v>78</v>
      </c>
      <c r="J9" s="40">
        <v>14</v>
      </c>
      <c r="K9" s="40">
        <v>13</v>
      </c>
      <c r="L9" s="40">
        <v>18</v>
      </c>
      <c r="M9" s="53">
        <v>67</v>
      </c>
      <c r="N9" s="40">
        <v>79</v>
      </c>
      <c r="O9" s="40">
        <v>12</v>
      </c>
      <c r="P9" s="53">
        <v>117</v>
      </c>
      <c r="Q9" s="40">
        <v>63</v>
      </c>
      <c r="R9" s="53">
        <v>148</v>
      </c>
      <c r="S9" s="40">
        <v>178</v>
      </c>
      <c r="T9" s="53">
        <v>166</v>
      </c>
      <c r="U9" s="40">
        <v>74</v>
      </c>
      <c r="V9" s="40">
        <v>57</v>
      </c>
      <c r="W9" s="40">
        <v>30</v>
      </c>
      <c r="X9" s="53">
        <v>75</v>
      </c>
      <c r="Y9" s="40">
        <v>54</v>
      </c>
      <c r="Z9" s="40">
        <v>61</v>
      </c>
      <c r="AA9" s="40">
        <v>96</v>
      </c>
      <c r="AB9" s="40">
        <v>13</v>
      </c>
      <c r="AC9" s="40">
        <v>23</v>
      </c>
      <c r="AD9" s="40">
        <v>5</v>
      </c>
      <c r="AE9" s="53">
        <v>198</v>
      </c>
      <c r="AF9" s="40">
        <v>129</v>
      </c>
      <c r="AG9" s="53">
        <v>65</v>
      </c>
      <c r="AH9" s="40">
        <v>47</v>
      </c>
      <c r="AI9" s="40">
        <v>50</v>
      </c>
      <c r="AJ9" s="40">
        <v>56</v>
      </c>
      <c r="AK9" s="40">
        <v>82</v>
      </c>
      <c r="AL9" s="53">
        <v>173</v>
      </c>
      <c r="AM9" s="40">
        <v>81</v>
      </c>
      <c r="AN9" s="40">
        <v>92</v>
      </c>
      <c r="AO9" s="40">
        <v>132</v>
      </c>
      <c r="AP9" s="40">
        <v>71</v>
      </c>
      <c r="AQ9" s="46">
        <v>60</v>
      </c>
    </row>
    <row r="10" spans="1:43" ht="20" customHeight="1" x14ac:dyDescent="0.25">
      <c r="A10" s="84" t="s">
        <v>226</v>
      </c>
      <c r="B10" s="47">
        <v>0.74472832270240474</v>
      </c>
      <c r="C10" s="41">
        <v>0.73078502616148511</v>
      </c>
      <c r="D10" s="41">
        <v>0.61643663761935508</v>
      </c>
      <c r="E10" s="41">
        <v>0.84564815368610713</v>
      </c>
      <c r="F10" s="41">
        <v>0.77426486770701641</v>
      </c>
      <c r="G10" s="41">
        <v>0.6679106749405298</v>
      </c>
      <c r="H10" s="54">
        <v>0.78201223977248058</v>
      </c>
      <c r="I10" s="41">
        <v>0.71464251360314013</v>
      </c>
      <c r="J10" s="41">
        <v>0.87718938842963767</v>
      </c>
      <c r="K10" s="41">
        <v>0.73450467732449098</v>
      </c>
      <c r="L10" s="41">
        <v>0.83781106315588072</v>
      </c>
      <c r="M10" s="54">
        <v>0.83139750883820129</v>
      </c>
      <c r="N10" s="41">
        <v>0.69491734618086254</v>
      </c>
      <c r="O10" s="41">
        <v>0.89196966200403194</v>
      </c>
      <c r="P10" s="54">
        <v>0.75303907860011721</v>
      </c>
      <c r="Q10" s="41">
        <v>0.84786518478217443</v>
      </c>
      <c r="R10" s="54">
        <v>0.76804435369307866</v>
      </c>
      <c r="S10" s="41">
        <v>0.72276384465617638</v>
      </c>
      <c r="T10" s="54">
        <v>0.49031303379913738</v>
      </c>
      <c r="U10" s="41">
        <v>0.75672576732818242</v>
      </c>
      <c r="V10" s="41">
        <v>0.85509533570185325</v>
      </c>
      <c r="W10" s="41">
        <v>0.91077336522902175</v>
      </c>
      <c r="X10" s="54">
        <v>0.7573354361931609</v>
      </c>
      <c r="Y10" s="41">
        <v>0.74151503848659206</v>
      </c>
      <c r="Z10" s="41">
        <v>0.61249482686807744</v>
      </c>
      <c r="AA10" s="41">
        <v>0.77583061963788935</v>
      </c>
      <c r="AB10" s="41">
        <v>0.75622963857004488</v>
      </c>
      <c r="AC10" s="41">
        <v>0.79538042075069304</v>
      </c>
      <c r="AD10" s="41">
        <v>0.74856999440774341</v>
      </c>
      <c r="AE10" s="54">
        <v>0.73437058963414903</v>
      </c>
      <c r="AF10" s="41">
        <v>0.75883050946591657</v>
      </c>
      <c r="AG10" s="54">
        <v>0.72779019387872745</v>
      </c>
      <c r="AH10" s="41">
        <v>0.76410723173573825</v>
      </c>
      <c r="AI10" s="41">
        <v>0.74313971704572623</v>
      </c>
      <c r="AJ10" s="41">
        <v>0.74631640470868521</v>
      </c>
      <c r="AK10" s="41">
        <v>0.68620486710071948</v>
      </c>
      <c r="AL10" s="54">
        <v>0.79417209189747284</v>
      </c>
      <c r="AM10" s="41">
        <v>0.84489903470215111</v>
      </c>
      <c r="AN10" s="41">
        <v>0.71424461081965318</v>
      </c>
      <c r="AO10" s="41">
        <v>0.67184157275919021</v>
      </c>
      <c r="AP10" s="41">
        <v>0.67591457757671858</v>
      </c>
      <c r="AQ10" s="47">
        <v>0.66809790941638492</v>
      </c>
    </row>
    <row r="11" spans="1:43" ht="20" customHeight="1" x14ac:dyDescent="0.25">
      <c r="A11" s="84"/>
      <c r="B11" s="44">
        <v>1527</v>
      </c>
      <c r="C11" s="38">
        <v>192</v>
      </c>
      <c r="D11" s="38">
        <v>248</v>
      </c>
      <c r="E11" s="38">
        <v>150</v>
      </c>
      <c r="F11" s="38">
        <v>273</v>
      </c>
      <c r="G11" s="38">
        <v>120</v>
      </c>
      <c r="H11" s="51">
        <v>260</v>
      </c>
      <c r="I11" s="38">
        <v>338</v>
      </c>
      <c r="J11" s="38">
        <v>151</v>
      </c>
      <c r="K11" s="38">
        <v>69</v>
      </c>
      <c r="L11" s="38">
        <v>168</v>
      </c>
      <c r="M11" s="51">
        <v>475</v>
      </c>
      <c r="N11" s="38">
        <v>303</v>
      </c>
      <c r="O11" s="38">
        <v>117</v>
      </c>
      <c r="P11" s="51">
        <v>530</v>
      </c>
      <c r="Q11" s="38">
        <v>609</v>
      </c>
      <c r="R11" s="51">
        <v>759</v>
      </c>
      <c r="S11" s="38">
        <v>762</v>
      </c>
      <c r="T11" s="51">
        <v>275</v>
      </c>
      <c r="U11" s="38">
        <v>375</v>
      </c>
      <c r="V11" s="38">
        <v>434</v>
      </c>
      <c r="W11" s="38">
        <v>442</v>
      </c>
      <c r="X11" s="51">
        <v>362</v>
      </c>
      <c r="Y11" s="38">
        <v>245</v>
      </c>
      <c r="Z11" s="38">
        <v>163</v>
      </c>
      <c r="AA11" s="38">
        <v>507</v>
      </c>
      <c r="AB11" s="38">
        <v>73</v>
      </c>
      <c r="AC11" s="38">
        <v>135</v>
      </c>
      <c r="AD11" s="38">
        <v>41</v>
      </c>
      <c r="AE11" s="51">
        <v>868</v>
      </c>
      <c r="AF11" s="38">
        <v>659</v>
      </c>
      <c r="AG11" s="51">
        <v>295</v>
      </c>
      <c r="AH11" s="38">
        <v>283</v>
      </c>
      <c r="AI11" s="38">
        <v>214</v>
      </c>
      <c r="AJ11" s="38">
        <v>269</v>
      </c>
      <c r="AK11" s="38">
        <v>260</v>
      </c>
      <c r="AL11" s="51">
        <v>965</v>
      </c>
      <c r="AM11" s="38">
        <v>628</v>
      </c>
      <c r="AN11" s="38">
        <v>337</v>
      </c>
      <c r="AO11" s="38">
        <v>472</v>
      </c>
      <c r="AP11" s="38">
        <v>227</v>
      </c>
      <c r="AQ11" s="44">
        <v>244</v>
      </c>
    </row>
    <row r="12" spans="1:43" ht="20" customHeight="1" x14ac:dyDescent="0.25">
      <c r="A12" s="83" t="s">
        <v>227</v>
      </c>
      <c r="B12" s="45">
        <v>0.25527167729759492</v>
      </c>
      <c r="C12" s="39">
        <v>0.26921497383851511</v>
      </c>
      <c r="D12" s="39">
        <v>0.38356336238064409</v>
      </c>
      <c r="E12" s="39">
        <v>0.1543518463138929</v>
      </c>
      <c r="F12" s="39">
        <v>0.22573513229298336</v>
      </c>
      <c r="G12" s="39">
        <v>0.33208932505946975</v>
      </c>
      <c r="H12" s="52">
        <v>0.21798776022751989</v>
      </c>
      <c r="I12" s="39">
        <v>0.2853574863968602</v>
      </c>
      <c r="J12" s="39">
        <v>0.12281061157036258</v>
      </c>
      <c r="K12" s="39">
        <v>0.26549532267550885</v>
      </c>
      <c r="L12" s="39">
        <v>0.16218893684411953</v>
      </c>
      <c r="M12" s="52">
        <v>0.16860249116179873</v>
      </c>
      <c r="N12" s="39">
        <v>0.30508265381913735</v>
      </c>
      <c r="O12" s="39">
        <v>0.10803033799596808</v>
      </c>
      <c r="P12" s="52">
        <v>0.24696092139988374</v>
      </c>
      <c r="Q12" s="39">
        <v>0.15213481521782585</v>
      </c>
      <c r="R12" s="52">
        <v>0.23195564630692075</v>
      </c>
      <c r="S12" s="39">
        <v>0.27723615534382434</v>
      </c>
      <c r="T12" s="52">
        <v>0.50968696620086273</v>
      </c>
      <c r="U12" s="39">
        <v>0.24327423267181719</v>
      </c>
      <c r="V12" s="39">
        <v>0.14490466429814636</v>
      </c>
      <c r="W12" s="39">
        <v>8.9226634770978835E-2</v>
      </c>
      <c r="X12" s="52">
        <v>0.24266456380683876</v>
      </c>
      <c r="Y12" s="39">
        <v>0.25848496151340822</v>
      </c>
      <c r="Z12" s="39">
        <v>0.38750517313192262</v>
      </c>
      <c r="AA12" s="39">
        <v>0.22416938036211095</v>
      </c>
      <c r="AB12" s="39">
        <v>0.24377036142995498</v>
      </c>
      <c r="AC12" s="39">
        <v>0.20461957924930674</v>
      </c>
      <c r="AD12" s="39">
        <v>0.25143000559225664</v>
      </c>
      <c r="AE12" s="52">
        <v>0.26562941036585119</v>
      </c>
      <c r="AF12" s="39">
        <v>0.24116949053408443</v>
      </c>
      <c r="AG12" s="52">
        <v>0.27220980612127271</v>
      </c>
      <c r="AH12" s="39">
        <v>0.2358927682642625</v>
      </c>
      <c r="AI12" s="39">
        <v>0.25686028295427304</v>
      </c>
      <c r="AJ12" s="39">
        <v>0.25368359529131496</v>
      </c>
      <c r="AK12" s="39">
        <v>0.3137951328992799</v>
      </c>
      <c r="AL12" s="52">
        <v>0.20582790810252774</v>
      </c>
      <c r="AM12" s="39">
        <v>0.15510096529784914</v>
      </c>
      <c r="AN12" s="39">
        <v>0.28575538918034665</v>
      </c>
      <c r="AO12" s="39">
        <v>0.32815842724080996</v>
      </c>
      <c r="AP12" s="39">
        <v>0.32408542242328109</v>
      </c>
      <c r="AQ12" s="45">
        <v>0.33190209058361475</v>
      </c>
    </row>
    <row r="13" spans="1:43" ht="20" customHeight="1" x14ac:dyDescent="0.25">
      <c r="A13" s="85"/>
      <c r="B13" s="48">
        <v>523</v>
      </c>
      <c r="C13" s="42">
        <v>71</v>
      </c>
      <c r="D13" s="42">
        <v>154</v>
      </c>
      <c r="E13" s="42">
        <v>27</v>
      </c>
      <c r="F13" s="42">
        <v>80</v>
      </c>
      <c r="G13" s="42">
        <v>60</v>
      </c>
      <c r="H13" s="57">
        <v>73</v>
      </c>
      <c r="I13" s="42">
        <v>135</v>
      </c>
      <c r="J13" s="42">
        <v>21</v>
      </c>
      <c r="K13" s="42">
        <v>25</v>
      </c>
      <c r="L13" s="42">
        <v>33</v>
      </c>
      <c r="M13" s="57">
        <v>96</v>
      </c>
      <c r="N13" s="42">
        <v>133</v>
      </c>
      <c r="O13" s="42">
        <v>14</v>
      </c>
      <c r="P13" s="57">
        <v>174</v>
      </c>
      <c r="Q13" s="42">
        <v>109</v>
      </c>
      <c r="R13" s="57">
        <v>229</v>
      </c>
      <c r="S13" s="42">
        <v>292</v>
      </c>
      <c r="T13" s="57">
        <v>286</v>
      </c>
      <c r="U13" s="42">
        <v>121</v>
      </c>
      <c r="V13" s="42">
        <v>74</v>
      </c>
      <c r="W13" s="42">
        <v>43</v>
      </c>
      <c r="X13" s="57">
        <v>116</v>
      </c>
      <c r="Y13" s="42">
        <v>85</v>
      </c>
      <c r="Z13" s="42">
        <v>103</v>
      </c>
      <c r="AA13" s="42">
        <v>147</v>
      </c>
      <c r="AB13" s="42">
        <v>23</v>
      </c>
      <c r="AC13" s="42">
        <v>35</v>
      </c>
      <c r="AD13" s="42">
        <v>14</v>
      </c>
      <c r="AE13" s="57">
        <v>314</v>
      </c>
      <c r="AF13" s="42">
        <v>209</v>
      </c>
      <c r="AG13" s="57">
        <v>110</v>
      </c>
      <c r="AH13" s="42">
        <v>87</v>
      </c>
      <c r="AI13" s="42">
        <v>74</v>
      </c>
      <c r="AJ13" s="42">
        <v>91</v>
      </c>
      <c r="AK13" s="42">
        <v>119</v>
      </c>
      <c r="AL13" s="57">
        <v>250</v>
      </c>
      <c r="AM13" s="42">
        <v>115</v>
      </c>
      <c r="AN13" s="42">
        <v>135</v>
      </c>
      <c r="AO13" s="42">
        <v>230</v>
      </c>
      <c r="AP13" s="42">
        <v>109</v>
      </c>
      <c r="AQ13" s="48">
        <v>121</v>
      </c>
    </row>
    <row r="15" spans="1:43" x14ac:dyDescent="0.25">
      <c r="A15" s="26" t="s">
        <v>337</v>
      </c>
    </row>
  </sheetData>
  <mergeCells count="16">
    <mergeCell ref="A6:A7"/>
    <mergeCell ref="A8:A9"/>
    <mergeCell ref="A10:A11"/>
    <mergeCell ref="A12:A13"/>
    <mergeCell ref="A1:AQ1"/>
    <mergeCell ref="A2:A3"/>
    <mergeCell ref="C2:G2"/>
    <mergeCell ref="H2:L2"/>
    <mergeCell ref="M2:O2"/>
    <mergeCell ref="P2:Q2"/>
    <mergeCell ref="R2:S2"/>
    <mergeCell ref="T2:W2"/>
    <mergeCell ref="X2:AD2"/>
    <mergeCell ref="AE2:AF2"/>
    <mergeCell ref="AG2:AK2"/>
    <mergeCell ref="AL2:AQ2"/>
  </mergeCells>
  <hyperlinks>
    <hyperlink ref="A15" location="'Index'!B92" display="Return to index" xr:uid="{34707163-08C7-4683-B59B-BF52C92D3E8E}"/>
  </hyperlinks>
  <pageMargins left="0.7" right="0.7" top="0.75" bottom="0.75" header="0.3" footer="0.3"/>
  <headerFooter alignWithMargins="0"/>
  <drawing r:id="rId1"/>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J1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10" width="14.7265625" customWidth="1"/>
  </cols>
  <sheetData>
    <row r="1" spans="1:10" ht="45" customHeight="1" x14ac:dyDescent="0.25">
      <c r="A1" s="87" t="s">
        <v>261</v>
      </c>
      <c r="B1" s="87"/>
      <c r="C1" s="87"/>
      <c r="D1" s="87"/>
      <c r="E1" s="87"/>
      <c r="F1" s="87"/>
      <c r="G1" s="87"/>
      <c r="H1" s="87"/>
      <c r="I1" s="87"/>
      <c r="J1" s="87"/>
    </row>
    <row r="2" spans="1:10" s="25" customFormat="1" ht="62.5" x14ac:dyDescent="0.25">
      <c r="A2" s="61"/>
      <c r="B2" s="29" t="s">
        <v>262</v>
      </c>
      <c r="C2" s="29" t="s">
        <v>263</v>
      </c>
      <c r="D2" s="29" t="s">
        <v>264</v>
      </c>
      <c r="E2" s="29" t="s">
        <v>265</v>
      </c>
      <c r="F2" s="29" t="s">
        <v>266</v>
      </c>
      <c r="G2" s="29" t="s">
        <v>267</v>
      </c>
      <c r="H2" s="29" t="s">
        <v>268</v>
      </c>
      <c r="I2" s="29" t="s">
        <v>269</v>
      </c>
      <c r="J2" s="62" t="s">
        <v>270</v>
      </c>
    </row>
    <row r="3" spans="1:10" ht="24" customHeight="1" x14ac:dyDescent="0.25">
      <c r="A3" s="34" t="s">
        <v>438</v>
      </c>
      <c r="B3" s="63">
        <v>2050</v>
      </c>
      <c r="C3" s="63">
        <v>2050</v>
      </c>
      <c r="D3" s="63">
        <v>2050</v>
      </c>
      <c r="E3" s="63">
        <v>2050</v>
      </c>
      <c r="F3" s="63">
        <v>2050</v>
      </c>
      <c r="G3" s="63">
        <v>2050</v>
      </c>
      <c r="H3" s="63">
        <v>2050</v>
      </c>
      <c r="I3" s="63">
        <v>2050</v>
      </c>
      <c r="J3" s="64">
        <v>2050</v>
      </c>
    </row>
    <row r="4" spans="1:10" s="24" customFormat="1" ht="24" customHeight="1" x14ac:dyDescent="0.25">
      <c r="A4" s="32" t="s">
        <v>439</v>
      </c>
      <c r="B4" s="55">
        <v>2050</v>
      </c>
      <c r="C4" s="55">
        <v>2050</v>
      </c>
      <c r="D4" s="55">
        <v>2050</v>
      </c>
      <c r="E4" s="55">
        <v>2050</v>
      </c>
      <c r="F4" s="55">
        <v>2050</v>
      </c>
      <c r="G4" s="55">
        <v>2050</v>
      </c>
      <c r="H4" s="55">
        <v>2050</v>
      </c>
      <c r="I4" s="55">
        <v>2050</v>
      </c>
      <c r="J4" s="65">
        <v>2050</v>
      </c>
    </row>
    <row r="5" spans="1:10" ht="20" customHeight="1" x14ac:dyDescent="0.25">
      <c r="A5" s="96" t="s">
        <v>271</v>
      </c>
      <c r="B5" s="37">
        <v>0.32069173152212921</v>
      </c>
      <c r="C5" s="50">
        <v>0.47537901557522516</v>
      </c>
      <c r="D5" s="50">
        <v>0.54842961373550947</v>
      </c>
      <c r="E5" s="50">
        <v>0.33092470749236397</v>
      </c>
      <c r="F5" s="50">
        <v>0.33654238215682158</v>
      </c>
      <c r="G5" s="50">
        <v>0.21418525393388754</v>
      </c>
      <c r="H5" s="50">
        <v>0.37644944246360085</v>
      </c>
      <c r="I5" s="50">
        <v>0.67679266577841546</v>
      </c>
      <c r="J5" s="66">
        <v>0.6401399283671716</v>
      </c>
    </row>
    <row r="6" spans="1:10" ht="20" customHeight="1" x14ac:dyDescent="0.25">
      <c r="A6" s="94"/>
      <c r="B6" s="38">
        <v>657</v>
      </c>
      <c r="C6" s="51">
        <v>975</v>
      </c>
      <c r="D6" s="51">
        <v>1124</v>
      </c>
      <c r="E6" s="51">
        <v>678</v>
      </c>
      <c r="F6" s="51">
        <v>690</v>
      </c>
      <c r="G6" s="51">
        <v>439</v>
      </c>
      <c r="H6" s="51">
        <v>772</v>
      </c>
      <c r="I6" s="51">
        <v>1387</v>
      </c>
      <c r="J6" s="67">
        <v>1312</v>
      </c>
    </row>
    <row r="7" spans="1:10" ht="20" customHeight="1" x14ac:dyDescent="0.25">
      <c r="A7" s="93" t="s">
        <v>272</v>
      </c>
      <c r="B7" s="39">
        <v>0.48712639671628089</v>
      </c>
      <c r="C7" s="52">
        <v>0.29981889956641522</v>
      </c>
      <c r="D7" s="52">
        <v>0.21390957204936034</v>
      </c>
      <c r="E7" s="52">
        <v>0.45489654582229883</v>
      </c>
      <c r="F7" s="52">
        <v>0.445193803825291</v>
      </c>
      <c r="G7" s="52">
        <v>0.61361444214476801</v>
      </c>
      <c r="H7" s="52">
        <v>0.43996626791265731</v>
      </c>
      <c r="I7" s="52">
        <v>0.15030504858252156</v>
      </c>
      <c r="J7" s="68">
        <v>0.17654688384488296</v>
      </c>
    </row>
    <row r="8" spans="1:10" ht="20" customHeight="1" x14ac:dyDescent="0.25">
      <c r="A8" s="93"/>
      <c r="B8" s="40">
        <v>999</v>
      </c>
      <c r="C8" s="53">
        <v>615</v>
      </c>
      <c r="D8" s="53">
        <v>439</v>
      </c>
      <c r="E8" s="53">
        <v>933</v>
      </c>
      <c r="F8" s="53">
        <v>913</v>
      </c>
      <c r="G8" s="53">
        <v>1258</v>
      </c>
      <c r="H8" s="53">
        <v>902</v>
      </c>
      <c r="I8" s="53">
        <v>308</v>
      </c>
      <c r="J8" s="69">
        <v>362</v>
      </c>
    </row>
    <row r="9" spans="1:10" ht="20" customHeight="1" x14ac:dyDescent="0.25">
      <c r="A9" s="94" t="s">
        <v>273</v>
      </c>
      <c r="B9" s="41">
        <v>0.19218187176158819</v>
      </c>
      <c r="C9" s="54">
        <v>0.22480208485835806</v>
      </c>
      <c r="D9" s="54">
        <v>0.23766081421512852</v>
      </c>
      <c r="E9" s="54">
        <v>0.21417874668533499</v>
      </c>
      <c r="F9" s="54">
        <v>0.21826381401788567</v>
      </c>
      <c r="G9" s="54">
        <v>0.17220030392134306</v>
      </c>
      <c r="H9" s="54">
        <v>0.18358428962374002</v>
      </c>
      <c r="I9" s="54">
        <v>0.17290228563906221</v>
      </c>
      <c r="J9" s="70">
        <v>0.18331318778794428</v>
      </c>
    </row>
    <row r="10" spans="1:10" ht="20" customHeight="1" x14ac:dyDescent="0.25">
      <c r="A10" s="97"/>
      <c r="B10" s="58">
        <v>394</v>
      </c>
      <c r="C10" s="60">
        <v>461</v>
      </c>
      <c r="D10" s="60">
        <v>487</v>
      </c>
      <c r="E10" s="60">
        <v>439</v>
      </c>
      <c r="F10" s="60">
        <v>447</v>
      </c>
      <c r="G10" s="60">
        <v>353</v>
      </c>
      <c r="H10" s="60">
        <v>376</v>
      </c>
      <c r="I10" s="60">
        <v>354</v>
      </c>
      <c r="J10" s="72">
        <v>376</v>
      </c>
    </row>
    <row r="12" spans="1:10" x14ac:dyDescent="0.25">
      <c r="A12" s="26" t="s">
        <v>337</v>
      </c>
    </row>
  </sheetData>
  <mergeCells count="4">
    <mergeCell ref="A1:J1"/>
    <mergeCell ref="A5:A6"/>
    <mergeCell ref="A7:A8"/>
    <mergeCell ref="A9:A10"/>
  </mergeCells>
  <hyperlinks>
    <hyperlink ref="A12" location="'Index'!B93" display="Return to index" xr:uid="{A3F32C5F-82F2-420F-A6C7-DDF86CC1B983}"/>
  </hyperlinks>
  <pageMargins left="0.7" right="0.7" top="0.75" bottom="0.75" header="0.3" footer="0.3"/>
  <headerFooter alignWithMargins="0"/>
  <drawing r:id="rId1"/>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0.32069173152212921</v>
      </c>
      <c r="C6" s="37">
        <v>0.33068090006251638</v>
      </c>
      <c r="D6" s="37">
        <v>0.43742292042606962</v>
      </c>
      <c r="E6" s="37">
        <v>0.37211698859180264</v>
      </c>
      <c r="F6" s="37">
        <v>0.23427253983075122</v>
      </c>
      <c r="G6" s="37">
        <v>0.4376802456513762</v>
      </c>
      <c r="H6" s="50">
        <v>0.32637460667571694</v>
      </c>
      <c r="I6" s="37">
        <v>0.39954966538538078</v>
      </c>
      <c r="J6" s="37">
        <v>0.43006327241022696</v>
      </c>
      <c r="K6" s="37">
        <v>0.46849826976069603</v>
      </c>
      <c r="L6" s="37">
        <v>0.18298703059416876</v>
      </c>
      <c r="M6" s="50">
        <v>0.27375739441571034</v>
      </c>
      <c r="N6" s="37">
        <v>0.43542139608307634</v>
      </c>
      <c r="O6" s="37">
        <v>0.42880208196784175</v>
      </c>
      <c r="P6" s="50">
        <v>0.39544144610893639</v>
      </c>
      <c r="Q6" s="37">
        <v>0.27697579787143789</v>
      </c>
      <c r="R6" s="50">
        <v>0.35113526716470356</v>
      </c>
      <c r="S6" s="37">
        <v>0.29122032308899604</v>
      </c>
      <c r="T6" s="50">
        <v>0.34947082988179773</v>
      </c>
      <c r="U6" s="37">
        <v>0.35868651989291761</v>
      </c>
      <c r="V6" s="37">
        <v>0.29858600338104119</v>
      </c>
      <c r="W6" s="37">
        <v>0.27177953760955154</v>
      </c>
      <c r="X6" s="50">
        <v>0.32329061623928701</v>
      </c>
      <c r="Y6" s="37">
        <v>0.31863281215609757</v>
      </c>
      <c r="Z6" s="37">
        <v>0.32760007662286061</v>
      </c>
      <c r="AA6" s="37">
        <v>0.31941435471069002</v>
      </c>
      <c r="AB6" s="37">
        <v>0.3259458251705451</v>
      </c>
      <c r="AC6" s="37">
        <v>0.34470117281608814</v>
      </c>
      <c r="AD6" s="37">
        <v>0.20941807593596218</v>
      </c>
      <c r="AE6" s="50">
        <v>0.35846510375087981</v>
      </c>
      <c r="AF6" s="37">
        <v>0.26926279950127596</v>
      </c>
      <c r="AG6" s="50">
        <v>0.29792483280927762</v>
      </c>
      <c r="AH6" s="37">
        <v>0.31914912242796384</v>
      </c>
      <c r="AI6" s="37">
        <v>0.32290509103274284</v>
      </c>
      <c r="AJ6" s="37">
        <v>0.31051647247909847</v>
      </c>
      <c r="AK6" s="37">
        <v>0.39924640165607594</v>
      </c>
      <c r="AL6" s="50">
        <v>0.31021361347283749</v>
      </c>
      <c r="AM6" s="37">
        <v>0.29608899651385645</v>
      </c>
      <c r="AN6" s="37">
        <v>0.33246894746896011</v>
      </c>
      <c r="AO6" s="37">
        <v>0.34436782053090864</v>
      </c>
      <c r="AP6" s="37">
        <v>0.32206776002473902</v>
      </c>
      <c r="AQ6" s="43">
        <v>0.36486470742384441</v>
      </c>
    </row>
    <row r="7" spans="1:43" ht="20" customHeight="1" x14ac:dyDescent="0.25">
      <c r="A7" s="84"/>
      <c r="B7" s="44">
        <v>657</v>
      </c>
      <c r="C7" s="38">
        <v>87</v>
      </c>
      <c r="D7" s="38">
        <v>176</v>
      </c>
      <c r="E7" s="38">
        <v>66</v>
      </c>
      <c r="F7" s="38">
        <v>83</v>
      </c>
      <c r="G7" s="38">
        <v>79</v>
      </c>
      <c r="H7" s="51">
        <v>109</v>
      </c>
      <c r="I7" s="38">
        <v>189</v>
      </c>
      <c r="J7" s="38">
        <v>74</v>
      </c>
      <c r="K7" s="38">
        <v>44</v>
      </c>
      <c r="L7" s="38">
        <v>37</v>
      </c>
      <c r="M7" s="51">
        <v>156</v>
      </c>
      <c r="N7" s="38">
        <v>190</v>
      </c>
      <c r="O7" s="38">
        <v>56</v>
      </c>
      <c r="P7" s="51">
        <v>278</v>
      </c>
      <c r="Q7" s="38">
        <v>199</v>
      </c>
      <c r="R7" s="51">
        <v>347</v>
      </c>
      <c r="S7" s="38">
        <v>307</v>
      </c>
      <c r="T7" s="51">
        <v>196</v>
      </c>
      <c r="U7" s="38">
        <v>178</v>
      </c>
      <c r="V7" s="38">
        <v>152</v>
      </c>
      <c r="W7" s="38">
        <v>132</v>
      </c>
      <c r="X7" s="51">
        <v>154</v>
      </c>
      <c r="Y7" s="38">
        <v>105</v>
      </c>
      <c r="Z7" s="38">
        <v>87</v>
      </c>
      <c r="AA7" s="38">
        <v>209</v>
      </c>
      <c r="AB7" s="38">
        <v>31</v>
      </c>
      <c r="AC7" s="38">
        <v>59</v>
      </c>
      <c r="AD7" s="38">
        <v>12</v>
      </c>
      <c r="AE7" s="51">
        <v>424</v>
      </c>
      <c r="AF7" s="38">
        <v>234</v>
      </c>
      <c r="AG7" s="51">
        <v>121</v>
      </c>
      <c r="AH7" s="38">
        <v>118</v>
      </c>
      <c r="AI7" s="38">
        <v>93</v>
      </c>
      <c r="AJ7" s="38">
        <v>112</v>
      </c>
      <c r="AK7" s="38">
        <v>151</v>
      </c>
      <c r="AL7" s="51">
        <v>377</v>
      </c>
      <c r="AM7" s="38">
        <v>220</v>
      </c>
      <c r="AN7" s="38">
        <v>157</v>
      </c>
      <c r="AO7" s="38">
        <v>242</v>
      </c>
      <c r="AP7" s="38">
        <v>108</v>
      </c>
      <c r="AQ7" s="44">
        <v>133</v>
      </c>
    </row>
    <row r="8" spans="1:43" ht="20" customHeight="1" x14ac:dyDescent="0.25">
      <c r="A8" s="83" t="s">
        <v>272</v>
      </c>
      <c r="B8" s="45">
        <v>0.48712639671628089</v>
      </c>
      <c r="C8" s="39">
        <v>0.52653503436253446</v>
      </c>
      <c r="D8" s="39">
        <v>0.40649052626965454</v>
      </c>
      <c r="E8" s="39">
        <v>0.51022406940647647</v>
      </c>
      <c r="F8" s="39">
        <v>0.58971035315660658</v>
      </c>
      <c r="G8" s="39">
        <v>0.39564537871895117</v>
      </c>
      <c r="H8" s="52">
        <v>0.5261215142323441</v>
      </c>
      <c r="I8" s="39">
        <v>0.44227570926579551</v>
      </c>
      <c r="J8" s="39">
        <v>0.45305987463564029</v>
      </c>
      <c r="K8" s="39">
        <v>0.41051582736116521</v>
      </c>
      <c r="L8" s="39">
        <v>0.59521412565134046</v>
      </c>
      <c r="M8" s="52">
        <v>0.58408307697129802</v>
      </c>
      <c r="N8" s="39">
        <v>0.40102312414177832</v>
      </c>
      <c r="O8" s="39">
        <v>0.37832442741042194</v>
      </c>
      <c r="P8" s="52">
        <v>0.42940793131807342</v>
      </c>
      <c r="Q8" s="39">
        <v>0.56601951093399794</v>
      </c>
      <c r="R8" s="52">
        <v>0.49248992963942817</v>
      </c>
      <c r="S8" s="39">
        <v>0.48401697023879509</v>
      </c>
      <c r="T8" s="52">
        <v>0.46726905457393925</v>
      </c>
      <c r="U8" s="39">
        <v>0.44417527479757529</v>
      </c>
      <c r="V8" s="39">
        <v>0.48084748894990931</v>
      </c>
      <c r="W8" s="39">
        <v>0.5604612937619361</v>
      </c>
      <c r="X8" s="52">
        <v>0.45096394493000136</v>
      </c>
      <c r="Y8" s="39">
        <v>0.4891775276199018</v>
      </c>
      <c r="Z8" s="39">
        <v>0.49622309438361589</v>
      </c>
      <c r="AA8" s="39">
        <v>0.51443860176111922</v>
      </c>
      <c r="AB8" s="39">
        <v>0.45807393073815844</v>
      </c>
      <c r="AC8" s="39">
        <v>0.42872854997601451</v>
      </c>
      <c r="AD8" s="39">
        <v>0.65056988743129995</v>
      </c>
      <c r="AE8" s="52">
        <v>0.47757378244069643</v>
      </c>
      <c r="AF8" s="39">
        <v>0.50013240389047386</v>
      </c>
      <c r="AG8" s="52">
        <v>0.4642816150118898</v>
      </c>
      <c r="AH8" s="39">
        <v>0.47689062428507994</v>
      </c>
      <c r="AI8" s="39">
        <v>0.50778411576043014</v>
      </c>
      <c r="AJ8" s="39">
        <v>0.54857132103994322</v>
      </c>
      <c r="AK8" s="39">
        <v>0.47192320305942531</v>
      </c>
      <c r="AL8" s="52">
        <v>0.53089618317754339</v>
      </c>
      <c r="AM8" s="39">
        <v>0.55163048168311801</v>
      </c>
      <c r="AN8" s="39">
        <v>0.49822636000591375</v>
      </c>
      <c r="AO8" s="39">
        <v>0.42158605896479062</v>
      </c>
      <c r="AP8" s="39">
        <v>0.43512908705898312</v>
      </c>
      <c r="AQ8" s="45">
        <v>0.40913811448689474</v>
      </c>
    </row>
    <row r="9" spans="1:43" ht="20" customHeight="1" x14ac:dyDescent="0.25">
      <c r="A9" s="83"/>
      <c r="B9" s="46">
        <v>999</v>
      </c>
      <c r="C9" s="40">
        <v>138</v>
      </c>
      <c r="D9" s="40">
        <v>163</v>
      </c>
      <c r="E9" s="40">
        <v>90</v>
      </c>
      <c r="F9" s="40">
        <v>208</v>
      </c>
      <c r="G9" s="40">
        <v>71</v>
      </c>
      <c r="H9" s="53">
        <v>175</v>
      </c>
      <c r="I9" s="40">
        <v>209</v>
      </c>
      <c r="J9" s="40">
        <v>78</v>
      </c>
      <c r="K9" s="40">
        <v>39</v>
      </c>
      <c r="L9" s="40">
        <v>120</v>
      </c>
      <c r="M9" s="53">
        <v>333</v>
      </c>
      <c r="N9" s="40">
        <v>175</v>
      </c>
      <c r="O9" s="40">
        <v>49</v>
      </c>
      <c r="P9" s="53">
        <v>302</v>
      </c>
      <c r="Q9" s="40">
        <v>406</v>
      </c>
      <c r="R9" s="53">
        <v>487</v>
      </c>
      <c r="S9" s="40">
        <v>510</v>
      </c>
      <c r="T9" s="53">
        <v>262</v>
      </c>
      <c r="U9" s="40">
        <v>220</v>
      </c>
      <c r="V9" s="40">
        <v>244</v>
      </c>
      <c r="W9" s="40">
        <v>272</v>
      </c>
      <c r="X9" s="53">
        <v>215</v>
      </c>
      <c r="Y9" s="40">
        <v>161</v>
      </c>
      <c r="Z9" s="40">
        <v>132</v>
      </c>
      <c r="AA9" s="40">
        <v>336</v>
      </c>
      <c r="AB9" s="40">
        <v>44</v>
      </c>
      <c r="AC9" s="40">
        <v>73</v>
      </c>
      <c r="AD9" s="40">
        <v>36</v>
      </c>
      <c r="AE9" s="53">
        <v>564</v>
      </c>
      <c r="AF9" s="40">
        <v>434</v>
      </c>
      <c r="AG9" s="53">
        <v>188</v>
      </c>
      <c r="AH9" s="40">
        <v>177</v>
      </c>
      <c r="AI9" s="40">
        <v>146</v>
      </c>
      <c r="AJ9" s="40">
        <v>198</v>
      </c>
      <c r="AK9" s="40">
        <v>179</v>
      </c>
      <c r="AL9" s="53">
        <v>645</v>
      </c>
      <c r="AM9" s="40">
        <v>410</v>
      </c>
      <c r="AN9" s="40">
        <v>235</v>
      </c>
      <c r="AO9" s="40">
        <v>296</v>
      </c>
      <c r="AP9" s="40">
        <v>146</v>
      </c>
      <c r="AQ9" s="46">
        <v>150</v>
      </c>
    </row>
    <row r="10" spans="1:43" ht="20" customHeight="1" x14ac:dyDescent="0.25">
      <c r="A10" s="84" t="s">
        <v>273</v>
      </c>
      <c r="B10" s="47">
        <v>0.19218187176158819</v>
      </c>
      <c r="C10" s="41">
        <v>0.1427840655749493</v>
      </c>
      <c r="D10" s="41">
        <v>0.15608655330427498</v>
      </c>
      <c r="E10" s="41">
        <v>0.11765894200172085</v>
      </c>
      <c r="F10" s="41">
        <v>0.17601710701264175</v>
      </c>
      <c r="G10" s="41">
        <v>0.16667437562967258</v>
      </c>
      <c r="H10" s="54">
        <v>0.14750387909193943</v>
      </c>
      <c r="I10" s="41">
        <v>0.15817462534882257</v>
      </c>
      <c r="J10" s="41">
        <v>0.11687685295413303</v>
      </c>
      <c r="K10" s="41">
        <v>0.12098590287813873</v>
      </c>
      <c r="L10" s="41">
        <v>0.22179884375449077</v>
      </c>
      <c r="M10" s="54">
        <v>0.14215952861299164</v>
      </c>
      <c r="N10" s="41">
        <v>0.16355547977514501</v>
      </c>
      <c r="O10" s="41">
        <v>0.19287349062173617</v>
      </c>
      <c r="P10" s="54">
        <v>0.17515062257299147</v>
      </c>
      <c r="Q10" s="41">
        <v>0.15700469119456356</v>
      </c>
      <c r="R10" s="54">
        <v>0.15637480319586813</v>
      </c>
      <c r="S10" s="41">
        <v>0.22476270667220993</v>
      </c>
      <c r="T10" s="54">
        <v>0.18326011554426358</v>
      </c>
      <c r="U10" s="41">
        <v>0.19713820530950601</v>
      </c>
      <c r="V10" s="41">
        <v>0.22056650766904862</v>
      </c>
      <c r="W10" s="41">
        <v>0.16775916862851306</v>
      </c>
      <c r="X10" s="54">
        <v>0.22574543883071169</v>
      </c>
      <c r="Y10" s="41">
        <v>0.19218966022400102</v>
      </c>
      <c r="Z10" s="41">
        <v>0.17617682899352363</v>
      </c>
      <c r="AA10" s="41">
        <v>0.16614704352819032</v>
      </c>
      <c r="AB10" s="41">
        <v>0.21598024409129618</v>
      </c>
      <c r="AC10" s="41">
        <v>0.22657027720789671</v>
      </c>
      <c r="AD10" s="41">
        <v>0.14001203663273787</v>
      </c>
      <c r="AE10" s="54">
        <v>0.16396111380842368</v>
      </c>
      <c r="AF10" s="41">
        <v>0.2306047966082512</v>
      </c>
      <c r="AG10" s="54">
        <v>0.23779355217883269</v>
      </c>
      <c r="AH10" s="41">
        <v>0.2039602532869571</v>
      </c>
      <c r="AI10" s="41">
        <v>0.16931079320682674</v>
      </c>
      <c r="AJ10" s="41">
        <v>0.14091220648095842</v>
      </c>
      <c r="AK10" s="41">
        <v>0.1288303952844988</v>
      </c>
      <c r="AL10" s="54">
        <v>0.15889020334961945</v>
      </c>
      <c r="AM10" s="41">
        <v>0.15228052180302501</v>
      </c>
      <c r="AN10" s="41">
        <v>0.16930469252512506</v>
      </c>
      <c r="AO10" s="41">
        <v>0.23404612050430074</v>
      </c>
      <c r="AP10" s="41">
        <v>0.24280315291627791</v>
      </c>
      <c r="AQ10" s="47">
        <v>0.2259971780892604</v>
      </c>
    </row>
    <row r="11" spans="1:43" ht="20" customHeight="1" x14ac:dyDescent="0.25">
      <c r="A11" s="92"/>
      <c r="B11" s="59">
        <v>394</v>
      </c>
      <c r="C11" s="58">
        <v>37</v>
      </c>
      <c r="D11" s="58">
        <v>63</v>
      </c>
      <c r="E11" s="58">
        <v>21</v>
      </c>
      <c r="F11" s="58">
        <v>62</v>
      </c>
      <c r="G11" s="58">
        <v>30</v>
      </c>
      <c r="H11" s="60">
        <v>49</v>
      </c>
      <c r="I11" s="58">
        <v>75</v>
      </c>
      <c r="J11" s="58">
        <v>20</v>
      </c>
      <c r="K11" s="58">
        <v>11</v>
      </c>
      <c r="L11" s="58">
        <v>45</v>
      </c>
      <c r="M11" s="60">
        <v>81</v>
      </c>
      <c r="N11" s="58">
        <v>71</v>
      </c>
      <c r="O11" s="58">
        <v>25</v>
      </c>
      <c r="P11" s="60">
        <v>123</v>
      </c>
      <c r="Q11" s="58">
        <v>113</v>
      </c>
      <c r="R11" s="60">
        <v>155</v>
      </c>
      <c r="S11" s="58">
        <v>237</v>
      </c>
      <c r="T11" s="60">
        <v>103</v>
      </c>
      <c r="U11" s="58">
        <v>98</v>
      </c>
      <c r="V11" s="58">
        <v>112</v>
      </c>
      <c r="W11" s="58">
        <v>81</v>
      </c>
      <c r="X11" s="60">
        <v>108</v>
      </c>
      <c r="Y11" s="58">
        <v>63</v>
      </c>
      <c r="Z11" s="58">
        <v>47</v>
      </c>
      <c r="AA11" s="58">
        <v>109</v>
      </c>
      <c r="AB11" s="58">
        <v>21</v>
      </c>
      <c r="AC11" s="58">
        <v>39</v>
      </c>
      <c r="AD11" s="58">
        <v>8</v>
      </c>
      <c r="AE11" s="60">
        <v>194</v>
      </c>
      <c r="AF11" s="58">
        <v>200</v>
      </c>
      <c r="AG11" s="60">
        <v>96</v>
      </c>
      <c r="AH11" s="58">
        <v>76</v>
      </c>
      <c r="AI11" s="58">
        <v>49</v>
      </c>
      <c r="AJ11" s="58">
        <v>51</v>
      </c>
      <c r="AK11" s="58">
        <v>49</v>
      </c>
      <c r="AL11" s="60">
        <v>193</v>
      </c>
      <c r="AM11" s="58">
        <v>113</v>
      </c>
      <c r="AN11" s="58">
        <v>80</v>
      </c>
      <c r="AO11" s="58">
        <v>164</v>
      </c>
      <c r="AP11" s="58">
        <v>82</v>
      </c>
      <c r="AQ11" s="59">
        <v>83</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4" display="Return to index" xr:uid="{0B7B8C0B-99CD-424E-8F84-5CE90F992AB8}"/>
  </hyperlinks>
  <pageMargins left="0.7" right="0.7" top="0.75" bottom="0.75" header="0.3" footer="0.3"/>
  <headerFooter alignWithMargins="0"/>
  <drawing r:id="rId1"/>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0.47537901557522516</v>
      </c>
      <c r="C6" s="37">
        <v>0.46700349718450468</v>
      </c>
      <c r="D6" s="37">
        <v>0.559273249667112</v>
      </c>
      <c r="E6" s="37">
        <v>0.60748715903181105</v>
      </c>
      <c r="F6" s="37">
        <v>0.3990084231922314</v>
      </c>
      <c r="G6" s="37">
        <v>0.60843994250996536</v>
      </c>
      <c r="H6" s="50">
        <v>0.44869961860947372</v>
      </c>
      <c r="I6" s="37">
        <v>0.58318700358361852</v>
      </c>
      <c r="J6" s="37">
        <v>0.63578024872870276</v>
      </c>
      <c r="K6" s="37">
        <v>0.6464728368615239</v>
      </c>
      <c r="L6" s="37">
        <v>0.37898776764006992</v>
      </c>
      <c r="M6" s="50">
        <v>0.44713983549963338</v>
      </c>
      <c r="N6" s="37">
        <v>0.57141071693382406</v>
      </c>
      <c r="O6" s="37">
        <v>0.5980054345864575</v>
      </c>
      <c r="P6" s="50">
        <v>0.54705640707056635</v>
      </c>
      <c r="Q6" s="37">
        <v>0.46245630772253521</v>
      </c>
      <c r="R6" s="50">
        <v>0.50871545888676484</v>
      </c>
      <c r="S6" s="37">
        <v>0.44349531824827787</v>
      </c>
      <c r="T6" s="50">
        <v>0.43505595729036739</v>
      </c>
      <c r="U6" s="37">
        <v>0.49964860013091167</v>
      </c>
      <c r="V6" s="37">
        <v>0.50356568625816567</v>
      </c>
      <c r="W6" s="37">
        <v>0.46768187477702206</v>
      </c>
      <c r="X6" s="50">
        <v>0.49143834274595294</v>
      </c>
      <c r="Y6" s="37">
        <v>0.43315963877996572</v>
      </c>
      <c r="Z6" s="37">
        <v>0.44405129601884902</v>
      </c>
      <c r="AA6" s="37">
        <v>0.51238119335879628</v>
      </c>
      <c r="AB6" s="37">
        <v>0.4220355102334073</v>
      </c>
      <c r="AC6" s="37">
        <v>0.48807314367187721</v>
      </c>
      <c r="AD6" s="37">
        <v>0.3560405057745441</v>
      </c>
      <c r="AE6" s="50">
        <v>0.49147476380087535</v>
      </c>
      <c r="AF6" s="37">
        <v>0.4534644473892368</v>
      </c>
      <c r="AG6" s="50">
        <v>0.48659033966673265</v>
      </c>
      <c r="AH6" s="37">
        <v>0.49721968818650453</v>
      </c>
      <c r="AI6" s="37">
        <v>0.49254635550658998</v>
      </c>
      <c r="AJ6" s="37">
        <v>0.47392726770747662</v>
      </c>
      <c r="AK6" s="37">
        <v>0.48574087541721389</v>
      </c>
      <c r="AL6" s="50">
        <v>0.46575388843976367</v>
      </c>
      <c r="AM6" s="37">
        <v>0.45182762746274591</v>
      </c>
      <c r="AN6" s="37">
        <v>0.48769668450005654</v>
      </c>
      <c r="AO6" s="37">
        <v>0.50813248181236437</v>
      </c>
      <c r="AP6" s="37">
        <v>0.49864698380771394</v>
      </c>
      <c r="AQ6" s="43">
        <v>0.51685098639537641</v>
      </c>
    </row>
    <row r="7" spans="1:43" ht="20" customHeight="1" x14ac:dyDescent="0.25">
      <c r="A7" s="84"/>
      <c r="B7" s="44">
        <v>975</v>
      </c>
      <c r="C7" s="38">
        <v>123</v>
      </c>
      <c r="D7" s="38">
        <v>225</v>
      </c>
      <c r="E7" s="38">
        <v>107</v>
      </c>
      <c r="F7" s="38">
        <v>141</v>
      </c>
      <c r="G7" s="38">
        <v>109</v>
      </c>
      <c r="H7" s="51">
        <v>149</v>
      </c>
      <c r="I7" s="38">
        <v>276</v>
      </c>
      <c r="J7" s="38">
        <v>109</v>
      </c>
      <c r="K7" s="38">
        <v>61</v>
      </c>
      <c r="L7" s="38">
        <v>76</v>
      </c>
      <c r="M7" s="51">
        <v>255</v>
      </c>
      <c r="N7" s="38">
        <v>249</v>
      </c>
      <c r="O7" s="38">
        <v>78</v>
      </c>
      <c r="P7" s="51">
        <v>385</v>
      </c>
      <c r="Q7" s="38">
        <v>332</v>
      </c>
      <c r="R7" s="51">
        <v>503</v>
      </c>
      <c r="S7" s="38">
        <v>468</v>
      </c>
      <c r="T7" s="51">
        <v>244</v>
      </c>
      <c r="U7" s="38">
        <v>248</v>
      </c>
      <c r="V7" s="38">
        <v>256</v>
      </c>
      <c r="W7" s="38">
        <v>227</v>
      </c>
      <c r="X7" s="51">
        <v>235</v>
      </c>
      <c r="Y7" s="38">
        <v>143</v>
      </c>
      <c r="Z7" s="38">
        <v>118</v>
      </c>
      <c r="AA7" s="38">
        <v>335</v>
      </c>
      <c r="AB7" s="38">
        <v>41</v>
      </c>
      <c r="AC7" s="38">
        <v>83</v>
      </c>
      <c r="AD7" s="38">
        <v>20</v>
      </c>
      <c r="AE7" s="51">
        <v>581</v>
      </c>
      <c r="AF7" s="38">
        <v>394</v>
      </c>
      <c r="AG7" s="51">
        <v>197</v>
      </c>
      <c r="AH7" s="38">
        <v>184</v>
      </c>
      <c r="AI7" s="38">
        <v>142</v>
      </c>
      <c r="AJ7" s="38">
        <v>171</v>
      </c>
      <c r="AK7" s="38">
        <v>184</v>
      </c>
      <c r="AL7" s="51">
        <v>566</v>
      </c>
      <c r="AM7" s="38">
        <v>336</v>
      </c>
      <c r="AN7" s="38">
        <v>230</v>
      </c>
      <c r="AO7" s="38">
        <v>357</v>
      </c>
      <c r="AP7" s="38">
        <v>168</v>
      </c>
      <c r="AQ7" s="44">
        <v>189</v>
      </c>
    </row>
    <row r="8" spans="1:43" ht="20" customHeight="1" x14ac:dyDescent="0.25">
      <c r="A8" s="83" t="s">
        <v>272</v>
      </c>
      <c r="B8" s="45">
        <v>0.29981889956641522</v>
      </c>
      <c r="C8" s="39">
        <v>0.33547376263265177</v>
      </c>
      <c r="D8" s="39">
        <v>0.26878655067111185</v>
      </c>
      <c r="E8" s="39">
        <v>0.24875586277139092</v>
      </c>
      <c r="F8" s="39">
        <v>0.37700569423237063</v>
      </c>
      <c r="G8" s="39">
        <v>0.24362317845546902</v>
      </c>
      <c r="H8" s="52">
        <v>0.33175527677693728</v>
      </c>
      <c r="I8" s="39">
        <v>0.26556709620656604</v>
      </c>
      <c r="J8" s="39">
        <v>0.23243961397898633</v>
      </c>
      <c r="K8" s="39">
        <v>0.20607434021276183</v>
      </c>
      <c r="L8" s="39">
        <v>0.38610231622705382</v>
      </c>
      <c r="M8" s="52">
        <v>0.34346776435816656</v>
      </c>
      <c r="N8" s="39">
        <v>0.2580385276095325</v>
      </c>
      <c r="O8" s="39">
        <v>0.21046605233728083</v>
      </c>
      <c r="P8" s="52">
        <v>0.25807669753155227</v>
      </c>
      <c r="Q8" s="39">
        <v>0.33630806557352572</v>
      </c>
      <c r="R8" s="52">
        <v>0.32124086396028068</v>
      </c>
      <c r="S8" s="39">
        <v>0.28042128742103078</v>
      </c>
      <c r="T8" s="52">
        <v>0.34135957488256935</v>
      </c>
      <c r="U8" s="39">
        <v>0.29740985908461043</v>
      </c>
      <c r="V8" s="39">
        <v>0.27903809170139493</v>
      </c>
      <c r="W8" s="39">
        <v>0.27605087075615214</v>
      </c>
      <c r="X8" s="52">
        <v>0.25571718930071474</v>
      </c>
      <c r="Y8" s="39">
        <v>0.34360619753203886</v>
      </c>
      <c r="Z8" s="39">
        <v>0.3379023462202585</v>
      </c>
      <c r="AA8" s="39">
        <v>0.29212283291880675</v>
      </c>
      <c r="AB8" s="39">
        <v>0.30410905752460154</v>
      </c>
      <c r="AC8" s="39">
        <v>0.2448809071374036</v>
      </c>
      <c r="AD8" s="39">
        <v>0.48828002889966976</v>
      </c>
      <c r="AE8" s="52">
        <v>0.30691636860506633</v>
      </c>
      <c r="AF8" s="39">
        <v>0.29015560420326009</v>
      </c>
      <c r="AG8" s="52">
        <v>0.23123337119436965</v>
      </c>
      <c r="AH8" s="39">
        <v>0.27899401994114592</v>
      </c>
      <c r="AI8" s="39">
        <v>0.31770879368913735</v>
      </c>
      <c r="AJ8" s="39">
        <v>0.35311636881045017</v>
      </c>
      <c r="AK8" s="39">
        <v>0.34974089000881448</v>
      </c>
      <c r="AL8" s="52">
        <v>0.33266739114321581</v>
      </c>
      <c r="AM8" s="39">
        <v>0.34064232971498143</v>
      </c>
      <c r="AN8" s="39">
        <v>0.32010174621077808</v>
      </c>
      <c r="AO8" s="39">
        <v>0.23587038882322403</v>
      </c>
      <c r="AP8" s="39">
        <v>0.25797237430868553</v>
      </c>
      <c r="AQ8" s="45">
        <v>0.21555556068724274</v>
      </c>
    </row>
    <row r="9" spans="1:43" ht="20" customHeight="1" x14ac:dyDescent="0.25">
      <c r="A9" s="83"/>
      <c r="B9" s="46">
        <v>615</v>
      </c>
      <c r="C9" s="40">
        <v>88</v>
      </c>
      <c r="D9" s="40">
        <v>108</v>
      </c>
      <c r="E9" s="40">
        <v>44</v>
      </c>
      <c r="F9" s="40">
        <v>133</v>
      </c>
      <c r="G9" s="40">
        <v>44</v>
      </c>
      <c r="H9" s="53">
        <v>110</v>
      </c>
      <c r="I9" s="40">
        <v>126</v>
      </c>
      <c r="J9" s="40">
        <v>40</v>
      </c>
      <c r="K9" s="40">
        <v>19</v>
      </c>
      <c r="L9" s="40">
        <v>78</v>
      </c>
      <c r="M9" s="53">
        <v>196</v>
      </c>
      <c r="N9" s="40">
        <v>112</v>
      </c>
      <c r="O9" s="40">
        <v>28</v>
      </c>
      <c r="P9" s="53">
        <v>182</v>
      </c>
      <c r="Q9" s="40">
        <v>242</v>
      </c>
      <c r="R9" s="53">
        <v>318</v>
      </c>
      <c r="S9" s="40">
        <v>296</v>
      </c>
      <c r="T9" s="53">
        <v>191</v>
      </c>
      <c r="U9" s="40">
        <v>148</v>
      </c>
      <c r="V9" s="40">
        <v>142</v>
      </c>
      <c r="W9" s="40">
        <v>134</v>
      </c>
      <c r="X9" s="53">
        <v>122</v>
      </c>
      <c r="Y9" s="40">
        <v>113</v>
      </c>
      <c r="Z9" s="40">
        <v>90</v>
      </c>
      <c r="AA9" s="40">
        <v>191</v>
      </c>
      <c r="AB9" s="40">
        <v>29</v>
      </c>
      <c r="AC9" s="40">
        <v>42</v>
      </c>
      <c r="AD9" s="40">
        <v>27</v>
      </c>
      <c r="AE9" s="53">
        <v>363</v>
      </c>
      <c r="AF9" s="40">
        <v>252</v>
      </c>
      <c r="AG9" s="53">
        <v>94</v>
      </c>
      <c r="AH9" s="40">
        <v>103</v>
      </c>
      <c r="AI9" s="40">
        <v>92</v>
      </c>
      <c r="AJ9" s="40">
        <v>127</v>
      </c>
      <c r="AK9" s="40">
        <v>132</v>
      </c>
      <c r="AL9" s="53">
        <v>404</v>
      </c>
      <c r="AM9" s="40">
        <v>253</v>
      </c>
      <c r="AN9" s="40">
        <v>151</v>
      </c>
      <c r="AO9" s="40">
        <v>166</v>
      </c>
      <c r="AP9" s="40">
        <v>87</v>
      </c>
      <c r="AQ9" s="46">
        <v>79</v>
      </c>
    </row>
    <row r="10" spans="1:43" ht="20" customHeight="1" x14ac:dyDescent="0.25">
      <c r="A10" s="84" t="s">
        <v>273</v>
      </c>
      <c r="B10" s="47">
        <v>0.22480208485835806</v>
      </c>
      <c r="C10" s="41">
        <v>0.19752274018284408</v>
      </c>
      <c r="D10" s="41">
        <v>0.17194019966177521</v>
      </c>
      <c r="E10" s="41">
        <v>0.14375697819679803</v>
      </c>
      <c r="F10" s="41">
        <v>0.22398588257539795</v>
      </c>
      <c r="G10" s="41">
        <v>0.1479368790345654</v>
      </c>
      <c r="H10" s="54">
        <v>0.21954510461358975</v>
      </c>
      <c r="I10" s="41">
        <v>0.15124590020981382</v>
      </c>
      <c r="J10" s="41">
        <v>0.13178013729231122</v>
      </c>
      <c r="K10" s="41">
        <v>0.14745282292571418</v>
      </c>
      <c r="L10" s="41">
        <v>0.2349099161328761</v>
      </c>
      <c r="M10" s="54">
        <v>0.20939240014219979</v>
      </c>
      <c r="N10" s="41">
        <v>0.17055075545664278</v>
      </c>
      <c r="O10" s="41">
        <v>0.19152851307626156</v>
      </c>
      <c r="P10" s="54">
        <v>0.19486689539788224</v>
      </c>
      <c r="Q10" s="41">
        <v>0.20123562670393841</v>
      </c>
      <c r="R10" s="54">
        <v>0.1700436771529544</v>
      </c>
      <c r="S10" s="41">
        <v>0.27608339433069268</v>
      </c>
      <c r="T10" s="54">
        <v>0.22358446782706337</v>
      </c>
      <c r="U10" s="41">
        <v>0.20294154078447676</v>
      </c>
      <c r="V10" s="41">
        <v>0.21739622204043851</v>
      </c>
      <c r="W10" s="41">
        <v>0.25626725446682669</v>
      </c>
      <c r="X10" s="54">
        <v>0.25284446795333226</v>
      </c>
      <c r="Y10" s="41">
        <v>0.22323416368799584</v>
      </c>
      <c r="Z10" s="41">
        <v>0.21804635776089273</v>
      </c>
      <c r="AA10" s="41">
        <v>0.19549597372239622</v>
      </c>
      <c r="AB10" s="41">
        <v>0.27385543224199088</v>
      </c>
      <c r="AC10" s="41">
        <v>0.26704594919071878</v>
      </c>
      <c r="AD10" s="41">
        <v>0.15567946532578611</v>
      </c>
      <c r="AE10" s="54">
        <v>0.20160886759405883</v>
      </c>
      <c r="AF10" s="41">
        <v>0.25637994840750367</v>
      </c>
      <c r="AG10" s="54">
        <v>0.28217628913889775</v>
      </c>
      <c r="AH10" s="41">
        <v>0.22378629187235075</v>
      </c>
      <c r="AI10" s="41">
        <v>0.18974485080427234</v>
      </c>
      <c r="AJ10" s="41">
        <v>0.17295636348207302</v>
      </c>
      <c r="AK10" s="41">
        <v>0.16451823457397163</v>
      </c>
      <c r="AL10" s="54">
        <v>0.20157872041702174</v>
      </c>
      <c r="AM10" s="41">
        <v>0.20753004282227167</v>
      </c>
      <c r="AN10" s="41">
        <v>0.1922015692891641</v>
      </c>
      <c r="AO10" s="41">
        <v>0.25599712936441166</v>
      </c>
      <c r="AP10" s="41">
        <v>0.24338064188360023</v>
      </c>
      <c r="AQ10" s="47">
        <v>0.2675934529173804</v>
      </c>
    </row>
    <row r="11" spans="1:43" ht="20" customHeight="1" x14ac:dyDescent="0.25">
      <c r="A11" s="92"/>
      <c r="B11" s="59">
        <v>461</v>
      </c>
      <c r="C11" s="58">
        <v>52</v>
      </c>
      <c r="D11" s="58">
        <v>69</v>
      </c>
      <c r="E11" s="58">
        <v>25</v>
      </c>
      <c r="F11" s="58">
        <v>79</v>
      </c>
      <c r="G11" s="58">
        <v>27</v>
      </c>
      <c r="H11" s="60">
        <v>73</v>
      </c>
      <c r="I11" s="58">
        <v>72</v>
      </c>
      <c r="J11" s="58">
        <v>23</v>
      </c>
      <c r="K11" s="58">
        <v>14</v>
      </c>
      <c r="L11" s="58">
        <v>47</v>
      </c>
      <c r="M11" s="60">
        <v>120</v>
      </c>
      <c r="N11" s="58">
        <v>74</v>
      </c>
      <c r="O11" s="58">
        <v>25</v>
      </c>
      <c r="P11" s="60">
        <v>137</v>
      </c>
      <c r="Q11" s="58">
        <v>145</v>
      </c>
      <c r="R11" s="60">
        <v>168</v>
      </c>
      <c r="S11" s="58">
        <v>291</v>
      </c>
      <c r="T11" s="60">
        <v>125</v>
      </c>
      <c r="U11" s="58">
        <v>101</v>
      </c>
      <c r="V11" s="58">
        <v>110</v>
      </c>
      <c r="W11" s="58">
        <v>124</v>
      </c>
      <c r="X11" s="60">
        <v>121</v>
      </c>
      <c r="Y11" s="58">
        <v>74</v>
      </c>
      <c r="Z11" s="58">
        <v>58</v>
      </c>
      <c r="AA11" s="58">
        <v>128</v>
      </c>
      <c r="AB11" s="58">
        <v>26</v>
      </c>
      <c r="AC11" s="58">
        <v>45</v>
      </c>
      <c r="AD11" s="58">
        <v>9</v>
      </c>
      <c r="AE11" s="60">
        <v>238</v>
      </c>
      <c r="AF11" s="58">
        <v>223</v>
      </c>
      <c r="AG11" s="60">
        <v>114</v>
      </c>
      <c r="AH11" s="58">
        <v>83</v>
      </c>
      <c r="AI11" s="58">
        <v>55</v>
      </c>
      <c r="AJ11" s="58">
        <v>62</v>
      </c>
      <c r="AK11" s="58">
        <v>62</v>
      </c>
      <c r="AL11" s="60">
        <v>245</v>
      </c>
      <c r="AM11" s="58">
        <v>154</v>
      </c>
      <c r="AN11" s="58">
        <v>91</v>
      </c>
      <c r="AO11" s="58">
        <v>180</v>
      </c>
      <c r="AP11" s="58">
        <v>82</v>
      </c>
      <c r="AQ11" s="59">
        <v>98</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5" display="Return to index" xr:uid="{3DDD0755-8FF7-43A1-AB5C-885E1E33B4B3}"/>
  </hyperlinks>
  <pageMargins left="0.7" right="0.7" top="0.75" bottom="0.75" header="0.3" footer="0.3"/>
  <headerFooter alignWithMargins="0"/>
  <drawing r:id="rId1"/>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276</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0.54842961373550947</v>
      </c>
      <c r="C6" s="37">
        <v>0.48003174652451946</v>
      </c>
      <c r="D6" s="37">
        <v>0.66084995583068573</v>
      </c>
      <c r="E6" s="37">
        <v>0.60875999060999397</v>
      </c>
      <c r="F6" s="37">
        <v>0.49862103028333826</v>
      </c>
      <c r="G6" s="37">
        <v>0.6804350847987003</v>
      </c>
      <c r="H6" s="50">
        <v>0.46871894459101482</v>
      </c>
      <c r="I6" s="37">
        <v>0.67290857937238213</v>
      </c>
      <c r="J6" s="37">
        <v>0.60276446322140342</v>
      </c>
      <c r="K6" s="37">
        <v>0.55434770204921147</v>
      </c>
      <c r="L6" s="37">
        <v>0.50164022383173124</v>
      </c>
      <c r="M6" s="50">
        <v>0.50096254281089836</v>
      </c>
      <c r="N6" s="37">
        <v>0.65329033045039342</v>
      </c>
      <c r="O6" s="37">
        <v>0.60086995761782114</v>
      </c>
      <c r="P6" s="50">
        <v>0.61856857577576851</v>
      </c>
      <c r="Q6" s="37">
        <v>0.50267013680907457</v>
      </c>
      <c r="R6" s="50">
        <v>0.56666058300703115</v>
      </c>
      <c r="S6" s="37">
        <v>0.53122216226829699</v>
      </c>
      <c r="T6" s="50">
        <v>0.55942768279995481</v>
      </c>
      <c r="U6" s="37">
        <v>0.55408098788214522</v>
      </c>
      <c r="V6" s="37">
        <v>0.56855443298589847</v>
      </c>
      <c r="W6" s="37">
        <v>0.50893862943042212</v>
      </c>
      <c r="X6" s="50">
        <v>0.52442595258432556</v>
      </c>
      <c r="Y6" s="37">
        <v>0.53766925904081753</v>
      </c>
      <c r="Z6" s="37">
        <v>0.61592414616718882</v>
      </c>
      <c r="AA6" s="37">
        <v>0.56875893351768625</v>
      </c>
      <c r="AB6" s="37">
        <v>0.53618294491663232</v>
      </c>
      <c r="AC6" s="37">
        <v>0.48807220400086093</v>
      </c>
      <c r="AD6" s="37">
        <v>0.46143968097557581</v>
      </c>
      <c r="AE6" s="50">
        <v>0.56509366844634779</v>
      </c>
      <c r="AF6" s="37">
        <v>0.52574128896203154</v>
      </c>
      <c r="AG6" s="50">
        <v>0.52704435041606768</v>
      </c>
      <c r="AH6" s="37">
        <v>0.55669856872321488</v>
      </c>
      <c r="AI6" s="37">
        <v>0.52047510106415706</v>
      </c>
      <c r="AJ6" s="37">
        <v>0.57861269841652718</v>
      </c>
      <c r="AK6" s="37">
        <v>0.60512845737215626</v>
      </c>
      <c r="AL6" s="50">
        <v>0.5380145145001346</v>
      </c>
      <c r="AM6" s="37">
        <v>0.51046105535420472</v>
      </c>
      <c r="AN6" s="37">
        <v>0.58142889082071103</v>
      </c>
      <c r="AO6" s="37">
        <v>0.56999572700236179</v>
      </c>
      <c r="AP6" s="37">
        <v>0.54481958533416752</v>
      </c>
      <c r="AQ6" s="43">
        <v>0.59313613633132778</v>
      </c>
    </row>
    <row r="7" spans="1:43" ht="20" customHeight="1" x14ac:dyDescent="0.25">
      <c r="A7" s="84"/>
      <c r="B7" s="44">
        <v>1124</v>
      </c>
      <c r="C7" s="38">
        <v>126</v>
      </c>
      <c r="D7" s="38">
        <v>265</v>
      </c>
      <c r="E7" s="38">
        <v>108</v>
      </c>
      <c r="F7" s="38">
        <v>176</v>
      </c>
      <c r="G7" s="38">
        <v>122</v>
      </c>
      <c r="H7" s="51">
        <v>156</v>
      </c>
      <c r="I7" s="38">
        <v>319</v>
      </c>
      <c r="J7" s="38">
        <v>103</v>
      </c>
      <c r="K7" s="38">
        <v>52</v>
      </c>
      <c r="L7" s="38">
        <v>101</v>
      </c>
      <c r="M7" s="51">
        <v>286</v>
      </c>
      <c r="N7" s="38">
        <v>285</v>
      </c>
      <c r="O7" s="38">
        <v>79</v>
      </c>
      <c r="P7" s="51">
        <v>435</v>
      </c>
      <c r="Q7" s="38">
        <v>361</v>
      </c>
      <c r="R7" s="51">
        <v>560</v>
      </c>
      <c r="S7" s="38">
        <v>560</v>
      </c>
      <c r="T7" s="51">
        <v>314</v>
      </c>
      <c r="U7" s="38">
        <v>275</v>
      </c>
      <c r="V7" s="38">
        <v>289</v>
      </c>
      <c r="W7" s="38">
        <v>247</v>
      </c>
      <c r="X7" s="51">
        <v>250</v>
      </c>
      <c r="Y7" s="38">
        <v>177</v>
      </c>
      <c r="Z7" s="38">
        <v>164</v>
      </c>
      <c r="AA7" s="38">
        <v>372</v>
      </c>
      <c r="AB7" s="38">
        <v>52</v>
      </c>
      <c r="AC7" s="38">
        <v>83</v>
      </c>
      <c r="AD7" s="38">
        <v>26</v>
      </c>
      <c r="AE7" s="51">
        <v>668</v>
      </c>
      <c r="AF7" s="38">
        <v>456</v>
      </c>
      <c r="AG7" s="51">
        <v>214</v>
      </c>
      <c r="AH7" s="38">
        <v>206</v>
      </c>
      <c r="AI7" s="38">
        <v>150</v>
      </c>
      <c r="AJ7" s="38">
        <v>208</v>
      </c>
      <c r="AK7" s="38">
        <v>229</v>
      </c>
      <c r="AL7" s="51">
        <v>653</v>
      </c>
      <c r="AM7" s="38">
        <v>379</v>
      </c>
      <c r="AN7" s="38">
        <v>274</v>
      </c>
      <c r="AO7" s="38">
        <v>400</v>
      </c>
      <c r="AP7" s="38">
        <v>183</v>
      </c>
      <c r="AQ7" s="44">
        <v>217</v>
      </c>
    </row>
    <row r="8" spans="1:43" ht="20" customHeight="1" x14ac:dyDescent="0.25">
      <c r="A8" s="83" t="s">
        <v>272</v>
      </c>
      <c r="B8" s="45">
        <v>0.21390957204936034</v>
      </c>
      <c r="C8" s="39">
        <v>0.29969690760940892</v>
      </c>
      <c r="D8" s="39">
        <v>0.17533521496652621</v>
      </c>
      <c r="E8" s="39">
        <v>0.22381611225435255</v>
      </c>
      <c r="F8" s="39">
        <v>0.2622786439209514</v>
      </c>
      <c r="G8" s="39">
        <v>0.13471466397147783</v>
      </c>
      <c r="H8" s="52">
        <v>0.28139387025751911</v>
      </c>
      <c r="I8" s="39">
        <v>0.1616401566851868</v>
      </c>
      <c r="J8" s="39">
        <v>0.19463398887711889</v>
      </c>
      <c r="K8" s="39">
        <v>0.23065642706988887</v>
      </c>
      <c r="L8" s="39">
        <v>0.27761382508092514</v>
      </c>
      <c r="M8" s="52">
        <v>0.26259361646191798</v>
      </c>
      <c r="N8" s="39">
        <v>0.16006022899979708</v>
      </c>
      <c r="O8" s="39">
        <v>0.17889298534997142</v>
      </c>
      <c r="P8" s="52">
        <v>0.17884276662812762</v>
      </c>
      <c r="Q8" s="39">
        <v>0.26568708747649944</v>
      </c>
      <c r="R8" s="52">
        <v>0.24069269287226511</v>
      </c>
      <c r="S8" s="39">
        <v>0.1878865533196761</v>
      </c>
      <c r="T8" s="52">
        <v>0.24511965381137649</v>
      </c>
      <c r="U8" s="39">
        <v>0.22494004794847378</v>
      </c>
      <c r="V8" s="39">
        <v>0.19469364467713107</v>
      </c>
      <c r="W8" s="39">
        <v>0.18670564543826196</v>
      </c>
      <c r="X8" s="52">
        <v>0.21026195506034667</v>
      </c>
      <c r="Y8" s="39">
        <v>0.22315841655290644</v>
      </c>
      <c r="Z8" s="39">
        <v>0.182627125939159</v>
      </c>
      <c r="AA8" s="39">
        <v>0.22525968431951501</v>
      </c>
      <c r="AB8" s="39">
        <v>0.20274052303540968</v>
      </c>
      <c r="AC8" s="39">
        <v>0.20297804238479547</v>
      </c>
      <c r="AD8" s="39">
        <v>0.259801858289953</v>
      </c>
      <c r="AE8" s="52">
        <v>0.23138434647038764</v>
      </c>
      <c r="AF8" s="39">
        <v>0.19011744196533531</v>
      </c>
      <c r="AG8" s="52">
        <v>0.17208122899311745</v>
      </c>
      <c r="AH8" s="39">
        <v>0.20947462889866469</v>
      </c>
      <c r="AI8" s="39">
        <v>0.24763964148754286</v>
      </c>
      <c r="AJ8" s="39">
        <v>0.24994465371108446</v>
      </c>
      <c r="AK8" s="39">
        <v>0.23710681812947915</v>
      </c>
      <c r="AL8" s="52">
        <v>0.23860384817692609</v>
      </c>
      <c r="AM8" s="39">
        <v>0.24248409145215738</v>
      </c>
      <c r="AN8" s="39">
        <v>0.23248997547317135</v>
      </c>
      <c r="AO8" s="39">
        <v>0.17343399055666972</v>
      </c>
      <c r="AP8" s="39">
        <v>0.18484181242357764</v>
      </c>
      <c r="AQ8" s="45">
        <v>0.16294860041900239</v>
      </c>
    </row>
    <row r="9" spans="1:43" ht="20" customHeight="1" x14ac:dyDescent="0.25">
      <c r="A9" s="83"/>
      <c r="B9" s="46">
        <v>439</v>
      </c>
      <c r="C9" s="40">
        <v>79</v>
      </c>
      <c r="D9" s="40">
        <v>70</v>
      </c>
      <c r="E9" s="40">
        <v>40</v>
      </c>
      <c r="F9" s="40">
        <v>93</v>
      </c>
      <c r="G9" s="40">
        <v>24</v>
      </c>
      <c r="H9" s="53">
        <v>94</v>
      </c>
      <c r="I9" s="40">
        <v>77</v>
      </c>
      <c r="J9" s="40">
        <v>33</v>
      </c>
      <c r="K9" s="40">
        <v>22</v>
      </c>
      <c r="L9" s="40">
        <v>56</v>
      </c>
      <c r="M9" s="53">
        <v>150</v>
      </c>
      <c r="N9" s="40">
        <v>70</v>
      </c>
      <c r="O9" s="40">
        <v>23</v>
      </c>
      <c r="P9" s="53">
        <v>126</v>
      </c>
      <c r="Q9" s="40">
        <v>191</v>
      </c>
      <c r="R9" s="53">
        <v>238</v>
      </c>
      <c r="S9" s="40">
        <v>198</v>
      </c>
      <c r="T9" s="53">
        <v>137</v>
      </c>
      <c r="U9" s="40">
        <v>112</v>
      </c>
      <c r="V9" s="40">
        <v>99</v>
      </c>
      <c r="W9" s="40">
        <v>91</v>
      </c>
      <c r="X9" s="53">
        <v>100</v>
      </c>
      <c r="Y9" s="40">
        <v>74</v>
      </c>
      <c r="Z9" s="40">
        <v>49</v>
      </c>
      <c r="AA9" s="40">
        <v>147</v>
      </c>
      <c r="AB9" s="40">
        <v>20</v>
      </c>
      <c r="AC9" s="40">
        <v>35</v>
      </c>
      <c r="AD9" s="40">
        <v>14</v>
      </c>
      <c r="AE9" s="53">
        <v>273</v>
      </c>
      <c r="AF9" s="40">
        <v>165</v>
      </c>
      <c r="AG9" s="53">
        <v>70</v>
      </c>
      <c r="AH9" s="40">
        <v>78</v>
      </c>
      <c r="AI9" s="40">
        <v>71</v>
      </c>
      <c r="AJ9" s="40">
        <v>90</v>
      </c>
      <c r="AK9" s="40">
        <v>90</v>
      </c>
      <c r="AL9" s="53">
        <v>290</v>
      </c>
      <c r="AM9" s="40">
        <v>180</v>
      </c>
      <c r="AN9" s="40">
        <v>110</v>
      </c>
      <c r="AO9" s="40">
        <v>122</v>
      </c>
      <c r="AP9" s="40">
        <v>62</v>
      </c>
      <c r="AQ9" s="46">
        <v>60</v>
      </c>
    </row>
    <row r="10" spans="1:43" ht="20" customHeight="1" x14ac:dyDescent="0.25">
      <c r="A10" s="84" t="s">
        <v>273</v>
      </c>
      <c r="B10" s="47">
        <v>0.23766081421512852</v>
      </c>
      <c r="C10" s="41">
        <v>0.22027134586607214</v>
      </c>
      <c r="D10" s="41">
        <v>0.16381482920278695</v>
      </c>
      <c r="E10" s="41">
        <v>0.16742389713565348</v>
      </c>
      <c r="F10" s="41">
        <v>0.23910032579571039</v>
      </c>
      <c r="G10" s="41">
        <v>0.18485025122982193</v>
      </c>
      <c r="H10" s="54">
        <v>0.24988718515146668</v>
      </c>
      <c r="I10" s="41">
        <v>0.1654512639424302</v>
      </c>
      <c r="J10" s="41">
        <v>0.20260154790147822</v>
      </c>
      <c r="K10" s="41">
        <v>0.21499587088089966</v>
      </c>
      <c r="L10" s="41">
        <v>0.2207459510873436</v>
      </c>
      <c r="M10" s="54">
        <v>0.23644384072718314</v>
      </c>
      <c r="N10" s="41">
        <v>0.18664944054980853</v>
      </c>
      <c r="O10" s="41">
        <v>0.22023705703220753</v>
      </c>
      <c r="P10" s="54">
        <v>0.20258865759610498</v>
      </c>
      <c r="Q10" s="41">
        <v>0.23164277571442543</v>
      </c>
      <c r="R10" s="54">
        <v>0.19264672412070413</v>
      </c>
      <c r="S10" s="41">
        <v>0.28089128441202849</v>
      </c>
      <c r="T10" s="54">
        <v>0.19545266338866887</v>
      </c>
      <c r="U10" s="41">
        <v>0.22097896416938009</v>
      </c>
      <c r="V10" s="41">
        <v>0.23675192233696926</v>
      </c>
      <c r="W10" s="41">
        <v>0.30435572513131687</v>
      </c>
      <c r="X10" s="54">
        <v>0.26531209235532766</v>
      </c>
      <c r="Y10" s="41">
        <v>0.23917232440627673</v>
      </c>
      <c r="Z10" s="41">
        <v>0.20144872789365217</v>
      </c>
      <c r="AA10" s="41">
        <v>0.20598138216279804</v>
      </c>
      <c r="AB10" s="41">
        <v>0.26107653204795755</v>
      </c>
      <c r="AC10" s="41">
        <v>0.30894975361434313</v>
      </c>
      <c r="AD10" s="41">
        <v>0.27875846073447125</v>
      </c>
      <c r="AE10" s="54">
        <v>0.20352198508326499</v>
      </c>
      <c r="AF10" s="41">
        <v>0.28414126907263443</v>
      </c>
      <c r="AG10" s="54">
        <v>0.30087442059081482</v>
      </c>
      <c r="AH10" s="41">
        <v>0.23382680237812134</v>
      </c>
      <c r="AI10" s="41">
        <v>0.23188525744829963</v>
      </c>
      <c r="AJ10" s="41">
        <v>0.17144264787238814</v>
      </c>
      <c r="AK10" s="41">
        <v>0.15776472449836426</v>
      </c>
      <c r="AL10" s="54">
        <v>0.22338163732294039</v>
      </c>
      <c r="AM10" s="41">
        <v>0.24705485319363713</v>
      </c>
      <c r="AN10" s="41">
        <v>0.18608113370611676</v>
      </c>
      <c r="AO10" s="41">
        <v>0.25657028244096902</v>
      </c>
      <c r="AP10" s="41">
        <v>0.27033860224225476</v>
      </c>
      <c r="AQ10" s="47">
        <v>0.24391526324966922</v>
      </c>
    </row>
    <row r="11" spans="1:43" ht="20" customHeight="1" x14ac:dyDescent="0.25">
      <c r="A11" s="92"/>
      <c r="B11" s="59">
        <v>487</v>
      </c>
      <c r="C11" s="58">
        <v>58</v>
      </c>
      <c r="D11" s="58">
        <v>66</v>
      </c>
      <c r="E11" s="58">
        <v>30</v>
      </c>
      <c r="F11" s="58">
        <v>84</v>
      </c>
      <c r="G11" s="58">
        <v>33</v>
      </c>
      <c r="H11" s="60">
        <v>83</v>
      </c>
      <c r="I11" s="58">
        <v>78</v>
      </c>
      <c r="J11" s="58">
        <v>35</v>
      </c>
      <c r="K11" s="58">
        <v>20</v>
      </c>
      <c r="L11" s="58">
        <v>44</v>
      </c>
      <c r="M11" s="60">
        <v>135</v>
      </c>
      <c r="N11" s="58">
        <v>81</v>
      </c>
      <c r="O11" s="58">
        <v>29</v>
      </c>
      <c r="P11" s="60">
        <v>143</v>
      </c>
      <c r="Q11" s="58">
        <v>166</v>
      </c>
      <c r="R11" s="60">
        <v>190</v>
      </c>
      <c r="S11" s="58">
        <v>296</v>
      </c>
      <c r="T11" s="60">
        <v>110</v>
      </c>
      <c r="U11" s="58">
        <v>110</v>
      </c>
      <c r="V11" s="58">
        <v>120</v>
      </c>
      <c r="W11" s="58">
        <v>148</v>
      </c>
      <c r="X11" s="60">
        <v>127</v>
      </c>
      <c r="Y11" s="58">
        <v>79</v>
      </c>
      <c r="Z11" s="58">
        <v>54</v>
      </c>
      <c r="AA11" s="58">
        <v>135</v>
      </c>
      <c r="AB11" s="58">
        <v>25</v>
      </c>
      <c r="AC11" s="58">
        <v>53</v>
      </c>
      <c r="AD11" s="58">
        <v>15</v>
      </c>
      <c r="AE11" s="60">
        <v>241</v>
      </c>
      <c r="AF11" s="58">
        <v>247</v>
      </c>
      <c r="AG11" s="60">
        <v>122</v>
      </c>
      <c r="AH11" s="58">
        <v>87</v>
      </c>
      <c r="AI11" s="58">
        <v>67</v>
      </c>
      <c r="AJ11" s="58">
        <v>62</v>
      </c>
      <c r="AK11" s="58">
        <v>60</v>
      </c>
      <c r="AL11" s="60">
        <v>271</v>
      </c>
      <c r="AM11" s="58">
        <v>184</v>
      </c>
      <c r="AN11" s="58">
        <v>88</v>
      </c>
      <c r="AO11" s="58">
        <v>180</v>
      </c>
      <c r="AP11" s="58">
        <v>91</v>
      </c>
      <c r="AQ11" s="59">
        <v>89</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6" display="Return to index" xr:uid="{1F9FC9E2-C28E-43BA-B716-18E4C2C814F5}"/>
  </hyperlinks>
  <pageMargins left="0.7" right="0.7" top="0.75" bottom="0.75" header="0.3" footer="0.3"/>
  <headerFooter alignWithMargins="0"/>
  <drawing r:id="rId1"/>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0.33092470749236397</v>
      </c>
      <c r="C6" s="37">
        <v>0.2762700983070589</v>
      </c>
      <c r="D6" s="37">
        <v>0.43621697831389411</v>
      </c>
      <c r="E6" s="37">
        <v>0.29588110349837288</v>
      </c>
      <c r="F6" s="37">
        <v>0.27261208761449035</v>
      </c>
      <c r="G6" s="37">
        <v>0.50026785154689579</v>
      </c>
      <c r="H6" s="50">
        <v>0.26235857476345453</v>
      </c>
      <c r="I6" s="37">
        <v>0.41698384197056954</v>
      </c>
      <c r="J6" s="37">
        <v>0.32342420020607726</v>
      </c>
      <c r="K6" s="37">
        <v>0.56161535678394214</v>
      </c>
      <c r="L6" s="37">
        <v>0.27262789823935873</v>
      </c>
      <c r="M6" s="50">
        <v>0.24013356864467117</v>
      </c>
      <c r="N6" s="37">
        <v>0.4385290556693372</v>
      </c>
      <c r="O6" s="37">
        <v>0.34686956422761661</v>
      </c>
      <c r="P6" s="50">
        <v>0.37151545938846836</v>
      </c>
      <c r="Q6" s="37">
        <v>0.27874689908265732</v>
      </c>
      <c r="R6" s="50">
        <v>0.36731244629702525</v>
      </c>
      <c r="S6" s="37">
        <v>0.29694661387002025</v>
      </c>
      <c r="T6" s="50">
        <v>0.44596483109547941</v>
      </c>
      <c r="U6" s="37">
        <v>0.36183143099442977</v>
      </c>
      <c r="V6" s="37">
        <v>0.28950988218144325</v>
      </c>
      <c r="W6" s="37">
        <v>0.20987382746750666</v>
      </c>
      <c r="X6" s="50">
        <v>0.31145578538669477</v>
      </c>
      <c r="Y6" s="37">
        <v>0.33168964027135778</v>
      </c>
      <c r="Z6" s="37">
        <v>0.37802266556311154</v>
      </c>
      <c r="AA6" s="37">
        <v>0.32538651127183094</v>
      </c>
      <c r="AB6" s="37">
        <v>0.30639288486613042</v>
      </c>
      <c r="AC6" s="37">
        <v>0.35970224644376381</v>
      </c>
      <c r="AD6" s="37">
        <v>0.28727893698714996</v>
      </c>
      <c r="AE6" s="50">
        <v>0.35869384684512978</v>
      </c>
      <c r="AF6" s="37">
        <v>0.29311666717755258</v>
      </c>
      <c r="AG6" s="50">
        <v>0.31482976116364325</v>
      </c>
      <c r="AH6" s="37">
        <v>0.35670025612437301</v>
      </c>
      <c r="AI6" s="37">
        <v>0.36918200597132367</v>
      </c>
      <c r="AJ6" s="37">
        <v>0.3548631115367939</v>
      </c>
      <c r="AK6" s="37">
        <v>0.36206566615871405</v>
      </c>
      <c r="AL6" s="50">
        <v>0.28095399087241346</v>
      </c>
      <c r="AM6" s="37">
        <v>0.23500554369792659</v>
      </c>
      <c r="AN6" s="37">
        <v>0.35335227547306269</v>
      </c>
      <c r="AO6" s="37">
        <v>0.41614588033383465</v>
      </c>
      <c r="AP6" s="37">
        <v>0.40674463092385643</v>
      </c>
      <c r="AQ6" s="43">
        <v>0.42478694862848249</v>
      </c>
    </row>
    <row r="7" spans="1:43" ht="20" customHeight="1" x14ac:dyDescent="0.25">
      <c r="A7" s="84"/>
      <c r="B7" s="44">
        <v>678</v>
      </c>
      <c r="C7" s="38">
        <v>72</v>
      </c>
      <c r="D7" s="38">
        <v>175</v>
      </c>
      <c r="E7" s="38">
        <v>52</v>
      </c>
      <c r="F7" s="38">
        <v>96</v>
      </c>
      <c r="G7" s="38">
        <v>90</v>
      </c>
      <c r="H7" s="51">
        <v>87</v>
      </c>
      <c r="I7" s="38">
        <v>197</v>
      </c>
      <c r="J7" s="38">
        <v>56</v>
      </c>
      <c r="K7" s="38">
        <v>53</v>
      </c>
      <c r="L7" s="38">
        <v>55</v>
      </c>
      <c r="M7" s="51">
        <v>137</v>
      </c>
      <c r="N7" s="38">
        <v>191</v>
      </c>
      <c r="O7" s="38">
        <v>45</v>
      </c>
      <c r="P7" s="51">
        <v>261</v>
      </c>
      <c r="Q7" s="38">
        <v>200</v>
      </c>
      <c r="R7" s="51">
        <v>363</v>
      </c>
      <c r="S7" s="38">
        <v>313</v>
      </c>
      <c r="T7" s="51">
        <v>250</v>
      </c>
      <c r="U7" s="38">
        <v>179</v>
      </c>
      <c r="V7" s="38">
        <v>147</v>
      </c>
      <c r="W7" s="38">
        <v>102</v>
      </c>
      <c r="X7" s="51">
        <v>149</v>
      </c>
      <c r="Y7" s="38">
        <v>109</v>
      </c>
      <c r="Z7" s="38">
        <v>101</v>
      </c>
      <c r="AA7" s="38">
        <v>213</v>
      </c>
      <c r="AB7" s="38">
        <v>30</v>
      </c>
      <c r="AC7" s="38">
        <v>61</v>
      </c>
      <c r="AD7" s="38">
        <v>16</v>
      </c>
      <c r="AE7" s="51">
        <v>424</v>
      </c>
      <c r="AF7" s="38">
        <v>254</v>
      </c>
      <c r="AG7" s="51">
        <v>128</v>
      </c>
      <c r="AH7" s="38">
        <v>132</v>
      </c>
      <c r="AI7" s="38">
        <v>106</v>
      </c>
      <c r="AJ7" s="38">
        <v>128</v>
      </c>
      <c r="AK7" s="38">
        <v>137</v>
      </c>
      <c r="AL7" s="51">
        <v>341</v>
      </c>
      <c r="AM7" s="38">
        <v>175</v>
      </c>
      <c r="AN7" s="38">
        <v>167</v>
      </c>
      <c r="AO7" s="38">
        <v>292</v>
      </c>
      <c r="AP7" s="38">
        <v>137</v>
      </c>
      <c r="AQ7" s="44">
        <v>155</v>
      </c>
    </row>
    <row r="8" spans="1:43" ht="20" customHeight="1" x14ac:dyDescent="0.25">
      <c r="A8" s="83" t="s">
        <v>272</v>
      </c>
      <c r="B8" s="45">
        <v>0.45489654582229883</v>
      </c>
      <c r="C8" s="39">
        <v>0.57880286557796967</v>
      </c>
      <c r="D8" s="39">
        <v>0.38230041177209645</v>
      </c>
      <c r="E8" s="39">
        <v>0.54847048166225776</v>
      </c>
      <c r="F8" s="39">
        <v>0.54204663319367108</v>
      </c>
      <c r="G8" s="39">
        <v>0.35481505279180081</v>
      </c>
      <c r="H8" s="52">
        <v>0.55748131475770857</v>
      </c>
      <c r="I8" s="39">
        <v>0.41752667947352717</v>
      </c>
      <c r="J8" s="39">
        <v>0.5043411342251326</v>
      </c>
      <c r="K8" s="39">
        <v>0.30424239435756795</v>
      </c>
      <c r="L8" s="39">
        <v>0.52876201729707628</v>
      </c>
      <c r="M8" s="52">
        <v>0.57761725628194038</v>
      </c>
      <c r="N8" s="39">
        <v>0.37564688273734409</v>
      </c>
      <c r="O8" s="39">
        <v>0.44201321382760811</v>
      </c>
      <c r="P8" s="52">
        <v>0.43340465549360374</v>
      </c>
      <c r="Q8" s="39">
        <v>0.52941413904641788</v>
      </c>
      <c r="R8" s="52">
        <v>0.4669351279159995</v>
      </c>
      <c r="S8" s="39">
        <v>0.44558754275501272</v>
      </c>
      <c r="T8" s="52">
        <v>0.37149388345177919</v>
      </c>
      <c r="U8" s="39">
        <v>0.44554031934872845</v>
      </c>
      <c r="V8" s="39">
        <v>0.46151694699105356</v>
      </c>
      <c r="W8" s="39">
        <v>0.55378573430290012</v>
      </c>
      <c r="X8" s="52">
        <v>0.46321919847440962</v>
      </c>
      <c r="Y8" s="39">
        <v>0.42859976725048732</v>
      </c>
      <c r="Z8" s="39">
        <v>0.43212871099169836</v>
      </c>
      <c r="AA8" s="39">
        <v>0.47850934331951167</v>
      </c>
      <c r="AB8" s="39">
        <v>0.46479983515026413</v>
      </c>
      <c r="AC8" s="39">
        <v>0.41599056553962782</v>
      </c>
      <c r="AD8" s="39">
        <v>0.47288354863553034</v>
      </c>
      <c r="AE8" s="52">
        <v>0.45083289778090913</v>
      </c>
      <c r="AF8" s="39">
        <v>0.4604292548854943</v>
      </c>
      <c r="AG8" s="52">
        <v>0.42335659551609417</v>
      </c>
      <c r="AH8" s="39">
        <v>0.43929451231405664</v>
      </c>
      <c r="AI8" s="39">
        <v>0.44024161911703608</v>
      </c>
      <c r="AJ8" s="39">
        <v>0.48842762340618912</v>
      </c>
      <c r="AK8" s="39">
        <v>0.48925360602331458</v>
      </c>
      <c r="AL8" s="52">
        <v>0.51804720709074525</v>
      </c>
      <c r="AM8" s="39">
        <v>0.55004553176658644</v>
      </c>
      <c r="AN8" s="39">
        <v>0.46762931575639266</v>
      </c>
      <c r="AO8" s="39">
        <v>0.35460013944339147</v>
      </c>
      <c r="AP8" s="39">
        <v>0.34939475943490761</v>
      </c>
      <c r="AQ8" s="45">
        <v>0.35938461459040361</v>
      </c>
    </row>
    <row r="9" spans="1:43" ht="20" customHeight="1" x14ac:dyDescent="0.25">
      <c r="A9" s="83"/>
      <c r="B9" s="46">
        <v>933</v>
      </c>
      <c r="C9" s="40">
        <v>152</v>
      </c>
      <c r="D9" s="40">
        <v>154</v>
      </c>
      <c r="E9" s="40">
        <v>97</v>
      </c>
      <c r="F9" s="40">
        <v>191</v>
      </c>
      <c r="G9" s="40">
        <v>64</v>
      </c>
      <c r="H9" s="53">
        <v>186</v>
      </c>
      <c r="I9" s="40">
        <v>198</v>
      </c>
      <c r="J9" s="40">
        <v>87</v>
      </c>
      <c r="K9" s="40">
        <v>29</v>
      </c>
      <c r="L9" s="40">
        <v>106</v>
      </c>
      <c r="M9" s="53">
        <v>330</v>
      </c>
      <c r="N9" s="40">
        <v>164</v>
      </c>
      <c r="O9" s="40">
        <v>58</v>
      </c>
      <c r="P9" s="53">
        <v>305</v>
      </c>
      <c r="Q9" s="40">
        <v>380</v>
      </c>
      <c r="R9" s="53">
        <v>462</v>
      </c>
      <c r="S9" s="40">
        <v>470</v>
      </c>
      <c r="T9" s="53">
        <v>208</v>
      </c>
      <c r="U9" s="40">
        <v>221</v>
      </c>
      <c r="V9" s="40">
        <v>234</v>
      </c>
      <c r="W9" s="40">
        <v>269</v>
      </c>
      <c r="X9" s="53">
        <v>221</v>
      </c>
      <c r="Y9" s="40">
        <v>141</v>
      </c>
      <c r="Z9" s="40">
        <v>115</v>
      </c>
      <c r="AA9" s="40">
        <v>313</v>
      </c>
      <c r="AB9" s="40">
        <v>45</v>
      </c>
      <c r="AC9" s="40">
        <v>71</v>
      </c>
      <c r="AD9" s="40">
        <v>26</v>
      </c>
      <c r="AE9" s="53">
        <v>533</v>
      </c>
      <c r="AF9" s="40">
        <v>400</v>
      </c>
      <c r="AG9" s="53">
        <v>172</v>
      </c>
      <c r="AH9" s="40">
        <v>163</v>
      </c>
      <c r="AI9" s="40">
        <v>127</v>
      </c>
      <c r="AJ9" s="40">
        <v>176</v>
      </c>
      <c r="AK9" s="40">
        <v>185</v>
      </c>
      <c r="AL9" s="53">
        <v>629</v>
      </c>
      <c r="AM9" s="40">
        <v>409</v>
      </c>
      <c r="AN9" s="40">
        <v>221</v>
      </c>
      <c r="AO9" s="40">
        <v>249</v>
      </c>
      <c r="AP9" s="40">
        <v>117</v>
      </c>
      <c r="AQ9" s="46">
        <v>131</v>
      </c>
    </row>
    <row r="10" spans="1:43" ht="20" customHeight="1" x14ac:dyDescent="0.25">
      <c r="A10" s="84" t="s">
        <v>273</v>
      </c>
      <c r="B10" s="47">
        <v>0.21417874668533499</v>
      </c>
      <c r="C10" s="41">
        <v>0.14492703611497171</v>
      </c>
      <c r="D10" s="41">
        <v>0.18148260991400875</v>
      </c>
      <c r="E10" s="41">
        <v>0.15564841483936942</v>
      </c>
      <c r="F10" s="41">
        <v>0.18534127919183857</v>
      </c>
      <c r="G10" s="41">
        <v>0.14491709566130329</v>
      </c>
      <c r="H10" s="54">
        <v>0.18016011047883748</v>
      </c>
      <c r="I10" s="41">
        <v>0.16548947855590213</v>
      </c>
      <c r="J10" s="41">
        <v>0.17223466556879052</v>
      </c>
      <c r="K10" s="41">
        <v>0.13414224885848974</v>
      </c>
      <c r="L10" s="41">
        <v>0.19861008446356496</v>
      </c>
      <c r="M10" s="54">
        <v>0.18224917507338798</v>
      </c>
      <c r="N10" s="41">
        <v>0.18582406159331838</v>
      </c>
      <c r="O10" s="41">
        <v>0.21111722194477525</v>
      </c>
      <c r="P10" s="54">
        <v>0.19507988511792879</v>
      </c>
      <c r="Q10" s="41">
        <v>0.19183896187092414</v>
      </c>
      <c r="R10" s="54">
        <v>0.16575242578697524</v>
      </c>
      <c r="S10" s="41">
        <v>0.25746584337496814</v>
      </c>
      <c r="T10" s="54">
        <v>0.18254128545274181</v>
      </c>
      <c r="U10" s="41">
        <v>0.19262824965684078</v>
      </c>
      <c r="V10" s="41">
        <v>0.24897317082750228</v>
      </c>
      <c r="W10" s="41">
        <v>0.236340438229594</v>
      </c>
      <c r="X10" s="54">
        <v>0.22532501613889583</v>
      </c>
      <c r="Y10" s="41">
        <v>0.23971059247815532</v>
      </c>
      <c r="Z10" s="41">
        <v>0.18984862344519038</v>
      </c>
      <c r="AA10" s="41">
        <v>0.19610414540865681</v>
      </c>
      <c r="AB10" s="41">
        <v>0.22880727998360509</v>
      </c>
      <c r="AC10" s="41">
        <v>0.22430718801660784</v>
      </c>
      <c r="AD10" s="41">
        <v>0.2398375143773197</v>
      </c>
      <c r="AE10" s="54">
        <v>0.19047325537396109</v>
      </c>
      <c r="AF10" s="41">
        <v>0.24645407793695384</v>
      </c>
      <c r="AG10" s="54">
        <v>0.26181364332026269</v>
      </c>
      <c r="AH10" s="41">
        <v>0.20400523156157147</v>
      </c>
      <c r="AI10" s="41">
        <v>0.19057637491164006</v>
      </c>
      <c r="AJ10" s="41">
        <v>0.15670926505701702</v>
      </c>
      <c r="AK10" s="41">
        <v>0.14868072781797129</v>
      </c>
      <c r="AL10" s="54">
        <v>0.20099880203684098</v>
      </c>
      <c r="AM10" s="41">
        <v>0.21494892453548659</v>
      </c>
      <c r="AN10" s="41">
        <v>0.17901840877054354</v>
      </c>
      <c r="AO10" s="41">
        <v>0.22925398022277421</v>
      </c>
      <c r="AP10" s="41">
        <v>0.24386060964123601</v>
      </c>
      <c r="AQ10" s="47">
        <v>0.21582843678111338</v>
      </c>
    </row>
    <row r="11" spans="1:43" ht="20" customHeight="1" x14ac:dyDescent="0.25">
      <c r="A11" s="92"/>
      <c r="B11" s="59">
        <v>439</v>
      </c>
      <c r="C11" s="58">
        <v>38</v>
      </c>
      <c r="D11" s="58">
        <v>73</v>
      </c>
      <c r="E11" s="58">
        <v>28</v>
      </c>
      <c r="F11" s="58">
        <v>65</v>
      </c>
      <c r="G11" s="58">
        <v>26</v>
      </c>
      <c r="H11" s="60">
        <v>60</v>
      </c>
      <c r="I11" s="58">
        <v>78</v>
      </c>
      <c r="J11" s="58">
        <v>30</v>
      </c>
      <c r="K11" s="58">
        <v>13</v>
      </c>
      <c r="L11" s="58">
        <v>40</v>
      </c>
      <c r="M11" s="60">
        <v>104</v>
      </c>
      <c r="N11" s="58">
        <v>81</v>
      </c>
      <c r="O11" s="58">
        <v>28</v>
      </c>
      <c r="P11" s="60">
        <v>137</v>
      </c>
      <c r="Q11" s="58">
        <v>138</v>
      </c>
      <c r="R11" s="60">
        <v>164</v>
      </c>
      <c r="S11" s="58">
        <v>272</v>
      </c>
      <c r="T11" s="60">
        <v>102</v>
      </c>
      <c r="U11" s="58">
        <v>96</v>
      </c>
      <c r="V11" s="58">
        <v>126</v>
      </c>
      <c r="W11" s="58">
        <v>115</v>
      </c>
      <c r="X11" s="60">
        <v>108</v>
      </c>
      <c r="Y11" s="58">
        <v>79</v>
      </c>
      <c r="Z11" s="58">
        <v>51</v>
      </c>
      <c r="AA11" s="58">
        <v>128</v>
      </c>
      <c r="AB11" s="58">
        <v>22</v>
      </c>
      <c r="AC11" s="58">
        <v>38</v>
      </c>
      <c r="AD11" s="58">
        <v>13</v>
      </c>
      <c r="AE11" s="60">
        <v>225</v>
      </c>
      <c r="AF11" s="58">
        <v>214</v>
      </c>
      <c r="AG11" s="60">
        <v>106</v>
      </c>
      <c r="AH11" s="58">
        <v>76</v>
      </c>
      <c r="AI11" s="58">
        <v>55</v>
      </c>
      <c r="AJ11" s="58">
        <v>56</v>
      </c>
      <c r="AK11" s="58">
        <v>56</v>
      </c>
      <c r="AL11" s="60">
        <v>244</v>
      </c>
      <c r="AM11" s="58">
        <v>160</v>
      </c>
      <c r="AN11" s="58">
        <v>84</v>
      </c>
      <c r="AO11" s="58">
        <v>161</v>
      </c>
      <c r="AP11" s="58">
        <v>82</v>
      </c>
      <c r="AQ11" s="59">
        <v>79</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7" display="Return to index" xr:uid="{A1F44E9E-CFB2-406A-8DF0-2D0E767F477A}"/>
  </hyperlinks>
  <pageMargins left="0.7" right="0.7" top="0.75" bottom="0.75" header="0.3" footer="0.3"/>
  <headerFooter alignWithMargins="0"/>
  <drawing r:id="rId1"/>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0.33654238215682158</v>
      </c>
      <c r="C6" s="37">
        <v>0.34062156393275733</v>
      </c>
      <c r="D6" s="37">
        <v>0.43655748472367828</v>
      </c>
      <c r="E6" s="37">
        <v>0.37527917512433023</v>
      </c>
      <c r="F6" s="37">
        <v>0.25000252211788171</v>
      </c>
      <c r="G6" s="37">
        <v>0.48351753837714434</v>
      </c>
      <c r="H6" s="50">
        <v>0.30266182517390677</v>
      </c>
      <c r="I6" s="37">
        <v>0.44628493667424435</v>
      </c>
      <c r="J6" s="37">
        <v>0.38901988343309379</v>
      </c>
      <c r="K6" s="37">
        <v>0.61719417320067127</v>
      </c>
      <c r="L6" s="37">
        <v>0.23154973654815714</v>
      </c>
      <c r="M6" s="50">
        <v>0.28623121417193043</v>
      </c>
      <c r="N6" s="37">
        <v>0.44554601039911518</v>
      </c>
      <c r="O6" s="37">
        <v>0.43495795557998762</v>
      </c>
      <c r="P6" s="50">
        <v>0.39373436275175711</v>
      </c>
      <c r="Q6" s="37">
        <v>0.31746944432209157</v>
      </c>
      <c r="R6" s="50">
        <v>0.37000203002699761</v>
      </c>
      <c r="S6" s="37">
        <v>0.30465858539380791</v>
      </c>
      <c r="T6" s="50">
        <v>0.37192973201801638</v>
      </c>
      <c r="U6" s="37">
        <v>0.36276975681098222</v>
      </c>
      <c r="V6" s="37">
        <v>0.32128377481499898</v>
      </c>
      <c r="W6" s="37">
        <v>0.28486514282848835</v>
      </c>
      <c r="X6" s="50">
        <v>0.34060685910249111</v>
      </c>
      <c r="Y6" s="37">
        <v>0.35970553505883901</v>
      </c>
      <c r="Z6" s="37">
        <v>0.31009773476536617</v>
      </c>
      <c r="AA6" s="37">
        <v>0.33166022040686582</v>
      </c>
      <c r="AB6" s="37">
        <v>0.35969498391686366</v>
      </c>
      <c r="AC6" s="37">
        <v>0.35202945651617723</v>
      </c>
      <c r="AD6" s="37">
        <v>0.26044197300421357</v>
      </c>
      <c r="AE6" s="50">
        <v>0.36180940351984747</v>
      </c>
      <c r="AF6" s="37">
        <v>0.30214100766001684</v>
      </c>
      <c r="AG6" s="50">
        <v>0.30275725376351209</v>
      </c>
      <c r="AH6" s="37">
        <v>0.34908676528398053</v>
      </c>
      <c r="AI6" s="37">
        <v>0.35609373931137173</v>
      </c>
      <c r="AJ6" s="37">
        <v>0.37646432962518178</v>
      </c>
      <c r="AK6" s="37">
        <v>0.35154991930465007</v>
      </c>
      <c r="AL6" s="50">
        <v>0.33359370474682992</v>
      </c>
      <c r="AM6" s="37">
        <v>0.31536471078538392</v>
      </c>
      <c r="AN6" s="37">
        <v>0.36231606587021126</v>
      </c>
      <c r="AO6" s="37">
        <v>0.34796174215526421</v>
      </c>
      <c r="AP6" s="37">
        <v>0.34298593645351116</v>
      </c>
      <c r="AQ6" s="43">
        <v>0.35253520627845986</v>
      </c>
    </row>
    <row r="7" spans="1:43" ht="20" customHeight="1" x14ac:dyDescent="0.25">
      <c r="A7" s="84"/>
      <c r="B7" s="44">
        <v>690</v>
      </c>
      <c r="C7" s="38">
        <v>89</v>
      </c>
      <c r="D7" s="38">
        <v>175</v>
      </c>
      <c r="E7" s="38">
        <v>66</v>
      </c>
      <c r="F7" s="38">
        <v>88</v>
      </c>
      <c r="G7" s="38">
        <v>87</v>
      </c>
      <c r="H7" s="51">
        <v>101</v>
      </c>
      <c r="I7" s="38">
        <v>211</v>
      </c>
      <c r="J7" s="38">
        <v>67</v>
      </c>
      <c r="K7" s="38">
        <v>58</v>
      </c>
      <c r="L7" s="38">
        <v>47</v>
      </c>
      <c r="M7" s="51">
        <v>163</v>
      </c>
      <c r="N7" s="38">
        <v>194</v>
      </c>
      <c r="O7" s="38">
        <v>57</v>
      </c>
      <c r="P7" s="51">
        <v>277</v>
      </c>
      <c r="Q7" s="38">
        <v>228</v>
      </c>
      <c r="R7" s="51">
        <v>366</v>
      </c>
      <c r="S7" s="38">
        <v>321</v>
      </c>
      <c r="T7" s="51">
        <v>209</v>
      </c>
      <c r="U7" s="38">
        <v>180</v>
      </c>
      <c r="V7" s="38">
        <v>163</v>
      </c>
      <c r="W7" s="38">
        <v>138</v>
      </c>
      <c r="X7" s="51">
        <v>163</v>
      </c>
      <c r="Y7" s="38">
        <v>119</v>
      </c>
      <c r="Z7" s="38">
        <v>83</v>
      </c>
      <c r="AA7" s="38">
        <v>217</v>
      </c>
      <c r="AB7" s="38">
        <v>35</v>
      </c>
      <c r="AC7" s="38">
        <v>60</v>
      </c>
      <c r="AD7" s="38">
        <v>14</v>
      </c>
      <c r="AE7" s="51">
        <v>428</v>
      </c>
      <c r="AF7" s="38">
        <v>262</v>
      </c>
      <c r="AG7" s="51">
        <v>123</v>
      </c>
      <c r="AH7" s="38">
        <v>129</v>
      </c>
      <c r="AI7" s="38">
        <v>103</v>
      </c>
      <c r="AJ7" s="38">
        <v>136</v>
      </c>
      <c r="AK7" s="38">
        <v>133</v>
      </c>
      <c r="AL7" s="51">
        <v>405</v>
      </c>
      <c r="AM7" s="38">
        <v>234</v>
      </c>
      <c r="AN7" s="38">
        <v>171</v>
      </c>
      <c r="AO7" s="38">
        <v>244</v>
      </c>
      <c r="AP7" s="38">
        <v>115</v>
      </c>
      <c r="AQ7" s="44">
        <v>129</v>
      </c>
    </row>
    <row r="8" spans="1:43" ht="20" customHeight="1" x14ac:dyDescent="0.25">
      <c r="A8" s="83" t="s">
        <v>272</v>
      </c>
      <c r="B8" s="45">
        <v>0.445193803825291</v>
      </c>
      <c r="C8" s="39">
        <v>0.4978549748243537</v>
      </c>
      <c r="D8" s="39">
        <v>0.38416648635326472</v>
      </c>
      <c r="E8" s="39">
        <v>0.47359229257929436</v>
      </c>
      <c r="F8" s="39">
        <v>0.53784828316263567</v>
      </c>
      <c r="G8" s="39">
        <v>0.37405650825891512</v>
      </c>
      <c r="H8" s="52">
        <v>0.50067304646919408</v>
      </c>
      <c r="I8" s="39">
        <v>0.39253994711605444</v>
      </c>
      <c r="J8" s="39">
        <v>0.43110192843048717</v>
      </c>
      <c r="K8" s="39">
        <v>0.24473788593279872</v>
      </c>
      <c r="L8" s="39">
        <v>0.55076816676106577</v>
      </c>
      <c r="M8" s="52">
        <v>0.52662125614172961</v>
      </c>
      <c r="N8" s="39">
        <v>0.38928159080204167</v>
      </c>
      <c r="O8" s="39">
        <v>0.30100848260774771</v>
      </c>
      <c r="P8" s="52">
        <v>0.40184845141123027</v>
      </c>
      <c r="Q8" s="39">
        <v>0.49116645982471574</v>
      </c>
      <c r="R8" s="52">
        <v>0.43896470401938353</v>
      </c>
      <c r="S8" s="39">
        <v>0.4516389231948354</v>
      </c>
      <c r="T8" s="52">
        <v>0.43534046628220613</v>
      </c>
      <c r="U8" s="39">
        <v>0.42939609902461784</v>
      </c>
      <c r="V8" s="39">
        <v>0.43412350615081835</v>
      </c>
      <c r="W8" s="39">
        <v>0.48426332959068752</v>
      </c>
      <c r="X8" s="52">
        <v>0.42485966753021598</v>
      </c>
      <c r="Y8" s="39">
        <v>0.40625787229498989</v>
      </c>
      <c r="Z8" s="39">
        <v>0.4690199707356234</v>
      </c>
      <c r="AA8" s="39">
        <v>0.47455654423161531</v>
      </c>
      <c r="AB8" s="39">
        <v>0.37655463300042108</v>
      </c>
      <c r="AC8" s="39">
        <v>0.45340390260080787</v>
      </c>
      <c r="AD8" s="39">
        <v>0.48545433571023694</v>
      </c>
      <c r="AE8" s="52">
        <v>0.44836658690656006</v>
      </c>
      <c r="AF8" s="39">
        <v>0.44087401886102418</v>
      </c>
      <c r="AG8" s="52">
        <v>0.41614544764389305</v>
      </c>
      <c r="AH8" s="39">
        <v>0.43992433764316063</v>
      </c>
      <c r="AI8" s="39">
        <v>0.4576811165481095</v>
      </c>
      <c r="AJ8" s="39">
        <v>0.46693844070669577</v>
      </c>
      <c r="AK8" s="39">
        <v>0.49211542261207392</v>
      </c>
      <c r="AL8" s="52">
        <v>0.47475265676830125</v>
      </c>
      <c r="AM8" s="39">
        <v>0.48896068216064797</v>
      </c>
      <c r="AN8" s="39">
        <v>0.4523659009751777</v>
      </c>
      <c r="AO8" s="39">
        <v>0.40249988195910974</v>
      </c>
      <c r="AP8" s="39">
        <v>0.38850008159205351</v>
      </c>
      <c r="AQ8" s="45">
        <v>0.4153676642939535</v>
      </c>
    </row>
    <row r="9" spans="1:43" ht="20" customHeight="1" x14ac:dyDescent="0.25">
      <c r="A9" s="83"/>
      <c r="B9" s="46">
        <v>913</v>
      </c>
      <c r="C9" s="40">
        <v>131</v>
      </c>
      <c r="D9" s="40">
        <v>154</v>
      </c>
      <c r="E9" s="40">
        <v>84</v>
      </c>
      <c r="F9" s="40">
        <v>190</v>
      </c>
      <c r="G9" s="40">
        <v>67</v>
      </c>
      <c r="H9" s="53">
        <v>167</v>
      </c>
      <c r="I9" s="40">
        <v>186</v>
      </c>
      <c r="J9" s="40">
        <v>74</v>
      </c>
      <c r="K9" s="40">
        <v>23</v>
      </c>
      <c r="L9" s="40">
        <v>111</v>
      </c>
      <c r="M9" s="53">
        <v>301</v>
      </c>
      <c r="N9" s="40">
        <v>170</v>
      </c>
      <c r="O9" s="40">
        <v>39</v>
      </c>
      <c r="P9" s="53">
        <v>283</v>
      </c>
      <c r="Q9" s="40">
        <v>353</v>
      </c>
      <c r="R9" s="53">
        <v>434</v>
      </c>
      <c r="S9" s="40">
        <v>476</v>
      </c>
      <c r="T9" s="53">
        <v>244</v>
      </c>
      <c r="U9" s="40">
        <v>213</v>
      </c>
      <c r="V9" s="40">
        <v>220</v>
      </c>
      <c r="W9" s="40">
        <v>235</v>
      </c>
      <c r="X9" s="53">
        <v>203</v>
      </c>
      <c r="Y9" s="40">
        <v>134</v>
      </c>
      <c r="Z9" s="40">
        <v>125</v>
      </c>
      <c r="AA9" s="40">
        <v>310</v>
      </c>
      <c r="AB9" s="40">
        <v>36</v>
      </c>
      <c r="AC9" s="40">
        <v>77</v>
      </c>
      <c r="AD9" s="40">
        <v>27</v>
      </c>
      <c r="AE9" s="53">
        <v>530</v>
      </c>
      <c r="AF9" s="40">
        <v>383</v>
      </c>
      <c r="AG9" s="53">
        <v>169</v>
      </c>
      <c r="AH9" s="40">
        <v>163</v>
      </c>
      <c r="AI9" s="40">
        <v>132</v>
      </c>
      <c r="AJ9" s="40">
        <v>168</v>
      </c>
      <c r="AK9" s="40">
        <v>186</v>
      </c>
      <c r="AL9" s="53">
        <v>577</v>
      </c>
      <c r="AM9" s="40">
        <v>363</v>
      </c>
      <c r="AN9" s="40">
        <v>213</v>
      </c>
      <c r="AO9" s="40">
        <v>283</v>
      </c>
      <c r="AP9" s="40">
        <v>131</v>
      </c>
      <c r="AQ9" s="46">
        <v>152</v>
      </c>
    </row>
    <row r="10" spans="1:43" ht="20" customHeight="1" x14ac:dyDescent="0.25">
      <c r="A10" s="84" t="s">
        <v>273</v>
      </c>
      <c r="B10" s="47">
        <v>0.21826381401788567</v>
      </c>
      <c r="C10" s="41">
        <v>0.16152346124288949</v>
      </c>
      <c r="D10" s="41">
        <v>0.17927602892305605</v>
      </c>
      <c r="E10" s="41">
        <v>0.1511285322963756</v>
      </c>
      <c r="F10" s="41">
        <v>0.21214919471948257</v>
      </c>
      <c r="G10" s="41">
        <v>0.14242595336394046</v>
      </c>
      <c r="H10" s="54">
        <v>0.19666512835689964</v>
      </c>
      <c r="I10" s="41">
        <v>0.16117511620970004</v>
      </c>
      <c r="J10" s="41">
        <v>0.17987818813641929</v>
      </c>
      <c r="K10" s="41">
        <v>0.13806794086652988</v>
      </c>
      <c r="L10" s="41">
        <v>0.21768209669077687</v>
      </c>
      <c r="M10" s="54">
        <v>0.18714752968634002</v>
      </c>
      <c r="N10" s="41">
        <v>0.1651723987988428</v>
      </c>
      <c r="O10" s="41">
        <v>0.26403356181226462</v>
      </c>
      <c r="P10" s="54">
        <v>0.20441718583701352</v>
      </c>
      <c r="Q10" s="41">
        <v>0.19136409585319228</v>
      </c>
      <c r="R10" s="54">
        <v>0.191033265953619</v>
      </c>
      <c r="S10" s="41">
        <v>0.24370249141135786</v>
      </c>
      <c r="T10" s="54">
        <v>0.19272980169977788</v>
      </c>
      <c r="U10" s="41">
        <v>0.20783414416439883</v>
      </c>
      <c r="V10" s="41">
        <v>0.24459271903418159</v>
      </c>
      <c r="W10" s="41">
        <v>0.23087152758082485</v>
      </c>
      <c r="X10" s="54">
        <v>0.23453347336729288</v>
      </c>
      <c r="Y10" s="41">
        <v>0.23403659264617133</v>
      </c>
      <c r="Z10" s="41">
        <v>0.22088229449901053</v>
      </c>
      <c r="AA10" s="41">
        <v>0.1937832353615182</v>
      </c>
      <c r="AB10" s="41">
        <v>0.26375038308271503</v>
      </c>
      <c r="AC10" s="41">
        <v>0.19456664088301448</v>
      </c>
      <c r="AD10" s="41">
        <v>0.25410369128554944</v>
      </c>
      <c r="AE10" s="54">
        <v>0.18982400957359247</v>
      </c>
      <c r="AF10" s="41">
        <v>0.25698497347896004</v>
      </c>
      <c r="AG10" s="54">
        <v>0.28109729859259491</v>
      </c>
      <c r="AH10" s="41">
        <v>0.2109888970728597</v>
      </c>
      <c r="AI10" s="41">
        <v>0.18622514414051827</v>
      </c>
      <c r="AJ10" s="41">
        <v>0.15659722966812231</v>
      </c>
      <c r="AK10" s="41">
        <v>0.15633465808327618</v>
      </c>
      <c r="AL10" s="54">
        <v>0.19165363848486996</v>
      </c>
      <c r="AM10" s="41">
        <v>0.19567460705396791</v>
      </c>
      <c r="AN10" s="41">
        <v>0.18531803315460965</v>
      </c>
      <c r="AO10" s="41">
        <v>0.24953837588562583</v>
      </c>
      <c r="AP10" s="41">
        <v>0.26851398195443538</v>
      </c>
      <c r="AQ10" s="47">
        <v>0.23209712942758653</v>
      </c>
    </row>
    <row r="11" spans="1:43" ht="20" customHeight="1" x14ac:dyDescent="0.25">
      <c r="A11" s="92"/>
      <c r="B11" s="59">
        <v>447</v>
      </c>
      <c r="C11" s="58">
        <v>42</v>
      </c>
      <c r="D11" s="58">
        <v>72</v>
      </c>
      <c r="E11" s="58">
        <v>27</v>
      </c>
      <c r="F11" s="58">
        <v>75</v>
      </c>
      <c r="G11" s="58">
        <v>26</v>
      </c>
      <c r="H11" s="60">
        <v>65</v>
      </c>
      <c r="I11" s="58">
        <v>76</v>
      </c>
      <c r="J11" s="58">
        <v>31</v>
      </c>
      <c r="K11" s="58">
        <v>13</v>
      </c>
      <c r="L11" s="58">
        <v>44</v>
      </c>
      <c r="M11" s="60">
        <v>107</v>
      </c>
      <c r="N11" s="58">
        <v>72</v>
      </c>
      <c r="O11" s="58">
        <v>35</v>
      </c>
      <c r="P11" s="60">
        <v>144</v>
      </c>
      <c r="Q11" s="58">
        <v>137</v>
      </c>
      <c r="R11" s="60">
        <v>189</v>
      </c>
      <c r="S11" s="58">
        <v>257</v>
      </c>
      <c r="T11" s="60">
        <v>108</v>
      </c>
      <c r="U11" s="58">
        <v>103</v>
      </c>
      <c r="V11" s="58">
        <v>124</v>
      </c>
      <c r="W11" s="58">
        <v>112</v>
      </c>
      <c r="X11" s="60">
        <v>112</v>
      </c>
      <c r="Y11" s="58">
        <v>77</v>
      </c>
      <c r="Z11" s="58">
        <v>59</v>
      </c>
      <c r="AA11" s="58">
        <v>127</v>
      </c>
      <c r="AB11" s="58">
        <v>25</v>
      </c>
      <c r="AC11" s="58">
        <v>33</v>
      </c>
      <c r="AD11" s="58">
        <v>14</v>
      </c>
      <c r="AE11" s="60">
        <v>224</v>
      </c>
      <c r="AF11" s="58">
        <v>223</v>
      </c>
      <c r="AG11" s="60">
        <v>114</v>
      </c>
      <c r="AH11" s="58">
        <v>78</v>
      </c>
      <c r="AI11" s="58">
        <v>54</v>
      </c>
      <c r="AJ11" s="58">
        <v>56</v>
      </c>
      <c r="AK11" s="58">
        <v>59</v>
      </c>
      <c r="AL11" s="60">
        <v>233</v>
      </c>
      <c r="AM11" s="58">
        <v>145</v>
      </c>
      <c r="AN11" s="58">
        <v>87</v>
      </c>
      <c r="AO11" s="58">
        <v>175</v>
      </c>
      <c r="AP11" s="58">
        <v>90</v>
      </c>
      <c r="AQ11" s="59">
        <v>85</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8" display="Return to index" xr:uid="{2D6E066F-2A00-4100-A56D-C7CDD283DD9F}"/>
  </hyperlinks>
  <pageMargins left="0.7" right="0.7" top="0.75" bottom="0.75" header="0.3" footer="0.3"/>
  <headerFooter alignWithMargins="0"/>
  <drawing r:id="rId1"/>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279</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0.21418525393388754</v>
      </c>
      <c r="C6" s="37">
        <v>0.17951285378933046</v>
      </c>
      <c r="D6" s="37">
        <v>0.28753386604094777</v>
      </c>
      <c r="E6" s="37">
        <v>0.22077937065935874</v>
      </c>
      <c r="F6" s="37">
        <v>0.17112392116641725</v>
      </c>
      <c r="G6" s="37">
        <v>0.34622283156122641</v>
      </c>
      <c r="H6" s="50">
        <v>0.17275328109977431</v>
      </c>
      <c r="I6" s="37">
        <v>0.25588840808902363</v>
      </c>
      <c r="J6" s="37">
        <v>0.21871829179710903</v>
      </c>
      <c r="K6" s="37">
        <v>0.3407157188925985</v>
      </c>
      <c r="L6" s="37">
        <v>0.14600281955263916</v>
      </c>
      <c r="M6" s="50">
        <v>0.15948825361533137</v>
      </c>
      <c r="N6" s="37">
        <v>0.28800835806217057</v>
      </c>
      <c r="O6" s="37">
        <v>0.23273743016608406</v>
      </c>
      <c r="P6" s="50">
        <v>0.24579956241623244</v>
      </c>
      <c r="Q6" s="37">
        <v>0.17025398703586631</v>
      </c>
      <c r="R6" s="50">
        <v>0.25042437137762003</v>
      </c>
      <c r="S6" s="37">
        <v>0.17977552362153534</v>
      </c>
      <c r="T6" s="50">
        <v>0.32974832093320317</v>
      </c>
      <c r="U6" s="37">
        <v>0.21314142770757871</v>
      </c>
      <c r="V6" s="37">
        <v>0.17721578660441256</v>
      </c>
      <c r="W6" s="37">
        <v>0.12051076088804427</v>
      </c>
      <c r="X6" s="50">
        <v>0.21270861407746647</v>
      </c>
      <c r="Y6" s="37">
        <v>0.20153071913022885</v>
      </c>
      <c r="Z6" s="37">
        <v>0.25542366354393364</v>
      </c>
      <c r="AA6" s="37">
        <v>0.19983544373938153</v>
      </c>
      <c r="AB6" s="37">
        <v>0.23756352196949873</v>
      </c>
      <c r="AC6" s="37">
        <v>0.24235998704442693</v>
      </c>
      <c r="AD6" s="37">
        <v>0.14606640411381341</v>
      </c>
      <c r="AE6" s="50">
        <v>0.24018229881224573</v>
      </c>
      <c r="AF6" s="37">
        <v>0.17878994303351395</v>
      </c>
      <c r="AG6" s="50">
        <v>0.21227718590140315</v>
      </c>
      <c r="AH6" s="37">
        <v>0.23043895138998832</v>
      </c>
      <c r="AI6" s="37">
        <v>0.23119714535000294</v>
      </c>
      <c r="AJ6" s="37">
        <v>0.21111172552792287</v>
      </c>
      <c r="AK6" s="37">
        <v>0.25247625053382289</v>
      </c>
      <c r="AL6" s="50">
        <v>0.18971354399220741</v>
      </c>
      <c r="AM6" s="37">
        <v>0.17355968957291271</v>
      </c>
      <c r="AN6" s="37">
        <v>0.2151662289372365</v>
      </c>
      <c r="AO6" s="37">
        <v>0.25359504045862552</v>
      </c>
      <c r="AP6" s="37">
        <v>0.21742825973576133</v>
      </c>
      <c r="AQ6" s="43">
        <v>0.28683739034162548</v>
      </c>
    </row>
    <row r="7" spans="1:43" ht="20" customHeight="1" x14ac:dyDescent="0.25">
      <c r="A7" s="84"/>
      <c r="B7" s="44">
        <v>439</v>
      </c>
      <c r="C7" s="38">
        <v>47</v>
      </c>
      <c r="D7" s="38">
        <v>115</v>
      </c>
      <c r="E7" s="38">
        <v>39</v>
      </c>
      <c r="F7" s="38">
        <v>60</v>
      </c>
      <c r="G7" s="38">
        <v>62</v>
      </c>
      <c r="H7" s="51">
        <v>58</v>
      </c>
      <c r="I7" s="38">
        <v>121</v>
      </c>
      <c r="J7" s="38">
        <v>38</v>
      </c>
      <c r="K7" s="38">
        <v>32</v>
      </c>
      <c r="L7" s="38">
        <v>29</v>
      </c>
      <c r="M7" s="51">
        <v>91</v>
      </c>
      <c r="N7" s="38">
        <v>126</v>
      </c>
      <c r="O7" s="38">
        <v>30</v>
      </c>
      <c r="P7" s="51">
        <v>173</v>
      </c>
      <c r="Q7" s="38">
        <v>122</v>
      </c>
      <c r="R7" s="51">
        <v>248</v>
      </c>
      <c r="S7" s="38">
        <v>190</v>
      </c>
      <c r="T7" s="51">
        <v>185</v>
      </c>
      <c r="U7" s="38">
        <v>106</v>
      </c>
      <c r="V7" s="38">
        <v>90</v>
      </c>
      <c r="W7" s="38">
        <v>59</v>
      </c>
      <c r="X7" s="51">
        <v>102</v>
      </c>
      <c r="Y7" s="38">
        <v>67</v>
      </c>
      <c r="Z7" s="38">
        <v>68</v>
      </c>
      <c r="AA7" s="38">
        <v>131</v>
      </c>
      <c r="AB7" s="38">
        <v>23</v>
      </c>
      <c r="AC7" s="38">
        <v>41</v>
      </c>
      <c r="AD7" s="38">
        <v>8</v>
      </c>
      <c r="AE7" s="51">
        <v>284</v>
      </c>
      <c r="AF7" s="38">
        <v>155</v>
      </c>
      <c r="AG7" s="51">
        <v>86</v>
      </c>
      <c r="AH7" s="38">
        <v>85</v>
      </c>
      <c r="AI7" s="38">
        <v>67</v>
      </c>
      <c r="AJ7" s="38">
        <v>76</v>
      </c>
      <c r="AK7" s="38">
        <v>96</v>
      </c>
      <c r="AL7" s="51">
        <v>230</v>
      </c>
      <c r="AM7" s="38">
        <v>129</v>
      </c>
      <c r="AN7" s="38">
        <v>101</v>
      </c>
      <c r="AO7" s="38">
        <v>178</v>
      </c>
      <c r="AP7" s="38">
        <v>73</v>
      </c>
      <c r="AQ7" s="44">
        <v>105</v>
      </c>
    </row>
    <row r="8" spans="1:43" ht="20" customHeight="1" x14ac:dyDescent="0.25">
      <c r="A8" s="83" t="s">
        <v>272</v>
      </c>
      <c r="B8" s="45">
        <v>0.61361444214476801</v>
      </c>
      <c r="C8" s="39">
        <v>0.70366166965733912</v>
      </c>
      <c r="D8" s="39">
        <v>0.55836012541412428</v>
      </c>
      <c r="E8" s="39">
        <v>0.67478447579288658</v>
      </c>
      <c r="F8" s="39">
        <v>0.69826867615471133</v>
      </c>
      <c r="G8" s="39">
        <v>0.48796665384793569</v>
      </c>
      <c r="H8" s="52">
        <v>0.71176598068940533</v>
      </c>
      <c r="I8" s="39">
        <v>0.59419683474494733</v>
      </c>
      <c r="J8" s="39">
        <v>0.67087370938102253</v>
      </c>
      <c r="K8" s="39">
        <v>0.47997853814650171</v>
      </c>
      <c r="L8" s="39">
        <v>0.7296809118114479</v>
      </c>
      <c r="M8" s="52">
        <v>0.73001753948468007</v>
      </c>
      <c r="N8" s="39">
        <v>0.55855638821632736</v>
      </c>
      <c r="O8" s="39">
        <v>0.61198039493842948</v>
      </c>
      <c r="P8" s="52">
        <v>0.59238950394573375</v>
      </c>
      <c r="Q8" s="39">
        <v>0.70606232364728316</v>
      </c>
      <c r="R8" s="52">
        <v>0.61539055417168631</v>
      </c>
      <c r="S8" s="39">
        <v>0.61178578616296231</v>
      </c>
      <c r="T8" s="52">
        <v>0.49689823359590329</v>
      </c>
      <c r="U8" s="39">
        <v>0.59911644929531704</v>
      </c>
      <c r="V8" s="39">
        <v>0.64251796493199942</v>
      </c>
      <c r="W8" s="39">
        <v>0.73291734176875156</v>
      </c>
      <c r="X8" s="52">
        <v>0.58554272946296348</v>
      </c>
      <c r="Y8" s="39">
        <v>0.64420345127710366</v>
      </c>
      <c r="Z8" s="39">
        <v>0.56258105815982296</v>
      </c>
      <c r="AA8" s="39">
        <v>0.64688557438198357</v>
      </c>
      <c r="AB8" s="39">
        <v>0.54815606010264806</v>
      </c>
      <c r="AC8" s="39">
        <v>0.57391148646111856</v>
      </c>
      <c r="AD8" s="39">
        <v>0.76208014036598715</v>
      </c>
      <c r="AE8" s="52">
        <v>0.6086815995219903</v>
      </c>
      <c r="AF8" s="39">
        <v>0.62033057080757781</v>
      </c>
      <c r="AG8" s="52">
        <v>0.57705496038309023</v>
      </c>
      <c r="AH8" s="39">
        <v>0.58791634292646933</v>
      </c>
      <c r="AI8" s="39">
        <v>0.62416006163841187</v>
      </c>
      <c r="AJ8" s="39">
        <v>0.67788367904197444</v>
      </c>
      <c r="AK8" s="39">
        <v>0.63334451204402464</v>
      </c>
      <c r="AL8" s="52">
        <v>0.67589589976125763</v>
      </c>
      <c r="AM8" s="39">
        <v>0.68511259707867467</v>
      </c>
      <c r="AN8" s="39">
        <v>0.6613736880980321</v>
      </c>
      <c r="AO8" s="39">
        <v>0.52544584554910467</v>
      </c>
      <c r="AP8" s="39">
        <v>0.53653105577509597</v>
      </c>
      <c r="AQ8" s="45">
        <v>0.51525698080931182</v>
      </c>
    </row>
    <row r="9" spans="1:43" ht="20" customHeight="1" x14ac:dyDescent="0.25">
      <c r="A9" s="83"/>
      <c r="B9" s="46">
        <v>1258</v>
      </c>
      <c r="C9" s="40">
        <v>185</v>
      </c>
      <c r="D9" s="40">
        <v>224</v>
      </c>
      <c r="E9" s="40">
        <v>119</v>
      </c>
      <c r="F9" s="40">
        <v>247</v>
      </c>
      <c r="G9" s="40">
        <v>88</v>
      </c>
      <c r="H9" s="53">
        <v>237</v>
      </c>
      <c r="I9" s="40">
        <v>281</v>
      </c>
      <c r="J9" s="40">
        <v>115</v>
      </c>
      <c r="K9" s="40">
        <v>45</v>
      </c>
      <c r="L9" s="40">
        <v>147</v>
      </c>
      <c r="M9" s="53">
        <v>417</v>
      </c>
      <c r="N9" s="40">
        <v>244</v>
      </c>
      <c r="O9" s="40">
        <v>80</v>
      </c>
      <c r="P9" s="53">
        <v>417</v>
      </c>
      <c r="Q9" s="40">
        <v>507</v>
      </c>
      <c r="R9" s="53">
        <v>608</v>
      </c>
      <c r="S9" s="40">
        <v>645</v>
      </c>
      <c r="T9" s="53">
        <v>279</v>
      </c>
      <c r="U9" s="40">
        <v>297</v>
      </c>
      <c r="V9" s="40">
        <v>326</v>
      </c>
      <c r="W9" s="40">
        <v>356</v>
      </c>
      <c r="X9" s="53">
        <v>280</v>
      </c>
      <c r="Y9" s="40">
        <v>213</v>
      </c>
      <c r="Z9" s="40">
        <v>150</v>
      </c>
      <c r="AA9" s="40">
        <v>423</v>
      </c>
      <c r="AB9" s="40">
        <v>53</v>
      </c>
      <c r="AC9" s="40">
        <v>98</v>
      </c>
      <c r="AD9" s="40">
        <v>42</v>
      </c>
      <c r="AE9" s="53">
        <v>719</v>
      </c>
      <c r="AF9" s="40">
        <v>539</v>
      </c>
      <c r="AG9" s="53">
        <v>234</v>
      </c>
      <c r="AH9" s="40">
        <v>218</v>
      </c>
      <c r="AI9" s="40">
        <v>180</v>
      </c>
      <c r="AJ9" s="40">
        <v>244</v>
      </c>
      <c r="AK9" s="40">
        <v>240</v>
      </c>
      <c r="AL9" s="53">
        <v>821</v>
      </c>
      <c r="AM9" s="40">
        <v>509</v>
      </c>
      <c r="AN9" s="40">
        <v>312</v>
      </c>
      <c r="AO9" s="40">
        <v>369</v>
      </c>
      <c r="AP9" s="40">
        <v>180</v>
      </c>
      <c r="AQ9" s="46">
        <v>188</v>
      </c>
    </row>
    <row r="10" spans="1:43" ht="20" customHeight="1" x14ac:dyDescent="0.25">
      <c r="A10" s="84" t="s">
        <v>273</v>
      </c>
      <c r="B10" s="47">
        <v>0.17220030392134306</v>
      </c>
      <c r="C10" s="41">
        <v>0.11682547655333045</v>
      </c>
      <c r="D10" s="41">
        <v>0.15410600854492718</v>
      </c>
      <c r="E10" s="41">
        <v>0.1044361535477545</v>
      </c>
      <c r="F10" s="41">
        <v>0.13060740267887125</v>
      </c>
      <c r="G10" s="41">
        <v>0.1658105145908377</v>
      </c>
      <c r="H10" s="54">
        <v>0.11548073821082067</v>
      </c>
      <c r="I10" s="41">
        <v>0.14991475716602781</v>
      </c>
      <c r="J10" s="41">
        <v>0.11040799882186865</v>
      </c>
      <c r="K10" s="41">
        <v>0.17930574296089982</v>
      </c>
      <c r="L10" s="41">
        <v>0.12431626863591347</v>
      </c>
      <c r="M10" s="54">
        <v>0.11049420689998861</v>
      </c>
      <c r="N10" s="41">
        <v>0.15343525372150199</v>
      </c>
      <c r="O10" s="41">
        <v>0.15528217489548643</v>
      </c>
      <c r="P10" s="54">
        <v>0.16181093363803462</v>
      </c>
      <c r="Q10" s="41">
        <v>0.12368368931684982</v>
      </c>
      <c r="R10" s="54">
        <v>0.13418507445069358</v>
      </c>
      <c r="S10" s="41">
        <v>0.20843869021550293</v>
      </c>
      <c r="T10" s="54">
        <v>0.17335344547089362</v>
      </c>
      <c r="U10" s="41">
        <v>0.18774212299710313</v>
      </c>
      <c r="V10" s="41">
        <v>0.18026624846358741</v>
      </c>
      <c r="W10" s="41">
        <v>0.14657189734320483</v>
      </c>
      <c r="X10" s="54">
        <v>0.20174865645956999</v>
      </c>
      <c r="Y10" s="41">
        <v>0.15426582959266802</v>
      </c>
      <c r="Z10" s="41">
        <v>0.18199527829624373</v>
      </c>
      <c r="AA10" s="41">
        <v>0.1532789818786349</v>
      </c>
      <c r="AB10" s="41">
        <v>0.21428041792785293</v>
      </c>
      <c r="AC10" s="41">
        <v>0.18372852649445406</v>
      </c>
      <c r="AD10" s="41">
        <v>9.1853455520199342E-2</v>
      </c>
      <c r="AE10" s="54">
        <v>0.15113610166576341</v>
      </c>
      <c r="AF10" s="41">
        <v>0.20087948615890938</v>
      </c>
      <c r="AG10" s="54">
        <v>0.21066785371550625</v>
      </c>
      <c r="AH10" s="41">
        <v>0.18164470568354324</v>
      </c>
      <c r="AI10" s="41">
        <v>0.14464279301158511</v>
      </c>
      <c r="AJ10" s="41">
        <v>0.11100459543010262</v>
      </c>
      <c r="AK10" s="41">
        <v>0.11417923742215232</v>
      </c>
      <c r="AL10" s="54">
        <v>0.13439055624653506</v>
      </c>
      <c r="AM10" s="41">
        <v>0.14132771334841221</v>
      </c>
      <c r="AN10" s="41">
        <v>0.12346008296473049</v>
      </c>
      <c r="AO10" s="41">
        <v>0.22095911399226981</v>
      </c>
      <c r="AP10" s="41">
        <v>0.24604068448914265</v>
      </c>
      <c r="AQ10" s="47">
        <v>0.1979056288490624</v>
      </c>
    </row>
    <row r="11" spans="1:43" ht="20" customHeight="1" x14ac:dyDescent="0.25">
      <c r="A11" s="92"/>
      <c r="B11" s="59">
        <v>353</v>
      </c>
      <c r="C11" s="58">
        <v>31</v>
      </c>
      <c r="D11" s="58">
        <v>62</v>
      </c>
      <c r="E11" s="58">
        <v>18</v>
      </c>
      <c r="F11" s="58">
        <v>46</v>
      </c>
      <c r="G11" s="58">
        <v>30</v>
      </c>
      <c r="H11" s="60">
        <v>38</v>
      </c>
      <c r="I11" s="58">
        <v>71</v>
      </c>
      <c r="J11" s="58">
        <v>19</v>
      </c>
      <c r="K11" s="58">
        <v>17</v>
      </c>
      <c r="L11" s="58">
        <v>25</v>
      </c>
      <c r="M11" s="60">
        <v>63</v>
      </c>
      <c r="N11" s="58">
        <v>67</v>
      </c>
      <c r="O11" s="58">
        <v>20</v>
      </c>
      <c r="P11" s="60">
        <v>114</v>
      </c>
      <c r="Q11" s="58">
        <v>89</v>
      </c>
      <c r="R11" s="60">
        <v>133</v>
      </c>
      <c r="S11" s="58">
        <v>220</v>
      </c>
      <c r="T11" s="60">
        <v>97</v>
      </c>
      <c r="U11" s="58">
        <v>93</v>
      </c>
      <c r="V11" s="58">
        <v>91</v>
      </c>
      <c r="W11" s="58">
        <v>71</v>
      </c>
      <c r="X11" s="60">
        <v>96</v>
      </c>
      <c r="Y11" s="58">
        <v>51</v>
      </c>
      <c r="Z11" s="58">
        <v>49</v>
      </c>
      <c r="AA11" s="58">
        <v>100</v>
      </c>
      <c r="AB11" s="58">
        <v>21</v>
      </c>
      <c r="AC11" s="58">
        <v>31</v>
      </c>
      <c r="AD11" s="58">
        <v>5</v>
      </c>
      <c r="AE11" s="60">
        <v>179</v>
      </c>
      <c r="AF11" s="58">
        <v>174</v>
      </c>
      <c r="AG11" s="60">
        <v>85</v>
      </c>
      <c r="AH11" s="58">
        <v>67</v>
      </c>
      <c r="AI11" s="58">
        <v>42</v>
      </c>
      <c r="AJ11" s="58">
        <v>40</v>
      </c>
      <c r="AK11" s="58">
        <v>43</v>
      </c>
      <c r="AL11" s="60">
        <v>163</v>
      </c>
      <c r="AM11" s="58">
        <v>105</v>
      </c>
      <c r="AN11" s="58">
        <v>58</v>
      </c>
      <c r="AO11" s="58">
        <v>155</v>
      </c>
      <c r="AP11" s="58">
        <v>83</v>
      </c>
      <c r="AQ11" s="59">
        <v>72</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99" display="Return to index" xr:uid="{4C428C8D-A4AE-4AAE-90CD-1B9C6941012F}"/>
  </hyperlinks>
  <pageMargins left="0.7" right="0.7" top="0.75" bottom="0.75" header="0.3" footer="0.3"/>
  <headerFooter alignWithMargins="0"/>
  <drawing r:id="rId1"/>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280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0.37644944246360085</v>
      </c>
      <c r="C6" s="37">
        <v>0.3508653602048335</v>
      </c>
      <c r="D6" s="37">
        <v>0.48999987691829261</v>
      </c>
      <c r="E6" s="37">
        <v>0.34107999652916737</v>
      </c>
      <c r="F6" s="37">
        <v>0.32585485954299714</v>
      </c>
      <c r="G6" s="37">
        <v>0.50168215626632218</v>
      </c>
      <c r="H6" s="50">
        <v>0.33315854828751362</v>
      </c>
      <c r="I6" s="37">
        <v>0.49007365339475101</v>
      </c>
      <c r="J6" s="37">
        <v>0.34056059448689863</v>
      </c>
      <c r="K6" s="37">
        <v>0.43890718165613424</v>
      </c>
      <c r="L6" s="37">
        <v>0.3139618869703274</v>
      </c>
      <c r="M6" s="50">
        <v>0.29997780774603322</v>
      </c>
      <c r="N6" s="37">
        <v>0.49529886985387639</v>
      </c>
      <c r="O6" s="37">
        <v>0.39432928517793214</v>
      </c>
      <c r="P6" s="50">
        <v>0.42957277275440425</v>
      </c>
      <c r="Q6" s="37">
        <v>0.32880806715827732</v>
      </c>
      <c r="R6" s="50">
        <v>0.41463652779695848</v>
      </c>
      <c r="S6" s="37">
        <v>0.34128657154693115</v>
      </c>
      <c r="T6" s="50">
        <v>0.45950650733109505</v>
      </c>
      <c r="U6" s="37">
        <v>0.40676205659712911</v>
      </c>
      <c r="V6" s="37">
        <v>0.33721687252564286</v>
      </c>
      <c r="W6" s="37">
        <v>0.2906359107157459</v>
      </c>
      <c r="X6" s="50">
        <v>0.36846208787564011</v>
      </c>
      <c r="Y6" s="37">
        <v>0.38018291511512914</v>
      </c>
      <c r="Z6" s="37">
        <v>0.37565015867471119</v>
      </c>
      <c r="AA6" s="37">
        <v>0.38477877816507949</v>
      </c>
      <c r="AB6" s="37">
        <v>0.3407877937661416</v>
      </c>
      <c r="AC6" s="37">
        <v>0.40397828599634705</v>
      </c>
      <c r="AD6" s="37">
        <v>0.30600503681144436</v>
      </c>
      <c r="AE6" s="50">
        <v>0.39043915302139326</v>
      </c>
      <c r="AF6" s="37">
        <v>0.35740227164414073</v>
      </c>
      <c r="AG6" s="50">
        <v>0.37587368000718657</v>
      </c>
      <c r="AH6" s="37">
        <v>0.37242170193254087</v>
      </c>
      <c r="AI6" s="37">
        <v>0.4030156968561075</v>
      </c>
      <c r="AJ6" s="37">
        <v>0.42911703298242615</v>
      </c>
      <c r="AK6" s="37">
        <v>0.39092304291991653</v>
      </c>
      <c r="AL6" s="50">
        <v>0.33422338106734989</v>
      </c>
      <c r="AM6" s="37">
        <v>0.29385444485030071</v>
      </c>
      <c r="AN6" s="37">
        <v>0.39783035612286793</v>
      </c>
      <c r="AO6" s="37">
        <v>0.448491082685534</v>
      </c>
      <c r="AP6" s="37">
        <v>0.40698275241473481</v>
      </c>
      <c r="AQ6" s="43">
        <v>0.4866430666426983</v>
      </c>
    </row>
    <row r="7" spans="1:43" ht="20" customHeight="1" x14ac:dyDescent="0.25">
      <c r="A7" s="84"/>
      <c r="B7" s="44">
        <v>772</v>
      </c>
      <c r="C7" s="38">
        <v>92</v>
      </c>
      <c r="D7" s="38">
        <v>197</v>
      </c>
      <c r="E7" s="38">
        <v>60</v>
      </c>
      <c r="F7" s="38">
        <v>115</v>
      </c>
      <c r="G7" s="38">
        <v>90</v>
      </c>
      <c r="H7" s="51">
        <v>111</v>
      </c>
      <c r="I7" s="38">
        <v>232</v>
      </c>
      <c r="J7" s="38">
        <v>58</v>
      </c>
      <c r="K7" s="38">
        <v>41</v>
      </c>
      <c r="L7" s="38">
        <v>63</v>
      </c>
      <c r="M7" s="51">
        <v>171</v>
      </c>
      <c r="N7" s="38">
        <v>216</v>
      </c>
      <c r="O7" s="38">
        <v>52</v>
      </c>
      <c r="P7" s="51">
        <v>302</v>
      </c>
      <c r="Q7" s="38">
        <v>236</v>
      </c>
      <c r="R7" s="51">
        <v>410</v>
      </c>
      <c r="S7" s="38">
        <v>360</v>
      </c>
      <c r="T7" s="51">
        <v>258</v>
      </c>
      <c r="U7" s="38">
        <v>202</v>
      </c>
      <c r="V7" s="38">
        <v>171</v>
      </c>
      <c r="W7" s="38">
        <v>141</v>
      </c>
      <c r="X7" s="51">
        <v>176</v>
      </c>
      <c r="Y7" s="38">
        <v>125</v>
      </c>
      <c r="Z7" s="38">
        <v>100</v>
      </c>
      <c r="AA7" s="38">
        <v>252</v>
      </c>
      <c r="AB7" s="38">
        <v>33</v>
      </c>
      <c r="AC7" s="38">
        <v>69</v>
      </c>
      <c r="AD7" s="38">
        <v>17</v>
      </c>
      <c r="AE7" s="51">
        <v>461</v>
      </c>
      <c r="AF7" s="38">
        <v>310</v>
      </c>
      <c r="AG7" s="51">
        <v>152</v>
      </c>
      <c r="AH7" s="38">
        <v>138</v>
      </c>
      <c r="AI7" s="38">
        <v>116</v>
      </c>
      <c r="AJ7" s="38">
        <v>155</v>
      </c>
      <c r="AK7" s="38">
        <v>148</v>
      </c>
      <c r="AL7" s="51">
        <v>406</v>
      </c>
      <c r="AM7" s="38">
        <v>218</v>
      </c>
      <c r="AN7" s="38">
        <v>188</v>
      </c>
      <c r="AO7" s="38">
        <v>315</v>
      </c>
      <c r="AP7" s="38">
        <v>137</v>
      </c>
      <c r="AQ7" s="44">
        <v>178</v>
      </c>
    </row>
    <row r="8" spans="1:43" ht="20" customHeight="1" x14ac:dyDescent="0.25">
      <c r="A8" s="83" t="s">
        <v>272</v>
      </c>
      <c r="B8" s="45">
        <v>0.43996626791265731</v>
      </c>
      <c r="C8" s="39">
        <v>0.54025613570795727</v>
      </c>
      <c r="D8" s="39">
        <v>0.35577165065365429</v>
      </c>
      <c r="E8" s="39">
        <v>0.53812901217062159</v>
      </c>
      <c r="F8" s="39">
        <v>0.49223497403187005</v>
      </c>
      <c r="G8" s="39">
        <v>0.3553528306844701</v>
      </c>
      <c r="H8" s="52">
        <v>0.52900913880896405</v>
      </c>
      <c r="I8" s="39">
        <v>0.37170264280762083</v>
      </c>
      <c r="J8" s="39">
        <v>0.52144497086883068</v>
      </c>
      <c r="K8" s="39">
        <v>0.43084669939783848</v>
      </c>
      <c r="L8" s="39">
        <v>0.47352219703882575</v>
      </c>
      <c r="M8" s="52">
        <v>0.55928465669792127</v>
      </c>
      <c r="N8" s="39">
        <v>0.35666951179932971</v>
      </c>
      <c r="O8" s="39">
        <v>0.39351056343784374</v>
      </c>
      <c r="P8" s="52">
        <v>0.40444022360920806</v>
      </c>
      <c r="Q8" s="39">
        <v>0.5180371578458558</v>
      </c>
      <c r="R8" s="52">
        <v>0.44657234777767107</v>
      </c>
      <c r="S8" s="39">
        <v>0.43246315115678818</v>
      </c>
      <c r="T8" s="52">
        <v>0.35284015062283769</v>
      </c>
      <c r="U8" s="39">
        <v>0.40326866860864213</v>
      </c>
      <c r="V8" s="39">
        <v>0.47414934980782603</v>
      </c>
      <c r="W8" s="39">
        <v>0.54227154732668603</v>
      </c>
      <c r="X8" s="52">
        <v>0.42808186958778566</v>
      </c>
      <c r="Y8" s="39">
        <v>0.43567312612504744</v>
      </c>
      <c r="Z8" s="39">
        <v>0.43927026846675643</v>
      </c>
      <c r="AA8" s="39">
        <v>0.45982299378460106</v>
      </c>
      <c r="AB8" s="39">
        <v>0.44969465100213685</v>
      </c>
      <c r="AC8" s="39">
        <v>0.38552057570040416</v>
      </c>
      <c r="AD8" s="39">
        <v>0.4873075192473339</v>
      </c>
      <c r="AE8" s="52">
        <v>0.45203681074280444</v>
      </c>
      <c r="AF8" s="39">
        <v>0.42353206863314846</v>
      </c>
      <c r="AG8" s="52">
        <v>0.39724995690095277</v>
      </c>
      <c r="AH8" s="39">
        <v>0.43928340525232323</v>
      </c>
      <c r="AI8" s="39">
        <v>0.41677204689451508</v>
      </c>
      <c r="AJ8" s="39">
        <v>0.45479266385231781</v>
      </c>
      <c r="AK8" s="39">
        <v>0.48610405647603838</v>
      </c>
      <c r="AL8" s="52">
        <v>0.51922112416157795</v>
      </c>
      <c r="AM8" s="39">
        <v>0.55433533508423738</v>
      </c>
      <c r="AN8" s="39">
        <v>0.46389371285098258</v>
      </c>
      <c r="AO8" s="39">
        <v>0.3161980885981196</v>
      </c>
      <c r="AP8" s="39">
        <v>0.33142392859856218</v>
      </c>
      <c r="AQ8" s="45">
        <v>0.30220340368447685</v>
      </c>
    </row>
    <row r="9" spans="1:43" ht="20" customHeight="1" x14ac:dyDescent="0.25">
      <c r="A9" s="83"/>
      <c r="B9" s="46">
        <v>902</v>
      </c>
      <c r="C9" s="40">
        <v>142</v>
      </c>
      <c r="D9" s="40">
        <v>143</v>
      </c>
      <c r="E9" s="40">
        <v>95</v>
      </c>
      <c r="F9" s="40">
        <v>174</v>
      </c>
      <c r="G9" s="40">
        <v>64</v>
      </c>
      <c r="H9" s="53">
        <v>176</v>
      </c>
      <c r="I9" s="40">
        <v>176</v>
      </c>
      <c r="J9" s="40">
        <v>89</v>
      </c>
      <c r="K9" s="40">
        <v>41</v>
      </c>
      <c r="L9" s="40">
        <v>95</v>
      </c>
      <c r="M9" s="53">
        <v>319</v>
      </c>
      <c r="N9" s="40">
        <v>155</v>
      </c>
      <c r="O9" s="40">
        <v>51</v>
      </c>
      <c r="P9" s="53">
        <v>285</v>
      </c>
      <c r="Q9" s="40">
        <v>372</v>
      </c>
      <c r="R9" s="53">
        <v>441</v>
      </c>
      <c r="S9" s="40">
        <v>456</v>
      </c>
      <c r="T9" s="53">
        <v>198</v>
      </c>
      <c r="U9" s="40">
        <v>200</v>
      </c>
      <c r="V9" s="40">
        <v>241</v>
      </c>
      <c r="W9" s="40">
        <v>263</v>
      </c>
      <c r="X9" s="53">
        <v>204</v>
      </c>
      <c r="Y9" s="40">
        <v>144</v>
      </c>
      <c r="Z9" s="40">
        <v>117</v>
      </c>
      <c r="AA9" s="40">
        <v>301</v>
      </c>
      <c r="AB9" s="40">
        <v>43</v>
      </c>
      <c r="AC9" s="40">
        <v>66</v>
      </c>
      <c r="AD9" s="40">
        <v>27</v>
      </c>
      <c r="AE9" s="53">
        <v>534</v>
      </c>
      <c r="AF9" s="40">
        <v>368</v>
      </c>
      <c r="AG9" s="53">
        <v>161</v>
      </c>
      <c r="AH9" s="40">
        <v>163</v>
      </c>
      <c r="AI9" s="40">
        <v>120</v>
      </c>
      <c r="AJ9" s="40">
        <v>164</v>
      </c>
      <c r="AK9" s="40">
        <v>184</v>
      </c>
      <c r="AL9" s="53">
        <v>631</v>
      </c>
      <c r="AM9" s="40">
        <v>412</v>
      </c>
      <c r="AN9" s="40">
        <v>219</v>
      </c>
      <c r="AO9" s="40">
        <v>222</v>
      </c>
      <c r="AP9" s="40">
        <v>111</v>
      </c>
      <c r="AQ9" s="46">
        <v>111</v>
      </c>
    </row>
    <row r="10" spans="1:43" ht="20" customHeight="1" x14ac:dyDescent="0.25">
      <c r="A10" s="84" t="s">
        <v>273</v>
      </c>
      <c r="B10" s="47">
        <v>0.18358428962374002</v>
      </c>
      <c r="C10" s="41">
        <v>0.10887850408720935</v>
      </c>
      <c r="D10" s="41">
        <v>0.15422847242805227</v>
      </c>
      <c r="E10" s="41">
        <v>0.12079099130021113</v>
      </c>
      <c r="F10" s="41">
        <v>0.18191016642513308</v>
      </c>
      <c r="G10" s="41">
        <v>0.14296501304920761</v>
      </c>
      <c r="H10" s="54">
        <v>0.13783231290352291</v>
      </c>
      <c r="I10" s="41">
        <v>0.13822370379762694</v>
      </c>
      <c r="J10" s="41">
        <v>0.13799443464427111</v>
      </c>
      <c r="K10" s="41">
        <v>0.13024611894602731</v>
      </c>
      <c r="L10" s="41">
        <v>0.21251591599084677</v>
      </c>
      <c r="M10" s="54">
        <v>0.14073753555604551</v>
      </c>
      <c r="N10" s="41">
        <v>0.14803161834679324</v>
      </c>
      <c r="O10" s="41">
        <v>0.21216015138422414</v>
      </c>
      <c r="P10" s="54">
        <v>0.16598700363638866</v>
      </c>
      <c r="Q10" s="41">
        <v>0.1531547749958663</v>
      </c>
      <c r="R10" s="54">
        <v>0.13879112442537037</v>
      </c>
      <c r="S10" s="41">
        <v>0.22625027729628183</v>
      </c>
      <c r="T10" s="54">
        <v>0.18765334204606757</v>
      </c>
      <c r="U10" s="41">
        <v>0.18996927479422762</v>
      </c>
      <c r="V10" s="41">
        <v>0.18863377766653017</v>
      </c>
      <c r="W10" s="41">
        <v>0.1670925419575687</v>
      </c>
      <c r="X10" s="54">
        <v>0.20345604253657437</v>
      </c>
      <c r="Y10" s="41">
        <v>0.18414395875982364</v>
      </c>
      <c r="Z10" s="41">
        <v>0.18507957285853249</v>
      </c>
      <c r="AA10" s="41">
        <v>0.15539822805031855</v>
      </c>
      <c r="AB10" s="41">
        <v>0.20951755523172128</v>
      </c>
      <c r="AC10" s="41">
        <v>0.21050113830324829</v>
      </c>
      <c r="AD10" s="41">
        <v>0.20668744394122174</v>
      </c>
      <c r="AE10" s="54">
        <v>0.15752403623580208</v>
      </c>
      <c r="AF10" s="41">
        <v>0.21906565972271166</v>
      </c>
      <c r="AG10" s="54">
        <v>0.22687636309186068</v>
      </c>
      <c r="AH10" s="41">
        <v>0.18829489281513692</v>
      </c>
      <c r="AI10" s="41">
        <v>0.18021225624937717</v>
      </c>
      <c r="AJ10" s="41">
        <v>0.11609030316525581</v>
      </c>
      <c r="AK10" s="41">
        <v>0.12297290060404523</v>
      </c>
      <c r="AL10" s="54">
        <v>0.14655549477107233</v>
      </c>
      <c r="AM10" s="41">
        <v>0.1518102200654613</v>
      </c>
      <c r="AN10" s="41">
        <v>0.13827593102614852</v>
      </c>
      <c r="AO10" s="41">
        <v>0.23531082871634673</v>
      </c>
      <c r="AP10" s="41">
        <v>0.26159331898670302</v>
      </c>
      <c r="AQ10" s="47">
        <v>0.21115352967282444</v>
      </c>
    </row>
    <row r="11" spans="1:43" ht="20" customHeight="1" x14ac:dyDescent="0.25">
      <c r="A11" s="92"/>
      <c r="B11" s="59">
        <v>376</v>
      </c>
      <c r="C11" s="58">
        <v>29</v>
      </c>
      <c r="D11" s="58">
        <v>62</v>
      </c>
      <c r="E11" s="58">
        <v>21</v>
      </c>
      <c r="F11" s="58">
        <v>64</v>
      </c>
      <c r="G11" s="58">
        <v>26</v>
      </c>
      <c r="H11" s="60">
        <v>46</v>
      </c>
      <c r="I11" s="58">
        <v>65</v>
      </c>
      <c r="J11" s="58">
        <v>24</v>
      </c>
      <c r="K11" s="58">
        <v>12</v>
      </c>
      <c r="L11" s="58">
        <v>43</v>
      </c>
      <c r="M11" s="60">
        <v>80</v>
      </c>
      <c r="N11" s="58">
        <v>65</v>
      </c>
      <c r="O11" s="58">
        <v>28</v>
      </c>
      <c r="P11" s="60">
        <v>117</v>
      </c>
      <c r="Q11" s="58">
        <v>110</v>
      </c>
      <c r="R11" s="60">
        <v>137</v>
      </c>
      <c r="S11" s="58">
        <v>239</v>
      </c>
      <c r="T11" s="60">
        <v>105</v>
      </c>
      <c r="U11" s="58">
        <v>94</v>
      </c>
      <c r="V11" s="58">
        <v>96</v>
      </c>
      <c r="W11" s="58">
        <v>81</v>
      </c>
      <c r="X11" s="60">
        <v>97</v>
      </c>
      <c r="Y11" s="58">
        <v>61</v>
      </c>
      <c r="Z11" s="58">
        <v>49</v>
      </c>
      <c r="AA11" s="58">
        <v>102</v>
      </c>
      <c r="AB11" s="58">
        <v>20</v>
      </c>
      <c r="AC11" s="58">
        <v>36</v>
      </c>
      <c r="AD11" s="58">
        <v>11</v>
      </c>
      <c r="AE11" s="60">
        <v>186</v>
      </c>
      <c r="AF11" s="58">
        <v>190</v>
      </c>
      <c r="AG11" s="60">
        <v>92</v>
      </c>
      <c r="AH11" s="58">
        <v>70</v>
      </c>
      <c r="AI11" s="58">
        <v>52</v>
      </c>
      <c r="AJ11" s="58">
        <v>42</v>
      </c>
      <c r="AK11" s="58">
        <v>47</v>
      </c>
      <c r="AL11" s="60">
        <v>178</v>
      </c>
      <c r="AM11" s="58">
        <v>113</v>
      </c>
      <c r="AN11" s="58">
        <v>65</v>
      </c>
      <c r="AO11" s="58">
        <v>165</v>
      </c>
      <c r="AP11" s="58">
        <v>88</v>
      </c>
      <c r="AQ11" s="59">
        <v>77</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0" display="Return to index" xr:uid="{4504A700-CED1-4BFC-B601-50657C5466F5}"/>
  </hyperlinks>
  <pageMargins left="0.7" right="0.7" top="0.75" bottom="0.75" header="0.3" footer="0.3"/>
  <headerFooter alignWithMargins="0"/>
  <drawing r:id="rId1"/>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281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0.67679266577841546</v>
      </c>
      <c r="C6" s="37">
        <v>0.74328357115284949</v>
      </c>
      <c r="D6" s="37">
        <v>0.69860738458589278</v>
      </c>
      <c r="E6" s="37">
        <v>0.82079376707431673</v>
      </c>
      <c r="F6" s="37">
        <v>0.62839878668066285</v>
      </c>
      <c r="G6" s="37">
        <v>0.71975762914691543</v>
      </c>
      <c r="H6" s="50">
        <v>0.71726587867610003</v>
      </c>
      <c r="I6" s="37">
        <v>0.76736199218858014</v>
      </c>
      <c r="J6" s="37">
        <v>0.85572183125211831</v>
      </c>
      <c r="K6" s="37">
        <v>0.80752596127610199</v>
      </c>
      <c r="L6" s="37">
        <v>0.61713546681079634</v>
      </c>
      <c r="M6" s="50">
        <v>0.72997076504367908</v>
      </c>
      <c r="N6" s="37">
        <v>0.72864050886158338</v>
      </c>
      <c r="O6" s="37">
        <v>0.86156006691780307</v>
      </c>
      <c r="P6" s="50">
        <v>0.77450843964677119</v>
      </c>
      <c r="Q6" s="37">
        <v>0.70830376677955087</v>
      </c>
      <c r="R6" s="50">
        <v>0.68113085901909132</v>
      </c>
      <c r="S6" s="37">
        <v>0.6711186620691777</v>
      </c>
      <c r="T6" s="50">
        <v>0.55443005132124556</v>
      </c>
      <c r="U6" s="37">
        <v>0.67237125241997331</v>
      </c>
      <c r="V6" s="37">
        <v>0.75503778022589296</v>
      </c>
      <c r="W6" s="37">
        <v>0.74076734283161116</v>
      </c>
      <c r="X6" s="50">
        <v>0.65922141480414675</v>
      </c>
      <c r="Y6" s="37">
        <v>0.64413674943016619</v>
      </c>
      <c r="Z6" s="37">
        <v>0.63977627447182928</v>
      </c>
      <c r="AA6" s="37">
        <v>0.73186140017584433</v>
      </c>
      <c r="AB6" s="37">
        <v>0.61276045223190057</v>
      </c>
      <c r="AC6" s="37">
        <v>0.67868848680602045</v>
      </c>
      <c r="AD6" s="37">
        <v>0.65638497777380889</v>
      </c>
      <c r="AE6" s="50">
        <v>0.69909313169936493</v>
      </c>
      <c r="AF6" s="37">
        <v>0.64643029466321666</v>
      </c>
      <c r="AG6" s="50">
        <v>0.65242291091177251</v>
      </c>
      <c r="AH6" s="37">
        <v>0.66260205186589427</v>
      </c>
      <c r="AI6" s="37">
        <v>0.7131149123047561</v>
      </c>
      <c r="AJ6" s="37">
        <v>0.7283897391020997</v>
      </c>
      <c r="AK6" s="37">
        <v>0.70789079048639858</v>
      </c>
      <c r="AL6" s="50">
        <v>0.71867147810713916</v>
      </c>
      <c r="AM6" s="37">
        <v>0.72538208207282207</v>
      </c>
      <c r="AN6" s="37">
        <v>0.70809797137023256</v>
      </c>
      <c r="AO6" s="37">
        <v>0.61947766040856633</v>
      </c>
      <c r="AP6" s="37">
        <v>0.60829841729171308</v>
      </c>
      <c r="AQ6" s="43">
        <v>0.6297529545787931</v>
      </c>
    </row>
    <row r="7" spans="1:43" ht="20" customHeight="1" x14ac:dyDescent="0.25">
      <c r="A7" s="84"/>
      <c r="B7" s="44">
        <v>1387</v>
      </c>
      <c r="C7" s="38">
        <v>195</v>
      </c>
      <c r="D7" s="38">
        <v>281</v>
      </c>
      <c r="E7" s="38">
        <v>145</v>
      </c>
      <c r="F7" s="38">
        <v>222</v>
      </c>
      <c r="G7" s="38">
        <v>129</v>
      </c>
      <c r="H7" s="51">
        <v>239</v>
      </c>
      <c r="I7" s="38">
        <v>363</v>
      </c>
      <c r="J7" s="38">
        <v>147</v>
      </c>
      <c r="K7" s="38">
        <v>76</v>
      </c>
      <c r="L7" s="38">
        <v>124</v>
      </c>
      <c r="M7" s="51">
        <v>417</v>
      </c>
      <c r="N7" s="38">
        <v>318</v>
      </c>
      <c r="O7" s="38">
        <v>113</v>
      </c>
      <c r="P7" s="51">
        <v>545</v>
      </c>
      <c r="Q7" s="38">
        <v>509</v>
      </c>
      <c r="R7" s="51">
        <v>673</v>
      </c>
      <c r="S7" s="38">
        <v>708</v>
      </c>
      <c r="T7" s="51">
        <v>311</v>
      </c>
      <c r="U7" s="38">
        <v>334</v>
      </c>
      <c r="V7" s="38">
        <v>383</v>
      </c>
      <c r="W7" s="38">
        <v>360</v>
      </c>
      <c r="X7" s="51">
        <v>315</v>
      </c>
      <c r="Y7" s="38">
        <v>213</v>
      </c>
      <c r="Z7" s="38">
        <v>170</v>
      </c>
      <c r="AA7" s="38">
        <v>479</v>
      </c>
      <c r="AB7" s="38">
        <v>59</v>
      </c>
      <c r="AC7" s="38">
        <v>115</v>
      </c>
      <c r="AD7" s="38">
        <v>36</v>
      </c>
      <c r="AE7" s="51">
        <v>826</v>
      </c>
      <c r="AF7" s="38">
        <v>561</v>
      </c>
      <c r="AG7" s="51">
        <v>264</v>
      </c>
      <c r="AH7" s="38">
        <v>245</v>
      </c>
      <c r="AI7" s="38">
        <v>206</v>
      </c>
      <c r="AJ7" s="38">
        <v>262</v>
      </c>
      <c r="AK7" s="38">
        <v>268</v>
      </c>
      <c r="AL7" s="51">
        <v>873</v>
      </c>
      <c r="AM7" s="38">
        <v>539</v>
      </c>
      <c r="AN7" s="38">
        <v>334</v>
      </c>
      <c r="AO7" s="38">
        <v>435</v>
      </c>
      <c r="AP7" s="38">
        <v>204</v>
      </c>
      <c r="AQ7" s="44">
        <v>230</v>
      </c>
    </row>
    <row r="8" spans="1:43" ht="20" customHeight="1" x14ac:dyDescent="0.25">
      <c r="A8" s="83" t="s">
        <v>272</v>
      </c>
      <c r="B8" s="45">
        <v>0.15030504858252156</v>
      </c>
      <c r="C8" s="39">
        <v>0.14138245119214493</v>
      </c>
      <c r="D8" s="39">
        <v>0.18131375845874265</v>
      </c>
      <c r="E8" s="39">
        <v>0.10335945722837415</v>
      </c>
      <c r="F8" s="39">
        <v>0.18394132115203157</v>
      </c>
      <c r="G8" s="39">
        <v>0.14020966152707154</v>
      </c>
      <c r="H8" s="52">
        <v>0.13600715251919143</v>
      </c>
      <c r="I8" s="39">
        <v>0.13278684435949259</v>
      </c>
      <c r="J8" s="39">
        <v>7.1075596997934601E-2</v>
      </c>
      <c r="K8" s="39">
        <v>0.1204874562158354</v>
      </c>
      <c r="L8" s="39">
        <v>0.17742834102342261</v>
      </c>
      <c r="M8" s="52">
        <v>0.13127205163348787</v>
      </c>
      <c r="N8" s="39">
        <v>0.14309297904792431</v>
      </c>
      <c r="O8" s="39">
        <v>5.2750309151659819E-2</v>
      </c>
      <c r="P8" s="52">
        <v>9.4312772203647366E-2</v>
      </c>
      <c r="Q8" s="39">
        <v>0.1562435093348519</v>
      </c>
      <c r="R8" s="52">
        <v>0.17141490756358591</v>
      </c>
      <c r="S8" s="39">
        <v>0.13151412435398466</v>
      </c>
      <c r="T8" s="52">
        <v>0.23475198152410204</v>
      </c>
      <c r="U8" s="39">
        <v>0.16794869808667681</v>
      </c>
      <c r="V8" s="39">
        <v>9.1142006445798313E-2</v>
      </c>
      <c r="W8" s="39">
        <v>9.6648480228579636E-2</v>
      </c>
      <c r="X8" s="52">
        <v>0.13945324247994773</v>
      </c>
      <c r="Y8" s="39">
        <v>0.19524057867450975</v>
      </c>
      <c r="Z8" s="39">
        <v>0.19407690505327913</v>
      </c>
      <c r="AA8" s="39">
        <v>0.12247634793445643</v>
      </c>
      <c r="AB8" s="39">
        <v>0.18030543666754389</v>
      </c>
      <c r="AC8" s="39">
        <v>0.10350227235835031</v>
      </c>
      <c r="AD8" s="39">
        <v>0.1856965768670025</v>
      </c>
      <c r="AE8" s="52">
        <v>0.151274102214702</v>
      </c>
      <c r="AF8" s="39">
        <v>0.14898566960115553</v>
      </c>
      <c r="AG8" s="52">
        <v>0.11897761234800383</v>
      </c>
      <c r="AH8" s="39">
        <v>0.17397382511411796</v>
      </c>
      <c r="AI8" s="39">
        <v>0.15116089455087123</v>
      </c>
      <c r="AJ8" s="39">
        <v>0.14924357806681615</v>
      </c>
      <c r="AK8" s="39">
        <v>0.16516595946058885</v>
      </c>
      <c r="AL8" s="52">
        <v>0.14387510012687574</v>
      </c>
      <c r="AM8" s="39">
        <v>0.13530093242690311</v>
      </c>
      <c r="AN8" s="39">
        <v>0.15738491539873953</v>
      </c>
      <c r="AO8" s="39">
        <v>0.16419273337345278</v>
      </c>
      <c r="AP8" s="39">
        <v>0.16110318035181465</v>
      </c>
      <c r="AQ8" s="45">
        <v>0.16703246642335703</v>
      </c>
    </row>
    <row r="9" spans="1:43" ht="20" customHeight="1" x14ac:dyDescent="0.25">
      <c r="A9" s="83"/>
      <c r="B9" s="46">
        <v>308</v>
      </c>
      <c r="C9" s="40">
        <v>37</v>
      </c>
      <c r="D9" s="40">
        <v>73</v>
      </c>
      <c r="E9" s="40">
        <v>18</v>
      </c>
      <c r="F9" s="40">
        <v>65</v>
      </c>
      <c r="G9" s="40">
        <v>25</v>
      </c>
      <c r="H9" s="53">
        <v>45</v>
      </c>
      <c r="I9" s="40">
        <v>63</v>
      </c>
      <c r="J9" s="40">
        <v>12</v>
      </c>
      <c r="K9" s="40">
        <v>11</v>
      </c>
      <c r="L9" s="40">
        <v>36</v>
      </c>
      <c r="M9" s="53">
        <v>75</v>
      </c>
      <c r="N9" s="40">
        <v>62</v>
      </c>
      <c r="O9" s="40">
        <v>7</v>
      </c>
      <c r="P9" s="53">
        <v>66</v>
      </c>
      <c r="Q9" s="40">
        <v>112</v>
      </c>
      <c r="R9" s="53">
        <v>169</v>
      </c>
      <c r="S9" s="40">
        <v>139</v>
      </c>
      <c r="T9" s="53">
        <v>132</v>
      </c>
      <c r="U9" s="40">
        <v>83</v>
      </c>
      <c r="V9" s="40">
        <v>46</v>
      </c>
      <c r="W9" s="40">
        <v>47</v>
      </c>
      <c r="X9" s="53">
        <v>67</v>
      </c>
      <c r="Y9" s="40">
        <v>64</v>
      </c>
      <c r="Z9" s="40">
        <v>52</v>
      </c>
      <c r="AA9" s="40">
        <v>80</v>
      </c>
      <c r="AB9" s="40">
        <v>17</v>
      </c>
      <c r="AC9" s="40">
        <v>18</v>
      </c>
      <c r="AD9" s="40">
        <v>10</v>
      </c>
      <c r="AE9" s="53">
        <v>179</v>
      </c>
      <c r="AF9" s="40">
        <v>129</v>
      </c>
      <c r="AG9" s="53">
        <v>48</v>
      </c>
      <c r="AH9" s="40">
        <v>64</v>
      </c>
      <c r="AI9" s="40">
        <v>44</v>
      </c>
      <c r="AJ9" s="40">
        <v>54</v>
      </c>
      <c r="AK9" s="40">
        <v>62</v>
      </c>
      <c r="AL9" s="53">
        <v>175</v>
      </c>
      <c r="AM9" s="40">
        <v>101</v>
      </c>
      <c r="AN9" s="40">
        <v>74</v>
      </c>
      <c r="AO9" s="40">
        <v>115</v>
      </c>
      <c r="AP9" s="40">
        <v>54</v>
      </c>
      <c r="AQ9" s="46">
        <v>61</v>
      </c>
    </row>
    <row r="10" spans="1:43" ht="20" customHeight="1" x14ac:dyDescent="0.25">
      <c r="A10" s="84" t="s">
        <v>273</v>
      </c>
      <c r="B10" s="47">
        <v>0.17290228563906221</v>
      </c>
      <c r="C10" s="41">
        <v>0.11533397765500585</v>
      </c>
      <c r="D10" s="41">
        <v>0.12007885695536392</v>
      </c>
      <c r="E10" s="41">
        <v>7.5846775697308855E-2</v>
      </c>
      <c r="F10" s="41">
        <v>0.1876598921673055</v>
      </c>
      <c r="G10" s="41">
        <v>0.14003270932601294</v>
      </c>
      <c r="H10" s="54">
        <v>0.14672696880470873</v>
      </c>
      <c r="I10" s="41">
        <v>9.9851163451926836E-2</v>
      </c>
      <c r="J10" s="41">
        <v>7.320257174994714E-2</v>
      </c>
      <c r="K10" s="41">
        <v>7.1986582508062544E-2</v>
      </c>
      <c r="L10" s="41">
        <v>0.20543619216578077</v>
      </c>
      <c r="M10" s="54">
        <v>0.13875718332283291</v>
      </c>
      <c r="N10" s="41">
        <v>0.12826651209049197</v>
      </c>
      <c r="O10" s="41">
        <v>8.5689623930537306E-2</v>
      </c>
      <c r="P10" s="54">
        <v>0.13117878814958231</v>
      </c>
      <c r="Q10" s="41">
        <v>0.13545272388559693</v>
      </c>
      <c r="R10" s="54">
        <v>0.14745423341732261</v>
      </c>
      <c r="S10" s="41">
        <v>0.19736721357683823</v>
      </c>
      <c r="T10" s="54">
        <v>0.21081796715465298</v>
      </c>
      <c r="U10" s="41">
        <v>0.15968004949334971</v>
      </c>
      <c r="V10" s="41">
        <v>0.15382021332830781</v>
      </c>
      <c r="W10" s="41">
        <v>0.16258417693980973</v>
      </c>
      <c r="X10" s="54">
        <v>0.20132534271590605</v>
      </c>
      <c r="Y10" s="41">
        <v>0.16062267189532464</v>
      </c>
      <c r="Z10" s="41">
        <v>0.16614682047489154</v>
      </c>
      <c r="AA10" s="41">
        <v>0.14566225188969914</v>
      </c>
      <c r="AB10" s="41">
        <v>0.20693411110055518</v>
      </c>
      <c r="AC10" s="41">
        <v>0.21780924083562883</v>
      </c>
      <c r="AD10" s="41">
        <v>0.15791844535918859</v>
      </c>
      <c r="AE10" s="54">
        <v>0.14963276608593246</v>
      </c>
      <c r="AF10" s="41">
        <v>0.20458403573562906</v>
      </c>
      <c r="AG10" s="54">
        <v>0.22859947674022346</v>
      </c>
      <c r="AH10" s="41">
        <v>0.16342412301998863</v>
      </c>
      <c r="AI10" s="41">
        <v>0.13572419314437223</v>
      </c>
      <c r="AJ10" s="41">
        <v>0.12236668283108408</v>
      </c>
      <c r="AK10" s="41">
        <v>0.12694325005301227</v>
      </c>
      <c r="AL10" s="54">
        <v>0.13745342176598555</v>
      </c>
      <c r="AM10" s="41">
        <v>0.13931698550027433</v>
      </c>
      <c r="AN10" s="41">
        <v>0.13451711323102772</v>
      </c>
      <c r="AO10" s="41">
        <v>0.21632960621798147</v>
      </c>
      <c r="AP10" s="41">
        <v>0.23059840235647197</v>
      </c>
      <c r="AQ10" s="47">
        <v>0.20321457899784934</v>
      </c>
    </row>
    <row r="11" spans="1:43" ht="20" customHeight="1" x14ac:dyDescent="0.25">
      <c r="A11" s="92"/>
      <c r="B11" s="59">
        <v>354</v>
      </c>
      <c r="C11" s="58">
        <v>30</v>
      </c>
      <c r="D11" s="58">
        <v>48</v>
      </c>
      <c r="E11" s="58">
        <v>13</v>
      </c>
      <c r="F11" s="58">
        <v>66</v>
      </c>
      <c r="G11" s="58">
        <v>25</v>
      </c>
      <c r="H11" s="60">
        <v>49</v>
      </c>
      <c r="I11" s="58">
        <v>47</v>
      </c>
      <c r="J11" s="58">
        <v>13</v>
      </c>
      <c r="K11" s="58">
        <v>7</v>
      </c>
      <c r="L11" s="58">
        <v>41</v>
      </c>
      <c r="M11" s="60">
        <v>79</v>
      </c>
      <c r="N11" s="58">
        <v>56</v>
      </c>
      <c r="O11" s="58">
        <v>11</v>
      </c>
      <c r="P11" s="60">
        <v>92</v>
      </c>
      <c r="Q11" s="58">
        <v>97</v>
      </c>
      <c r="R11" s="60">
        <v>146</v>
      </c>
      <c r="S11" s="58">
        <v>208</v>
      </c>
      <c r="T11" s="60">
        <v>118</v>
      </c>
      <c r="U11" s="58">
        <v>79</v>
      </c>
      <c r="V11" s="58">
        <v>78</v>
      </c>
      <c r="W11" s="58">
        <v>79</v>
      </c>
      <c r="X11" s="60">
        <v>96</v>
      </c>
      <c r="Y11" s="58">
        <v>53</v>
      </c>
      <c r="Z11" s="58">
        <v>44</v>
      </c>
      <c r="AA11" s="58">
        <v>95</v>
      </c>
      <c r="AB11" s="58">
        <v>20</v>
      </c>
      <c r="AC11" s="58">
        <v>37</v>
      </c>
      <c r="AD11" s="58">
        <v>9</v>
      </c>
      <c r="AE11" s="60">
        <v>177</v>
      </c>
      <c r="AF11" s="58">
        <v>178</v>
      </c>
      <c r="AG11" s="60">
        <v>93</v>
      </c>
      <c r="AH11" s="58">
        <v>61</v>
      </c>
      <c r="AI11" s="58">
        <v>39</v>
      </c>
      <c r="AJ11" s="58">
        <v>44</v>
      </c>
      <c r="AK11" s="58">
        <v>48</v>
      </c>
      <c r="AL11" s="60">
        <v>167</v>
      </c>
      <c r="AM11" s="58">
        <v>104</v>
      </c>
      <c r="AN11" s="58">
        <v>63</v>
      </c>
      <c r="AO11" s="58">
        <v>152</v>
      </c>
      <c r="AP11" s="58">
        <v>78</v>
      </c>
      <c r="AQ11" s="59">
        <v>74</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1" display="Return to index" xr:uid="{F7BF6A27-2224-4B21-8395-F2CDAC0C9DEB}"/>
  </hyperlinks>
  <pageMargins left="0.7" right="0.7" top="0.75" bottom="0.75" header="0.3" footer="0.3"/>
  <headerFooter alignWithMargins="0"/>
  <drawing r:id="rId1"/>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282</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271</v>
      </c>
      <c r="B6" s="43">
        <v>0.6401399283671716</v>
      </c>
      <c r="C6" s="37">
        <v>0.68510061865132965</v>
      </c>
      <c r="D6" s="37">
        <v>0.66766110681408475</v>
      </c>
      <c r="E6" s="37">
        <v>0.76455569190033368</v>
      </c>
      <c r="F6" s="37">
        <v>0.60286217954666665</v>
      </c>
      <c r="G6" s="37">
        <v>0.68401508322350058</v>
      </c>
      <c r="H6" s="50">
        <v>0.68736652725086711</v>
      </c>
      <c r="I6" s="37">
        <v>0.72038928228890708</v>
      </c>
      <c r="J6" s="37">
        <v>0.79297152269232296</v>
      </c>
      <c r="K6" s="37">
        <v>0.72193807359113715</v>
      </c>
      <c r="L6" s="37">
        <v>0.61596545962191041</v>
      </c>
      <c r="M6" s="50">
        <v>0.69359803590107261</v>
      </c>
      <c r="N6" s="37">
        <v>0.69833816391507952</v>
      </c>
      <c r="O6" s="37">
        <v>0.79420192682089064</v>
      </c>
      <c r="P6" s="50">
        <v>0.71005233356617881</v>
      </c>
      <c r="Q6" s="37">
        <v>0.68068822335780954</v>
      </c>
      <c r="R6" s="50">
        <v>0.65420965866113434</v>
      </c>
      <c r="S6" s="37">
        <v>0.62510315657383586</v>
      </c>
      <c r="T6" s="50">
        <v>0.50363096963774634</v>
      </c>
      <c r="U6" s="37">
        <v>0.65764305417621383</v>
      </c>
      <c r="V6" s="37">
        <v>0.70870457710227275</v>
      </c>
      <c r="W6" s="37">
        <v>0.70816820671460401</v>
      </c>
      <c r="X6" s="50">
        <v>0.63608241304080904</v>
      </c>
      <c r="Y6" s="37">
        <v>0.61162746755587738</v>
      </c>
      <c r="Z6" s="37">
        <v>0.63417838450071151</v>
      </c>
      <c r="AA6" s="37">
        <v>0.68561976478165687</v>
      </c>
      <c r="AB6" s="37">
        <v>0.54512063754695961</v>
      </c>
      <c r="AC6" s="37">
        <v>0.61503619993565239</v>
      </c>
      <c r="AD6" s="37">
        <v>0.57911503689440691</v>
      </c>
      <c r="AE6" s="50">
        <v>0.67111537037171598</v>
      </c>
      <c r="AF6" s="37">
        <v>0.59796646576181156</v>
      </c>
      <c r="AG6" s="50">
        <v>0.62529947364045135</v>
      </c>
      <c r="AH6" s="37">
        <v>0.62874912244117309</v>
      </c>
      <c r="AI6" s="37">
        <v>0.66246537288278318</v>
      </c>
      <c r="AJ6" s="37">
        <v>0.66156636451922579</v>
      </c>
      <c r="AK6" s="37">
        <v>0.67522115845038388</v>
      </c>
      <c r="AL6" s="50">
        <v>0.67919939077744085</v>
      </c>
      <c r="AM6" s="37">
        <v>0.68786902065291866</v>
      </c>
      <c r="AN6" s="37">
        <v>0.66553916133108471</v>
      </c>
      <c r="AO6" s="37">
        <v>0.60609713437362667</v>
      </c>
      <c r="AP6" s="37">
        <v>0.56684564668156701</v>
      </c>
      <c r="AQ6" s="43">
        <v>0.64217476310387123</v>
      </c>
    </row>
    <row r="7" spans="1:43" ht="20" customHeight="1" x14ac:dyDescent="0.25">
      <c r="A7" s="84"/>
      <c r="B7" s="44">
        <v>1312</v>
      </c>
      <c r="C7" s="38">
        <v>180</v>
      </c>
      <c r="D7" s="38">
        <v>268</v>
      </c>
      <c r="E7" s="38">
        <v>135</v>
      </c>
      <c r="F7" s="38">
        <v>213</v>
      </c>
      <c r="G7" s="38">
        <v>123</v>
      </c>
      <c r="H7" s="51">
        <v>229</v>
      </c>
      <c r="I7" s="38">
        <v>341</v>
      </c>
      <c r="J7" s="38">
        <v>136</v>
      </c>
      <c r="K7" s="38">
        <v>68</v>
      </c>
      <c r="L7" s="38">
        <v>124</v>
      </c>
      <c r="M7" s="51">
        <v>396</v>
      </c>
      <c r="N7" s="38">
        <v>304</v>
      </c>
      <c r="O7" s="38">
        <v>104</v>
      </c>
      <c r="P7" s="51">
        <v>500</v>
      </c>
      <c r="Q7" s="38">
        <v>489</v>
      </c>
      <c r="R7" s="51">
        <v>647</v>
      </c>
      <c r="S7" s="38">
        <v>659</v>
      </c>
      <c r="T7" s="51">
        <v>282</v>
      </c>
      <c r="U7" s="38">
        <v>326</v>
      </c>
      <c r="V7" s="38">
        <v>360</v>
      </c>
      <c r="W7" s="38">
        <v>344</v>
      </c>
      <c r="X7" s="51">
        <v>304</v>
      </c>
      <c r="Y7" s="38">
        <v>202</v>
      </c>
      <c r="Z7" s="38">
        <v>169</v>
      </c>
      <c r="AA7" s="38">
        <v>448</v>
      </c>
      <c r="AB7" s="38">
        <v>53</v>
      </c>
      <c r="AC7" s="38">
        <v>105</v>
      </c>
      <c r="AD7" s="38">
        <v>32</v>
      </c>
      <c r="AE7" s="51">
        <v>793</v>
      </c>
      <c r="AF7" s="38">
        <v>519</v>
      </c>
      <c r="AG7" s="51">
        <v>253</v>
      </c>
      <c r="AH7" s="38">
        <v>233</v>
      </c>
      <c r="AI7" s="38">
        <v>191</v>
      </c>
      <c r="AJ7" s="38">
        <v>238</v>
      </c>
      <c r="AK7" s="38">
        <v>256</v>
      </c>
      <c r="AL7" s="51">
        <v>825</v>
      </c>
      <c r="AM7" s="38">
        <v>511</v>
      </c>
      <c r="AN7" s="38">
        <v>314</v>
      </c>
      <c r="AO7" s="38">
        <v>425</v>
      </c>
      <c r="AP7" s="38">
        <v>191</v>
      </c>
      <c r="AQ7" s="44">
        <v>235</v>
      </c>
    </row>
    <row r="8" spans="1:43" ht="20" customHeight="1" x14ac:dyDescent="0.25">
      <c r="A8" s="83" t="s">
        <v>272</v>
      </c>
      <c r="B8" s="45">
        <v>0.17654688384488296</v>
      </c>
      <c r="C8" s="39">
        <v>0.1746007811358434</v>
      </c>
      <c r="D8" s="39">
        <v>0.19297011928687738</v>
      </c>
      <c r="E8" s="39">
        <v>0.11114900631643168</v>
      </c>
      <c r="F8" s="39">
        <v>0.20668638663175912</v>
      </c>
      <c r="G8" s="39">
        <v>0.13433664348671029</v>
      </c>
      <c r="H8" s="52">
        <v>0.16744715369485116</v>
      </c>
      <c r="I8" s="39">
        <v>0.15510310217367265</v>
      </c>
      <c r="J8" s="39">
        <v>0.11165646673291539</v>
      </c>
      <c r="K8" s="39">
        <v>0.15191625029980935</v>
      </c>
      <c r="L8" s="39">
        <v>0.17817691762863816</v>
      </c>
      <c r="M8" s="52">
        <v>0.15668186039734899</v>
      </c>
      <c r="N8" s="39">
        <v>0.15900061788793798</v>
      </c>
      <c r="O8" s="39">
        <v>7.5146676714736918E-2</v>
      </c>
      <c r="P8" s="52">
        <v>0.14859432220846963</v>
      </c>
      <c r="Q8" s="39">
        <v>0.16361487897342269</v>
      </c>
      <c r="R8" s="52">
        <v>0.19701044813426666</v>
      </c>
      <c r="S8" s="39">
        <v>0.15853512467607478</v>
      </c>
      <c r="T8" s="52">
        <v>0.28890131749461007</v>
      </c>
      <c r="U8" s="39">
        <v>0.16957974804959342</v>
      </c>
      <c r="V8" s="39">
        <v>0.11801805403471971</v>
      </c>
      <c r="W8" s="39">
        <v>0.11515035718013113</v>
      </c>
      <c r="X8" s="52">
        <v>0.16227349592402715</v>
      </c>
      <c r="Y8" s="39">
        <v>0.20239331357846208</v>
      </c>
      <c r="Z8" s="39">
        <v>0.18208743879430739</v>
      </c>
      <c r="AA8" s="39">
        <v>0.1594592853124962</v>
      </c>
      <c r="AB8" s="39">
        <v>0.23808276128876316</v>
      </c>
      <c r="AC8" s="39">
        <v>0.16062453964789611</v>
      </c>
      <c r="AD8" s="39">
        <v>0.2626393150613483</v>
      </c>
      <c r="AE8" s="52">
        <v>0.16956229466553085</v>
      </c>
      <c r="AF8" s="39">
        <v>0.18605649182807241</v>
      </c>
      <c r="AG8" s="52">
        <v>0.14592557746576079</v>
      </c>
      <c r="AH8" s="39">
        <v>0.1954366127261202</v>
      </c>
      <c r="AI8" s="39">
        <v>0.1692935682922819</v>
      </c>
      <c r="AJ8" s="39">
        <v>0.20469220146605366</v>
      </c>
      <c r="AK8" s="39">
        <v>0.19761479790482775</v>
      </c>
      <c r="AL8" s="52">
        <v>0.16527500048241428</v>
      </c>
      <c r="AM8" s="39">
        <v>0.15347631258906666</v>
      </c>
      <c r="AN8" s="39">
        <v>0.18386550389535883</v>
      </c>
      <c r="AO8" s="39">
        <v>0.18682134204572512</v>
      </c>
      <c r="AP8" s="39">
        <v>0.21453688661722456</v>
      </c>
      <c r="AQ8" s="45">
        <v>0.16134686487554054</v>
      </c>
    </row>
    <row r="9" spans="1:43" ht="20" customHeight="1" x14ac:dyDescent="0.25">
      <c r="A9" s="83"/>
      <c r="B9" s="46">
        <v>362</v>
      </c>
      <c r="C9" s="40">
        <v>46</v>
      </c>
      <c r="D9" s="40">
        <v>77</v>
      </c>
      <c r="E9" s="40">
        <v>20</v>
      </c>
      <c r="F9" s="40">
        <v>73</v>
      </c>
      <c r="G9" s="40">
        <v>24</v>
      </c>
      <c r="H9" s="53">
        <v>56</v>
      </c>
      <c r="I9" s="40">
        <v>73</v>
      </c>
      <c r="J9" s="40">
        <v>19</v>
      </c>
      <c r="K9" s="40">
        <v>14</v>
      </c>
      <c r="L9" s="40">
        <v>36</v>
      </c>
      <c r="M9" s="53">
        <v>89</v>
      </c>
      <c r="N9" s="40">
        <v>69</v>
      </c>
      <c r="O9" s="40">
        <v>10</v>
      </c>
      <c r="P9" s="53">
        <v>105</v>
      </c>
      <c r="Q9" s="40">
        <v>117</v>
      </c>
      <c r="R9" s="53">
        <v>195</v>
      </c>
      <c r="S9" s="40">
        <v>167</v>
      </c>
      <c r="T9" s="53">
        <v>162</v>
      </c>
      <c r="U9" s="40">
        <v>84</v>
      </c>
      <c r="V9" s="40">
        <v>60</v>
      </c>
      <c r="W9" s="40">
        <v>56</v>
      </c>
      <c r="X9" s="53">
        <v>78</v>
      </c>
      <c r="Y9" s="40">
        <v>67</v>
      </c>
      <c r="Z9" s="40">
        <v>49</v>
      </c>
      <c r="AA9" s="40">
        <v>104</v>
      </c>
      <c r="AB9" s="40">
        <v>23</v>
      </c>
      <c r="AC9" s="40">
        <v>27</v>
      </c>
      <c r="AD9" s="40">
        <v>15</v>
      </c>
      <c r="AE9" s="53">
        <v>200</v>
      </c>
      <c r="AF9" s="40">
        <v>162</v>
      </c>
      <c r="AG9" s="53">
        <v>59</v>
      </c>
      <c r="AH9" s="40">
        <v>72</v>
      </c>
      <c r="AI9" s="40">
        <v>49</v>
      </c>
      <c r="AJ9" s="40">
        <v>74</v>
      </c>
      <c r="AK9" s="40">
        <v>75</v>
      </c>
      <c r="AL9" s="53">
        <v>201</v>
      </c>
      <c r="AM9" s="40">
        <v>114</v>
      </c>
      <c r="AN9" s="40">
        <v>87</v>
      </c>
      <c r="AO9" s="40">
        <v>131</v>
      </c>
      <c r="AP9" s="40">
        <v>72</v>
      </c>
      <c r="AQ9" s="46">
        <v>59</v>
      </c>
    </row>
    <row r="10" spans="1:43" ht="20" customHeight="1" x14ac:dyDescent="0.25">
      <c r="A10" s="84" t="s">
        <v>273</v>
      </c>
      <c r="B10" s="47">
        <v>0.18331318778794428</v>
      </c>
      <c r="C10" s="41">
        <v>0.14029860021282706</v>
      </c>
      <c r="D10" s="41">
        <v>0.13936877389903687</v>
      </c>
      <c r="E10" s="41">
        <v>0.1242953017832344</v>
      </c>
      <c r="F10" s="41">
        <v>0.19045143382157417</v>
      </c>
      <c r="G10" s="41">
        <v>0.18164827328978905</v>
      </c>
      <c r="H10" s="54">
        <v>0.14518631905428192</v>
      </c>
      <c r="I10" s="41">
        <v>0.12450761553741996</v>
      </c>
      <c r="J10" s="41">
        <v>9.5372010574761634E-2</v>
      </c>
      <c r="K10" s="41">
        <v>0.12614567610905347</v>
      </c>
      <c r="L10" s="41">
        <v>0.20585762274945146</v>
      </c>
      <c r="M10" s="54">
        <v>0.1497201037015784</v>
      </c>
      <c r="N10" s="41">
        <v>0.14266121819698177</v>
      </c>
      <c r="O10" s="41">
        <v>0.13065139646437254</v>
      </c>
      <c r="P10" s="54">
        <v>0.14135334422535245</v>
      </c>
      <c r="Q10" s="41">
        <v>0.1556968976687674</v>
      </c>
      <c r="R10" s="54">
        <v>0.14877989320459911</v>
      </c>
      <c r="S10" s="41">
        <v>0.21636171875009022</v>
      </c>
      <c r="T10" s="54">
        <v>0.20746771286764382</v>
      </c>
      <c r="U10" s="41">
        <v>0.17277719777419198</v>
      </c>
      <c r="V10" s="41">
        <v>0.17327736886300671</v>
      </c>
      <c r="W10" s="41">
        <v>0.17668143610526502</v>
      </c>
      <c r="X10" s="54">
        <v>0.20164409103516423</v>
      </c>
      <c r="Y10" s="41">
        <v>0.18597921886566102</v>
      </c>
      <c r="Z10" s="41">
        <v>0.18373417670498096</v>
      </c>
      <c r="AA10" s="41">
        <v>0.15492094990584673</v>
      </c>
      <c r="AB10" s="41">
        <v>0.21679660116427676</v>
      </c>
      <c r="AC10" s="41">
        <v>0.22433926041645097</v>
      </c>
      <c r="AD10" s="41">
        <v>0.15824564804424493</v>
      </c>
      <c r="AE10" s="54">
        <v>0.15932233496275244</v>
      </c>
      <c r="AF10" s="41">
        <v>0.21597704241011739</v>
      </c>
      <c r="AG10" s="54">
        <v>0.22877494889378761</v>
      </c>
      <c r="AH10" s="41">
        <v>0.17581426483270757</v>
      </c>
      <c r="AI10" s="41">
        <v>0.16824105882493459</v>
      </c>
      <c r="AJ10" s="41">
        <v>0.13374143401472069</v>
      </c>
      <c r="AK10" s="41">
        <v>0.12716404364478801</v>
      </c>
      <c r="AL10" s="54">
        <v>0.15552560874014534</v>
      </c>
      <c r="AM10" s="41">
        <v>0.15865466675801382</v>
      </c>
      <c r="AN10" s="41">
        <v>0.15059533477355522</v>
      </c>
      <c r="AO10" s="41">
        <v>0.20708152358064882</v>
      </c>
      <c r="AP10" s="41">
        <v>0.21861746670120802</v>
      </c>
      <c r="AQ10" s="47">
        <v>0.19647837202058763</v>
      </c>
    </row>
    <row r="11" spans="1:43" ht="20" customHeight="1" x14ac:dyDescent="0.25">
      <c r="A11" s="92"/>
      <c r="B11" s="59">
        <v>376</v>
      </c>
      <c r="C11" s="58">
        <v>37</v>
      </c>
      <c r="D11" s="58">
        <v>56</v>
      </c>
      <c r="E11" s="58">
        <v>22</v>
      </c>
      <c r="F11" s="58">
        <v>67</v>
      </c>
      <c r="G11" s="58">
        <v>33</v>
      </c>
      <c r="H11" s="60">
        <v>48</v>
      </c>
      <c r="I11" s="58">
        <v>59</v>
      </c>
      <c r="J11" s="58">
        <v>16</v>
      </c>
      <c r="K11" s="58">
        <v>12</v>
      </c>
      <c r="L11" s="58">
        <v>41</v>
      </c>
      <c r="M11" s="60">
        <v>85</v>
      </c>
      <c r="N11" s="58">
        <v>62</v>
      </c>
      <c r="O11" s="58">
        <v>17</v>
      </c>
      <c r="P11" s="60">
        <v>99</v>
      </c>
      <c r="Q11" s="58">
        <v>112</v>
      </c>
      <c r="R11" s="60">
        <v>147</v>
      </c>
      <c r="S11" s="58">
        <v>228</v>
      </c>
      <c r="T11" s="60">
        <v>116</v>
      </c>
      <c r="U11" s="58">
        <v>86</v>
      </c>
      <c r="V11" s="58">
        <v>88</v>
      </c>
      <c r="W11" s="58">
        <v>86</v>
      </c>
      <c r="X11" s="60">
        <v>96</v>
      </c>
      <c r="Y11" s="58">
        <v>61</v>
      </c>
      <c r="Z11" s="58">
        <v>49</v>
      </c>
      <c r="AA11" s="58">
        <v>101</v>
      </c>
      <c r="AB11" s="58">
        <v>21</v>
      </c>
      <c r="AC11" s="58">
        <v>38</v>
      </c>
      <c r="AD11" s="58">
        <v>9</v>
      </c>
      <c r="AE11" s="60">
        <v>188</v>
      </c>
      <c r="AF11" s="58">
        <v>187</v>
      </c>
      <c r="AG11" s="60">
        <v>93</v>
      </c>
      <c r="AH11" s="58">
        <v>65</v>
      </c>
      <c r="AI11" s="58">
        <v>48</v>
      </c>
      <c r="AJ11" s="58">
        <v>48</v>
      </c>
      <c r="AK11" s="58">
        <v>48</v>
      </c>
      <c r="AL11" s="60">
        <v>189</v>
      </c>
      <c r="AM11" s="58">
        <v>118</v>
      </c>
      <c r="AN11" s="58">
        <v>71</v>
      </c>
      <c r="AO11" s="58">
        <v>145</v>
      </c>
      <c r="AP11" s="58">
        <v>73</v>
      </c>
      <c r="AQ11" s="59">
        <v>72</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2" display="Return to index" xr:uid="{43055A78-04B1-467B-B2B4-2F75281601BD}"/>
  </hyperlinks>
  <pageMargins left="0.7" right="0.7" top="0.75" bottom="0.75" header="0.3" footer="0.3"/>
  <headerFooter alignWithMargins="0"/>
  <drawing r:id="rId1"/>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dimension ref="A1:AQ3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283</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284</v>
      </c>
      <c r="B6" s="43">
        <v>5.5228391883587913E-2</v>
      </c>
      <c r="C6" s="37">
        <v>5.4598899690820782E-2</v>
      </c>
      <c r="D6" s="37">
        <v>5.1003533800460882E-2</v>
      </c>
      <c r="E6" s="37">
        <v>2.6408455538293123E-2</v>
      </c>
      <c r="F6" s="37">
        <v>4.7919638300474687E-2</v>
      </c>
      <c r="G6" s="37">
        <v>7.902822050762881E-2</v>
      </c>
      <c r="H6" s="50">
        <v>3.8713920392343712E-2</v>
      </c>
      <c r="I6" s="37">
        <v>4.0695260489358918E-2</v>
      </c>
      <c r="J6" s="37">
        <v>2.7232834492974371E-2</v>
      </c>
      <c r="K6" s="37">
        <v>8.9755975546253156E-2</v>
      </c>
      <c r="L6" s="37">
        <v>5.4457106615808028E-2</v>
      </c>
      <c r="M6" s="50">
        <v>3.5149758387513004E-2</v>
      </c>
      <c r="N6" s="37">
        <v>5.0605986239336119E-2</v>
      </c>
      <c r="O6" s="37">
        <v>1.4952141653393709E-2</v>
      </c>
      <c r="P6" s="50">
        <v>3.372567424187891E-2</v>
      </c>
      <c r="Q6" s="37">
        <v>5.0423470682865866E-2</v>
      </c>
      <c r="R6" s="50">
        <v>5.2898941780148034E-2</v>
      </c>
      <c r="S6" s="37">
        <v>5.6888861806932069E-2</v>
      </c>
      <c r="T6" s="50">
        <v>8.7099884704917419E-2</v>
      </c>
      <c r="U6" s="37">
        <v>7.0934310560855279E-2</v>
      </c>
      <c r="V6" s="37">
        <v>3.2243671604602502E-2</v>
      </c>
      <c r="W6" s="37">
        <v>2.6424939163486778E-2</v>
      </c>
      <c r="X6" s="50">
        <v>4.2281401760640033E-2</v>
      </c>
      <c r="Y6" s="37">
        <v>7.2388087420769576E-2</v>
      </c>
      <c r="Z6" s="37">
        <v>3.7199595927698982E-2</v>
      </c>
      <c r="AA6" s="37">
        <v>5.1939772685148967E-2</v>
      </c>
      <c r="AB6" s="37">
        <v>7.5567256692953069E-2</v>
      </c>
      <c r="AC6" s="37">
        <v>6.6272028709318406E-2</v>
      </c>
      <c r="AD6" s="37">
        <v>0.12093903997744823</v>
      </c>
      <c r="AE6" s="50">
        <v>4.1423376199587129E-2</v>
      </c>
      <c r="AF6" s="37">
        <v>7.4024098257373577E-2</v>
      </c>
      <c r="AG6" s="50">
        <v>0.1160018550480606</v>
      </c>
      <c r="AH6" s="37">
        <v>3.9547418126483873E-2</v>
      </c>
      <c r="AI6" s="37">
        <v>6.7451723842667871E-2</v>
      </c>
      <c r="AJ6" s="37">
        <v>5.4806308908633097E-2</v>
      </c>
      <c r="AK6" s="37">
        <v>1.1571838889293891E-2</v>
      </c>
      <c r="AL6" s="50">
        <v>2.3599103885355847E-2</v>
      </c>
      <c r="AM6" s="37">
        <v>2.5096007249151966E-2</v>
      </c>
      <c r="AN6" s="37">
        <v>2.1240520681439442E-2</v>
      </c>
      <c r="AO6" s="37">
        <v>0.10250260125663996</v>
      </c>
      <c r="AP6" s="37">
        <v>9.1633436662090353E-2</v>
      </c>
      <c r="AQ6" s="43">
        <v>0.11249288972485041</v>
      </c>
    </row>
    <row r="7" spans="1:43" ht="20" customHeight="1" x14ac:dyDescent="0.25">
      <c r="A7" s="84"/>
      <c r="B7" s="44">
        <v>113</v>
      </c>
      <c r="C7" s="38">
        <v>14</v>
      </c>
      <c r="D7" s="38">
        <v>20</v>
      </c>
      <c r="E7" s="38">
        <v>5</v>
      </c>
      <c r="F7" s="38">
        <v>17</v>
      </c>
      <c r="G7" s="38">
        <v>14</v>
      </c>
      <c r="H7" s="51">
        <v>13</v>
      </c>
      <c r="I7" s="38">
        <v>19</v>
      </c>
      <c r="J7" s="38">
        <v>5</v>
      </c>
      <c r="K7" s="38">
        <v>8</v>
      </c>
      <c r="L7" s="38">
        <v>11</v>
      </c>
      <c r="M7" s="51">
        <v>20</v>
      </c>
      <c r="N7" s="38">
        <v>22</v>
      </c>
      <c r="O7" s="38">
        <v>2</v>
      </c>
      <c r="P7" s="51">
        <v>24</v>
      </c>
      <c r="Q7" s="38">
        <v>36</v>
      </c>
      <c r="R7" s="51">
        <v>52</v>
      </c>
      <c r="S7" s="38">
        <v>60</v>
      </c>
      <c r="T7" s="51">
        <v>49</v>
      </c>
      <c r="U7" s="38">
        <v>35</v>
      </c>
      <c r="V7" s="38">
        <v>16</v>
      </c>
      <c r="W7" s="38">
        <v>13</v>
      </c>
      <c r="X7" s="51">
        <v>20</v>
      </c>
      <c r="Y7" s="38">
        <v>24</v>
      </c>
      <c r="Z7" s="38">
        <v>10</v>
      </c>
      <c r="AA7" s="38">
        <v>34</v>
      </c>
      <c r="AB7" s="38">
        <v>7</v>
      </c>
      <c r="AC7" s="38">
        <v>11</v>
      </c>
      <c r="AD7" s="38">
        <v>7</v>
      </c>
      <c r="AE7" s="51">
        <v>49</v>
      </c>
      <c r="AF7" s="38">
        <v>64</v>
      </c>
      <c r="AG7" s="51">
        <v>47</v>
      </c>
      <c r="AH7" s="38">
        <v>15</v>
      </c>
      <c r="AI7" s="38">
        <v>19</v>
      </c>
      <c r="AJ7" s="38">
        <v>20</v>
      </c>
      <c r="AK7" s="38">
        <v>4</v>
      </c>
      <c r="AL7" s="51">
        <v>29</v>
      </c>
      <c r="AM7" s="38">
        <v>19</v>
      </c>
      <c r="AN7" s="38">
        <v>10</v>
      </c>
      <c r="AO7" s="38">
        <v>72</v>
      </c>
      <c r="AP7" s="38">
        <v>31</v>
      </c>
      <c r="AQ7" s="44">
        <v>41</v>
      </c>
    </row>
    <row r="8" spans="1:43" ht="20" customHeight="1" x14ac:dyDescent="0.25">
      <c r="A8" s="83" t="s">
        <v>285</v>
      </c>
      <c r="B8" s="45">
        <v>7.985292761731673E-2</v>
      </c>
      <c r="C8" s="39">
        <v>6.148178434977826E-2</v>
      </c>
      <c r="D8" s="39">
        <v>9.8440898581569097E-2</v>
      </c>
      <c r="E8" s="39">
        <v>8.4121384011151865E-2</v>
      </c>
      <c r="F8" s="39">
        <v>6.8159914096998175E-2</v>
      </c>
      <c r="G8" s="39">
        <v>0.11551777501535671</v>
      </c>
      <c r="H8" s="52">
        <v>3.6302040989514846E-2</v>
      </c>
      <c r="I8" s="39">
        <v>9.9200210640907643E-2</v>
      </c>
      <c r="J8" s="39">
        <v>9.0107917418396841E-2</v>
      </c>
      <c r="K8" s="39">
        <v>0.12341431577693744</v>
      </c>
      <c r="L8" s="39">
        <v>7.5727746111216618E-2</v>
      </c>
      <c r="M8" s="52">
        <v>3.7829951905769058E-2</v>
      </c>
      <c r="N8" s="39">
        <v>0.1160784484313066</v>
      </c>
      <c r="O8" s="39">
        <v>7.8431131846415619E-2</v>
      </c>
      <c r="P8" s="52">
        <v>6.5391470559613737E-2</v>
      </c>
      <c r="Q8" s="39">
        <v>8.4804404249193402E-2</v>
      </c>
      <c r="R8" s="52">
        <v>8.3127747269370306E-2</v>
      </c>
      <c r="S8" s="39">
        <v>7.7311533609950037E-2</v>
      </c>
      <c r="T8" s="52">
        <v>0.11241474291858575</v>
      </c>
      <c r="U8" s="39">
        <v>8.8116425677603458E-2</v>
      </c>
      <c r="V8" s="39">
        <v>5.2673510936898815E-2</v>
      </c>
      <c r="W8" s="39">
        <v>6.2235147636294397E-2</v>
      </c>
      <c r="X8" s="52">
        <v>9.5210477323205825E-2</v>
      </c>
      <c r="Y8" s="39">
        <v>9.4830295353750066E-2</v>
      </c>
      <c r="Z8" s="39">
        <v>0.1032628225706593</v>
      </c>
      <c r="AA8" s="39">
        <v>6.6106730329567473E-2</v>
      </c>
      <c r="AB8" s="39">
        <v>7.3360811933813178E-2</v>
      </c>
      <c r="AC8" s="39">
        <v>3.7938774189927818E-2</v>
      </c>
      <c r="AD8" s="39">
        <v>4.7858047994404657E-2</v>
      </c>
      <c r="AE8" s="52">
        <v>6.3854634935951005E-2</v>
      </c>
      <c r="AF8" s="39">
        <v>0.1016348088265738</v>
      </c>
      <c r="AG8" s="52">
        <v>0.10432169018212185</v>
      </c>
      <c r="AH8" s="39">
        <v>0.1257389358241445</v>
      </c>
      <c r="AI8" s="39">
        <v>7.0319464126567852E-2</v>
      </c>
      <c r="AJ8" s="39">
        <v>6.6731341621527301E-2</v>
      </c>
      <c r="AK8" s="39">
        <v>4.3695938887793308E-2</v>
      </c>
      <c r="AL8" s="52">
        <v>5.1240063636415999E-2</v>
      </c>
      <c r="AM8" s="39">
        <v>5.0924297891154005E-2</v>
      </c>
      <c r="AN8" s="39">
        <v>5.1737597278973979E-2</v>
      </c>
      <c r="AO8" s="39">
        <v>0.12656979224030762</v>
      </c>
      <c r="AP8" s="39">
        <v>0.1112664122386204</v>
      </c>
      <c r="AQ8" s="45">
        <v>0.14063574730295936</v>
      </c>
    </row>
    <row r="9" spans="1:43" ht="20" customHeight="1" x14ac:dyDescent="0.25">
      <c r="A9" s="83"/>
      <c r="B9" s="46">
        <v>164</v>
      </c>
      <c r="C9" s="40">
        <v>16</v>
      </c>
      <c r="D9" s="40">
        <v>40</v>
      </c>
      <c r="E9" s="40">
        <v>15</v>
      </c>
      <c r="F9" s="40">
        <v>24</v>
      </c>
      <c r="G9" s="40">
        <v>21</v>
      </c>
      <c r="H9" s="53">
        <v>12</v>
      </c>
      <c r="I9" s="40">
        <v>47</v>
      </c>
      <c r="J9" s="40">
        <v>15</v>
      </c>
      <c r="K9" s="40">
        <v>12</v>
      </c>
      <c r="L9" s="40">
        <v>15</v>
      </c>
      <c r="M9" s="53">
        <v>22</v>
      </c>
      <c r="N9" s="40">
        <v>51</v>
      </c>
      <c r="O9" s="40">
        <v>10</v>
      </c>
      <c r="P9" s="53">
        <v>46</v>
      </c>
      <c r="Q9" s="40">
        <v>61</v>
      </c>
      <c r="R9" s="53">
        <v>82</v>
      </c>
      <c r="S9" s="40">
        <v>82</v>
      </c>
      <c r="T9" s="53">
        <v>63</v>
      </c>
      <c r="U9" s="40">
        <v>44</v>
      </c>
      <c r="V9" s="40">
        <v>27</v>
      </c>
      <c r="W9" s="40">
        <v>30</v>
      </c>
      <c r="X9" s="53">
        <v>45</v>
      </c>
      <c r="Y9" s="40">
        <v>31</v>
      </c>
      <c r="Z9" s="40">
        <v>28</v>
      </c>
      <c r="AA9" s="40">
        <v>43</v>
      </c>
      <c r="AB9" s="40">
        <v>7</v>
      </c>
      <c r="AC9" s="40">
        <v>6</v>
      </c>
      <c r="AD9" s="40">
        <v>3</v>
      </c>
      <c r="AE9" s="53">
        <v>75</v>
      </c>
      <c r="AF9" s="40">
        <v>88</v>
      </c>
      <c r="AG9" s="53">
        <v>42</v>
      </c>
      <c r="AH9" s="40">
        <v>47</v>
      </c>
      <c r="AI9" s="40">
        <v>20</v>
      </c>
      <c r="AJ9" s="40">
        <v>24</v>
      </c>
      <c r="AK9" s="40">
        <v>17</v>
      </c>
      <c r="AL9" s="53">
        <v>62</v>
      </c>
      <c r="AM9" s="40">
        <v>38</v>
      </c>
      <c r="AN9" s="40">
        <v>24</v>
      </c>
      <c r="AO9" s="40">
        <v>89</v>
      </c>
      <c r="AP9" s="40">
        <v>37</v>
      </c>
      <c r="AQ9" s="46">
        <v>51</v>
      </c>
    </row>
    <row r="10" spans="1:43" ht="20" customHeight="1" x14ac:dyDescent="0.25">
      <c r="A10" s="84" t="s">
        <v>286</v>
      </c>
      <c r="B10" s="47">
        <v>0.15510067308425704</v>
      </c>
      <c r="C10" s="41">
        <v>0.14941677371348139</v>
      </c>
      <c r="D10" s="41">
        <v>0.18167082210160923</v>
      </c>
      <c r="E10" s="41">
        <v>0.16105204203199622</v>
      </c>
      <c r="F10" s="41">
        <v>0.17797481708003279</v>
      </c>
      <c r="G10" s="41">
        <v>0.21111339814925445</v>
      </c>
      <c r="H10" s="54">
        <v>0.18054952267725097</v>
      </c>
      <c r="I10" s="41">
        <v>0.1691419693572086</v>
      </c>
      <c r="J10" s="41">
        <v>0.11581485098857396</v>
      </c>
      <c r="K10" s="41">
        <v>0.21047359509049868</v>
      </c>
      <c r="L10" s="41">
        <v>0.16788249067612604</v>
      </c>
      <c r="M10" s="54">
        <v>0.15495113502612504</v>
      </c>
      <c r="N10" s="41">
        <v>0.17507916429570741</v>
      </c>
      <c r="O10" s="41">
        <v>0.16587199690910137</v>
      </c>
      <c r="P10" s="54">
        <v>0.15401889080573533</v>
      </c>
      <c r="Q10" s="41">
        <v>0.16738762783534911</v>
      </c>
      <c r="R10" s="54">
        <v>0.15492506734586167</v>
      </c>
      <c r="S10" s="41">
        <v>0.15629042065235821</v>
      </c>
      <c r="T10" s="54">
        <v>0.15396695134423211</v>
      </c>
      <c r="U10" s="41">
        <v>0.15409033907123657</v>
      </c>
      <c r="V10" s="41">
        <v>0.16967541919181706</v>
      </c>
      <c r="W10" s="41">
        <v>0.14221205342841534</v>
      </c>
      <c r="X10" s="54">
        <v>0.18293640157496149</v>
      </c>
      <c r="Y10" s="41">
        <v>0.13499959788566426</v>
      </c>
      <c r="Z10" s="41">
        <v>7.8215620860722299E-2</v>
      </c>
      <c r="AA10" s="41">
        <v>0.15224967130736816</v>
      </c>
      <c r="AB10" s="41">
        <v>0.1851570538051848</v>
      </c>
      <c r="AC10" s="41">
        <v>0.21400980632977223</v>
      </c>
      <c r="AD10" s="41">
        <v>0.20520628448112516</v>
      </c>
      <c r="AE10" s="54">
        <v>0.1455566403064471</v>
      </c>
      <c r="AF10" s="41">
        <v>0.1680949964388774</v>
      </c>
      <c r="AG10" s="54">
        <v>0.15607659979523644</v>
      </c>
      <c r="AH10" s="41">
        <v>0.1754553238301893</v>
      </c>
      <c r="AI10" s="41">
        <v>0.2171881856513572</v>
      </c>
      <c r="AJ10" s="41">
        <v>0.14884928132425118</v>
      </c>
      <c r="AK10" s="41">
        <v>0.13966707714021095</v>
      </c>
      <c r="AL10" s="54">
        <v>0.16199283123659566</v>
      </c>
      <c r="AM10" s="41">
        <v>0.16415804350988153</v>
      </c>
      <c r="AN10" s="41">
        <v>0.15858123271647764</v>
      </c>
      <c r="AO10" s="41">
        <v>0.14781998105821242</v>
      </c>
      <c r="AP10" s="41">
        <v>0.14685031894076395</v>
      </c>
      <c r="AQ10" s="47">
        <v>0.1487112367003306</v>
      </c>
    </row>
    <row r="11" spans="1:43" ht="20" customHeight="1" x14ac:dyDescent="0.25">
      <c r="A11" s="84"/>
      <c r="B11" s="44">
        <v>318</v>
      </c>
      <c r="C11" s="38">
        <v>39</v>
      </c>
      <c r="D11" s="38">
        <v>73</v>
      </c>
      <c r="E11" s="38">
        <v>28</v>
      </c>
      <c r="F11" s="38">
        <v>63</v>
      </c>
      <c r="G11" s="38">
        <v>38</v>
      </c>
      <c r="H11" s="51">
        <v>60</v>
      </c>
      <c r="I11" s="38">
        <v>80</v>
      </c>
      <c r="J11" s="38">
        <v>20</v>
      </c>
      <c r="K11" s="38">
        <v>20</v>
      </c>
      <c r="L11" s="38">
        <v>34</v>
      </c>
      <c r="M11" s="51">
        <v>88</v>
      </c>
      <c r="N11" s="38">
        <v>76</v>
      </c>
      <c r="O11" s="38">
        <v>22</v>
      </c>
      <c r="P11" s="51">
        <v>108</v>
      </c>
      <c r="Q11" s="38">
        <v>120</v>
      </c>
      <c r="R11" s="51">
        <v>153</v>
      </c>
      <c r="S11" s="38">
        <v>165</v>
      </c>
      <c r="T11" s="51">
        <v>86</v>
      </c>
      <c r="U11" s="38">
        <v>76</v>
      </c>
      <c r="V11" s="38">
        <v>86</v>
      </c>
      <c r="W11" s="38">
        <v>69</v>
      </c>
      <c r="X11" s="51">
        <v>87</v>
      </c>
      <c r="Y11" s="38">
        <v>45</v>
      </c>
      <c r="Z11" s="38">
        <v>21</v>
      </c>
      <c r="AA11" s="38">
        <v>100</v>
      </c>
      <c r="AB11" s="38">
        <v>18</v>
      </c>
      <c r="AC11" s="38">
        <v>36</v>
      </c>
      <c r="AD11" s="38">
        <v>11</v>
      </c>
      <c r="AE11" s="51">
        <v>172</v>
      </c>
      <c r="AF11" s="38">
        <v>146</v>
      </c>
      <c r="AG11" s="51">
        <v>63</v>
      </c>
      <c r="AH11" s="38">
        <v>65</v>
      </c>
      <c r="AI11" s="38">
        <v>63</v>
      </c>
      <c r="AJ11" s="38">
        <v>54</v>
      </c>
      <c r="AK11" s="38">
        <v>53</v>
      </c>
      <c r="AL11" s="51">
        <v>197</v>
      </c>
      <c r="AM11" s="38">
        <v>122</v>
      </c>
      <c r="AN11" s="38">
        <v>75</v>
      </c>
      <c r="AO11" s="38">
        <v>104</v>
      </c>
      <c r="AP11" s="38">
        <v>49</v>
      </c>
      <c r="AQ11" s="44">
        <v>54</v>
      </c>
    </row>
    <row r="12" spans="1:43" ht="20" customHeight="1" x14ac:dyDescent="0.25">
      <c r="A12" s="83" t="s">
        <v>287</v>
      </c>
      <c r="B12" s="45">
        <v>0.22831849421692577</v>
      </c>
      <c r="C12" s="39">
        <v>0.21742730084477696</v>
      </c>
      <c r="D12" s="39">
        <v>0.22877683566838006</v>
      </c>
      <c r="E12" s="39">
        <v>0.24823060960436735</v>
      </c>
      <c r="F12" s="39">
        <v>0.21888431598548727</v>
      </c>
      <c r="G12" s="39">
        <v>0.25667341689599954</v>
      </c>
      <c r="H12" s="52">
        <v>0.20576177021448988</v>
      </c>
      <c r="I12" s="39">
        <v>0.23704078009670368</v>
      </c>
      <c r="J12" s="39">
        <v>0.26877043722633781</v>
      </c>
      <c r="K12" s="39">
        <v>0.25567880799736237</v>
      </c>
      <c r="L12" s="39">
        <v>0.2701968861536197</v>
      </c>
      <c r="M12" s="52">
        <v>0.25721938802775968</v>
      </c>
      <c r="N12" s="39">
        <v>0.20152921995366391</v>
      </c>
      <c r="O12" s="39">
        <v>0.24285367805175614</v>
      </c>
      <c r="P12" s="52">
        <v>0.27096838531970346</v>
      </c>
      <c r="Q12" s="39">
        <v>0.22667332164435078</v>
      </c>
      <c r="R12" s="52">
        <v>0.23904045711435418</v>
      </c>
      <c r="S12" s="39">
        <v>0.21878221539218867</v>
      </c>
      <c r="T12" s="52">
        <v>0.21320228734196342</v>
      </c>
      <c r="U12" s="39">
        <v>0.25139533972249334</v>
      </c>
      <c r="V12" s="39">
        <v>0.20293232252361551</v>
      </c>
      <c r="W12" s="39">
        <v>0.24872514546391111</v>
      </c>
      <c r="X12" s="52">
        <v>0.23041626090424053</v>
      </c>
      <c r="Y12" s="39">
        <v>0.21127688111110962</v>
      </c>
      <c r="Z12" s="39">
        <v>0.22326863587591028</v>
      </c>
      <c r="AA12" s="39">
        <v>0.25249071219003327</v>
      </c>
      <c r="AB12" s="39">
        <v>0.14809790020124386</v>
      </c>
      <c r="AC12" s="39">
        <v>0.22762466121221159</v>
      </c>
      <c r="AD12" s="39">
        <v>0.19233325227185871</v>
      </c>
      <c r="AE12" s="52">
        <v>0.23820696389397764</v>
      </c>
      <c r="AF12" s="39">
        <v>0.21485521559484241</v>
      </c>
      <c r="AG12" s="52">
        <v>0.19545381452744831</v>
      </c>
      <c r="AH12" s="39">
        <v>0.23744803434119408</v>
      </c>
      <c r="AI12" s="39">
        <v>0.22307138969973084</v>
      </c>
      <c r="AJ12" s="39">
        <v>0.27231877380157388</v>
      </c>
      <c r="AK12" s="39">
        <v>0.24083854186668216</v>
      </c>
      <c r="AL12" s="52">
        <v>0.25866106481282913</v>
      </c>
      <c r="AM12" s="39">
        <v>0.24773963969378221</v>
      </c>
      <c r="AN12" s="39">
        <v>0.27586931650870861</v>
      </c>
      <c r="AO12" s="39">
        <v>0.18195618646356373</v>
      </c>
      <c r="AP12" s="39">
        <v>0.18880634911108998</v>
      </c>
      <c r="AQ12" s="45">
        <v>0.17565992511729017</v>
      </c>
    </row>
    <row r="13" spans="1:43" ht="20" customHeight="1" x14ac:dyDescent="0.25">
      <c r="A13" s="83"/>
      <c r="B13" s="46">
        <v>468</v>
      </c>
      <c r="C13" s="40">
        <v>57</v>
      </c>
      <c r="D13" s="40">
        <v>92</v>
      </c>
      <c r="E13" s="40">
        <v>44</v>
      </c>
      <c r="F13" s="40">
        <v>77</v>
      </c>
      <c r="G13" s="40">
        <v>46</v>
      </c>
      <c r="H13" s="53">
        <v>69</v>
      </c>
      <c r="I13" s="40">
        <v>112</v>
      </c>
      <c r="J13" s="40">
        <v>46</v>
      </c>
      <c r="K13" s="40">
        <v>24</v>
      </c>
      <c r="L13" s="40">
        <v>54</v>
      </c>
      <c r="M13" s="53">
        <v>147</v>
      </c>
      <c r="N13" s="40">
        <v>88</v>
      </c>
      <c r="O13" s="40">
        <v>32</v>
      </c>
      <c r="P13" s="53">
        <v>191</v>
      </c>
      <c r="Q13" s="40">
        <v>163</v>
      </c>
      <c r="R13" s="53">
        <v>236</v>
      </c>
      <c r="S13" s="40">
        <v>231</v>
      </c>
      <c r="T13" s="53">
        <v>120</v>
      </c>
      <c r="U13" s="40">
        <v>125</v>
      </c>
      <c r="V13" s="40">
        <v>103</v>
      </c>
      <c r="W13" s="40">
        <v>121</v>
      </c>
      <c r="X13" s="53">
        <v>110</v>
      </c>
      <c r="Y13" s="40">
        <v>70</v>
      </c>
      <c r="Z13" s="40">
        <v>60</v>
      </c>
      <c r="AA13" s="40">
        <v>165</v>
      </c>
      <c r="AB13" s="40">
        <v>14</v>
      </c>
      <c r="AC13" s="40">
        <v>39</v>
      </c>
      <c r="AD13" s="40">
        <v>11</v>
      </c>
      <c r="AE13" s="53">
        <v>282</v>
      </c>
      <c r="AF13" s="40">
        <v>187</v>
      </c>
      <c r="AG13" s="53">
        <v>79</v>
      </c>
      <c r="AH13" s="40">
        <v>88</v>
      </c>
      <c r="AI13" s="40">
        <v>64</v>
      </c>
      <c r="AJ13" s="40">
        <v>98</v>
      </c>
      <c r="AK13" s="40">
        <v>91</v>
      </c>
      <c r="AL13" s="53">
        <v>314</v>
      </c>
      <c r="AM13" s="40">
        <v>184</v>
      </c>
      <c r="AN13" s="40">
        <v>130</v>
      </c>
      <c r="AO13" s="40">
        <v>128</v>
      </c>
      <c r="AP13" s="40">
        <v>63</v>
      </c>
      <c r="AQ13" s="46">
        <v>64</v>
      </c>
    </row>
    <row r="14" spans="1:43" ht="20" customHeight="1" x14ac:dyDescent="0.25">
      <c r="A14" s="84" t="s">
        <v>288</v>
      </c>
      <c r="B14" s="47">
        <v>8.3718358455336775E-2</v>
      </c>
      <c r="C14" s="41">
        <v>0.11471389786059212</v>
      </c>
      <c r="D14" s="41">
        <v>9.9937656349809764E-2</v>
      </c>
      <c r="E14" s="41">
        <v>9.7854033632138737E-2</v>
      </c>
      <c r="F14" s="41">
        <v>6.6824631486400762E-2</v>
      </c>
      <c r="G14" s="41">
        <v>0.104423318500119</v>
      </c>
      <c r="H14" s="54">
        <v>0.10206370234619074</v>
      </c>
      <c r="I14" s="41">
        <v>9.6239666880903268E-2</v>
      </c>
      <c r="J14" s="41">
        <v>0.11432713754559404</v>
      </c>
      <c r="K14" s="41">
        <v>0.14212069860240015</v>
      </c>
      <c r="L14" s="41">
        <v>6.4843084091918288E-2</v>
      </c>
      <c r="M14" s="54">
        <v>0.10146119391222184</v>
      </c>
      <c r="N14" s="41">
        <v>0.11303132438014307</v>
      </c>
      <c r="O14" s="41">
        <v>9.0076164348926416E-2</v>
      </c>
      <c r="P14" s="54">
        <v>0.1058778712453457</v>
      </c>
      <c r="Q14" s="41">
        <v>8.0796524966976119E-2</v>
      </c>
      <c r="R14" s="54">
        <v>8.8923639120486939E-2</v>
      </c>
      <c r="S14" s="41">
        <v>7.8218612438481619E-2</v>
      </c>
      <c r="T14" s="54">
        <v>7.5506091552252685E-2</v>
      </c>
      <c r="U14" s="41">
        <v>6.7208092632446495E-2</v>
      </c>
      <c r="V14" s="41">
        <v>0.10186995234883205</v>
      </c>
      <c r="W14" s="41">
        <v>9.1088567884740984E-2</v>
      </c>
      <c r="X14" s="54">
        <v>7.2591994884753971E-2</v>
      </c>
      <c r="Y14" s="41">
        <v>7.8146925555650448E-2</v>
      </c>
      <c r="Z14" s="41">
        <v>7.810995871421704E-2</v>
      </c>
      <c r="AA14" s="41">
        <v>0.10287605527172973</v>
      </c>
      <c r="AB14" s="41">
        <v>9.0578065201724969E-2</v>
      </c>
      <c r="AC14" s="41">
        <v>7.0233949561259404E-2</v>
      </c>
      <c r="AD14" s="41">
        <v>4.3126332507111578E-2</v>
      </c>
      <c r="AE14" s="54">
        <v>0.10935194380520147</v>
      </c>
      <c r="AF14" s="41">
        <v>4.8817902376768127E-2</v>
      </c>
      <c r="AG14" s="54">
        <v>5.9498381357777921E-2</v>
      </c>
      <c r="AH14" s="41">
        <v>8.1859990393332888E-2</v>
      </c>
      <c r="AI14" s="41">
        <v>9.7932501767578367E-2</v>
      </c>
      <c r="AJ14" s="41">
        <v>0.10069093283552649</v>
      </c>
      <c r="AK14" s="41">
        <v>0.10103888237394321</v>
      </c>
      <c r="AL14" s="54">
        <v>0.10494865784192299</v>
      </c>
      <c r="AM14" s="41">
        <v>0.11106985299082746</v>
      </c>
      <c r="AN14" s="41">
        <v>9.5303848153281412E-2</v>
      </c>
      <c r="AO14" s="41">
        <v>5.4955596328881952E-2</v>
      </c>
      <c r="AP14" s="41">
        <v>6.5734064672916523E-2</v>
      </c>
      <c r="AQ14" s="47">
        <v>4.5048670450109435E-2</v>
      </c>
    </row>
    <row r="15" spans="1:43" ht="20" customHeight="1" x14ac:dyDescent="0.25">
      <c r="A15" s="84"/>
      <c r="B15" s="44">
        <v>172</v>
      </c>
      <c r="C15" s="38">
        <v>30</v>
      </c>
      <c r="D15" s="38">
        <v>40</v>
      </c>
      <c r="E15" s="38">
        <v>17</v>
      </c>
      <c r="F15" s="38">
        <v>24</v>
      </c>
      <c r="G15" s="38">
        <v>19</v>
      </c>
      <c r="H15" s="51">
        <v>34</v>
      </c>
      <c r="I15" s="38">
        <v>46</v>
      </c>
      <c r="J15" s="38">
        <v>20</v>
      </c>
      <c r="K15" s="38">
        <v>13</v>
      </c>
      <c r="L15" s="38">
        <v>13</v>
      </c>
      <c r="M15" s="51">
        <v>58</v>
      </c>
      <c r="N15" s="38">
        <v>49</v>
      </c>
      <c r="O15" s="38">
        <v>12</v>
      </c>
      <c r="P15" s="51">
        <v>75</v>
      </c>
      <c r="Q15" s="38">
        <v>58</v>
      </c>
      <c r="R15" s="51">
        <v>88</v>
      </c>
      <c r="S15" s="38">
        <v>82</v>
      </c>
      <c r="T15" s="51">
        <v>42</v>
      </c>
      <c r="U15" s="38">
        <v>33</v>
      </c>
      <c r="V15" s="38">
        <v>52</v>
      </c>
      <c r="W15" s="38">
        <v>44</v>
      </c>
      <c r="X15" s="51">
        <v>35</v>
      </c>
      <c r="Y15" s="38">
        <v>26</v>
      </c>
      <c r="Z15" s="38">
        <v>21</v>
      </c>
      <c r="AA15" s="38">
        <v>67</v>
      </c>
      <c r="AB15" s="38">
        <v>9</v>
      </c>
      <c r="AC15" s="38">
        <v>12</v>
      </c>
      <c r="AD15" s="38">
        <v>2</v>
      </c>
      <c r="AE15" s="51">
        <v>129</v>
      </c>
      <c r="AF15" s="38">
        <v>42</v>
      </c>
      <c r="AG15" s="51">
        <v>24</v>
      </c>
      <c r="AH15" s="38">
        <v>30</v>
      </c>
      <c r="AI15" s="38">
        <v>28</v>
      </c>
      <c r="AJ15" s="38">
        <v>36</v>
      </c>
      <c r="AK15" s="38">
        <v>38</v>
      </c>
      <c r="AL15" s="51">
        <v>127</v>
      </c>
      <c r="AM15" s="38">
        <v>83</v>
      </c>
      <c r="AN15" s="38">
        <v>45</v>
      </c>
      <c r="AO15" s="38">
        <v>39</v>
      </c>
      <c r="AP15" s="38">
        <v>22</v>
      </c>
      <c r="AQ15" s="44">
        <v>16</v>
      </c>
    </row>
    <row r="16" spans="1:43" ht="20" customHeight="1" x14ac:dyDescent="0.25">
      <c r="A16" s="83" t="s">
        <v>289</v>
      </c>
      <c r="B16" s="45">
        <v>3.4074242082076815E-2</v>
      </c>
      <c r="C16" s="39">
        <v>4.3448937880561776E-2</v>
      </c>
      <c r="D16" s="39">
        <v>2.4635296065269346E-2</v>
      </c>
      <c r="E16" s="39">
        <v>6.8504244866498643E-2</v>
      </c>
      <c r="F16" s="39">
        <v>3.2843738585537137E-2</v>
      </c>
      <c r="G16" s="39">
        <v>4.3638741616271855E-2</v>
      </c>
      <c r="H16" s="52">
        <v>3.4618136304134149E-2</v>
      </c>
      <c r="I16" s="39">
        <v>3.1261837205319588E-2</v>
      </c>
      <c r="J16" s="39">
        <v>5.6614970475034811E-2</v>
      </c>
      <c r="K16" s="39">
        <v>5.7900474681191839E-2</v>
      </c>
      <c r="L16" s="39">
        <v>1.3111173463089326E-2</v>
      </c>
      <c r="M16" s="52">
        <v>4.4156646495155556E-2</v>
      </c>
      <c r="N16" s="39">
        <v>1.623312746732062E-2</v>
      </c>
      <c r="O16" s="39">
        <v>4.9891833862818251E-2</v>
      </c>
      <c r="P16" s="52">
        <v>3.1105903024369483E-2</v>
      </c>
      <c r="Q16" s="39">
        <v>2.7073999644233172E-2</v>
      </c>
      <c r="R16" s="52">
        <v>3.7637462429723857E-2</v>
      </c>
      <c r="S16" s="39">
        <v>2.9657552664399928E-2</v>
      </c>
      <c r="T16" s="52">
        <v>5.1731631851314935E-2</v>
      </c>
      <c r="U16" s="39">
        <v>2.2401653661200661E-2</v>
      </c>
      <c r="V16" s="39">
        <v>3.8351505508770388E-2</v>
      </c>
      <c r="W16" s="39">
        <v>2.1145988291732996E-2</v>
      </c>
      <c r="X16" s="52">
        <v>3.3497805753262277E-2</v>
      </c>
      <c r="Y16" s="39">
        <v>2.7650920635564572E-2</v>
      </c>
      <c r="Z16" s="39">
        <v>4.8580142687761445E-2</v>
      </c>
      <c r="AA16" s="39">
        <v>4.2177383537149254E-2</v>
      </c>
      <c r="AB16" s="39">
        <v>1.6431817937702164E-2</v>
      </c>
      <c r="AC16" s="39">
        <v>1.5363521376434373E-2</v>
      </c>
      <c r="AD16" s="39">
        <v>0</v>
      </c>
      <c r="AE16" s="52">
        <v>3.800618135864646E-2</v>
      </c>
      <c r="AF16" s="39">
        <v>2.8720856195843757E-2</v>
      </c>
      <c r="AG16" s="52">
        <v>1.0096987753546139E-2</v>
      </c>
      <c r="AH16" s="39">
        <v>1.8157322378946149E-2</v>
      </c>
      <c r="AI16" s="39">
        <v>1.9145859723071951E-2</v>
      </c>
      <c r="AJ16" s="39">
        <v>4.9321344112787407E-2</v>
      </c>
      <c r="AK16" s="39">
        <v>7.2016375718141526E-2</v>
      </c>
      <c r="AL16" s="52">
        <v>3.4382709703524521E-2</v>
      </c>
      <c r="AM16" s="39">
        <v>2.9742564645415481E-2</v>
      </c>
      <c r="AN16" s="39">
        <v>4.1693915264608236E-2</v>
      </c>
      <c r="AO16" s="39">
        <v>3.3907440323581006E-2</v>
      </c>
      <c r="AP16" s="39">
        <v>4.5763261530905049E-2</v>
      </c>
      <c r="AQ16" s="45">
        <v>2.3010275885746476E-2</v>
      </c>
    </row>
    <row r="17" spans="1:43" ht="20" customHeight="1" x14ac:dyDescent="0.25">
      <c r="A17" s="83"/>
      <c r="B17" s="46">
        <v>70</v>
      </c>
      <c r="C17" s="40">
        <v>11</v>
      </c>
      <c r="D17" s="40">
        <v>10</v>
      </c>
      <c r="E17" s="40">
        <v>12</v>
      </c>
      <c r="F17" s="40">
        <v>12</v>
      </c>
      <c r="G17" s="40">
        <v>8</v>
      </c>
      <c r="H17" s="53">
        <v>12</v>
      </c>
      <c r="I17" s="40">
        <v>15</v>
      </c>
      <c r="J17" s="40">
        <v>10</v>
      </c>
      <c r="K17" s="40">
        <v>5</v>
      </c>
      <c r="L17" s="40">
        <v>3</v>
      </c>
      <c r="M17" s="53">
        <v>25</v>
      </c>
      <c r="N17" s="40">
        <v>7</v>
      </c>
      <c r="O17" s="40">
        <v>7</v>
      </c>
      <c r="P17" s="53">
        <v>22</v>
      </c>
      <c r="Q17" s="40">
        <v>19</v>
      </c>
      <c r="R17" s="53">
        <v>37</v>
      </c>
      <c r="S17" s="40">
        <v>31</v>
      </c>
      <c r="T17" s="53">
        <v>29</v>
      </c>
      <c r="U17" s="40">
        <v>11</v>
      </c>
      <c r="V17" s="40">
        <v>19</v>
      </c>
      <c r="W17" s="40">
        <v>10</v>
      </c>
      <c r="X17" s="53">
        <v>16</v>
      </c>
      <c r="Y17" s="40">
        <v>9</v>
      </c>
      <c r="Z17" s="40">
        <v>13</v>
      </c>
      <c r="AA17" s="40">
        <v>28</v>
      </c>
      <c r="AB17" s="40">
        <v>2</v>
      </c>
      <c r="AC17" s="40">
        <v>3</v>
      </c>
      <c r="AD17" s="40">
        <v>0</v>
      </c>
      <c r="AE17" s="53">
        <v>45</v>
      </c>
      <c r="AF17" s="40">
        <v>25</v>
      </c>
      <c r="AG17" s="53">
        <v>4</v>
      </c>
      <c r="AH17" s="40">
        <v>7</v>
      </c>
      <c r="AI17" s="40">
        <v>6</v>
      </c>
      <c r="AJ17" s="40">
        <v>18</v>
      </c>
      <c r="AK17" s="40">
        <v>27</v>
      </c>
      <c r="AL17" s="53">
        <v>42</v>
      </c>
      <c r="AM17" s="40">
        <v>22</v>
      </c>
      <c r="AN17" s="40">
        <v>20</v>
      </c>
      <c r="AO17" s="40">
        <v>24</v>
      </c>
      <c r="AP17" s="40">
        <v>15</v>
      </c>
      <c r="AQ17" s="46">
        <v>8</v>
      </c>
    </row>
    <row r="18" spans="1:43" ht="20" customHeight="1" x14ac:dyDescent="0.25">
      <c r="A18" s="84" t="s">
        <v>290</v>
      </c>
      <c r="B18" s="47">
        <v>6.1765112704393603E-2</v>
      </c>
      <c r="C18" s="41">
        <v>6.7746781184648303E-2</v>
      </c>
      <c r="D18" s="41">
        <v>7.8462044340855117E-2</v>
      </c>
      <c r="E18" s="41">
        <v>9.0107612728005118E-2</v>
      </c>
      <c r="F18" s="41">
        <v>5.5540711483470291E-2</v>
      </c>
      <c r="G18" s="41">
        <v>5.915399504825837E-2</v>
      </c>
      <c r="H18" s="54">
        <v>6.7759787950344347E-2</v>
      </c>
      <c r="I18" s="41">
        <v>9.5544229566355665E-2</v>
      </c>
      <c r="J18" s="41">
        <v>8.8488398257759726E-2</v>
      </c>
      <c r="K18" s="41">
        <v>2.3066383045116389E-2</v>
      </c>
      <c r="L18" s="41">
        <v>4.9695161433732433E-2</v>
      </c>
      <c r="M18" s="54">
        <v>7.4454462144074099E-2</v>
      </c>
      <c r="N18" s="41">
        <v>8.7047350711604188E-2</v>
      </c>
      <c r="O18" s="41">
        <v>9.838575745183889E-2</v>
      </c>
      <c r="P18" s="54">
        <v>7.9411772882407222E-2</v>
      </c>
      <c r="Q18" s="41">
        <v>6.4763409019498897E-2</v>
      </c>
      <c r="R18" s="54">
        <v>7.2103439317625112E-2</v>
      </c>
      <c r="S18" s="41">
        <v>5.2484166526989319E-2</v>
      </c>
      <c r="T18" s="54">
        <v>5.3107715449662168E-2</v>
      </c>
      <c r="U18" s="41">
        <v>5.3280556105967616E-2</v>
      </c>
      <c r="V18" s="41">
        <v>7.7134439610758679E-2</v>
      </c>
      <c r="W18" s="41">
        <v>6.4361082468092329E-2</v>
      </c>
      <c r="X18" s="54">
        <v>6.0095677583042281E-2</v>
      </c>
      <c r="Y18" s="41">
        <v>6.1667843047587503E-2</v>
      </c>
      <c r="Z18" s="41">
        <v>0.10680740115437218</v>
      </c>
      <c r="AA18" s="41">
        <v>5.2722564093525E-2</v>
      </c>
      <c r="AB18" s="41">
        <v>6.9135483560264263E-2</v>
      </c>
      <c r="AC18" s="41">
        <v>3.4663018537069927E-2</v>
      </c>
      <c r="AD18" s="41">
        <v>3.7203862659994175E-2</v>
      </c>
      <c r="AE18" s="54">
        <v>7.9906548340172107E-2</v>
      </c>
      <c r="AF18" s="41">
        <v>3.7065314803823642E-2</v>
      </c>
      <c r="AG18" s="54">
        <v>3.243866497036578E-2</v>
      </c>
      <c r="AH18" s="41">
        <v>4.4181917400633729E-2</v>
      </c>
      <c r="AI18" s="41">
        <v>7.3838216953909117E-2</v>
      </c>
      <c r="AJ18" s="41">
        <v>5.293803216722158E-2</v>
      </c>
      <c r="AK18" s="41">
        <v>0.11635127069203019</v>
      </c>
      <c r="AL18" s="54">
        <v>7.3091060889135306E-2</v>
      </c>
      <c r="AM18" s="41">
        <v>7.7227730219493265E-2</v>
      </c>
      <c r="AN18" s="41">
        <v>6.6573152626843782E-2</v>
      </c>
      <c r="AO18" s="41">
        <v>4.3910109170771261E-2</v>
      </c>
      <c r="AP18" s="41">
        <v>4.2904619043771151E-2</v>
      </c>
      <c r="AQ18" s="47">
        <v>4.4834295784497345E-2</v>
      </c>
    </row>
    <row r="19" spans="1:43" ht="20" customHeight="1" x14ac:dyDescent="0.25">
      <c r="A19" s="84"/>
      <c r="B19" s="44">
        <v>127</v>
      </c>
      <c r="C19" s="38">
        <v>18</v>
      </c>
      <c r="D19" s="38">
        <v>32</v>
      </c>
      <c r="E19" s="38">
        <v>16</v>
      </c>
      <c r="F19" s="38">
        <v>20</v>
      </c>
      <c r="G19" s="38">
        <v>11</v>
      </c>
      <c r="H19" s="51">
        <v>23</v>
      </c>
      <c r="I19" s="38">
        <v>45</v>
      </c>
      <c r="J19" s="38">
        <v>15</v>
      </c>
      <c r="K19" s="38">
        <v>2</v>
      </c>
      <c r="L19" s="38">
        <v>10</v>
      </c>
      <c r="M19" s="51">
        <v>42</v>
      </c>
      <c r="N19" s="38">
        <v>38</v>
      </c>
      <c r="O19" s="38">
        <v>13</v>
      </c>
      <c r="P19" s="51">
        <v>56</v>
      </c>
      <c r="Q19" s="38">
        <v>47</v>
      </c>
      <c r="R19" s="51">
        <v>71</v>
      </c>
      <c r="S19" s="38">
        <v>55</v>
      </c>
      <c r="T19" s="51">
        <v>30</v>
      </c>
      <c r="U19" s="38">
        <v>26</v>
      </c>
      <c r="V19" s="38">
        <v>39</v>
      </c>
      <c r="W19" s="38">
        <v>31</v>
      </c>
      <c r="X19" s="51">
        <v>29</v>
      </c>
      <c r="Y19" s="38">
        <v>20</v>
      </c>
      <c r="Z19" s="38">
        <v>28</v>
      </c>
      <c r="AA19" s="38">
        <v>34</v>
      </c>
      <c r="AB19" s="38">
        <v>7</v>
      </c>
      <c r="AC19" s="38">
        <v>6</v>
      </c>
      <c r="AD19" s="38">
        <v>2</v>
      </c>
      <c r="AE19" s="51">
        <v>94</v>
      </c>
      <c r="AF19" s="38">
        <v>32</v>
      </c>
      <c r="AG19" s="51">
        <v>13</v>
      </c>
      <c r="AH19" s="38">
        <v>16</v>
      </c>
      <c r="AI19" s="38">
        <v>21</v>
      </c>
      <c r="AJ19" s="38">
        <v>19</v>
      </c>
      <c r="AK19" s="38">
        <v>44</v>
      </c>
      <c r="AL19" s="51">
        <v>89</v>
      </c>
      <c r="AM19" s="38">
        <v>57</v>
      </c>
      <c r="AN19" s="38">
        <v>31</v>
      </c>
      <c r="AO19" s="38">
        <v>31</v>
      </c>
      <c r="AP19" s="38">
        <v>14</v>
      </c>
      <c r="AQ19" s="44">
        <v>16</v>
      </c>
    </row>
    <row r="20" spans="1:43" ht="20" customHeight="1" x14ac:dyDescent="0.25">
      <c r="A20" s="83" t="s">
        <v>291</v>
      </c>
      <c r="B20" s="45">
        <v>3.8219068682698663E-2</v>
      </c>
      <c r="C20" s="39">
        <v>6.6288930349469352E-2</v>
      </c>
      <c r="D20" s="39">
        <v>3.560199681553216E-2</v>
      </c>
      <c r="E20" s="39">
        <v>2.2057254777012224E-2</v>
      </c>
      <c r="F20" s="39">
        <v>5.9499314856956892E-2</v>
      </c>
      <c r="G20" s="39">
        <v>1.5941435297183622E-2</v>
      </c>
      <c r="H20" s="52">
        <v>5.3172749984158066E-2</v>
      </c>
      <c r="I20" s="39">
        <v>3.0206011882359992E-2</v>
      </c>
      <c r="J20" s="39">
        <v>4.9915856065609859E-2</v>
      </c>
      <c r="K20" s="39">
        <v>3.5516427241414621E-2</v>
      </c>
      <c r="L20" s="39">
        <v>4.5821998428511132E-2</v>
      </c>
      <c r="M20" s="52">
        <v>5.0647098839146983E-2</v>
      </c>
      <c r="N20" s="39">
        <v>2.7682541330893814E-2</v>
      </c>
      <c r="O20" s="39">
        <v>6.0283616353727053E-2</v>
      </c>
      <c r="P20" s="52">
        <v>4.4898167509778431E-2</v>
      </c>
      <c r="Q20" s="39">
        <v>4.1260486344964382E-2</v>
      </c>
      <c r="R20" s="52">
        <v>4.5149834737663534E-2</v>
      </c>
      <c r="S20" s="39">
        <v>3.1976094010816594E-2</v>
      </c>
      <c r="T20" s="52">
        <v>2.4081484952477403E-2</v>
      </c>
      <c r="U20" s="39">
        <v>2.2715749988783843E-2</v>
      </c>
      <c r="V20" s="39">
        <v>6.0287921437023745E-2</v>
      </c>
      <c r="W20" s="39">
        <v>4.7306333353470224E-2</v>
      </c>
      <c r="X20" s="52">
        <v>3.0893772814569211E-2</v>
      </c>
      <c r="Y20" s="39">
        <v>4.4223459838763995E-2</v>
      </c>
      <c r="Z20" s="39">
        <v>5.339692571715475E-2</v>
      </c>
      <c r="AA20" s="39">
        <v>3.572022932160919E-2</v>
      </c>
      <c r="AB20" s="39">
        <v>2.5024030158651421E-2</v>
      </c>
      <c r="AC20" s="39">
        <v>3.9773301159197617E-2</v>
      </c>
      <c r="AD20" s="39">
        <v>4.0266562203987333E-2</v>
      </c>
      <c r="AE20" s="52">
        <v>5.0078063880373412E-2</v>
      </c>
      <c r="AF20" s="39">
        <v>2.2072894225109989E-2</v>
      </c>
      <c r="AG20" s="52">
        <v>2.4462798971125719E-2</v>
      </c>
      <c r="AH20" s="39">
        <v>2.4514676821044377E-2</v>
      </c>
      <c r="AI20" s="39">
        <v>1.9996893897387631E-2</v>
      </c>
      <c r="AJ20" s="39">
        <v>5.6776033554600154E-2</v>
      </c>
      <c r="AK20" s="39">
        <v>6.5235729544749155E-2</v>
      </c>
      <c r="AL20" s="52">
        <v>5.3792994274293869E-2</v>
      </c>
      <c r="AM20" s="39">
        <v>4.6338779382307953E-2</v>
      </c>
      <c r="AN20" s="39">
        <v>6.5538165317289274E-2</v>
      </c>
      <c r="AO20" s="39">
        <v>1.3427887995634824E-2</v>
      </c>
      <c r="AP20" s="39">
        <v>1.1848605107222394E-2</v>
      </c>
      <c r="AQ20" s="45">
        <v>1.4879470726846809E-2</v>
      </c>
    </row>
    <row r="21" spans="1:43" ht="20" customHeight="1" x14ac:dyDescent="0.25">
      <c r="A21" s="83"/>
      <c r="B21" s="46">
        <v>78</v>
      </c>
      <c r="C21" s="40">
        <v>17</v>
      </c>
      <c r="D21" s="40">
        <v>14</v>
      </c>
      <c r="E21" s="40">
        <v>4</v>
      </c>
      <c r="F21" s="40">
        <v>21</v>
      </c>
      <c r="G21" s="40">
        <v>3</v>
      </c>
      <c r="H21" s="53">
        <v>18</v>
      </c>
      <c r="I21" s="40">
        <v>14</v>
      </c>
      <c r="J21" s="40">
        <v>9</v>
      </c>
      <c r="K21" s="40">
        <v>3</v>
      </c>
      <c r="L21" s="40">
        <v>9</v>
      </c>
      <c r="M21" s="53">
        <v>29</v>
      </c>
      <c r="N21" s="40">
        <v>12</v>
      </c>
      <c r="O21" s="40">
        <v>8</v>
      </c>
      <c r="P21" s="53">
        <v>32</v>
      </c>
      <c r="Q21" s="40">
        <v>30</v>
      </c>
      <c r="R21" s="53">
        <v>45</v>
      </c>
      <c r="S21" s="40">
        <v>34</v>
      </c>
      <c r="T21" s="53">
        <v>14</v>
      </c>
      <c r="U21" s="40">
        <v>11</v>
      </c>
      <c r="V21" s="40">
        <v>31</v>
      </c>
      <c r="W21" s="40">
        <v>23</v>
      </c>
      <c r="X21" s="53">
        <v>15</v>
      </c>
      <c r="Y21" s="40">
        <v>15</v>
      </c>
      <c r="Z21" s="40">
        <v>14</v>
      </c>
      <c r="AA21" s="40">
        <v>23</v>
      </c>
      <c r="AB21" s="40">
        <v>2</v>
      </c>
      <c r="AC21" s="40">
        <v>7</v>
      </c>
      <c r="AD21" s="40">
        <v>2</v>
      </c>
      <c r="AE21" s="53">
        <v>59</v>
      </c>
      <c r="AF21" s="40">
        <v>19</v>
      </c>
      <c r="AG21" s="53">
        <v>10</v>
      </c>
      <c r="AH21" s="40">
        <v>9</v>
      </c>
      <c r="AI21" s="40">
        <v>6</v>
      </c>
      <c r="AJ21" s="40">
        <v>20</v>
      </c>
      <c r="AK21" s="40">
        <v>25</v>
      </c>
      <c r="AL21" s="53">
        <v>65</v>
      </c>
      <c r="AM21" s="40">
        <v>34</v>
      </c>
      <c r="AN21" s="40">
        <v>31</v>
      </c>
      <c r="AO21" s="40">
        <v>9</v>
      </c>
      <c r="AP21" s="40">
        <v>4</v>
      </c>
      <c r="AQ21" s="46">
        <v>5</v>
      </c>
    </row>
    <row r="22" spans="1:43" ht="20" customHeight="1" x14ac:dyDescent="0.25">
      <c r="A22" s="84" t="s">
        <v>292</v>
      </c>
      <c r="B22" s="47">
        <v>1.6033387310622826E-2</v>
      </c>
      <c r="C22" s="41">
        <v>2.6040680789403935E-2</v>
      </c>
      <c r="D22" s="41">
        <v>1.2919853944638029E-2</v>
      </c>
      <c r="E22" s="41">
        <v>9.2970953811278515E-3</v>
      </c>
      <c r="F22" s="41">
        <v>1.5208230673297402E-2</v>
      </c>
      <c r="G22" s="41">
        <v>4.7189342716774732E-3</v>
      </c>
      <c r="H22" s="54">
        <v>1.966195045779829E-2</v>
      </c>
      <c r="I22" s="41">
        <v>1.3059466014457755E-2</v>
      </c>
      <c r="J22" s="41">
        <v>1.6520829300819728E-2</v>
      </c>
      <c r="K22" s="41">
        <v>8.994225039005899E-3</v>
      </c>
      <c r="L22" s="41">
        <v>2.9527859236011231E-2</v>
      </c>
      <c r="M22" s="54">
        <v>2.2323537552227553E-2</v>
      </c>
      <c r="N22" s="41">
        <v>1.9857429474083744E-2</v>
      </c>
      <c r="O22" s="41">
        <v>7.7493376692792026E-3</v>
      </c>
      <c r="P22" s="54">
        <v>1.062301903992628E-2</v>
      </c>
      <c r="Q22" s="41">
        <v>1.5912902190643743E-2</v>
      </c>
      <c r="R22" s="54">
        <v>1.8277794456409348E-2</v>
      </c>
      <c r="S22" s="41">
        <v>1.4035879756728421E-2</v>
      </c>
      <c r="T22" s="54">
        <v>2.5037207539205658E-2</v>
      </c>
      <c r="U22" s="41">
        <v>1.0099088943961654E-2</v>
      </c>
      <c r="V22" s="41">
        <v>1.0848454154257068E-2</v>
      </c>
      <c r="W22" s="41">
        <v>1.7119376491998701E-2</v>
      </c>
      <c r="X22" s="54">
        <v>9.6849115187859248E-3</v>
      </c>
      <c r="Y22" s="41">
        <v>2.5729943409353792E-2</v>
      </c>
      <c r="Z22" s="41">
        <v>1.629814996756784E-2</v>
      </c>
      <c r="AA22" s="41">
        <v>1.9445759198134141E-2</v>
      </c>
      <c r="AB22" s="41">
        <v>0</v>
      </c>
      <c r="AC22" s="41">
        <v>1.5811162803079221E-2</v>
      </c>
      <c r="AD22" s="41">
        <v>0</v>
      </c>
      <c r="AE22" s="54">
        <v>2.0453509913265402E-2</v>
      </c>
      <c r="AF22" s="41">
        <v>1.0015333548345275E-2</v>
      </c>
      <c r="AG22" s="54">
        <v>9.7007994635848888E-3</v>
      </c>
      <c r="AH22" s="41">
        <v>1.8617886632892839E-2</v>
      </c>
      <c r="AI22" s="41">
        <v>5.0207144260588123E-3</v>
      </c>
      <c r="AJ22" s="41">
        <v>1.7747980819984802E-2</v>
      </c>
      <c r="AK22" s="41">
        <v>3.486064759254634E-2</v>
      </c>
      <c r="AL22" s="54">
        <v>1.9824448446121978E-2</v>
      </c>
      <c r="AM22" s="41">
        <v>2.0442086901127608E-2</v>
      </c>
      <c r="AN22" s="41">
        <v>1.8851271605651164E-2</v>
      </c>
      <c r="AO22" s="41">
        <v>1.2521962781149237E-2</v>
      </c>
      <c r="AP22" s="41">
        <v>1.6506727242437499E-2</v>
      </c>
      <c r="AQ22" s="47">
        <v>8.8594047160973927E-3</v>
      </c>
    </row>
    <row r="23" spans="1:43" ht="20" customHeight="1" x14ac:dyDescent="0.25">
      <c r="A23" s="84"/>
      <c r="B23" s="44">
        <v>33</v>
      </c>
      <c r="C23" s="38">
        <v>7</v>
      </c>
      <c r="D23" s="38">
        <v>5</v>
      </c>
      <c r="E23" s="38">
        <v>2</v>
      </c>
      <c r="F23" s="38">
        <v>5</v>
      </c>
      <c r="G23" s="38">
        <v>1</v>
      </c>
      <c r="H23" s="51">
        <v>7</v>
      </c>
      <c r="I23" s="38">
        <v>6</v>
      </c>
      <c r="J23" s="38">
        <v>3</v>
      </c>
      <c r="K23" s="38">
        <v>1</v>
      </c>
      <c r="L23" s="38">
        <v>6</v>
      </c>
      <c r="M23" s="51">
        <v>13</v>
      </c>
      <c r="N23" s="38">
        <v>9</v>
      </c>
      <c r="O23" s="38">
        <v>1</v>
      </c>
      <c r="P23" s="51">
        <v>7</v>
      </c>
      <c r="Q23" s="38">
        <v>11</v>
      </c>
      <c r="R23" s="51">
        <v>18</v>
      </c>
      <c r="S23" s="38">
        <v>15</v>
      </c>
      <c r="T23" s="51">
        <v>14</v>
      </c>
      <c r="U23" s="38">
        <v>5</v>
      </c>
      <c r="V23" s="38">
        <v>6</v>
      </c>
      <c r="W23" s="38">
        <v>8</v>
      </c>
      <c r="X23" s="51">
        <v>5</v>
      </c>
      <c r="Y23" s="38">
        <v>8</v>
      </c>
      <c r="Z23" s="38">
        <v>4</v>
      </c>
      <c r="AA23" s="38">
        <v>13</v>
      </c>
      <c r="AB23" s="38">
        <v>0</v>
      </c>
      <c r="AC23" s="38">
        <v>3</v>
      </c>
      <c r="AD23" s="38">
        <v>0</v>
      </c>
      <c r="AE23" s="51">
        <v>24</v>
      </c>
      <c r="AF23" s="38">
        <v>9</v>
      </c>
      <c r="AG23" s="51">
        <v>4</v>
      </c>
      <c r="AH23" s="38">
        <v>7</v>
      </c>
      <c r="AI23" s="38">
        <v>1</v>
      </c>
      <c r="AJ23" s="38">
        <v>6</v>
      </c>
      <c r="AK23" s="38">
        <v>13</v>
      </c>
      <c r="AL23" s="51">
        <v>24</v>
      </c>
      <c r="AM23" s="38">
        <v>15</v>
      </c>
      <c r="AN23" s="38">
        <v>9</v>
      </c>
      <c r="AO23" s="38">
        <v>9</v>
      </c>
      <c r="AP23" s="38">
        <v>6</v>
      </c>
      <c r="AQ23" s="44">
        <v>3</v>
      </c>
    </row>
    <row r="24" spans="1:43" ht="20" customHeight="1" x14ac:dyDescent="0.25">
      <c r="A24" s="83" t="s">
        <v>293</v>
      </c>
      <c r="B24" s="45">
        <v>2.6810552052183814E-2</v>
      </c>
      <c r="C24" s="39">
        <v>2.9205402907045618E-2</v>
      </c>
      <c r="D24" s="39">
        <v>1.0626100409299989E-2</v>
      </c>
      <c r="E24" s="39">
        <v>2.6160318377482682E-2</v>
      </c>
      <c r="F24" s="39">
        <v>3.9251225973921784E-2</v>
      </c>
      <c r="G24" s="39">
        <v>1.7479232139798448E-2</v>
      </c>
      <c r="H24" s="52">
        <v>5.3237554802287521E-2</v>
      </c>
      <c r="I24" s="39">
        <v>1.2910597873458392E-2</v>
      </c>
      <c r="J24" s="39">
        <v>1.9041400201270216E-2</v>
      </c>
      <c r="K24" s="39">
        <v>1.0020995736955638E-2</v>
      </c>
      <c r="L24" s="39">
        <v>3.5568566982585405E-2</v>
      </c>
      <c r="M24" s="52">
        <v>3.9495651900003287E-2</v>
      </c>
      <c r="N24" s="39">
        <v>9.3317978884258079E-3</v>
      </c>
      <c r="O24" s="39">
        <v>7.2310439009385316E-3</v>
      </c>
      <c r="P24" s="52">
        <v>1.4446608240541049E-2</v>
      </c>
      <c r="Q24" s="39">
        <v>4.0457149323451895E-2</v>
      </c>
      <c r="R24" s="52">
        <v>3.2988714788177782E-2</v>
      </c>
      <c r="S24" s="39">
        <v>2.1197518779607728E-2</v>
      </c>
      <c r="T24" s="52">
        <v>2.2800229192814471E-2</v>
      </c>
      <c r="U24" s="39">
        <v>2.4414540419589223E-2</v>
      </c>
      <c r="V24" s="39">
        <v>3.747290426559078E-2</v>
      </c>
      <c r="W24" s="39">
        <v>2.2744595024454549E-2</v>
      </c>
      <c r="X24" s="52">
        <v>2.3391429455540881E-2</v>
      </c>
      <c r="Y24" s="39">
        <v>3.453038508121984E-2</v>
      </c>
      <c r="Z24" s="39">
        <v>3.1534984326520618E-2</v>
      </c>
      <c r="AA24" s="39">
        <v>2.17339180698367E-2</v>
      </c>
      <c r="AB24" s="39">
        <v>3.6248619982776543E-2</v>
      </c>
      <c r="AC24" s="39">
        <v>1.6203366369264546E-2</v>
      </c>
      <c r="AD24" s="39">
        <v>6.3694090229939868E-2</v>
      </c>
      <c r="AE24" s="52">
        <v>3.1810631819259458E-2</v>
      </c>
      <c r="AF24" s="39">
        <v>2.0002879152805974E-2</v>
      </c>
      <c r="AG24" s="52">
        <v>1.3745564837395223E-2</v>
      </c>
      <c r="AH24" s="39">
        <v>2.6354380629564834E-2</v>
      </c>
      <c r="AI24" s="39">
        <v>1.9312699950650096E-2</v>
      </c>
      <c r="AJ24" s="39">
        <v>2.1704130145374215E-2</v>
      </c>
      <c r="AK24" s="39">
        <v>5.4000481291032833E-2</v>
      </c>
      <c r="AL24" s="52">
        <v>3.203249459889311E-2</v>
      </c>
      <c r="AM24" s="39">
        <v>4.03760020899347E-2</v>
      </c>
      <c r="AN24" s="39">
        <v>1.8886117146566635E-2</v>
      </c>
      <c r="AO24" s="39">
        <v>1.8701939844831574E-2</v>
      </c>
      <c r="AP24" s="39">
        <v>1.4991347145404097E-2</v>
      </c>
      <c r="AQ24" s="45">
        <v>2.2112495562600861E-2</v>
      </c>
    </row>
    <row r="25" spans="1:43" ht="20" customHeight="1" x14ac:dyDescent="0.25">
      <c r="A25" s="83"/>
      <c r="B25" s="46">
        <v>55</v>
      </c>
      <c r="C25" s="40">
        <v>8</v>
      </c>
      <c r="D25" s="40">
        <v>4</v>
      </c>
      <c r="E25" s="40">
        <v>5</v>
      </c>
      <c r="F25" s="40">
        <v>14</v>
      </c>
      <c r="G25" s="40">
        <v>3</v>
      </c>
      <c r="H25" s="53">
        <v>18</v>
      </c>
      <c r="I25" s="40">
        <v>6</v>
      </c>
      <c r="J25" s="40">
        <v>3</v>
      </c>
      <c r="K25" s="40">
        <v>1</v>
      </c>
      <c r="L25" s="40">
        <v>7</v>
      </c>
      <c r="M25" s="53">
        <v>23</v>
      </c>
      <c r="N25" s="40">
        <v>4</v>
      </c>
      <c r="O25" s="40">
        <v>1</v>
      </c>
      <c r="P25" s="53">
        <v>10</v>
      </c>
      <c r="Q25" s="40">
        <v>29</v>
      </c>
      <c r="R25" s="53">
        <v>33</v>
      </c>
      <c r="S25" s="40">
        <v>22</v>
      </c>
      <c r="T25" s="53">
        <v>13</v>
      </c>
      <c r="U25" s="40">
        <v>12</v>
      </c>
      <c r="V25" s="40">
        <v>19</v>
      </c>
      <c r="W25" s="40">
        <v>11</v>
      </c>
      <c r="X25" s="53">
        <v>11</v>
      </c>
      <c r="Y25" s="40">
        <v>11</v>
      </c>
      <c r="Z25" s="40">
        <v>8</v>
      </c>
      <c r="AA25" s="40">
        <v>14</v>
      </c>
      <c r="AB25" s="40">
        <v>3</v>
      </c>
      <c r="AC25" s="40">
        <v>3</v>
      </c>
      <c r="AD25" s="40">
        <v>4</v>
      </c>
      <c r="AE25" s="53">
        <v>38</v>
      </c>
      <c r="AF25" s="40">
        <v>17</v>
      </c>
      <c r="AG25" s="53">
        <v>6</v>
      </c>
      <c r="AH25" s="40">
        <v>10</v>
      </c>
      <c r="AI25" s="40">
        <v>6</v>
      </c>
      <c r="AJ25" s="40">
        <v>8</v>
      </c>
      <c r="AK25" s="40">
        <v>20</v>
      </c>
      <c r="AL25" s="53">
        <v>39</v>
      </c>
      <c r="AM25" s="40">
        <v>30</v>
      </c>
      <c r="AN25" s="40">
        <v>9</v>
      </c>
      <c r="AO25" s="40">
        <v>13</v>
      </c>
      <c r="AP25" s="40">
        <v>5</v>
      </c>
      <c r="AQ25" s="46">
        <v>8</v>
      </c>
    </row>
    <row r="26" spans="1:43" ht="20" customHeight="1" x14ac:dyDescent="0.25">
      <c r="A26" s="84" t="s">
        <v>273</v>
      </c>
      <c r="B26" s="47">
        <v>0.22087879191059875</v>
      </c>
      <c r="C26" s="41">
        <v>0.16963061042942187</v>
      </c>
      <c r="D26" s="41">
        <v>0.17792496192257576</v>
      </c>
      <c r="E26" s="41">
        <v>0.16620694905192629</v>
      </c>
      <c r="F26" s="41">
        <v>0.21789346147742275</v>
      </c>
      <c r="G26" s="41">
        <v>9.2311532558451773E-2</v>
      </c>
      <c r="H26" s="54">
        <v>0.2081588638814881</v>
      </c>
      <c r="I26" s="41">
        <v>0.17469996999296536</v>
      </c>
      <c r="J26" s="41">
        <v>0.15316536802762903</v>
      </c>
      <c r="K26" s="41">
        <v>4.3058101242863855E-2</v>
      </c>
      <c r="L26" s="41">
        <v>0.1931679268073816</v>
      </c>
      <c r="M26" s="54">
        <v>0.18231117581000383</v>
      </c>
      <c r="N26" s="41">
        <v>0.18352360982751426</v>
      </c>
      <c r="O26" s="41">
        <v>0.1842732979518048</v>
      </c>
      <c r="P26" s="54">
        <v>0.18953223713070133</v>
      </c>
      <c r="Q26" s="41">
        <v>0.20044670409847243</v>
      </c>
      <c r="R26" s="54">
        <v>0.17492690164017893</v>
      </c>
      <c r="S26" s="41">
        <v>0.26315714436154886</v>
      </c>
      <c r="T26" s="54">
        <v>0.18105177315257412</v>
      </c>
      <c r="U26" s="41">
        <v>0.23534390321586085</v>
      </c>
      <c r="V26" s="41">
        <v>0.21650989841783233</v>
      </c>
      <c r="W26" s="41">
        <v>0.25663677079340347</v>
      </c>
      <c r="X26" s="54">
        <v>0.2189998664269974</v>
      </c>
      <c r="Y26" s="41">
        <v>0.21455566066056661</v>
      </c>
      <c r="Z26" s="41">
        <v>0.22332576219741554</v>
      </c>
      <c r="AA26" s="41">
        <v>0.2025372039958975</v>
      </c>
      <c r="AB26" s="41">
        <v>0.28039896052568553</v>
      </c>
      <c r="AC26" s="41">
        <v>0.2621064097524643</v>
      </c>
      <c r="AD26" s="41">
        <v>0.24937252767413029</v>
      </c>
      <c r="AE26" s="54">
        <v>0.18135150554711862</v>
      </c>
      <c r="AF26" s="41">
        <v>0.2746957005796371</v>
      </c>
      <c r="AG26" s="54">
        <v>0.27820284309333698</v>
      </c>
      <c r="AH26" s="41">
        <v>0.20812411362157421</v>
      </c>
      <c r="AI26" s="41">
        <v>0.18672234996101994</v>
      </c>
      <c r="AJ26" s="41">
        <v>0.15811584070851986</v>
      </c>
      <c r="AK26" s="41">
        <v>0.12072321600357622</v>
      </c>
      <c r="AL26" s="54">
        <v>0.18643457067491262</v>
      </c>
      <c r="AM26" s="41">
        <v>0.18688499542692358</v>
      </c>
      <c r="AN26" s="41">
        <v>0.18572486270015859</v>
      </c>
      <c r="AO26" s="41">
        <v>0.26372650253642616</v>
      </c>
      <c r="AP26" s="41">
        <v>0.2636948583047784</v>
      </c>
      <c r="AQ26" s="47">
        <v>0.26375558802867061</v>
      </c>
    </row>
    <row r="27" spans="1:43" ht="20" customHeight="1" x14ac:dyDescent="0.25">
      <c r="A27" s="84"/>
      <c r="B27" s="44">
        <v>453</v>
      </c>
      <c r="C27" s="38">
        <v>45</v>
      </c>
      <c r="D27" s="38">
        <v>71</v>
      </c>
      <c r="E27" s="38">
        <v>29</v>
      </c>
      <c r="F27" s="38">
        <v>77</v>
      </c>
      <c r="G27" s="38">
        <v>17</v>
      </c>
      <c r="H27" s="51">
        <v>69</v>
      </c>
      <c r="I27" s="38">
        <v>83</v>
      </c>
      <c r="J27" s="38">
        <v>26</v>
      </c>
      <c r="K27" s="38">
        <v>4</v>
      </c>
      <c r="L27" s="38">
        <v>39</v>
      </c>
      <c r="M27" s="51">
        <v>104</v>
      </c>
      <c r="N27" s="38">
        <v>80</v>
      </c>
      <c r="O27" s="38">
        <v>24</v>
      </c>
      <c r="P27" s="51">
        <v>133</v>
      </c>
      <c r="Q27" s="38">
        <v>144</v>
      </c>
      <c r="R27" s="51">
        <v>173</v>
      </c>
      <c r="S27" s="38">
        <v>278</v>
      </c>
      <c r="T27" s="51">
        <v>102</v>
      </c>
      <c r="U27" s="38">
        <v>117</v>
      </c>
      <c r="V27" s="38">
        <v>110</v>
      </c>
      <c r="W27" s="38">
        <v>125</v>
      </c>
      <c r="X27" s="51">
        <v>105</v>
      </c>
      <c r="Y27" s="38">
        <v>71</v>
      </c>
      <c r="Z27" s="38">
        <v>60</v>
      </c>
      <c r="AA27" s="38">
        <v>132</v>
      </c>
      <c r="AB27" s="38">
        <v>27</v>
      </c>
      <c r="AC27" s="38">
        <v>45</v>
      </c>
      <c r="AD27" s="38">
        <v>14</v>
      </c>
      <c r="AE27" s="51">
        <v>214</v>
      </c>
      <c r="AF27" s="38">
        <v>238</v>
      </c>
      <c r="AG27" s="51">
        <v>113</v>
      </c>
      <c r="AH27" s="38">
        <v>77</v>
      </c>
      <c r="AI27" s="38">
        <v>54</v>
      </c>
      <c r="AJ27" s="38">
        <v>57</v>
      </c>
      <c r="AK27" s="38">
        <v>46</v>
      </c>
      <c r="AL27" s="51">
        <v>226</v>
      </c>
      <c r="AM27" s="38">
        <v>139</v>
      </c>
      <c r="AN27" s="38">
        <v>88</v>
      </c>
      <c r="AO27" s="38">
        <v>185</v>
      </c>
      <c r="AP27" s="38">
        <v>89</v>
      </c>
      <c r="AQ27" s="44">
        <v>96</v>
      </c>
    </row>
    <row r="28" spans="1:43" ht="20" customHeight="1" x14ac:dyDescent="0.25">
      <c r="A28" s="83" t="s">
        <v>294</v>
      </c>
      <c r="B28" s="45">
        <v>0.46327209491849919</v>
      </c>
      <c r="C28" s="39">
        <v>0.42832585890803648</v>
      </c>
      <c r="D28" s="39">
        <v>0.50888855635155794</v>
      </c>
      <c r="E28" s="39">
        <v>0.49340403564751517</v>
      </c>
      <c r="F28" s="39">
        <v>0.46501904716251835</v>
      </c>
      <c r="G28" s="39">
        <v>0.58330459006061042</v>
      </c>
      <c r="H28" s="52">
        <v>0.42261333388125577</v>
      </c>
      <c r="I28" s="39">
        <v>0.50538296009481964</v>
      </c>
      <c r="J28" s="39">
        <v>0.47469320563330869</v>
      </c>
      <c r="K28" s="39">
        <v>0.5895667188647985</v>
      </c>
      <c r="L28" s="39">
        <v>0.51380712294096231</v>
      </c>
      <c r="M28" s="52">
        <v>0.45000047495965362</v>
      </c>
      <c r="N28" s="39">
        <v>0.49268683268067798</v>
      </c>
      <c r="O28" s="39">
        <v>0.48715680680727302</v>
      </c>
      <c r="P28" s="52">
        <v>0.49037874668505232</v>
      </c>
      <c r="Q28" s="39">
        <v>0.478865353728893</v>
      </c>
      <c r="R28" s="52">
        <v>0.47709327172958654</v>
      </c>
      <c r="S28" s="39">
        <v>0.45238416965449674</v>
      </c>
      <c r="T28" s="52">
        <v>0.47958398160478111</v>
      </c>
      <c r="U28" s="39">
        <v>0.49360210447133335</v>
      </c>
      <c r="V28" s="39">
        <v>0.42528125265233158</v>
      </c>
      <c r="W28" s="39">
        <v>0.45317234652862093</v>
      </c>
      <c r="X28" s="52">
        <v>0.50856313980240797</v>
      </c>
      <c r="Y28" s="39">
        <v>0.44110677435052426</v>
      </c>
      <c r="Z28" s="39">
        <v>0.40474707930729187</v>
      </c>
      <c r="AA28" s="39">
        <v>0.47084711382696864</v>
      </c>
      <c r="AB28" s="39">
        <v>0.40661576594024174</v>
      </c>
      <c r="AC28" s="39">
        <v>0.47957324173191168</v>
      </c>
      <c r="AD28" s="39">
        <v>0.44539758474738861</v>
      </c>
      <c r="AE28" s="52">
        <v>0.44761823913637594</v>
      </c>
      <c r="AF28" s="39">
        <v>0.4845850208602937</v>
      </c>
      <c r="AG28" s="52">
        <v>0.45585210450480701</v>
      </c>
      <c r="AH28" s="39">
        <v>0.5386422939955281</v>
      </c>
      <c r="AI28" s="39">
        <v>0.51057903947765593</v>
      </c>
      <c r="AJ28" s="39">
        <v>0.48789939674735266</v>
      </c>
      <c r="AK28" s="39">
        <v>0.42420155789468639</v>
      </c>
      <c r="AL28" s="52">
        <v>0.47189395968584058</v>
      </c>
      <c r="AM28" s="39">
        <v>0.46282198109481748</v>
      </c>
      <c r="AN28" s="39">
        <v>0.48618814650416026</v>
      </c>
      <c r="AO28" s="39">
        <v>0.45634595976208364</v>
      </c>
      <c r="AP28" s="39">
        <v>0.44692308029047434</v>
      </c>
      <c r="AQ28" s="45">
        <v>0.46500690912058057</v>
      </c>
    </row>
    <row r="29" spans="1:43" ht="20" customHeight="1" x14ac:dyDescent="0.25">
      <c r="A29" s="83"/>
      <c r="B29" s="46">
        <v>950</v>
      </c>
      <c r="C29" s="40">
        <v>112</v>
      </c>
      <c r="D29" s="40">
        <v>204</v>
      </c>
      <c r="E29" s="40">
        <v>87</v>
      </c>
      <c r="F29" s="40">
        <v>164</v>
      </c>
      <c r="G29" s="40">
        <v>105</v>
      </c>
      <c r="H29" s="53">
        <v>141</v>
      </c>
      <c r="I29" s="40">
        <v>239</v>
      </c>
      <c r="J29" s="40">
        <v>81</v>
      </c>
      <c r="K29" s="40">
        <v>56</v>
      </c>
      <c r="L29" s="40">
        <v>103</v>
      </c>
      <c r="M29" s="53">
        <v>257</v>
      </c>
      <c r="N29" s="40">
        <v>215</v>
      </c>
      <c r="O29" s="40">
        <v>64</v>
      </c>
      <c r="P29" s="53">
        <v>345</v>
      </c>
      <c r="Q29" s="40">
        <v>344</v>
      </c>
      <c r="R29" s="53">
        <v>472</v>
      </c>
      <c r="S29" s="40">
        <v>477</v>
      </c>
      <c r="T29" s="53">
        <v>269</v>
      </c>
      <c r="U29" s="40">
        <v>245</v>
      </c>
      <c r="V29" s="40">
        <v>216</v>
      </c>
      <c r="W29" s="40">
        <v>220</v>
      </c>
      <c r="X29" s="53">
        <v>243</v>
      </c>
      <c r="Y29" s="40">
        <v>146</v>
      </c>
      <c r="Z29" s="40">
        <v>108</v>
      </c>
      <c r="AA29" s="40">
        <v>308</v>
      </c>
      <c r="AB29" s="40">
        <v>39</v>
      </c>
      <c r="AC29" s="40">
        <v>82</v>
      </c>
      <c r="AD29" s="40">
        <v>25</v>
      </c>
      <c r="AE29" s="53">
        <v>529</v>
      </c>
      <c r="AF29" s="40">
        <v>421</v>
      </c>
      <c r="AG29" s="53">
        <v>185</v>
      </c>
      <c r="AH29" s="40">
        <v>199</v>
      </c>
      <c r="AI29" s="40">
        <v>147</v>
      </c>
      <c r="AJ29" s="40">
        <v>176</v>
      </c>
      <c r="AK29" s="40">
        <v>161</v>
      </c>
      <c r="AL29" s="53">
        <v>573</v>
      </c>
      <c r="AM29" s="40">
        <v>344</v>
      </c>
      <c r="AN29" s="40">
        <v>229</v>
      </c>
      <c r="AO29" s="40">
        <v>320</v>
      </c>
      <c r="AP29" s="40">
        <v>150</v>
      </c>
      <c r="AQ29" s="46">
        <v>170</v>
      </c>
    </row>
    <row r="30" spans="1:43" ht="20" customHeight="1" x14ac:dyDescent="0.25">
      <c r="A30" s="84" t="s">
        <v>295</v>
      </c>
      <c r="B30" s="47">
        <v>0.1795577132418073</v>
      </c>
      <c r="C30" s="41">
        <v>0.22590961692580222</v>
      </c>
      <c r="D30" s="41">
        <v>0.20303499675593428</v>
      </c>
      <c r="E30" s="41">
        <v>0.25646589122664243</v>
      </c>
      <c r="F30" s="41">
        <v>0.15520908155540819</v>
      </c>
      <c r="G30" s="41">
        <v>0.2072160551646493</v>
      </c>
      <c r="H30" s="54">
        <v>0.20444162660066925</v>
      </c>
      <c r="I30" s="41">
        <v>0.22304573365257852</v>
      </c>
      <c r="J30" s="41">
        <v>0.25943050627838843</v>
      </c>
      <c r="K30" s="41">
        <v>0.22308755632870836</v>
      </c>
      <c r="L30" s="41">
        <v>0.12764941898874008</v>
      </c>
      <c r="M30" s="54">
        <v>0.22007230255145158</v>
      </c>
      <c r="N30" s="41">
        <v>0.2163118025590679</v>
      </c>
      <c r="O30" s="41">
        <v>0.23835375566358347</v>
      </c>
      <c r="P30" s="54">
        <v>0.21639554715212239</v>
      </c>
      <c r="Q30" s="41">
        <v>0.17263393363070825</v>
      </c>
      <c r="R30" s="54">
        <v>0.1986645408678358</v>
      </c>
      <c r="S30" s="41">
        <v>0.16036033162987079</v>
      </c>
      <c r="T30" s="54">
        <v>0.18034543885322984</v>
      </c>
      <c r="U30" s="41">
        <v>0.14289030239961475</v>
      </c>
      <c r="V30" s="41">
        <v>0.21735589746836104</v>
      </c>
      <c r="W30" s="41">
        <v>0.17659563864456632</v>
      </c>
      <c r="X30" s="54">
        <v>0.16618547822105864</v>
      </c>
      <c r="Y30" s="41">
        <v>0.16746568923880248</v>
      </c>
      <c r="Z30" s="41">
        <v>0.23349750255635063</v>
      </c>
      <c r="AA30" s="41">
        <v>0.19777600290240405</v>
      </c>
      <c r="AB30" s="41">
        <v>0.17614536669969139</v>
      </c>
      <c r="AC30" s="41">
        <v>0.12026048947476368</v>
      </c>
      <c r="AD30" s="41">
        <v>8.0330195167105767E-2</v>
      </c>
      <c r="AE30" s="54">
        <v>0.22726467350402005</v>
      </c>
      <c r="AF30" s="41">
        <v>0.11460407337643559</v>
      </c>
      <c r="AG30" s="54">
        <v>0.10203403408168982</v>
      </c>
      <c r="AH30" s="41">
        <v>0.14419923017291278</v>
      </c>
      <c r="AI30" s="41">
        <v>0.19091657844455948</v>
      </c>
      <c r="AJ30" s="41">
        <v>0.20295030911553544</v>
      </c>
      <c r="AK30" s="41">
        <v>0.28940652878411499</v>
      </c>
      <c r="AL30" s="54">
        <v>0.21242242843458262</v>
      </c>
      <c r="AM30" s="41">
        <v>0.218040147855736</v>
      </c>
      <c r="AN30" s="41">
        <v>0.20357091604473354</v>
      </c>
      <c r="AO30" s="41">
        <v>0.13277314582323421</v>
      </c>
      <c r="AP30" s="41">
        <v>0.15440194524759271</v>
      </c>
      <c r="AQ30" s="47">
        <v>0.11289324212035319</v>
      </c>
    </row>
    <row r="31" spans="1:43" ht="20" customHeight="1" x14ac:dyDescent="0.25">
      <c r="A31" s="84"/>
      <c r="B31" s="44">
        <v>368</v>
      </c>
      <c r="C31" s="38">
        <v>59</v>
      </c>
      <c r="D31" s="38">
        <v>82</v>
      </c>
      <c r="E31" s="38">
        <v>45</v>
      </c>
      <c r="F31" s="38">
        <v>55</v>
      </c>
      <c r="G31" s="38">
        <v>37</v>
      </c>
      <c r="H31" s="51">
        <v>68</v>
      </c>
      <c r="I31" s="38">
        <v>106</v>
      </c>
      <c r="J31" s="38">
        <v>45</v>
      </c>
      <c r="K31" s="38">
        <v>21</v>
      </c>
      <c r="L31" s="38">
        <v>26</v>
      </c>
      <c r="M31" s="51">
        <v>126</v>
      </c>
      <c r="N31" s="38">
        <v>94</v>
      </c>
      <c r="O31" s="38">
        <v>31</v>
      </c>
      <c r="P31" s="51">
        <v>152</v>
      </c>
      <c r="Q31" s="38">
        <v>124</v>
      </c>
      <c r="R31" s="51">
        <v>196</v>
      </c>
      <c r="S31" s="38">
        <v>169</v>
      </c>
      <c r="T31" s="51">
        <v>101</v>
      </c>
      <c r="U31" s="38">
        <v>71</v>
      </c>
      <c r="V31" s="38">
        <v>110</v>
      </c>
      <c r="W31" s="38">
        <v>86</v>
      </c>
      <c r="X31" s="51">
        <v>79</v>
      </c>
      <c r="Y31" s="38">
        <v>55</v>
      </c>
      <c r="Z31" s="38">
        <v>62</v>
      </c>
      <c r="AA31" s="38">
        <v>129</v>
      </c>
      <c r="AB31" s="38">
        <v>17</v>
      </c>
      <c r="AC31" s="38">
        <v>20</v>
      </c>
      <c r="AD31" s="38">
        <v>4</v>
      </c>
      <c r="AE31" s="51">
        <v>269</v>
      </c>
      <c r="AF31" s="38">
        <v>99</v>
      </c>
      <c r="AG31" s="51">
        <v>41</v>
      </c>
      <c r="AH31" s="38">
        <v>53</v>
      </c>
      <c r="AI31" s="38">
        <v>55</v>
      </c>
      <c r="AJ31" s="38">
        <v>73</v>
      </c>
      <c r="AK31" s="38">
        <v>110</v>
      </c>
      <c r="AL31" s="51">
        <v>258</v>
      </c>
      <c r="AM31" s="38">
        <v>162</v>
      </c>
      <c r="AN31" s="38">
        <v>96</v>
      </c>
      <c r="AO31" s="38">
        <v>93</v>
      </c>
      <c r="AP31" s="38">
        <v>52</v>
      </c>
      <c r="AQ31" s="44">
        <v>41</v>
      </c>
    </row>
    <row r="32" spans="1:43" ht="20" customHeight="1" x14ac:dyDescent="0.25">
      <c r="A32" s="83" t="s">
        <v>296</v>
      </c>
      <c r="B32" s="45">
        <v>8.1063008045505286E-2</v>
      </c>
      <c r="C32" s="39">
        <v>0.12153501404591889</v>
      </c>
      <c r="D32" s="39">
        <v>5.9147951169470192E-2</v>
      </c>
      <c r="E32" s="39">
        <v>5.7514668535622759E-2</v>
      </c>
      <c r="F32" s="39">
        <v>0.11395877150417609</v>
      </c>
      <c r="G32" s="39">
        <v>3.8139601708659543E-2</v>
      </c>
      <c r="H32" s="52">
        <v>0.12607225524424384</v>
      </c>
      <c r="I32" s="39">
        <v>5.6176075770276147E-2</v>
      </c>
      <c r="J32" s="39">
        <v>8.5478085567699799E-2</v>
      </c>
      <c r="K32" s="39">
        <v>5.4531648017376172E-2</v>
      </c>
      <c r="L32" s="39">
        <v>0.11091842464710779</v>
      </c>
      <c r="M32" s="52">
        <v>0.11246628829137784</v>
      </c>
      <c r="N32" s="39">
        <v>5.6871768693403386E-2</v>
      </c>
      <c r="O32" s="39">
        <v>7.5263997923944781E-2</v>
      </c>
      <c r="P32" s="52">
        <v>6.9967794790245771E-2</v>
      </c>
      <c r="Q32" s="39">
        <v>9.7630537859060076E-2</v>
      </c>
      <c r="R32" s="52">
        <v>9.6416343982250657E-2</v>
      </c>
      <c r="S32" s="39">
        <v>6.7209492547152749E-2</v>
      </c>
      <c r="T32" s="52">
        <v>7.1918921684497525E-2</v>
      </c>
      <c r="U32" s="39">
        <v>5.7229379352334721E-2</v>
      </c>
      <c r="V32" s="39">
        <v>0.10860927985687162</v>
      </c>
      <c r="W32" s="39">
        <v>8.7170304869923457E-2</v>
      </c>
      <c r="X32" s="52">
        <v>6.3970113788896027E-2</v>
      </c>
      <c r="Y32" s="39">
        <v>0.10448378832933761</v>
      </c>
      <c r="Z32" s="39">
        <v>0.1012300600112432</v>
      </c>
      <c r="AA32" s="39">
        <v>7.6899906589580042E-2</v>
      </c>
      <c r="AB32" s="39">
        <v>6.1272650141427965E-2</v>
      </c>
      <c r="AC32" s="39">
        <v>7.1787830331541375E-2</v>
      </c>
      <c r="AD32" s="39">
        <v>0.1039606524339272</v>
      </c>
      <c r="AE32" s="52">
        <v>0.10234220561289825</v>
      </c>
      <c r="AF32" s="39">
        <v>5.2091106926261226E-2</v>
      </c>
      <c r="AG32" s="52">
        <v>4.7909163272105822E-2</v>
      </c>
      <c r="AH32" s="39">
        <v>6.9486944083502034E-2</v>
      </c>
      <c r="AI32" s="39">
        <v>4.4330308274096536E-2</v>
      </c>
      <c r="AJ32" s="39">
        <v>9.6228144519959175E-2</v>
      </c>
      <c r="AK32" s="39">
        <v>0.15409685842832835</v>
      </c>
      <c r="AL32" s="52">
        <v>0.10564993731930894</v>
      </c>
      <c r="AM32" s="39">
        <v>0.1071568683733703</v>
      </c>
      <c r="AN32" s="39">
        <v>0.1032755540695071</v>
      </c>
      <c r="AO32" s="39">
        <v>4.4651790621615631E-2</v>
      </c>
      <c r="AP32" s="39">
        <v>4.3346679495063982E-2</v>
      </c>
      <c r="AQ32" s="45">
        <v>4.5851371005545066E-2</v>
      </c>
    </row>
    <row r="33" spans="1:43" ht="20" customHeight="1" x14ac:dyDescent="0.25">
      <c r="A33" s="85"/>
      <c r="B33" s="48">
        <v>166</v>
      </c>
      <c r="C33" s="42">
        <v>32</v>
      </c>
      <c r="D33" s="42">
        <v>24</v>
      </c>
      <c r="E33" s="42">
        <v>10</v>
      </c>
      <c r="F33" s="42">
        <v>40</v>
      </c>
      <c r="G33" s="42">
        <v>7</v>
      </c>
      <c r="H33" s="57">
        <v>42</v>
      </c>
      <c r="I33" s="42">
        <v>27</v>
      </c>
      <c r="J33" s="42">
        <v>15</v>
      </c>
      <c r="K33" s="42">
        <v>5</v>
      </c>
      <c r="L33" s="42">
        <v>22</v>
      </c>
      <c r="M33" s="57">
        <v>64</v>
      </c>
      <c r="N33" s="42">
        <v>25</v>
      </c>
      <c r="O33" s="42">
        <v>10</v>
      </c>
      <c r="P33" s="57">
        <v>49</v>
      </c>
      <c r="Q33" s="42">
        <v>70</v>
      </c>
      <c r="R33" s="57">
        <v>95</v>
      </c>
      <c r="S33" s="42">
        <v>71</v>
      </c>
      <c r="T33" s="57">
        <v>40</v>
      </c>
      <c r="U33" s="42">
        <v>28</v>
      </c>
      <c r="V33" s="42">
        <v>55</v>
      </c>
      <c r="W33" s="42">
        <v>42</v>
      </c>
      <c r="X33" s="57">
        <v>31</v>
      </c>
      <c r="Y33" s="42">
        <v>34</v>
      </c>
      <c r="Z33" s="42">
        <v>27</v>
      </c>
      <c r="AA33" s="42">
        <v>50</v>
      </c>
      <c r="AB33" s="42">
        <v>6</v>
      </c>
      <c r="AC33" s="42">
        <v>12</v>
      </c>
      <c r="AD33" s="42">
        <v>6</v>
      </c>
      <c r="AE33" s="57">
        <v>121</v>
      </c>
      <c r="AF33" s="42">
        <v>45</v>
      </c>
      <c r="AG33" s="57">
        <v>19</v>
      </c>
      <c r="AH33" s="42">
        <v>26</v>
      </c>
      <c r="AI33" s="42">
        <v>13</v>
      </c>
      <c r="AJ33" s="42">
        <v>35</v>
      </c>
      <c r="AK33" s="42">
        <v>58</v>
      </c>
      <c r="AL33" s="57">
        <v>128</v>
      </c>
      <c r="AM33" s="42">
        <v>80</v>
      </c>
      <c r="AN33" s="42">
        <v>49</v>
      </c>
      <c r="AO33" s="42">
        <v>31</v>
      </c>
      <c r="AP33" s="42">
        <v>15</v>
      </c>
      <c r="AQ33" s="48">
        <v>17</v>
      </c>
    </row>
    <row r="35" spans="1:43" x14ac:dyDescent="0.25">
      <c r="A35" s="26" t="s">
        <v>337</v>
      </c>
    </row>
  </sheetData>
  <mergeCells count="26">
    <mergeCell ref="A1:AQ1"/>
    <mergeCell ref="A2:A3"/>
    <mergeCell ref="C2:G2"/>
    <mergeCell ref="H2:L2"/>
    <mergeCell ref="M2:O2"/>
    <mergeCell ref="P2:Q2"/>
    <mergeCell ref="R2:S2"/>
    <mergeCell ref="T2:W2"/>
    <mergeCell ref="X2:AD2"/>
    <mergeCell ref="AE2:AF2"/>
    <mergeCell ref="AG2:AK2"/>
    <mergeCell ref="AL2:AQ2"/>
    <mergeCell ref="A6:A7"/>
    <mergeCell ref="A8:A9"/>
    <mergeCell ref="A10:A11"/>
    <mergeCell ref="A12:A13"/>
    <mergeCell ref="A14:A15"/>
    <mergeCell ref="A26:A27"/>
    <mergeCell ref="A28:A29"/>
    <mergeCell ref="A30:A31"/>
    <mergeCell ref="A32:A33"/>
    <mergeCell ref="A16:A17"/>
    <mergeCell ref="A18:A19"/>
    <mergeCell ref="A20:A21"/>
    <mergeCell ref="A22:A23"/>
    <mergeCell ref="A24:A25"/>
  </mergeCells>
  <hyperlinks>
    <hyperlink ref="A35" location="'Index'!B103" display="Return to index" xr:uid="{C51794EA-1583-4293-9CC4-0F804571DF69}"/>
  </hyperlinks>
  <pageMargins left="0.7" right="0.7" top="0.75" bottom="0.75" header="0.3" footer="0.3"/>
  <headerFooter alignWithMargins="0"/>
  <drawing r:id="rId1"/>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dimension ref="A1:AQ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297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298</v>
      </c>
      <c r="B6" s="43">
        <v>0.27364596394870672</v>
      </c>
      <c r="C6" s="37">
        <v>0.19710930759404996</v>
      </c>
      <c r="D6" s="37">
        <v>0.36471296958965332</v>
      </c>
      <c r="E6" s="37">
        <v>0.3498557239736767</v>
      </c>
      <c r="F6" s="37">
        <v>0.17685791695783323</v>
      </c>
      <c r="G6" s="37">
        <v>0.45228970183886141</v>
      </c>
      <c r="H6" s="50">
        <v>0.17367118431701095</v>
      </c>
      <c r="I6" s="37">
        <v>0.38989169339714841</v>
      </c>
      <c r="J6" s="37">
        <v>0.38263718149626608</v>
      </c>
      <c r="K6" s="37">
        <v>0.39550220161208388</v>
      </c>
      <c r="L6" s="37">
        <v>0.19294027722534793</v>
      </c>
      <c r="M6" s="50">
        <v>0.22462535599626313</v>
      </c>
      <c r="N6" s="37">
        <v>0.4039893556160436</v>
      </c>
      <c r="O6" s="37">
        <v>0.40559177715269612</v>
      </c>
      <c r="P6" s="50">
        <v>0.34563921746383236</v>
      </c>
      <c r="Q6" s="37">
        <v>0.26029429738189763</v>
      </c>
      <c r="R6" s="50">
        <v>0.28704441140926512</v>
      </c>
      <c r="S6" s="37">
        <v>0.25915136993481996</v>
      </c>
      <c r="T6" s="50">
        <v>0.23709969381376619</v>
      </c>
      <c r="U6" s="37">
        <v>0.24690724670526781</v>
      </c>
      <c r="V6" s="37">
        <v>0.38575988728657562</v>
      </c>
      <c r="W6" s="37">
        <v>0.22598188477208173</v>
      </c>
      <c r="X6" s="50">
        <v>0.28625413951935719</v>
      </c>
      <c r="Y6" s="37">
        <v>0.23918644724131893</v>
      </c>
      <c r="Z6" s="37">
        <v>0.25795027521411923</v>
      </c>
      <c r="AA6" s="37">
        <v>0.28827031570843969</v>
      </c>
      <c r="AB6" s="37">
        <v>0.3137808481058309</v>
      </c>
      <c r="AC6" s="37">
        <v>0.27031223774958169</v>
      </c>
      <c r="AD6" s="37">
        <v>0.21349296964775541</v>
      </c>
      <c r="AE6" s="50">
        <v>0.29249668089948694</v>
      </c>
      <c r="AF6" s="37">
        <v>0.24798047041704618</v>
      </c>
      <c r="AG6" s="50">
        <v>0.23676654984005366</v>
      </c>
      <c r="AH6" s="37">
        <v>0.27751297462639873</v>
      </c>
      <c r="AI6" s="37">
        <v>0.27401060360352325</v>
      </c>
      <c r="AJ6" s="37">
        <v>0.33433131119691639</v>
      </c>
      <c r="AK6" s="37">
        <v>0.25869670113321797</v>
      </c>
      <c r="AL6" s="50">
        <v>0.29113030985933391</v>
      </c>
      <c r="AM6" s="37">
        <v>0.27680341495769684</v>
      </c>
      <c r="AN6" s="37">
        <v>0.31370436139568653</v>
      </c>
      <c r="AO6" s="37">
        <v>0.25607483806623388</v>
      </c>
      <c r="AP6" s="37">
        <v>0.26152047137367868</v>
      </c>
      <c r="AQ6" s="43">
        <v>0.25106953640204194</v>
      </c>
    </row>
    <row r="7" spans="1:43" ht="20" customHeight="1" x14ac:dyDescent="0.25">
      <c r="A7" s="84"/>
      <c r="B7" s="44">
        <v>561</v>
      </c>
      <c r="C7" s="38">
        <v>52</v>
      </c>
      <c r="D7" s="38">
        <v>146</v>
      </c>
      <c r="E7" s="38">
        <v>62</v>
      </c>
      <c r="F7" s="38">
        <v>62</v>
      </c>
      <c r="G7" s="38">
        <v>81</v>
      </c>
      <c r="H7" s="51">
        <v>58</v>
      </c>
      <c r="I7" s="38">
        <v>185</v>
      </c>
      <c r="J7" s="38">
        <v>66</v>
      </c>
      <c r="K7" s="38">
        <v>37</v>
      </c>
      <c r="L7" s="38">
        <v>39</v>
      </c>
      <c r="M7" s="51">
        <v>128</v>
      </c>
      <c r="N7" s="38">
        <v>176</v>
      </c>
      <c r="O7" s="38">
        <v>53</v>
      </c>
      <c r="P7" s="51">
        <v>243</v>
      </c>
      <c r="Q7" s="38">
        <v>187</v>
      </c>
      <c r="R7" s="51">
        <v>284</v>
      </c>
      <c r="S7" s="38">
        <v>273</v>
      </c>
      <c r="T7" s="51">
        <v>133</v>
      </c>
      <c r="U7" s="38">
        <v>122</v>
      </c>
      <c r="V7" s="38">
        <v>196</v>
      </c>
      <c r="W7" s="38">
        <v>110</v>
      </c>
      <c r="X7" s="51">
        <v>137</v>
      </c>
      <c r="Y7" s="38">
        <v>79</v>
      </c>
      <c r="Z7" s="38">
        <v>69</v>
      </c>
      <c r="AA7" s="38">
        <v>189</v>
      </c>
      <c r="AB7" s="38">
        <v>30</v>
      </c>
      <c r="AC7" s="38">
        <v>46</v>
      </c>
      <c r="AD7" s="38">
        <v>12</v>
      </c>
      <c r="AE7" s="51">
        <v>346</v>
      </c>
      <c r="AF7" s="38">
        <v>215</v>
      </c>
      <c r="AG7" s="51">
        <v>96</v>
      </c>
      <c r="AH7" s="38">
        <v>103</v>
      </c>
      <c r="AI7" s="38">
        <v>79</v>
      </c>
      <c r="AJ7" s="38">
        <v>120</v>
      </c>
      <c r="AK7" s="38">
        <v>98</v>
      </c>
      <c r="AL7" s="51">
        <v>354</v>
      </c>
      <c r="AM7" s="38">
        <v>206</v>
      </c>
      <c r="AN7" s="38">
        <v>148</v>
      </c>
      <c r="AO7" s="38">
        <v>180</v>
      </c>
      <c r="AP7" s="38">
        <v>88</v>
      </c>
      <c r="AQ7" s="44">
        <v>92</v>
      </c>
    </row>
    <row r="8" spans="1:43" ht="20" customHeight="1" x14ac:dyDescent="0.25">
      <c r="A8" s="83" t="s">
        <v>299</v>
      </c>
      <c r="B8" s="45">
        <v>0.25969271279227218</v>
      </c>
      <c r="C8" s="39">
        <v>0.29714787600864495</v>
      </c>
      <c r="D8" s="39">
        <v>0.31980252842789125</v>
      </c>
      <c r="E8" s="39">
        <v>0.33950365290519208</v>
      </c>
      <c r="F8" s="39">
        <v>0.24664382578354455</v>
      </c>
      <c r="G8" s="39">
        <v>0.2081722899900077</v>
      </c>
      <c r="H8" s="52">
        <v>0.28479917203996929</v>
      </c>
      <c r="I8" s="39">
        <v>0.28683689706193438</v>
      </c>
      <c r="J8" s="39">
        <v>0.31442127092386224</v>
      </c>
      <c r="K8" s="39">
        <v>0.24058964590793711</v>
      </c>
      <c r="L8" s="39">
        <v>0.24447663017486682</v>
      </c>
      <c r="M8" s="52">
        <v>0.28984164507326066</v>
      </c>
      <c r="N8" s="39">
        <v>0.25105842916587434</v>
      </c>
      <c r="O8" s="39">
        <v>0.31174467494779895</v>
      </c>
      <c r="P8" s="52">
        <v>0.28650715244034042</v>
      </c>
      <c r="Q8" s="39">
        <v>0.26693276871237082</v>
      </c>
      <c r="R8" s="52">
        <v>0.27712189484150662</v>
      </c>
      <c r="S8" s="39">
        <v>0.24404134199849931</v>
      </c>
      <c r="T8" s="52">
        <v>0.25103826479963354</v>
      </c>
      <c r="U8" s="39">
        <v>0.27236579140478573</v>
      </c>
      <c r="V8" s="39">
        <v>0.23274788607521163</v>
      </c>
      <c r="W8" s="39">
        <v>0.28489388072447047</v>
      </c>
      <c r="X8" s="52">
        <v>0.26547455343028914</v>
      </c>
      <c r="Y8" s="39">
        <v>0.2589308749785238</v>
      </c>
      <c r="Z8" s="39">
        <v>0.27736400784279241</v>
      </c>
      <c r="AA8" s="39">
        <v>0.24780364135545752</v>
      </c>
      <c r="AB8" s="39">
        <v>0.20185213955430154</v>
      </c>
      <c r="AC8" s="39">
        <v>0.2932637750174758</v>
      </c>
      <c r="AD8" s="39">
        <v>0.26720969171974174</v>
      </c>
      <c r="AE8" s="52">
        <v>0.26822544085425704</v>
      </c>
      <c r="AF8" s="39">
        <v>0.24807529381271354</v>
      </c>
      <c r="AG8" s="52">
        <v>0.23719100020514361</v>
      </c>
      <c r="AH8" s="39">
        <v>0.2783779034509104</v>
      </c>
      <c r="AI8" s="39">
        <v>0.30485062201202251</v>
      </c>
      <c r="AJ8" s="39">
        <v>0.21412444164731478</v>
      </c>
      <c r="AK8" s="39">
        <v>0.32867257695126884</v>
      </c>
      <c r="AL8" s="52">
        <v>0.27551946248717163</v>
      </c>
      <c r="AM8" s="39">
        <v>0.28299947274318421</v>
      </c>
      <c r="AN8" s="39">
        <v>0.26373364719565301</v>
      </c>
      <c r="AO8" s="39">
        <v>0.22890447546189752</v>
      </c>
      <c r="AP8" s="39">
        <v>0.22554931876551756</v>
      </c>
      <c r="AQ8" s="45">
        <v>0.23198833558392459</v>
      </c>
    </row>
    <row r="9" spans="1:43" ht="20" customHeight="1" x14ac:dyDescent="0.25">
      <c r="A9" s="83"/>
      <c r="B9" s="46">
        <v>532</v>
      </c>
      <c r="C9" s="40">
        <v>78</v>
      </c>
      <c r="D9" s="40">
        <v>128</v>
      </c>
      <c r="E9" s="40">
        <v>60</v>
      </c>
      <c r="F9" s="40">
        <v>87</v>
      </c>
      <c r="G9" s="40">
        <v>37</v>
      </c>
      <c r="H9" s="53">
        <v>95</v>
      </c>
      <c r="I9" s="40">
        <v>136</v>
      </c>
      <c r="J9" s="40">
        <v>54</v>
      </c>
      <c r="K9" s="40">
        <v>23</v>
      </c>
      <c r="L9" s="40">
        <v>49</v>
      </c>
      <c r="M9" s="53">
        <v>165</v>
      </c>
      <c r="N9" s="40">
        <v>109</v>
      </c>
      <c r="O9" s="40">
        <v>41</v>
      </c>
      <c r="P9" s="53">
        <v>202</v>
      </c>
      <c r="Q9" s="40">
        <v>192</v>
      </c>
      <c r="R9" s="53">
        <v>274</v>
      </c>
      <c r="S9" s="40">
        <v>257</v>
      </c>
      <c r="T9" s="53">
        <v>141</v>
      </c>
      <c r="U9" s="40">
        <v>135</v>
      </c>
      <c r="V9" s="40">
        <v>118</v>
      </c>
      <c r="W9" s="40">
        <v>138</v>
      </c>
      <c r="X9" s="53">
        <v>127</v>
      </c>
      <c r="Y9" s="40">
        <v>85</v>
      </c>
      <c r="Z9" s="40">
        <v>74</v>
      </c>
      <c r="AA9" s="40">
        <v>162</v>
      </c>
      <c r="AB9" s="40">
        <v>19</v>
      </c>
      <c r="AC9" s="40">
        <v>50</v>
      </c>
      <c r="AD9" s="40">
        <v>15</v>
      </c>
      <c r="AE9" s="53">
        <v>317</v>
      </c>
      <c r="AF9" s="40">
        <v>215</v>
      </c>
      <c r="AG9" s="53">
        <v>96</v>
      </c>
      <c r="AH9" s="40">
        <v>103</v>
      </c>
      <c r="AI9" s="40">
        <v>88</v>
      </c>
      <c r="AJ9" s="40">
        <v>77</v>
      </c>
      <c r="AK9" s="40">
        <v>124</v>
      </c>
      <c r="AL9" s="53">
        <v>335</v>
      </c>
      <c r="AM9" s="40">
        <v>210</v>
      </c>
      <c r="AN9" s="40">
        <v>124</v>
      </c>
      <c r="AO9" s="40">
        <v>161</v>
      </c>
      <c r="AP9" s="40">
        <v>76</v>
      </c>
      <c r="AQ9" s="46">
        <v>85</v>
      </c>
    </row>
    <row r="10" spans="1:43" ht="20" customHeight="1" x14ac:dyDescent="0.25">
      <c r="A10" s="84" t="s">
        <v>300</v>
      </c>
      <c r="B10" s="47">
        <v>0.19851594413663931</v>
      </c>
      <c r="C10" s="41">
        <v>0.21660483028005767</v>
      </c>
      <c r="D10" s="41">
        <v>0.18231709321723019</v>
      </c>
      <c r="E10" s="41">
        <v>0.12267499058383863</v>
      </c>
      <c r="F10" s="41">
        <v>0.25392520641348998</v>
      </c>
      <c r="G10" s="41">
        <v>0.14744809559451602</v>
      </c>
      <c r="H10" s="54">
        <v>0.23821005793093455</v>
      </c>
      <c r="I10" s="41">
        <v>0.13912063226967103</v>
      </c>
      <c r="J10" s="41">
        <v>0.13687756455312627</v>
      </c>
      <c r="K10" s="41">
        <v>0.21913303340977897</v>
      </c>
      <c r="L10" s="41">
        <v>0.25038681003918073</v>
      </c>
      <c r="M10" s="54">
        <v>0.20790200398999092</v>
      </c>
      <c r="N10" s="41">
        <v>0.15546908016554492</v>
      </c>
      <c r="O10" s="41">
        <v>0.11295717524188241</v>
      </c>
      <c r="P10" s="54">
        <v>0.16855156251939757</v>
      </c>
      <c r="Q10" s="41">
        <v>0.2007085464493209</v>
      </c>
      <c r="R10" s="54">
        <v>0.19232000460762627</v>
      </c>
      <c r="S10" s="41">
        <v>0.20563497710460962</v>
      </c>
      <c r="T10" s="54">
        <v>0.23794434773092077</v>
      </c>
      <c r="U10" s="41">
        <v>0.19976648498495617</v>
      </c>
      <c r="V10" s="41">
        <v>0.15050882107049077</v>
      </c>
      <c r="W10" s="41">
        <v>0.20189671838233569</v>
      </c>
      <c r="X10" s="54">
        <v>0.20456052090488094</v>
      </c>
      <c r="Y10" s="41">
        <v>0.23676254035692157</v>
      </c>
      <c r="Z10" s="41">
        <v>0.16994480618844152</v>
      </c>
      <c r="AA10" s="41">
        <v>0.19917808406841656</v>
      </c>
      <c r="AB10" s="41">
        <v>0.17140389709396098</v>
      </c>
      <c r="AC10" s="41">
        <v>0.15816306085528409</v>
      </c>
      <c r="AD10" s="41">
        <v>0.21927453610900483</v>
      </c>
      <c r="AE10" s="54">
        <v>0.17750062709993522</v>
      </c>
      <c r="AF10" s="41">
        <v>0.22712856852008648</v>
      </c>
      <c r="AG10" s="54">
        <v>0.20723798173536101</v>
      </c>
      <c r="AH10" s="41">
        <v>0.22661624272122821</v>
      </c>
      <c r="AI10" s="41">
        <v>0.20948172154413922</v>
      </c>
      <c r="AJ10" s="41">
        <v>0.19750140367354407</v>
      </c>
      <c r="AK10" s="41">
        <v>0.18234133545423414</v>
      </c>
      <c r="AL10" s="54">
        <v>0.18306706175885343</v>
      </c>
      <c r="AM10" s="41">
        <v>0.18306141632164233</v>
      </c>
      <c r="AN10" s="41">
        <v>0.18307595694454531</v>
      </c>
      <c r="AO10" s="41">
        <v>0.22395844894665529</v>
      </c>
      <c r="AP10" s="41">
        <v>0.23851363705722353</v>
      </c>
      <c r="AQ10" s="47">
        <v>0.21058018729013717</v>
      </c>
    </row>
    <row r="11" spans="1:43" ht="20" customHeight="1" x14ac:dyDescent="0.25">
      <c r="A11" s="84"/>
      <c r="B11" s="44">
        <v>407</v>
      </c>
      <c r="C11" s="38">
        <v>57</v>
      </c>
      <c r="D11" s="38">
        <v>73</v>
      </c>
      <c r="E11" s="38">
        <v>22</v>
      </c>
      <c r="F11" s="38">
        <v>90</v>
      </c>
      <c r="G11" s="38">
        <v>27</v>
      </c>
      <c r="H11" s="51">
        <v>79</v>
      </c>
      <c r="I11" s="38">
        <v>66</v>
      </c>
      <c r="J11" s="38">
        <v>23</v>
      </c>
      <c r="K11" s="38">
        <v>21</v>
      </c>
      <c r="L11" s="38">
        <v>50</v>
      </c>
      <c r="M11" s="51">
        <v>119</v>
      </c>
      <c r="N11" s="38">
        <v>68</v>
      </c>
      <c r="O11" s="38">
        <v>15</v>
      </c>
      <c r="P11" s="51">
        <v>119</v>
      </c>
      <c r="Q11" s="38">
        <v>144</v>
      </c>
      <c r="R11" s="51">
        <v>190</v>
      </c>
      <c r="S11" s="38">
        <v>217</v>
      </c>
      <c r="T11" s="51">
        <v>133</v>
      </c>
      <c r="U11" s="38">
        <v>99</v>
      </c>
      <c r="V11" s="38">
        <v>76</v>
      </c>
      <c r="W11" s="38">
        <v>98</v>
      </c>
      <c r="X11" s="51">
        <v>98</v>
      </c>
      <c r="Y11" s="38">
        <v>78</v>
      </c>
      <c r="Z11" s="38">
        <v>45</v>
      </c>
      <c r="AA11" s="38">
        <v>130</v>
      </c>
      <c r="AB11" s="38">
        <v>17</v>
      </c>
      <c r="AC11" s="38">
        <v>27</v>
      </c>
      <c r="AD11" s="38">
        <v>12</v>
      </c>
      <c r="AE11" s="51">
        <v>210</v>
      </c>
      <c r="AF11" s="38">
        <v>197</v>
      </c>
      <c r="AG11" s="51">
        <v>84</v>
      </c>
      <c r="AH11" s="38">
        <v>84</v>
      </c>
      <c r="AI11" s="38">
        <v>60</v>
      </c>
      <c r="AJ11" s="38">
        <v>71</v>
      </c>
      <c r="AK11" s="38">
        <v>69</v>
      </c>
      <c r="AL11" s="51">
        <v>222</v>
      </c>
      <c r="AM11" s="38">
        <v>136</v>
      </c>
      <c r="AN11" s="38">
        <v>86</v>
      </c>
      <c r="AO11" s="38">
        <v>157</v>
      </c>
      <c r="AP11" s="38">
        <v>80</v>
      </c>
      <c r="AQ11" s="44">
        <v>77</v>
      </c>
    </row>
    <row r="12" spans="1:43" ht="20" customHeight="1" x14ac:dyDescent="0.25">
      <c r="A12" s="83" t="s">
        <v>301</v>
      </c>
      <c r="B12" s="45">
        <v>6.0450778417351622E-2</v>
      </c>
      <c r="C12" s="39">
        <v>9.8820102544156366E-2</v>
      </c>
      <c r="D12" s="39">
        <v>2.9870496050076859E-2</v>
      </c>
      <c r="E12" s="39">
        <v>5.2331239091548271E-2</v>
      </c>
      <c r="F12" s="39">
        <v>9.0285524913264581E-2</v>
      </c>
      <c r="G12" s="39">
        <v>4.7464302118256141E-2</v>
      </c>
      <c r="H12" s="52">
        <v>9.7015003889662402E-2</v>
      </c>
      <c r="I12" s="39">
        <v>5.066117343963697E-2</v>
      </c>
      <c r="J12" s="39">
        <v>3.1797119237567457E-2</v>
      </c>
      <c r="K12" s="39">
        <v>5.3792231225490636E-2</v>
      </c>
      <c r="L12" s="39">
        <v>6.64165017034586E-2</v>
      </c>
      <c r="M12" s="52">
        <v>7.6415745666035692E-2</v>
      </c>
      <c r="N12" s="39">
        <v>4.3359833277955034E-2</v>
      </c>
      <c r="O12" s="39">
        <v>5.3712448955846953E-2</v>
      </c>
      <c r="P12" s="52">
        <v>3.8950428627364635E-2</v>
      </c>
      <c r="Q12" s="39">
        <v>7.2309505398443219E-2</v>
      </c>
      <c r="R12" s="52">
        <v>6.9668269535691302E-2</v>
      </c>
      <c r="S12" s="39">
        <v>5.2211604380432562E-2</v>
      </c>
      <c r="T12" s="52">
        <v>7.860810945806701E-2</v>
      </c>
      <c r="U12" s="39">
        <v>7.691621349958315E-2</v>
      </c>
      <c r="V12" s="39">
        <v>4.3196041515544827E-2</v>
      </c>
      <c r="W12" s="39">
        <v>4.07118927552855E-2</v>
      </c>
      <c r="X12" s="52">
        <v>5.2160189839285734E-2</v>
      </c>
      <c r="Y12" s="39">
        <v>7.4933678250920913E-2</v>
      </c>
      <c r="Z12" s="39">
        <v>5.5315343336865143E-2</v>
      </c>
      <c r="AA12" s="39">
        <v>6.173557250994316E-2</v>
      </c>
      <c r="AB12" s="39">
        <v>6.3945235102208994E-2</v>
      </c>
      <c r="AC12" s="39">
        <v>6.67561578978179E-2</v>
      </c>
      <c r="AD12" s="39">
        <v>2.9714666475312873E-2</v>
      </c>
      <c r="AE12" s="52">
        <v>7.2236185354681653E-2</v>
      </c>
      <c r="AF12" s="39">
        <v>4.4404795322500766E-2</v>
      </c>
      <c r="AG12" s="52">
        <v>4.8929976263668733E-2</v>
      </c>
      <c r="AH12" s="39">
        <v>5.3598093817430685E-2</v>
      </c>
      <c r="AI12" s="39">
        <v>8.439058385439431E-2</v>
      </c>
      <c r="AJ12" s="39">
        <v>7.7978164461623298E-2</v>
      </c>
      <c r="AK12" s="39">
        <v>7.0803535148040955E-2</v>
      </c>
      <c r="AL12" s="52">
        <v>6.1028730217796444E-2</v>
      </c>
      <c r="AM12" s="39">
        <v>5.0837129301263141E-2</v>
      </c>
      <c r="AN12" s="39">
        <v>7.7087040543049545E-2</v>
      </c>
      <c r="AO12" s="39">
        <v>6.4811942033704328E-2</v>
      </c>
      <c r="AP12" s="39">
        <v>7.3206880318929801E-2</v>
      </c>
      <c r="AQ12" s="45">
        <v>5.7095814964998083E-2</v>
      </c>
    </row>
    <row r="13" spans="1:43" ht="20" customHeight="1" x14ac:dyDescent="0.25">
      <c r="A13" s="83"/>
      <c r="B13" s="46">
        <v>124</v>
      </c>
      <c r="C13" s="40">
        <v>26</v>
      </c>
      <c r="D13" s="40">
        <v>12</v>
      </c>
      <c r="E13" s="40">
        <v>9</v>
      </c>
      <c r="F13" s="40">
        <v>32</v>
      </c>
      <c r="G13" s="40">
        <v>9</v>
      </c>
      <c r="H13" s="53">
        <v>32</v>
      </c>
      <c r="I13" s="40">
        <v>24</v>
      </c>
      <c r="J13" s="40">
        <v>5</v>
      </c>
      <c r="K13" s="40">
        <v>5</v>
      </c>
      <c r="L13" s="40">
        <v>13</v>
      </c>
      <c r="M13" s="53">
        <v>44</v>
      </c>
      <c r="N13" s="40">
        <v>19</v>
      </c>
      <c r="O13" s="40">
        <v>7</v>
      </c>
      <c r="P13" s="53">
        <v>27</v>
      </c>
      <c r="Q13" s="40">
        <v>52</v>
      </c>
      <c r="R13" s="53">
        <v>69</v>
      </c>
      <c r="S13" s="40">
        <v>55</v>
      </c>
      <c r="T13" s="53">
        <v>44</v>
      </c>
      <c r="U13" s="40">
        <v>38</v>
      </c>
      <c r="V13" s="40">
        <v>22</v>
      </c>
      <c r="W13" s="40">
        <v>20</v>
      </c>
      <c r="X13" s="53">
        <v>25</v>
      </c>
      <c r="Y13" s="40">
        <v>25</v>
      </c>
      <c r="Z13" s="40">
        <v>15</v>
      </c>
      <c r="AA13" s="40">
        <v>40</v>
      </c>
      <c r="AB13" s="40">
        <v>6</v>
      </c>
      <c r="AC13" s="40">
        <v>11</v>
      </c>
      <c r="AD13" s="40">
        <v>2</v>
      </c>
      <c r="AE13" s="53">
        <v>85</v>
      </c>
      <c r="AF13" s="40">
        <v>39</v>
      </c>
      <c r="AG13" s="53">
        <v>20</v>
      </c>
      <c r="AH13" s="40">
        <v>20</v>
      </c>
      <c r="AI13" s="40">
        <v>24</v>
      </c>
      <c r="AJ13" s="40">
        <v>28</v>
      </c>
      <c r="AK13" s="40">
        <v>27</v>
      </c>
      <c r="AL13" s="53">
        <v>74</v>
      </c>
      <c r="AM13" s="40">
        <v>38</v>
      </c>
      <c r="AN13" s="40">
        <v>36</v>
      </c>
      <c r="AO13" s="40">
        <v>45</v>
      </c>
      <c r="AP13" s="40">
        <v>25</v>
      </c>
      <c r="AQ13" s="46">
        <v>21</v>
      </c>
    </row>
    <row r="14" spans="1:43" ht="20" customHeight="1" x14ac:dyDescent="0.25">
      <c r="A14" s="84" t="s">
        <v>302</v>
      </c>
      <c r="B14" s="47">
        <v>4.7239910309347231E-2</v>
      </c>
      <c r="C14" s="41">
        <v>6.4582623485033214E-2</v>
      </c>
      <c r="D14" s="41">
        <v>1.4920369024308822E-2</v>
      </c>
      <c r="E14" s="41">
        <v>3.7328095261793343E-2</v>
      </c>
      <c r="F14" s="41">
        <v>7.6374741772269661E-2</v>
      </c>
      <c r="G14" s="41">
        <v>2.9905296721476238E-2</v>
      </c>
      <c r="H14" s="54">
        <v>7.3629365927651735E-2</v>
      </c>
      <c r="I14" s="41">
        <v>1.4679100701866385E-2</v>
      </c>
      <c r="J14" s="41">
        <v>3.6580184287774611E-2</v>
      </c>
      <c r="K14" s="41">
        <v>5.0858505724317597E-2</v>
      </c>
      <c r="L14" s="41">
        <v>9.4323866608376328E-2</v>
      </c>
      <c r="M14" s="54">
        <v>6.9384729429968109E-2</v>
      </c>
      <c r="N14" s="41">
        <v>1.477992946112563E-2</v>
      </c>
      <c r="O14" s="41">
        <v>1.9602399891967912E-2</v>
      </c>
      <c r="P14" s="54">
        <v>2.7125296583851422E-2</v>
      </c>
      <c r="Q14" s="41">
        <v>6.8037731840022528E-2</v>
      </c>
      <c r="R14" s="54">
        <v>5.2740929891936121E-2</v>
      </c>
      <c r="S14" s="41">
        <v>4.1094114936393693E-2</v>
      </c>
      <c r="T14" s="54">
        <v>4.4624710814572158E-2</v>
      </c>
      <c r="U14" s="41">
        <v>3.8962264584283542E-2</v>
      </c>
      <c r="V14" s="41">
        <v>4.7891563704878397E-2</v>
      </c>
      <c r="W14" s="41">
        <v>5.8029462617064438E-2</v>
      </c>
      <c r="X14" s="54">
        <v>4.6404784501911614E-2</v>
      </c>
      <c r="Y14" s="41">
        <v>3.3827430978058834E-2</v>
      </c>
      <c r="Z14" s="41">
        <v>5.437152140486684E-2</v>
      </c>
      <c r="AA14" s="41">
        <v>5.0029438578256237E-2</v>
      </c>
      <c r="AB14" s="41">
        <v>7.0409552878466758E-2</v>
      </c>
      <c r="AC14" s="41">
        <v>2.0542098352744849E-2</v>
      </c>
      <c r="AD14" s="41">
        <v>0.10886901140971558</v>
      </c>
      <c r="AE14" s="54">
        <v>5.2909673540643187E-2</v>
      </c>
      <c r="AF14" s="41">
        <v>3.9520454761909712E-2</v>
      </c>
      <c r="AG14" s="54">
        <v>4.238724938711063E-2</v>
      </c>
      <c r="AH14" s="41">
        <v>3.5785972665632187E-2</v>
      </c>
      <c r="AI14" s="41">
        <v>3.84264390342774E-2</v>
      </c>
      <c r="AJ14" s="41">
        <v>4.7842681272814928E-2</v>
      </c>
      <c r="AK14" s="41">
        <v>6.6479767995113487E-2</v>
      </c>
      <c r="AL14" s="54">
        <v>5.3685081758023848E-2</v>
      </c>
      <c r="AM14" s="41">
        <v>6.5946417583790801E-2</v>
      </c>
      <c r="AN14" s="41">
        <v>3.4365611018848788E-2</v>
      </c>
      <c r="AO14" s="41">
        <v>3.6957715070337661E-2</v>
      </c>
      <c r="AP14" s="41">
        <v>2.8112751019317875E-2</v>
      </c>
      <c r="AQ14" s="47">
        <v>4.5087479008676656E-2</v>
      </c>
    </row>
    <row r="15" spans="1:43" ht="20" customHeight="1" x14ac:dyDescent="0.25">
      <c r="A15" s="84"/>
      <c r="B15" s="44">
        <v>97</v>
      </c>
      <c r="C15" s="38">
        <v>17</v>
      </c>
      <c r="D15" s="38">
        <v>6</v>
      </c>
      <c r="E15" s="38">
        <v>7</v>
      </c>
      <c r="F15" s="38">
        <v>27</v>
      </c>
      <c r="G15" s="38">
        <v>5</v>
      </c>
      <c r="H15" s="51">
        <v>25</v>
      </c>
      <c r="I15" s="38">
        <v>7</v>
      </c>
      <c r="J15" s="38">
        <v>6</v>
      </c>
      <c r="K15" s="38">
        <v>5</v>
      </c>
      <c r="L15" s="38">
        <v>19</v>
      </c>
      <c r="M15" s="51">
        <v>40</v>
      </c>
      <c r="N15" s="38">
        <v>6</v>
      </c>
      <c r="O15" s="38">
        <v>3</v>
      </c>
      <c r="P15" s="51">
        <v>19</v>
      </c>
      <c r="Q15" s="38">
        <v>49</v>
      </c>
      <c r="R15" s="51">
        <v>52</v>
      </c>
      <c r="S15" s="38">
        <v>43</v>
      </c>
      <c r="T15" s="51">
        <v>25</v>
      </c>
      <c r="U15" s="38">
        <v>19</v>
      </c>
      <c r="V15" s="38">
        <v>24</v>
      </c>
      <c r="W15" s="38">
        <v>28</v>
      </c>
      <c r="X15" s="51">
        <v>22</v>
      </c>
      <c r="Y15" s="38">
        <v>11</v>
      </c>
      <c r="Z15" s="38">
        <v>14</v>
      </c>
      <c r="AA15" s="38">
        <v>33</v>
      </c>
      <c r="AB15" s="38">
        <v>7</v>
      </c>
      <c r="AC15" s="38">
        <v>3</v>
      </c>
      <c r="AD15" s="38">
        <v>6</v>
      </c>
      <c r="AE15" s="51">
        <v>63</v>
      </c>
      <c r="AF15" s="38">
        <v>34</v>
      </c>
      <c r="AG15" s="51">
        <v>17</v>
      </c>
      <c r="AH15" s="38">
        <v>13</v>
      </c>
      <c r="AI15" s="38">
        <v>11</v>
      </c>
      <c r="AJ15" s="38">
        <v>17</v>
      </c>
      <c r="AK15" s="38">
        <v>25</v>
      </c>
      <c r="AL15" s="51">
        <v>65</v>
      </c>
      <c r="AM15" s="38">
        <v>49</v>
      </c>
      <c r="AN15" s="38">
        <v>16</v>
      </c>
      <c r="AO15" s="38">
        <v>26</v>
      </c>
      <c r="AP15" s="38">
        <v>9</v>
      </c>
      <c r="AQ15" s="44">
        <v>16</v>
      </c>
    </row>
    <row r="16" spans="1:43" ht="20" customHeight="1" x14ac:dyDescent="0.25">
      <c r="A16" s="83" t="s">
        <v>117</v>
      </c>
      <c r="B16" s="45">
        <v>0.16045469039568189</v>
      </c>
      <c r="C16" s="39">
        <v>0.1257352600880581</v>
      </c>
      <c r="D16" s="39">
        <v>8.8376543690839166E-2</v>
      </c>
      <c r="E16" s="39">
        <v>9.8306298183951243E-2</v>
      </c>
      <c r="F16" s="39">
        <v>0.155912784159598</v>
      </c>
      <c r="G16" s="39">
        <v>0.11472031373688252</v>
      </c>
      <c r="H16" s="52">
        <v>0.13267521589477174</v>
      </c>
      <c r="I16" s="39">
        <v>0.11881050312974174</v>
      </c>
      <c r="J16" s="39">
        <v>9.7686679501403639E-2</v>
      </c>
      <c r="K16" s="39">
        <v>4.0124382120391849E-2</v>
      </c>
      <c r="L16" s="39">
        <v>0.15145591424876934</v>
      </c>
      <c r="M16" s="52">
        <v>0.13183051984448135</v>
      </c>
      <c r="N16" s="39">
        <v>0.13134337231345605</v>
      </c>
      <c r="O16" s="39">
        <v>9.6391523809807658E-2</v>
      </c>
      <c r="P16" s="52">
        <v>0.13322634236521466</v>
      </c>
      <c r="Q16" s="39">
        <v>0.13171715021794447</v>
      </c>
      <c r="R16" s="52">
        <v>0.12110448971397431</v>
      </c>
      <c r="S16" s="39">
        <v>0.19786659164524589</v>
      </c>
      <c r="T16" s="52">
        <v>0.15068487338304054</v>
      </c>
      <c r="U16" s="39">
        <v>0.16508199882112276</v>
      </c>
      <c r="V16" s="39">
        <v>0.13989580034729743</v>
      </c>
      <c r="W16" s="39">
        <v>0.18848616074876323</v>
      </c>
      <c r="X16" s="52">
        <v>0.14514581180427547</v>
      </c>
      <c r="Y16" s="39">
        <v>0.15635902819425612</v>
      </c>
      <c r="Z16" s="39">
        <v>0.18505404601291517</v>
      </c>
      <c r="AA16" s="39">
        <v>0.15298294777948609</v>
      </c>
      <c r="AB16" s="39">
        <v>0.17860832726523057</v>
      </c>
      <c r="AC16" s="39">
        <v>0.19096267012709509</v>
      </c>
      <c r="AD16" s="39">
        <v>0.16143912463846966</v>
      </c>
      <c r="AE16" s="52">
        <v>0.13663139225099613</v>
      </c>
      <c r="AF16" s="39">
        <v>0.19289041716574418</v>
      </c>
      <c r="AG16" s="52">
        <v>0.22748724256866212</v>
      </c>
      <c r="AH16" s="39">
        <v>0.12810881271840063</v>
      </c>
      <c r="AI16" s="39">
        <v>8.8840029951643196E-2</v>
      </c>
      <c r="AJ16" s="39">
        <v>0.12822199774778639</v>
      </c>
      <c r="AK16" s="39">
        <v>9.3006083318124433E-2</v>
      </c>
      <c r="AL16" s="52">
        <v>0.13556935391882161</v>
      </c>
      <c r="AM16" s="39">
        <v>0.14035214909242211</v>
      </c>
      <c r="AN16" s="39">
        <v>0.12803338290221591</v>
      </c>
      <c r="AO16" s="39">
        <v>0.18929258042117161</v>
      </c>
      <c r="AP16" s="39">
        <v>0.17309694146533239</v>
      </c>
      <c r="AQ16" s="45">
        <v>0.20417864675022085</v>
      </c>
    </row>
    <row r="17" spans="1:43" ht="20" customHeight="1" x14ac:dyDescent="0.25">
      <c r="A17" s="83"/>
      <c r="B17" s="46">
        <v>329</v>
      </c>
      <c r="C17" s="40">
        <v>33</v>
      </c>
      <c r="D17" s="40">
        <v>35</v>
      </c>
      <c r="E17" s="40">
        <v>17</v>
      </c>
      <c r="F17" s="40">
        <v>55</v>
      </c>
      <c r="G17" s="40">
        <v>21</v>
      </c>
      <c r="H17" s="53">
        <v>44</v>
      </c>
      <c r="I17" s="40">
        <v>56</v>
      </c>
      <c r="J17" s="40">
        <v>17</v>
      </c>
      <c r="K17" s="40">
        <v>4</v>
      </c>
      <c r="L17" s="40">
        <v>30</v>
      </c>
      <c r="M17" s="53">
        <v>75</v>
      </c>
      <c r="N17" s="40">
        <v>57</v>
      </c>
      <c r="O17" s="40">
        <v>13</v>
      </c>
      <c r="P17" s="53">
        <v>94</v>
      </c>
      <c r="Q17" s="40">
        <v>95</v>
      </c>
      <c r="R17" s="53">
        <v>120</v>
      </c>
      <c r="S17" s="40">
        <v>209</v>
      </c>
      <c r="T17" s="53">
        <v>84</v>
      </c>
      <c r="U17" s="40">
        <v>82</v>
      </c>
      <c r="V17" s="40">
        <v>71</v>
      </c>
      <c r="W17" s="40">
        <v>92</v>
      </c>
      <c r="X17" s="53">
        <v>69</v>
      </c>
      <c r="Y17" s="40">
        <v>52</v>
      </c>
      <c r="Z17" s="40">
        <v>49</v>
      </c>
      <c r="AA17" s="40">
        <v>100</v>
      </c>
      <c r="AB17" s="40">
        <v>17</v>
      </c>
      <c r="AC17" s="40">
        <v>32</v>
      </c>
      <c r="AD17" s="40">
        <v>9</v>
      </c>
      <c r="AE17" s="53">
        <v>161</v>
      </c>
      <c r="AF17" s="40">
        <v>167</v>
      </c>
      <c r="AG17" s="53">
        <v>92</v>
      </c>
      <c r="AH17" s="40">
        <v>47</v>
      </c>
      <c r="AI17" s="40">
        <v>26</v>
      </c>
      <c r="AJ17" s="40">
        <v>46</v>
      </c>
      <c r="AK17" s="40">
        <v>35</v>
      </c>
      <c r="AL17" s="53">
        <v>165</v>
      </c>
      <c r="AM17" s="40">
        <v>104</v>
      </c>
      <c r="AN17" s="40">
        <v>60</v>
      </c>
      <c r="AO17" s="40">
        <v>133</v>
      </c>
      <c r="AP17" s="40">
        <v>58</v>
      </c>
      <c r="AQ17" s="46">
        <v>75</v>
      </c>
    </row>
    <row r="18" spans="1:43" ht="20" customHeight="1" x14ac:dyDescent="0.25">
      <c r="A18" s="84" t="s">
        <v>303</v>
      </c>
      <c r="B18" s="47">
        <v>0.53333867674097835</v>
      </c>
      <c r="C18" s="41">
        <v>0.49425718360269494</v>
      </c>
      <c r="D18" s="41">
        <v>0.68451549801754408</v>
      </c>
      <c r="E18" s="41">
        <v>0.68935937687886839</v>
      </c>
      <c r="F18" s="41">
        <v>0.42350174274137792</v>
      </c>
      <c r="G18" s="41">
        <v>0.660461991828869</v>
      </c>
      <c r="H18" s="54">
        <v>0.45847035635698014</v>
      </c>
      <c r="I18" s="41">
        <v>0.6767285904590834</v>
      </c>
      <c r="J18" s="41">
        <v>0.69705845242012832</v>
      </c>
      <c r="K18" s="41">
        <v>0.6360918475200209</v>
      </c>
      <c r="L18" s="41">
        <v>0.43741690740021461</v>
      </c>
      <c r="M18" s="54">
        <v>0.51446700106952359</v>
      </c>
      <c r="N18" s="41">
        <v>0.65504778478191783</v>
      </c>
      <c r="O18" s="41">
        <v>0.71733645210049513</v>
      </c>
      <c r="P18" s="54">
        <v>0.63214636990417261</v>
      </c>
      <c r="Q18" s="41">
        <v>0.52722706609426817</v>
      </c>
      <c r="R18" s="54">
        <v>0.56416630625077213</v>
      </c>
      <c r="S18" s="41">
        <v>0.5031927119333196</v>
      </c>
      <c r="T18" s="54">
        <v>0.48813795861339943</v>
      </c>
      <c r="U18" s="41">
        <v>0.51927303811005354</v>
      </c>
      <c r="V18" s="41">
        <v>0.61850777336178797</v>
      </c>
      <c r="W18" s="41">
        <v>0.51087576549655211</v>
      </c>
      <c r="X18" s="54">
        <v>0.55172869294964622</v>
      </c>
      <c r="Y18" s="41">
        <v>0.49811732221984284</v>
      </c>
      <c r="Z18" s="41">
        <v>0.53531428305691131</v>
      </c>
      <c r="AA18" s="41">
        <v>0.53607395706389727</v>
      </c>
      <c r="AB18" s="41">
        <v>0.51563298766013244</v>
      </c>
      <c r="AC18" s="41">
        <v>0.56357601276705749</v>
      </c>
      <c r="AD18" s="41">
        <v>0.48070266136749717</v>
      </c>
      <c r="AE18" s="54">
        <v>0.5607221217537437</v>
      </c>
      <c r="AF18" s="41">
        <v>0.49605576422975994</v>
      </c>
      <c r="AG18" s="54">
        <v>0.47395755004519735</v>
      </c>
      <c r="AH18" s="41">
        <v>0.55589087807730908</v>
      </c>
      <c r="AI18" s="41">
        <v>0.57886122561554554</v>
      </c>
      <c r="AJ18" s="41">
        <v>0.5484557528442312</v>
      </c>
      <c r="AK18" s="41">
        <v>0.58736927808448658</v>
      </c>
      <c r="AL18" s="54">
        <v>0.56664977234650526</v>
      </c>
      <c r="AM18" s="41">
        <v>0.55980288770088082</v>
      </c>
      <c r="AN18" s="41">
        <v>0.57743800859133976</v>
      </c>
      <c r="AO18" s="41">
        <v>0.48497931352813134</v>
      </c>
      <c r="AP18" s="41">
        <v>0.48706979013919599</v>
      </c>
      <c r="AQ18" s="47">
        <v>0.48305787198596711</v>
      </c>
    </row>
    <row r="19" spans="1:43" ht="20" customHeight="1" x14ac:dyDescent="0.25">
      <c r="A19" s="84"/>
      <c r="B19" s="44">
        <v>1093</v>
      </c>
      <c r="C19" s="38">
        <v>130</v>
      </c>
      <c r="D19" s="38">
        <v>275</v>
      </c>
      <c r="E19" s="38">
        <v>122</v>
      </c>
      <c r="F19" s="38">
        <v>150</v>
      </c>
      <c r="G19" s="38">
        <v>119</v>
      </c>
      <c r="H19" s="51">
        <v>153</v>
      </c>
      <c r="I19" s="38">
        <v>320</v>
      </c>
      <c r="J19" s="38">
        <v>120</v>
      </c>
      <c r="K19" s="38">
        <v>60</v>
      </c>
      <c r="L19" s="38">
        <v>88</v>
      </c>
      <c r="M19" s="51">
        <v>294</v>
      </c>
      <c r="N19" s="38">
        <v>286</v>
      </c>
      <c r="O19" s="38">
        <v>94</v>
      </c>
      <c r="P19" s="51">
        <v>445</v>
      </c>
      <c r="Q19" s="38">
        <v>379</v>
      </c>
      <c r="R19" s="51">
        <v>558</v>
      </c>
      <c r="S19" s="38">
        <v>531</v>
      </c>
      <c r="T19" s="51">
        <v>274</v>
      </c>
      <c r="U19" s="38">
        <v>258</v>
      </c>
      <c r="V19" s="38">
        <v>314</v>
      </c>
      <c r="W19" s="38">
        <v>248</v>
      </c>
      <c r="X19" s="51">
        <v>264</v>
      </c>
      <c r="Y19" s="38">
        <v>164</v>
      </c>
      <c r="Z19" s="38">
        <v>143</v>
      </c>
      <c r="AA19" s="38">
        <v>351</v>
      </c>
      <c r="AB19" s="38">
        <v>50</v>
      </c>
      <c r="AC19" s="38">
        <v>96</v>
      </c>
      <c r="AD19" s="38">
        <v>27</v>
      </c>
      <c r="AE19" s="51">
        <v>663</v>
      </c>
      <c r="AF19" s="38">
        <v>431</v>
      </c>
      <c r="AG19" s="51">
        <v>192</v>
      </c>
      <c r="AH19" s="38">
        <v>206</v>
      </c>
      <c r="AI19" s="38">
        <v>167</v>
      </c>
      <c r="AJ19" s="38">
        <v>198</v>
      </c>
      <c r="AK19" s="38">
        <v>222</v>
      </c>
      <c r="AL19" s="51">
        <v>688</v>
      </c>
      <c r="AM19" s="38">
        <v>416</v>
      </c>
      <c r="AN19" s="38">
        <v>272</v>
      </c>
      <c r="AO19" s="38">
        <v>340</v>
      </c>
      <c r="AP19" s="38">
        <v>164</v>
      </c>
      <c r="AQ19" s="44">
        <v>177</v>
      </c>
    </row>
    <row r="20" spans="1:43" ht="20" customHeight="1" x14ac:dyDescent="0.25">
      <c r="A20" s="83" t="s">
        <v>304</v>
      </c>
      <c r="B20" s="45">
        <v>0.1076906887266988</v>
      </c>
      <c r="C20" s="39">
        <v>0.16340272602918954</v>
      </c>
      <c r="D20" s="39">
        <v>4.4790865074385684E-2</v>
      </c>
      <c r="E20" s="39">
        <v>8.9659334353341613E-2</v>
      </c>
      <c r="F20" s="39">
        <v>0.16666026668553424</v>
      </c>
      <c r="G20" s="39">
        <v>7.7369598839732365E-2</v>
      </c>
      <c r="H20" s="52">
        <v>0.17064436981731407</v>
      </c>
      <c r="I20" s="39">
        <v>6.5340274141503354E-2</v>
      </c>
      <c r="J20" s="39">
        <v>6.8377303525342076E-2</v>
      </c>
      <c r="K20" s="39">
        <v>0.10465073694980821</v>
      </c>
      <c r="L20" s="39">
        <v>0.16074036831183483</v>
      </c>
      <c r="M20" s="52">
        <v>0.14580047509600388</v>
      </c>
      <c r="N20" s="39">
        <v>5.8139762739080662E-2</v>
      </c>
      <c r="O20" s="39">
        <v>7.3314848847814862E-2</v>
      </c>
      <c r="P20" s="52">
        <v>6.607572521121606E-2</v>
      </c>
      <c r="Q20" s="39">
        <v>0.14034723723846579</v>
      </c>
      <c r="R20" s="52">
        <v>0.12240919942762744</v>
      </c>
      <c r="S20" s="39">
        <v>9.330571931682631E-2</v>
      </c>
      <c r="T20" s="52">
        <v>0.12323282027263918</v>
      </c>
      <c r="U20" s="39">
        <v>0.11587847808386668</v>
      </c>
      <c r="V20" s="39">
        <v>9.108760522042321E-2</v>
      </c>
      <c r="W20" s="39">
        <v>9.8741355372349904E-2</v>
      </c>
      <c r="X20" s="52">
        <v>9.856497434119732E-2</v>
      </c>
      <c r="Y20" s="39">
        <v>0.10876110922897973</v>
      </c>
      <c r="Z20" s="39">
        <v>0.10968686474173199</v>
      </c>
      <c r="AA20" s="39">
        <v>0.11176501108819938</v>
      </c>
      <c r="AB20" s="39">
        <v>0.13435478798067571</v>
      </c>
      <c r="AC20" s="39">
        <v>8.7298256250562783E-2</v>
      </c>
      <c r="AD20" s="39">
        <v>0.13858367788502848</v>
      </c>
      <c r="AE20" s="52">
        <v>0.12514585889532484</v>
      </c>
      <c r="AF20" s="39">
        <v>8.392525008441043E-2</v>
      </c>
      <c r="AG20" s="52">
        <v>9.1317225650779363E-2</v>
      </c>
      <c r="AH20" s="39">
        <v>8.9384066483062879E-2</v>
      </c>
      <c r="AI20" s="39">
        <v>0.12281702288867169</v>
      </c>
      <c r="AJ20" s="39">
        <v>0.12582084573443822</v>
      </c>
      <c r="AK20" s="39">
        <v>0.13728330314315446</v>
      </c>
      <c r="AL20" s="52">
        <v>0.11471381197582031</v>
      </c>
      <c r="AM20" s="39">
        <v>0.11678354688505395</v>
      </c>
      <c r="AN20" s="39">
        <v>0.11145265156189835</v>
      </c>
      <c r="AO20" s="39">
        <v>0.10176965710404197</v>
      </c>
      <c r="AP20" s="39">
        <v>0.10131963133824767</v>
      </c>
      <c r="AQ20" s="45">
        <v>0.1021832939736747</v>
      </c>
    </row>
    <row r="21" spans="1:43" ht="20" customHeight="1" x14ac:dyDescent="0.25">
      <c r="A21" s="85"/>
      <c r="B21" s="48">
        <v>221</v>
      </c>
      <c r="C21" s="42">
        <v>43</v>
      </c>
      <c r="D21" s="42">
        <v>18</v>
      </c>
      <c r="E21" s="42">
        <v>16</v>
      </c>
      <c r="F21" s="42">
        <v>59</v>
      </c>
      <c r="G21" s="42">
        <v>14</v>
      </c>
      <c r="H21" s="57">
        <v>57</v>
      </c>
      <c r="I21" s="42">
        <v>31</v>
      </c>
      <c r="J21" s="42">
        <v>12</v>
      </c>
      <c r="K21" s="42">
        <v>10</v>
      </c>
      <c r="L21" s="42">
        <v>32</v>
      </c>
      <c r="M21" s="57">
        <v>83</v>
      </c>
      <c r="N21" s="42">
        <v>25</v>
      </c>
      <c r="O21" s="42">
        <v>10</v>
      </c>
      <c r="P21" s="57">
        <v>47</v>
      </c>
      <c r="Q21" s="42">
        <v>101</v>
      </c>
      <c r="R21" s="57">
        <v>121</v>
      </c>
      <c r="S21" s="42">
        <v>98</v>
      </c>
      <c r="T21" s="57">
        <v>69</v>
      </c>
      <c r="U21" s="42">
        <v>57</v>
      </c>
      <c r="V21" s="42">
        <v>46</v>
      </c>
      <c r="W21" s="42">
        <v>48</v>
      </c>
      <c r="X21" s="57">
        <v>47</v>
      </c>
      <c r="Y21" s="42">
        <v>36</v>
      </c>
      <c r="Z21" s="42">
        <v>29</v>
      </c>
      <c r="AA21" s="42">
        <v>73</v>
      </c>
      <c r="AB21" s="42">
        <v>13</v>
      </c>
      <c r="AC21" s="42">
        <v>15</v>
      </c>
      <c r="AD21" s="42">
        <v>8</v>
      </c>
      <c r="AE21" s="57">
        <v>148</v>
      </c>
      <c r="AF21" s="42">
        <v>73</v>
      </c>
      <c r="AG21" s="57">
        <v>37</v>
      </c>
      <c r="AH21" s="42">
        <v>33</v>
      </c>
      <c r="AI21" s="42">
        <v>35</v>
      </c>
      <c r="AJ21" s="42">
        <v>45</v>
      </c>
      <c r="AK21" s="42">
        <v>52</v>
      </c>
      <c r="AL21" s="57">
        <v>139</v>
      </c>
      <c r="AM21" s="42">
        <v>87</v>
      </c>
      <c r="AN21" s="42">
        <v>53</v>
      </c>
      <c r="AO21" s="42">
        <v>71</v>
      </c>
      <c r="AP21" s="42">
        <v>34</v>
      </c>
      <c r="AQ21" s="48">
        <v>37</v>
      </c>
    </row>
    <row r="23" spans="1:43" x14ac:dyDescent="0.25">
      <c r="A23" s="26" t="s">
        <v>337</v>
      </c>
    </row>
  </sheetData>
  <mergeCells count="20">
    <mergeCell ref="A1:AQ1"/>
    <mergeCell ref="A2:A3"/>
    <mergeCell ref="C2:G2"/>
    <mergeCell ref="H2:L2"/>
    <mergeCell ref="M2:O2"/>
    <mergeCell ref="P2:Q2"/>
    <mergeCell ref="R2:S2"/>
    <mergeCell ref="T2:W2"/>
    <mergeCell ref="X2:AD2"/>
    <mergeCell ref="AE2:AF2"/>
    <mergeCell ref="AG2:AK2"/>
    <mergeCell ref="AL2:AQ2"/>
    <mergeCell ref="A16:A17"/>
    <mergeCell ref="A18:A19"/>
    <mergeCell ref="A20:A21"/>
    <mergeCell ref="A6:A7"/>
    <mergeCell ref="A8:A9"/>
    <mergeCell ref="A10:A11"/>
    <mergeCell ref="A12:A13"/>
    <mergeCell ref="A14:A15"/>
  </mergeCells>
  <hyperlinks>
    <hyperlink ref="A23" location="'Index'!B104" display="Return to index" xr:uid="{47AEC880-C5E7-4F9F-8BCF-136502F92D55}"/>
  </hyperlinks>
  <pageMargins left="0.7" right="0.7" top="0.75" bottom="0.75" header="0.3" footer="0.3"/>
  <headerFooter alignWithMargins="0"/>
  <drawing r:id="rId1"/>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305</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306</v>
      </c>
      <c r="B6" s="43">
        <v>0.66707601453136378</v>
      </c>
      <c r="C6" s="37">
        <v>0.61668322619129123</v>
      </c>
      <c r="D6" s="37">
        <v>0.79982644674829273</v>
      </c>
      <c r="E6" s="37">
        <v>0.80672115277202705</v>
      </c>
      <c r="F6" s="37">
        <v>0.55890603823136131</v>
      </c>
      <c r="G6" s="37">
        <v>0.81226953358677723</v>
      </c>
      <c r="H6" s="50">
        <v>0.58832258707170371</v>
      </c>
      <c r="I6" s="37">
        <v>0.81567238051980662</v>
      </c>
      <c r="J6" s="37">
        <v>0.79385878021967404</v>
      </c>
      <c r="K6" s="37">
        <v>0.72470078678834327</v>
      </c>
      <c r="L6" s="37">
        <v>0.54920272996276898</v>
      </c>
      <c r="M6" s="50">
        <v>0.62753843611565285</v>
      </c>
      <c r="N6" s="37">
        <v>0.78770634070533962</v>
      </c>
      <c r="O6" s="37">
        <v>0.78828156343188394</v>
      </c>
      <c r="P6" s="50">
        <v>0.74835297306236059</v>
      </c>
      <c r="Q6" s="37">
        <v>0.64954495280168745</v>
      </c>
      <c r="R6" s="50">
        <v>0.69087787832687286</v>
      </c>
      <c r="S6" s="37">
        <v>0.64611874875528885</v>
      </c>
      <c r="T6" s="50">
        <v>0.6780400707718971</v>
      </c>
      <c r="U6" s="37">
        <v>0.67380826835556973</v>
      </c>
      <c r="V6" s="37">
        <v>0.69890858183143334</v>
      </c>
      <c r="W6" s="37">
        <v>0.61428755654784728</v>
      </c>
      <c r="X6" s="50">
        <v>0.68064014776471382</v>
      </c>
      <c r="Y6" s="37">
        <v>0.63812214377295329</v>
      </c>
      <c r="Z6" s="37">
        <v>0.70460155086393028</v>
      </c>
      <c r="AA6" s="37">
        <v>0.66794013495869731</v>
      </c>
      <c r="AB6" s="37">
        <v>0.61444062168064495</v>
      </c>
      <c r="AC6" s="37">
        <v>0.65772275636714017</v>
      </c>
      <c r="AD6" s="37">
        <v>0.65216415337251943</v>
      </c>
      <c r="AE6" s="50">
        <v>0.67835291595791436</v>
      </c>
      <c r="AF6" s="37">
        <v>0.65172236822836094</v>
      </c>
      <c r="AG6" s="50">
        <v>0.641468108336117</v>
      </c>
      <c r="AH6" s="37">
        <v>0.66800391679349747</v>
      </c>
      <c r="AI6" s="37">
        <v>0.69664455536998859</v>
      </c>
      <c r="AJ6" s="37">
        <v>0.70049836535608889</v>
      </c>
      <c r="AK6" s="37">
        <v>0.72153657695086093</v>
      </c>
      <c r="AL6" s="50">
        <v>0.67490554665145208</v>
      </c>
      <c r="AM6" s="37">
        <v>0.63941324481439143</v>
      </c>
      <c r="AN6" s="37">
        <v>0.73082869373352477</v>
      </c>
      <c r="AO6" s="37">
        <v>0.67592081562738582</v>
      </c>
      <c r="AP6" s="37">
        <v>0.69797367233407781</v>
      </c>
      <c r="AQ6" s="43">
        <v>0.65565114373756572</v>
      </c>
    </row>
    <row r="7" spans="1:43" ht="20" customHeight="1" x14ac:dyDescent="0.25">
      <c r="A7" s="84"/>
      <c r="B7" s="44">
        <v>1368</v>
      </c>
      <c r="C7" s="38">
        <v>162</v>
      </c>
      <c r="D7" s="38">
        <v>321</v>
      </c>
      <c r="E7" s="38">
        <v>143</v>
      </c>
      <c r="F7" s="38">
        <v>197</v>
      </c>
      <c r="G7" s="38">
        <v>146</v>
      </c>
      <c r="H7" s="51">
        <v>196</v>
      </c>
      <c r="I7" s="38">
        <v>386</v>
      </c>
      <c r="J7" s="38">
        <v>136</v>
      </c>
      <c r="K7" s="38">
        <v>68</v>
      </c>
      <c r="L7" s="38">
        <v>110</v>
      </c>
      <c r="M7" s="51">
        <v>358</v>
      </c>
      <c r="N7" s="38">
        <v>343</v>
      </c>
      <c r="O7" s="38">
        <v>103</v>
      </c>
      <c r="P7" s="51">
        <v>527</v>
      </c>
      <c r="Q7" s="38">
        <v>466</v>
      </c>
      <c r="R7" s="51">
        <v>683</v>
      </c>
      <c r="S7" s="38">
        <v>681</v>
      </c>
      <c r="T7" s="51">
        <v>380</v>
      </c>
      <c r="U7" s="38">
        <v>334</v>
      </c>
      <c r="V7" s="38">
        <v>355</v>
      </c>
      <c r="W7" s="38">
        <v>298</v>
      </c>
      <c r="X7" s="51">
        <v>325</v>
      </c>
      <c r="Y7" s="38">
        <v>211</v>
      </c>
      <c r="Z7" s="38">
        <v>188</v>
      </c>
      <c r="AA7" s="38">
        <v>437</v>
      </c>
      <c r="AB7" s="38">
        <v>59</v>
      </c>
      <c r="AC7" s="38">
        <v>112</v>
      </c>
      <c r="AD7" s="38">
        <v>36</v>
      </c>
      <c r="AE7" s="51">
        <v>802</v>
      </c>
      <c r="AF7" s="38">
        <v>566</v>
      </c>
      <c r="AG7" s="51">
        <v>260</v>
      </c>
      <c r="AH7" s="38">
        <v>247</v>
      </c>
      <c r="AI7" s="38">
        <v>201</v>
      </c>
      <c r="AJ7" s="38">
        <v>252</v>
      </c>
      <c r="AK7" s="38">
        <v>273</v>
      </c>
      <c r="AL7" s="51">
        <v>820</v>
      </c>
      <c r="AM7" s="38">
        <v>475</v>
      </c>
      <c r="AN7" s="38">
        <v>345</v>
      </c>
      <c r="AO7" s="38">
        <v>474</v>
      </c>
      <c r="AP7" s="38">
        <v>235</v>
      </c>
      <c r="AQ7" s="44">
        <v>240</v>
      </c>
    </row>
    <row r="8" spans="1:43" ht="20" customHeight="1" x14ac:dyDescent="0.25">
      <c r="A8" s="83" t="s">
        <v>307</v>
      </c>
      <c r="B8" s="45">
        <v>0.14427843984043068</v>
      </c>
      <c r="C8" s="39">
        <v>0.20231160745266943</v>
      </c>
      <c r="D8" s="39">
        <v>8.6799695264981741E-2</v>
      </c>
      <c r="E8" s="39">
        <v>8.3695050120945302E-2</v>
      </c>
      <c r="F8" s="39">
        <v>0.252832920289285</v>
      </c>
      <c r="G8" s="39">
        <v>8.0862602383280441E-2</v>
      </c>
      <c r="H8" s="52">
        <v>0.21236445991993619</v>
      </c>
      <c r="I8" s="39">
        <v>6.8623778220054166E-2</v>
      </c>
      <c r="J8" s="39">
        <v>7.3031088650434714E-2</v>
      </c>
      <c r="K8" s="39">
        <v>0.15868860307282018</v>
      </c>
      <c r="L8" s="39">
        <v>0.26378531396808386</v>
      </c>
      <c r="M8" s="52">
        <v>0.18179373075466135</v>
      </c>
      <c r="N8" s="39">
        <v>6.9661575886421148E-2</v>
      </c>
      <c r="O8" s="39">
        <v>6.3295803130248102E-2</v>
      </c>
      <c r="P8" s="52">
        <v>9.4569895402224768E-2</v>
      </c>
      <c r="Q8" s="39">
        <v>0.17056391002672089</v>
      </c>
      <c r="R8" s="52">
        <v>0.16586731701498578</v>
      </c>
      <c r="S8" s="39">
        <v>0.122663283562856</v>
      </c>
      <c r="T8" s="52">
        <v>0.16406438805178042</v>
      </c>
      <c r="U8" s="39">
        <v>0.15418147584603481</v>
      </c>
      <c r="V8" s="39">
        <v>0.11531814781454015</v>
      </c>
      <c r="W8" s="39">
        <v>0.14159162280553109</v>
      </c>
      <c r="X8" s="52">
        <v>0.12338099919068986</v>
      </c>
      <c r="Y8" s="39">
        <v>0.16314565901238687</v>
      </c>
      <c r="Z8" s="39">
        <v>0.15443753457770054</v>
      </c>
      <c r="AA8" s="39">
        <v>0.14995940919422798</v>
      </c>
      <c r="AB8" s="39">
        <v>0.18308740857450334</v>
      </c>
      <c r="AC8" s="39">
        <v>0.11812533461873433</v>
      </c>
      <c r="AD8" s="39">
        <v>0.10891834018488776</v>
      </c>
      <c r="AE8" s="52">
        <v>0.14892552256358013</v>
      </c>
      <c r="AF8" s="39">
        <v>0.13795137695558179</v>
      </c>
      <c r="AG8" s="52">
        <v>0.1048830702767294</v>
      </c>
      <c r="AH8" s="39">
        <v>0.15097622666516242</v>
      </c>
      <c r="AI8" s="39">
        <v>0.16337829352040661</v>
      </c>
      <c r="AJ8" s="39">
        <v>0.15812939542421323</v>
      </c>
      <c r="AK8" s="39">
        <v>0.14973424442945119</v>
      </c>
      <c r="AL8" s="52">
        <v>0.1434711743079784</v>
      </c>
      <c r="AM8" s="39">
        <v>0.15699318749229635</v>
      </c>
      <c r="AN8" s="39">
        <v>0.12216532788460713</v>
      </c>
      <c r="AO8" s="39">
        <v>0.13485002766247944</v>
      </c>
      <c r="AP8" s="39">
        <v>0.12452110744371875</v>
      </c>
      <c r="AQ8" s="45">
        <v>0.1443437556903257</v>
      </c>
    </row>
    <row r="9" spans="1:43" ht="20" customHeight="1" x14ac:dyDescent="0.25">
      <c r="A9" s="83"/>
      <c r="B9" s="46">
        <v>296</v>
      </c>
      <c r="C9" s="40">
        <v>53</v>
      </c>
      <c r="D9" s="40">
        <v>35</v>
      </c>
      <c r="E9" s="40">
        <v>15</v>
      </c>
      <c r="F9" s="40">
        <v>89</v>
      </c>
      <c r="G9" s="40">
        <v>15</v>
      </c>
      <c r="H9" s="53">
        <v>71</v>
      </c>
      <c r="I9" s="40">
        <v>33</v>
      </c>
      <c r="J9" s="40">
        <v>13</v>
      </c>
      <c r="K9" s="40">
        <v>15</v>
      </c>
      <c r="L9" s="40">
        <v>53</v>
      </c>
      <c r="M9" s="53">
        <v>104</v>
      </c>
      <c r="N9" s="40">
        <v>30</v>
      </c>
      <c r="O9" s="40">
        <v>8</v>
      </c>
      <c r="P9" s="53">
        <v>67</v>
      </c>
      <c r="Q9" s="40">
        <v>122</v>
      </c>
      <c r="R9" s="53">
        <v>164</v>
      </c>
      <c r="S9" s="40">
        <v>129</v>
      </c>
      <c r="T9" s="53">
        <v>92</v>
      </c>
      <c r="U9" s="40">
        <v>76</v>
      </c>
      <c r="V9" s="40">
        <v>59</v>
      </c>
      <c r="W9" s="40">
        <v>69</v>
      </c>
      <c r="X9" s="53">
        <v>59</v>
      </c>
      <c r="Y9" s="40">
        <v>54</v>
      </c>
      <c r="Z9" s="40">
        <v>41</v>
      </c>
      <c r="AA9" s="40">
        <v>98</v>
      </c>
      <c r="AB9" s="40">
        <v>18</v>
      </c>
      <c r="AC9" s="40">
        <v>20</v>
      </c>
      <c r="AD9" s="40">
        <v>6</v>
      </c>
      <c r="AE9" s="53">
        <v>176</v>
      </c>
      <c r="AF9" s="40">
        <v>120</v>
      </c>
      <c r="AG9" s="53">
        <v>43</v>
      </c>
      <c r="AH9" s="40">
        <v>56</v>
      </c>
      <c r="AI9" s="40">
        <v>47</v>
      </c>
      <c r="AJ9" s="40">
        <v>57</v>
      </c>
      <c r="AK9" s="40">
        <v>57</v>
      </c>
      <c r="AL9" s="53">
        <v>174</v>
      </c>
      <c r="AM9" s="40">
        <v>117</v>
      </c>
      <c r="AN9" s="40">
        <v>58</v>
      </c>
      <c r="AO9" s="40">
        <v>95</v>
      </c>
      <c r="AP9" s="40">
        <v>42</v>
      </c>
      <c r="AQ9" s="46">
        <v>53</v>
      </c>
    </row>
    <row r="10" spans="1:43" ht="20" customHeight="1" x14ac:dyDescent="0.25">
      <c r="A10" s="84" t="s">
        <v>53</v>
      </c>
      <c r="B10" s="47">
        <v>0.18864554562820474</v>
      </c>
      <c r="C10" s="41">
        <v>0.18100516635603914</v>
      </c>
      <c r="D10" s="41">
        <v>0.11337385798672538</v>
      </c>
      <c r="E10" s="41">
        <v>0.10958379710702751</v>
      </c>
      <c r="F10" s="41">
        <v>0.18826104147935369</v>
      </c>
      <c r="G10" s="41">
        <v>0.10686786402994239</v>
      </c>
      <c r="H10" s="54">
        <v>0.19931295300836072</v>
      </c>
      <c r="I10" s="41">
        <v>0.11570384126013923</v>
      </c>
      <c r="J10" s="41">
        <v>0.13311013112989153</v>
      </c>
      <c r="K10" s="41">
        <v>0.11661061013883627</v>
      </c>
      <c r="L10" s="41">
        <v>0.18701195606914731</v>
      </c>
      <c r="M10" s="54">
        <v>0.1906678331296861</v>
      </c>
      <c r="N10" s="41">
        <v>0.14263208340823919</v>
      </c>
      <c r="O10" s="41">
        <v>0.14842263343786802</v>
      </c>
      <c r="P10" s="54">
        <v>0.15707713153541586</v>
      </c>
      <c r="Q10" s="41">
        <v>0.17989113717159161</v>
      </c>
      <c r="R10" s="54">
        <v>0.14325480465814169</v>
      </c>
      <c r="S10" s="41">
        <v>0.23121796768185604</v>
      </c>
      <c r="T10" s="54">
        <v>0.15789554117632285</v>
      </c>
      <c r="U10" s="41">
        <v>0.17201025579839488</v>
      </c>
      <c r="V10" s="41">
        <v>0.1857732703540261</v>
      </c>
      <c r="W10" s="41">
        <v>0.24412082064662216</v>
      </c>
      <c r="X10" s="54">
        <v>0.19597885304459672</v>
      </c>
      <c r="Y10" s="41">
        <v>0.19873219721466026</v>
      </c>
      <c r="Z10" s="41">
        <v>0.14096091455836912</v>
      </c>
      <c r="AA10" s="41">
        <v>0.18210045584707449</v>
      </c>
      <c r="AB10" s="41">
        <v>0.20247196974485127</v>
      </c>
      <c r="AC10" s="41">
        <v>0.22415190901412521</v>
      </c>
      <c r="AD10" s="41">
        <v>0.23891750644259285</v>
      </c>
      <c r="AE10" s="54">
        <v>0.17272156147850534</v>
      </c>
      <c r="AF10" s="41">
        <v>0.21032625481605827</v>
      </c>
      <c r="AG10" s="54">
        <v>0.2536488213871535</v>
      </c>
      <c r="AH10" s="41">
        <v>0.18101985654134101</v>
      </c>
      <c r="AI10" s="41">
        <v>0.13997715110960457</v>
      </c>
      <c r="AJ10" s="41">
        <v>0.14137223921969777</v>
      </c>
      <c r="AK10" s="41">
        <v>0.12872917861968794</v>
      </c>
      <c r="AL10" s="54">
        <v>0.18162327904056991</v>
      </c>
      <c r="AM10" s="41">
        <v>0.20359356769331208</v>
      </c>
      <c r="AN10" s="41">
        <v>0.14700597838186819</v>
      </c>
      <c r="AO10" s="41">
        <v>0.18922915671013485</v>
      </c>
      <c r="AP10" s="41">
        <v>0.17750522022220325</v>
      </c>
      <c r="AQ10" s="47">
        <v>0.2000051005721081</v>
      </c>
    </row>
    <row r="11" spans="1:43" ht="20" customHeight="1" x14ac:dyDescent="0.25">
      <c r="A11" s="92"/>
      <c r="B11" s="59">
        <v>387</v>
      </c>
      <c r="C11" s="58">
        <v>47</v>
      </c>
      <c r="D11" s="58">
        <v>46</v>
      </c>
      <c r="E11" s="58">
        <v>19</v>
      </c>
      <c r="F11" s="58">
        <v>66</v>
      </c>
      <c r="G11" s="58">
        <v>19</v>
      </c>
      <c r="H11" s="60">
        <v>66</v>
      </c>
      <c r="I11" s="58">
        <v>55</v>
      </c>
      <c r="J11" s="58">
        <v>23</v>
      </c>
      <c r="K11" s="58">
        <v>11</v>
      </c>
      <c r="L11" s="58">
        <v>38</v>
      </c>
      <c r="M11" s="60">
        <v>109</v>
      </c>
      <c r="N11" s="58">
        <v>62</v>
      </c>
      <c r="O11" s="58">
        <v>19</v>
      </c>
      <c r="P11" s="60">
        <v>111</v>
      </c>
      <c r="Q11" s="58">
        <v>129</v>
      </c>
      <c r="R11" s="60">
        <v>142</v>
      </c>
      <c r="S11" s="58">
        <v>244</v>
      </c>
      <c r="T11" s="60">
        <v>89</v>
      </c>
      <c r="U11" s="58">
        <v>85</v>
      </c>
      <c r="V11" s="58">
        <v>94</v>
      </c>
      <c r="W11" s="58">
        <v>119</v>
      </c>
      <c r="X11" s="60">
        <v>94</v>
      </c>
      <c r="Y11" s="58">
        <v>66</v>
      </c>
      <c r="Z11" s="58">
        <v>38</v>
      </c>
      <c r="AA11" s="58">
        <v>119</v>
      </c>
      <c r="AB11" s="58">
        <v>20</v>
      </c>
      <c r="AC11" s="58">
        <v>38</v>
      </c>
      <c r="AD11" s="58">
        <v>13</v>
      </c>
      <c r="AE11" s="60">
        <v>204</v>
      </c>
      <c r="AF11" s="58">
        <v>183</v>
      </c>
      <c r="AG11" s="60">
        <v>103</v>
      </c>
      <c r="AH11" s="58">
        <v>67</v>
      </c>
      <c r="AI11" s="58">
        <v>40</v>
      </c>
      <c r="AJ11" s="58">
        <v>51</v>
      </c>
      <c r="AK11" s="58">
        <v>49</v>
      </c>
      <c r="AL11" s="60">
        <v>221</v>
      </c>
      <c r="AM11" s="58">
        <v>151</v>
      </c>
      <c r="AN11" s="58">
        <v>69</v>
      </c>
      <c r="AO11" s="58">
        <v>133</v>
      </c>
      <c r="AP11" s="58">
        <v>60</v>
      </c>
      <c r="AQ11" s="59">
        <v>73</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5" display="Return to index" xr:uid="{A72F0257-6E0A-4F0F-AD22-2503AB30BC02}"/>
  </hyperlinks>
  <pageMargins left="0.7" right="0.7" top="0.75" bottom="0.75" header="0.3" footer="0.3"/>
  <headerFooter alignWithMargins="0"/>
  <drawing r:id="rId1"/>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308</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309</v>
      </c>
      <c r="B6" s="43">
        <v>0.39257616809450691</v>
      </c>
      <c r="C6" s="37">
        <v>0.31283145910889343</v>
      </c>
      <c r="D6" s="37">
        <v>0.56261131544136012</v>
      </c>
      <c r="E6" s="37">
        <v>0.42925505080178694</v>
      </c>
      <c r="F6" s="37">
        <v>0.31506623255119681</v>
      </c>
      <c r="G6" s="37">
        <v>0.50674338078793324</v>
      </c>
      <c r="H6" s="50">
        <v>0.29215594149465857</v>
      </c>
      <c r="I6" s="37">
        <v>0.50876838217400344</v>
      </c>
      <c r="J6" s="37">
        <v>0.42089176848688326</v>
      </c>
      <c r="K6" s="37">
        <v>0.52308453334141691</v>
      </c>
      <c r="L6" s="37">
        <v>0.32963122867896494</v>
      </c>
      <c r="M6" s="50">
        <v>0.32248556562386965</v>
      </c>
      <c r="N6" s="37">
        <v>0.5467996154460284</v>
      </c>
      <c r="O6" s="37">
        <v>0.36416274734664411</v>
      </c>
      <c r="P6" s="50">
        <v>0.42327285899652117</v>
      </c>
      <c r="Q6" s="37">
        <v>0.35977713833137304</v>
      </c>
      <c r="R6" s="50">
        <v>0.41455089665244343</v>
      </c>
      <c r="S6" s="37">
        <v>0.37251360518139592</v>
      </c>
      <c r="T6" s="50">
        <v>0.48252685892383673</v>
      </c>
      <c r="U6" s="37">
        <v>0.42850015821514764</v>
      </c>
      <c r="V6" s="37">
        <v>0.38366965297970729</v>
      </c>
      <c r="W6" s="37">
        <v>0.26139039676123904</v>
      </c>
      <c r="X6" s="50">
        <v>0.38937031338926387</v>
      </c>
      <c r="Y6" s="37">
        <v>0.37990958141857412</v>
      </c>
      <c r="Z6" s="37">
        <v>0.38925647416072201</v>
      </c>
      <c r="AA6" s="37">
        <v>0.38357674385057566</v>
      </c>
      <c r="AB6" s="37">
        <v>0.44629484557413224</v>
      </c>
      <c r="AC6" s="37">
        <v>0.42739050547123553</v>
      </c>
      <c r="AD6" s="37">
        <v>0.41754948119833668</v>
      </c>
      <c r="AE6" s="50">
        <v>0.39356105213725084</v>
      </c>
      <c r="AF6" s="37">
        <v>0.39123523580559555</v>
      </c>
      <c r="AG6" s="50">
        <v>0.3624636682738604</v>
      </c>
      <c r="AH6" s="37">
        <v>0.41039779850883507</v>
      </c>
      <c r="AI6" s="37">
        <v>0.37122365400765467</v>
      </c>
      <c r="AJ6" s="37">
        <v>0.47750732346880898</v>
      </c>
      <c r="AK6" s="37">
        <v>0.42512869141024823</v>
      </c>
      <c r="AL6" s="50">
        <v>0.37074023960331287</v>
      </c>
      <c r="AM6" s="37">
        <v>0.32969751095124644</v>
      </c>
      <c r="AN6" s="37">
        <v>0.43540887004594075</v>
      </c>
      <c r="AO6" s="37">
        <v>0.43510010905905167</v>
      </c>
      <c r="AP6" s="37">
        <v>0.44095991487293668</v>
      </c>
      <c r="AQ6" s="43">
        <v>0.42971412470494891</v>
      </c>
    </row>
    <row r="7" spans="1:43" ht="20" customHeight="1" x14ac:dyDescent="0.25">
      <c r="A7" s="84"/>
      <c r="B7" s="44">
        <v>805</v>
      </c>
      <c r="C7" s="38">
        <v>82</v>
      </c>
      <c r="D7" s="38">
        <v>226</v>
      </c>
      <c r="E7" s="38">
        <v>76</v>
      </c>
      <c r="F7" s="38">
        <v>111</v>
      </c>
      <c r="G7" s="38">
        <v>91</v>
      </c>
      <c r="H7" s="51">
        <v>97</v>
      </c>
      <c r="I7" s="38">
        <v>241</v>
      </c>
      <c r="J7" s="38">
        <v>72</v>
      </c>
      <c r="K7" s="38">
        <v>49</v>
      </c>
      <c r="L7" s="38">
        <v>66</v>
      </c>
      <c r="M7" s="51">
        <v>184</v>
      </c>
      <c r="N7" s="38">
        <v>238</v>
      </c>
      <c r="O7" s="38">
        <v>48</v>
      </c>
      <c r="P7" s="51">
        <v>298</v>
      </c>
      <c r="Q7" s="38">
        <v>258</v>
      </c>
      <c r="R7" s="51">
        <v>410</v>
      </c>
      <c r="S7" s="38">
        <v>393</v>
      </c>
      <c r="T7" s="51">
        <v>271</v>
      </c>
      <c r="U7" s="38">
        <v>213</v>
      </c>
      <c r="V7" s="38">
        <v>195</v>
      </c>
      <c r="W7" s="38">
        <v>127</v>
      </c>
      <c r="X7" s="51">
        <v>186</v>
      </c>
      <c r="Y7" s="38">
        <v>125</v>
      </c>
      <c r="Z7" s="38">
        <v>104</v>
      </c>
      <c r="AA7" s="38">
        <v>251</v>
      </c>
      <c r="AB7" s="38">
        <v>43</v>
      </c>
      <c r="AC7" s="38">
        <v>73</v>
      </c>
      <c r="AD7" s="38">
        <v>23</v>
      </c>
      <c r="AE7" s="51">
        <v>465</v>
      </c>
      <c r="AF7" s="38">
        <v>340</v>
      </c>
      <c r="AG7" s="51">
        <v>147</v>
      </c>
      <c r="AH7" s="38">
        <v>152</v>
      </c>
      <c r="AI7" s="38">
        <v>107</v>
      </c>
      <c r="AJ7" s="38">
        <v>172</v>
      </c>
      <c r="AK7" s="38">
        <v>161</v>
      </c>
      <c r="AL7" s="51">
        <v>450</v>
      </c>
      <c r="AM7" s="38">
        <v>245</v>
      </c>
      <c r="AN7" s="38">
        <v>205</v>
      </c>
      <c r="AO7" s="38">
        <v>305</v>
      </c>
      <c r="AP7" s="38">
        <v>148</v>
      </c>
      <c r="AQ7" s="44">
        <v>157</v>
      </c>
    </row>
    <row r="8" spans="1:43" ht="20" customHeight="1" x14ac:dyDescent="0.25">
      <c r="A8" s="83" t="s">
        <v>310</v>
      </c>
      <c r="B8" s="45">
        <v>0.32720616206716102</v>
      </c>
      <c r="C8" s="39">
        <v>0.43232859640009336</v>
      </c>
      <c r="D8" s="39">
        <v>0.22927439603032518</v>
      </c>
      <c r="E8" s="39">
        <v>0.34558256162485601</v>
      </c>
      <c r="F8" s="39">
        <v>0.4468830786970901</v>
      </c>
      <c r="G8" s="39">
        <v>0.30984935043703521</v>
      </c>
      <c r="H8" s="52">
        <v>0.43290855683631285</v>
      </c>
      <c r="I8" s="39">
        <v>0.22532457953121299</v>
      </c>
      <c r="J8" s="39">
        <v>0.33456521732484512</v>
      </c>
      <c r="K8" s="39">
        <v>0.33338844234812121</v>
      </c>
      <c r="L8" s="39">
        <v>0.42640302625311954</v>
      </c>
      <c r="M8" s="52">
        <v>0.40523702372086157</v>
      </c>
      <c r="N8" s="39">
        <v>0.22103161065109631</v>
      </c>
      <c r="O8" s="39">
        <v>0.31660176114077876</v>
      </c>
      <c r="P8" s="52">
        <v>0.28061428673170435</v>
      </c>
      <c r="Q8" s="39">
        <v>0.38881367478026257</v>
      </c>
      <c r="R8" s="52">
        <v>0.35951162391182234</v>
      </c>
      <c r="S8" s="39">
        <v>0.29675639967381168</v>
      </c>
      <c r="T8" s="52">
        <v>0.33925231163525155</v>
      </c>
      <c r="U8" s="39">
        <v>0.28467058663250244</v>
      </c>
      <c r="V8" s="39">
        <v>0.30415660927211002</v>
      </c>
      <c r="W8" s="39">
        <v>0.38082079604433711</v>
      </c>
      <c r="X8" s="52">
        <v>0.30140208387826734</v>
      </c>
      <c r="Y8" s="39">
        <v>0.30304280336930917</v>
      </c>
      <c r="Z8" s="39">
        <v>0.3329863350865756</v>
      </c>
      <c r="AA8" s="39">
        <v>0.37168985133845356</v>
      </c>
      <c r="AB8" s="39">
        <v>0.34278743093069031</v>
      </c>
      <c r="AC8" s="39">
        <v>0.27411490135417166</v>
      </c>
      <c r="AD8" s="39">
        <v>0.27665736957220188</v>
      </c>
      <c r="AE8" s="52">
        <v>0.3484627444256313</v>
      </c>
      <c r="AF8" s="39">
        <v>0.2982650518456772</v>
      </c>
      <c r="AG8" s="52">
        <v>0.28146692467780526</v>
      </c>
      <c r="AH8" s="39">
        <v>0.33755970732965374</v>
      </c>
      <c r="AI8" s="39">
        <v>0.39378573729641841</v>
      </c>
      <c r="AJ8" s="39">
        <v>0.32046754253970838</v>
      </c>
      <c r="AK8" s="39">
        <v>0.35592807200080762</v>
      </c>
      <c r="AL8" s="52">
        <v>0.35113421731082212</v>
      </c>
      <c r="AM8" s="39">
        <v>0.37350990902683712</v>
      </c>
      <c r="AN8" s="39">
        <v>0.31587814672282533</v>
      </c>
      <c r="AO8" s="39">
        <v>0.29491060876818859</v>
      </c>
      <c r="AP8" s="39">
        <v>0.29351132976808797</v>
      </c>
      <c r="AQ8" s="45">
        <v>0.29619674265059615</v>
      </c>
    </row>
    <row r="9" spans="1:43" ht="20" customHeight="1" x14ac:dyDescent="0.25">
      <c r="A9" s="83"/>
      <c r="B9" s="46">
        <v>671</v>
      </c>
      <c r="C9" s="40">
        <v>113</v>
      </c>
      <c r="D9" s="40">
        <v>92</v>
      </c>
      <c r="E9" s="40">
        <v>61</v>
      </c>
      <c r="F9" s="40">
        <v>158</v>
      </c>
      <c r="G9" s="40">
        <v>56</v>
      </c>
      <c r="H9" s="53">
        <v>144</v>
      </c>
      <c r="I9" s="40">
        <v>107</v>
      </c>
      <c r="J9" s="40">
        <v>57</v>
      </c>
      <c r="K9" s="40">
        <v>31</v>
      </c>
      <c r="L9" s="40">
        <v>86</v>
      </c>
      <c r="M9" s="53">
        <v>231</v>
      </c>
      <c r="N9" s="40">
        <v>96</v>
      </c>
      <c r="O9" s="40">
        <v>41</v>
      </c>
      <c r="P9" s="53">
        <v>197</v>
      </c>
      <c r="Q9" s="40">
        <v>279</v>
      </c>
      <c r="R9" s="53">
        <v>355</v>
      </c>
      <c r="S9" s="40">
        <v>313</v>
      </c>
      <c r="T9" s="53">
        <v>190</v>
      </c>
      <c r="U9" s="40">
        <v>141</v>
      </c>
      <c r="V9" s="40">
        <v>154</v>
      </c>
      <c r="W9" s="40">
        <v>185</v>
      </c>
      <c r="X9" s="53">
        <v>144</v>
      </c>
      <c r="Y9" s="40">
        <v>100</v>
      </c>
      <c r="Z9" s="40">
        <v>89</v>
      </c>
      <c r="AA9" s="40">
        <v>243</v>
      </c>
      <c r="AB9" s="40">
        <v>33</v>
      </c>
      <c r="AC9" s="40">
        <v>47</v>
      </c>
      <c r="AD9" s="40">
        <v>15</v>
      </c>
      <c r="AE9" s="53">
        <v>412</v>
      </c>
      <c r="AF9" s="40">
        <v>259</v>
      </c>
      <c r="AG9" s="53">
        <v>114</v>
      </c>
      <c r="AH9" s="40">
        <v>125</v>
      </c>
      <c r="AI9" s="40">
        <v>114</v>
      </c>
      <c r="AJ9" s="40">
        <v>115</v>
      </c>
      <c r="AK9" s="40">
        <v>135</v>
      </c>
      <c r="AL9" s="53">
        <v>427</v>
      </c>
      <c r="AM9" s="40">
        <v>278</v>
      </c>
      <c r="AN9" s="40">
        <v>149</v>
      </c>
      <c r="AO9" s="40">
        <v>207</v>
      </c>
      <c r="AP9" s="40">
        <v>99</v>
      </c>
      <c r="AQ9" s="46">
        <v>108</v>
      </c>
    </row>
    <row r="10" spans="1:43" ht="20" customHeight="1" x14ac:dyDescent="0.25">
      <c r="A10" s="84" t="s">
        <v>53</v>
      </c>
      <c r="B10" s="47">
        <v>0.28021766983833024</v>
      </c>
      <c r="C10" s="41">
        <v>0.25483994449101366</v>
      </c>
      <c r="D10" s="41">
        <v>0.20811428852831398</v>
      </c>
      <c r="E10" s="41">
        <v>0.22516238757335708</v>
      </c>
      <c r="F10" s="41">
        <v>0.2380506887517132</v>
      </c>
      <c r="G10" s="41">
        <v>0.18340726877503169</v>
      </c>
      <c r="H10" s="54">
        <v>0.27493550166902925</v>
      </c>
      <c r="I10" s="41">
        <v>0.26590703829478235</v>
      </c>
      <c r="J10" s="41">
        <v>0.24454301418827185</v>
      </c>
      <c r="K10" s="41">
        <v>0.1435270243104618</v>
      </c>
      <c r="L10" s="41">
        <v>0.24396574506791527</v>
      </c>
      <c r="M10" s="54">
        <v>0.27227741065526823</v>
      </c>
      <c r="N10" s="41">
        <v>0.23216877390287496</v>
      </c>
      <c r="O10" s="41">
        <v>0.31923549151257691</v>
      </c>
      <c r="P10" s="54">
        <v>0.29611285427177547</v>
      </c>
      <c r="Q10" s="41">
        <v>0.25140918688836394</v>
      </c>
      <c r="R10" s="54">
        <v>0.22593747943573408</v>
      </c>
      <c r="S10" s="41">
        <v>0.33072999514479373</v>
      </c>
      <c r="T10" s="54">
        <v>0.17822082944091183</v>
      </c>
      <c r="U10" s="41">
        <v>0.28682925515234892</v>
      </c>
      <c r="V10" s="41">
        <v>0.31217373774818163</v>
      </c>
      <c r="W10" s="41">
        <v>0.35778880719442457</v>
      </c>
      <c r="X10" s="54">
        <v>0.30922760273246858</v>
      </c>
      <c r="Y10" s="41">
        <v>0.317047615212117</v>
      </c>
      <c r="Z10" s="41">
        <v>0.27775719075270272</v>
      </c>
      <c r="AA10" s="41">
        <v>0.24473340481096997</v>
      </c>
      <c r="AB10" s="41">
        <v>0.21091772349517723</v>
      </c>
      <c r="AC10" s="41">
        <v>0.29849459317459215</v>
      </c>
      <c r="AD10" s="41">
        <v>0.30579314922946155</v>
      </c>
      <c r="AE10" s="54">
        <v>0.25797620343711747</v>
      </c>
      <c r="AF10" s="41">
        <v>0.31049971234872803</v>
      </c>
      <c r="AG10" s="54">
        <v>0.35606940704833451</v>
      </c>
      <c r="AH10" s="41">
        <v>0.25204249416151242</v>
      </c>
      <c r="AI10" s="41">
        <v>0.23499060869592686</v>
      </c>
      <c r="AJ10" s="41">
        <v>0.20202513399148245</v>
      </c>
      <c r="AK10" s="41">
        <v>0.21894323658894371</v>
      </c>
      <c r="AL10" s="54">
        <v>0.2781255430858659</v>
      </c>
      <c r="AM10" s="41">
        <v>0.29679258002191583</v>
      </c>
      <c r="AN10" s="41">
        <v>0.24871298323123245</v>
      </c>
      <c r="AO10" s="41">
        <v>0.2699892821727598</v>
      </c>
      <c r="AP10" s="41">
        <v>0.26552875535897508</v>
      </c>
      <c r="AQ10" s="47">
        <v>0.27408913264445478</v>
      </c>
    </row>
    <row r="11" spans="1:43" ht="20" customHeight="1" x14ac:dyDescent="0.25">
      <c r="A11" s="92"/>
      <c r="B11" s="59">
        <v>574</v>
      </c>
      <c r="C11" s="58">
        <v>67</v>
      </c>
      <c r="D11" s="58">
        <v>84</v>
      </c>
      <c r="E11" s="58">
        <v>40</v>
      </c>
      <c r="F11" s="58">
        <v>84</v>
      </c>
      <c r="G11" s="58">
        <v>33</v>
      </c>
      <c r="H11" s="60">
        <v>92</v>
      </c>
      <c r="I11" s="58">
        <v>126</v>
      </c>
      <c r="J11" s="58">
        <v>42</v>
      </c>
      <c r="K11" s="58">
        <v>14</v>
      </c>
      <c r="L11" s="58">
        <v>49</v>
      </c>
      <c r="M11" s="60">
        <v>155</v>
      </c>
      <c r="N11" s="58">
        <v>101</v>
      </c>
      <c r="O11" s="58">
        <v>42</v>
      </c>
      <c r="P11" s="60">
        <v>208</v>
      </c>
      <c r="Q11" s="58">
        <v>181</v>
      </c>
      <c r="R11" s="60">
        <v>223</v>
      </c>
      <c r="S11" s="58">
        <v>349</v>
      </c>
      <c r="T11" s="60">
        <v>100</v>
      </c>
      <c r="U11" s="58">
        <v>142</v>
      </c>
      <c r="V11" s="58">
        <v>158</v>
      </c>
      <c r="W11" s="58">
        <v>174</v>
      </c>
      <c r="X11" s="60">
        <v>148</v>
      </c>
      <c r="Y11" s="58">
        <v>105</v>
      </c>
      <c r="Z11" s="58">
        <v>74</v>
      </c>
      <c r="AA11" s="58">
        <v>160</v>
      </c>
      <c r="AB11" s="58">
        <v>20</v>
      </c>
      <c r="AC11" s="58">
        <v>51</v>
      </c>
      <c r="AD11" s="58">
        <v>17</v>
      </c>
      <c r="AE11" s="60">
        <v>305</v>
      </c>
      <c r="AF11" s="58">
        <v>270</v>
      </c>
      <c r="AG11" s="60">
        <v>144</v>
      </c>
      <c r="AH11" s="58">
        <v>93</v>
      </c>
      <c r="AI11" s="58">
        <v>68</v>
      </c>
      <c r="AJ11" s="58">
        <v>73</v>
      </c>
      <c r="AK11" s="58">
        <v>83</v>
      </c>
      <c r="AL11" s="60">
        <v>338</v>
      </c>
      <c r="AM11" s="58">
        <v>221</v>
      </c>
      <c r="AN11" s="58">
        <v>117</v>
      </c>
      <c r="AO11" s="58">
        <v>189</v>
      </c>
      <c r="AP11" s="58">
        <v>89</v>
      </c>
      <c r="AQ11" s="59">
        <v>100</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6" display="Return to index" xr:uid="{B72E2347-97BA-40A4-987E-3A7A1BA4CA3F}"/>
  </hyperlinks>
  <pageMargins left="0.7" right="0.7" top="0.75" bottom="0.75" header="0.3" footer="0.3"/>
  <headerFooter alignWithMargins="0"/>
  <drawing r:id="rId1"/>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311</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312</v>
      </c>
      <c r="B6" s="43">
        <v>0.4483134424940996</v>
      </c>
      <c r="C6" s="37">
        <v>0.3889960222694131</v>
      </c>
      <c r="D6" s="37">
        <v>0.64794589896237298</v>
      </c>
      <c r="E6" s="37">
        <v>0.56248833224365202</v>
      </c>
      <c r="F6" s="37">
        <v>0.34334418657309862</v>
      </c>
      <c r="G6" s="37">
        <v>0.6226972459323199</v>
      </c>
      <c r="H6" s="50">
        <v>0.34474878024396349</v>
      </c>
      <c r="I6" s="37">
        <v>0.59219960842870267</v>
      </c>
      <c r="J6" s="37">
        <v>0.54478380012551764</v>
      </c>
      <c r="K6" s="37">
        <v>0.61968265375769704</v>
      </c>
      <c r="L6" s="37">
        <v>0.34262732546754593</v>
      </c>
      <c r="M6" s="50">
        <v>0.3728726476313719</v>
      </c>
      <c r="N6" s="37">
        <v>0.59715190939276308</v>
      </c>
      <c r="O6" s="37">
        <v>0.50577859955870885</v>
      </c>
      <c r="P6" s="50">
        <v>0.51579469026428748</v>
      </c>
      <c r="Q6" s="37">
        <v>0.39013127157846289</v>
      </c>
      <c r="R6" s="50">
        <v>0.48246847044824731</v>
      </c>
      <c r="S6" s="37">
        <v>0.41720377386826357</v>
      </c>
      <c r="T6" s="50">
        <v>0.56393876177510838</v>
      </c>
      <c r="U6" s="37">
        <v>0.46549774125935117</v>
      </c>
      <c r="V6" s="37">
        <v>0.42500819880255092</v>
      </c>
      <c r="W6" s="37">
        <v>0.32167706663898188</v>
      </c>
      <c r="X6" s="50">
        <v>0.4570729944440256</v>
      </c>
      <c r="Y6" s="37">
        <v>0.43029039637267902</v>
      </c>
      <c r="Z6" s="37">
        <v>0.47044191034544314</v>
      </c>
      <c r="AA6" s="37">
        <v>0.4364031833585994</v>
      </c>
      <c r="AB6" s="37">
        <v>0.50075740433469174</v>
      </c>
      <c r="AC6" s="37">
        <v>0.43521801465183502</v>
      </c>
      <c r="AD6" s="37">
        <v>0.46333165471585014</v>
      </c>
      <c r="AE6" s="50">
        <v>0.45256619129293152</v>
      </c>
      <c r="AF6" s="37">
        <v>0.44252327031798794</v>
      </c>
      <c r="AG6" s="50">
        <v>0.3851748499174994</v>
      </c>
      <c r="AH6" s="37">
        <v>0.49951355567428507</v>
      </c>
      <c r="AI6" s="37">
        <v>0.45056820582930102</v>
      </c>
      <c r="AJ6" s="37">
        <v>0.48955596761657738</v>
      </c>
      <c r="AK6" s="37">
        <v>0.51703692347168673</v>
      </c>
      <c r="AL6" s="50">
        <v>0.43070671949546269</v>
      </c>
      <c r="AM6" s="37">
        <v>0.38936102615264184</v>
      </c>
      <c r="AN6" s="37">
        <v>0.49585271370670364</v>
      </c>
      <c r="AO6" s="37">
        <v>0.48175506245941707</v>
      </c>
      <c r="AP6" s="37">
        <v>0.47029715680895906</v>
      </c>
      <c r="AQ6" s="43">
        <v>0.49228648662673685</v>
      </c>
    </row>
    <row r="7" spans="1:43" ht="20" customHeight="1" x14ac:dyDescent="0.25">
      <c r="A7" s="84"/>
      <c r="B7" s="44">
        <v>919</v>
      </c>
      <c r="C7" s="38">
        <v>102</v>
      </c>
      <c r="D7" s="38">
        <v>260</v>
      </c>
      <c r="E7" s="38">
        <v>100</v>
      </c>
      <c r="F7" s="38">
        <v>121</v>
      </c>
      <c r="G7" s="38">
        <v>112</v>
      </c>
      <c r="H7" s="51">
        <v>115</v>
      </c>
      <c r="I7" s="38">
        <v>280</v>
      </c>
      <c r="J7" s="38">
        <v>93</v>
      </c>
      <c r="K7" s="38">
        <v>58</v>
      </c>
      <c r="L7" s="38">
        <v>69</v>
      </c>
      <c r="M7" s="51">
        <v>213</v>
      </c>
      <c r="N7" s="38">
        <v>260</v>
      </c>
      <c r="O7" s="38">
        <v>66</v>
      </c>
      <c r="P7" s="51">
        <v>363</v>
      </c>
      <c r="Q7" s="38">
        <v>280</v>
      </c>
      <c r="R7" s="51">
        <v>477</v>
      </c>
      <c r="S7" s="38">
        <v>440</v>
      </c>
      <c r="T7" s="51">
        <v>316</v>
      </c>
      <c r="U7" s="38">
        <v>231</v>
      </c>
      <c r="V7" s="38">
        <v>216</v>
      </c>
      <c r="W7" s="38">
        <v>156</v>
      </c>
      <c r="X7" s="51">
        <v>218</v>
      </c>
      <c r="Y7" s="38">
        <v>142</v>
      </c>
      <c r="Z7" s="38">
        <v>125</v>
      </c>
      <c r="AA7" s="38">
        <v>285</v>
      </c>
      <c r="AB7" s="38">
        <v>48</v>
      </c>
      <c r="AC7" s="38">
        <v>74</v>
      </c>
      <c r="AD7" s="38">
        <v>26</v>
      </c>
      <c r="AE7" s="51">
        <v>535</v>
      </c>
      <c r="AF7" s="38">
        <v>384</v>
      </c>
      <c r="AG7" s="51">
        <v>156</v>
      </c>
      <c r="AH7" s="38">
        <v>185</v>
      </c>
      <c r="AI7" s="38">
        <v>130</v>
      </c>
      <c r="AJ7" s="38">
        <v>176</v>
      </c>
      <c r="AK7" s="38">
        <v>196</v>
      </c>
      <c r="AL7" s="51">
        <v>523</v>
      </c>
      <c r="AM7" s="38">
        <v>289</v>
      </c>
      <c r="AN7" s="38">
        <v>234</v>
      </c>
      <c r="AO7" s="38">
        <v>338</v>
      </c>
      <c r="AP7" s="38">
        <v>158</v>
      </c>
      <c r="AQ7" s="44">
        <v>180</v>
      </c>
    </row>
    <row r="8" spans="1:43" ht="20" customHeight="1" x14ac:dyDescent="0.25">
      <c r="A8" s="83" t="s">
        <v>313</v>
      </c>
      <c r="B8" s="45">
        <v>0.18267386003974717</v>
      </c>
      <c r="C8" s="39">
        <v>0.26243325866735834</v>
      </c>
      <c r="D8" s="39">
        <v>0.12238576551320283</v>
      </c>
      <c r="E8" s="39">
        <v>0.13410801118220145</v>
      </c>
      <c r="F8" s="39">
        <v>0.28353747565302351</v>
      </c>
      <c r="G8" s="39">
        <v>0.14305203028100119</v>
      </c>
      <c r="H8" s="52">
        <v>0.28039131458273936</v>
      </c>
      <c r="I8" s="39">
        <v>9.3024814952065979E-2</v>
      </c>
      <c r="J8" s="39">
        <v>0.13410502496011772</v>
      </c>
      <c r="K8" s="39">
        <v>0.17954836990395684</v>
      </c>
      <c r="L8" s="39">
        <v>0.26699458877783672</v>
      </c>
      <c r="M8" s="52">
        <v>0.24115160064516938</v>
      </c>
      <c r="N8" s="39">
        <v>0.10019526800406339</v>
      </c>
      <c r="O8" s="39">
        <v>0.15008315263376024</v>
      </c>
      <c r="P8" s="52">
        <v>0.13798663706333281</v>
      </c>
      <c r="Q8" s="39">
        <v>0.22459177902957311</v>
      </c>
      <c r="R8" s="52">
        <v>0.20389021894920309</v>
      </c>
      <c r="S8" s="39">
        <v>0.16166161398294832</v>
      </c>
      <c r="T8" s="52">
        <v>0.21304459694992176</v>
      </c>
      <c r="U8" s="39">
        <v>0.17983681214808023</v>
      </c>
      <c r="V8" s="39">
        <v>0.14060397144197403</v>
      </c>
      <c r="W8" s="39">
        <v>0.19447808364873376</v>
      </c>
      <c r="X8" s="52">
        <v>0.17809473903740325</v>
      </c>
      <c r="Y8" s="39">
        <v>0.18978029959449288</v>
      </c>
      <c r="Z8" s="39">
        <v>0.18446321469235843</v>
      </c>
      <c r="AA8" s="39">
        <v>0.18685074458088038</v>
      </c>
      <c r="AB8" s="39">
        <v>0.20311775618587316</v>
      </c>
      <c r="AC8" s="39">
        <v>0.16478809340929249</v>
      </c>
      <c r="AD8" s="39">
        <v>0.14124484746155755</v>
      </c>
      <c r="AE8" s="52">
        <v>0.19749510874687595</v>
      </c>
      <c r="AF8" s="39">
        <v>0.16249453933713595</v>
      </c>
      <c r="AG8" s="52">
        <v>0.17461598184556215</v>
      </c>
      <c r="AH8" s="39">
        <v>0.20863379041753094</v>
      </c>
      <c r="AI8" s="39">
        <v>0.18691796799848476</v>
      </c>
      <c r="AJ8" s="39">
        <v>0.15957813092020878</v>
      </c>
      <c r="AK8" s="39">
        <v>0.20750049812205026</v>
      </c>
      <c r="AL8" s="52">
        <v>0.18444123826562081</v>
      </c>
      <c r="AM8" s="39">
        <v>0.20490057836670517</v>
      </c>
      <c r="AN8" s="39">
        <v>0.15220465099304215</v>
      </c>
      <c r="AO8" s="39">
        <v>0.18111666782098335</v>
      </c>
      <c r="AP8" s="39">
        <v>0.18442922150071042</v>
      </c>
      <c r="AQ8" s="45">
        <v>0.17807196585340979</v>
      </c>
    </row>
    <row r="9" spans="1:43" ht="20" customHeight="1" x14ac:dyDescent="0.25">
      <c r="A9" s="83"/>
      <c r="B9" s="46">
        <v>374</v>
      </c>
      <c r="C9" s="40">
        <v>69</v>
      </c>
      <c r="D9" s="40">
        <v>49</v>
      </c>
      <c r="E9" s="40">
        <v>24</v>
      </c>
      <c r="F9" s="40">
        <v>100</v>
      </c>
      <c r="G9" s="40">
        <v>26</v>
      </c>
      <c r="H9" s="53">
        <v>93</v>
      </c>
      <c r="I9" s="40">
        <v>44</v>
      </c>
      <c r="J9" s="40">
        <v>23</v>
      </c>
      <c r="K9" s="40">
        <v>17</v>
      </c>
      <c r="L9" s="40">
        <v>54</v>
      </c>
      <c r="M9" s="53">
        <v>138</v>
      </c>
      <c r="N9" s="40">
        <v>44</v>
      </c>
      <c r="O9" s="40">
        <v>20</v>
      </c>
      <c r="P9" s="53">
        <v>97</v>
      </c>
      <c r="Q9" s="40">
        <v>161</v>
      </c>
      <c r="R9" s="53">
        <v>202</v>
      </c>
      <c r="S9" s="40">
        <v>170</v>
      </c>
      <c r="T9" s="53">
        <v>119</v>
      </c>
      <c r="U9" s="40">
        <v>89</v>
      </c>
      <c r="V9" s="40">
        <v>71</v>
      </c>
      <c r="W9" s="40">
        <v>94</v>
      </c>
      <c r="X9" s="53">
        <v>85</v>
      </c>
      <c r="Y9" s="40">
        <v>63</v>
      </c>
      <c r="Z9" s="40">
        <v>49</v>
      </c>
      <c r="AA9" s="40">
        <v>122</v>
      </c>
      <c r="AB9" s="40">
        <v>20</v>
      </c>
      <c r="AC9" s="40">
        <v>28</v>
      </c>
      <c r="AD9" s="40">
        <v>8</v>
      </c>
      <c r="AE9" s="53">
        <v>233</v>
      </c>
      <c r="AF9" s="40">
        <v>141</v>
      </c>
      <c r="AG9" s="53">
        <v>71</v>
      </c>
      <c r="AH9" s="40">
        <v>77</v>
      </c>
      <c r="AI9" s="40">
        <v>54</v>
      </c>
      <c r="AJ9" s="40">
        <v>57</v>
      </c>
      <c r="AK9" s="40">
        <v>79</v>
      </c>
      <c r="AL9" s="53">
        <v>224</v>
      </c>
      <c r="AM9" s="40">
        <v>152</v>
      </c>
      <c r="AN9" s="40">
        <v>72</v>
      </c>
      <c r="AO9" s="40">
        <v>127</v>
      </c>
      <c r="AP9" s="40">
        <v>62</v>
      </c>
      <c r="AQ9" s="46">
        <v>65</v>
      </c>
    </row>
    <row r="10" spans="1:43" ht="20" customHeight="1" x14ac:dyDescent="0.25">
      <c r="A10" s="84" t="s">
        <v>53</v>
      </c>
      <c r="B10" s="47">
        <v>0.36901269746615173</v>
      </c>
      <c r="C10" s="41">
        <v>0.34857071906322917</v>
      </c>
      <c r="D10" s="41">
        <v>0.22966833552442303</v>
      </c>
      <c r="E10" s="41">
        <v>0.30340365657414653</v>
      </c>
      <c r="F10" s="41">
        <v>0.37311833777387809</v>
      </c>
      <c r="G10" s="41">
        <v>0.23425072378667872</v>
      </c>
      <c r="H10" s="54">
        <v>0.37485990517329787</v>
      </c>
      <c r="I10" s="41">
        <v>0.31477557661922995</v>
      </c>
      <c r="J10" s="41">
        <v>0.32111117491436481</v>
      </c>
      <c r="K10" s="41">
        <v>0.20076897633834609</v>
      </c>
      <c r="L10" s="41">
        <v>0.39037808575461719</v>
      </c>
      <c r="M10" s="54">
        <v>0.38597575172345849</v>
      </c>
      <c r="N10" s="41">
        <v>0.30265282260317311</v>
      </c>
      <c r="O10" s="41">
        <v>0.34413824780753083</v>
      </c>
      <c r="P10" s="54">
        <v>0.3462186726723806</v>
      </c>
      <c r="Q10" s="41">
        <v>0.38527694939196344</v>
      </c>
      <c r="R10" s="54">
        <v>0.31364131060254946</v>
      </c>
      <c r="S10" s="41">
        <v>0.42113461214878956</v>
      </c>
      <c r="T10" s="54">
        <v>0.22301664127496984</v>
      </c>
      <c r="U10" s="41">
        <v>0.35466544659256738</v>
      </c>
      <c r="V10" s="41">
        <v>0.43438782975547413</v>
      </c>
      <c r="W10" s="41">
        <v>0.48384484971228531</v>
      </c>
      <c r="X10" s="54">
        <v>0.36483226651857081</v>
      </c>
      <c r="Y10" s="41">
        <v>0.37992930403282832</v>
      </c>
      <c r="Z10" s="41">
        <v>0.34509487496219859</v>
      </c>
      <c r="AA10" s="41">
        <v>0.37674607206051947</v>
      </c>
      <c r="AB10" s="41">
        <v>0.2961248394794348</v>
      </c>
      <c r="AC10" s="41">
        <v>0.39999389193887175</v>
      </c>
      <c r="AD10" s="41">
        <v>0.39542349782259234</v>
      </c>
      <c r="AE10" s="54">
        <v>0.34993869996019228</v>
      </c>
      <c r="AF10" s="41">
        <v>0.39498219034487725</v>
      </c>
      <c r="AG10" s="54">
        <v>0.44020916823693845</v>
      </c>
      <c r="AH10" s="41">
        <v>0.29185265390818493</v>
      </c>
      <c r="AI10" s="41">
        <v>0.362513826172214</v>
      </c>
      <c r="AJ10" s="41">
        <v>0.350865901463214</v>
      </c>
      <c r="AK10" s="41">
        <v>0.27546257840626298</v>
      </c>
      <c r="AL10" s="54">
        <v>0.3848520422389175</v>
      </c>
      <c r="AM10" s="41">
        <v>0.40573839548065238</v>
      </c>
      <c r="AN10" s="41">
        <v>0.35194263530025294</v>
      </c>
      <c r="AO10" s="41">
        <v>0.33712826971959942</v>
      </c>
      <c r="AP10" s="41">
        <v>0.34527362169033038</v>
      </c>
      <c r="AQ10" s="47">
        <v>0.32964154751985292</v>
      </c>
    </row>
    <row r="11" spans="1:43" ht="20" customHeight="1" x14ac:dyDescent="0.25">
      <c r="A11" s="92"/>
      <c r="B11" s="59">
        <v>756</v>
      </c>
      <c r="C11" s="58">
        <v>91</v>
      </c>
      <c r="D11" s="58">
        <v>92</v>
      </c>
      <c r="E11" s="58">
        <v>54</v>
      </c>
      <c r="F11" s="58">
        <v>132</v>
      </c>
      <c r="G11" s="58">
        <v>42</v>
      </c>
      <c r="H11" s="60">
        <v>125</v>
      </c>
      <c r="I11" s="58">
        <v>149</v>
      </c>
      <c r="J11" s="58">
        <v>55</v>
      </c>
      <c r="K11" s="58">
        <v>19</v>
      </c>
      <c r="L11" s="58">
        <v>78</v>
      </c>
      <c r="M11" s="60">
        <v>220</v>
      </c>
      <c r="N11" s="58">
        <v>132</v>
      </c>
      <c r="O11" s="58">
        <v>45</v>
      </c>
      <c r="P11" s="60">
        <v>244</v>
      </c>
      <c r="Q11" s="58">
        <v>277</v>
      </c>
      <c r="R11" s="60">
        <v>310</v>
      </c>
      <c r="S11" s="58">
        <v>444</v>
      </c>
      <c r="T11" s="60">
        <v>125</v>
      </c>
      <c r="U11" s="58">
        <v>176</v>
      </c>
      <c r="V11" s="58">
        <v>220</v>
      </c>
      <c r="W11" s="58">
        <v>235</v>
      </c>
      <c r="X11" s="60">
        <v>174</v>
      </c>
      <c r="Y11" s="58">
        <v>125</v>
      </c>
      <c r="Z11" s="58">
        <v>92</v>
      </c>
      <c r="AA11" s="58">
        <v>246</v>
      </c>
      <c r="AB11" s="58">
        <v>29</v>
      </c>
      <c r="AC11" s="58">
        <v>68</v>
      </c>
      <c r="AD11" s="58">
        <v>22</v>
      </c>
      <c r="AE11" s="60">
        <v>414</v>
      </c>
      <c r="AF11" s="58">
        <v>343</v>
      </c>
      <c r="AG11" s="60">
        <v>178</v>
      </c>
      <c r="AH11" s="58">
        <v>108</v>
      </c>
      <c r="AI11" s="58">
        <v>104</v>
      </c>
      <c r="AJ11" s="58">
        <v>126</v>
      </c>
      <c r="AK11" s="58">
        <v>104</v>
      </c>
      <c r="AL11" s="60">
        <v>467</v>
      </c>
      <c r="AM11" s="58">
        <v>301</v>
      </c>
      <c r="AN11" s="58">
        <v>166</v>
      </c>
      <c r="AO11" s="58">
        <v>237</v>
      </c>
      <c r="AP11" s="58">
        <v>116</v>
      </c>
      <c r="AQ11" s="59">
        <v>121</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7" display="Return to index" xr:uid="{434C27B2-CD00-4CC3-B6D0-11771C7DC41F}"/>
  </hyperlinks>
  <pageMargins left="0.7" right="0.7" top="0.75" bottom="0.75" header="0.3" footer="0.3"/>
  <headerFooter alignWithMargins="0"/>
  <drawing r:id="rId1"/>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314</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315</v>
      </c>
      <c r="B6" s="43">
        <v>0.50735198307926621</v>
      </c>
      <c r="C6" s="37">
        <v>0.43312399016090219</v>
      </c>
      <c r="D6" s="37">
        <v>0.67623557518559718</v>
      </c>
      <c r="E6" s="37">
        <v>0.60100220096033385</v>
      </c>
      <c r="F6" s="37">
        <v>0.41901968684437585</v>
      </c>
      <c r="G6" s="37">
        <v>0.66307121604876751</v>
      </c>
      <c r="H6" s="50">
        <v>0.39032090925765933</v>
      </c>
      <c r="I6" s="37">
        <v>0.66583138814812282</v>
      </c>
      <c r="J6" s="37">
        <v>0.61866506528709586</v>
      </c>
      <c r="K6" s="37">
        <v>0.61998615675105484</v>
      </c>
      <c r="L6" s="37">
        <v>0.38949524955133846</v>
      </c>
      <c r="M6" s="50">
        <v>0.43111314235844445</v>
      </c>
      <c r="N6" s="37">
        <v>0.66338605327509115</v>
      </c>
      <c r="O6" s="37">
        <v>0.62558466917569622</v>
      </c>
      <c r="P6" s="50">
        <v>0.59188709911062309</v>
      </c>
      <c r="Q6" s="37">
        <v>0.45064735879260526</v>
      </c>
      <c r="R6" s="50">
        <v>0.52272726352541332</v>
      </c>
      <c r="S6" s="37">
        <v>0.49323647800590398</v>
      </c>
      <c r="T6" s="50">
        <v>0.56493844806510285</v>
      </c>
      <c r="U6" s="37">
        <v>0.54438572635828442</v>
      </c>
      <c r="V6" s="37">
        <v>0.4984205738796767</v>
      </c>
      <c r="W6" s="37">
        <v>0.41240981923840098</v>
      </c>
      <c r="X6" s="50">
        <v>0.53203840250894852</v>
      </c>
      <c r="Y6" s="37">
        <v>0.44122936574412158</v>
      </c>
      <c r="Z6" s="37">
        <v>0.50577945195596541</v>
      </c>
      <c r="AA6" s="37">
        <v>0.50468374932655757</v>
      </c>
      <c r="AB6" s="37">
        <v>0.48483947447515369</v>
      </c>
      <c r="AC6" s="37">
        <v>0.5878714642487034</v>
      </c>
      <c r="AD6" s="37">
        <v>0.51936413780749779</v>
      </c>
      <c r="AE6" s="50">
        <v>0.51175956021416635</v>
      </c>
      <c r="AF6" s="37">
        <v>0.50135101013264627</v>
      </c>
      <c r="AG6" s="50">
        <v>0.47574623295065566</v>
      </c>
      <c r="AH6" s="37">
        <v>0.51020377939702333</v>
      </c>
      <c r="AI6" s="37">
        <v>0.52103254699373514</v>
      </c>
      <c r="AJ6" s="37">
        <v>0.59651036047697703</v>
      </c>
      <c r="AK6" s="37">
        <v>0.53148278194371412</v>
      </c>
      <c r="AL6" s="50">
        <v>0.5046072300976302</v>
      </c>
      <c r="AM6" s="37">
        <v>0.47063567787958377</v>
      </c>
      <c r="AN6" s="37">
        <v>0.55813422082417397</v>
      </c>
      <c r="AO6" s="37">
        <v>0.51757451014261446</v>
      </c>
      <c r="AP6" s="37">
        <v>0.51995658411600731</v>
      </c>
      <c r="AQ6" s="43">
        <v>0.51538504967950305</v>
      </c>
    </row>
    <row r="7" spans="1:43" ht="20" customHeight="1" x14ac:dyDescent="0.25">
      <c r="A7" s="84"/>
      <c r="B7" s="44">
        <v>1040</v>
      </c>
      <c r="C7" s="38">
        <v>114</v>
      </c>
      <c r="D7" s="38">
        <v>272</v>
      </c>
      <c r="E7" s="38">
        <v>106</v>
      </c>
      <c r="F7" s="38">
        <v>148</v>
      </c>
      <c r="G7" s="38">
        <v>119</v>
      </c>
      <c r="H7" s="51">
        <v>130</v>
      </c>
      <c r="I7" s="38">
        <v>315</v>
      </c>
      <c r="J7" s="38">
        <v>106</v>
      </c>
      <c r="K7" s="38">
        <v>58</v>
      </c>
      <c r="L7" s="38">
        <v>78</v>
      </c>
      <c r="M7" s="51">
        <v>246</v>
      </c>
      <c r="N7" s="38">
        <v>289</v>
      </c>
      <c r="O7" s="38">
        <v>82</v>
      </c>
      <c r="P7" s="51">
        <v>417</v>
      </c>
      <c r="Q7" s="38">
        <v>324</v>
      </c>
      <c r="R7" s="51">
        <v>517</v>
      </c>
      <c r="S7" s="38">
        <v>520</v>
      </c>
      <c r="T7" s="51">
        <v>317</v>
      </c>
      <c r="U7" s="38">
        <v>270</v>
      </c>
      <c r="V7" s="38">
        <v>253</v>
      </c>
      <c r="W7" s="38">
        <v>200</v>
      </c>
      <c r="X7" s="51">
        <v>254</v>
      </c>
      <c r="Y7" s="38">
        <v>146</v>
      </c>
      <c r="Z7" s="38">
        <v>135</v>
      </c>
      <c r="AA7" s="38">
        <v>330</v>
      </c>
      <c r="AB7" s="38">
        <v>47</v>
      </c>
      <c r="AC7" s="38">
        <v>100</v>
      </c>
      <c r="AD7" s="38">
        <v>29</v>
      </c>
      <c r="AE7" s="51">
        <v>605</v>
      </c>
      <c r="AF7" s="38">
        <v>435</v>
      </c>
      <c r="AG7" s="51">
        <v>193</v>
      </c>
      <c r="AH7" s="38">
        <v>189</v>
      </c>
      <c r="AI7" s="38">
        <v>150</v>
      </c>
      <c r="AJ7" s="38">
        <v>215</v>
      </c>
      <c r="AK7" s="38">
        <v>201</v>
      </c>
      <c r="AL7" s="51">
        <v>613</v>
      </c>
      <c r="AM7" s="38">
        <v>350</v>
      </c>
      <c r="AN7" s="38">
        <v>263</v>
      </c>
      <c r="AO7" s="38">
        <v>363</v>
      </c>
      <c r="AP7" s="38">
        <v>175</v>
      </c>
      <c r="AQ7" s="44">
        <v>188</v>
      </c>
    </row>
    <row r="8" spans="1:43" ht="20" customHeight="1" x14ac:dyDescent="0.25">
      <c r="A8" s="83" t="s">
        <v>316</v>
      </c>
      <c r="B8" s="45">
        <v>0.17557638386977664</v>
      </c>
      <c r="C8" s="39">
        <v>0.2699176512902085</v>
      </c>
      <c r="D8" s="39">
        <v>0.12584385581779511</v>
      </c>
      <c r="E8" s="39">
        <v>0.10802368529059919</v>
      </c>
      <c r="F8" s="39">
        <v>0.27984967872418443</v>
      </c>
      <c r="G8" s="39">
        <v>0.1710382660934692</v>
      </c>
      <c r="H8" s="52">
        <v>0.2840323865355952</v>
      </c>
      <c r="I8" s="39">
        <v>0.10003249174769308</v>
      </c>
      <c r="J8" s="39">
        <v>0.12476321992818905</v>
      </c>
      <c r="K8" s="39">
        <v>0.19229412047020616</v>
      </c>
      <c r="L8" s="39">
        <v>0.27405627830485196</v>
      </c>
      <c r="M8" s="52">
        <v>0.23227099295651732</v>
      </c>
      <c r="N8" s="39">
        <v>0.11570585892478139</v>
      </c>
      <c r="O8" s="39">
        <v>0.13448668629962887</v>
      </c>
      <c r="P8" s="52">
        <v>0.13029449121066394</v>
      </c>
      <c r="Q8" s="39">
        <v>0.22528044600816735</v>
      </c>
      <c r="R8" s="52">
        <v>0.21146305750587885</v>
      </c>
      <c r="S8" s="39">
        <v>0.14180108044895259</v>
      </c>
      <c r="T8" s="52">
        <v>0.21560194225830631</v>
      </c>
      <c r="U8" s="39">
        <v>0.16005296710038852</v>
      </c>
      <c r="V8" s="39">
        <v>0.14347605323693047</v>
      </c>
      <c r="W8" s="39">
        <v>0.17877540320474711</v>
      </c>
      <c r="X8" s="52">
        <v>0.16143948124565011</v>
      </c>
      <c r="Y8" s="39">
        <v>0.19640095285696166</v>
      </c>
      <c r="Z8" s="39">
        <v>0.18116740458877056</v>
      </c>
      <c r="AA8" s="39">
        <v>0.17900653430522709</v>
      </c>
      <c r="AB8" s="39">
        <v>0.21709612408513274</v>
      </c>
      <c r="AC8" s="39">
        <v>0.11784062860717742</v>
      </c>
      <c r="AD8" s="39">
        <v>0.21116021328461476</v>
      </c>
      <c r="AE8" s="52">
        <v>0.18446225055204551</v>
      </c>
      <c r="AF8" s="39">
        <v>0.16347816211765795</v>
      </c>
      <c r="AG8" s="52">
        <v>0.15388584929934912</v>
      </c>
      <c r="AH8" s="39">
        <v>0.2288126281067806</v>
      </c>
      <c r="AI8" s="39">
        <v>0.1780181519937219</v>
      </c>
      <c r="AJ8" s="39">
        <v>0.13952604458765885</v>
      </c>
      <c r="AK8" s="39">
        <v>0.19609535981066401</v>
      </c>
      <c r="AL8" s="52">
        <v>0.1749745678387761</v>
      </c>
      <c r="AM8" s="39">
        <v>0.19731921924345128</v>
      </c>
      <c r="AN8" s="39">
        <v>0.13976740565645432</v>
      </c>
      <c r="AO8" s="39">
        <v>0.17939663810321438</v>
      </c>
      <c r="AP8" s="39">
        <v>0.17362986690136442</v>
      </c>
      <c r="AQ8" s="45">
        <v>0.18469711058529811</v>
      </c>
    </row>
    <row r="9" spans="1:43" ht="20" customHeight="1" x14ac:dyDescent="0.25">
      <c r="A9" s="83"/>
      <c r="B9" s="46">
        <v>360</v>
      </c>
      <c r="C9" s="40">
        <v>71</v>
      </c>
      <c r="D9" s="40">
        <v>51</v>
      </c>
      <c r="E9" s="40">
        <v>19</v>
      </c>
      <c r="F9" s="40">
        <v>99</v>
      </c>
      <c r="G9" s="40">
        <v>31</v>
      </c>
      <c r="H9" s="53">
        <v>95</v>
      </c>
      <c r="I9" s="40">
        <v>47</v>
      </c>
      <c r="J9" s="40">
        <v>21</v>
      </c>
      <c r="K9" s="40">
        <v>18</v>
      </c>
      <c r="L9" s="40">
        <v>55</v>
      </c>
      <c r="M9" s="53">
        <v>133</v>
      </c>
      <c r="N9" s="40">
        <v>50</v>
      </c>
      <c r="O9" s="40">
        <v>18</v>
      </c>
      <c r="P9" s="53">
        <v>92</v>
      </c>
      <c r="Q9" s="40">
        <v>162</v>
      </c>
      <c r="R9" s="53">
        <v>209</v>
      </c>
      <c r="S9" s="40">
        <v>150</v>
      </c>
      <c r="T9" s="53">
        <v>121</v>
      </c>
      <c r="U9" s="40">
        <v>79</v>
      </c>
      <c r="V9" s="40">
        <v>73</v>
      </c>
      <c r="W9" s="40">
        <v>87</v>
      </c>
      <c r="X9" s="53">
        <v>77</v>
      </c>
      <c r="Y9" s="40">
        <v>65</v>
      </c>
      <c r="Z9" s="40">
        <v>48</v>
      </c>
      <c r="AA9" s="40">
        <v>117</v>
      </c>
      <c r="AB9" s="40">
        <v>21</v>
      </c>
      <c r="AC9" s="40">
        <v>20</v>
      </c>
      <c r="AD9" s="40">
        <v>12</v>
      </c>
      <c r="AE9" s="53">
        <v>218</v>
      </c>
      <c r="AF9" s="40">
        <v>142</v>
      </c>
      <c r="AG9" s="53">
        <v>62</v>
      </c>
      <c r="AH9" s="40">
        <v>85</v>
      </c>
      <c r="AI9" s="40">
        <v>51</v>
      </c>
      <c r="AJ9" s="40">
        <v>50</v>
      </c>
      <c r="AK9" s="40">
        <v>74</v>
      </c>
      <c r="AL9" s="53">
        <v>213</v>
      </c>
      <c r="AM9" s="40">
        <v>147</v>
      </c>
      <c r="AN9" s="40">
        <v>66</v>
      </c>
      <c r="AO9" s="40">
        <v>126</v>
      </c>
      <c r="AP9" s="40">
        <v>58</v>
      </c>
      <c r="AQ9" s="46">
        <v>68</v>
      </c>
    </row>
    <row r="10" spans="1:43" ht="20" customHeight="1" x14ac:dyDescent="0.25">
      <c r="A10" s="84" t="s">
        <v>53</v>
      </c>
      <c r="B10" s="47">
        <v>0.31707163305095531</v>
      </c>
      <c r="C10" s="41">
        <v>0.29695835854888974</v>
      </c>
      <c r="D10" s="41">
        <v>0.19792056899660682</v>
      </c>
      <c r="E10" s="41">
        <v>0.29097411374906679</v>
      </c>
      <c r="F10" s="41">
        <v>0.30113063443143995</v>
      </c>
      <c r="G10" s="41">
        <v>0.16589051785776301</v>
      </c>
      <c r="H10" s="54">
        <v>0.32564670420674607</v>
      </c>
      <c r="I10" s="41">
        <v>0.23413612010418386</v>
      </c>
      <c r="J10" s="41">
        <v>0.25657171478471524</v>
      </c>
      <c r="K10" s="41">
        <v>0.18771972277873883</v>
      </c>
      <c r="L10" s="41">
        <v>0.33644847214380919</v>
      </c>
      <c r="M10" s="54">
        <v>0.33661586468503807</v>
      </c>
      <c r="N10" s="41">
        <v>0.22090808780012711</v>
      </c>
      <c r="O10" s="41">
        <v>0.23992864452467477</v>
      </c>
      <c r="P10" s="54">
        <v>0.27781840967871407</v>
      </c>
      <c r="Q10" s="41">
        <v>0.32407219519922698</v>
      </c>
      <c r="R10" s="54">
        <v>0.26580967896870727</v>
      </c>
      <c r="S10" s="41">
        <v>0.3649624415451449</v>
      </c>
      <c r="T10" s="54">
        <v>0.21945960967659112</v>
      </c>
      <c r="U10" s="41">
        <v>0.29556130654132623</v>
      </c>
      <c r="V10" s="41">
        <v>0.35810337288339206</v>
      </c>
      <c r="W10" s="41">
        <v>0.4088147775568528</v>
      </c>
      <c r="X10" s="54">
        <v>0.30652211624540121</v>
      </c>
      <c r="Y10" s="41">
        <v>0.36236968139891707</v>
      </c>
      <c r="Z10" s="41">
        <v>0.31305314345526419</v>
      </c>
      <c r="AA10" s="41">
        <v>0.31630971636821448</v>
      </c>
      <c r="AB10" s="41">
        <v>0.29806440143971313</v>
      </c>
      <c r="AC10" s="41">
        <v>0.29428790714411862</v>
      </c>
      <c r="AD10" s="41">
        <v>0.2694756489078875</v>
      </c>
      <c r="AE10" s="54">
        <v>0.30377818923378813</v>
      </c>
      <c r="AF10" s="41">
        <v>0.33517082774969686</v>
      </c>
      <c r="AG10" s="54">
        <v>0.37036791774999528</v>
      </c>
      <c r="AH10" s="41">
        <v>0.26098359249619707</v>
      </c>
      <c r="AI10" s="41">
        <v>0.30094930101254258</v>
      </c>
      <c r="AJ10" s="41">
        <v>0.2639635949353642</v>
      </c>
      <c r="AK10" s="41">
        <v>0.27242185824562215</v>
      </c>
      <c r="AL10" s="54">
        <v>0.32041820206359461</v>
      </c>
      <c r="AM10" s="41">
        <v>0.33204510287696437</v>
      </c>
      <c r="AN10" s="41">
        <v>0.30209837351937074</v>
      </c>
      <c r="AO10" s="41">
        <v>0.30302885175417144</v>
      </c>
      <c r="AP10" s="41">
        <v>0.30641354898262846</v>
      </c>
      <c r="AQ10" s="47">
        <v>0.29991783973519831</v>
      </c>
    </row>
    <row r="11" spans="1:43" ht="20" customHeight="1" x14ac:dyDescent="0.25">
      <c r="A11" s="92"/>
      <c r="B11" s="59">
        <v>650</v>
      </c>
      <c r="C11" s="58">
        <v>78</v>
      </c>
      <c r="D11" s="58">
        <v>79</v>
      </c>
      <c r="E11" s="58">
        <v>51</v>
      </c>
      <c r="F11" s="58">
        <v>106</v>
      </c>
      <c r="G11" s="58">
        <v>30</v>
      </c>
      <c r="H11" s="60">
        <v>108</v>
      </c>
      <c r="I11" s="58">
        <v>111</v>
      </c>
      <c r="J11" s="58">
        <v>44</v>
      </c>
      <c r="K11" s="58">
        <v>18</v>
      </c>
      <c r="L11" s="58">
        <v>68</v>
      </c>
      <c r="M11" s="60">
        <v>192</v>
      </c>
      <c r="N11" s="58">
        <v>96</v>
      </c>
      <c r="O11" s="58">
        <v>31</v>
      </c>
      <c r="P11" s="60">
        <v>196</v>
      </c>
      <c r="Q11" s="58">
        <v>233</v>
      </c>
      <c r="R11" s="60">
        <v>263</v>
      </c>
      <c r="S11" s="58">
        <v>385</v>
      </c>
      <c r="T11" s="60">
        <v>123</v>
      </c>
      <c r="U11" s="58">
        <v>147</v>
      </c>
      <c r="V11" s="58">
        <v>182</v>
      </c>
      <c r="W11" s="58">
        <v>199</v>
      </c>
      <c r="X11" s="60">
        <v>146</v>
      </c>
      <c r="Y11" s="58">
        <v>120</v>
      </c>
      <c r="Z11" s="58">
        <v>83</v>
      </c>
      <c r="AA11" s="58">
        <v>207</v>
      </c>
      <c r="AB11" s="58">
        <v>29</v>
      </c>
      <c r="AC11" s="58">
        <v>50</v>
      </c>
      <c r="AD11" s="58">
        <v>15</v>
      </c>
      <c r="AE11" s="60">
        <v>359</v>
      </c>
      <c r="AF11" s="58">
        <v>291</v>
      </c>
      <c r="AG11" s="60">
        <v>150</v>
      </c>
      <c r="AH11" s="58">
        <v>97</v>
      </c>
      <c r="AI11" s="58">
        <v>87</v>
      </c>
      <c r="AJ11" s="58">
        <v>95</v>
      </c>
      <c r="AK11" s="58">
        <v>103</v>
      </c>
      <c r="AL11" s="60">
        <v>389</v>
      </c>
      <c r="AM11" s="58">
        <v>247</v>
      </c>
      <c r="AN11" s="58">
        <v>142</v>
      </c>
      <c r="AO11" s="58">
        <v>213</v>
      </c>
      <c r="AP11" s="58">
        <v>103</v>
      </c>
      <c r="AQ11" s="59">
        <v>110</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8" display="Return to index" xr:uid="{3A2EAE0C-1149-49DB-9468-3320D7E95D8C}"/>
  </hyperlinks>
  <pageMargins left="0.7" right="0.7" top="0.75" bottom="0.75" header="0.3" footer="0.3"/>
  <headerFooter alignWithMargins="0"/>
  <drawing r:id="rId1"/>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317</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318</v>
      </c>
      <c r="B6" s="43">
        <v>0.47123188233725949</v>
      </c>
      <c r="C6" s="37">
        <v>0.42088812628646116</v>
      </c>
      <c r="D6" s="37">
        <v>0.63887067593533908</v>
      </c>
      <c r="E6" s="37">
        <v>0.53329982237026241</v>
      </c>
      <c r="F6" s="37">
        <v>0.36809558446941265</v>
      </c>
      <c r="G6" s="37">
        <v>0.60066269957329455</v>
      </c>
      <c r="H6" s="50">
        <v>0.3900769428994203</v>
      </c>
      <c r="I6" s="37">
        <v>0.66924374465174308</v>
      </c>
      <c r="J6" s="37">
        <v>0.53649026423421031</v>
      </c>
      <c r="K6" s="37">
        <v>0.50095789665547041</v>
      </c>
      <c r="L6" s="37">
        <v>0.37165653663342163</v>
      </c>
      <c r="M6" s="50">
        <v>0.42737840765716761</v>
      </c>
      <c r="N6" s="37">
        <v>0.6430495221508763</v>
      </c>
      <c r="O6" s="37">
        <v>0.5663571942511354</v>
      </c>
      <c r="P6" s="50">
        <v>0.55640258085872474</v>
      </c>
      <c r="Q6" s="37">
        <v>0.45336623099266515</v>
      </c>
      <c r="R6" s="50">
        <v>0.47807156742171125</v>
      </c>
      <c r="S6" s="37">
        <v>0.46487728933949718</v>
      </c>
      <c r="T6" s="50">
        <v>0.5163811179409058</v>
      </c>
      <c r="U6" s="37">
        <v>0.47800377212096712</v>
      </c>
      <c r="V6" s="37">
        <v>0.48124703457223511</v>
      </c>
      <c r="W6" s="37">
        <v>0.40174696729991083</v>
      </c>
      <c r="X6" s="50">
        <v>0.50295800156283665</v>
      </c>
      <c r="Y6" s="37">
        <v>0.48037717289481757</v>
      </c>
      <c r="Z6" s="37">
        <v>0.50021525730829264</v>
      </c>
      <c r="AA6" s="37">
        <v>0.44384133913340312</v>
      </c>
      <c r="AB6" s="37">
        <v>0.40990961430821832</v>
      </c>
      <c r="AC6" s="37">
        <v>0.46462729335209363</v>
      </c>
      <c r="AD6" s="37">
        <v>0.45402982191857183</v>
      </c>
      <c r="AE6" s="50">
        <v>0.50844359567671649</v>
      </c>
      <c r="AF6" s="37">
        <v>0.42056765611660674</v>
      </c>
      <c r="AG6" s="50">
        <v>0.37918567409872411</v>
      </c>
      <c r="AH6" s="37">
        <v>0.51577003043127756</v>
      </c>
      <c r="AI6" s="37">
        <v>0.46939909677633851</v>
      </c>
      <c r="AJ6" s="37">
        <v>0.5397458835292166</v>
      </c>
      <c r="AK6" s="37">
        <v>0.54211303969137226</v>
      </c>
      <c r="AL6" s="50">
        <v>0.47160458403534411</v>
      </c>
      <c r="AM6" s="37">
        <v>0.44844140763779811</v>
      </c>
      <c r="AN6" s="37">
        <v>0.5081014482431</v>
      </c>
      <c r="AO6" s="37">
        <v>0.46556215588751809</v>
      </c>
      <c r="AP6" s="37">
        <v>0.48133084890082251</v>
      </c>
      <c r="AQ6" s="43">
        <v>0.45106851282974625</v>
      </c>
    </row>
    <row r="7" spans="1:43" ht="20" customHeight="1" x14ac:dyDescent="0.25">
      <c r="A7" s="84"/>
      <c r="B7" s="44">
        <v>966</v>
      </c>
      <c r="C7" s="38">
        <v>110</v>
      </c>
      <c r="D7" s="38">
        <v>257</v>
      </c>
      <c r="E7" s="38">
        <v>94</v>
      </c>
      <c r="F7" s="38">
        <v>130</v>
      </c>
      <c r="G7" s="38">
        <v>108</v>
      </c>
      <c r="H7" s="51">
        <v>130</v>
      </c>
      <c r="I7" s="38">
        <v>317</v>
      </c>
      <c r="J7" s="38">
        <v>92</v>
      </c>
      <c r="K7" s="38">
        <v>47</v>
      </c>
      <c r="L7" s="38">
        <v>75</v>
      </c>
      <c r="M7" s="51">
        <v>244</v>
      </c>
      <c r="N7" s="38">
        <v>280</v>
      </c>
      <c r="O7" s="38">
        <v>74</v>
      </c>
      <c r="P7" s="51">
        <v>392</v>
      </c>
      <c r="Q7" s="38">
        <v>326</v>
      </c>
      <c r="R7" s="51">
        <v>473</v>
      </c>
      <c r="S7" s="38">
        <v>490</v>
      </c>
      <c r="T7" s="51">
        <v>289</v>
      </c>
      <c r="U7" s="38">
        <v>237</v>
      </c>
      <c r="V7" s="38">
        <v>244</v>
      </c>
      <c r="W7" s="38">
        <v>195</v>
      </c>
      <c r="X7" s="51">
        <v>240</v>
      </c>
      <c r="Y7" s="38">
        <v>159</v>
      </c>
      <c r="Z7" s="38">
        <v>133</v>
      </c>
      <c r="AA7" s="38">
        <v>290</v>
      </c>
      <c r="AB7" s="38">
        <v>39</v>
      </c>
      <c r="AC7" s="38">
        <v>79</v>
      </c>
      <c r="AD7" s="38">
        <v>25</v>
      </c>
      <c r="AE7" s="51">
        <v>601</v>
      </c>
      <c r="AF7" s="38">
        <v>365</v>
      </c>
      <c r="AG7" s="51">
        <v>154</v>
      </c>
      <c r="AH7" s="38">
        <v>191</v>
      </c>
      <c r="AI7" s="38">
        <v>135</v>
      </c>
      <c r="AJ7" s="38">
        <v>194</v>
      </c>
      <c r="AK7" s="38">
        <v>205</v>
      </c>
      <c r="AL7" s="51">
        <v>573</v>
      </c>
      <c r="AM7" s="38">
        <v>333</v>
      </c>
      <c r="AN7" s="38">
        <v>240</v>
      </c>
      <c r="AO7" s="38">
        <v>327</v>
      </c>
      <c r="AP7" s="38">
        <v>162</v>
      </c>
      <c r="AQ7" s="44">
        <v>165</v>
      </c>
    </row>
    <row r="8" spans="1:43" ht="20" customHeight="1" x14ac:dyDescent="0.25">
      <c r="A8" s="83" t="s">
        <v>319</v>
      </c>
      <c r="B8" s="45">
        <v>0.23518187080428971</v>
      </c>
      <c r="C8" s="39">
        <v>0.34356545049809334</v>
      </c>
      <c r="D8" s="39">
        <v>0.18714952685970032</v>
      </c>
      <c r="E8" s="39">
        <v>0.19213615052484989</v>
      </c>
      <c r="F8" s="39">
        <v>0.34693305675484842</v>
      </c>
      <c r="G8" s="39">
        <v>0.19454234624231223</v>
      </c>
      <c r="H8" s="52">
        <v>0.36053016972323282</v>
      </c>
      <c r="I8" s="39">
        <v>0.13411580263353481</v>
      </c>
      <c r="J8" s="39">
        <v>0.17941179668634866</v>
      </c>
      <c r="K8" s="39">
        <v>0.28785074381689701</v>
      </c>
      <c r="L8" s="39">
        <v>0.35204205027041896</v>
      </c>
      <c r="M8" s="52">
        <v>0.30781062083516325</v>
      </c>
      <c r="N8" s="39">
        <v>0.13883371125671878</v>
      </c>
      <c r="O8" s="39">
        <v>0.13777074032290954</v>
      </c>
      <c r="P8" s="52">
        <v>0.17339488211208526</v>
      </c>
      <c r="Q8" s="39">
        <v>0.280183102566126</v>
      </c>
      <c r="R8" s="52">
        <v>0.27620497571402974</v>
      </c>
      <c r="S8" s="39">
        <v>0.19595358404307284</v>
      </c>
      <c r="T8" s="52">
        <v>0.25626341350795789</v>
      </c>
      <c r="U8" s="39">
        <v>0.23391302728738272</v>
      </c>
      <c r="V8" s="39">
        <v>0.20308414022200694</v>
      </c>
      <c r="W8" s="39">
        <v>0.24568565396814065</v>
      </c>
      <c r="X8" s="52">
        <v>0.20671094358223752</v>
      </c>
      <c r="Y8" s="39">
        <v>0.21532279811607677</v>
      </c>
      <c r="Z8" s="39">
        <v>0.2220048812918079</v>
      </c>
      <c r="AA8" s="39">
        <v>0.27137307946741862</v>
      </c>
      <c r="AB8" s="39">
        <v>0.27878653627893879</v>
      </c>
      <c r="AC8" s="39">
        <v>0.20802512735973294</v>
      </c>
      <c r="AD8" s="39">
        <v>0.24272309821475579</v>
      </c>
      <c r="AE8" s="52">
        <v>0.23448468342666026</v>
      </c>
      <c r="AF8" s="39">
        <v>0.23613110038413196</v>
      </c>
      <c r="AG8" s="52">
        <v>0.23372298948763995</v>
      </c>
      <c r="AH8" s="39">
        <v>0.25005222382468495</v>
      </c>
      <c r="AI8" s="39">
        <v>0.27713763513034217</v>
      </c>
      <c r="AJ8" s="39">
        <v>0.22954876610317537</v>
      </c>
      <c r="AK8" s="39">
        <v>0.23715548288582891</v>
      </c>
      <c r="AL8" s="52">
        <v>0.23949187871886479</v>
      </c>
      <c r="AM8" s="39">
        <v>0.2581216441075212</v>
      </c>
      <c r="AN8" s="39">
        <v>0.21013804546462078</v>
      </c>
      <c r="AO8" s="39">
        <v>0.23374770491170885</v>
      </c>
      <c r="AP8" s="39">
        <v>0.24436648932416447</v>
      </c>
      <c r="AQ8" s="45">
        <v>0.22398755098825421</v>
      </c>
    </row>
    <row r="9" spans="1:43" ht="20" customHeight="1" x14ac:dyDescent="0.25">
      <c r="A9" s="83"/>
      <c r="B9" s="46">
        <v>482</v>
      </c>
      <c r="C9" s="40">
        <v>90</v>
      </c>
      <c r="D9" s="40">
        <v>75</v>
      </c>
      <c r="E9" s="40">
        <v>34</v>
      </c>
      <c r="F9" s="40">
        <v>123</v>
      </c>
      <c r="G9" s="40">
        <v>35</v>
      </c>
      <c r="H9" s="53">
        <v>120</v>
      </c>
      <c r="I9" s="40">
        <v>64</v>
      </c>
      <c r="J9" s="40">
        <v>31</v>
      </c>
      <c r="K9" s="40">
        <v>27</v>
      </c>
      <c r="L9" s="40">
        <v>71</v>
      </c>
      <c r="M9" s="53">
        <v>176</v>
      </c>
      <c r="N9" s="40">
        <v>61</v>
      </c>
      <c r="O9" s="40">
        <v>18</v>
      </c>
      <c r="P9" s="53">
        <v>122</v>
      </c>
      <c r="Q9" s="40">
        <v>201</v>
      </c>
      <c r="R9" s="53">
        <v>273</v>
      </c>
      <c r="S9" s="40">
        <v>207</v>
      </c>
      <c r="T9" s="53">
        <v>144</v>
      </c>
      <c r="U9" s="40">
        <v>116</v>
      </c>
      <c r="V9" s="40">
        <v>103</v>
      </c>
      <c r="W9" s="40">
        <v>119</v>
      </c>
      <c r="X9" s="53">
        <v>99</v>
      </c>
      <c r="Y9" s="40">
        <v>71</v>
      </c>
      <c r="Z9" s="40">
        <v>59</v>
      </c>
      <c r="AA9" s="40">
        <v>177</v>
      </c>
      <c r="AB9" s="40">
        <v>27</v>
      </c>
      <c r="AC9" s="40">
        <v>35</v>
      </c>
      <c r="AD9" s="40">
        <v>13</v>
      </c>
      <c r="AE9" s="53">
        <v>277</v>
      </c>
      <c r="AF9" s="40">
        <v>205</v>
      </c>
      <c r="AG9" s="53">
        <v>95</v>
      </c>
      <c r="AH9" s="40">
        <v>93</v>
      </c>
      <c r="AI9" s="40">
        <v>80</v>
      </c>
      <c r="AJ9" s="40">
        <v>83</v>
      </c>
      <c r="AK9" s="40">
        <v>90</v>
      </c>
      <c r="AL9" s="53">
        <v>291</v>
      </c>
      <c r="AM9" s="40">
        <v>192</v>
      </c>
      <c r="AN9" s="40">
        <v>99</v>
      </c>
      <c r="AO9" s="40">
        <v>164</v>
      </c>
      <c r="AP9" s="40">
        <v>82</v>
      </c>
      <c r="AQ9" s="46">
        <v>82</v>
      </c>
    </row>
    <row r="10" spans="1:43" ht="20" customHeight="1" x14ac:dyDescent="0.25">
      <c r="A10" s="84" t="s">
        <v>53</v>
      </c>
      <c r="B10" s="47">
        <v>0.29358624685844914</v>
      </c>
      <c r="C10" s="41">
        <v>0.23554642321544578</v>
      </c>
      <c r="D10" s="41">
        <v>0.17397979720495968</v>
      </c>
      <c r="E10" s="41">
        <v>0.27456402710488748</v>
      </c>
      <c r="F10" s="41">
        <v>0.28497135877573909</v>
      </c>
      <c r="G10" s="41">
        <v>0.20479495418439306</v>
      </c>
      <c r="H10" s="54">
        <v>0.24939288737734755</v>
      </c>
      <c r="I10" s="41">
        <v>0.19664045271472144</v>
      </c>
      <c r="J10" s="41">
        <v>0.2840979390794412</v>
      </c>
      <c r="K10" s="41">
        <v>0.21119135952763252</v>
      </c>
      <c r="L10" s="41">
        <v>0.27630141309615913</v>
      </c>
      <c r="M10" s="54">
        <v>0.26481097150766897</v>
      </c>
      <c r="N10" s="41">
        <v>0.21811676659240423</v>
      </c>
      <c r="O10" s="41">
        <v>0.29587206542595473</v>
      </c>
      <c r="P10" s="54">
        <v>0.27020253702919128</v>
      </c>
      <c r="Q10" s="41">
        <v>0.26645066644120852</v>
      </c>
      <c r="R10" s="54">
        <v>0.24572345686425898</v>
      </c>
      <c r="S10" s="41">
        <v>0.33916912661743104</v>
      </c>
      <c r="T10" s="54">
        <v>0.22735546855113684</v>
      </c>
      <c r="U10" s="41">
        <v>0.28808320059164921</v>
      </c>
      <c r="V10" s="41">
        <v>0.31566882520575712</v>
      </c>
      <c r="W10" s="41">
        <v>0.35256737873194938</v>
      </c>
      <c r="X10" s="54">
        <v>0.29033105485492572</v>
      </c>
      <c r="Y10" s="41">
        <v>0.30430002898910596</v>
      </c>
      <c r="Z10" s="41">
        <v>0.2777798613998993</v>
      </c>
      <c r="AA10" s="41">
        <v>0.28478558139917731</v>
      </c>
      <c r="AB10" s="41">
        <v>0.3113038494128425</v>
      </c>
      <c r="AC10" s="41">
        <v>0.32734757928817293</v>
      </c>
      <c r="AD10" s="41">
        <v>0.30324707986667243</v>
      </c>
      <c r="AE10" s="54">
        <v>0.257071720896623</v>
      </c>
      <c r="AF10" s="41">
        <v>0.34330124349926228</v>
      </c>
      <c r="AG10" s="54">
        <v>0.38709133641363591</v>
      </c>
      <c r="AH10" s="41">
        <v>0.23417774574403857</v>
      </c>
      <c r="AI10" s="41">
        <v>0.25346326809331921</v>
      </c>
      <c r="AJ10" s="41">
        <v>0.23070535036760811</v>
      </c>
      <c r="AK10" s="41">
        <v>0.22073147742279858</v>
      </c>
      <c r="AL10" s="54">
        <v>0.28890353724579204</v>
      </c>
      <c r="AM10" s="41">
        <v>0.29343694825468042</v>
      </c>
      <c r="AN10" s="41">
        <v>0.28176050629227817</v>
      </c>
      <c r="AO10" s="41">
        <v>0.30069013920077314</v>
      </c>
      <c r="AP10" s="41">
        <v>0.27430266177501289</v>
      </c>
      <c r="AQ10" s="47">
        <v>0.32494393618199907</v>
      </c>
    </row>
    <row r="11" spans="1:43" ht="20" customHeight="1" x14ac:dyDescent="0.25">
      <c r="A11" s="92"/>
      <c r="B11" s="59">
        <v>602</v>
      </c>
      <c r="C11" s="58">
        <v>62</v>
      </c>
      <c r="D11" s="58">
        <v>70</v>
      </c>
      <c r="E11" s="58">
        <v>49</v>
      </c>
      <c r="F11" s="58">
        <v>101</v>
      </c>
      <c r="G11" s="58">
        <v>37</v>
      </c>
      <c r="H11" s="60">
        <v>83</v>
      </c>
      <c r="I11" s="58">
        <v>93</v>
      </c>
      <c r="J11" s="58">
        <v>49</v>
      </c>
      <c r="K11" s="58">
        <v>20</v>
      </c>
      <c r="L11" s="58">
        <v>56</v>
      </c>
      <c r="M11" s="60">
        <v>151</v>
      </c>
      <c r="N11" s="58">
        <v>95</v>
      </c>
      <c r="O11" s="58">
        <v>39</v>
      </c>
      <c r="P11" s="60">
        <v>190</v>
      </c>
      <c r="Q11" s="58">
        <v>191</v>
      </c>
      <c r="R11" s="60">
        <v>243</v>
      </c>
      <c r="S11" s="58">
        <v>358</v>
      </c>
      <c r="T11" s="60">
        <v>127</v>
      </c>
      <c r="U11" s="58">
        <v>143</v>
      </c>
      <c r="V11" s="58">
        <v>160</v>
      </c>
      <c r="W11" s="58">
        <v>171</v>
      </c>
      <c r="X11" s="60">
        <v>139</v>
      </c>
      <c r="Y11" s="58">
        <v>100</v>
      </c>
      <c r="Z11" s="58">
        <v>74</v>
      </c>
      <c r="AA11" s="58">
        <v>186</v>
      </c>
      <c r="AB11" s="58">
        <v>30</v>
      </c>
      <c r="AC11" s="58">
        <v>56</v>
      </c>
      <c r="AD11" s="58">
        <v>17</v>
      </c>
      <c r="AE11" s="60">
        <v>304</v>
      </c>
      <c r="AF11" s="58">
        <v>298</v>
      </c>
      <c r="AG11" s="60">
        <v>157</v>
      </c>
      <c r="AH11" s="58">
        <v>87</v>
      </c>
      <c r="AI11" s="58">
        <v>73</v>
      </c>
      <c r="AJ11" s="58">
        <v>83</v>
      </c>
      <c r="AK11" s="58">
        <v>84</v>
      </c>
      <c r="AL11" s="60">
        <v>351</v>
      </c>
      <c r="AM11" s="58">
        <v>218</v>
      </c>
      <c r="AN11" s="58">
        <v>133</v>
      </c>
      <c r="AO11" s="58">
        <v>211</v>
      </c>
      <c r="AP11" s="58">
        <v>92</v>
      </c>
      <c r="AQ11" s="59">
        <v>119</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09" display="Return to index" xr:uid="{E1C1EB4D-6030-4F00-88A8-914D7E509C1A}"/>
  </hyperlinks>
  <pageMargins left="0.7" right="0.7" top="0.75" bottom="0.75" header="0.3" footer="0.3"/>
  <headerFooter alignWithMargins="0"/>
  <drawing r:id="rId1"/>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dimension ref="A1:AQ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43" width="14.7265625" customWidth="1"/>
  </cols>
  <sheetData>
    <row r="1" spans="1:43" ht="45" customHeight="1" x14ac:dyDescent="0.25">
      <c r="A1" s="87" t="s">
        <v>320</v>
      </c>
      <c r="B1" s="87"/>
      <c r="C1" s="87"/>
      <c r="D1" s="87"/>
      <c r="E1" s="87"/>
      <c r="F1" s="87"/>
      <c r="G1" s="87"/>
      <c r="H1" s="87"/>
      <c r="I1" s="87"/>
      <c r="J1" s="87"/>
      <c r="K1" s="87"/>
      <c r="L1" s="87"/>
      <c r="M1" s="87"/>
      <c r="N1" s="87"/>
      <c r="O1" s="87"/>
      <c r="P1" s="87"/>
      <c r="Q1" s="87"/>
      <c r="R1" s="87"/>
      <c r="S1" s="87"/>
      <c r="T1" s="87"/>
      <c r="U1" s="87"/>
      <c r="V1" s="87"/>
      <c r="W1" s="87"/>
      <c r="X1" s="87"/>
      <c r="Y1" s="87"/>
      <c r="Z1" s="87"/>
      <c r="AA1" s="87"/>
      <c r="AB1" s="87"/>
      <c r="AC1" s="87"/>
      <c r="AD1" s="87"/>
      <c r="AE1" s="87"/>
      <c r="AF1" s="87"/>
      <c r="AG1" s="87"/>
      <c r="AH1" s="87"/>
      <c r="AI1" s="87"/>
      <c r="AJ1" s="87"/>
      <c r="AK1" s="87"/>
      <c r="AL1" s="87"/>
      <c r="AM1" s="87"/>
      <c r="AN1" s="87"/>
      <c r="AO1" s="87"/>
      <c r="AP1" s="87"/>
      <c r="AQ1" s="87"/>
    </row>
    <row r="2" spans="1:43" x14ac:dyDescent="0.25">
      <c r="A2" s="88"/>
      <c r="B2" s="1"/>
      <c r="C2" s="89" t="s">
        <v>1</v>
      </c>
      <c r="D2" s="90"/>
      <c r="E2" s="90"/>
      <c r="F2" s="90"/>
      <c r="G2" s="90"/>
      <c r="H2" s="89" t="s">
        <v>2</v>
      </c>
      <c r="I2" s="90"/>
      <c r="J2" s="90"/>
      <c r="K2" s="90"/>
      <c r="L2" s="90"/>
      <c r="M2" s="89" t="s">
        <v>3</v>
      </c>
      <c r="N2" s="90"/>
      <c r="O2" s="90"/>
      <c r="P2" s="89" t="s">
        <v>4</v>
      </c>
      <c r="Q2" s="90"/>
      <c r="R2" s="89" t="s">
        <v>5</v>
      </c>
      <c r="S2" s="90"/>
      <c r="T2" s="89" t="s">
        <v>6</v>
      </c>
      <c r="U2" s="90"/>
      <c r="V2" s="90"/>
      <c r="W2" s="90"/>
      <c r="X2" s="89" t="s">
        <v>7</v>
      </c>
      <c r="Y2" s="90"/>
      <c r="Z2" s="90"/>
      <c r="AA2" s="90"/>
      <c r="AB2" s="90"/>
      <c r="AC2" s="90"/>
      <c r="AD2" s="90"/>
      <c r="AE2" s="89" t="s">
        <v>8</v>
      </c>
      <c r="AF2" s="90"/>
      <c r="AG2" s="89" t="s">
        <v>9</v>
      </c>
      <c r="AH2" s="90"/>
      <c r="AI2" s="90"/>
      <c r="AJ2" s="90"/>
      <c r="AK2" s="90"/>
      <c r="AL2" s="89" t="s">
        <v>10</v>
      </c>
      <c r="AM2" s="90"/>
      <c r="AN2" s="90"/>
      <c r="AO2" s="90"/>
      <c r="AP2" s="90"/>
      <c r="AQ2" s="91"/>
    </row>
    <row r="3" spans="1:43" s="25" customFormat="1" ht="37.5" x14ac:dyDescent="0.25">
      <c r="A3" s="88"/>
      <c r="B3" s="28" t="s">
        <v>11</v>
      </c>
      <c r="C3" s="29" t="s">
        <v>12</v>
      </c>
      <c r="D3" s="30" t="s">
        <v>13</v>
      </c>
      <c r="E3" s="30" t="s">
        <v>14</v>
      </c>
      <c r="F3" s="30" t="s">
        <v>15</v>
      </c>
      <c r="G3" s="30" t="s">
        <v>16</v>
      </c>
      <c r="H3" s="29" t="s">
        <v>17</v>
      </c>
      <c r="I3" s="30" t="s">
        <v>18</v>
      </c>
      <c r="J3" s="30" t="s">
        <v>19</v>
      </c>
      <c r="K3" s="30" t="s">
        <v>16</v>
      </c>
      <c r="L3" s="30" t="s">
        <v>20</v>
      </c>
      <c r="M3" s="29" t="s">
        <v>12</v>
      </c>
      <c r="N3" s="30" t="s">
        <v>13</v>
      </c>
      <c r="O3" s="30" t="s">
        <v>14</v>
      </c>
      <c r="P3" s="29" t="s">
        <v>21</v>
      </c>
      <c r="Q3" s="30" t="s">
        <v>22</v>
      </c>
      <c r="R3" s="29" t="s">
        <v>23</v>
      </c>
      <c r="S3" s="30" t="s">
        <v>24</v>
      </c>
      <c r="T3" s="29" t="s">
        <v>25</v>
      </c>
      <c r="U3" s="30" t="s">
        <v>26</v>
      </c>
      <c r="V3" s="30" t="s">
        <v>27</v>
      </c>
      <c r="W3" s="30" t="s">
        <v>28</v>
      </c>
      <c r="X3" s="29" t="s">
        <v>29</v>
      </c>
      <c r="Y3" s="30" t="s">
        <v>30</v>
      </c>
      <c r="Z3" s="30" t="s">
        <v>31</v>
      </c>
      <c r="AA3" s="30" t="s">
        <v>32</v>
      </c>
      <c r="AB3" s="30" t="s">
        <v>33</v>
      </c>
      <c r="AC3" s="30" t="s">
        <v>34</v>
      </c>
      <c r="AD3" s="30" t="s">
        <v>35</v>
      </c>
      <c r="AE3" s="29" t="s">
        <v>36</v>
      </c>
      <c r="AF3" s="30" t="s">
        <v>37</v>
      </c>
      <c r="AG3" s="29" t="s">
        <v>38</v>
      </c>
      <c r="AH3" s="30" t="s">
        <v>39</v>
      </c>
      <c r="AI3" s="30" t="s">
        <v>40</v>
      </c>
      <c r="AJ3" s="30" t="s">
        <v>41</v>
      </c>
      <c r="AK3" s="30" t="s">
        <v>42</v>
      </c>
      <c r="AL3" s="29" t="s">
        <v>43</v>
      </c>
      <c r="AM3" s="30" t="s">
        <v>44</v>
      </c>
      <c r="AN3" s="30" t="s">
        <v>45</v>
      </c>
      <c r="AO3" s="30" t="s">
        <v>46</v>
      </c>
      <c r="AP3" s="30" t="s">
        <v>47</v>
      </c>
      <c r="AQ3" s="33" t="s">
        <v>48</v>
      </c>
    </row>
    <row r="4" spans="1:43" ht="24" customHeight="1" x14ac:dyDescent="0.25">
      <c r="A4" s="34" t="s">
        <v>438</v>
      </c>
      <c r="B4" s="35">
        <v>2050</v>
      </c>
      <c r="C4" s="49">
        <v>283</v>
      </c>
      <c r="D4" s="35">
        <v>445</v>
      </c>
      <c r="E4" s="35">
        <v>150</v>
      </c>
      <c r="F4" s="35">
        <v>346</v>
      </c>
      <c r="G4" s="35">
        <v>184</v>
      </c>
      <c r="H4" s="49">
        <v>351</v>
      </c>
      <c r="I4" s="35">
        <v>525</v>
      </c>
      <c r="J4" s="35">
        <v>140</v>
      </c>
      <c r="K4" s="35">
        <v>91</v>
      </c>
      <c r="L4" s="35">
        <v>204</v>
      </c>
      <c r="M4" s="49">
        <v>573</v>
      </c>
      <c r="N4" s="35">
        <v>460</v>
      </c>
      <c r="O4" s="35">
        <v>120</v>
      </c>
      <c r="P4" s="49">
        <v>704</v>
      </c>
      <c r="Q4" s="35">
        <v>668</v>
      </c>
      <c r="R4" s="49">
        <v>924</v>
      </c>
      <c r="S4" s="35">
        <v>1119</v>
      </c>
      <c r="T4" s="49">
        <v>580</v>
      </c>
      <c r="U4" s="35">
        <v>488</v>
      </c>
      <c r="V4" s="35">
        <v>464</v>
      </c>
      <c r="W4" s="35">
        <v>518</v>
      </c>
      <c r="X4" s="49">
        <v>504</v>
      </c>
      <c r="Y4" s="35">
        <v>365</v>
      </c>
      <c r="Z4" s="35">
        <v>230</v>
      </c>
      <c r="AA4" s="35">
        <v>616</v>
      </c>
      <c r="AB4" s="35">
        <v>107</v>
      </c>
      <c r="AC4" s="35">
        <v>178</v>
      </c>
      <c r="AD4" s="35">
        <v>50</v>
      </c>
      <c r="AE4" s="49">
        <v>1188</v>
      </c>
      <c r="AF4" s="35">
        <v>862</v>
      </c>
      <c r="AG4" s="49">
        <v>438</v>
      </c>
      <c r="AH4" s="35">
        <v>363</v>
      </c>
      <c r="AI4" s="35">
        <v>285</v>
      </c>
      <c r="AJ4" s="35">
        <v>347</v>
      </c>
      <c r="AK4" s="35">
        <v>377</v>
      </c>
      <c r="AL4" s="49">
        <v>1221</v>
      </c>
      <c r="AM4" s="35">
        <v>774</v>
      </c>
      <c r="AN4" s="35">
        <v>447</v>
      </c>
      <c r="AO4" s="35">
        <v>705</v>
      </c>
      <c r="AP4" s="35">
        <v>340</v>
      </c>
      <c r="AQ4" s="36">
        <v>365</v>
      </c>
    </row>
    <row r="5" spans="1:43" s="24" customFormat="1" ht="24" customHeight="1" x14ac:dyDescent="0.25">
      <c r="A5" s="32" t="s">
        <v>439</v>
      </c>
      <c r="B5" s="31">
        <v>2050</v>
      </c>
      <c r="C5" s="55">
        <v>262</v>
      </c>
      <c r="D5" s="31">
        <v>402</v>
      </c>
      <c r="E5" s="31">
        <v>177</v>
      </c>
      <c r="F5" s="31">
        <v>353</v>
      </c>
      <c r="G5" s="31">
        <v>180</v>
      </c>
      <c r="H5" s="55">
        <v>333</v>
      </c>
      <c r="I5" s="31">
        <v>474</v>
      </c>
      <c r="J5" s="31">
        <v>172</v>
      </c>
      <c r="K5" s="31">
        <v>94</v>
      </c>
      <c r="L5" s="31">
        <v>201</v>
      </c>
      <c r="M5" s="55">
        <v>571</v>
      </c>
      <c r="N5" s="31">
        <v>436</v>
      </c>
      <c r="O5" s="31">
        <v>131</v>
      </c>
      <c r="P5" s="55">
        <v>704</v>
      </c>
      <c r="Q5" s="31">
        <v>718</v>
      </c>
      <c r="R5" s="55">
        <v>988</v>
      </c>
      <c r="S5" s="31">
        <v>1055</v>
      </c>
      <c r="T5" s="55">
        <v>561</v>
      </c>
      <c r="U5" s="31">
        <v>496</v>
      </c>
      <c r="V5" s="31">
        <v>508</v>
      </c>
      <c r="W5" s="31">
        <v>486</v>
      </c>
      <c r="X5" s="55">
        <v>478</v>
      </c>
      <c r="Y5" s="31">
        <v>330</v>
      </c>
      <c r="Z5" s="31">
        <v>266</v>
      </c>
      <c r="AA5" s="31">
        <v>654</v>
      </c>
      <c r="AB5" s="31">
        <v>96</v>
      </c>
      <c r="AC5" s="31">
        <v>170</v>
      </c>
      <c r="AD5" s="31">
        <v>55</v>
      </c>
      <c r="AE5" s="55">
        <v>1182</v>
      </c>
      <c r="AF5" s="31">
        <v>868</v>
      </c>
      <c r="AG5" s="55">
        <v>405</v>
      </c>
      <c r="AH5" s="31">
        <v>370</v>
      </c>
      <c r="AI5" s="31">
        <v>288</v>
      </c>
      <c r="AJ5" s="31">
        <v>360</v>
      </c>
      <c r="AK5" s="31">
        <v>378</v>
      </c>
      <c r="AL5" s="55">
        <v>1215</v>
      </c>
      <c r="AM5" s="31">
        <v>743</v>
      </c>
      <c r="AN5" s="31">
        <v>472</v>
      </c>
      <c r="AO5" s="31">
        <v>702</v>
      </c>
      <c r="AP5" s="31">
        <v>336</v>
      </c>
      <c r="AQ5" s="56">
        <v>366</v>
      </c>
    </row>
    <row r="6" spans="1:43" ht="20" customHeight="1" x14ac:dyDescent="0.25">
      <c r="A6" s="86" t="s">
        <v>321</v>
      </c>
      <c r="B6" s="43">
        <v>0.24764822737629907</v>
      </c>
      <c r="C6" s="37">
        <v>0.24250618709769559</v>
      </c>
      <c r="D6" s="37">
        <v>0.36554166950613892</v>
      </c>
      <c r="E6" s="37">
        <v>0.21393139851387491</v>
      </c>
      <c r="F6" s="37">
        <v>0.19939843215773806</v>
      </c>
      <c r="G6" s="37">
        <v>0.34066622638263838</v>
      </c>
      <c r="H6" s="50">
        <v>0.20550683689353089</v>
      </c>
      <c r="I6" s="37">
        <v>0.34917839793234612</v>
      </c>
      <c r="J6" s="37">
        <v>0.15666270218949849</v>
      </c>
      <c r="K6" s="37">
        <v>0.32663835087182896</v>
      </c>
      <c r="L6" s="37">
        <v>0.20576728584235013</v>
      </c>
      <c r="M6" s="50">
        <v>0.19422091256741703</v>
      </c>
      <c r="N6" s="37">
        <v>0.35516025130196743</v>
      </c>
      <c r="O6" s="37">
        <v>0.1616851632152714</v>
      </c>
      <c r="P6" s="50">
        <v>0.25816424627758316</v>
      </c>
      <c r="Q6" s="37">
        <v>0.22239738760175945</v>
      </c>
      <c r="R6" s="50">
        <v>0.26561630809727482</v>
      </c>
      <c r="S6" s="37">
        <v>0.22934977324217035</v>
      </c>
      <c r="T6" s="50">
        <v>0.3584219720888136</v>
      </c>
      <c r="U6" s="37">
        <v>0.23304065829574569</v>
      </c>
      <c r="V6" s="37">
        <v>0.22137978919581008</v>
      </c>
      <c r="W6" s="37">
        <v>0.16216976148562659</v>
      </c>
      <c r="X6" s="50">
        <v>0.25167716656955874</v>
      </c>
      <c r="Y6" s="37">
        <v>0.21446087389483726</v>
      </c>
      <c r="Z6" s="37">
        <v>0.25171812707160607</v>
      </c>
      <c r="AA6" s="37">
        <v>0.24579982207858517</v>
      </c>
      <c r="AB6" s="37">
        <v>0.26806429335820547</v>
      </c>
      <c r="AC6" s="37">
        <v>0.27483638945961275</v>
      </c>
      <c r="AD6" s="37">
        <v>0.29389984051412271</v>
      </c>
      <c r="AE6" s="50">
        <v>0.23734631772078685</v>
      </c>
      <c r="AF6" s="37">
        <v>0.26167440984552182</v>
      </c>
      <c r="AG6" s="50">
        <v>0.25002239760083012</v>
      </c>
      <c r="AH6" s="37">
        <v>0.24569864990199292</v>
      </c>
      <c r="AI6" s="37">
        <v>0.28151661230033842</v>
      </c>
      <c r="AJ6" s="37">
        <v>0.29972866906192186</v>
      </c>
      <c r="AK6" s="37">
        <v>0.23183754416205613</v>
      </c>
      <c r="AL6" s="50">
        <v>0.22452853442987672</v>
      </c>
      <c r="AM6" s="37">
        <v>0.20043222963496496</v>
      </c>
      <c r="AN6" s="37">
        <v>0.26249567455413908</v>
      </c>
      <c r="AO6" s="37">
        <v>0.28593393937734646</v>
      </c>
      <c r="AP6" s="37">
        <v>0.27188694373295275</v>
      </c>
      <c r="AQ6" s="43">
        <v>0.29884510079904042</v>
      </c>
    </row>
    <row r="7" spans="1:43" ht="20" customHeight="1" x14ac:dyDescent="0.25">
      <c r="A7" s="84"/>
      <c r="B7" s="44">
        <v>508</v>
      </c>
      <c r="C7" s="38">
        <v>64</v>
      </c>
      <c r="D7" s="38">
        <v>147</v>
      </c>
      <c r="E7" s="38">
        <v>38</v>
      </c>
      <c r="F7" s="38">
        <v>70</v>
      </c>
      <c r="G7" s="38">
        <v>61</v>
      </c>
      <c r="H7" s="51">
        <v>68</v>
      </c>
      <c r="I7" s="38">
        <v>165</v>
      </c>
      <c r="J7" s="38">
        <v>27</v>
      </c>
      <c r="K7" s="38">
        <v>31</v>
      </c>
      <c r="L7" s="38">
        <v>41</v>
      </c>
      <c r="M7" s="51">
        <v>111</v>
      </c>
      <c r="N7" s="38">
        <v>155</v>
      </c>
      <c r="O7" s="38">
        <v>21</v>
      </c>
      <c r="P7" s="51">
        <v>182</v>
      </c>
      <c r="Q7" s="38">
        <v>160</v>
      </c>
      <c r="R7" s="51">
        <v>263</v>
      </c>
      <c r="S7" s="38">
        <v>242</v>
      </c>
      <c r="T7" s="51">
        <v>201</v>
      </c>
      <c r="U7" s="38">
        <v>116</v>
      </c>
      <c r="V7" s="38">
        <v>112</v>
      </c>
      <c r="W7" s="38">
        <v>79</v>
      </c>
      <c r="X7" s="51">
        <v>120</v>
      </c>
      <c r="Y7" s="38">
        <v>71</v>
      </c>
      <c r="Z7" s="38">
        <v>67</v>
      </c>
      <c r="AA7" s="38">
        <v>161</v>
      </c>
      <c r="AB7" s="38">
        <v>26</v>
      </c>
      <c r="AC7" s="38">
        <v>47</v>
      </c>
      <c r="AD7" s="38">
        <v>16</v>
      </c>
      <c r="AE7" s="51">
        <v>281</v>
      </c>
      <c r="AF7" s="38">
        <v>227</v>
      </c>
      <c r="AG7" s="51">
        <v>101</v>
      </c>
      <c r="AH7" s="38">
        <v>91</v>
      </c>
      <c r="AI7" s="38">
        <v>81</v>
      </c>
      <c r="AJ7" s="38">
        <v>108</v>
      </c>
      <c r="AK7" s="38">
        <v>88</v>
      </c>
      <c r="AL7" s="51">
        <v>273</v>
      </c>
      <c r="AM7" s="38">
        <v>149</v>
      </c>
      <c r="AN7" s="38">
        <v>124</v>
      </c>
      <c r="AO7" s="38">
        <v>201</v>
      </c>
      <c r="AP7" s="38">
        <v>91</v>
      </c>
      <c r="AQ7" s="44">
        <v>109</v>
      </c>
    </row>
    <row r="8" spans="1:43" ht="20" customHeight="1" x14ac:dyDescent="0.25">
      <c r="A8" s="83" t="s">
        <v>322</v>
      </c>
      <c r="B8" s="45">
        <v>0.46879804959174159</v>
      </c>
      <c r="C8" s="39">
        <v>0.51201023076727381</v>
      </c>
      <c r="D8" s="39">
        <v>0.41520130796893484</v>
      </c>
      <c r="E8" s="39">
        <v>0.60073454372243229</v>
      </c>
      <c r="F8" s="39">
        <v>0.52835382699523492</v>
      </c>
      <c r="G8" s="39">
        <v>0.43975257395346323</v>
      </c>
      <c r="H8" s="52">
        <v>0.53224538691967516</v>
      </c>
      <c r="I8" s="39">
        <v>0.41093722923290538</v>
      </c>
      <c r="J8" s="39">
        <v>0.65300285718494666</v>
      </c>
      <c r="K8" s="39">
        <v>0.42630880036926683</v>
      </c>
      <c r="L8" s="39">
        <v>0.55952076737222511</v>
      </c>
      <c r="M8" s="52">
        <v>0.54858705183724199</v>
      </c>
      <c r="N8" s="39">
        <v>0.4123892982526336</v>
      </c>
      <c r="O8" s="39">
        <v>0.57979728188182211</v>
      </c>
      <c r="P8" s="52">
        <v>0.46961126962309324</v>
      </c>
      <c r="Q8" s="39">
        <v>0.52558405056456603</v>
      </c>
      <c r="R8" s="52">
        <v>0.49872732214633436</v>
      </c>
      <c r="S8" s="39">
        <v>0.44185712042326886</v>
      </c>
      <c r="T8" s="52">
        <v>0.40730897365817903</v>
      </c>
      <c r="U8" s="39">
        <v>0.4976490175757724</v>
      </c>
      <c r="V8" s="39">
        <v>0.46672256608881246</v>
      </c>
      <c r="W8" s="39">
        <v>0.5124699724135432</v>
      </c>
      <c r="X8" s="52">
        <v>0.43130462096935579</v>
      </c>
      <c r="Y8" s="39">
        <v>0.49264386563691082</v>
      </c>
      <c r="Z8" s="39">
        <v>0.51472510145407335</v>
      </c>
      <c r="AA8" s="39">
        <v>0.47767066689975507</v>
      </c>
      <c r="AB8" s="39">
        <v>0.41987568633830763</v>
      </c>
      <c r="AC8" s="39">
        <v>0.44586903601435524</v>
      </c>
      <c r="AD8" s="39">
        <v>0.47985137148739027</v>
      </c>
      <c r="AE8" s="52">
        <v>0.501088517541731</v>
      </c>
      <c r="AF8" s="39">
        <v>0.42483416225161436</v>
      </c>
      <c r="AG8" s="52">
        <v>0.37809477540808084</v>
      </c>
      <c r="AH8" s="39">
        <v>0.50955005635036099</v>
      </c>
      <c r="AI8" s="39">
        <v>0.45828069067422872</v>
      </c>
      <c r="AJ8" s="39">
        <v>0.48574321652455749</v>
      </c>
      <c r="AK8" s="39">
        <v>0.53551508014404747</v>
      </c>
      <c r="AL8" s="52">
        <v>0.50262804859996735</v>
      </c>
      <c r="AM8" s="39">
        <v>0.51483372457440435</v>
      </c>
      <c r="AN8" s="39">
        <v>0.48339627783772626</v>
      </c>
      <c r="AO8" s="39">
        <v>0.41084048916212368</v>
      </c>
      <c r="AP8" s="39">
        <v>0.42545166678700014</v>
      </c>
      <c r="AQ8" s="45">
        <v>0.39741076528012664</v>
      </c>
    </row>
    <row r="9" spans="1:43" ht="20" customHeight="1" x14ac:dyDescent="0.25">
      <c r="A9" s="83"/>
      <c r="B9" s="46">
        <v>961</v>
      </c>
      <c r="C9" s="40">
        <v>134</v>
      </c>
      <c r="D9" s="40">
        <v>167</v>
      </c>
      <c r="E9" s="40">
        <v>106</v>
      </c>
      <c r="F9" s="40">
        <v>187</v>
      </c>
      <c r="G9" s="40">
        <v>79</v>
      </c>
      <c r="H9" s="53">
        <v>177</v>
      </c>
      <c r="I9" s="40">
        <v>195</v>
      </c>
      <c r="J9" s="40">
        <v>112</v>
      </c>
      <c r="K9" s="40">
        <v>40</v>
      </c>
      <c r="L9" s="40">
        <v>112</v>
      </c>
      <c r="M9" s="53">
        <v>313</v>
      </c>
      <c r="N9" s="40">
        <v>180</v>
      </c>
      <c r="O9" s="40">
        <v>76</v>
      </c>
      <c r="P9" s="53">
        <v>330</v>
      </c>
      <c r="Q9" s="40">
        <v>377</v>
      </c>
      <c r="R9" s="53">
        <v>493</v>
      </c>
      <c r="S9" s="40">
        <v>466</v>
      </c>
      <c r="T9" s="53">
        <v>228</v>
      </c>
      <c r="U9" s="40">
        <v>247</v>
      </c>
      <c r="V9" s="40">
        <v>237</v>
      </c>
      <c r="W9" s="40">
        <v>249</v>
      </c>
      <c r="X9" s="53">
        <v>206</v>
      </c>
      <c r="Y9" s="40">
        <v>163</v>
      </c>
      <c r="Z9" s="40">
        <v>137</v>
      </c>
      <c r="AA9" s="40">
        <v>312</v>
      </c>
      <c r="AB9" s="40">
        <v>40</v>
      </c>
      <c r="AC9" s="40">
        <v>76</v>
      </c>
      <c r="AD9" s="40">
        <v>27</v>
      </c>
      <c r="AE9" s="53">
        <v>592</v>
      </c>
      <c r="AF9" s="40">
        <v>369</v>
      </c>
      <c r="AG9" s="53">
        <v>153</v>
      </c>
      <c r="AH9" s="40">
        <v>189</v>
      </c>
      <c r="AI9" s="40">
        <v>132</v>
      </c>
      <c r="AJ9" s="40">
        <v>175</v>
      </c>
      <c r="AK9" s="40">
        <v>203</v>
      </c>
      <c r="AL9" s="53">
        <v>611</v>
      </c>
      <c r="AM9" s="40">
        <v>383</v>
      </c>
      <c r="AN9" s="40">
        <v>228</v>
      </c>
      <c r="AO9" s="40">
        <v>288</v>
      </c>
      <c r="AP9" s="40">
        <v>143</v>
      </c>
      <c r="AQ9" s="46">
        <v>145</v>
      </c>
    </row>
    <row r="10" spans="1:43" ht="20" customHeight="1" x14ac:dyDescent="0.25">
      <c r="A10" s="84" t="s">
        <v>53</v>
      </c>
      <c r="B10" s="47">
        <v>0.28355372303195786</v>
      </c>
      <c r="C10" s="41">
        <v>0.24548358213503083</v>
      </c>
      <c r="D10" s="41">
        <v>0.21925702252492571</v>
      </c>
      <c r="E10" s="41">
        <v>0.18533405776369274</v>
      </c>
      <c r="F10" s="41">
        <v>0.27224774084702696</v>
      </c>
      <c r="G10" s="41">
        <v>0.2195811996638983</v>
      </c>
      <c r="H10" s="54">
        <v>0.26224777618679418</v>
      </c>
      <c r="I10" s="41">
        <v>0.23988437283474753</v>
      </c>
      <c r="J10" s="41">
        <v>0.19033444062555524</v>
      </c>
      <c r="K10" s="41">
        <v>0.24705284875890407</v>
      </c>
      <c r="L10" s="41">
        <v>0.23471194678542445</v>
      </c>
      <c r="M10" s="54">
        <v>0.25719203559534098</v>
      </c>
      <c r="N10" s="41">
        <v>0.23245045044539875</v>
      </c>
      <c r="O10" s="41">
        <v>0.25851755490290645</v>
      </c>
      <c r="P10" s="54">
        <v>0.27222448409932481</v>
      </c>
      <c r="Q10" s="41">
        <v>0.25201856183367416</v>
      </c>
      <c r="R10" s="54">
        <v>0.23565636975639045</v>
      </c>
      <c r="S10" s="41">
        <v>0.32879310633456205</v>
      </c>
      <c r="T10" s="54">
        <v>0.23426905425300781</v>
      </c>
      <c r="U10" s="41">
        <v>0.26931032412848077</v>
      </c>
      <c r="V10" s="41">
        <v>0.31189764471537651</v>
      </c>
      <c r="W10" s="41">
        <v>0.32536026610083119</v>
      </c>
      <c r="X10" s="54">
        <v>0.31701821246108547</v>
      </c>
      <c r="Y10" s="41">
        <v>0.29289526046825237</v>
      </c>
      <c r="Z10" s="41">
        <v>0.23355677147432088</v>
      </c>
      <c r="AA10" s="41">
        <v>0.27652951102165901</v>
      </c>
      <c r="AB10" s="41">
        <v>0.31206002030348662</v>
      </c>
      <c r="AC10" s="41">
        <v>0.27929457452603162</v>
      </c>
      <c r="AD10" s="41">
        <v>0.22624878799848694</v>
      </c>
      <c r="AE10" s="54">
        <v>0.26156516473748165</v>
      </c>
      <c r="AF10" s="41">
        <v>0.31349142790286477</v>
      </c>
      <c r="AG10" s="54">
        <v>0.37188282699108915</v>
      </c>
      <c r="AH10" s="41">
        <v>0.24475129374764698</v>
      </c>
      <c r="AI10" s="41">
        <v>0.26020269702543264</v>
      </c>
      <c r="AJ10" s="41">
        <v>0.21452811441352057</v>
      </c>
      <c r="AK10" s="41">
        <v>0.23264737569389662</v>
      </c>
      <c r="AL10" s="54">
        <v>0.27284341697015635</v>
      </c>
      <c r="AM10" s="41">
        <v>0.28473404579063033</v>
      </c>
      <c r="AN10" s="41">
        <v>0.2541080476081336</v>
      </c>
      <c r="AO10" s="41">
        <v>0.30322557146052959</v>
      </c>
      <c r="AP10" s="41">
        <v>0.30266138948004723</v>
      </c>
      <c r="AQ10" s="47">
        <v>0.30374413392083244</v>
      </c>
    </row>
    <row r="11" spans="1:43" ht="20" customHeight="1" x14ac:dyDescent="0.25">
      <c r="A11" s="92"/>
      <c r="B11" s="59">
        <v>581</v>
      </c>
      <c r="C11" s="58">
        <v>64</v>
      </c>
      <c r="D11" s="58">
        <v>88</v>
      </c>
      <c r="E11" s="58">
        <v>33</v>
      </c>
      <c r="F11" s="58">
        <v>96</v>
      </c>
      <c r="G11" s="58">
        <v>39</v>
      </c>
      <c r="H11" s="60">
        <v>87</v>
      </c>
      <c r="I11" s="58">
        <v>114</v>
      </c>
      <c r="J11" s="58">
        <v>33</v>
      </c>
      <c r="K11" s="58">
        <v>23</v>
      </c>
      <c r="L11" s="58">
        <v>47</v>
      </c>
      <c r="M11" s="60">
        <v>147</v>
      </c>
      <c r="N11" s="58">
        <v>101</v>
      </c>
      <c r="O11" s="58">
        <v>34</v>
      </c>
      <c r="P11" s="60">
        <v>192</v>
      </c>
      <c r="Q11" s="58">
        <v>181</v>
      </c>
      <c r="R11" s="60">
        <v>233</v>
      </c>
      <c r="S11" s="58">
        <v>347</v>
      </c>
      <c r="T11" s="60">
        <v>131</v>
      </c>
      <c r="U11" s="58">
        <v>134</v>
      </c>
      <c r="V11" s="58">
        <v>158</v>
      </c>
      <c r="W11" s="58">
        <v>158</v>
      </c>
      <c r="X11" s="60">
        <v>151</v>
      </c>
      <c r="Y11" s="58">
        <v>97</v>
      </c>
      <c r="Z11" s="58">
        <v>62</v>
      </c>
      <c r="AA11" s="58">
        <v>181</v>
      </c>
      <c r="AB11" s="58">
        <v>30</v>
      </c>
      <c r="AC11" s="58">
        <v>48</v>
      </c>
      <c r="AD11" s="58">
        <v>13</v>
      </c>
      <c r="AE11" s="60">
        <v>309</v>
      </c>
      <c r="AF11" s="58">
        <v>272</v>
      </c>
      <c r="AG11" s="60">
        <v>151</v>
      </c>
      <c r="AH11" s="58">
        <v>91</v>
      </c>
      <c r="AI11" s="58">
        <v>75</v>
      </c>
      <c r="AJ11" s="58">
        <v>77</v>
      </c>
      <c r="AK11" s="58">
        <v>88</v>
      </c>
      <c r="AL11" s="60">
        <v>331</v>
      </c>
      <c r="AM11" s="58">
        <v>212</v>
      </c>
      <c r="AN11" s="58">
        <v>120</v>
      </c>
      <c r="AO11" s="58">
        <v>213</v>
      </c>
      <c r="AP11" s="58">
        <v>102</v>
      </c>
      <c r="AQ11" s="59">
        <v>111</v>
      </c>
    </row>
    <row r="13" spans="1:43" x14ac:dyDescent="0.25">
      <c r="A13" s="26" t="s">
        <v>337</v>
      </c>
    </row>
  </sheetData>
  <mergeCells count="15">
    <mergeCell ref="A6:A7"/>
    <mergeCell ref="A8:A9"/>
    <mergeCell ref="A10:A11"/>
    <mergeCell ref="A1:AQ1"/>
    <mergeCell ref="A2:A3"/>
    <mergeCell ref="C2:G2"/>
    <mergeCell ref="H2:L2"/>
    <mergeCell ref="M2:O2"/>
    <mergeCell ref="P2:Q2"/>
    <mergeCell ref="R2:S2"/>
    <mergeCell ref="T2:W2"/>
    <mergeCell ref="X2:AD2"/>
    <mergeCell ref="AE2:AF2"/>
    <mergeCell ref="AG2:AK2"/>
    <mergeCell ref="AL2:AQ2"/>
  </mergeCells>
  <hyperlinks>
    <hyperlink ref="A13" location="'Index'!B110" display="Return to index" xr:uid="{CF5D6AF1-FA30-4478-83A7-7F88623FA387}"/>
  </hyperlinks>
  <pageMargins left="0.7" right="0.7" top="0.75" bottom="0.75" header="0.3" footer="0.3"/>
  <headerFooter alignWithMargins="0"/>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101F814FE4E3544BA0D737C9A23BF4F" ma:contentTypeVersion="13" ma:contentTypeDescription="Create a new document." ma:contentTypeScope="" ma:versionID="3ac391e350e8c65c75669ce2f074ae5a">
  <xsd:schema xmlns:xsd="http://www.w3.org/2001/XMLSchema" xmlns:xs="http://www.w3.org/2001/XMLSchema" xmlns:p="http://schemas.microsoft.com/office/2006/metadata/properties" xmlns:ns2="6bb20a1d-4765-4433-916e-244e61a7eec6" xmlns:ns3="52d8f5bf-5cdf-43dc-8832-a6b9974b710c" targetNamespace="http://schemas.microsoft.com/office/2006/metadata/properties" ma:root="true" ma:fieldsID="f098245459bf8df3fc5c553b5b384fa0" ns2:_="" ns3:_="">
    <xsd:import namespace="6bb20a1d-4765-4433-916e-244e61a7eec6"/>
    <xsd:import namespace="52d8f5bf-5cdf-43dc-8832-a6b9974b710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MediaServiceLocation"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b20a1d-4765-4433-916e-244e61a7eec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2" nillable="true" ma:displayName="Taxonomy Catch All Column" ma:hidden="true" ma:list="{93aebad7-7e1c-415e-86f7-e8d7880e8a95}" ma:internalName="TaxCatchAll" ma:showField="CatchAllData" ma:web="6bb20a1d-4765-4433-916e-244e61a7eec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2d8f5bf-5cdf-43dc-8832-a6b9974b710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4f86c15-cdd0-4467-9f5f-8c581a8becdd"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xsi="http://www.w3.org/2001/XMLSchema-instance" xmlns:pc="http://schemas.microsoft.com/office/infopath/2007/PartnerControls" xmlns:p="http://schemas.microsoft.com/office/2006/metadata/properties">
  <documentManagement>
    <TaxCatchAll xmlns="6bb20a1d-4765-4433-916e-244e61a7eec6" xsi:nil="true"/>
    <lcf76f155ced4ddcb4097134ff3c332f xmlns="52d8f5bf-5cdf-43dc-8832-a6b9974b710c">
      <Terms xmlns="http://schemas.microsoft.com/office/infopath/2007/PartnerControls"/>
    </lcf76f155ced4ddcb4097134ff3c332f>
    <_dlc_DocId xmlns="6bb20a1d-4765-4433-916e-244e61a7eec6">YJ2N2NX7KEVP-1294323689-34350</_dlc_DocId>
    <_dlc_DocIdUrl xmlns="6bb20a1d-4765-4433-916e-244e61a7eec6">
      <Url>https://opinium.sharepoint.com/sites/VotingIntent/_layouts/15/DocIdRedir.aspx?ID=YJ2N2NX7KEVP-1294323689-34350</Url>
      <Description>YJ2N2NX7KEVP-1294323689-34350</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8A410CA-AA11-4FA3-8580-2B1B3595ADD5}">
  <ds:schemaRefs>
    <ds:schemaRef ds:uri="http://purl.org/dc/dcmitype/"/>
    <ds:schemaRef ds:uri="http://schemas.microsoft.com/office/2006/metadata/properties"/>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624313e3-bbfd-4909-8fbd-b915233bb437"/>
    <ds:schemaRef ds:uri="0ea09c3f-16cc-4af8-a4ea-98c9849016a2"/>
    <ds:schemaRef ds:uri="http://purl.org/dc/elements/1.1/"/>
    <ds:schemaRef ds:uri="http://schemas.microsoft.com/sharepoint/v3/contenttype/forms"/>
  </ds:schemaRefs>
</ds:datastoreItem>
</file>

<file path=customXml/itemProps2.xml><?xml version="1.0" encoding="utf-8"?>
<ds:datastoreItem xmlns:ds="http://schemas.openxmlformats.org/officeDocument/2006/customXml" ds:itemID="{EAD6644B-2CD5-4585-8E2E-2806C890CB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b20a1d-4765-4433-916e-244e61a7eec6"/>
    <ds:schemaRef ds:uri="52d8f5bf-5cdf-43dc-8832-a6b9974b71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3836191-7A16-458E-9956-3262337C15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b1aeb8-90b6-4848-9eeb-2f76d52dd3ec"/>
    <ds:schemaRef ds:uri="59b86e6e-e81f-4056-b816-b82f95d1f6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schemas.microsoft.com/sharepoint/v3/contenttype/forms"/>
    <ds:schemaRef ds:uri="0ea09c3f-16cc-4af8-a4ea-98c9849016a2"/>
    <ds:schemaRef ds:uri="6bb20a1d-4765-4433-916e-244e61a7eec6"/>
    <ds:schemaRef ds:uri="52d8f5bf-5cdf-43dc-8832-a6b9974b710c"/>
  </ds:schemaRefs>
</ds:datastoreItem>
</file>

<file path=customXml/itemProps4.xml><?xml version="1.0" encoding="utf-8"?>
<ds:datastoreItem xmlns:ds="http://schemas.openxmlformats.org/officeDocument/2006/customXml" ds:itemID="{40825E7B-A273-40FE-83A2-DECE4D4AF7B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101</vt:i4>
      </vt:variant>
      <vt:variant>
        <vt:lpstr>Named Ranges</vt:lpstr>
      </vt:variant>
      <vt:variant>
        <vt:i4>101</vt:i4>
      </vt:variant>
    </vt:vector>
  </HeadingPairs>
  <TitlesOfParts>
    <vt:vector size="202" baseType="lpstr">
      <vt:lpstr>FRONT PAGE</vt:lpstr>
      <vt:lpstr>Index</vt:lpstr>
      <vt:lpstr>V003</vt:lpstr>
      <vt:lpstr>V003B</vt:lpstr>
      <vt:lpstr>HeadlineVI</vt:lpstr>
      <vt:lpstr>Summary V006</vt:lpstr>
      <vt:lpstr>V006</vt:lpstr>
      <vt:lpstr>V006 (2)</vt:lpstr>
      <vt:lpstr>V006 (3)</vt:lpstr>
      <vt:lpstr>V006 (4)</vt:lpstr>
      <vt:lpstr>V006 (5)</vt:lpstr>
      <vt:lpstr>V006 (6)</vt:lpstr>
      <vt:lpstr>V007</vt:lpstr>
      <vt:lpstr>V007_KF</vt:lpstr>
      <vt:lpstr>Summary V103</vt:lpstr>
      <vt:lpstr>V103</vt:lpstr>
      <vt:lpstr>V103 (2)</vt:lpstr>
      <vt:lpstr>V103 (3)</vt:lpstr>
      <vt:lpstr>V103 (4)</vt:lpstr>
      <vt:lpstr>V103 (5)</vt:lpstr>
      <vt:lpstr>V103 (6)</vt:lpstr>
      <vt:lpstr>V103 (7)</vt:lpstr>
      <vt:lpstr>V103 (8)</vt:lpstr>
      <vt:lpstr>V103 (9)</vt:lpstr>
      <vt:lpstr>V103 (10)</vt:lpstr>
      <vt:lpstr>V103 (11)</vt:lpstr>
      <vt:lpstr>V103 (12)</vt:lpstr>
      <vt:lpstr>V103 (13)</vt:lpstr>
      <vt:lpstr>V103 (14)</vt:lpstr>
      <vt:lpstr>Summary V104</vt:lpstr>
      <vt:lpstr>V104</vt:lpstr>
      <vt:lpstr>V104 (2)</vt:lpstr>
      <vt:lpstr>V104 (3)</vt:lpstr>
      <vt:lpstr>V104 (4)</vt:lpstr>
      <vt:lpstr>V104 (5)</vt:lpstr>
      <vt:lpstr>V104 (6)</vt:lpstr>
      <vt:lpstr>V104 (7)</vt:lpstr>
      <vt:lpstr>V104 (8)</vt:lpstr>
      <vt:lpstr>V104 (9)</vt:lpstr>
      <vt:lpstr>V104 (10)</vt:lpstr>
      <vt:lpstr>V104 (11)</vt:lpstr>
      <vt:lpstr>V104 (12)</vt:lpstr>
      <vt:lpstr>V104 (13)</vt:lpstr>
      <vt:lpstr>V104 (14)</vt:lpstr>
      <vt:lpstr>V104 (15)</vt:lpstr>
      <vt:lpstr>Summary IMM3</vt:lpstr>
      <vt:lpstr>IMM3</vt:lpstr>
      <vt:lpstr>IMM3 (2)</vt:lpstr>
      <vt:lpstr>IMM3 (3)</vt:lpstr>
      <vt:lpstr>IMM3 (4)</vt:lpstr>
      <vt:lpstr>BHM1</vt:lpstr>
      <vt:lpstr>BHM2</vt:lpstr>
      <vt:lpstr>BHM3</vt:lpstr>
      <vt:lpstr>PM1</vt:lpstr>
      <vt:lpstr>PM2</vt:lpstr>
      <vt:lpstr>LAB5</vt:lpstr>
      <vt:lpstr>LAB6</vt:lpstr>
      <vt:lpstr>LAB7</vt:lpstr>
      <vt:lpstr>Summary POL1</vt:lpstr>
      <vt:lpstr>POL1</vt:lpstr>
      <vt:lpstr>POL1 (2)</vt:lpstr>
      <vt:lpstr>POL1 (3)</vt:lpstr>
      <vt:lpstr>POL1 (4)</vt:lpstr>
      <vt:lpstr>POL1 (5)</vt:lpstr>
      <vt:lpstr>POL1 (6)</vt:lpstr>
      <vt:lpstr>POL1 (7)</vt:lpstr>
      <vt:lpstr>POL1 (8)</vt:lpstr>
      <vt:lpstr>POL1 (9)</vt:lpstr>
      <vt:lpstr>POL1 (10)</vt:lpstr>
      <vt:lpstr>POL1 (11)</vt:lpstr>
      <vt:lpstr>POL1 (12)</vt:lpstr>
      <vt:lpstr>POL1 (13)</vt:lpstr>
      <vt:lpstr>POL1 (14)</vt:lpstr>
      <vt:lpstr>Summary PC1</vt:lpstr>
      <vt:lpstr>PC1</vt:lpstr>
      <vt:lpstr>PC1 (2)</vt:lpstr>
      <vt:lpstr>PC1 (3)</vt:lpstr>
      <vt:lpstr>PC1 (4)</vt:lpstr>
      <vt:lpstr>PC1 (5)</vt:lpstr>
      <vt:lpstr>PC1 (6)</vt:lpstr>
      <vt:lpstr>PC1 (7)</vt:lpstr>
      <vt:lpstr>PC1 (8)</vt:lpstr>
      <vt:lpstr>PC1 (9)</vt:lpstr>
      <vt:lpstr>Summary TX1B</vt:lpstr>
      <vt:lpstr>TX1B</vt:lpstr>
      <vt:lpstr>TX1B (2)</vt:lpstr>
      <vt:lpstr>TX1B (3)</vt:lpstr>
      <vt:lpstr>TX1B (4)</vt:lpstr>
      <vt:lpstr>TX1B (5)</vt:lpstr>
      <vt:lpstr>TX1B (6)</vt:lpstr>
      <vt:lpstr>TX1B (7)</vt:lpstr>
      <vt:lpstr>TX1B (8)</vt:lpstr>
      <vt:lpstr>TX1B (9)</vt:lpstr>
      <vt:lpstr>TX2</vt:lpstr>
      <vt:lpstr>TX3</vt:lpstr>
      <vt:lpstr>TX4_1</vt:lpstr>
      <vt:lpstr>TX4_2</vt:lpstr>
      <vt:lpstr>TX4_3</vt:lpstr>
      <vt:lpstr>TX4_4</vt:lpstr>
      <vt:lpstr>TX4_5</vt:lpstr>
      <vt:lpstr>TX4_6</vt:lpstr>
      <vt:lpstr>ClientName1</vt:lpstr>
      <vt:lpstr>OPDT001</vt:lpstr>
      <vt:lpstr>OPDT002</vt:lpstr>
      <vt:lpstr>OPDT003</vt:lpstr>
      <vt:lpstr>OPDT004</vt:lpstr>
      <vt:lpstr>OPDT005</vt:lpstr>
      <vt:lpstr>OPDT006</vt:lpstr>
      <vt:lpstr>OPDT007</vt:lpstr>
      <vt:lpstr>OPDT008</vt:lpstr>
      <vt:lpstr>OPDT009</vt:lpstr>
      <vt:lpstr>OPDT010</vt:lpstr>
      <vt:lpstr>OPDT011</vt:lpstr>
      <vt:lpstr>OPDT012</vt:lpstr>
      <vt:lpstr>OPDT013</vt:lpstr>
      <vt:lpstr>OPDT014</vt:lpstr>
      <vt:lpstr>OPDT015</vt:lpstr>
      <vt:lpstr>OPDT016</vt:lpstr>
      <vt:lpstr>OPDT017</vt:lpstr>
      <vt:lpstr>OPDT018</vt:lpstr>
      <vt:lpstr>OPDT019</vt:lpstr>
      <vt:lpstr>OPDT020</vt:lpstr>
      <vt:lpstr>OPDT021</vt:lpstr>
      <vt:lpstr>OPDT022</vt:lpstr>
      <vt:lpstr>OPDT023</vt:lpstr>
      <vt:lpstr>OPDT024</vt:lpstr>
      <vt:lpstr>OPDT025</vt:lpstr>
      <vt:lpstr>OPDT026</vt:lpstr>
      <vt:lpstr>OPDT027</vt:lpstr>
      <vt:lpstr>OPDT028</vt:lpstr>
      <vt:lpstr>OPDT029</vt:lpstr>
      <vt:lpstr>OPDT030</vt:lpstr>
      <vt:lpstr>OPDT031</vt:lpstr>
      <vt:lpstr>OPDT032</vt:lpstr>
      <vt:lpstr>OPDT033</vt:lpstr>
      <vt:lpstr>OPDT034</vt:lpstr>
      <vt:lpstr>OPDT035</vt:lpstr>
      <vt:lpstr>OPDT036</vt:lpstr>
      <vt:lpstr>OPDT037</vt:lpstr>
      <vt:lpstr>OPDT038</vt:lpstr>
      <vt:lpstr>OPDT039</vt:lpstr>
      <vt:lpstr>OPDT040</vt:lpstr>
      <vt:lpstr>OPDT041</vt:lpstr>
      <vt:lpstr>OPDT042</vt:lpstr>
      <vt:lpstr>OPDT043</vt:lpstr>
      <vt:lpstr>OPDT044</vt:lpstr>
      <vt:lpstr>OPDT045</vt:lpstr>
      <vt:lpstr>OPDT046</vt:lpstr>
      <vt:lpstr>OPDT047</vt:lpstr>
      <vt:lpstr>OPDT048</vt:lpstr>
      <vt:lpstr>OPDT049</vt:lpstr>
      <vt:lpstr>OPDT050</vt:lpstr>
      <vt:lpstr>OPDT051</vt:lpstr>
      <vt:lpstr>OPDT052</vt:lpstr>
      <vt:lpstr>OPDT053</vt:lpstr>
      <vt:lpstr>OPDT054</vt:lpstr>
      <vt:lpstr>OPDT055</vt:lpstr>
      <vt:lpstr>OPDT056</vt:lpstr>
      <vt:lpstr>OPDT057</vt:lpstr>
      <vt:lpstr>OPDT058</vt:lpstr>
      <vt:lpstr>OPDT059</vt:lpstr>
      <vt:lpstr>OPDT060</vt:lpstr>
      <vt:lpstr>OPDT061</vt:lpstr>
      <vt:lpstr>OPDT062</vt:lpstr>
      <vt:lpstr>OPDT063</vt:lpstr>
      <vt:lpstr>OPDT064</vt:lpstr>
      <vt:lpstr>OPDT065</vt:lpstr>
      <vt:lpstr>OPDT066</vt:lpstr>
      <vt:lpstr>OPDT067</vt:lpstr>
      <vt:lpstr>OPDT068</vt:lpstr>
      <vt:lpstr>OPDT069</vt:lpstr>
      <vt:lpstr>OPDT070</vt:lpstr>
      <vt:lpstr>OPDT071</vt:lpstr>
      <vt:lpstr>OPDT072</vt:lpstr>
      <vt:lpstr>OPDT073</vt:lpstr>
      <vt:lpstr>OPDT074</vt:lpstr>
      <vt:lpstr>OPDT075</vt:lpstr>
      <vt:lpstr>OPDT076</vt:lpstr>
      <vt:lpstr>OPDT077</vt:lpstr>
      <vt:lpstr>OPDT078</vt:lpstr>
      <vt:lpstr>OPDT079</vt:lpstr>
      <vt:lpstr>OPDT080</vt:lpstr>
      <vt:lpstr>OPDT081</vt:lpstr>
      <vt:lpstr>OPDT082</vt:lpstr>
      <vt:lpstr>OPDT083</vt:lpstr>
      <vt:lpstr>OPDT084</vt:lpstr>
      <vt:lpstr>OPDT085</vt:lpstr>
      <vt:lpstr>OPDT086</vt:lpstr>
      <vt:lpstr>OPDT087</vt:lpstr>
      <vt:lpstr>OPDT088</vt:lpstr>
      <vt:lpstr>OPDT089</vt:lpstr>
      <vt:lpstr>OPDT090</vt:lpstr>
      <vt:lpstr>OPDT091</vt:lpstr>
      <vt:lpstr>OPDT092</vt:lpstr>
      <vt:lpstr>OPDT093</vt:lpstr>
      <vt:lpstr>OPDT094</vt:lpstr>
      <vt:lpstr>OPDT095</vt:lpstr>
      <vt:lpstr>OPDT096</vt:lpstr>
      <vt:lpstr>OPDT097</vt:lpstr>
      <vt:lpstr>OPDT098</vt:lpstr>
      <vt:lpstr>OPDT099</vt:lpstr>
      <vt:lpstr>ProjectName1</vt:lpstr>
    </vt:vector>
  </TitlesOfParts>
  <Manager/>
  <Company>Opinium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Opinium</dc:title>
  <dc:subject/>
  <dc:creator>Mogammad Yaaseen Jones</dc:creator>
  <cp:keywords/>
  <dc:description/>
  <cp:lastModifiedBy>Lara Schindler</cp:lastModifiedBy>
  <dcterms:created xsi:type="dcterms:W3CDTF">2017-02-27T12:59:54Z</dcterms:created>
  <dcterms:modified xsi:type="dcterms:W3CDTF">2026-07-31T15:00:48Z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0x0101003101F814FE4E3544BA0D737C9A23BF4F</vt:lpwstr>
  </property>
  <property fmtid="{D5CDD505-2E9C-101B-9397-08002B2CF9AE}" pid="3" name="MediaServiceImageTags">
    <vt:lpwstr/>
  </property>
  <property fmtid="{D5CDD505-2E9C-101B-9397-08002B2CF9AE}" pid="4" name="_dlc_DocIdItemGuid">
    <vt:lpwstr>54e4b4a3-2715-44c9-a34a-26a59b0889a8</vt:lpwstr>
  </property>
</Properties>
</file>