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drawings/drawing63.xml" ContentType="application/vnd.openxmlformats-officedocument.drawing+xml"/>
  <Override PartName="/xl/drawings/drawing64.xml" ContentType="application/vnd.openxmlformats-officedocument.drawing+xml"/>
  <Override PartName="/xl/drawings/drawing65.xml" ContentType="application/vnd.openxmlformats-officedocument.drawing+xml"/>
  <Override PartName="/xl/drawings/drawing66.xml" ContentType="application/vnd.openxmlformats-officedocument.drawing+xml"/>
  <Override PartName="/xl/drawings/drawing67.xml" ContentType="application/vnd.openxmlformats-officedocument.drawing+xml"/>
  <Override PartName="/xl/drawings/drawing68.xml" ContentType="application/vnd.openxmlformats-officedocument.drawing+xml"/>
  <Override PartName="/xl/drawings/drawing69.xml" ContentType="application/vnd.openxmlformats-officedocument.drawing+xml"/>
  <Override PartName="/xl/drawings/drawing70.xml" ContentType="application/vnd.openxmlformats-officedocument.drawing+xml"/>
  <Override PartName="/xl/drawings/drawing71.xml" ContentType="application/vnd.openxmlformats-officedocument.drawing+xml"/>
  <Override PartName="/xl/drawings/drawing72.xml" ContentType="application/vnd.openxmlformats-officedocument.drawing+xml"/>
  <Override PartName="/xl/drawings/drawing73.xml" ContentType="application/vnd.openxmlformats-officedocument.drawing+xml"/>
  <Override PartName="/xl/drawings/drawing74.xml" ContentType="application/vnd.openxmlformats-officedocument.drawing+xml"/>
  <Override PartName="/xl/drawings/drawing75.xml" ContentType="application/vnd.openxmlformats-officedocument.drawing+xml"/>
  <Override PartName="/xl/drawings/drawing76.xml" ContentType="application/vnd.openxmlformats-officedocument.drawing+xml"/>
  <Override PartName="/xl/drawings/drawing77.xml" ContentType="application/vnd.openxmlformats-officedocument.drawing+xml"/>
  <Override PartName="/xl/drawings/drawing78.xml" ContentType="application/vnd.openxmlformats-officedocument.drawing+xml"/>
  <Override PartName="/xl/drawings/drawing79.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131"/>
  <workbookPr codeName="ThisWorkbook"/>
  <mc:AlternateContent xmlns:mc="http://schemas.openxmlformats.org/markup-compatibility/2006">
    <mc:Choice Requires="x15">
      <x15ac:absPath xmlns:x15ac="http://schemas.microsoft.com/office/spreadsheetml/2010/11/ac" url="https://opinium.sharepoint.com/sites/VotingIntent/Documents/Voting Intent/+++ TOPLINE TABLES/2026/06. June 2026/VI 2026 07 01 - Observer/"/>
    </mc:Choice>
  </mc:AlternateContent>
  <xr:revisionPtr revIDLastSave="2" documentId="8_{8CAB06C3-0C11-46DF-BAD8-61054F5905E6}" xr6:coauthVersionLast="47" xr6:coauthVersionMax="47" xr10:uidLastSave="{96E2A90E-D84A-4FAA-957C-A437408A1A6F}"/>
  <bookViews>
    <workbookView xWindow="-110" yWindow="-110" windowWidth="19420" windowHeight="11500" xr2:uid="{00000000-000D-0000-FFFF-FFFF00000000}"/>
  </bookViews>
  <sheets>
    <sheet name="FRONT PAGE" sheetId="79" r:id="rId1"/>
    <sheet name="Index" sheetId="78" r:id="rId2"/>
    <sheet name="V003" sheetId="2" r:id="rId3"/>
    <sheet name="HeadlineVI" sheetId="1" r:id="rId4"/>
    <sheet name="Summary V006" sheetId="3" r:id="rId5"/>
    <sheet name="V006" sheetId="4" r:id="rId6"/>
    <sheet name="V006 (2)" sheetId="5" r:id="rId7"/>
    <sheet name="V006 (3)" sheetId="6" r:id="rId8"/>
    <sheet name="V006 (4)" sheetId="7" r:id="rId9"/>
    <sheet name="V006 (5)" sheetId="8" r:id="rId10"/>
    <sheet name="V006 (6)" sheetId="9" r:id="rId11"/>
    <sheet name="V006 (7)" sheetId="10" r:id="rId12"/>
    <sheet name="V007" sheetId="11" r:id="rId13"/>
    <sheet name="V007_KF" sheetId="12" r:id="rId14"/>
    <sheet name="PSF1" sheetId="13" r:id="rId15"/>
    <sheet name="Summary V203" sheetId="14" r:id="rId16"/>
    <sheet name="V203" sheetId="15" r:id="rId17"/>
    <sheet name="V203 (2)" sheetId="16" r:id="rId18"/>
    <sheet name="Summary CL" sheetId="17" r:id="rId19"/>
    <sheet name="CL" sheetId="18" r:id="rId20"/>
    <sheet name="CL (2)" sheetId="19" r:id="rId21"/>
    <sheet name="CL (3)" sheetId="20" r:id="rId22"/>
    <sheet name="CL (4)" sheetId="21" r:id="rId23"/>
    <sheet name="Summary ECON1" sheetId="22" r:id="rId24"/>
    <sheet name="ECON1" sheetId="23" r:id="rId25"/>
    <sheet name="ECON1 (2)" sheetId="24" r:id="rId26"/>
    <sheet name="ECON1 (3)" sheetId="25" r:id="rId27"/>
    <sheet name="ECON1 (4)" sheetId="26" r:id="rId28"/>
    <sheet name="ECON1 (5)" sheetId="27" r:id="rId29"/>
    <sheet name="ECON1 (6)" sheetId="28" r:id="rId30"/>
    <sheet name="Summary LAB1" sheetId="29" r:id="rId31"/>
    <sheet name="LAB1" sheetId="30" r:id="rId32"/>
    <sheet name="LAB1 (2)" sheetId="31" r:id="rId33"/>
    <sheet name="LAB1 (3)" sheetId="32" r:id="rId34"/>
    <sheet name="LAB1 (4)" sheetId="33" r:id="rId35"/>
    <sheet name="LAB1 (5)" sheetId="34" r:id="rId36"/>
    <sheet name="LAB1 (6)" sheetId="35" r:id="rId37"/>
    <sheet name="LAB1 (7)" sheetId="36" r:id="rId38"/>
    <sheet name="LAB1 (8)" sheetId="37" r:id="rId39"/>
    <sheet name="LAB1 (9)" sheetId="38" r:id="rId40"/>
    <sheet name="LAB1 (10)" sheetId="39" r:id="rId41"/>
    <sheet name="LAB1 (11)" sheetId="40" r:id="rId42"/>
    <sheet name="LAB1 (12)" sheetId="41" r:id="rId43"/>
    <sheet name="LAB1 (13)" sheetId="42" r:id="rId44"/>
    <sheet name="LAB1 (14)" sheetId="43" r:id="rId45"/>
    <sheet name="LAB1 (15)" sheetId="44" r:id="rId46"/>
    <sheet name="LAB2" sheetId="45" r:id="rId47"/>
    <sheet name="LAB3" sheetId="46" r:id="rId48"/>
    <sheet name="LAB4" sheetId="47" r:id="rId49"/>
    <sheet name="Summary LAB5" sheetId="48" r:id="rId50"/>
    <sheet name="LAB5" sheetId="49" r:id="rId51"/>
    <sheet name="LAB5 (2)" sheetId="50" r:id="rId52"/>
    <sheet name="LAB5 (3)" sheetId="51" r:id="rId53"/>
    <sheet name="LAB5 (4)" sheetId="52" r:id="rId54"/>
    <sheet name="LAB5 (5)" sheetId="53" r:id="rId55"/>
    <sheet name="LAB5 (6)" sheetId="54" r:id="rId56"/>
    <sheet name="LAB5 (7)" sheetId="55" r:id="rId57"/>
    <sheet name="LAB5 (8)" sheetId="56" r:id="rId58"/>
    <sheet name="LAB5 (9)" sheetId="57" r:id="rId59"/>
    <sheet name="LAB6" sheetId="58" r:id="rId60"/>
    <sheet name="DF1" sheetId="59" r:id="rId61"/>
    <sheet name="DF2" sheetId="60" r:id="rId62"/>
    <sheet name="DF3" sheetId="61" r:id="rId63"/>
    <sheet name="DF4" sheetId="62" r:id="rId64"/>
    <sheet name="DF5" sheetId="63" r:id="rId65"/>
    <sheet name="Summary PC1" sheetId="64" r:id="rId66"/>
    <sheet name="PC1" sheetId="65" r:id="rId67"/>
    <sheet name="PC1 (2)" sheetId="66" r:id="rId68"/>
    <sheet name="PC1 (3)" sheetId="67" r:id="rId69"/>
    <sheet name="PC1 (4)" sheetId="68" r:id="rId70"/>
    <sheet name="PC1 (5)" sheetId="69" r:id="rId71"/>
    <sheet name="PC1 (6)" sheetId="70" r:id="rId72"/>
    <sheet name="PC1 (7)" sheetId="71" r:id="rId73"/>
    <sheet name="PC1 (8)" sheetId="72" r:id="rId74"/>
    <sheet name="PC1 (9)" sheetId="73" r:id="rId75"/>
    <sheet name="PC1 (10)" sheetId="74" r:id="rId76"/>
    <sheet name="PC1 (11)" sheetId="75" r:id="rId77"/>
    <sheet name="PC1 (12)" sheetId="76" r:id="rId78"/>
    <sheet name="PC1 (13)" sheetId="77" r:id="rId79"/>
  </sheets>
  <externalReferences>
    <externalReference r:id="rId80"/>
    <externalReference r:id="rId81"/>
  </externalReferences>
  <definedNames>
    <definedName name="Client">'[1]FRONT PAGE'!$A$6</definedName>
    <definedName name="ClientName">'[2]FRONT PAGE'!$A$6</definedName>
    <definedName name="ClientName1">'FRONT PAGE'!$A$6</definedName>
    <definedName name="OPDT001">HeadlineVI!$A$2</definedName>
    <definedName name="OPDT002">'V003'!$A$2</definedName>
    <definedName name="OPDT003">'Summary V006'!$A$2</definedName>
    <definedName name="OPDT004">'V006'!$A$2</definedName>
    <definedName name="OPDT005">'V006 (2)'!$A$2</definedName>
    <definedName name="OPDT006">'V006 (3)'!$A$2</definedName>
    <definedName name="OPDT007">'V006 (4)'!$A$2</definedName>
    <definedName name="OPDT008">'V006 (5)'!$A$2</definedName>
    <definedName name="OPDT009">'V006 (6)'!$A$2</definedName>
    <definedName name="OPDT010">'V006 (7)'!$A$2</definedName>
    <definedName name="OPDT011">'V007'!$A$2</definedName>
    <definedName name="OPDT012">V007_KF!$A$2</definedName>
    <definedName name="OPDT013">'PSF1'!$A$2</definedName>
    <definedName name="OPDT014">'Summary V203'!$A$2</definedName>
    <definedName name="OPDT015">'V203'!$A$2</definedName>
    <definedName name="OPDT016">'V203 (2)'!$A$2</definedName>
    <definedName name="OPDT017">'Summary CL'!$A$2</definedName>
    <definedName name="OPDT018">CL!$A$2</definedName>
    <definedName name="OPDT019">'CL (2)'!$A$2</definedName>
    <definedName name="OPDT020">'CL (3)'!$A$2</definedName>
    <definedName name="OPDT021">'CL (4)'!$A$2</definedName>
    <definedName name="OPDT022">'Summary ECON1'!$A$2</definedName>
    <definedName name="OPDT023">ECON1!$A$2</definedName>
    <definedName name="OPDT024">'ECON1 (2)'!$A$2</definedName>
    <definedName name="OPDT025">'ECON1 (3)'!$A$2</definedName>
    <definedName name="OPDT026">'ECON1 (4)'!$A$2</definedName>
    <definedName name="OPDT027">'ECON1 (5)'!$A$2</definedName>
    <definedName name="OPDT028">'ECON1 (6)'!$A$2</definedName>
    <definedName name="OPDT029">'Summary LAB1'!$A$2</definedName>
    <definedName name="OPDT030">'LAB1'!$A$2</definedName>
    <definedName name="OPDT031">'LAB1 (2)'!$A$2</definedName>
    <definedName name="OPDT032">'LAB1 (3)'!$A$2</definedName>
    <definedName name="OPDT033">'LAB1 (4)'!$A$2</definedName>
    <definedName name="OPDT034">'LAB1 (5)'!$A$2</definedName>
    <definedName name="OPDT035">'LAB1 (6)'!$A$2</definedName>
    <definedName name="OPDT036">'LAB1 (7)'!$A$2</definedName>
    <definedName name="OPDT037">'LAB1 (8)'!$A$2</definedName>
    <definedName name="OPDT038">'LAB1 (9)'!$A$2</definedName>
    <definedName name="OPDT039">'LAB1 (10)'!$A$2</definedName>
    <definedName name="OPDT040">'LAB1 (11)'!$A$2</definedName>
    <definedName name="OPDT041">'LAB1 (12)'!$A$2</definedName>
    <definedName name="OPDT042">'LAB1 (13)'!$A$2</definedName>
    <definedName name="OPDT043">'LAB1 (14)'!$A$2</definedName>
    <definedName name="OPDT044">'LAB1 (15)'!$A$2</definedName>
    <definedName name="OPDT045">'LAB2'!$A$2</definedName>
    <definedName name="OPDT046">'LAB3'!$A$2</definedName>
    <definedName name="OPDT047">'LAB4'!$A$2</definedName>
    <definedName name="OPDT048">'Summary LAB5'!$A$2</definedName>
    <definedName name="OPDT049">'LAB5'!$A$2</definedName>
    <definedName name="OPDT050">'LAB5 (2)'!$A$2</definedName>
    <definedName name="OPDT051">'LAB5 (3)'!$A$2</definedName>
    <definedName name="OPDT052">'LAB5 (4)'!$A$2</definedName>
    <definedName name="OPDT053">'LAB5 (5)'!$A$2</definedName>
    <definedName name="OPDT054">'LAB5 (6)'!$A$2</definedName>
    <definedName name="OPDT055">'LAB5 (7)'!$A$2</definedName>
    <definedName name="OPDT056">'LAB5 (8)'!$A$2</definedName>
    <definedName name="OPDT057">'LAB5 (9)'!$A$2</definedName>
    <definedName name="OPDT058">'LAB6'!$A$2</definedName>
    <definedName name="OPDT059">'DF1'!$A$2</definedName>
    <definedName name="OPDT060">'DF2'!$A$2</definedName>
    <definedName name="OPDT061">'DF3'!$A$2</definedName>
    <definedName name="OPDT062">'DF4'!$A$2</definedName>
    <definedName name="OPDT063">'DF5'!$A$2</definedName>
    <definedName name="OPDT064">'Summary PC1'!$A$2</definedName>
    <definedName name="OPDT065">'PC1'!$A$2</definedName>
    <definedName name="OPDT066">'PC1 (2)'!$A$2</definedName>
    <definedName name="OPDT067">'PC1 (3)'!$A$2</definedName>
    <definedName name="OPDT068">'PC1 (4)'!$A$2</definedName>
    <definedName name="OPDT069">'PC1 (5)'!$A$2</definedName>
    <definedName name="OPDT070">'PC1 (6)'!$A$2</definedName>
    <definedName name="OPDT071">'PC1 (7)'!$A$2</definedName>
    <definedName name="OPDT072">'PC1 (8)'!$A$2</definedName>
    <definedName name="OPDT073">'PC1 (9)'!$A$2</definedName>
    <definedName name="OPDT074">'PC1 (10)'!$A$2</definedName>
    <definedName name="OPDT075">'PC1 (11)'!$A$2</definedName>
    <definedName name="OPDT076">'PC1 (12)'!$A$2</definedName>
    <definedName name="OPDT077">'PC1 (13)'!$A$2</definedName>
    <definedName name="ProjectName">'[2]FRONT PAGE'!$A$7</definedName>
    <definedName name="ProjectName1">'FRONT PAGE'!$A$7</definedName>
    <definedName name="ProjectTitle">'[1]FRONT PAGE'!$A$7</definedName>
    <definedName name="strClientName">#REF!</definedName>
    <definedName name="strOPNumber">#REF!</definedName>
    <definedName name="strProjectLead">#REF!</definedName>
    <definedName name="strProjectName">#REF!</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P21" i="29" l="1"/>
  <c r="O21" i="29"/>
  <c r="N21" i="29"/>
  <c r="M21" i="29"/>
  <c r="L21" i="29"/>
  <c r="K21" i="29"/>
  <c r="J21" i="29"/>
  <c r="I21" i="29"/>
  <c r="H21" i="29"/>
  <c r="G21" i="29"/>
  <c r="F21" i="29"/>
  <c r="E21" i="29"/>
  <c r="D21" i="29"/>
  <c r="C21" i="29"/>
  <c r="B21" i="29"/>
  <c r="H21" i="3"/>
  <c r="G21" i="3"/>
  <c r="F21" i="3"/>
  <c r="E21" i="3"/>
  <c r="D21" i="3"/>
  <c r="C21" i="3"/>
  <c r="B21" i="3"/>
  <c r="A6" i="78"/>
  <c r="A5" i="78"/>
</calcChain>
</file>

<file path=xl/sharedStrings.xml><?xml version="1.0" encoding="utf-8"?>
<sst xmlns="http://schemas.openxmlformats.org/spreadsheetml/2006/main" count="3574" uniqueCount="460">
  <si>
    <t>Q:HeadlineVI. Headline VI</t>
  </si>
  <si>
    <t>Headline VI</t>
  </si>
  <si>
    <t>2024 vote</t>
  </si>
  <si>
    <t>2019 Vote</t>
  </si>
  <si>
    <t>EU Ref vote</t>
  </si>
  <si>
    <t>Gender</t>
  </si>
  <si>
    <t>Age</t>
  </si>
  <si>
    <t>Region</t>
  </si>
  <si>
    <t>Total</t>
  </si>
  <si>
    <t>Con</t>
  </si>
  <si>
    <t>Lab</t>
  </si>
  <si>
    <t>Lib Dem</t>
  </si>
  <si>
    <t>Reform</t>
  </si>
  <si>
    <t>Green</t>
  </si>
  <si>
    <t>Lib Dems</t>
  </si>
  <si>
    <t>Remain</t>
  </si>
  <si>
    <t>Leave</t>
  </si>
  <si>
    <t>Male</t>
  </si>
  <si>
    <t>Female</t>
  </si>
  <si>
    <t>18-34</t>
  </si>
  <si>
    <t>35-49</t>
  </si>
  <si>
    <t>50-64</t>
  </si>
  <si>
    <t>65+</t>
  </si>
  <si>
    <t>North</t>
  </si>
  <si>
    <t>Mids</t>
  </si>
  <si>
    <t>London</t>
  </si>
  <si>
    <t>South</t>
  </si>
  <si>
    <t>Wales</t>
  </si>
  <si>
    <t>Scotland</t>
  </si>
  <si>
    <t>Northern Ireland</t>
  </si>
  <si>
    <t>SNP</t>
  </si>
  <si>
    <t>Plaid Cymru</t>
  </si>
  <si>
    <t>Other</t>
  </si>
  <si>
    <t>Q:V003. If there were a general election tomorrow, for which party would you vote?</t>
  </si>
  <si>
    <t>Conservative</t>
  </si>
  <si>
    <t>Labour</t>
  </si>
  <si>
    <t>Liberal Democrat</t>
  </si>
  <si>
    <t>Scottish National Party (SNP)</t>
  </si>
  <si>
    <t>Reform UK</t>
  </si>
  <si>
    <t>Some other party / an independent candidate</t>
  </si>
  <si>
    <t>Don't know</t>
  </si>
  <si>
    <t>I would not vote</t>
  </si>
  <si>
    <t>Q:V006. To what extent do you approve or disapprove of…</t>
  </si>
  <si>
    <t>The way Keir Starmer is handling his job as Prime Minister</t>
  </si>
  <si>
    <t>The way Kemi Badenoch is handling her job as leader of the Conservative Party</t>
  </si>
  <si>
    <t>The way Ed Davey is handling his job as leader of the Liberal Democrats</t>
  </si>
  <si>
    <t>The way Nigel Farage is handling his job as leader of Reform UK</t>
  </si>
  <si>
    <t>The way Rachel Reeves is handling her job as Chancellor of the Exchequer</t>
  </si>
  <si>
    <t>The way Zack Polanski is handling his job as leader of the Green Party of England and Wales</t>
  </si>
  <si>
    <t>Andy Burnham</t>
  </si>
  <si>
    <t>Strongly approve</t>
  </si>
  <si>
    <t>Somewhat approve</t>
  </si>
  <si>
    <t>Neither approve nor disapprove</t>
  </si>
  <si>
    <t>Somewhat disapprove</t>
  </si>
  <si>
    <t>Strongly disapprove</t>
  </si>
  <si>
    <t>NET: Approve</t>
  </si>
  <si>
    <t>NET: Disapprove</t>
  </si>
  <si>
    <t>Q:V006. To what extent do you approve or disapprove of…
 The way Keir Starmer is handling his job as Prime Minister</t>
  </si>
  <si>
    <t>Q:V006. To what extent do you approve or disapprove of…
 The way Kemi Badenoch is handling her job as leader of the Conservative Party</t>
  </si>
  <si>
    <t>Q:V006. To what extent do you approve or disapprove of…
 The way Ed Davey is handling his job as leader of the Liberal Democrats</t>
  </si>
  <si>
    <t>Q:V006. To what extent do you approve or disapprove of…
 The way Nigel Farage is handling his job as leader of Reform UK</t>
  </si>
  <si>
    <t>Q:V006. To what extent do you approve or disapprove of…
 The way Rachel Reeves is handling her job as Chancellor of the Exchequer</t>
  </si>
  <si>
    <t>Q:V006. To what extent do you approve or disapprove of…
 The way Zack Polanski is handling his job as leader of the Green Party of England and Wales</t>
  </si>
  <si>
    <t>Q:V006. To what extent do you approve or disapprove of…
 Andy Burnham</t>
  </si>
  <si>
    <t>Q:V007. Which, if any, of the following people do you think would be the best prime minister?</t>
  </si>
  <si>
    <t>Kemi Badenoch</t>
  </si>
  <si>
    <t>Keir Starmer</t>
  </si>
  <si>
    <t>None of these</t>
  </si>
  <si>
    <t>Q:V007_KF. Which, if any, of the following people do you think would be the best prime minister?</t>
  </si>
  <si>
    <t>Nigel Farage</t>
  </si>
  <si>
    <t>Q:PSF1. What is the best way to describe your current financial situation?</t>
  </si>
  <si>
    <t>Very comfortable</t>
  </si>
  <si>
    <t>Comfortable</t>
  </si>
  <si>
    <t>Coping</t>
  </si>
  <si>
    <t>Struggling</t>
  </si>
  <si>
    <t>Really struggling</t>
  </si>
  <si>
    <t>NET: Comfortable</t>
  </si>
  <si>
    <t>NET: Struggling</t>
  </si>
  <si>
    <t>Q:V203. Over the next 12 months, do you expect the following to get better or worse?</t>
  </si>
  <si>
    <t>State of the UK economy</t>
  </si>
  <si>
    <t>Your personal finances</t>
  </si>
  <si>
    <t>Much better</t>
  </si>
  <si>
    <t>A little better</t>
  </si>
  <si>
    <t>Stay about the same</t>
  </si>
  <si>
    <t>A little worse</t>
  </si>
  <si>
    <t>Much worse</t>
  </si>
  <si>
    <t>Don’t know</t>
  </si>
  <si>
    <t>NET: Better</t>
  </si>
  <si>
    <t>NET: Worse</t>
  </si>
  <si>
    <t>Q:V203. Over the next 12 months, do you expect the following to get better or worse?
 State of the UK economy</t>
  </si>
  <si>
    <t>Q:V203. Over the next 12 months, do you expect the following to get better or worse?
 Your personal finances</t>
  </si>
  <si>
    <t>Q:CL. Do you think each of the following have gone up or gone down over the past 12 months?</t>
  </si>
  <si>
    <t>The overall cost of living</t>
  </si>
  <si>
    <t>The cost of your energy bills</t>
  </si>
  <si>
    <t>The cost of your groceries</t>
  </si>
  <si>
    <t>Council tax</t>
  </si>
  <si>
    <t>Gone up a lot</t>
  </si>
  <si>
    <t>Gone up a little</t>
  </si>
  <si>
    <t>Not noticed any difference either way</t>
  </si>
  <si>
    <t>Gone down a little</t>
  </si>
  <si>
    <t>Gone down a lot</t>
  </si>
  <si>
    <t>NET: Gone up</t>
  </si>
  <si>
    <t>NET: Gone down</t>
  </si>
  <si>
    <t>Q:CL. Do you think each of the following have gone up or gone down over the past 12 months?
 The overall cost of living</t>
  </si>
  <si>
    <t>Q:CL. Do you think each of the following have gone up or gone down over the past 12 months?
 The cost of your energy bills</t>
  </si>
  <si>
    <t>Q:CL. Do you think each of the following have gone up or gone down over the past 12 months?
 The cost of your groceries</t>
  </si>
  <si>
    <t>Q:CL. Do you think each of the following have gone up or gone down over the past 12 months?
 Council tax</t>
  </si>
  <si>
    <t>Q:ECON1. And which government do you think would be best at handling…?</t>
  </si>
  <si>
    <t>Spending government money efficiently</t>
  </si>
  <si>
    <t>Running the economy</t>
  </si>
  <si>
    <t>Improving your financial situation</t>
  </si>
  <si>
    <t>Bringing down the national debt and deficit</t>
  </si>
  <si>
    <t>Improving public services</t>
  </si>
  <si>
    <t>Setting tax levels</t>
  </si>
  <si>
    <t xml:space="preserve">A Labour government led by Keir Starmer </t>
  </si>
  <si>
    <t>A Conservative government led by Kemi Badenoch</t>
  </si>
  <si>
    <t>Neither</t>
  </si>
  <si>
    <t>Not sure</t>
  </si>
  <si>
    <t>Q:ECON1. And which government do you think would be best at handling…?
 Spending government money efficiently</t>
  </si>
  <si>
    <t>Q:ECON1. And which government do you think would be best at handling…?
 Running the economy</t>
  </si>
  <si>
    <t>Q:ECON1. And which government do you think would be best at handling…?
 Improving your financial situation</t>
  </si>
  <si>
    <t>Q:ECON1. And which government do you think would be best at handling…?
 Bringing down the national debt and deficit</t>
  </si>
  <si>
    <t>Q:ECON1. And which government do you think would be best at handling…?
 Improving public services</t>
  </si>
  <si>
    <t>Q:ECON1. And which government do you think would be best at handling…?
 Setting tax levels</t>
  </si>
  <si>
    <t>Q:LAB1. To what extent do you agree or disagree that Andy Burnham…</t>
  </si>
  <si>
    <t>…is decisive</t>
  </si>
  <si>
    <t>…is in touch with ordinary people</t>
  </si>
  <si>
    <t>…represents what most people think</t>
  </si>
  <si>
    <t>…has similar views to my own</t>
  </si>
  <si>
    <t>…has the nation’s best interests at heart</t>
  </si>
  <si>
    <t>…is a strong leader</t>
  </si>
  <si>
    <t>…is able to get things done</t>
  </si>
  <si>
    <t>…is able to stand up for Britain’s interests abroad</t>
  </si>
  <si>
    <t>…sticks to his principles rather than just saying what people want to hear</t>
  </si>
  <si>
    <t>…is trustworthy</t>
  </si>
  <si>
    <t>…is brave</t>
  </si>
  <si>
    <t>…can be trusted to take big decisions</t>
  </si>
  <si>
    <t>…is competent</t>
  </si>
  <si>
    <t>…is likeable</t>
  </si>
  <si>
    <t>...looks like a Prime Minister in waiting</t>
  </si>
  <si>
    <t>Strongly agree</t>
  </si>
  <si>
    <t>Somewhat agree</t>
  </si>
  <si>
    <t>Neither agree nor disagree</t>
  </si>
  <si>
    <t>Somewhat disagree</t>
  </si>
  <si>
    <t>Strongly disagree</t>
  </si>
  <si>
    <t>Don't know / not sure</t>
  </si>
  <si>
    <t>NET: Agree</t>
  </si>
  <si>
    <t>NET: Disagree</t>
  </si>
  <si>
    <t>Q:LAB1. To what extent do you agree or disagree that Andy Burnham…
 …is decisive</t>
  </si>
  <si>
    <t>Q:LAB1. To what extent do you agree or disagree that Andy Burnham…
 …is in touch with ordinary people</t>
  </si>
  <si>
    <t>Q:LAB1. To what extent do you agree or disagree that Andy Burnham…
 …represents what most people think</t>
  </si>
  <si>
    <t>Q:LAB1. To what extent do you agree or disagree that Andy Burnham…
 …has similar views to my own</t>
  </si>
  <si>
    <t>Q:LAB1. To what extent do you agree or disagree that Andy Burnham…
 …has the nation’s best interests at heart</t>
  </si>
  <si>
    <t>Q:LAB1. To what extent do you agree or disagree that Andy Burnham…
 …is a strong leader</t>
  </si>
  <si>
    <t>Q:LAB1. To what extent do you agree or disagree that Andy Burnham…
 …is able to get things done</t>
  </si>
  <si>
    <t>Q:LAB1. To what extent do you agree or disagree that Andy Burnham…
 …is able to stand up for Britain’s interests abroad</t>
  </si>
  <si>
    <t>Q:LAB1. To what extent do you agree or disagree that Andy Burnham…
 …sticks to his principles rather than just saying what people want to hear</t>
  </si>
  <si>
    <t>Q:LAB1. To what extent do you agree or disagree that Andy Burnham…
 …is trustworthy</t>
  </si>
  <si>
    <t>Q:LAB1. To what extent do you agree or disagree that Andy Burnham…
 …is brave</t>
  </si>
  <si>
    <t>Q:LAB1. To what extent do you agree or disagree that Andy Burnham…
 …can be trusted to take big decisions</t>
  </si>
  <si>
    <t>Q:LAB1. To what extent do you agree or disagree that Andy Burnham…
 …is competent</t>
  </si>
  <si>
    <t>Q:LAB1. To what extent do you agree or disagree that Andy Burnham…
 …is likeable</t>
  </si>
  <si>
    <t>Q:LAB1. To what extent do you agree or disagree that Andy Burnham…
 ...looks like a Prime Minister in waiting</t>
  </si>
  <si>
    <t>Q:LAB2. Who do you think is better placed to improve economic opportunities in your area, such as creating good jobs, attracting investment, and supporting local businesses?</t>
  </si>
  <si>
    <t>Local mayors and councils</t>
  </si>
  <si>
    <t>National government</t>
  </si>
  <si>
    <t>Q:LAB3. Keir Starmer has announced he will be standing down as Labour leader. So far, Andy Burnham is the only person to put himself forward to replace him.In a speech on Monday, Andy Burnham outlined his vision for the UK if he were to become Prime Minister. From what you have heard, do you think overall the speech was a good or bad speech?</t>
  </si>
  <si>
    <t>Very good speech</t>
  </si>
  <si>
    <t>Quite a good speech</t>
  </si>
  <si>
    <t>Quite a bad speech</t>
  </si>
  <si>
    <t>Very bad speech</t>
  </si>
  <si>
    <t>N/A - Not heard anything about this before today</t>
  </si>
  <si>
    <t>NET: Good speech</t>
  </si>
  <si>
    <t>NET: Bad speech</t>
  </si>
  <si>
    <t>Q:LAB4. From what you have heard, do you think Andy Burnham has the right or wrong ideas for the UK’s future?</t>
  </si>
  <si>
    <t>Definitely the right ideas</t>
  </si>
  <si>
    <t>Probably the right ideas</t>
  </si>
  <si>
    <t>Probably the wrong ideas</t>
  </si>
  <si>
    <t>Definitely the wrong ideas</t>
  </si>
  <si>
    <t>N/A - I have not heard any of his ideas</t>
  </si>
  <si>
    <t>NET: The right ideas</t>
  </si>
  <si>
    <t>NET: The wrong ideas</t>
  </si>
  <si>
    <t>Q:LAB5. Thinking about the following proposals made by Andy Burnham is his speech on Monday, do you think each would be a good idea or a bad idea for the UK?</t>
  </si>
  <si>
    <t>Giving local councils and regional mayors more power to make decisions, instead of decisions being made in Whitehall.</t>
  </si>
  <si>
    <t>Moving some government departments and senior civil servants out of London to a new government hub in Manchester.</t>
  </si>
  <si>
    <t>Prioritising economic growth across all parts of the UK, rather than concentrating investment in London and the South East.</t>
  </si>
  <si>
    <t>Using government contracts to buy more goods and services from British businesses.</t>
  </si>
  <si>
    <t>Building large numbers of new council homes to help make housing more affordable.</t>
  </si>
  <si>
    <t>Giving local areas greater control over services such as transport, housing, energy and employment support.</t>
  </si>
  <si>
    <t>Making technical and vocational qualifications equally as valued as university degrees.</t>
  </si>
  <si>
    <t>Investing more in high streets, transport and infrastructure in struggling towns, coastal communities and rural areas.</t>
  </si>
  <si>
    <t>Changing business rates to support pubs and high street businesses.</t>
  </si>
  <si>
    <t>Very good idea</t>
  </si>
  <si>
    <t>Fairly good idea</t>
  </si>
  <si>
    <t>Neither a good nor a bad idea</t>
  </si>
  <si>
    <t>Fairly bad idea</t>
  </si>
  <si>
    <t>Very bad idea</t>
  </si>
  <si>
    <t>NET: Good idea</t>
  </si>
  <si>
    <t>NET: Bad idea</t>
  </si>
  <si>
    <t>Q:LAB5. Thinking about the following proposals made by Andy Burnham is his speech on Monday, do you think each would be a good idea or a bad idea for the UK?
 Giving local councils and regional mayors more power to make decisions, instead of decisions being made in Whitehall.</t>
  </si>
  <si>
    <t>Q:LAB5. Thinking about the following proposals made by Andy Burnham is his speech on Monday, do you think each would be a good idea or a bad idea for the UK?
 Moving some government departments and senior civil servants out of London to a new government hub in Manchester.</t>
  </si>
  <si>
    <t>Q:LAB5. Thinking about the following proposals made by Andy Burnham is his speech on Monday, do you think each would be a good idea or a bad idea for the UK?
 Prioritising economic growth across all parts of the UK, rather than concentrating investment in London and the South East.</t>
  </si>
  <si>
    <t>Q:LAB5. Thinking about the following proposals made by Andy Burnham is his speech on Monday, do you think each would be a good idea or a bad idea for the UK?
 Using government contracts to buy more goods and services from British businesses.</t>
  </si>
  <si>
    <t>Q:LAB5. Thinking about the following proposals made by Andy Burnham is his speech on Monday, do you think each would be a good idea or a bad idea for the UK?
 Building large numbers of new council homes to help make housing more affordable.</t>
  </si>
  <si>
    <t>Q:LAB5. Thinking about the following proposals made by Andy Burnham is his speech on Monday, do you think each would be a good idea or a bad idea for the UK?
 Giving local areas greater control over services such as transport, housing, energy and employment support.</t>
  </si>
  <si>
    <t>Q:LAB5. Thinking about the following proposals made by Andy Burnham is his speech on Monday, do you think each would be a good idea or a bad idea for the UK?
 Making technical and vocational qualifications equally as valued as university degrees.</t>
  </si>
  <si>
    <t>Q:LAB5. Thinking about the following proposals made by Andy Burnham is his speech on Monday, do you think each would be a good idea or a bad idea for the UK?
 Investing more in high streets, transport and infrastructure in struggling towns, coastal communities and rural areas.</t>
  </si>
  <si>
    <t>Q:LAB5. Thinking about the following proposals made by Andy Burnham is his speech on Monday, do you think each would be a good idea or a bad idea for the UK?
 Changing business rates to support pubs and high street businesses.</t>
  </si>
  <si>
    <t>Q:LAB6. It has been reported that the Home Office is attempting to use three more military sites to house thousands of asylum seekers as the government seeks to move people out of hotels.To what extent do you support or oppose this policy of using military sites to move asylum seekers out of hotels?</t>
  </si>
  <si>
    <t>Strongly support</t>
  </si>
  <si>
    <t>Somewhat support</t>
  </si>
  <si>
    <t>Neither support nor oppose</t>
  </si>
  <si>
    <t>Somewhat oppose</t>
  </si>
  <si>
    <t>Strongly oppose</t>
  </si>
  <si>
    <t>Don’t know / not sure</t>
  </si>
  <si>
    <t>NET: Support</t>
  </si>
  <si>
    <t>NET: Oppose</t>
  </si>
  <si>
    <t>Q:DF1. On Tuesday 30th June 2026, the government announced an additional £15 billion of defence investment, taking defence and national security spending to almost £80 billion by 2029.Do you think this increase in defence spending is…</t>
  </si>
  <si>
    <t>Too high</t>
  </si>
  <si>
    <t>About right</t>
  </si>
  <si>
    <t>Too low</t>
  </si>
  <si>
    <t>Q:DF2. The government has said some planned road and energy projects will be cancelled or delayed to help fund the defence investment plan. Do you think this is the right or wrong approach?</t>
  </si>
  <si>
    <t>Definitely right</t>
  </si>
  <si>
    <t>Probably right</t>
  </si>
  <si>
    <t>Probably wrong</t>
  </si>
  <si>
    <t>Definitely wrong</t>
  </si>
  <si>
    <t>NET: Right</t>
  </si>
  <si>
    <t>NET: Wrong</t>
  </si>
  <si>
    <t>Q:DF3. The government has announced major investments across defence, including nuclear submarines, fighter jets, drones, missile stockpiles and cyber capabilities.Which one of the following, if any, do you think should be the highest priority for defence investment?</t>
  </si>
  <si>
    <t>Cyber security and AI capabilities</t>
  </si>
  <si>
    <t>Drones and autonomous systems</t>
  </si>
  <si>
    <t>Military personnel and recruitment</t>
  </si>
  <si>
    <t>Nuclear deterrent and submarines</t>
  </si>
  <si>
    <t>Fighter jets and air power</t>
  </si>
  <si>
    <t>Missiles and weapons stockpiles</t>
  </si>
  <si>
    <t>Other (please specify)</t>
  </si>
  <si>
    <t>None of the above</t>
  </si>
  <si>
    <t>Q:DF4. Thinking about the government’s plan to increase defence spending, which of the following, if any, comes closest to your view?</t>
  </si>
  <si>
    <t>This is mainly a response to growing security threats facing the UK</t>
  </si>
  <si>
    <t>This is mainly driven by the UK’s commitments to NATO and its allies</t>
  </si>
  <si>
    <t>This is mainly intended to strengthen the government’s political position in the UK</t>
  </si>
  <si>
    <t>This is driven equally by a combination of these factors</t>
  </si>
  <si>
    <t>Q:DF5. Based on what you have seen or heard about the government’s defence investment plan, do you think it will make the UK more or less safe, or make no difference?</t>
  </si>
  <si>
    <t>Much safer</t>
  </si>
  <si>
    <t>Slightly safer</t>
  </si>
  <si>
    <t>Make no difference</t>
  </si>
  <si>
    <t>Slightly less safe</t>
  </si>
  <si>
    <t>Much less safe</t>
  </si>
  <si>
    <t>NET: Safer</t>
  </si>
  <si>
    <t>NET: Less safe</t>
  </si>
  <si>
    <t>Q:PC1. How much have you seen or heard about the following in the past week?</t>
  </si>
  <si>
    <t>Andy Burnham’s speech setting out his vision for the UK if he becomes Prime Minister</t>
  </si>
  <si>
    <t>The 2026 FIFA World Cup</t>
  </si>
  <si>
    <t>Love Island UK</t>
  </si>
  <si>
    <t>The earthquake in Venezuela</t>
  </si>
  <si>
    <t>The start of the Wimbledon tournament</t>
  </si>
  <si>
    <t>The UK recorded its hottest ever June temperature</t>
  </si>
  <si>
    <t>Reported proposal to involve the public in asylum appeal decisions</t>
  </si>
  <si>
    <t>King Charles reveals his personal tax bill</t>
  </si>
  <si>
    <t>Harry styles 12 day residency at Wembley Stadium</t>
  </si>
  <si>
    <t>Bad Bunny plays two days of sold out gigs in London</t>
  </si>
  <si>
    <t>Government inquiry finds education system failing white working-class children and sets out plans for reform</t>
  </si>
  <si>
    <t>Home Office plan to use more military bases to house asylum seekers</t>
  </si>
  <si>
    <t>Speculation on who Andy Burhnam would appoint as Chancellor of the Exchequer</t>
  </si>
  <si>
    <t>Heard a lot</t>
  </si>
  <si>
    <t>Heard a little</t>
  </si>
  <si>
    <t>Not really heard anything</t>
  </si>
  <si>
    <t>NET: Heard</t>
  </si>
  <si>
    <t>Q:PC1. How much have you seen or heard about the following in the past week?
 Andy Burnham’s speech setting out his vision for the UK if he becomes Prime Minister</t>
  </si>
  <si>
    <t>Q:PC1. How much have you seen or heard about the following in the past week?
 The 2026 FIFA World Cup</t>
  </si>
  <si>
    <t>Q:PC1. How much have you seen or heard about the following in the past week?
 Love Island UK</t>
  </si>
  <si>
    <t>Q:PC1. How much have you seen or heard about the following in the past week?
 The earthquake in Venezuela</t>
  </si>
  <si>
    <t>Q:PC1. How much have you seen or heard about the following in the past week?
 The start of the Wimbledon tournament</t>
  </si>
  <si>
    <t>Q:PC1. How much have you seen or heard about the following in the past week?
 The UK recorded its hottest ever June temperature</t>
  </si>
  <si>
    <t>Q:PC1. How much have you seen or heard about the following in the past week?
 Reported proposal to involve the public in asylum appeal decisions</t>
  </si>
  <si>
    <t>Q:PC1. How much have you seen or heard about the following in the past week?
 King Charles reveals his personal tax bill</t>
  </si>
  <si>
    <t>Q:PC1. How much have you seen or heard about the following in the past week?
 Harry styles 12 day residency at Wembley Stadium</t>
  </si>
  <si>
    <t>Q:PC1. How much have you seen or heard about the following in the past week?
 Bad Bunny plays two days of sold out gigs in London</t>
  </si>
  <si>
    <t>Q:PC1. How much have you seen or heard about the following in the past week?
 Government inquiry finds education system failing white working-class children and sets out plans for reform</t>
  </si>
  <si>
    <t>Q:PC1. How much have you seen or heard about the following in the past week?
 Home Office plan to use more military bases to house asylum seekers</t>
  </si>
  <si>
    <t>Q:PC1. How much have you seen or heard about the following in the past week?
 Speculation on who Andy Burhnam would appoint as Chancellor of the Exchequer</t>
  </si>
  <si>
    <t>CLIENT NAME</t>
  </si>
  <si>
    <t>PROJECT NAME</t>
  </si>
  <si>
    <t>Contents</t>
  </si>
  <si>
    <t>The following tables represent the results of research conducted by Opinium. If the base is not otherwise specified, then the results in that table reflect the full sample.</t>
  </si>
  <si>
    <t>RESEARCH OVERVIEW</t>
  </si>
  <si>
    <t xml:space="preserve">PROJECT NUMBER </t>
  </si>
  <si>
    <t>FIELD DATES</t>
  </si>
  <si>
    <t>PROJECT MANAGER EMAIL</t>
  </si>
  <si>
    <t>WEIGHTING</t>
  </si>
  <si>
    <t>SAMPLE</t>
  </si>
  <si>
    <t>In instances where the base size falls below 50 respondents, figures should be seen as indicative only. We advise against using these figures when reporting, unless appropriate caveats are provided.</t>
  </si>
  <si>
    <t>Opinium Research is a member of the British Polling Council and abides by its rules. Under these rules we are required, when requested, to make information available from survey results that have entered the public domain. These include, but are not limited to, the name of commissioning client, fieldwork dates, methodology, size and composition of sample, and data tables showing the text of the questions asked, the order in which they were asked and the answers given to them. This does not apply to research not used for public domain purposes such as internal research to inform communications or strategy.</t>
  </si>
  <si>
    <t>Return to index</t>
  </si>
  <si>
    <t>HeadlineVI</t>
  </si>
  <si>
    <t>Base: All who might vote and giving consent (Unweighted)</t>
  </si>
  <si>
    <t>Base: All who might vote and giving consent (Weighted)</t>
  </si>
  <si>
    <t>V003</t>
  </si>
  <si>
    <t>If there were a general election tomorrow, for which party would you vote?</t>
  </si>
  <si>
    <t>Base: All GB respondents (Unweighted)</t>
  </si>
  <si>
    <t>Base: All GB respondents (Weighted)</t>
  </si>
  <si>
    <t>Summary V006</t>
  </si>
  <si>
    <t>To what extent do you approve or disapprove of…</t>
  </si>
  <si>
    <t>V006</t>
  </si>
  <si>
    <t>To what extent do you approve or disapprove of…
 The way Keir Starmer is handling his job as Prime Minister</t>
  </si>
  <si>
    <t>V006 (2)</t>
  </si>
  <si>
    <t>To what extent do you approve or disapprove of…
 The way Kemi Badenoch is handling her job as leader of the Conservative Party</t>
  </si>
  <si>
    <t>V006 (3)</t>
  </si>
  <si>
    <t>To what extent do you approve or disapprove of…
 The way Ed Davey is handling his job as leader of the Liberal Democrats</t>
  </si>
  <si>
    <t>V006 (4)</t>
  </si>
  <si>
    <t>To what extent do you approve or disapprove of…
 The way Nigel Farage is handling his job as leader of Reform UK</t>
  </si>
  <si>
    <t>V006 (5)</t>
  </si>
  <si>
    <t>To what extent do you approve or disapprove of…
 The way Rachel Reeves is handling her job as Chancellor of the Exchequer</t>
  </si>
  <si>
    <t>V006 (6)</t>
  </si>
  <si>
    <t>To what extent do you approve or disapprove of…
 The way Zack Polanski is handling his job as leader of the Green Party of England and Wales</t>
  </si>
  <si>
    <t>V006 (7)</t>
  </si>
  <si>
    <t>To what extent do you approve or disapprove of…
 Andy Burnham</t>
  </si>
  <si>
    <t>V007</t>
  </si>
  <si>
    <t>Which, if any, of the following people do you think would be the best prime minister?</t>
  </si>
  <si>
    <t>V007_KF</t>
  </si>
  <si>
    <t>PSF1</t>
  </si>
  <si>
    <t>What is the best way to describe your current financial situation?</t>
  </si>
  <si>
    <t>Summary V203</t>
  </si>
  <si>
    <t>Over the next 12 months, do you expect the following to get better or worse?</t>
  </si>
  <si>
    <t>V203</t>
  </si>
  <si>
    <t>Over the next 12 months, do you expect the following to get better or worse?
 State of the UK economy</t>
  </si>
  <si>
    <t>V203 (2)</t>
  </si>
  <si>
    <t>Over the next 12 months, do you expect the following to get better or worse?
 Your personal finances</t>
  </si>
  <si>
    <t>Summary CL</t>
  </si>
  <si>
    <t>Do you think each of the following have gone up or gone down over the past 12 months?</t>
  </si>
  <si>
    <t>CL</t>
  </si>
  <si>
    <t>Do you think each of the following have gone up or gone down over the past 12 months?
 The overall cost of living</t>
  </si>
  <si>
    <t>CL (2)</t>
  </si>
  <si>
    <t>Do you think each of the following have gone up or gone down over the past 12 months?
 The cost of your energy bills</t>
  </si>
  <si>
    <t>CL (3)</t>
  </si>
  <si>
    <t>Do you think each of the following have gone up or gone down over the past 12 months?
 The cost of your groceries</t>
  </si>
  <si>
    <t>CL (4)</t>
  </si>
  <si>
    <t>Do you think each of the following have gone up or gone down over the past 12 months?
 Council tax</t>
  </si>
  <si>
    <t>Summary ECON1</t>
  </si>
  <si>
    <t>And which government do you think would be best at handling…?</t>
  </si>
  <si>
    <t>ECON1</t>
  </si>
  <si>
    <t>And which government do you think would be best at handling…?
 Spending government money efficiently</t>
  </si>
  <si>
    <t>ECON1 (2)</t>
  </si>
  <si>
    <t>And which government do you think would be best at handling…?
 Running the economy</t>
  </si>
  <si>
    <t>ECON1 (3)</t>
  </si>
  <si>
    <t>And which government do you think would be best at handling…?
 Improving your financial situation</t>
  </si>
  <si>
    <t>ECON1 (4)</t>
  </si>
  <si>
    <t>And which government do you think would be best at handling…?
 Bringing down the national debt and deficit</t>
  </si>
  <si>
    <t>ECON1 (5)</t>
  </si>
  <si>
    <t>And which government do you think would be best at handling…?
 Improving public services</t>
  </si>
  <si>
    <t>ECON1 (6)</t>
  </si>
  <si>
    <t>And which government do you think would be best at handling…?
 Setting tax levels</t>
  </si>
  <si>
    <t>Summary LAB1</t>
  </si>
  <si>
    <t>To what extent do you agree or disagree that Andy Burnham…</t>
  </si>
  <si>
    <t>LAB1</t>
  </si>
  <si>
    <t>To what extent do you agree or disagree that Andy Burnham…
 …is decisive</t>
  </si>
  <si>
    <t>LAB1 (2)</t>
  </si>
  <si>
    <t>To what extent do you agree or disagree that Andy Burnham…
 …is in touch with ordinary people</t>
  </si>
  <si>
    <t>LAB1 (3)</t>
  </si>
  <si>
    <t>To what extent do you agree or disagree that Andy Burnham…
 …represents what most people think</t>
  </si>
  <si>
    <t>LAB1 (4)</t>
  </si>
  <si>
    <t>To what extent do you agree or disagree that Andy Burnham…
 …has similar views to my own</t>
  </si>
  <si>
    <t>LAB1 (5)</t>
  </si>
  <si>
    <t>To what extent do you agree or disagree that Andy Burnham…
 …has the nation’s best interests at heart</t>
  </si>
  <si>
    <t>LAB1 (6)</t>
  </si>
  <si>
    <t>To what extent do you agree or disagree that Andy Burnham…
 …is a strong leader</t>
  </si>
  <si>
    <t>LAB1 (7)</t>
  </si>
  <si>
    <t>To what extent do you agree or disagree that Andy Burnham…
 …is able to get things done</t>
  </si>
  <si>
    <t>LAB1 (8)</t>
  </si>
  <si>
    <t>To what extent do you agree or disagree that Andy Burnham…
 …is able to stand up for Britain’s interests abroad</t>
  </si>
  <si>
    <t>LAB1 (9)</t>
  </si>
  <si>
    <t>To what extent do you agree or disagree that Andy Burnham…
 …sticks to his principles rather than just saying what people want to hear</t>
  </si>
  <si>
    <t>LAB1 (10)</t>
  </si>
  <si>
    <t>To what extent do you agree or disagree that Andy Burnham…
 …is trustworthy</t>
  </si>
  <si>
    <t>LAB1 (11)</t>
  </si>
  <si>
    <t>To what extent do you agree or disagree that Andy Burnham…
 …is brave</t>
  </si>
  <si>
    <t>LAB1 (12)</t>
  </si>
  <si>
    <t>To what extent do you agree or disagree that Andy Burnham…
 …can be trusted to take big decisions</t>
  </si>
  <si>
    <t>LAB1 (13)</t>
  </si>
  <si>
    <t>To what extent do you agree or disagree that Andy Burnham…
 …is competent</t>
  </si>
  <si>
    <t>LAB1 (14)</t>
  </si>
  <si>
    <t>To what extent do you agree or disagree that Andy Burnham…
 …is likeable</t>
  </si>
  <si>
    <t>LAB1 (15)</t>
  </si>
  <si>
    <t>To what extent do you agree or disagree that Andy Burnham…
 ...looks like a Prime Minister in waiting</t>
  </si>
  <si>
    <t>Base: All respondents (Unweighted)</t>
  </si>
  <si>
    <t>Base: All respondents (Weighted)</t>
  </si>
  <si>
    <t>LAB2</t>
  </si>
  <si>
    <t>Who do you think is better placed to improve economic opportunities in your area, such as creating good jobs, attracting investment, and supporting local businesses?</t>
  </si>
  <si>
    <t>LAB3</t>
  </si>
  <si>
    <t>Keir Starmer has announced he will be standing down as Labour leader. So far, Andy Burnham is the only person to put himself forward to replace him.In a speech on Monday, Andy Burnham outlined his vision for the UK if he were to become Prime Minister. From what you have heard, do you think overall the speech was a good or bad speech?</t>
  </si>
  <si>
    <t>LAB4</t>
  </si>
  <si>
    <t>From what you have heard, do you think Andy Burnham has the right or wrong ideas for the UK’s future?</t>
  </si>
  <si>
    <t>Summary LAB5</t>
  </si>
  <si>
    <t>Thinking about the following proposals made by Andy Burnham is his speech on Monday, do you think each would be a good idea or a bad idea for the UK?</t>
  </si>
  <si>
    <t>LAB5</t>
  </si>
  <si>
    <t>Thinking about the following proposals made by Andy Burnham is his speech on Monday, do you think each would be a good idea or a bad idea for the UK?
 Giving local councils and regional mayors more power to make decisions, instead of decisions being made in Whitehall.</t>
  </si>
  <si>
    <t>LAB5 (2)</t>
  </si>
  <si>
    <t>Thinking about the following proposals made by Andy Burnham is his speech on Monday, do you think each would be a good idea or a bad idea for the UK?
 Moving some government departments and senior civil servants out of London to a new government hub in Manchester.</t>
  </si>
  <si>
    <t>LAB5 (3)</t>
  </si>
  <si>
    <t>Thinking about the following proposals made by Andy Burnham is his speech on Monday, do you think each would be a good idea or a bad idea for the UK?
 Prioritising economic growth across all parts of the UK, rather than concentrating investment in London and the South East.</t>
  </si>
  <si>
    <t>LAB5 (4)</t>
  </si>
  <si>
    <t>Thinking about the following proposals made by Andy Burnham is his speech on Monday, do you think each would be a good idea or a bad idea for the UK?
 Using government contracts to buy more goods and services from British businesses.</t>
  </si>
  <si>
    <t>LAB5 (5)</t>
  </si>
  <si>
    <t>Thinking about the following proposals made by Andy Burnham is his speech on Monday, do you think each would be a good idea or a bad idea for the UK?
 Building large numbers of new council homes to help make housing more affordable.</t>
  </si>
  <si>
    <t>LAB5 (6)</t>
  </si>
  <si>
    <t>Thinking about the following proposals made by Andy Burnham is his speech on Monday, do you think each would be a good idea or a bad idea for the UK?
 Giving local areas greater control over services such as transport, housing, energy and employment support.</t>
  </si>
  <si>
    <t>LAB5 (7)</t>
  </si>
  <si>
    <t>Thinking about the following proposals made by Andy Burnham is his speech on Monday, do you think each would be a good idea or a bad idea for the UK?
 Making technical and vocational qualifications equally as valued as university degrees.</t>
  </si>
  <si>
    <t>LAB5 (8)</t>
  </si>
  <si>
    <t>Thinking about the following proposals made by Andy Burnham is his speech on Monday, do you think each would be a good idea or a bad idea for the UK?
 Investing more in high streets, transport and infrastructure in struggling towns, coastal communities and rural areas.</t>
  </si>
  <si>
    <t>LAB5 (9)</t>
  </si>
  <si>
    <t>Thinking about the following proposals made by Andy Burnham is his speech on Monday, do you think each would be a good idea or a bad idea for the UK?
 Changing business rates to support pubs and high street businesses.</t>
  </si>
  <si>
    <t>LAB6</t>
  </si>
  <si>
    <t>It has been reported that the Home Office is attempting to use three more military sites to house thousands of asylum seekers as the government seeks to move people out of hotels.To what extent do you support or oppose this policy of using military sites to move asylum seekers out of hotels?</t>
  </si>
  <si>
    <t>DF1</t>
  </si>
  <si>
    <t>On Tuesday 30th June 2026, the government announced an additional £15 billion of defence investment, taking defence and national security spending to almost £80 billion by 2029.Do you think this increase in defence spending is…</t>
  </si>
  <si>
    <t>DF2</t>
  </si>
  <si>
    <t>The government has said some planned road and energy projects will be cancelled or delayed to help fund the defence investment plan. Do you think this is the right or wrong approach?</t>
  </si>
  <si>
    <t>DF3</t>
  </si>
  <si>
    <t>The government has announced major investments across defence, including nuclear submarines, fighter jets, drones, missile stockpiles and cyber capabilities.Which one of the following, if any, do you think should be the highest priority for defence investment?</t>
  </si>
  <si>
    <t>DF4</t>
  </si>
  <si>
    <t>Thinking about the government’s plan to increase defence spending, which of the following, if any, comes closest to your view?</t>
  </si>
  <si>
    <t>DF5</t>
  </si>
  <si>
    <t>Based on what you have seen or heard about the government’s defence investment plan, do you think it will make the UK more or less safe, or make no difference?</t>
  </si>
  <si>
    <t>Summary PC1</t>
  </si>
  <si>
    <t>How much have you seen or heard about the following in the past week?</t>
  </si>
  <si>
    <t>PC1</t>
  </si>
  <si>
    <t>How much have you seen or heard about the following in the past week?
 Andy Burnham’s speech setting out his vision for the UK if he becomes Prime Minister</t>
  </si>
  <si>
    <t>PC1 (2)</t>
  </si>
  <si>
    <t>How much have you seen or heard about the following in the past week?
 The 2026 FIFA World Cup</t>
  </si>
  <si>
    <t>PC1 (3)</t>
  </si>
  <si>
    <t>How much have you seen or heard about the following in the past week?
 Love Island UK</t>
  </si>
  <si>
    <t>PC1 (4)</t>
  </si>
  <si>
    <t>How much have you seen or heard about the following in the past week?
 The earthquake in Venezuela</t>
  </si>
  <si>
    <t>PC1 (5)</t>
  </si>
  <si>
    <t>How much have you seen or heard about the following in the past week?
 The start of the Wimbledon tournament</t>
  </si>
  <si>
    <t>PC1 (6)</t>
  </si>
  <si>
    <t>How much have you seen or heard about the following in the past week?
 The UK recorded its hottest ever June temperature</t>
  </si>
  <si>
    <t>PC1 (7)</t>
  </si>
  <si>
    <t>How much have you seen or heard about the following in the past week?
 Reported proposal to involve the public in asylum appeal decisions</t>
  </si>
  <si>
    <t>PC1 (8)</t>
  </si>
  <si>
    <t>How much have you seen or heard about the following in the past week?
 King Charles reveals his personal tax bill</t>
  </si>
  <si>
    <t>PC1 (9)</t>
  </si>
  <si>
    <t>How much have you seen or heard about the following in the past week?
 Harry styles 12 day residency at Wembley Stadium</t>
  </si>
  <si>
    <t>PC1 (10)</t>
  </si>
  <si>
    <t>How much have you seen or heard about the following in the past week?
 Bad Bunny plays two days of sold out gigs in London</t>
  </si>
  <si>
    <t>PC1 (11)</t>
  </si>
  <si>
    <t>How much have you seen or heard about the following in the past week?
 Government inquiry finds education system failing white working-class children and sets out plans for reform</t>
  </si>
  <si>
    <t>PC1 (12)</t>
  </si>
  <si>
    <t>How much have you seen or heard about the following in the past week?
 Home Office plan to use more military bases to house asylum seekers</t>
  </si>
  <si>
    <t>PC1 (13)</t>
  </si>
  <si>
    <t>How much have you seen or heard about the following in the past week?
 Speculation on who Andy Burhnam would appoint as Chancellor of the Exchequer</t>
  </si>
  <si>
    <t>VI 01 07 2026</t>
  </si>
  <si>
    <t>Opinium / Observer</t>
  </si>
  <si>
    <t>1st - 3rd July 2026</t>
  </si>
  <si>
    <t>politicalsocial@opinium.com</t>
  </si>
  <si>
    <t>Weighted to nationally and politically representative criteria</t>
  </si>
  <si>
    <t>2,050 UK adults aged 18+</t>
  </si>
  <si>
    <t>Base: All giving voting intention (Unweighted)</t>
  </si>
  <si>
    <t>Base: All giving voting intention (Weighted)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F800]dddd\,\ mmmm\ dd\,\ yyyy"/>
  </numFmts>
  <fonts count="33" x14ac:knownFonts="1">
    <font>
      <sz val="10"/>
      <color rgb="FF5B645F"/>
      <name val="Arial"/>
      <family val="2"/>
    </font>
    <font>
      <sz val="11"/>
      <color theme="1"/>
      <name val="Arial"/>
      <family val="2"/>
      <scheme val="minor"/>
    </font>
    <font>
      <b/>
      <sz val="10"/>
      <color rgb="FF5B645F"/>
      <name val="Arial"/>
      <family val="2"/>
    </font>
    <font>
      <b/>
      <sz val="12"/>
      <color theme="0"/>
      <name val="Century Gothic"/>
      <family val="2"/>
    </font>
    <font>
      <b/>
      <sz val="10"/>
      <color rgb="FF5B645F"/>
      <name val="Century Gothic"/>
      <family val="2"/>
      <scheme val="major"/>
    </font>
    <font>
      <sz val="10"/>
      <color rgb="FF5B645F"/>
      <name val="Arial"/>
      <family val="2"/>
    </font>
    <font>
      <sz val="9"/>
      <color rgb="FF5B645F"/>
      <name val="Arial"/>
      <family val="2"/>
    </font>
    <font>
      <sz val="10"/>
      <color rgb="FF9BA49F"/>
      <name val="Arial"/>
      <family val="2"/>
    </font>
    <font>
      <u/>
      <sz val="10"/>
      <color rgb="FFFC6AC8"/>
      <name val="Arial"/>
      <family val="2"/>
    </font>
    <font>
      <b/>
      <sz val="10"/>
      <color theme="0"/>
      <name val="Arial"/>
      <family val="2"/>
    </font>
    <font>
      <b/>
      <sz val="11"/>
      <color theme="3"/>
      <name val="Arial"/>
      <family val="2"/>
      <scheme val="minor"/>
    </font>
    <font>
      <sz val="11"/>
      <color theme="0"/>
      <name val="Arial"/>
      <family val="2"/>
      <scheme val="minor"/>
    </font>
    <font>
      <sz val="11"/>
      <name val="Calibri"/>
      <family val="2"/>
    </font>
    <font>
      <sz val="11"/>
      <name val="Arial"/>
      <family val="2"/>
      <scheme val="minor"/>
    </font>
    <font>
      <b/>
      <sz val="14"/>
      <color theme="0"/>
      <name val="Century Gothic"/>
      <family val="2"/>
      <scheme val="major"/>
    </font>
    <font>
      <b/>
      <sz val="14"/>
      <color theme="0"/>
      <name val="Arial"/>
      <family val="2"/>
      <scheme val="minor"/>
    </font>
    <font>
      <sz val="10"/>
      <color theme="1"/>
      <name val="Arial"/>
      <family val="2"/>
      <scheme val="minor"/>
    </font>
    <font>
      <b/>
      <sz val="16"/>
      <color theme="0"/>
      <name val="Century Gothic"/>
      <family val="2"/>
      <scheme val="major"/>
    </font>
    <font>
      <b/>
      <sz val="16"/>
      <color theme="0"/>
      <name val="Arial"/>
      <family val="2"/>
      <scheme val="minor"/>
    </font>
    <font>
      <sz val="10"/>
      <name val="Arial"/>
      <family val="2"/>
      <scheme val="minor"/>
    </font>
    <font>
      <sz val="10"/>
      <name val="Arial"/>
      <family val="2"/>
    </font>
    <font>
      <sz val="11"/>
      <color theme="5"/>
      <name val="Arial"/>
      <family val="2"/>
      <scheme val="minor"/>
    </font>
    <font>
      <sz val="11"/>
      <color rgb="FF5B645F"/>
      <name val="Arial"/>
      <family val="2"/>
      <scheme val="minor"/>
    </font>
    <font>
      <sz val="10"/>
      <color rgb="FF5B645F"/>
      <name val="Arial"/>
      <family val="2"/>
      <scheme val="minor"/>
    </font>
    <font>
      <b/>
      <sz val="12"/>
      <color theme="4"/>
      <name val="Century Gothic"/>
      <family val="2"/>
      <scheme val="major"/>
    </font>
    <font>
      <b/>
      <sz val="10"/>
      <color theme="1"/>
      <name val="Arial"/>
      <family val="2"/>
      <scheme val="minor"/>
    </font>
    <font>
      <sz val="10"/>
      <color theme="9"/>
      <name val="Arial"/>
      <family val="2"/>
      <scheme val="minor"/>
    </font>
    <font>
      <b/>
      <sz val="10"/>
      <color rgb="FF5B645F"/>
      <name val="Arial"/>
      <family val="2"/>
      <scheme val="minor"/>
    </font>
    <font>
      <u/>
      <sz val="10"/>
      <color theme="10"/>
      <name val="Arial"/>
      <family val="2"/>
      <scheme val="minor"/>
    </font>
    <font>
      <u/>
      <sz val="10"/>
      <color theme="9"/>
      <name val="Arial"/>
      <family val="2"/>
      <scheme val="minor"/>
    </font>
    <font>
      <b/>
      <sz val="11"/>
      <color rgb="FF5B645F"/>
      <name val="Arial"/>
      <family val="2"/>
      <scheme val="minor"/>
    </font>
    <font>
      <sz val="8"/>
      <color theme="1"/>
      <name val="Arial"/>
      <family val="2"/>
      <scheme val="minor"/>
    </font>
    <font>
      <b/>
      <sz val="9"/>
      <color rgb="FF5B645F"/>
      <name val="Arial"/>
      <family val="2"/>
    </font>
  </fonts>
  <fills count="10">
    <fill>
      <patternFill patternType="none"/>
    </fill>
    <fill>
      <patternFill patternType="gray125"/>
    </fill>
    <fill>
      <patternFill patternType="solid">
        <fgColor rgb="FF00BCF2"/>
        <bgColor indexed="64"/>
      </patternFill>
    </fill>
    <fill>
      <patternFill patternType="solid">
        <fgColor theme="1"/>
        <bgColor indexed="64"/>
      </patternFill>
    </fill>
    <fill>
      <patternFill patternType="solid">
        <fgColor theme="0"/>
        <bgColor indexed="64"/>
      </patternFill>
    </fill>
    <fill>
      <patternFill patternType="solid">
        <fgColor theme="5"/>
        <bgColor indexed="64"/>
      </patternFill>
    </fill>
    <fill>
      <patternFill patternType="solid">
        <fgColor theme="4"/>
        <bgColor indexed="64"/>
      </patternFill>
    </fill>
    <fill>
      <patternFill patternType="solid">
        <fgColor theme="5" tint="0.39997558519241921"/>
        <bgColor indexed="64"/>
      </patternFill>
    </fill>
    <fill>
      <patternFill patternType="solid">
        <fgColor theme="2" tint="-4.9989318521683403E-2"/>
        <bgColor indexed="64"/>
      </patternFill>
    </fill>
    <fill>
      <patternFill patternType="solid">
        <fgColor rgb="FFF2F2F2"/>
        <bgColor indexed="64"/>
      </patternFill>
    </fill>
  </fills>
  <borders count="15">
    <border>
      <left/>
      <right/>
      <top/>
      <bottom/>
      <diagonal/>
    </border>
    <border>
      <left/>
      <right/>
      <top/>
      <bottom style="thick">
        <color theme="4"/>
      </bottom>
      <diagonal/>
    </border>
    <border>
      <left style="thin">
        <color rgb="FFBFBFBF"/>
      </left>
      <right/>
      <top/>
      <bottom/>
      <diagonal/>
    </border>
    <border>
      <left style="thin">
        <color rgb="FFBFBFBF"/>
      </left>
      <right/>
      <top style="thin">
        <color rgb="FFBFBFBF"/>
      </top>
      <bottom/>
      <diagonal/>
    </border>
    <border>
      <left/>
      <right/>
      <top style="thin">
        <color rgb="FFBFBFBF"/>
      </top>
      <bottom/>
      <diagonal/>
    </border>
    <border>
      <left style="thin">
        <color rgb="FFBFBFBF"/>
      </left>
      <right/>
      <top style="thin">
        <color rgb="FFBFBFBF"/>
      </top>
      <bottom style="thin">
        <color rgb="FFBFBFBF"/>
      </bottom>
      <diagonal/>
    </border>
    <border>
      <left/>
      <right style="thin">
        <color rgb="FFBFBFBF"/>
      </right>
      <top style="thin">
        <color rgb="FFBFBFBF"/>
      </top>
      <bottom/>
      <diagonal/>
    </border>
    <border>
      <left style="thin">
        <color rgb="FFBFBFBF"/>
      </left>
      <right/>
      <top/>
      <bottom style="thin">
        <color rgb="FFBFBFBF"/>
      </bottom>
      <diagonal/>
    </border>
    <border>
      <left/>
      <right/>
      <top/>
      <bottom style="thin">
        <color rgb="FFBFBFBF"/>
      </bottom>
      <diagonal/>
    </border>
    <border>
      <left/>
      <right style="thin">
        <color rgb="FFBFBFBF"/>
      </right>
      <top/>
      <bottom style="thin">
        <color rgb="FFBFBFBF"/>
      </bottom>
      <diagonal/>
    </border>
    <border>
      <left/>
      <right style="thin">
        <color rgb="FFBFBFBF"/>
      </right>
      <top/>
      <bottom/>
      <diagonal/>
    </border>
    <border>
      <left style="thin">
        <color rgb="FFBFBFBF"/>
      </left>
      <right style="thin">
        <color rgb="FFBFBFBF"/>
      </right>
      <top style="thin">
        <color rgb="FFBFBFBF"/>
      </top>
      <bottom style="thin">
        <color rgb="FFBFBFBF"/>
      </bottom>
      <diagonal/>
    </border>
    <border>
      <left style="thin">
        <color rgb="FFBFBFBF"/>
      </left>
      <right style="thin">
        <color rgb="FFBFBFBF"/>
      </right>
      <top style="thin">
        <color rgb="FFBFBFBF"/>
      </top>
      <bottom/>
      <diagonal/>
    </border>
    <border>
      <left style="thin">
        <color rgb="FFBFBFBF"/>
      </left>
      <right style="thin">
        <color rgb="FFBFBFBF"/>
      </right>
      <top/>
      <bottom/>
      <diagonal/>
    </border>
    <border>
      <left style="thin">
        <color rgb="FFBFBFBF"/>
      </left>
      <right style="thin">
        <color rgb="FFBFBFBF"/>
      </right>
      <top/>
      <bottom style="thin">
        <color rgb="FFBFBFBF"/>
      </bottom>
      <diagonal/>
    </border>
  </borders>
  <cellStyleXfs count="29">
    <xf numFmtId="0" fontId="0" fillId="0" borderId="0">
      <alignment vertical="center" wrapText="1"/>
    </xf>
    <xf numFmtId="0" fontId="2" fillId="0" borderId="0">
      <alignment horizontal="left" vertical="center"/>
    </xf>
    <xf numFmtId="0" fontId="5" fillId="0" borderId="0">
      <alignment horizontal="left" vertical="center" wrapText="1"/>
    </xf>
    <xf numFmtId="0" fontId="8" fillId="0" borderId="0">
      <alignment horizontal="left"/>
    </xf>
    <xf numFmtId="0" fontId="3" fillId="2" borderId="0" applyNumberFormat="0">
      <alignment horizontal="left" vertical="center" wrapText="1" indent="5"/>
    </xf>
    <xf numFmtId="0" fontId="5" fillId="0" borderId="0">
      <alignment horizontal="right" vertical="center" wrapText="1"/>
    </xf>
    <xf numFmtId="0" fontId="4" fillId="0" borderId="0" applyNumberFormat="0">
      <alignment horizontal="center" vertical="center" wrapText="1"/>
    </xf>
    <xf numFmtId="0" fontId="5" fillId="0" borderId="0">
      <alignment horizontal="left" vertical="center" wrapText="1"/>
    </xf>
    <xf numFmtId="0" fontId="5" fillId="0" borderId="0">
      <alignment horizontal="right" vertical="center" wrapText="1"/>
    </xf>
    <xf numFmtId="0" fontId="2" fillId="0" borderId="0">
      <alignment horizontal="right" vertical="center" wrapText="1"/>
    </xf>
    <xf numFmtId="0" fontId="9" fillId="3" borderId="0">
      <alignment horizontal="left" vertical="center" wrapText="1"/>
    </xf>
    <xf numFmtId="0" fontId="6" fillId="0" borderId="0">
      <alignment horizontal="right" vertical="center" wrapText="1"/>
    </xf>
    <xf numFmtId="0" fontId="6" fillId="0" borderId="0">
      <alignment horizontal="left" vertical="center" wrapText="1"/>
    </xf>
    <xf numFmtId="0" fontId="5" fillId="0" borderId="0">
      <alignment horizontal="right" vertical="center" wrapText="1"/>
    </xf>
    <xf numFmtId="0" fontId="5" fillId="0" borderId="0">
      <alignment horizontal="left" vertical="center" wrapText="1"/>
    </xf>
    <xf numFmtId="0" fontId="5" fillId="0" borderId="0" applyNumberFormat="0">
      <alignment horizontal="right" vertical="center" wrapText="1"/>
    </xf>
    <xf numFmtId="0" fontId="5" fillId="0" borderId="0">
      <alignment horizontal="right" vertical="center" wrapText="1"/>
    </xf>
    <xf numFmtId="0" fontId="7" fillId="0" borderId="0">
      <alignment horizontal="right" vertical="center" wrapText="1"/>
    </xf>
    <xf numFmtId="9" fontId="2" fillId="0" borderId="0">
      <alignment horizontal="right" vertical="center" wrapText="1"/>
    </xf>
    <xf numFmtId="0" fontId="5" fillId="0" borderId="0">
      <alignment horizontal="left" vertical="center" wrapText="1"/>
    </xf>
    <xf numFmtId="0" fontId="5" fillId="0" borderId="0">
      <alignment horizontal="left" vertical="center" wrapText="1"/>
    </xf>
    <xf numFmtId="0" fontId="5" fillId="0" borderId="0">
      <alignment horizontal="left" vertical="center" wrapText="1"/>
    </xf>
    <xf numFmtId="0" fontId="5" fillId="0" borderId="0">
      <alignment horizontal="left" vertical="center" wrapText="1"/>
    </xf>
    <xf numFmtId="0" fontId="12" fillId="0" borderId="0"/>
    <xf numFmtId="0" fontId="14" fillId="5" borderId="0" applyNumberFormat="0" applyAlignment="0" applyProtection="0"/>
    <xf numFmtId="0" fontId="16" fillId="0" borderId="0"/>
    <xf numFmtId="0" fontId="17" fillId="6" borderId="1" applyNumberFormat="0" applyBorder="0" applyAlignment="0" applyProtection="0"/>
    <xf numFmtId="0" fontId="10" fillId="0" borderId="0" applyNumberFormat="0" applyFill="0" applyBorder="0" applyAlignment="0" applyProtection="0"/>
    <xf numFmtId="0" fontId="28" fillId="0" borderId="0" applyNumberFormat="0" applyFill="0" applyBorder="0" applyAlignment="0" applyProtection="0"/>
  </cellStyleXfs>
  <cellXfs count="97">
    <xf numFmtId="0" fontId="0" fillId="0" borderId="0" xfId="0">
      <alignment vertical="center" wrapText="1"/>
    </xf>
    <xf numFmtId="0" fontId="4" fillId="0" borderId="0" xfId="6" applyNumberFormat="1">
      <alignment horizontal="center" vertical="center" wrapText="1"/>
    </xf>
    <xf numFmtId="0" fontId="13" fillId="4" borderId="0" xfId="23" applyFont="1" applyFill="1"/>
    <xf numFmtId="0" fontId="1" fillId="4" borderId="0" xfId="25" applyFont="1" applyFill="1" applyAlignment="1">
      <alignment vertical="center"/>
    </xf>
    <xf numFmtId="0" fontId="1" fillId="7" borderId="0" xfId="25" applyFont="1" applyFill="1" applyAlignment="1">
      <alignment vertical="center"/>
    </xf>
    <xf numFmtId="0" fontId="11" fillId="7" borderId="0" xfId="25" applyFont="1" applyFill="1" applyAlignment="1">
      <alignment vertical="center"/>
    </xf>
    <xf numFmtId="0" fontId="10" fillId="0" borderId="0" xfId="27"/>
    <xf numFmtId="0" fontId="19" fillId="4" borderId="0" xfId="23" applyFont="1" applyFill="1"/>
    <xf numFmtId="0" fontId="20" fillId="4" borderId="0" xfId="23" applyFont="1" applyFill="1"/>
    <xf numFmtId="0" fontId="21" fillId="4" borderId="0" xfId="25" applyFont="1" applyFill="1"/>
    <xf numFmtId="0" fontId="1" fillId="0" borderId="0" xfId="25" applyFont="1" applyAlignment="1">
      <alignment vertical="center"/>
    </xf>
    <xf numFmtId="164" fontId="11" fillId="4" borderId="0" xfId="25" applyNumberFormat="1" applyFont="1" applyFill="1" applyAlignment="1">
      <alignment vertical="center"/>
    </xf>
    <xf numFmtId="0" fontId="22" fillId="0" borderId="0" xfId="25" applyFont="1" applyAlignment="1">
      <alignment vertical="center" wrapText="1"/>
    </xf>
    <xf numFmtId="0" fontId="23" fillId="0" borderId="0" xfId="25" applyFont="1" applyAlignment="1">
      <alignment horizontal="left" vertical="center" wrapText="1"/>
    </xf>
    <xf numFmtId="0" fontId="23" fillId="0" borderId="0" xfId="25" applyFont="1" applyAlignment="1">
      <alignment vertical="center" wrapText="1"/>
    </xf>
    <xf numFmtId="0" fontId="22" fillId="0" borderId="0" xfId="25" applyFont="1" applyAlignment="1">
      <alignment horizontal="left" vertical="center" wrapText="1"/>
    </xf>
    <xf numFmtId="0" fontId="24" fillId="0" borderId="0" xfId="25" applyFont="1" applyAlignment="1">
      <alignment vertical="center"/>
    </xf>
    <xf numFmtId="0" fontId="23" fillId="0" borderId="0" xfId="25" applyFont="1" applyAlignment="1">
      <alignment horizontal="left" vertical="center"/>
    </xf>
    <xf numFmtId="0" fontId="25" fillId="0" borderId="0" xfId="25" applyFont="1" applyAlignment="1">
      <alignment vertical="center"/>
    </xf>
    <xf numFmtId="0" fontId="27" fillId="0" borderId="0" xfId="25" applyFont="1" applyAlignment="1">
      <alignment horizontal="left" vertical="center"/>
    </xf>
    <xf numFmtId="0" fontId="23" fillId="0" borderId="0" xfId="25" applyFont="1" applyAlignment="1">
      <alignment horizontal="left" vertical="top"/>
    </xf>
    <xf numFmtId="0" fontId="30" fillId="0" borderId="0" xfId="25" applyFont="1" applyAlignment="1">
      <alignment horizontal="right" vertical="center"/>
    </xf>
    <xf numFmtId="0" fontId="22" fillId="0" borderId="0" xfId="25" applyFont="1" applyAlignment="1">
      <alignment horizontal="left" vertical="center"/>
    </xf>
    <xf numFmtId="0" fontId="27" fillId="0" borderId="0" xfId="25" applyFont="1" applyAlignment="1">
      <alignment horizontal="right" vertical="center"/>
    </xf>
    <xf numFmtId="0" fontId="2" fillId="0" borderId="0" xfId="0" applyFont="1">
      <alignment vertical="center" wrapText="1"/>
    </xf>
    <xf numFmtId="0" fontId="0" fillId="0" borderId="0" xfId="0" applyAlignment="1">
      <alignment horizontal="right" wrapText="1"/>
    </xf>
    <xf numFmtId="0" fontId="28" fillId="0" borderId="0" xfId="28" applyAlignment="1">
      <alignment vertical="center" wrapText="1"/>
    </xf>
    <xf numFmtId="0" fontId="28" fillId="4" borderId="0" xfId="28" applyFill="1"/>
    <xf numFmtId="0" fontId="4" fillId="0" borderId="0" xfId="6" applyNumberFormat="1" applyAlignment="1">
      <alignment horizontal="right" wrapText="1"/>
    </xf>
    <xf numFmtId="0" fontId="4" fillId="0" borderId="3" xfId="6" applyNumberFormat="1" applyBorder="1" applyAlignment="1">
      <alignment horizontal="right" wrapText="1"/>
    </xf>
    <xf numFmtId="0" fontId="4" fillId="0" borderId="4" xfId="6" applyNumberFormat="1" applyBorder="1" applyAlignment="1">
      <alignment horizontal="right" wrapText="1"/>
    </xf>
    <xf numFmtId="0" fontId="32" fillId="0" borderId="0" xfId="11" applyFont="1">
      <alignment horizontal="right" vertical="center" wrapText="1"/>
    </xf>
    <xf numFmtId="0" fontId="32" fillId="0" borderId="2" xfId="12" applyFont="1" applyBorder="1">
      <alignment horizontal="left" vertical="center" wrapText="1"/>
    </xf>
    <xf numFmtId="0" fontId="4" fillId="0" borderId="6" xfId="6" applyNumberFormat="1" applyBorder="1" applyAlignment="1">
      <alignment horizontal="right" wrapText="1"/>
    </xf>
    <xf numFmtId="0" fontId="6" fillId="0" borderId="3" xfId="12" applyBorder="1">
      <alignment horizontal="left" vertical="center" wrapText="1"/>
    </xf>
    <xf numFmtId="0" fontId="6" fillId="0" borderId="4" xfId="11" applyBorder="1">
      <alignment horizontal="right" vertical="center" wrapText="1"/>
    </xf>
    <xf numFmtId="0" fontId="6" fillId="0" borderId="6" xfId="11" applyBorder="1">
      <alignment horizontal="right" vertical="center" wrapText="1"/>
    </xf>
    <xf numFmtId="9" fontId="2" fillId="9" borderId="4" xfId="18" applyFill="1" applyBorder="1">
      <alignment horizontal="right" vertical="center" wrapText="1"/>
    </xf>
    <xf numFmtId="0" fontId="5" fillId="9" borderId="0" xfId="16" applyFill="1">
      <alignment horizontal="right" vertical="center" wrapText="1"/>
    </xf>
    <xf numFmtId="9" fontId="2" fillId="0" borderId="0" xfId="18">
      <alignment horizontal="right" vertical="center" wrapText="1"/>
    </xf>
    <xf numFmtId="0" fontId="5" fillId="0" borderId="0" xfId="16">
      <alignment horizontal="right" vertical="center" wrapText="1"/>
    </xf>
    <xf numFmtId="9" fontId="2" fillId="9" borderId="0" xfId="18" applyFill="1">
      <alignment horizontal="right" vertical="center" wrapText="1"/>
    </xf>
    <xf numFmtId="0" fontId="5" fillId="0" borderId="8" xfId="16" applyBorder="1">
      <alignment horizontal="right" vertical="center" wrapText="1"/>
    </xf>
    <xf numFmtId="9" fontId="2" fillId="9" borderId="6" xfId="18" applyFill="1" applyBorder="1">
      <alignment horizontal="right" vertical="center" wrapText="1"/>
    </xf>
    <xf numFmtId="0" fontId="5" fillId="9" borderId="10" xfId="16" applyFill="1" applyBorder="1">
      <alignment horizontal="right" vertical="center" wrapText="1"/>
    </xf>
    <xf numFmtId="9" fontId="2" fillId="0" borderId="10" xfId="18" applyBorder="1">
      <alignment horizontal="right" vertical="center" wrapText="1"/>
    </xf>
    <xf numFmtId="0" fontId="5" fillId="0" borderId="10" xfId="16" applyBorder="1">
      <alignment horizontal="right" vertical="center" wrapText="1"/>
    </xf>
    <xf numFmtId="9" fontId="2" fillId="9" borderId="10" xfId="18" applyFill="1" applyBorder="1">
      <alignment horizontal="right" vertical="center" wrapText="1"/>
    </xf>
    <xf numFmtId="0" fontId="5" fillId="0" borderId="9" xfId="16" applyBorder="1">
      <alignment horizontal="right" vertical="center" wrapText="1"/>
    </xf>
    <xf numFmtId="0" fontId="6" fillId="0" borderId="3" xfId="11" applyBorder="1">
      <alignment horizontal="right" vertical="center" wrapText="1"/>
    </xf>
    <xf numFmtId="9" fontId="2" fillId="9" borderId="3" xfId="18" applyFill="1" applyBorder="1">
      <alignment horizontal="right" vertical="center" wrapText="1"/>
    </xf>
    <xf numFmtId="0" fontId="5" fillId="9" borderId="2" xfId="16" applyFill="1" applyBorder="1">
      <alignment horizontal="right" vertical="center" wrapText="1"/>
    </xf>
    <xf numFmtId="9" fontId="2" fillId="0" borderId="2" xfId="18" applyBorder="1">
      <alignment horizontal="right" vertical="center" wrapText="1"/>
    </xf>
    <xf numFmtId="0" fontId="5" fillId="0" borderId="2" xfId="16" applyBorder="1">
      <alignment horizontal="right" vertical="center" wrapText="1"/>
    </xf>
    <xf numFmtId="9" fontId="2" fillId="9" borderId="2" xfId="18" applyFill="1" applyBorder="1">
      <alignment horizontal="right" vertical="center" wrapText="1"/>
    </xf>
    <xf numFmtId="0" fontId="32" fillId="0" borderId="2" xfId="11" applyFont="1" applyBorder="1">
      <alignment horizontal="right" vertical="center" wrapText="1"/>
    </xf>
    <xf numFmtId="0" fontId="32" fillId="0" borderId="10" xfId="11" applyFont="1" applyBorder="1">
      <alignment horizontal="right" vertical="center" wrapText="1"/>
    </xf>
    <xf numFmtId="0" fontId="5" fillId="0" borderId="7" xfId="16" applyBorder="1">
      <alignment horizontal="right" vertical="center" wrapText="1"/>
    </xf>
    <xf numFmtId="0" fontId="5" fillId="0" borderId="0" xfId="7" applyAlignment="1">
      <alignment horizontal="right" wrapText="1"/>
    </xf>
    <xf numFmtId="0" fontId="4" fillId="0" borderId="12" xfId="6" applyNumberFormat="1" applyBorder="1" applyAlignment="1">
      <alignment horizontal="right" wrapText="1"/>
    </xf>
    <xf numFmtId="0" fontId="6" fillId="0" borderId="5" xfId="11" applyBorder="1">
      <alignment horizontal="right" vertical="center" wrapText="1"/>
    </xf>
    <xf numFmtId="0" fontId="6" fillId="0" borderId="11" xfId="11" applyBorder="1">
      <alignment horizontal="right" vertical="center" wrapText="1"/>
    </xf>
    <xf numFmtId="0" fontId="32" fillId="0" borderId="13" xfId="11" applyFont="1" applyBorder="1">
      <alignment horizontal="right" vertical="center" wrapText="1"/>
    </xf>
    <xf numFmtId="9" fontId="2" fillId="9" borderId="12" xfId="18" applyFill="1" applyBorder="1">
      <alignment horizontal="right" vertical="center" wrapText="1"/>
    </xf>
    <xf numFmtId="0" fontId="5" fillId="9" borderId="13" xfId="16" applyFill="1" applyBorder="1">
      <alignment horizontal="right" vertical="center" wrapText="1"/>
    </xf>
    <xf numFmtId="9" fontId="2" fillId="0" borderId="13" xfId="18" applyBorder="1">
      <alignment horizontal="right" vertical="center" wrapText="1"/>
    </xf>
    <xf numFmtId="0" fontId="5" fillId="0" borderId="13" xfId="16" applyBorder="1">
      <alignment horizontal="right" vertical="center" wrapText="1"/>
    </xf>
    <xf numFmtId="9" fontId="2" fillId="9" borderId="13" xfId="18" applyFill="1" applyBorder="1">
      <alignment horizontal="right" vertical="center" wrapText="1"/>
    </xf>
    <xf numFmtId="0" fontId="5" fillId="0" borderId="14" xfId="16" applyBorder="1">
      <alignment horizontal="right" vertical="center" wrapText="1"/>
    </xf>
    <xf numFmtId="0" fontId="5" fillId="9" borderId="8" xfId="16" applyFill="1" applyBorder="1">
      <alignment horizontal="right" vertical="center" wrapText="1"/>
    </xf>
    <xf numFmtId="0" fontId="5" fillId="9" borderId="9" xfId="16" applyFill="1" applyBorder="1">
      <alignment horizontal="right" vertical="center" wrapText="1"/>
    </xf>
    <xf numFmtId="0" fontId="5" fillId="9" borderId="7" xfId="16" applyFill="1" applyBorder="1">
      <alignment horizontal="right" vertical="center" wrapText="1"/>
    </xf>
    <xf numFmtId="9" fontId="0" fillId="0" borderId="0" xfId="0" applyNumberFormat="1">
      <alignment vertical="center" wrapText="1"/>
    </xf>
    <xf numFmtId="0" fontId="3" fillId="2" borderId="0" xfId="4" applyNumberFormat="1">
      <alignment horizontal="left" vertical="center" wrapText="1" indent="5"/>
    </xf>
    <xf numFmtId="0" fontId="5" fillId="0" borderId="0" xfId="7">
      <alignment horizontal="left" vertical="center" wrapText="1"/>
    </xf>
    <xf numFmtId="0" fontId="4" fillId="0" borderId="3" xfId="6" applyNumberFormat="1" applyBorder="1">
      <alignment horizontal="center" vertical="center" wrapText="1"/>
    </xf>
    <xf numFmtId="0" fontId="4" fillId="0" borderId="4" xfId="6" applyNumberFormat="1" applyBorder="1">
      <alignment horizontal="center" vertical="center" wrapText="1"/>
    </xf>
    <xf numFmtId="0" fontId="4" fillId="0" borderId="6" xfId="6" applyNumberFormat="1" applyBorder="1">
      <alignment horizontal="center" vertical="center" wrapText="1"/>
    </xf>
    <xf numFmtId="0" fontId="5" fillId="0" borderId="2" xfId="19" applyBorder="1">
      <alignment horizontal="left" vertical="center" wrapText="1"/>
    </xf>
    <xf numFmtId="0" fontId="5" fillId="9" borderId="2" xfId="19" applyFill="1" applyBorder="1">
      <alignment horizontal="left" vertical="center" wrapText="1"/>
    </xf>
    <xf numFmtId="0" fontId="5" fillId="0" borderId="7" xfId="19" applyBorder="1">
      <alignment horizontal="left" vertical="center" wrapText="1"/>
    </xf>
    <xf numFmtId="0" fontId="5" fillId="9" borderId="3" xfId="19" applyFill="1" applyBorder="1">
      <alignment horizontal="left" vertical="center" wrapText="1"/>
    </xf>
    <xf numFmtId="0" fontId="26" fillId="8" borderId="0" xfId="25" applyFont="1" applyFill="1" applyAlignment="1">
      <alignment horizontal="left" vertical="center"/>
    </xf>
    <xf numFmtId="0" fontId="14" fillId="5" borderId="0" xfId="24" applyAlignment="1">
      <alignment horizontal="right" vertical="center"/>
    </xf>
    <xf numFmtId="0" fontId="17" fillId="6" borderId="1" xfId="26" applyAlignment="1">
      <alignment horizontal="right" vertical="center"/>
    </xf>
    <xf numFmtId="0" fontId="23" fillId="0" borderId="0" xfId="25" applyFont="1" applyAlignment="1">
      <alignment horizontal="left" vertical="center" wrapText="1"/>
    </xf>
    <xf numFmtId="0" fontId="28" fillId="8" borderId="0" xfId="28" applyFill="1" applyAlignment="1">
      <alignment horizontal="left" vertical="center"/>
    </xf>
    <xf numFmtId="0" fontId="29" fillId="8" borderId="0" xfId="28" applyFont="1" applyFill="1" applyAlignment="1">
      <alignment horizontal="left" vertical="center"/>
    </xf>
    <xf numFmtId="0" fontId="26" fillId="8" borderId="0" xfId="25" applyFont="1" applyFill="1" applyAlignment="1">
      <alignment horizontal="left" vertical="top"/>
    </xf>
    <xf numFmtId="0" fontId="31" fillId="4" borderId="0" xfId="25" applyFont="1" applyFill="1" applyAlignment="1">
      <alignment horizontal="left" vertical="center" wrapText="1"/>
    </xf>
    <xf numFmtId="0" fontId="15" fillId="4" borderId="0" xfId="24" applyFont="1" applyFill="1" applyAlignment="1">
      <alignment horizontal="right" vertical="center"/>
    </xf>
    <xf numFmtId="0" fontId="18" fillId="4" borderId="0" xfId="26" applyFont="1" applyFill="1" applyBorder="1" applyAlignment="1">
      <alignment horizontal="right" vertical="center"/>
    </xf>
    <xf numFmtId="0" fontId="5" fillId="9" borderId="12" xfId="19" applyFill="1" applyBorder="1">
      <alignment horizontal="left" vertical="center" wrapText="1"/>
    </xf>
    <xf numFmtId="0" fontId="5" fillId="9" borderId="13" xfId="19" applyFill="1" applyBorder="1">
      <alignment horizontal="left" vertical="center" wrapText="1"/>
    </xf>
    <xf numFmtId="0" fontId="5" fillId="0" borderId="13" xfId="19" applyBorder="1">
      <alignment horizontal="left" vertical="center" wrapText="1"/>
    </xf>
    <xf numFmtId="0" fontId="5" fillId="0" borderId="14" xfId="19" applyBorder="1">
      <alignment horizontal="left" vertical="center" wrapText="1"/>
    </xf>
    <xf numFmtId="0" fontId="5" fillId="9" borderId="7" xfId="19" applyFill="1" applyBorder="1">
      <alignment horizontal="left" vertical="center" wrapText="1"/>
    </xf>
  </cellXfs>
  <cellStyles count="29">
    <cellStyle name="Heading 1 2" xfId="26" xr:uid="{5CBF8B93-D0DE-4875-B0B3-2ECFE4176D9E}"/>
    <cellStyle name="Heading 2 2" xfId="24" xr:uid="{A8FE10AF-B0C1-4A43-933A-7EBCF0321ED6}"/>
    <cellStyle name="Heading 4 2" xfId="27" xr:uid="{8F4A3859-1E0B-40B5-92E1-3F427471196A}"/>
    <cellStyle name="Hyperlink" xfId="28" builtinId="8"/>
    <cellStyle name="Normal" xfId="0" builtinId="0"/>
    <cellStyle name="Normal 2" xfId="25" xr:uid="{639FE9AB-9B33-423F-889C-EA1FFA607F11}"/>
    <cellStyle name="Normal 4" xfId="23" xr:uid="{0650B71A-3AE1-4396-B687-0D155B4533BB}"/>
    <cellStyle name="RABase" xfId="11" xr:uid="{00000000-0005-0000-0000-000001000000}"/>
    <cellStyle name="RABase-Col1" xfId="12" xr:uid="{00000000-0005-0000-0000-000002000000}"/>
    <cellStyle name="RABlock" xfId="9" xr:uid="{00000000-0005-0000-0000-000003000000}"/>
    <cellStyle name="RABlock-Col1" xfId="10" xr:uid="{00000000-0005-0000-0000-000004000000}"/>
    <cellStyle name="RAComment" xfId="22" xr:uid="{00000000-0005-0000-0000-000005000000}"/>
    <cellStyle name="RAData" xfId="20" xr:uid="{00000000-0005-0000-0000-000006000000}"/>
    <cellStyle name="RADecimal" xfId="16" xr:uid="{00000000-0005-0000-0000-000007000000}"/>
    <cellStyle name="RAFilter" xfId="21" xr:uid="{00000000-0005-0000-0000-000008000000}"/>
    <cellStyle name="RAHeader1" xfId="4" xr:uid="{00000000-0005-0000-0000-000009000000}"/>
    <cellStyle name="RAHeader2" xfId="6" xr:uid="{00000000-0005-0000-0000-00000A000000}"/>
    <cellStyle name="RAHeader2-Col1" xfId="7" xr:uid="{00000000-0005-0000-0000-00000B000000}"/>
    <cellStyle name="RAHeaderSideBySide" xfId="8" xr:uid="{00000000-0005-0000-0000-00000C000000}"/>
    <cellStyle name="RAIndexHeading" xfId="1" xr:uid="{00000000-0005-0000-0000-00000D000000}"/>
    <cellStyle name="RAIndexLink" xfId="3" xr:uid="{00000000-0005-0000-0000-00000E000000}"/>
    <cellStyle name="RAIndexTitle" xfId="2" xr:uid="{00000000-0005-0000-0000-00000F000000}"/>
    <cellStyle name="RAInt" xfId="17" xr:uid="{00000000-0005-0000-0000-000010000000}"/>
    <cellStyle name="RAPct" xfId="18" xr:uid="{00000000-0005-0000-0000-000011000000}"/>
    <cellStyle name="RARow" xfId="15" xr:uid="{00000000-0005-0000-0000-000012000000}"/>
    <cellStyle name="RARow-Col1" xfId="19" xr:uid="{00000000-0005-0000-0000-000013000000}"/>
    <cellStyle name="RAToplineHeader2" xfId="5" xr:uid="{00000000-0005-0000-0000-000014000000}"/>
    <cellStyle name="RATTest" xfId="13" xr:uid="{00000000-0005-0000-0000-000015000000}"/>
    <cellStyle name="RATTest-Col1" xfId="14" xr:uid="{00000000-0005-0000-0000-00001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sharedStrings" Target="sharedStrings.xml"/><Relationship Id="rId89" Type="http://schemas.openxmlformats.org/officeDocument/2006/relationships/customXml" Target="../customXml/item4.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5" Type="http://schemas.openxmlformats.org/officeDocument/2006/relationships/worksheet" Target="worksheets/sheet5.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worksheet" Target="worksheets/sheet69.xml"/><Relationship Id="rId77" Type="http://schemas.openxmlformats.org/officeDocument/2006/relationships/worksheet" Target="worksheets/sheet77.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80" Type="http://schemas.openxmlformats.org/officeDocument/2006/relationships/externalLink" Target="externalLinks/externalLink1.xml"/><Relationship Id="rId85"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styles" Target="styles.xml"/><Relationship Id="rId88"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externalLink" Target="externalLinks/externalLink2.xml"/><Relationship Id="rId86"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7" Type="http://schemas.openxmlformats.org/officeDocument/2006/relationships/worksheet" Target="worksheets/sheet7.xml"/><Relationship Id="rId71" Type="http://schemas.openxmlformats.org/officeDocument/2006/relationships/worksheet" Target="worksheets/sheet71.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customXml" Target="../customXml/item2.xml"/><Relationship Id="rId61" Type="http://schemas.openxmlformats.org/officeDocument/2006/relationships/worksheet" Target="worksheets/sheet61.xml"/><Relationship Id="rId82" Type="http://schemas.openxmlformats.org/officeDocument/2006/relationships/theme" Target="theme/theme1.xml"/><Relationship Id="rId19" Type="http://schemas.openxmlformats.org/officeDocument/2006/relationships/worksheet" Target="worksheets/sheet19.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4.emf"/></Relationships>
</file>

<file path=xl/drawings/_rels/drawing4.xml.rels><?xml version="1.0" encoding="UTF-8" standalone="yes"?>
<Relationships xmlns="http://schemas.openxmlformats.org/package/2006/relationships"><Relationship Id="rId1" Type="http://schemas.openxmlformats.org/officeDocument/2006/relationships/image" Target="../media/image5.emf"/></Relationships>
</file>

<file path=xl/drawings/_rels/drawing5.xml.rels><?xml version="1.0" encoding="UTF-8" standalone="yes"?>
<Relationships xmlns="http://schemas.openxmlformats.org/package/2006/relationships"><Relationship Id="rId1" Type="http://schemas.openxmlformats.org/officeDocument/2006/relationships/image" Target="../media/image4.emf"/></Relationships>
</file>

<file path=xl/drawings/_rels/drawing6.xml.rels><?xml version="1.0" encoding="UTF-8" standalone="yes"?>
<Relationships xmlns="http://schemas.openxmlformats.org/package/2006/relationships"><Relationship Id="rId1" Type="http://schemas.openxmlformats.org/officeDocument/2006/relationships/image" Target="../media/image5.emf"/></Relationships>
</file>

<file path=xl/drawings/_rels/drawing7.xml.rels><?xml version="1.0" encoding="UTF-8" standalone="yes"?>
<Relationships xmlns="http://schemas.openxmlformats.org/package/2006/relationships"><Relationship Id="rId1" Type="http://schemas.openxmlformats.org/officeDocument/2006/relationships/image" Target="../media/image5.emf"/></Relationships>
</file>

<file path=xl/drawings/_rels/drawing8.xml.rels><?xml version="1.0" encoding="UTF-8" standalone="yes"?>
<Relationships xmlns="http://schemas.openxmlformats.org/package/2006/relationships"><Relationship Id="rId1" Type="http://schemas.openxmlformats.org/officeDocument/2006/relationships/image" Target="../media/image5.emf"/></Relationships>
</file>

<file path=xl/drawings/_rels/drawing9.xml.rels><?xml version="1.0" encoding="UTF-8" standalone="yes"?>
<Relationships xmlns="http://schemas.openxmlformats.org/package/2006/relationships"><Relationship Id="rId1" Type="http://schemas.openxmlformats.org/officeDocument/2006/relationships/image" Target="../media/image5.emf"/></Relationships>
</file>

<file path=xl/drawings/_rels/drawing10.xml.rels><?xml version="1.0" encoding="UTF-8" standalone="yes"?>
<Relationships xmlns="http://schemas.openxmlformats.org/package/2006/relationships"><Relationship Id="rId1" Type="http://schemas.openxmlformats.org/officeDocument/2006/relationships/image" Target="../media/image5.emf"/></Relationships>
</file>

<file path=xl/drawings/_rels/drawing11.xml.rels><?xml version="1.0" encoding="UTF-8" standalone="yes"?>
<Relationships xmlns="http://schemas.openxmlformats.org/package/2006/relationships"><Relationship Id="rId1" Type="http://schemas.openxmlformats.org/officeDocument/2006/relationships/image" Target="../media/image5.emf"/></Relationships>
</file>

<file path=xl/drawings/_rels/drawing12.xml.rels><?xml version="1.0" encoding="UTF-8" standalone="yes"?>
<Relationships xmlns="http://schemas.openxmlformats.org/package/2006/relationships"><Relationship Id="rId1" Type="http://schemas.openxmlformats.org/officeDocument/2006/relationships/image" Target="../media/image5.emf"/></Relationships>
</file>

<file path=xl/drawings/_rels/drawing13.xml.rels><?xml version="1.0" encoding="UTF-8" standalone="yes"?>
<Relationships xmlns="http://schemas.openxmlformats.org/package/2006/relationships"><Relationship Id="rId1" Type="http://schemas.openxmlformats.org/officeDocument/2006/relationships/image" Target="../media/image5.emf"/></Relationships>
</file>

<file path=xl/drawings/_rels/drawing14.xml.rels><?xml version="1.0" encoding="UTF-8" standalone="yes"?>
<Relationships xmlns="http://schemas.openxmlformats.org/package/2006/relationships"><Relationship Id="rId1" Type="http://schemas.openxmlformats.org/officeDocument/2006/relationships/image" Target="../media/image5.emf"/></Relationships>
</file>

<file path=xl/drawings/_rels/drawing15.xml.rels><?xml version="1.0" encoding="UTF-8" standalone="yes"?>
<Relationships xmlns="http://schemas.openxmlformats.org/package/2006/relationships"><Relationship Id="rId1" Type="http://schemas.openxmlformats.org/officeDocument/2006/relationships/image" Target="../media/image5.emf"/></Relationships>
</file>

<file path=xl/drawings/_rels/drawing16.xml.rels><?xml version="1.0" encoding="UTF-8" standalone="yes"?>
<Relationships xmlns="http://schemas.openxmlformats.org/package/2006/relationships"><Relationship Id="rId1" Type="http://schemas.openxmlformats.org/officeDocument/2006/relationships/image" Target="../media/image5.emf"/></Relationships>
</file>

<file path=xl/drawings/_rels/drawing17.xml.rels><?xml version="1.0" encoding="UTF-8" standalone="yes"?>
<Relationships xmlns="http://schemas.openxmlformats.org/package/2006/relationships"><Relationship Id="rId1" Type="http://schemas.openxmlformats.org/officeDocument/2006/relationships/image" Target="../media/image5.emf"/></Relationships>
</file>

<file path=xl/drawings/_rels/drawing18.xml.rels><?xml version="1.0" encoding="UTF-8" standalone="yes"?>
<Relationships xmlns="http://schemas.openxmlformats.org/package/2006/relationships"><Relationship Id="rId1" Type="http://schemas.openxmlformats.org/officeDocument/2006/relationships/image" Target="../media/image5.emf"/></Relationships>
</file>

<file path=xl/drawings/_rels/drawing19.xml.rels><?xml version="1.0" encoding="UTF-8" standalone="yes"?>
<Relationships xmlns="http://schemas.openxmlformats.org/package/2006/relationships"><Relationship Id="rId1" Type="http://schemas.openxmlformats.org/officeDocument/2006/relationships/image" Target="../media/image5.emf"/></Relationships>
</file>

<file path=xl/drawings/_rels/drawing20.xml.rels><?xml version="1.0" encoding="UTF-8" standalone="yes"?>
<Relationships xmlns="http://schemas.openxmlformats.org/package/2006/relationships"><Relationship Id="rId1" Type="http://schemas.openxmlformats.org/officeDocument/2006/relationships/image" Target="../media/image5.emf"/></Relationships>
</file>

<file path=xl/drawings/_rels/drawing21.xml.rels><?xml version="1.0" encoding="UTF-8" standalone="yes"?>
<Relationships xmlns="http://schemas.openxmlformats.org/package/2006/relationships"><Relationship Id="rId1" Type="http://schemas.openxmlformats.org/officeDocument/2006/relationships/image" Target="../media/image5.emf"/></Relationships>
</file>

<file path=xl/drawings/_rels/drawing22.xml.rels><?xml version="1.0" encoding="UTF-8" standalone="yes"?>
<Relationships xmlns="http://schemas.openxmlformats.org/package/2006/relationships"><Relationship Id="rId1" Type="http://schemas.openxmlformats.org/officeDocument/2006/relationships/image" Target="../media/image5.emf"/></Relationships>
</file>

<file path=xl/drawings/_rels/drawing23.xml.rels><?xml version="1.0" encoding="UTF-8" standalone="yes"?>
<Relationships xmlns="http://schemas.openxmlformats.org/package/2006/relationships"><Relationship Id="rId1" Type="http://schemas.openxmlformats.org/officeDocument/2006/relationships/image" Target="../media/image5.emf"/></Relationships>
</file>

<file path=xl/drawings/_rels/drawing24.xml.rels><?xml version="1.0" encoding="UTF-8" standalone="yes"?>
<Relationships xmlns="http://schemas.openxmlformats.org/package/2006/relationships"><Relationship Id="rId1" Type="http://schemas.openxmlformats.org/officeDocument/2006/relationships/image" Target="../media/image5.emf"/></Relationships>
</file>

<file path=xl/drawings/_rels/drawing25.xml.rels><?xml version="1.0" encoding="UTF-8" standalone="yes"?>
<Relationships xmlns="http://schemas.openxmlformats.org/package/2006/relationships"><Relationship Id="rId1" Type="http://schemas.openxmlformats.org/officeDocument/2006/relationships/image" Target="../media/image5.emf"/></Relationships>
</file>

<file path=xl/drawings/_rels/drawing26.xml.rels><?xml version="1.0" encoding="UTF-8" standalone="yes"?>
<Relationships xmlns="http://schemas.openxmlformats.org/package/2006/relationships"><Relationship Id="rId1" Type="http://schemas.openxmlformats.org/officeDocument/2006/relationships/image" Target="../media/image5.emf"/></Relationships>
</file>

<file path=xl/drawings/_rels/drawing27.xml.rels><?xml version="1.0" encoding="UTF-8" standalone="yes"?>
<Relationships xmlns="http://schemas.openxmlformats.org/package/2006/relationships"><Relationship Id="rId1" Type="http://schemas.openxmlformats.org/officeDocument/2006/relationships/image" Target="../media/image5.emf"/></Relationships>
</file>

<file path=xl/drawings/_rels/drawing28.xml.rels><?xml version="1.0" encoding="UTF-8" standalone="yes"?>
<Relationships xmlns="http://schemas.openxmlformats.org/package/2006/relationships"><Relationship Id="rId1" Type="http://schemas.openxmlformats.org/officeDocument/2006/relationships/image" Target="../media/image5.emf"/></Relationships>
</file>

<file path=xl/drawings/_rels/drawing29.xml.rels><?xml version="1.0" encoding="UTF-8" standalone="yes"?>
<Relationships xmlns="http://schemas.openxmlformats.org/package/2006/relationships"><Relationship Id="rId1" Type="http://schemas.openxmlformats.org/officeDocument/2006/relationships/image" Target="../media/image5.emf"/></Relationships>
</file>

<file path=xl/drawings/_rels/drawing30.xml.rels><?xml version="1.0" encoding="UTF-8" standalone="yes"?>
<Relationships xmlns="http://schemas.openxmlformats.org/package/2006/relationships"><Relationship Id="rId1" Type="http://schemas.openxmlformats.org/officeDocument/2006/relationships/image" Target="../media/image5.emf"/></Relationships>
</file>

<file path=xl/drawings/_rels/drawing31.xml.rels><?xml version="1.0" encoding="UTF-8" standalone="yes"?>
<Relationships xmlns="http://schemas.openxmlformats.org/package/2006/relationships"><Relationship Id="rId1" Type="http://schemas.openxmlformats.org/officeDocument/2006/relationships/image" Target="../media/image5.emf"/></Relationships>
</file>

<file path=xl/drawings/_rels/drawing32.xml.rels><?xml version="1.0" encoding="UTF-8" standalone="yes"?>
<Relationships xmlns="http://schemas.openxmlformats.org/package/2006/relationships"><Relationship Id="rId1" Type="http://schemas.openxmlformats.org/officeDocument/2006/relationships/image" Target="../media/image5.emf"/></Relationships>
</file>

<file path=xl/drawings/_rels/drawing33.xml.rels><?xml version="1.0" encoding="UTF-8" standalone="yes"?>
<Relationships xmlns="http://schemas.openxmlformats.org/package/2006/relationships"><Relationship Id="rId1" Type="http://schemas.openxmlformats.org/officeDocument/2006/relationships/image" Target="../media/image5.emf"/></Relationships>
</file>

<file path=xl/drawings/_rels/drawing34.xml.rels><?xml version="1.0" encoding="UTF-8" standalone="yes"?>
<Relationships xmlns="http://schemas.openxmlformats.org/package/2006/relationships"><Relationship Id="rId1" Type="http://schemas.openxmlformats.org/officeDocument/2006/relationships/image" Target="../media/image5.emf"/></Relationships>
</file>

<file path=xl/drawings/_rels/drawing35.xml.rels><?xml version="1.0" encoding="UTF-8" standalone="yes"?>
<Relationships xmlns="http://schemas.openxmlformats.org/package/2006/relationships"><Relationship Id="rId1" Type="http://schemas.openxmlformats.org/officeDocument/2006/relationships/image" Target="../media/image5.emf"/></Relationships>
</file>

<file path=xl/drawings/_rels/drawing36.xml.rels><?xml version="1.0" encoding="UTF-8" standalone="yes"?>
<Relationships xmlns="http://schemas.openxmlformats.org/package/2006/relationships"><Relationship Id="rId1" Type="http://schemas.openxmlformats.org/officeDocument/2006/relationships/image" Target="../media/image5.emf"/></Relationships>
</file>

<file path=xl/drawings/_rels/drawing37.xml.rels><?xml version="1.0" encoding="UTF-8" standalone="yes"?>
<Relationships xmlns="http://schemas.openxmlformats.org/package/2006/relationships"><Relationship Id="rId1" Type="http://schemas.openxmlformats.org/officeDocument/2006/relationships/image" Target="../media/image5.emf"/></Relationships>
</file>

<file path=xl/drawings/_rels/drawing38.xml.rels><?xml version="1.0" encoding="UTF-8" standalone="yes"?>
<Relationships xmlns="http://schemas.openxmlformats.org/package/2006/relationships"><Relationship Id="rId1" Type="http://schemas.openxmlformats.org/officeDocument/2006/relationships/image" Target="../media/image5.emf"/></Relationships>
</file>

<file path=xl/drawings/_rels/drawing39.xml.rels><?xml version="1.0" encoding="UTF-8" standalone="yes"?>
<Relationships xmlns="http://schemas.openxmlformats.org/package/2006/relationships"><Relationship Id="rId1" Type="http://schemas.openxmlformats.org/officeDocument/2006/relationships/image" Target="../media/image5.emf"/></Relationships>
</file>

<file path=xl/drawings/_rels/drawing40.xml.rels><?xml version="1.0" encoding="UTF-8" standalone="yes"?>
<Relationships xmlns="http://schemas.openxmlformats.org/package/2006/relationships"><Relationship Id="rId1" Type="http://schemas.openxmlformats.org/officeDocument/2006/relationships/image" Target="../media/image5.emf"/></Relationships>
</file>

<file path=xl/drawings/_rels/drawing41.xml.rels><?xml version="1.0" encoding="UTF-8" standalone="yes"?>
<Relationships xmlns="http://schemas.openxmlformats.org/package/2006/relationships"><Relationship Id="rId1" Type="http://schemas.openxmlformats.org/officeDocument/2006/relationships/image" Target="../media/image5.emf"/></Relationships>
</file>

<file path=xl/drawings/_rels/drawing42.xml.rels><?xml version="1.0" encoding="UTF-8" standalone="yes"?>
<Relationships xmlns="http://schemas.openxmlformats.org/package/2006/relationships"><Relationship Id="rId1" Type="http://schemas.openxmlformats.org/officeDocument/2006/relationships/image" Target="../media/image5.emf"/></Relationships>
</file>

<file path=xl/drawings/_rels/drawing43.xml.rels><?xml version="1.0" encoding="UTF-8" standalone="yes"?>
<Relationships xmlns="http://schemas.openxmlformats.org/package/2006/relationships"><Relationship Id="rId1" Type="http://schemas.openxmlformats.org/officeDocument/2006/relationships/image" Target="../media/image5.emf"/></Relationships>
</file>

<file path=xl/drawings/_rels/drawing44.xml.rels><?xml version="1.0" encoding="UTF-8" standalone="yes"?>
<Relationships xmlns="http://schemas.openxmlformats.org/package/2006/relationships"><Relationship Id="rId1" Type="http://schemas.openxmlformats.org/officeDocument/2006/relationships/image" Target="../media/image5.emf"/></Relationships>
</file>

<file path=xl/drawings/_rels/drawing45.xml.rels><?xml version="1.0" encoding="UTF-8" standalone="yes"?>
<Relationships xmlns="http://schemas.openxmlformats.org/package/2006/relationships"><Relationship Id="rId1" Type="http://schemas.openxmlformats.org/officeDocument/2006/relationships/image" Target="../media/image5.emf"/></Relationships>
</file>

<file path=xl/drawings/_rels/drawing46.xml.rels><?xml version="1.0" encoding="UTF-8" standalone="yes"?>
<Relationships xmlns="http://schemas.openxmlformats.org/package/2006/relationships"><Relationship Id="rId1" Type="http://schemas.openxmlformats.org/officeDocument/2006/relationships/image" Target="../media/image5.emf"/></Relationships>
</file>

<file path=xl/drawings/_rels/drawing47.xml.rels><?xml version="1.0" encoding="UTF-8" standalone="yes"?>
<Relationships xmlns="http://schemas.openxmlformats.org/package/2006/relationships"><Relationship Id="rId1" Type="http://schemas.openxmlformats.org/officeDocument/2006/relationships/image" Target="../media/image5.emf"/></Relationships>
</file>

<file path=xl/drawings/_rels/drawing48.xml.rels><?xml version="1.0" encoding="UTF-8" standalone="yes"?>
<Relationships xmlns="http://schemas.openxmlformats.org/package/2006/relationships"><Relationship Id="rId1" Type="http://schemas.openxmlformats.org/officeDocument/2006/relationships/image" Target="../media/image5.emf"/></Relationships>
</file>

<file path=xl/drawings/_rels/drawing49.xml.rels><?xml version="1.0" encoding="UTF-8" standalone="yes"?>
<Relationships xmlns="http://schemas.openxmlformats.org/package/2006/relationships"><Relationship Id="rId1" Type="http://schemas.openxmlformats.org/officeDocument/2006/relationships/image" Target="../media/image5.emf"/></Relationships>
</file>

<file path=xl/drawings/_rels/drawing50.xml.rels><?xml version="1.0" encoding="UTF-8" standalone="yes"?>
<Relationships xmlns="http://schemas.openxmlformats.org/package/2006/relationships"><Relationship Id="rId1" Type="http://schemas.openxmlformats.org/officeDocument/2006/relationships/image" Target="../media/image5.emf"/></Relationships>
</file>

<file path=xl/drawings/_rels/drawing51.xml.rels><?xml version="1.0" encoding="UTF-8" standalone="yes"?>
<Relationships xmlns="http://schemas.openxmlformats.org/package/2006/relationships"><Relationship Id="rId1" Type="http://schemas.openxmlformats.org/officeDocument/2006/relationships/image" Target="../media/image5.emf"/></Relationships>
</file>

<file path=xl/drawings/_rels/drawing52.xml.rels><?xml version="1.0" encoding="UTF-8" standalone="yes"?>
<Relationships xmlns="http://schemas.openxmlformats.org/package/2006/relationships"><Relationship Id="rId1" Type="http://schemas.openxmlformats.org/officeDocument/2006/relationships/image" Target="../media/image5.emf"/></Relationships>
</file>

<file path=xl/drawings/_rels/drawing53.xml.rels><?xml version="1.0" encoding="UTF-8" standalone="yes"?>
<Relationships xmlns="http://schemas.openxmlformats.org/package/2006/relationships"><Relationship Id="rId1" Type="http://schemas.openxmlformats.org/officeDocument/2006/relationships/image" Target="../media/image5.emf"/></Relationships>
</file>

<file path=xl/drawings/_rels/drawing54.xml.rels><?xml version="1.0" encoding="UTF-8" standalone="yes"?>
<Relationships xmlns="http://schemas.openxmlformats.org/package/2006/relationships"><Relationship Id="rId1" Type="http://schemas.openxmlformats.org/officeDocument/2006/relationships/image" Target="../media/image5.emf"/></Relationships>
</file>

<file path=xl/drawings/_rels/drawing55.xml.rels><?xml version="1.0" encoding="UTF-8" standalone="yes"?>
<Relationships xmlns="http://schemas.openxmlformats.org/package/2006/relationships"><Relationship Id="rId1" Type="http://schemas.openxmlformats.org/officeDocument/2006/relationships/image" Target="../media/image5.emf"/></Relationships>
</file>

<file path=xl/drawings/_rels/drawing56.xml.rels><?xml version="1.0" encoding="UTF-8" standalone="yes"?>
<Relationships xmlns="http://schemas.openxmlformats.org/package/2006/relationships"><Relationship Id="rId1" Type="http://schemas.openxmlformats.org/officeDocument/2006/relationships/image" Target="../media/image5.emf"/></Relationships>
</file>

<file path=xl/drawings/_rels/drawing57.xml.rels><?xml version="1.0" encoding="UTF-8" standalone="yes"?>
<Relationships xmlns="http://schemas.openxmlformats.org/package/2006/relationships"><Relationship Id="rId1" Type="http://schemas.openxmlformats.org/officeDocument/2006/relationships/image" Target="../media/image5.emf"/></Relationships>
</file>

<file path=xl/drawings/_rels/drawing58.xml.rels><?xml version="1.0" encoding="UTF-8" standalone="yes"?>
<Relationships xmlns="http://schemas.openxmlformats.org/package/2006/relationships"><Relationship Id="rId1" Type="http://schemas.openxmlformats.org/officeDocument/2006/relationships/image" Target="../media/image5.emf"/></Relationships>
</file>

<file path=xl/drawings/_rels/drawing59.xml.rels><?xml version="1.0" encoding="UTF-8" standalone="yes"?>
<Relationships xmlns="http://schemas.openxmlformats.org/package/2006/relationships"><Relationship Id="rId1" Type="http://schemas.openxmlformats.org/officeDocument/2006/relationships/image" Target="../media/image5.emf"/></Relationships>
</file>

<file path=xl/drawings/_rels/drawing60.xml.rels><?xml version="1.0" encoding="UTF-8" standalone="yes"?>
<Relationships xmlns="http://schemas.openxmlformats.org/package/2006/relationships"><Relationship Id="rId1" Type="http://schemas.openxmlformats.org/officeDocument/2006/relationships/image" Target="../media/image5.emf"/></Relationships>
</file>

<file path=xl/drawings/_rels/drawing61.xml.rels><?xml version="1.0" encoding="UTF-8" standalone="yes"?>
<Relationships xmlns="http://schemas.openxmlformats.org/package/2006/relationships"><Relationship Id="rId1" Type="http://schemas.openxmlformats.org/officeDocument/2006/relationships/image" Target="../media/image5.emf"/></Relationships>
</file>

<file path=xl/drawings/_rels/drawing62.xml.rels><?xml version="1.0" encoding="UTF-8" standalone="yes"?>
<Relationships xmlns="http://schemas.openxmlformats.org/package/2006/relationships"><Relationship Id="rId1" Type="http://schemas.openxmlformats.org/officeDocument/2006/relationships/image" Target="../media/image5.emf"/></Relationships>
</file>

<file path=xl/drawings/_rels/drawing63.xml.rels><?xml version="1.0" encoding="UTF-8" standalone="yes"?>
<Relationships xmlns="http://schemas.openxmlformats.org/package/2006/relationships"><Relationship Id="rId1" Type="http://schemas.openxmlformats.org/officeDocument/2006/relationships/image" Target="../media/image5.emf"/></Relationships>
</file>

<file path=xl/drawings/_rels/drawing64.xml.rels><?xml version="1.0" encoding="UTF-8" standalone="yes"?>
<Relationships xmlns="http://schemas.openxmlformats.org/package/2006/relationships"><Relationship Id="rId1" Type="http://schemas.openxmlformats.org/officeDocument/2006/relationships/image" Target="../media/image5.emf"/></Relationships>
</file>

<file path=xl/drawings/_rels/drawing65.xml.rels><?xml version="1.0" encoding="UTF-8" standalone="yes"?>
<Relationships xmlns="http://schemas.openxmlformats.org/package/2006/relationships"><Relationship Id="rId1" Type="http://schemas.openxmlformats.org/officeDocument/2006/relationships/image" Target="../media/image5.emf"/></Relationships>
</file>

<file path=xl/drawings/_rels/drawing66.xml.rels><?xml version="1.0" encoding="UTF-8" standalone="yes"?>
<Relationships xmlns="http://schemas.openxmlformats.org/package/2006/relationships"><Relationship Id="rId1" Type="http://schemas.openxmlformats.org/officeDocument/2006/relationships/image" Target="../media/image5.emf"/></Relationships>
</file>

<file path=xl/drawings/_rels/drawing67.xml.rels><?xml version="1.0" encoding="UTF-8" standalone="yes"?>
<Relationships xmlns="http://schemas.openxmlformats.org/package/2006/relationships"><Relationship Id="rId1" Type="http://schemas.openxmlformats.org/officeDocument/2006/relationships/image" Target="../media/image5.emf"/></Relationships>
</file>

<file path=xl/drawings/_rels/drawing68.xml.rels><?xml version="1.0" encoding="UTF-8" standalone="yes"?>
<Relationships xmlns="http://schemas.openxmlformats.org/package/2006/relationships"><Relationship Id="rId1" Type="http://schemas.openxmlformats.org/officeDocument/2006/relationships/image" Target="../media/image5.emf"/></Relationships>
</file>

<file path=xl/drawings/_rels/drawing69.xml.rels><?xml version="1.0" encoding="UTF-8" standalone="yes"?>
<Relationships xmlns="http://schemas.openxmlformats.org/package/2006/relationships"><Relationship Id="rId1" Type="http://schemas.openxmlformats.org/officeDocument/2006/relationships/image" Target="../media/image5.emf"/></Relationships>
</file>

<file path=xl/drawings/_rels/drawing70.xml.rels><?xml version="1.0" encoding="UTF-8" standalone="yes"?>
<Relationships xmlns="http://schemas.openxmlformats.org/package/2006/relationships"><Relationship Id="rId1" Type="http://schemas.openxmlformats.org/officeDocument/2006/relationships/image" Target="../media/image5.emf"/></Relationships>
</file>

<file path=xl/drawings/_rels/drawing71.xml.rels><?xml version="1.0" encoding="UTF-8" standalone="yes"?>
<Relationships xmlns="http://schemas.openxmlformats.org/package/2006/relationships"><Relationship Id="rId1" Type="http://schemas.openxmlformats.org/officeDocument/2006/relationships/image" Target="../media/image5.emf"/></Relationships>
</file>

<file path=xl/drawings/_rels/drawing72.xml.rels><?xml version="1.0" encoding="UTF-8" standalone="yes"?>
<Relationships xmlns="http://schemas.openxmlformats.org/package/2006/relationships"><Relationship Id="rId1" Type="http://schemas.openxmlformats.org/officeDocument/2006/relationships/image" Target="../media/image5.emf"/></Relationships>
</file>

<file path=xl/drawings/_rels/drawing73.xml.rels><?xml version="1.0" encoding="UTF-8" standalone="yes"?>
<Relationships xmlns="http://schemas.openxmlformats.org/package/2006/relationships"><Relationship Id="rId1" Type="http://schemas.openxmlformats.org/officeDocument/2006/relationships/image" Target="../media/image5.emf"/></Relationships>
</file>

<file path=xl/drawings/_rels/drawing74.xml.rels><?xml version="1.0" encoding="UTF-8" standalone="yes"?>
<Relationships xmlns="http://schemas.openxmlformats.org/package/2006/relationships"><Relationship Id="rId1" Type="http://schemas.openxmlformats.org/officeDocument/2006/relationships/image" Target="../media/image5.emf"/></Relationships>
</file>

<file path=xl/drawings/_rels/drawing75.xml.rels><?xml version="1.0" encoding="UTF-8" standalone="yes"?>
<Relationships xmlns="http://schemas.openxmlformats.org/package/2006/relationships"><Relationship Id="rId1" Type="http://schemas.openxmlformats.org/officeDocument/2006/relationships/image" Target="../media/image5.emf"/></Relationships>
</file>

<file path=xl/drawings/_rels/drawing76.xml.rels><?xml version="1.0" encoding="UTF-8" standalone="yes"?>
<Relationships xmlns="http://schemas.openxmlformats.org/package/2006/relationships"><Relationship Id="rId1" Type="http://schemas.openxmlformats.org/officeDocument/2006/relationships/image" Target="../media/image5.emf"/></Relationships>
</file>

<file path=xl/drawings/_rels/drawing77.xml.rels><?xml version="1.0" encoding="UTF-8" standalone="yes"?>
<Relationships xmlns="http://schemas.openxmlformats.org/package/2006/relationships"><Relationship Id="rId1" Type="http://schemas.openxmlformats.org/officeDocument/2006/relationships/image" Target="../media/image5.emf"/></Relationships>
</file>

<file path=xl/drawings/_rels/drawing78.xml.rels><?xml version="1.0" encoding="UTF-8" standalone="yes"?>
<Relationships xmlns="http://schemas.openxmlformats.org/package/2006/relationships"><Relationship Id="rId1" Type="http://schemas.openxmlformats.org/officeDocument/2006/relationships/image" Target="../media/image5.emf"/></Relationships>
</file>

<file path=xl/drawings/_rels/drawing79.x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editAs="absolute">
    <xdr:from>
      <xdr:col>0</xdr:col>
      <xdr:colOff>131887</xdr:colOff>
      <xdr:row>0</xdr:row>
      <xdr:rowOff>94484</xdr:rowOff>
    </xdr:from>
    <xdr:to>
      <xdr:col>4</xdr:col>
      <xdr:colOff>244844</xdr:colOff>
      <xdr:row>4</xdr:row>
      <xdr:rowOff>19050</xdr:rowOff>
    </xdr:to>
    <xdr:pic>
      <xdr:nvPicPr>
        <xdr:cNvPr id="2" name="Picture 1">
          <a:extLst>
            <a:ext uri="{FF2B5EF4-FFF2-40B4-BE49-F238E27FC236}">
              <a16:creationId xmlns:a16="http://schemas.microsoft.com/office/drawing/2014/main" id="{0147E91F-E2E8-4836-B136-C9D479174173}"/>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31887" y="94484"/>
          <a:ext cx="1878257" cy="635766"/>
        </a:xfrm>
        <a:prstGeom prst="rect">
          <a:avLst/>
        </a:prstGeom>
      </xdr:spPr>
    </xdr:pic>
    <xdr:clientData/>
  </xdr:twoCellAnchor>
  <xdr:twoCellAnchor editAs="oneCell">
    <xdr:from>
      <xdr:col>9</xdr:col>
      <xdr:colOff>110144</xdr:colOff>
      <xdr:row>0</xdr:row>
      <xdr:rowOff>118456</xdr:rowOff>
    </xdr:from>
    <xdr:to>
      <xdr:col>9</xdr:col>
      <xdr:colOff>482732</xdr:colOff>
      <xdr:row>4</xdr:row>
      <xdr:rowOff>18530</xdr:rowOff>
    </xdr:to>
    <xdr:pic>
      <xdr:nvPicPr>
        <xdr:cNvPr id="3" name="Picture 2" descr="A black background with a black square&#10;&#10;Description automatically generated with medium confidence">
          <a:extLst>
            <a:ext uri="{FF2B5EF4-FFF2-40B4-BE49-F238E27FC236}">
              <a16:creationId xmlns:a16="http://schemas.microsoft.com/office/drawing/2014/main" id="{84AAA35A-0791-4F40-BF4D-1ADEA3C56104}"/>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5018694" y="118456"/>
          <a:ext cx="372588" cy="611274"/>
        </a:xfrm>
        <a:prstGeom prst="rect">
          <a:avLst/>
        </a:prstGeom>
        <a:noFill/>
        <a:ln>
          <a:noFill/>
        </a:ln>
      </xdr:spPr>
    </xdr:pic>
    <xdr:clientData/>
  </xdr:twoCellAnchor>
  <xdr:twoCellAnchor editAs="oneCell">
    <xdr:from>
      <xdr:col>6</xdr:col>
      <xdr:colOff>512922</xdr:colOff>
      <xdr:row>0</xdr:row>
      <xdr:rowOff>76223</xdr:rowOff>
    </xdr:from>
    <xdr:to>
      <xdr:col>9</xdr:col>
      <xdr:colOff>37674</xdr:colOff>
      <xdr:row>4</xdr:row>
      <xdr:rowOff>91373</xdr:rowOff>
    </xdr:to>
    <xdr:pic>
      <xdr:nvPicPr>
        <xdr:cNvPr id="4" name="Picture 3">
          <a:extLst>
            <a:ext uri="{FF2B5EF4-FFF2-40B4-BE49-F238E27FC236}">
              <a16:creationId xmlns:a16="http://schemas.microsoft.com/office/drawing/2014/main" id="{DE9241A2-CB60-4AE5-83DA-0B37D7045131}"/>
            </a:ext>
          </a:extLst>
        </xdr:cNvPr>
        <xdr:cNvPicPr>
          <a:picLocks noChangeAspect="1"/>
        </xdr:cNvPicPr>
      </xdr:nvPicPr>
      <xdr:blipFill rotWithShape="1">
        <a:blip xmlns:r="http://schemas.openxmlformats.org/officeDocument/2006/relationships" r:embed="rId3" cstate="print">
          <a:extLst>
            <a:ext uri="{28A0092B-C50C-407E-A947-70E740481C1C}">
              <a14:useLocalDpi xmlns:a14="http://schemas.microsoft.com/office/drawing/2010/main" val="0"/>
            </a:ext>
          </a:extLst>
        </a:blip>
        <a:srcRect r="41044"/>
        <a:stretch/>
      </xdr:blipFill>
      <xdr:spPr>
        <a:xfrm>
          <a:off x="3535522" y="76223"/>
          <a:ext cx="1410702" cy="7263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95250</xdr:colOff>
      <xdr:row>0</xdr:row>
      <xdr:rowOff>93345</xdr:rowOff>
    </xdr:from>
    <xdr:to>
      <xdr:col>2</xdr:col>
      <xdr:colOff>237417</xdr:colOff>
      <xdr:row>3</xdr:row>
      <xdr:rowOff>111256</xdr:rowOff>
    </xdr:to>
    <xdr:pic>
      <xdr:nvPicPr>
        <xdr:cNvPr id="2" name="Picture 1">
          <a:extLst>
            <a:ext uri="{FF2B5EF4-FFF2-40B4-BE49-F238E27FC236}">
              <a16:creationId xmlns:a16="http://schemas.microsoft.com/office/drawing/2014/main" id="{1A99B315-A948-4340-A28B-FF5D67D3E89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95250" y="93345"/>
          <a:ext cx="1837617" cy="627511"/>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121" name="Picture 1">
          <a:extLst>
            <a:ext uri="{FF2B5EF4-FFF2-40B4-BE49-F238E27FC236}">
              <a16:creationId xmlns:a16="http://schemas.microsoft.com/office/drawing/2014/main" id="{34F1EF92-E30C-2B88-B0D3-AC38C4F9328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097" name="Picture 1">
          <a:extLst>
            <a:ext uri="{FF2B5EF4-FFF2-40B4-BE49-F238E27FC236}">
              <a16:creationId xmlns:a16="http://schemas.microsoft.com/office/drawing/2014/main" id="{0CBFE037-D5F7-6396-2F94-697FD33E4AA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529972</xdr:colOff>
      <xdr:row>0</xdr:row>
      <xdr:rowOff>528448</xdr:rowOff>
    </xdr:to>
    <xdr:pic>
      <xdr:nvPicPr>
        <xdr:cNvPr id="6145" name="Picture 1">
          <a:extLst>
            <a:ext uri="{FF2B5EF4-FFF2-40B4-BE49-F238E27FC236}">
              <a16:creationId xmlns:a16="http://schemas.microsoft.com/office/drawing/2014/main" id="{83407B7D-C6C9-3FCC-8D44-BA742CE2DE2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169" name="Picture 1">
          <a:extLst>
            <a:ext uri="{FF2B5EF4-FFF2-40B4-BE49-F238E27FC236}">
              <a16:creationId xmlns:a16="http://schemas.microsoft.com/office/drawing/2014/main" id="{DB01ED45-F6A9-B197-5F4C-CF076E77D38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193" name="Picture 1">
          <a:extLst>
            <a:ext uri="{FF2B5EF4-FFF2-40B4-BE49-F238E27FC236}">
              <a16:creationId xmlns:a16="http://schemas.microsoft.com/office/drawing/2014/main" id="{3EA7745B-136E-3E3C-45B2-C02DA0BFFFD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9217" name="Picture 1">
          <a:extLst>
            <a:ext uri="{FF2B5EF4-FFF2-40B4-BE49-F238E27FC236}">
              <a16:creationId xmlns:a16="http://schemas.microsoft.com/office/drawing/2014/main" id="{34E8CCAF-1225-C4EE-BD91-4AA04FC40CB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0241" name="Picture 1">
          <a:extLst>
            <a:ext uri="{FF2B5EF4-FFF2-40B4-BE49-F238E27FC236}">
              <a16:creationId xmlns:a16="http://schemas.microsoft.com/office/drawing/2014/main" id="{65123163-A60B-493D-C827-4C21A8A93D2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1265" name="Picture 1">
          <a:extLst>
            <a:ext uri="{FF2B5EF4-FFF2-40B4-BE49-F238E27FC236}">
              <a16:creationId xmlns:a16="http://schemas.microsoft.com/office/drawing/2014/main" id="{624E7598-7CD2-C674-04DC-1CF8620F8BF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2289" name="Picture 1">
          <a:extLst>
            <a:ext uri="{FF2B5EF4-FFF2-40B4-BE49-F238E27FC236}">
              <a16:creationId xmlns:a16="http://schemas.microsoft.com/office/drawing/2014/main" id="{C4E3D72B-87B0-C503-8F67-CF132D9481D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3313" name="Picture 1">
          <a:extLst>
            <a:ext uri="{FF2B5EF4-FFF2-40B4-BE49-F238E27FC236}">
              <a16:creationId xmlns:a16="http://schemas.microsoft.com/office/drawing/2014/main" id="{93DD8FF4-0A69-8CF4-36E7-CD1D17C03BE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4337" name="Picture 1">
          <a:extLst>
            <a:ext uri="{FF2B5EF4-FFF2-40B4-BE49-F238E27FC236}">
              <a16:creationId xmlns:a16="http://schemas.microsoft.com/office/drawing/2014/main" id="{ED21BD2A-7290-2BD4-15E6-8EF1FC4317D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5361" name="Picture 1">
          <a:extLst>
            <a:ext uri="{FF2B5EF4-FFF2-40B4-BE49-F238E27FC236}">
              <a16:creationId xmlns:a16="http://schemas.microsoft.com/office/drawing/2014/main" id="{DA0EC447-BC6F-1759-5321-444F9656658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6385" name="Picture 1">
          <a:extLst>
            <a:ext uri="{FF2B5EF4-FFF2-40B4-BE49-F238E27FC236}">
              <a16:creationId xmlns:a16="http://schemas.microsoft.com/office/drawing/2014/main" id="{033CE9D1-E1EA-DA91-1592-85D5454E3B0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7409" name="Picture 1">
          <a:extLst>
            <a:ext uri="{FF2B5EF4-FFF2-40B4-BE49-F238E27FC236}">
              <a16:creationId xmlns:a16="http://schemas.microsoft.com/office/drawing/2014/main" id="{DE9AA7BA-4BF9-579C-E2A0-2F66D05B156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8433" name="Picture 1">
          <a:extLst>
            <a:ext uri="{FF2B5EF4-FFF2-40B4-BE49-F238E27FC236}">
              <a16:creationId xmlns:a16="http://schemas.microsoft.com/office/drawing/2014/main" id="{23684A09-2277-1905-A7DE-0C590B1FDCD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19457" name="Picture 1">
          <a:extLst>
            <a:ext uri="{FF2B5EF4-FFF2-40B4-BE49-F238E27FC236}">
              <a16:creationId xmlns:a16="http://schemas.microsoft.com/office/drawing/2014/main" id="{3CE1F07A-290F-37F7-2062-10C008CEB8E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0481" name="Picture 1">
          <a:extLst>
            <a:ext uri="{FF2B5EF4-FFF2-40B4-BE49-F238E27FC236}">
              <a16:creationId xmlns:a16="http://schemas.microsoft.com/office/drawing/2014/main" id="{C5919703-077D-8FF3-3803-7520FFD49EC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1505" name="Picture 1">
          <a:extLst>
            <a:ext uri="{FF2B5EF4-FFF2-40B4-BE49-F238E27FC236}">
              <a16:creationId xmlns:a16="http://schemas.microsoft.com/office/drawing/2014/main" id="{3EE5AB7F-3CFC-BE36-AA13-F635A857775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2529" name="Picture 1">
          <a:extLst>
            <a:ext uri="{FF2B5EF4-FFF2-40B4-BE49-F238E27FC236}">
              <a16:creationId xmlns:a16="http://schemas.microsoft.com/office/drawing/2014/main" id="{CEE8AF2D-B0BC-C47C-774A-404B348FBF9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3553" name="Picture 1">
          <a:extLst>
            <a:ext uri="{FF2B5EF4-FFF2-40B4-BE49-F238E27FC236}">
              <a16:creationId xmlns:a16="http://schemas.microsoft.com/office/drawing/2014/main" id="{AA620DC1-6E29-7E7C-B8EB-1D337B5035F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4577" name="Picture 1">
          <a:extLst>
            <a:ext uri="{FF2B5EF4-FFF2-40B4-BE49-F238E27FC236}">
              <a16:creationId xmlns:a16="http://schemas.microsoft.com/office/drawing/2014/main" id="{137B6D37-0BB7-8F6E-30FD-5024A46F40A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5601" name="Picture 1">
          <a:extLst>
            <a:ext uri="{FF2B5EF4-FFF2-40B4-BE49-F238E27FC236}">
              <a16:creationId xmlns:a16="http://schemas.microsoft.com/office/drawing/2014/main" id="{8A284FED-9EC8-D683-C76E-C543C804C8E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6625" name="Picture 1">
          <a:extLst>
            <a:ext uri="{FF2B5EF4-FFF2-40B4-BE49-F238E27FC236}">
              <a16:creationId xmlns:a16="http://schemas.microsoft.com/office/drawing/2014/main" id="{651D8B3A-BD4E-4AAA-E0AD-96DE71A65F5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7649" name="Picture 1">
          <a:extLst>
            <a:ext uri="{FF2B5EF4-FFF2-40B4-BE49-F238E27FC236}">
              <a16:creationId xmlns:a16="http://schemas.microsoft.com/office/drawing/2014/main" id="{BC133ED0-BC23-58C2-EAC5-F1B49208EDF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8673" name="Picture 1">
          <a:extLst>
            <a:ext uri="{FF2B5EF4-FFF2-40B4-BE49-F238E27FC236}">
              <a16:creationId xmlns:a16="http://schemas.microsoft.com/office/drawing/2014/main" id="{BF5FD3C1-2A7D-E2F5-F00B-1A73D845EF5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29697" name="Picture 1">
          <a:extLst>
            <a:ext uri="{FF2B5EF4-FFF2-40B4-BE49-F238E27FC236}">
              <a16:creationId xmlns:a16="http://schemas.microsoft.com/office/drawing/2014/main" id="{55B11FF0-8185-195A-B7DB-BB881A4E54A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0721" name="Picture 1">
          <a:extLst>
            <a:ext uri="{FF2B5EF4-FFF2-40B4-BE49-F238E27FC236}">
              <a16:creationId xmlns:a16="http://schemas.microsoft.com/office/drawing/2014/main" id="{C997FA0F-2DB9-A354-3F2A-66CB2FE8D3B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1745" name="Picture 1">
          <a:extLst>
            <a:ext uri="{FF2B5EF4-FFF2-40B4-BE49-F238E27FC236}">
              <a16:creationId xmlns:a16="http://schemas.microsoft.com/office/drawing/2014/main" id="{61B5660D-3C48-FD2D-D4A9-238F30B9AED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2769" name="Picture 1">
          <a:extLst>
            <a:ext uri="{FF2B5EF4-FFF2-40B4-BE49-F238E27FC236}">
              <a16:creationId xmlns:a16="http://schemas.microsoft.com/office/drawing/2014/main" id="{8DEC8602-074D-2188-6701-819B78C6773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3793" name="Picture 1">
          <a:extLst>
            <a:ext uri="{FF2B5EF4-FFF2-40B4-BE49-F238E27FC236}">
              <a16:creationId xmlns:a16="http://schemas.microsoft.com/office/drawing/2014/main" id="{2196B7B4-8C58-1A93-4A23-30BF1921594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4817" name="Picture 1">
          <a:extLst>
            <a:ext uri="{FF2B5EF4-FFF2-40B4-BE49-F238E27FC236}">
              <a16:creationId xmlns:a16="http://schemas.microsoft.com/office/drawing/2014/main" id="{8896698C-88A5-C382-7742-9D3D15D68A1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5841" name="Picture 1">
          <a:extLst>
            <a:ext uri="{FF2B5EF4-FFF2-40B4-BE49-F238E27FC236}">
              <a16:creationId xmlns:a16="http://schemas.microsoft.com/office/drawing/2014/main" id="{5F35EF28-E612-AA46-B0E3-4BE6834AC00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6865" name="Picture 1">
          <a:extLst>
            <a:ext uri="{FF2B5EF4-FFF2-40B4-BE49-F238E27FC236}">
              <a16:creationId xmlns:a16="http://schemas.microsoft.com/office/drawing/2014/main" id="{2B1DCE92-B9DA-6C8D-222F-27DF070FAFE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7889" name="Picture 1">
          <a:extLst>
            <a:ext uri="{FF2B5EF4-FFF2-40B4-BE49-F238E27FC236}">
              <a16:creationId xmlns:a16="http://schemas.microsoft.com/office/drawing/2014/main" id="{21879A15-0030-7CC1-A73F-54135BF3745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8913" name="Picture 1">
          <a:extLst>
            <a:ext uri="{FF2B5EF4-FFF2-40B4-BE49-F238E27FC236}">
              <a16:creationId xmlns:a16="http://schemas.microsoft.com/office/drawing/2014/main" id="{88A4CE9C-4657-3A11-9F7E-9EB3DA8B0A1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39937" name="Picture 1">
          <a:extLst>
            <a:ext uri="{FF2B5EF4-FFF2-40B4-BE49-F238E27FC236}">
              <a16:creationId xmlns:a16="http://schemas.microsoft.com/office/drawing/2014/main" id="{A19FDC40-809E-139C-965C-7CF55D1A2AE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0961" name="Picture 1">
          <a:extLst>
            <a:ext uri="{FF2B5EF4-FFF2-40B4-BE49-F238E27FC236}">
              <a16:creationId xmlns:a16="http://schemas.microsoft.com/office/drawing/2014/main" id="{0CEF7B2E-9391-CD89-9F00-24BF1BF9870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1985" name="Picture 1">
          <a:extLst>
            <a:ext uri="{FF2B5EF4-FFF2-40B4-BE49-F238E27FC236}">
              <a16:creationId xmlns:a16="http://schemas.microsoft.com/office/drawing/2014/main" id="{7658DEF5-8AA3-F4F3-B3A5-E4397E8B0B6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3009" name="Picture 1">
          <a:extLst>
            <a:ext uri="{FF2B5EF4-FFF2-40B4-BE49-F238E27FC236}">
              <a16:creationId xmlns:a16="http://schemas.microsoft.com/office/drawing/2014/main" id="{7AB05857-6FBB-415E-8070-E42E5B0B1F6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4033" name="Picture 1">
          <a:extLst>
            <a:ext uri="{FF2B5EF4-FFF2-40B4-BE49-F238E27FC236}">
              <a16:creationId xmlns:a16="http://schemas.microsoft.com/office/drawing/2014/main" id="{380D26DD-ECF3-59E5-8C11-5001C31E7A7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5057" name="Picture 1">
          <a:extLst>
            <a:ext uri="{FF2B5EF4-FFF2-40B4-BE49-F238E27FC236}">
              <a16:creationId xmlns:a16="http://schemas.microsoft.com/office/drawing/2014/main" id="{E4A91DB5-491A-CC4C-467C-3206BEE164E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6081" name="Picture 1">
          <a:extLst>
            <a:ext uri="{FF2B5EF4-FFF2-40B4-BE49-F238E27FC236}">
              <a16:creationId xmlns:a16="http://schemas.microsoft.com/office/drawing/2014/main" id="{8C591187-614B-8341-B2F1-0D4E944AFD5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7105" name="Picture 1">
          <a:extLst>
            <a:ext uri="{FF2B5EF4-FFF2-40B4-BE49-F238E27FC236}">
              <a16:creationId xmlns:a16="http://schemas.microsoft.com/office/drawing/2014/main" id="{FC36ED30-8E11-F0F9-C029-AFE8F79303E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8129" name="Picture 1">
          <a:extLst>
            <a:ext uri="{FF2B5EF4-FFF2-40B4-BE49-F238E27FC236}">
              <a16:creationId xmlns:a16="http://schemas.microsoft.com/office/drawing/2014/main" id="{8C85BF64-3620-6130-1DC9-EB259952122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49153" name="Picture 1">
          <a:extLst>
            <a:ext uri="{FF2B5EF4-FFF2-40B4-BE49-F238E27FC236}">
              <a16:creationId xmlns:a16="http://schemas.microsoft.com/office/drawing/2014/main" id="{0C373C1C-94FF-ACC8-9693-6112358F763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0177" name="Picture 1">
          <a:extLst>
            <a:ext uri="{FF2B5EF4-FFF2-40B4-BE49-F238E27FC236}">
              <a16:creationId xmlns:a16="http://schemas.microsoft.com/office/drawing/2014/main" id="{FD4CE272-4A92-0B27-A657-D1CDC00576B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1201" name="Picture 1">
          <a:extLst>
            <a:ext uri="{FF2B5EF4-FFF2-40B4-BE49-F238E27FC236}">
              <a16:creationId xmlns:a16="http://schemas.microsoft.com/office/drawing/2014/main" id="{E0501F89-7A44-007C-4129-FE490EB4F93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2225" name="Picture 1">
          <a:extLst>
            <a:ext uri="{FF2B5EF4-FFF2-40B4-BE49-F238E27FC236}">
              <a16:creationId xmlns:a16="http://schemas.microsoft.com/office/drawing/2014/main" id="{82FD78BC-D2FA-0E6C-1665-2BFA5643A0B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3249" name="Picture 1">
          <a:extLst>
            <a:ext uri="{FF2B5EF4-FFF2-40B4-BE49-F238E27FC236}">
              <a16:creationId xmlns:a16="http://schemas.microsoft.com/office/drawing/2014/main" id="{FF3943A0-46BC-A2C0-1007-ABEBD1CD8DE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4273" name="Picture 1">
          <a:extLst>
            <a:ext uri="{FF2B5EF4-FFF2-40B4-BE49-F238E27FC236}">
              <a16:creationId xmlns:a16="http://schemas.microsoft.com/office/drawing/2014/main" id="{E96A452B-1E21-69BD-D41F-171D4D5E0D1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5297" name="Picture 1">
          <a:extLst>
            <a:ext uri="{FF2B5EF4-FFF2-40B4-BE49-F238E27FC236}">
              <a16:creationId xmlns:a16="http://schemas.microsoft.com/office/drawing/2014/main" id="{8A211D62-44BE-E65C-CA46-AECAE293E6B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6321" name="Picture 1">
          <a:extLst>
            <a:ext uri="{FF2B5EF4-FFF2-40B4-BE49-F238E27FC236}">
              <a16:creationId xmlns:a16="http://schemas.microsoft.com/office/drawing/2014/main" id="{CA36C737-AE0E-EF8D-2DB0-BD05241534D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7345" name="Picture 1">
          <a:extLst>
            <a:ext uri="{FF2B5EF4-FFF2-40B4-BE49-F238E27FC236}">
              <a16:creationId xmlns:a16="http://schemas.microsoft.com/office/drawing/2014/main" id="{CB099BF8-32DC-C29B-12AC-6C06D07E838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8369" name="Picture 1">
          <a:extLst>
            <a:ext uri="{FF2B5EF4-FFF2-40B4-BE49-F238E27FC236}">
              <a16:creationId xmlns:a16="http://schemas.microsoft.com/office/drawing/2014/main" id="{CE41A1CE-B5FA-E92D-55A7-5A84A4F2D1A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59393" name="Picture 1">
          <a:extLst>
            <a:ext uri="{FF2B5EF4-FFF2-40B4-BE49-F238E27FC236}">
              <a16:creationId xmlns:a16="http://schemas.microsoft.com/office/drawing/2014/main" id="{7EF24189-D548-42C3-6428-722C0FE85DA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0417" name="Picture 1">
          <a:extLst>
            <a:ext uri="{FF2B5EF4-FFF2-40B4-BE49-F238E27FC236}">
              <a16:creationId xmlns:a16="http://schemas.microsoft.com/office/drawing/2014/main" id="{AC1CE269-0C66-D8B8-2405-CEC9BCD98B2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1441" name="Picture 1">
          <a:extLst>
            <a:ext uri="{FF2B5EF4-FFF2-40B4-BE49-F238E27FC236}">
              <a16:creationId xmlns:a16="http://schemas.microsoft.com/office/drawing/2014/main" id="{FB38A498-EC2E-1EF8-1C04-5C2D504A9A3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2465" name="Picture 1">
          <a:extLst>
            <a:ext uri="{FF2B5EF4-FFF2-40B4-BE49-F238E27FC236}">
              <a16:creationId xmlns:a16="http://schemas.microsoft.com/office/drawing/2014/main" id="{9048ADF5-2881-FA7A-2025-9DD385A70A7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3489" name="Picture 1">
          <a:extLst>
            <a:ext uri="{FF2B5EF4-FFF2-40B4-BE49-F238E27FC236}">
              <a16:creationId xmlns:a16="http://schemas.microsoft.com/office/drawing/2014/main" id="{9A998DE7-E13A-793E-0BF0-B3EB7F1BDB9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4513" name="Picture 1">
          <a:extLst>
            <a:ext uri="{FF2B5EF4-FFF2-40B4-BE49-F238E27FC236}">
              <a16:creationId xmlns:a16="http://schemas.microsoft.com/office/drawing/2014/main" id="{749105DF-5C19-9F58-054B-F87D064D76D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5537" name="Picture 1">
          <a:extLst>
            <a:ext uri="{FF2B5EF4-FFF2-40B4-BE49-F238E27FC236}">
              <a16:creationId xmlns:a16="http://schemas.microsoft.com/office/drawing/2014/main" id="{543BB2F1-D908-43C1-8D92-6FDC3033C1C7}"/>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6561" name="Picture 1">
          <a:extLst>
            <a:ext uri="{FF2B5EF4-FFF2-40B4-BE49-F238E27FC236}">
              <a16:creationId xmlns:a16="http://schemas.microsoft.com/office/drawing/2014/main" id="{97D17B96-1729-DE83-3AC9-11A873AA026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7585" name="Picture 1">
          <a:extLst>
            <a:ext uri="{FF2B5EF4-FFF2-40B4-BE49-F238E27FC236}">
              <a16:creationId xmlns:a16="http://schemas.microsoft.com/office/drawing/2014/main" id="{912F8EE1-FC88-108C-E9C2-125A630FBA1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8609" name="Picture 1">
          <a:extLst>
            <a:ext uri="{FF2B5EF4-FFF2-40B4-BE49-F238E27FC236}">
              <a16:creationId xmlns:a16="http://schemas.microsoft.com/office/drawing/2014/main" id="{C78DFE45-7806-862C-6F28-69F82E48449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69633" name="Picture 1">
          <a:extLst>
            <a:ext uri="{FF2B5EF4-FFF2-40B4-BE49-F238E27FC236}">
              <a16:creationId xmlns:a16="http://schemas.microsoft.com/office/drawing/2014/main" id="{AC57EA41-9E5F-4CDE-DA64-78FFE2BDE5A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0657" name="Picture 1">
          <a:extLst>
            <a:ext uri="{FF2B5EF4-FFF2-40B4-BE49-F238E27FC236}">
              <a16:creationId xmlns:a16="http://schemas.microsoft.com/office/drawing/2014/main" id="{DA24238D-1DE6-68A9-7E8E-328E6E0F557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1681" name="Picture 1">
          <a:extLst>
            <a:ext uri="{FF2B5EF4-FFF2-40B4-BE49-F238E27FC236}">
              <a16:creationId xmlns:a16="http://schemas.microsoft.com/office/drawing/2014/main" id="{C5E5A64B-1544-D154-E29D-33E936ADA1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0.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2705" name="Picture 1">
          <a:extLst>
            <a:ext uri="{FF2B5EF4-FFF2-40B4-BE49-F238E27FC236}">
              <a16:creationId xmlns:a16="http://schemas.microsoft.com/office/drawing/2014/main" id="{5A633125-302A-4D7A-3E68-F0D26EFB48D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1.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3729" name="Picture 1">
          <a:extLst>
            <a:ext uri="{FF2B5EF4-FFF2-40B4-BE49-F238E27FC236}">
              <a16:creationId xmlns:a16="http://schemas.microsoft.com/office/drawing/2014/main" id="{39206232-9023-563A-02CA-278D68BD467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2.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4753" name="Picture 1">
          <a:extLst>
            <a:ext uri="{FF2B5EF4-FFF2-40B4-BE49-F238E27FC236}">
              <a16:creationId xmlns:a16="http://schemas.microsoft.com/office/drawing/2014/main" id="{21C5506F-D46F-476C-5E72-B11AA2267DC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3.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5777" name="Picture 1">
          <a:extLst>
            <a:ext uri="{FF2B5EF4-FFF2-40B4-BE49-F238E27FC236}">
              <a16:creationId xmlns:a16="http://schemas.microsoft.com/office/drawing/2014/main" id="{4F964A9C-F930-EC03-B96C-73C8FAA3185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4.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6801" name="Picture 1">
          <a:extLst>
            <a:ext uri="{FF2B5EF4-FFF2-40B4-BE49-F238E27FC236}">
              <a16:creationId xmlns:a16="http://schemas.microsoft.com/office/drawing/2014/main" id="{23FE8F76-F251-46E3-154A-A5B7F4F0BC1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5.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7825" name="Picture 1">
          <a:extLst>
            <a:ext uri="{FF2B5EF4-FFF2-40B4-BE49-F238E27FC236}">
              <a16:creationId xmlns:a16="http://schemas.microsoft.com/office/drawing/2014/main" id="{B9BBD5B9-D96C-175A-46A9-21F90E0C3A92}"/>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6.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8849" name="Picture 1">
          <a:extLst>
            <a:ext uri="{FF2B5EF4-FFF2-40B4-BE49-F238E27FC236}">
              <a16:creationId xmlns:a16="http://schemas.microsoft.com/office/drawing/2014/main" id="{C2EDB83D-287F-5594-BA39-1E1BC0D85CA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7.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79873" name="Picture 1">
          <a:extLst>
            <a:ext uri="{FF2B5EF4-FFF2-40B4-BE49-F238E27FC236}">
              <a16:creationId xmlns:a16="http://schemas.microsoft.com/office/drawing/2014/main" id="{82B83165-466F-4221-BA65-9ABCF2506D7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8.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0897" name="Picture 1">
          <a:extLst>
            <a:ext uri="{FF2B5EF4-FFF2-40B4-BE49-F238E27FC236}">
              <a16:creationId xmlns:a16="http://schemas.microsoft.com/office/drawing/2014/main" id="{5D336B71-89D1-ADCF-8077-AA19A351E86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9.xml><?xml version="1.0" encoding="utf-8"?>
<xdr:wsDr xmlns:xdr="http://schemas.openxmlformats.org/drawingml/2006/spreadsheetDrawing" xmlns:a="http://schemas.openxmlformats.org/drawingml/2006/main">
  <xdr:twoCellAnchor editAs="oneCell">
    <xdr:from>
      <xdr:col>0</xdr:col>
      <xdr:colOff>63500</xdr:colOff>
      <xdr:row>0</xdr:row>
      <xdr:rowOff>63500</xdr:rowOff>
    </xdr:from>
    <xdr:to>
      <xdr:col>0</xdr:col>
      <xdr:colOff>526796</xdr:colOff>
      <xdr:row>0</xdr:row>
      <xdr:rowOff>525272</xdr:rowOff>
    </xdr:to>
    <xdr:pic>
      <xdr:nvPicPr>
        <xdr:cNvPr id="81921" name="Picture 1">
          <a:extLst>
            <a:ext uri="{FF2B5EF4-FFF2-40B4-BE49-F238E27FC236}">
              <a16:creationId xmlns:a16="http://schemas.microsoft.com/office/drawing/2014/main" id="{9D1346DA-15B7-2C38-9CB2-5ED36A7B511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63500" y="63500"/>
          <a:ext cx="463296" cy="46177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opinium-my.sharepoint.com/personal/yaaseenjones_opinium_com/Documents/Documents/Process%20Automation/Opinium%20Tables/Rebranding/Test%20Files/Table%20Formatting/Old%20Tables/Opinium%20Old%20Tables%20V1%20-%20Copy.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Mogammad%20Jones\OneDrive%20-%20Opinium\Documents\Process%20Automation\Opinium%20Tables\Versions\Opinium%20Toolkit%20v06.xla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 OLD"/>
      <sheetName val="Index - OLD"/>
      <sheetName val="FRONT PAGE"/>
      <sheetName val="Index"/>
      <sheetName val="LOGO"/>
    </sheetNames>
    <sheetDataSet>
      <sheetData sheetId="0"/>
      <sheetData sheetId="1" refreshError="1"/>
      <sheetData sheetId="2"/>
      <sheetData sheetId="3" refreshError="1"/>
      <sheetData sheetId="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sheetName val="Index"/>
      <sheetName val="LOGO"/>
      <sheetName val="FRONT PAGE - OLD"/>
      <sheetName val="Index - OLD"/>
    </sheetNames>
    <sheetDataSet>
      <sheetData sheetId="0"/>
      <sheetData sheetId="1" refreshError="1"/>
      <sheetData sheetId="2" refreshError="1"/>
      <sheetData sheetId="3"/>
      <sheetData sheetId="4" refreshError="1"/>
    </sheetDataSet>
  </externalBook>
</externalLink>
</file>

<file path=xl/theme/theme1.xml><?xml version="1.0" encoding="utf-8"?>
<a:theme xmlns:a="http://schemas.openxmlformats.org/drawingml/2006/main" name="Opinium theme 2">
  <a:themeElements>
    <a:clrScheme name="Opinium colours">
      <a:dk1>
        <a:srgbClr val="5B645F"/>
      </a:dk1>
      <a:lt1>
        <a:sysClr val="window" lastClr="FFFFFF"/>
      </a:lt1>
      <a:dk2>
        <a:srgbClr val="5B645F"/>
      </a:dk2>
      <a:lt2>
        <a:srgbClr val="FFFFFF"/>
      </a:lt2>
      <a:accent1>
        <a:srgbClr val="00BCF2"/>
      </a:accent1>
      <a:accent2>
        <a:srgbClr val="FC6AC8"/>
      </a:accent2>
      <a:accent3>
        <a:srgbClr val="5379CD"/>
      </a:accent3>
      <a:accent4>
        <a:srgbClr val="40BAAE"/>
      </a:accent4>
      <a:accent5>
        <a:srgbClr val="24356E"/>
      </a:accent5>
      <a:accent6>
        <a:srgbClr val="00BCF2"/>
      </a:accent6>
      <a:hlink>
        <a:srgbClr val="FC6AC8"/>
      </a:hlink>
      <a:folHlink>
        <a:srgbClr val="00BCF2"/>
      </a:folHlink>
    </a:clrScheme>
    <a:fontScheme name="Custom 1">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politicalsocial@opinium.com"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5.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19.xml.rels><?xml version="1.0" encoding="UTF-8" standalone="yes"?>
<Relationships xmlns="http://schemas.openxmlformats.org/package/2006/relationships"><Relationship Id="rId1" Type="http://schemas.openxmlformats.org/officeDocument/2006/relationships/drawing" Target="../drawings/drawing19.xml"/></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1.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25.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6.xml"/></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27.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28.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9.xml"/></Relationships>
</file>

<file path=xl/worksheets/_rels/sheet30.xml.rels><?xml version="1.0" encoding="UTF-8" standalone="yes"?>
<Relationships xmlns="http://schemas.openxmlformats.org/package/2006/relationships"><Relationship Id="rId1" Type="http://schemas.openxmlformats.org/officeDocument/2006/relationships/drawing" Target="../drawings/drawing30.xml"/></Relationships>
</file>

<file path=xl/worksheets/_rels/sheet31.xml.rels><?xml version="1.0" encoding="UTF-8" standalone="yes"?>
<Relationships xmlns="http://schemas.openxmlformats.org/package/2006/relationships"><Relationship Id="rId1" Type="http://schemas.openxmlformats.org/officeDocument/2006/relationships/drawing" Target="../drawings/drawing31.xml"/></Relationships>
</file>

<file path=xl/worksheets/_rels/sheet32.xml.rels><?xml version="1.0" encoding="UTF-8" standalone="yes"?>
<Relationships xmlns="http://schemas.openxmlformats.org/package/2006/relationships"><Relationship Id="rId1" Type="http://schemas.openxmlformats.org/officeDocument/2006/relationships/drawing" Target="../drawings/drawing32.xml"/></Relationships>
</file>

<file path=xl/worksheets/_rels/sheet33.xml.rels><?xml version="1.0" encoding="UTF-8" standalone="yes"?>
<Relationships xmlns="http://schemas.openxmlformats.org/package/2006/relationships"><Relationship Id="rId1" Type="http://schemas.openxmlformats.org/officeDocument/2006/relationships/drawing" Target="../drawings/drawing33.xml"/></Relationships>
</file>

<file path=xl/worksheets/_rels/sheet34.xml.rels><?xml version="1.0" encoding="UTF-8" standalone="yes"?>
<Relationships xmlns="http://schemas.openxmlformats.org/package/2006/relationships"><Relationship Id="rId1" Type="http://schemas.openxmlformats.org/officeDocument/2006/relationships/drawing" Target="../drawings/drawing34.xml"/></Relationships>
</file>

<file path=xl/worksheets/_rels/sheet35.xml.rels><?xml version="1.0" encoding="UTF-8" standalone="yes"?>
<Relationships xmlns="http://schemas.openxmlformats.org/package/2006/relationships"><Relationship Id="rId1" Type="http://schemas.openxmlformats.org/officeDocument/2006/relationships/drawing" Target="../drawings/drawing35.xml"/></Relationships>
</file>

<file path=xl/worksheets/_rels/sheet36.xml.rels><?xml version="1.0" encoding="UTF-8" standalone="yes"?>
<Relationships xmlns="http://schemas.openxmlformats.org/package/2006/relationships"><Relationship Id="rId1" Type="http://schemas.openxmlformats.org/officeDocument/2006/relationships/drawing" Target="../drawings/drawing36.xml"/></Relationships>
</file>

<file path=xl/worksheets/_rels/sheet37.xml.rels><?xml version="1.0" encoding="UTF-8" standalone="yes"?>
<Relationships xmlns="http://schemas.openxmlformats.org/package/2006/relationships"><Relationship Id="rId1" Type="http://schemas.openxmlformats.org/officeDocument/2006/relationships/drawing" Target="../drawings/drawing37.xml"/></Relationships>
</file>

<file path=xl/worksheets/_rels/sheet38.xml.rels><?xml version="1.0" encoding="UTF-8" standalone="yes"?>
<Relationships xmlns="http://schemas.openxmlformats.org/package/2006/relationships"><Relationship Id="rId1" Type="http://schemas.openxmlformats.org/officeDocument/2006/relationships/drawing" Target="../drawings/drawing38.xml"/></Relationships>
</file>

<file path=xl/worksheets/_rels/sheet39.xml.rels><?xml version="1.0" encoding="UTF-8" standalone="yes"?>
<Relationships xmlns="http://schemas.openxmlformats.org/package/2006/relationships"><Relationship Id="rId1" Type="http://schemas.openxmlformats.org/officeDocument/2006/relationships/drawing" Target="../drawings/drawing39.xml"/></Relationships>
</file>

<file path=xl/worksheets/_rels/sheet40.xml.rels><?xml version="1.0" encoding="UTF-8" standalone="yes"?>
<Relationships xmlns="http://schemas.openxmlformats.org/package/2006/relationships"><Relationship Id="rId1" Type="http://schemas.openxmlformats.org/officeDocument/2006/relationships/drawing" Target="../drawings/drawing40.xml"/></Relationships>
</file>

<file path=xl/worksheets/_rels/sheet41.xml.rels><?xml version="1.0" encoding="UTF-8" standalone="yes"?>
<Relationships xmlns="http://schemas.openxmlformats.org/package/2006/relationships"><Relationship Id="rId1" Type="http://schemas.openxmlformats.org/officeDocument/2006/relationships/drawing" Target="../drawings/drawing41.xml"/></Relationships>
</file>

<file path=xl/worksheets/_rels/sheet42.xml.rels><?xml version="1.0" encoding="UTF-8" standalone="yes"?>
<Relationships xmlns="http://schemas.openxmlformats.org/package/2006/relationships"><Relationship Id="rId1" Type="http://schemas.openxmlformats.org/officeDocument/2006/relationships/drawing" Target="../drawings/drawing42.xml"/></Relationships>
</file>

<file path=xl/worksheets/_rels/sheet43.xml.rels><?xml version="1.0" encoding="UTF-8" standalone="yes"?>
<Relationships xmlns="http://schemas.openxmlformats.org/package/2006/relationships"><Relationship Id="rId1" Type="http://schemas.openxmlformats.org/officeDocument/2006/relationships/drawing" Target="../drawings/drawing43.xml"/></Relationships>
</file>

<file path=xl/worksheets/_rels/sheet44.xml.rels><?xml version="1.0" encoding="UTF-8" standalone="yes"?>
<Relationships xmlns="http://schemas.openxmlformats.org/package/2006/relationships"><Relationship Id="rId1" Type="http://schemas.openxmlformats.org/officeDocument/2006/relationships/drawing" Target="../drawings/drawing44.xml"/></Relationships>
</file>

<file path=xl/worksheets/_rels/sheet45.xml.rels><?xml version="1.0" encoding="UTF-8" standalone="yes"?>
<Relationships xmlns="http://schemas.openxmlformats.org/package/2006/relationships"><Relationship Id="rId1" Type="http://schemas.openxmlformats.org/officeDocument/2006/relationships/drawing" Target="../drawings/drawing45.xml"/></Relationships>
</file>

<file path=xl/worksheets/_rels/sheet46.xml.rels><?xml version="1.0" encoding="UTF-8" standalone="yes"?>
<Relationships xmlns="http://schemas.openxmlformats.org/package/2006/relationships"><Relationship Id="rId1" Type="http://schemas.openxmlformats.org/officeDocument/2006/relationships/drawing" Target="../drawings/drawing46.xml"/></Relationships>
</file>

<file path=xl/worksheets/_rels/sheet47.xml.rels><?xml version="1.0" encoding="UTF-8" standalone="yes"?>
<Relationships xmlns="http://schemas.openxmlformats.org/package/2006/relationships"><Relationship Id="rId1" Type="http://schemas.openxmlformats.org/officeDocument/2006/relationships/drawing" Target="../drawings/drawing47.xml"/></Relationships>
</file>

<file path=xl/worksheets/_rels/sheet48.xml.rels><?xml version="1.0" encoding="UTF-8" standalone="yes"?>
<Relationships xmlns="http://schemas.openxmlformats.org/package/2006/relationships"><Relationship Id="rId1" Type="http://schemas.openxmlformats.org/officeDocument/2006/relationships/drawing" Target="../drawings/drawing48.xml"/></Relationships>
</file>

<file path=xl/worksheets/_rels/sheet49.xml.rels><?xml version="1.0" encoding="UTF-8" standalone="yes"?>
<Relationships xmlns="http://schemas.openxmlformats.org/package/2006/relationships"><Relationship Id="rId1" Type="http://schemas.openxmlformats.org/officeDocument/2006/relationships/drawing" Target="../drawings/drawing49.xml"/></Relationships>
</file>

<file path=xl/worksheets/_rels/sheet50.xml.rels><?xml version="1.0" encoding="UTF-8" standalone="yes"?>
<Relationships xmlns="http://schemas.openxmlformats.org/package/2006/relationships"><Relationship Id="rId1" Type="http://schemas.openxmlformats.org/officeDocument/2006/relationships/drawing" Target="../drawings/drawing50.xml"/></Relationships>
</file>

<file path=xl/worksheets/_rels/sheet51.xml.rels><?xml version="1.0" encoding="UTF-8" standalone="yes"?>
<Relationships xmlns="http://schemas.openxmlformats.org/package/2006/relationships"><Relationship Id="rId1" Type="http://schemas.openxmlformats.org/officeDocument/2006/relationships/drawing" Target="../drawings/drawing51.xml"/></Relationships>
</file>

<file path=xl/worksheets/_rels/sheet52.xml.rels><?xml version="1.0" encoding="UTF-8" standalone="yes"?>
<Relationships xmlns="http://schemas.openxmlformats.org/package/2006/relationships"><Relationship Id="rId1" Type="http://schemas.openxmlformats.org/officeDocument/2006/relationships/drawing" Target="../drawings/drawing52.xml"/></Relationships>
</file>

<file path=xl/worksheets/_rels/sheet53.xml.rels><?xml version="1.0" encoding="UTF-8" standalone="yes"?>
<Relationships xmlns="http://schemas.openxmlformats.org/package/2006/relationships"><Relationship Id="rId1" Type="http://schemas.openxmlformats.org/officeDocument/2006/relationships/drawing" Target="../drawings/drawing53.xml"/></Relationships>
</file>

<file path=xl/worksheets/_rels/sheet54.xml.rels><?xml version="1.0" encoding="UTF-8" standalone="yes"?>
<Relationships xmlns="http://schemas.openxmlformats.org/package/2006/relationships"><Relationship Id="rId1" Type="http://schemas.openxmlformats.org/officeDocument/2006/relationships/drawing" Target="../drawings/drawing54.xml"/></Relationships>
</file>

<file path=xl/worksheets/_rels/sheet55.xml.rels><?xml version="1.0" encoding="UTF-8" standalone="yes"?>
<Relationships xmlns="http://schemas.openxmlformats.org/package/2006/relationships"><Relationship Id="rId1" Type="http://schemas.openxmlformats.org/officeDocument/2006/relationships/drawing" Target="../drawings/drawing55.xml"/></Relationships>
</file>

<file path=xl/worksheets/_rels/sheet56.xml.rels><?xml version="1.0" encoding="UTF-8" standalone="yes"?>
<Relationships xmlns="http://schemas.openxmlformats.org/package/2006/relationships"><Relationship Id="rId1" Type="http://schemas.openxmlformats.org/officeDocument/2006/relationships/drawing" Target="../drawings/drawing56.xml"/></Relationships>
</file>

<file path=xl/worksheets/_rels/sheet57.xml.rels><?xml version="1.0" encoding="UTF-8" standalone="yes"?>
<Relationships xmlns="http://schemas.openxmlformats.org/package/2006/relationships"><Relationship Id="rId1" Type="http://schemas.openxmlformats.org/officeDocument/2006/relationships/drawing" Target="../drawings/drawing57.xml"/></Relationships>
</file>

<file path=xl/worksheets/_rels/sheet58.xml.rels><?xml version="1.0" encoding="UTF-8" standalone="yes"?>
<Relationships xmlns="http://schemas.openxmlformats.org/package/2006/relationships"><Relationship Id="rId1" Type="http://schemas.openxmlformats.org/officeDocument/2006/relationships/drawing" Target="../drawings/drawing58.xml"/></Relationships>
</file>

<file path=xl/worksheets/_rels/sheet59.xml.rels><?xml version="1.0" encoding="UTF-8" standalone="yes"?>
<Relationships xmlns="http://schemas.openxmlformats.org/package/2006/relationships"><Relationship Id="rId1" Type="http://schemas.openxmlformats.org/officeDocument/2006/relationships/drawing" Target="../drawings/drawing59.xml"/></Relationships>
</file>

<file path=xl/worksheets/_rels/sheet60.xml.rels><?xml version="1.0" encoding="UTF-8" standalone="yes"?>
<Relationships xmlns="http://schemas.openxmlformats.org/package/2006/relationships"><Relationship Id="rId1" Type="http://schemas.openxmlformats.org/officeDocument/2006/relationships/drawing" Target="../drawings/drawing60.xml"/></Relationships>
</file>

<file path=xl/worksheets/_rels/sheet61.xml.rels><?xml version="1.0" encoding="UTF-8" standalone="yes"?>
<Relationships xmlns="http://schemas.openxmlformats.org/package/2006/relationships"><Relationship Id="rId1" Type="http://schemas.openxmlformats.org/officeDocument/2006/relationships/drawing" Target="../drawings/drawing61.xml"/></Relationships>
</file>

<file path=xl/worksheets/_rels/sheet62.xml.rels><?xml version="1.0" encoding="UTF-8" standalone="yes"?>
<Relationships xmlns="http://schemas.openxmlformats.org/package/2006/relationships"><Relationship Id="rId1" Type="http://schemas.openxmlformats.org/officeDocument/2006/relationships/drawing" Target="../drawings/drawing62.xml"/></Relationships>
</file>

<file path=xl/worksheets/_rels/sheet63.xml.rels><?xml version="1.0" encoding="UTF-8" standalone="yes"?>
<Relationships xmlns="http://schemas.openxmlformats.org/package/2006/relationships"><Relationship Id="rId1" Type="http://schemas.openxmlformats.org/officeDocument/2006/relationships/drawing" Target="../drawings/drawing63.xml"/></Relationships>
</file>

<file path=xl/worksheets/_rels/sheet64.xml.rels><?xml version="1.0" encoding="UTF-8" standalone="yes"?>
<Relationships xmlns="http://schemas.openxmlformats.org/package/2006/relationships"><Relationship Id="rId1" Type="http://schemas.openxmlformats.org/officeDocument/2006/relationships/drawing" Target="../drawings/drawing64.xml"/></Relationships>
</file>

<file path=xl/worksheets/_rels/sheet65.xml.rels><?xml version="1.0" encoding="UTF-8" standalone="yes"?>
<Relationships xmlns="http://schemas.openxmlformats.org/package/2006/relationships"><Relationship Id="rId1" Type="http://schemas.openxmlformats.org/officeDocument/2006/relationships/drawing" Target="../drawings/drawing65.xml"/></Relationships>
</file>

<file path=xl/worksheets/_rels/sheet66.xml.rels><?xml version="1.0" encoding="UTF-8" standalone="yes"?>
<Relationships xmlns="http://schemas.openxmlformats.org/package/2006/relationships"><Relationship Id="rId1" Type="http://schemas.openxmlformats.org/officeDocument/2006/relationships/drawing" Target="../drawings/drawing66.xml"/></Relationships>
</file>

<file path=xl/worksheets/_rels/sheet67.xml.rels><?xml version="1.0" encoding="UTF-8" standalone="yes"?>
<Relationships xmlns="http://schemas.openxmlformats.org/package/2006/relationships"><Relationship Id="rId1" Type="http://schemas.openxmlformats.org/officeDocument/2006/relationships/drawing" Target="../drawings/drawing67.xml"/></Relationships>
</file>

<file path=xl/worksheets/_rels/sheet68.xml.rels><?xml version="1.0" encoding="UTF-8" standalone="yes"?>
<Relationships xmlns="http://schemas.openxmlformats.org/package/2006/relationships"><Relationship Id="rId1" Type="http://schemas.openxmlformats.org/officeDocument/2006/relationships/drawing" Target="../drawings/drawing68.xml"/></Relationships>
</file>

<file path=xl/worksheets/_rels/sheet69.xml.rels><?xml version="1.0" encoding="UTF-8" standalone="yes"?>
<Relationships xmlns="http://schemas.openxmlformats.org/package/2006/relationships"><Relationship Id="rId1" Type="http://schemas.openxmlformats.org/officeDocument/2006/relationships/drawing" Target="../drawings/drawing69.xml"/></Relationships>
</file>

<file path=xl/worksheets/_rels/sheet70.xml.rels><?xml version="1.0" encoding="UTF-8" standalone="yes"?>
<Relationships xmlns="http://schemas.openxmlformats.org/package/2006/relationships"><Relationship Id="rId1" Type="http://schemas.openxmlformats.org/officeDocument/2006/relationships/drawing" Target="../drawings/drawing70.xml"/></Relationships>
</file>

<file path=xl/worksheets/_rels/sheet71.xml.rels><?xml version="1.0" encoding="UTF-8" standalone="yes"?>
<Relationships xmlns="http://schemas.openxmlformats.org/package/2006/relationships"><Relationship Id="rId1" Type="http://schemas.openxmlformats.org/officeDocument/2006/relationships/drawing" Target="../drawings/drawing71.xml"/></Relationships>
</file>

<file path=xl/worksheets/_rels/sheet72.xml.rels><?xml version="1.0" encoding="UTF-8" standalone="yes"?>
<Relationships xmlns="http://schemas.openxmlformats.org/package/2006/relationships"><Relationship Id="rId1" Type="http://schemas.openxmlformats.org/officeDocument/2006/relationships/drawing" Target="../drawings/drawing72.xml"/></Relationships>
</file>

<file path=xl/worksheets/_rels/sheet73.xml.rels><?xml version="1.0" encoding="UTF-8" standalone="yes"?>
<Relationships xmlns="http://schemas.openxmlformats.org/package/2006/relationships"><Relationship Id="rId1" Type="http://schemas.openxmlformats.org/officeDocument/2006/relationships/drawing" Target="../drawings/drawing73.xml"/></Relationships>
</file>

<file path=xl/worksheets/_rels/sheet74.xml.rels><?xml version="1.0" encoding="UTF-8" standalone="yes"?>
<Relationships xmlns="http://schemas.openxmlformats.org/package/2006/relationships"><Relationship Id="rId1" Type="http://schemas.openxmlformats.org/officeDocument/2006/relationships/drawing" Target="../drawings/drawing74.xml"/></Relationships>
</file>

<file path=xl/worksheets/_rels/sheet75.xml.rels><?xml version="1.0" encoding="UTF-8" standalone="yes"?>
<Relationships xmlns="http://schemas.openxmlformats.org/package/2006/relationships"><Relationship Id="rId1" Type="http://schemas.openxmlformats.org/officeDocument/2006/relationships/drawing" Target="../drawings/drawing75.xml"/></Relationships>
</file>

<file path=xl/worksheets/_rels/sheet76.xml.rels><?xml version="1.0" encoding="UTF-8" standalone="yes"?>
<Relationships xmlns="http://schemas.openxmlformats.org/package/2006/relationships"><Relationship Id="rId1" Type="http://schemas.openxmlformats.org/officeDocument/2006/relationships/drawing" Target="../drawings/drawing76.xml"/></Relationships>
</file>

<file path=xl/worksheets/_rels/sheet77.xml.rels><?xml version="1.0" encoding="UTF-8" standalone="yes"?>
<Relationships xmlns="http://schemas.openxmlformats.org/package/2006/relationships"><Relationship Id="rId1" Type="http://schemas.openxmlformats.org/officeDocument/2006/relationships/drawing" Target="../drawings/drawing77.xml"/></Relationships>
</file>

<file path=xl/worksheets/_rels/sheet78.xml.rels><?xml version="1.0" encoding="UTF-8" standalone="yes"?>
<Relationships xmlns="http://schemas.openxmlformats.org/package/2006/relationships"><Relationship Id="rId1" Type="http://schemas.openxmlformats.org/officeDocument/2006/relationships/drawing" Target="../drawings/drawing78.xml"/></Relationships>
</file>

<file path=xl/worksheets/_rels/sheet79.xml.rels><?xml version="1.0" encoding="UTF-8" standalone="yes"?>
<Relationships xmlns="http://schemas.openxmlformats.org/package/2006/relationships"><Relationship Id="rId1" Type="http://schemas.openxmlformats.org/officeDocument/2006/relationships/drawing" Target="../drawings/drawing7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71E0BB-E1BC-4610-AEA7-339F051F5113}">
  <sheetPr codeName="OP_FrontPage">
    <tabColor theme="1" tint="0.249977111117893"/>
  </sheetPr>
  <dimension ref="A1:N45"/>
  <sheetViews>
    <sheetView showGridLines="0" tabSelected="1" zoomScaleNormal="100" workbookViewId="0">
      <selection activeCell="J13" sqref="J13"/>
    </sheetView>
  </sheetViews>
  <sheetFormatPr defaultColWidth="0" defaultRowHeight="13.9" customHeight="1" zeroHeight="1" x14ac:dyDescent="0.3"/>
  <cols>
    <col min="1" max="1" width="2.54296875" style="9" customWidth="1"/>
    <col min="2" max="2" width="4.7265625" style="9" customWidth="1"/>
    <col min="3" max="9" width="9" style="9" customWidth="1"/>
    <col min="10" max="10" width="9.7265625" style="9" customWidth="1"/>
    <col min="11" max="11" width="9.7265625" style="9" hidden="1" customWidth="1"/>
    <col min="12" max="14" width="8.81640625" style="9" hidden="1" customWidth="1"/>
    <col min="15" max="16384" width="8.7265625" style="9" hidden="1"/>
  </cols>
  <sheetData>
    <row r="1" spans="1:12" ht="14" x14ac:dyDescent="0.3"/>
    <row r="2" spans="1:12" ht="14" x14ac:dyDescent="0.3"/>
    <row r="3" spans="1:12" s="10" customFormat="1" ht="14.15" customHeight="1" x14ac:dyDescent="0.25"/>
    <row r="4" spans="1:12" s="10" customFormat="1" ht="14.15" customHeight="1" x14ac:dyDescent="0.25"/>
    <row r="5" spans="1:12" s="10" customFormat="1" ht="14.15" customHeight="1" x14ac:dyDescent="0.25"/>
    <row r="6" spans="1:12" s="3" customFormat="1" ht="20.149999999999999" customHeight="1" x14ac:dyDescent="0.25">
      <c r="A6" s="83" t="s">
        <v>453</v>
      </c>
      <c r="B6" s="83"/>
      <c r="C6" s="83"/>
      <c r="D6" s="83"/>
      <c r="E6" s="83"/>
      <c r="F6" s="83"/>
      <c r="G6" s="83"/>
    </row>
    <row r="7" spans="1:12" s="3" customFormat="1" ht="14.15" customHeight="1" thickBot="1" x14ac:dyDescent="0.3">
      <c r="A7" s="84" t="s">
        <v>452</v>
      </c>
      <c r="B7" s="84"/>
      <c r="C7" s="84"/>
      <c r="D7" s="84"/>
      <c r="E7" s="84"/>
      <c r="F7" s="84"/>
      <c r="G7" s="84"/>
      <c r="H7" s="84"/>
    </row>
    <row r="8" spans="1:12" s="3" customFormat="1" ht="14.15" customHeight="1" thickTop="1" thickBot="1" x14ac:dyDescent="0.3">
      <c r="A8" s="84"/>
      <c r="B8" s="84"/>
      <c r="C8" s="84"/>
      <c r="D8" s="84"/>
      <c r="E8" s="84"/>
      <c r="F8" s="84"/>
      <c r="G8" s="84"/>
      <c r="H8" s="84"/>
      <c r="I8" s="11"/>
      <c r="J8" s="11"/>
      <c r="K8" s="11"/>
    </row>
    <row r="9" spans="1:12" s="3" customFormat="1" ht="14.15" customHeight="1" thickTop="1" x14ac:dyDescent="0.25">
      <c r="A9" s="4"/>
      <c r="B9" s="4"/>
      <c r="C9" s="5"/>
      <c r="D9" s="4"/>
      <c r="E9" s="10"/>
      <c r="F9" s="10"/>
      <c r="G9" s="10"/>
      <c r="H9" s="10"/>
      <c r="I9" s="10"/>
      <c r="J9" s="11"/>
      <c r="K9" s="11"/>
    </row>
    <row r="10" spans="1:12" s="10" customFormat="1" ht="14.15" customHeight="1" x14ac:dyDescent="0.25">
      <c r="C10" s="12"/>
      <c r="D10" s="12"/>
      <c r="E10" s="12"/>
      <c r="F10" s="12"/>
      <c r="G10" s="12"/>
      <c r="H10" s="12"/>
      <c r="I10" s="12"/>
      <c r="J10" s="12"/>
      <c r="K10" s="12"/>
      <c r="L10" s="12"/>
    </row>
    <row r="11" spans="1:12" s="10" customFormat="1" ht="14.15" customHeight="1" x14ac:dyDescent="0.25">
      <c r="B11" s="85" t="s">
        <v>284</v>
      </c>
      <c r="C11" s="85"/>
      <c r="D11" s="85"/>
      <c r="E11" s="85"/>
      <c r="F11" s="85"/>
      <c r="G11" s="85"/>
      <c r="H11" s="85"/>
      <c r="I11" s="85"/>
      <c r="J11" s="14"/>
      <c r="K11" s="14"/>
      <c r="L11" s="12"/>
    </row>
    <row r="12" spans="1:12" s="10" customFormat="1" ht="22.5" customHeight="1" x14ac:dyDescent="0.25">
      <c r="B12" s="85"/>
      <c r="C12" s="85"/>
      <c r="D12" s="85"/>
      <c r="E12" s="85"/>
      <c r="F12" s="85"/>
      <c r="G12" s="85"/>
      <c r="H12" s="85"/>
      <c r="I12" s="85"/>
      <c r="J12" s="14"/>
      <c r="K12" s="14"/>
      <c r="L12" s="12"/>
    </row>
    <row r="13" spans="1:12" s="10" customFormat="1" ht="14.15" customHeight="1" x14ac:dyDescent="0.25">
      <c r="B13" s="13"/>
      <c r="C13" s="13"/>
      <c r="D13" s="13"/>
      <c r="E13" s="13"/>
      <c r="F13" s="13"/>
      <c r="G13" s="13"/>
      <c r="H13" s="13"/>
      <c r="I13" s="15"/>
      <c r="J13" s="12"/>
      <c r="K13" s="12"/>
    </row>
    <row r="14" spans="1:12" s="10" customFormat="1" ht="14.15" customHeight="1" x14ac:dyDescent="0.25">
      <c r="C14" s="16" t="s">
        <v>285</v>
      </c>
    </row>
    <row r="15" spans="1:12" s="10" customFormat="1" ht="14.15" customHeight="1" x14ac:dyDescent="0.25">
      <c r="C15" s="17" t="s">
        <v>286</v>
      </c>
      <c r="D15" s="18"/>
      <c r="E15" s="18"/>
      <c r="F15" s="82" t="s">
        <v>452</v>
      </c>
      <c r="G15" s="82"/>
      <c r="H15" s="82"/>
      <c r="I15" s="82"/>
    </row>
    <row r="16" spans="1:12" s="10" customFormat="1" ht="14.15" customHeight="1" x14ac:dyDescent="0.25">
      <c r="C16" s="17" t="s">
        <v>287</v>
      </c>
      <c r="D16" s="18"/>
      <c r="E16" s="18"/>
      <c r="F16" s="82" t="s">
        <v>454</v>
      </c>
      <c r="G16" s="82"/>
      <c r="H16" s="82"/>
      <c r="I16" s="82"/>
    </row>
    <row r="17" spans="2:11" s="10" customFormat="1" ht="14.15" customHeight="1" x14ac:dyDescent="0.25">
      <c r="C17" s="17" t="s">
        <v>288</v>
      </c>
      <c r="D17" s="19"/>
      <c r="E17" s="18"/>
      <c r="F17" s="86" t="s">
        <v>455</v>
      </c>
      <c r="G17" s="87"/>
      <c r="H17" s="87"/>
      <c r="I17" s="87"/>
    </row>
    <row r="18" spans="2:11" s="10" customFormat="1" ht="14.15" customHeight="1" x14ac:dyDescent="0.25">
      <c r="C18" s="20" t="s">
        <v>289</v>
      </c>
      <c r="D18" s="19"/>
      <c r="E18" s="18"/>
      <c r="F18" s="88" t="s">
        <v>456</v>
      </c>
      <c r="G18" s="88"/>
      <c r="H18" s="88"/>
      <c r="I18" s="88"/>
    </row>
    <row r="19" spans="2:11" s="10" customFormat="1" ht="14.15" customHeight="1" x14ac:dyDescent="0.25">
      <c r="C19" s="20" t="s">
        <v>290</v>
      </c>
      <c r="D19" s="18"/>
      <c r="E19" s="18"/>
      <c r="F19" s="88" t="s">
        <v>457</v>
      </c>
      <c r="G19" s="88"/>
      <c r="H19" s="88"/>
      <c r="I19" s="88"/>
    </row>
    <row r="20" spans="2:11" s="10" customFormat="1" ht="14.15" customHeight="1" x14ac:dyDescent="0.25">
      <c r="B20" s="21"/>
      <c r="C20" s="22"/>
      <c r="D20" s="23"/>
    </row>
    <row r="21" spans="2:11" s="10" customFormat="1" ht="14.15" customHeight="1" x14ac:dyDescent="0.25">
      <c r="B21" s="85" t="s">
        <v>291</v>
      </c>
      <c r="C21" s="85"/>
      <c r="D21" s="85"/>
      <c r="E21" s="85"/>
      <c r="F21" s="85"/>
      <c r="G21" s="85"/>
      <c r="H21" s="85"/>
      <c r="I21" s="85"/>
      <c r="J21" s="14"/>
      <c r="K21" s="14"/>
    </row>
    <row r="22" spans="2:11" s="10" customFormat="1" ht="14.15" customHeight="1" x14ac:dyDescent="0.25">
      <c r="B22" s="85"/>
      <c r="C22" s="85"/>
      <c r="D22" s="85"/>
      <c r="E22" s="85"/>
      <c r="F22" s="85"/>
      <c r="G22" s="85"/>
      <c r="H22" s="85"/>
      <c r="I22" s="85"/>
      <c r="J22" s="14"/>
      <c r="K22" s="14"/>
    </row>
    <row r="23" spans="2:11" s="10" customFormat="1" ht="14.15" customHeight="1" x14ac:dyDescent="0.25">
      <c r="B23" s="85"/>
      <c r="C23" s="85"/>
      <c r="D23" s="85"/>
      <c r="E23" s="85"/>
      <c r="F23" s="85"/>
      <c r="G23" s="85"/>
      <c r="H23" s="85"/>
      <c r="I23" s="85"/>
    </row>
    <row r="24" spans="2:11" s="10" customFormat="1" ht="14.15" customHeight="1" x14ac:dyDescent="0.25">
      <c r="B24" s="13"/>
      <c r="C24" s="13"/>
      <c r="D24" s="13"/>
      <c r="E24" s="13"/>
      <c r="F24" s="13"/>
      <c r="G24" s="13"/>
      <c r="H24" s="13"/>
    </row>
    <row r="25" spans="2:11" s="3" customFormat="1" ht="15" customHeight="1" x14ac:dyDescent="0.25">
      <c r="B25" s="89" t="s">
        <v>292</v>
      </c>
      <c r="C25" s="89"/>
      <c r="D25" s="89"/>
      <c r="E25" s="89"/>
      <c r="F25" s="89"/>
      <c r="G25" s="89"/>
      <c r="H25" s="89"/>
      <c r="I25" s="89"/>
    </row>
    <row r="26" spans="2:11" ht="14" x14ac:dyDescent="0.3">
      <c r="B26" s="89"/>
      <c r="C26" s="89"/>
      <c r="D26" s="89"/>
      <c r="E26" s="89"/>
      <c r="F26" s="89"/>
      <c r="G26" s="89"/>
      <c r="H26" s="89"/>
      <c r="I26" s="89"/>
    </row>
    <row r="27" spans="2:11" ht="14" x14ac:dyDescent="0.3">
      <c r="B27" s="89"/>
      <c r="C27" s="89"/>
      <c r="D27" s="89"/>
      <c r="E27" s="89"/>
      <c r="F27" s="89"/>
      <c r="G27" s="89"/>
      <c r="H27" s="89"/>
      <c r="I27" s="89"/>
    </row>
    <row r="28" spans="2:11" ht="14" x14ac:dyDescent="0.3">
      <c r="B28" s="89"/>
      <c r="C28" s="89"/>
      <c r="D28" s="89"/>
      <c r="E28" s="89"/>
      <c r="F28" s="89"/>
      <c r="G28" s="89"/>
      <c r="H28" s="89"/>
      <c r="I28" s="89"/>
    </row>
    <row r="29" spans="2:11" ht="22.5" customHeight="1" x14ac:dyDescent="0.3">
      <c r="B29" s="89"/>
      <c r="C29" s="89"/>
      <c r="D29" s="89"/>
      <c r="E29" s="89"/>
      <c r="F29" s="89"/>
      <c r="G29" s="89"/>
      <c r="H29" s="89"/>
      <c r="I29" s="89"/>
    </row>
    <row r="30" spans="2:11" ht="14" x14ac:dyDescent="0.3"/>
    <row r="31" spans="2:11" ht="14" hidden="1" x14ac:dyDescent="0.3"/>
    <row r="32" spans="2:11" ht="14" hidden="1" x14ac:dyDescent="0.3"/>
    <row r="33" ht="14" hidden="1" x14ac:dyDescent="0.3"/>
    <row r="34" ht="14" hidden="1" x14ac:dyDescent="0.3"/>
    <row r="35" ht="14" hidden="1" x14ac:dyDescent="0.3"/>
    <row r="36" ht="14" hidden="1" x14ac:dyDescent="0.3"/>
    <row r="37" ht="14" x14ac:dyDescent="0.3"/>
    <row r="38" ht="14" hidden="1" x14ac:dyDescent="0.3"/>
    <row r="39" ht="14" hidden="1" x14ac:dyDescent="0.3"/>
    <row r="40" ht="14" hidden="1" x14ac:dyDescent="0.3"/>
    <row r="41" ht="14" hidden="1" x14ac:dyDescent="0.3"/>
    <row r="42" ht="14" hidden="1" x14ac:dyDescent="0.3"/>
    <row r="43" ht="14" hidden="1" x14ac:dyDescent="0.3"/>
    <row r="44" ht="13.9" customHeight="1" x14ac:dyDescent="0.3"/>
    <row r="45" ht="13.9" customHeight="1" x14ac:dyDescent="0.3"/>
  </sheetData>
  <mergeCells count="10">
    <mergeCell ref="F17:I17"/>
    <mergeCell ref="F18:I18"/>
    <mergeCell ref="F19:I19"/>
    <mergeCell ref="B21:I23"/>
    <mergeCell ref="B25:I29"/>
    <mergeCell ref="A6:G6"/>
    <mergeCell ref="A7:H8"/>
    <mergeCell ref="B11:I12"/>
    <mergeCell ref="F15:I15"/>
    <mergeCell ref="F16:I16"/>
  </mergeCells>
  <hyperlinks>
    <hyperlink ref="F17" r:id="rId1" xr:uid="{5A5029F2-515F-4011-8097-7D2AA9A56E9E}"/>
  </hyperlinks>
  <pageMargins left="0.7" right="0.7" top="0.75" bottom="0.75" header="0.3" footer="0.3"/>
  <pageSetup paperSize="9"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AD1479-B6D4-45D0-9172-F0D1B01B93A3}">
  <sheetPr codeName="OP_Index"/>
  <dimension ref="A1:H88"/>
  <sheetViews>
    <sheetView topLeftCell="A19" workbookViewId="0">
      <selection activeCell="B24" sqref="B24"/>
    </sheetView>
  </sheetViews>
  <sheetFormatPr defaultColWidth="9.1796875" defaultRowHeight="12.5" x14ac:dyDescent="0.25"/>
  <cols>
    <col min="1" max="1" width="9.1796875" style="8"/>
    <col min="2" max="2" width="15.08984375" style="8" bestFit="1" customWidth="1"/>
    <col min="3" max="16384" width="9.1796875" style="8"/>
  </cols>
  <sheetData>
    <row r="1" spans="1:8" s="2" customFormat="1" ht="16" customHeight="1" x14ac:dyDescent="0.3"/>
    <row r="2" spans="1:8" s="2" customFormat="1" ht="16" customHeight="1" x14ac:dyDescent="0.3">
      <c r="A2" s="90" t="s">
        <v>281</v>
      </c>
      <c r="B2" s="90"/>
      <c r="C2" s="90"/>
      <c r="D2" s="90"/>
      <c r="E2" s="90"/>
      <c r="F2" s="90"/>
      <c r="G2" s="90"/>
      <c r="H2" s="3"/>
    </row>
    <row r="3" spans="1:8" s="2" customFormat="1" ht="16" customHeight="1" x14ac:dyDescent="0.3">
      <c r="A3" s="91" t="s">
        <v>282</v>
      </c>
      <c r="B3" s="91"/>
      <c r="C3" s="91"/>
      <c r="D3" s="91"/>
      <c r="E3" s="91"/>
      <c r="F3" s="91"/>
      <c r="G3" s="91"/>
      <c r="H3" s="91"/>
    </row>
    <row r="4" spans="1:8" s="2" customFormat="1" ht="14" x14ac:dyDescent="0.3">
      <c r="A4" s="91"/>
      <c r="B4" s="91"/>
      <c r="C4" s="91"/>
      <c r="D4" s="91"/>
      <c r="E4" s="91"/>
      <c r="F4" s="91"/>
      <c r="G4" s="91"/>
      <c r="H4" s="91"/>
    </row>
    <row r="5" spans="1:8" s="2" customFormat="1" ht="17.5" x14ac:dyDescent="0.3">
      <c r="A5" s="83" t="str">
        <f>'FRONT PAGE'!A6</f>
        <v>Opinium / Observer</v>
      </c>
      <c r="B5" s="83"/>
      <c r="C5" s="83"/>
      <c r="D5" s="83"/>
      <c r="E5" s="83"/>
      <c r="F5" s="83"/>
      <c r="G5" s="83"/>
      <c r="H5" s="3"/>
    </row>
    <row r="6" spans="1:8" s="2" customFormat="1" ht="15.75" customHeight="1" thickBot="1" x14ac:dyDescent="0.35">
      <c r="A6" s="84" t="str">
        <f>'FRONT PAGE'!A7</f>
        <v>VI 01 07 2026</v>
      </c>
      <c r="B6" s="84"/>
      <c r="C6" s="84"/>
      <c r="D6" s="84"/>
      <c r="E6" s="84"/>
      <c r="F6" s="84"/>
      <c r="G6" s="84"/>
      <c r="H6" s="84"/>
    </row>
    <row r="7" spans="1:8" s="2" customFormat="1" ht="16.5" customHeight="1" thickTop="1" thickBot="1" x14ac:dyDescent="0.35">
      <c r="A7" s="84"/>
      <c r="B7" s="84"/>
      <c r="C7" s="84"/>
      <c r="D7" s="84"/>
      <c r="E7" s="84"/>
      <c r="F7" s="84"/>
      <c r="G7" s="84"/>
      <c r="H7" s="84"/>
    </row>
    <row r="8" spans="1:8" s="2" customFormat="1" ht="14.5" thickTop="1" x14ac:dyDescent="0.3">
      <c r="A8" s="4"/>
      <c r="B8" s="4"/>
      <c r="C8" s="5"/>
      <c r="D8" s="4"/>
    </row>
    <row r="9" spans="1:8" s="2" customFormat="1" ht="14" x14ac:dyDescent="0.3"/>
    <row r="10" spans="1:8" s="2" customFormat="1" ht="14" x14ac:dyDescent="0.3">
      <c r="B10" s="6" t="s">
        <v>283</v>
      </c>
    </row>
    <row r="11" spans="1:8" s="7" customFormat="1" x14ac:dyDescent="0.25"/>
    <row r="12" spans="1:8" x14ac:dyDescent="0.25">
      <c r="B12" s="27" t="s">
        <v>294</v>
      </c>
      <c r="C12" s="8" t="s">
        <v>1</v>
      </c>
    </row>
    <row r="13" spans="1:8" x14ac:dyDescent="0.25">
      <c r="B13" s="27" t="s">
        <v>297</v>
      </c>
      <c r="C13" s="8" t="s">
        <v>298</v>
      </c>
    </row>
    <row r="14" spans="1:8" x14ac:dyDescent="0.25">
      <c r="B14" s="27" t="s">
        <v>301</v>
      </c>
      <c r="C14" s="8" t="s">
        <v>302</v>
      </c>
    </row>
    <row r="15" spans="1:8" x14ac:dyDescent="0.25">
      <c r="B15" s="27" t="s">
        <v>303</v>
      </c>
      <c r="C15" s="8" t="s">
        <v>304</v>
      </c>
    </row>
    <row r="16" spans="1:8" x14ac:dyDescent="0.25">
      <c r="B16" s="27" t="s">
        <v>305</v>
      </c>
      <c r="C16" s="8" t="s">
        <v>306</v>
      </c>
    </row>
    <row r="17" spans="2:3" x14ac:dyDescent="0.25">
      <c r="B17" s="27" t="s">
        <v>307</v>
      </c>
      <c r="C17" s="8" t="s">
        <v>308</v>
      </c>
    </row>
    <row r="18" spans="2:3" x14ac:dyDescent="0.25">
      <c r="B18" s="27" t="s">
        <v>309</v>
      </c>
      <c r="C18" s="8" t="s">
        <v>310</v>
      </c>
    </row>
    <row r="19" spans="2:3" x14ac:dyDescent="0.25">
      <c r="B19" s="27" t="s">
        <v>311</v>
      </c>
      <c r="C19" s="8" t="s">
        <v>312</v>
      </c>
    </row>
    <row r="20" spans="2:3" x14ac:dyDescent="0.25">
      <c r="B20" s="27" t="s">
        <v>313</v>
      </c>
      <c r="C20" s="8" t="s">
        <v>314</v>
      </c>
    </row>
    <row r="21" spans="2:3" x14ac:dyDescent="0.25">
      <c r="B21" s="27" t="s">
        <v>315</v>
      </c>
      <c r="C21" s="8" t="s">
        <v>316</v>
      </c>
    </row>
    <row r="22" spans="2:3" x14ac:dyDescent="0.25">
      <c r="B22" s="27" t="s">
        <v>317</v>
      </c>
      <c r="C22" s="8" t="s">
        <v>318</v>
      </c>
    </row>
    <row r="23" spans="2:3" x14ac:dyDescent="0.25">
      <c r="B23" s="27" t="s">
        <v>319</v>
      </c>
      <c r="C23" s="8" t="s">
        <v>318</v>
      </c>
    </row>
    <row r="24" spans="2:3" x14ac:dyDescent="0.25">
      <c r="B24" s="27" t="s">
        <v>320</v>
      </c>
      <c r="C24" s="8" t="s">
        <v>321</v>
      </c>
    </row>
    <row r="25" spans="2:3" x14ac:dyDescent="0.25">
      <c r="B25" s="27" t="s">
        <v>322</v>
      </c>
      <c r="C25" s="8" t="s">
        <v>323</v>
      </c>
    </row>
    <row r="26" spans="2:3" x14ac:dyDescent="0.25">
      <c r="B26" s="27" t="s">
        <v>324</v>
      </c>
      <c r="C26" s="8" t="s">
        <v>325</v>
      </c>
    </row>
    <row r="27" spans="2:3" x14ac:dyDescent="0.25">
      <c r="B27" s="27" t="s">
        <v>326</v>
      </c>
      <c r="C27" s="8" t="s">
        <v>327</v>
      </c>
    </row>
    <row r="28" spans="2:3" x14ac:dyDescent="0.25">
      <c r="B28" s="27" t="s">
        <v>328</v>
      </c>
      <c r="C28" s="8" t="s">
        <v>329</v>
      </c>
    </row>
    <row r="29" spans="2:3" x14ac:dyDescent="0.25">
      <c r="B29" s="27" t="s">
        <v>330</v>
      </c>
      <c r="C29" s="8" t="s">
        <v>331</v>
      </c>
    </row>
    <row r="30" spans="2:3" x14ac:dyDescent="0.25">
      <c r="B30" s="27" t="s">
        <v>332</v>
      </c>
      <c r="C30" s="8" t="s">
        <v>333</v>
      </c>
    </row>
    <row r="31" spans="2:3" x14ac:dyDescent="0.25">
      <c r="B31" s="27" t="s">
        <v>334</v>
      </c>
      <c r="C31" s="8" t="s">
        <v>335</v>
      </c>
    </row>
    <row r="32" spans="2:3" x14ac:dyDescent="0.25">
      <c r="B32" s="27" t="s">
        <v>336</v>
      </c>
      <c r="C32" s="8" t="s">
        <v>337</v>
      </c>
    </row>
    <row r="33" spans="2:3" x14ac:dyDescent="0.25">
      <c r="B33" s="27" t="s">
        <v>338</v>
      </c>
      <c r="C33" s="8" t="s">
        <v>339</v>
      </c>
    </row>
    <row r="34" spans="2:3" x14ac:dyDescent="0.25">
      <c r="B34" s="27" t="s">
        <v>340</v>
      </c>
      <c r="C34" s="8" t="s">
        <v>341</v>
      </c>
    </row>
    <row r="35" spans="2:3" x14ac:dyDescent="0.25">
      <c r="B35" s="27" t="s">
        <v>342</v>
      </c>
      <c r="C35" s="8" t="s">
        <v>343</v>
      </c>
    </row>
    <row r="36" spans="2:3" x14ac:dyDescent="0.25">
      <c r="B36" s="27" t="s">
        <v>344</v>
      </c>
      <c r="C36" s="8" t="s">
        <v>345</v>
      </c>
    </row>
    <row r="37" spans="2:3" x14ac:dyDescent="0.25">
      <c r="B37" s="27" t="s">
        <v>346</v>
      </c>
      <c r="C37" s="8" t="s">
        <v>347</v>
      </c>
    </row>
    <row r="38" spans="2:3" x14ac:dyDescent="0.25">
      <c r="B38" s="27" t="s">
        <v>348</v>
      </c>
      <c r="C38" s="8" t="s">
        <v>349</v>
      </c>
    </row>
    <row r="39" spans="2:3" x14ac:dyDescent="0.25">
      <c r="B39" s="27" t="s">
        <v>350</v>
      </c>
      <c r="C39" s="8" t="s">
        <v>351</v>
      </c>
    </row>
    <row r="40" spans="2:3" x14ac:dyDescent="0.25">
      <c r="B40" s="27" t="s">
        <v>352</v>
      </c>
      <c r="C40" s="8" t="s">
        <v>353</v>
      </c>
    </row>
    <row r="41" spans="2:3" x14ac:dyDescent="0.25">
      <c r="B41" s="27" t="s">
        <v>354</v>
      </c>
      <c r="C41" s="8" t="s">
        <v>355</v>
      </c>
    </row>
    <row r="42" spans="2:3" x14ac:dyDescent="0.25">
      <c r="B42" s="27" t="s">
        <v>356</v>
      </c>
      <c r="C42" s="8" t="s">
        <v>357</v>
      </c>
    </row>
    <row r="43" spans="2:3" x14ac:dyDescent="0.25">
      <c r="B43" s="27" t="s">
        <v>358</v>
      </c>
      <c r="C43" s="8" t="s">
        <v>359</v>
      </c>
    </row>
    <row r="44" spans="2:3" x14ac:dyDescent="0.25">
      <c r="B44" s="27" t="s">
        <v>360</v>
      </c>
      <c r="C44" s="8" t="s">
        <v>361</v>
      </c>
    </row>
    <row r="45" spans="2:3" x14ac:dyDescent="0.25">
      <c r="B45" s="27" t="s">
        <v>362</v>
      </c>
      <c r="C45" s="8" t="s">
        <v>363</v>
      </c>
    </row>
    <row r="46" spans="2:3" x14ac:dyDescent="0.25">
      <c r="B46" s="27" t="s">
        <v>364</v>
      </c>
      <c r="C46" s="8" t="s">
        <v>365</v>
      </c>
    </row>
    <row r="47" spans="2:3" x14ac:dyDescent="0.25">
      <c r="B47" s="27" t="s">
        <v>366</v>
      </c>
      <c r="C47" s="8" t="s">
        <v>367</v>
      </c>
    </row>
    <row r="48" spans="2:3" x14ac:dyDescent="0.25">
      <c r="B48" s="27" t="s">
        <v>368</v>
      </c>
      <c r="C48" s="8" t="s">
        <v>369</v>
      </c>
    </row>
    <row r="49" spans="2:3" x14ac:dyDescent="0.25">
      <c r="B49" s="27" t="s">
        <v>370</v>
      </c>
      <c r="C49" s="8" t="s">
        <v>371</v>
      </c>
    </row>
    <row r="50" spans="2:3" x14ac:dyDescent="0.25">
      <c r="B50" s="27" t="s">
        <v>372</v>
      </c>
      <c r="C50" s="8" t="s">
        <v>373</v>
      </c>
    </row>
    <row r="51" spans="2:3" x14ac:dyDescent="0.25">
      <c r="B51" s="27" t="s">
        <v>374</v>
      </c>
      <c r="C51" s="8" t="s">
        <v>375</v>
      </c>
    </row>
    <row r="52" spans="2:3" x14ac:dyDescent="0.25">
      <c r="B52" s="27" t="s">
        <v>376</v>
      </c>
      <c r="C52" s="8" t="s">
        <v>377</v>
      </c>
    </row>
    <row r="53" spans="2:3" x14ac:dyDescent="0.25">
      <c r="B53" s="27" t="s">
        <v>378</v>
      </c>
      <c r="C53" s="8" t="s">
        <v>379</v>
      </c>
    </row>
    <row r="54" spans="2:3" x14ac:dyDescent="0.25">
      <c r="B54" s="27" t="s">
        <v>380</v>
      </c>
      <c r="C54" s="8" t="s">
        <v>381</v>
      </c>
    </row>
    <row r="55" spans="2:3" x14ac:dyDescent="0.25">
      <c r="B55" s="27" t="s">
        <v>382</v>
      </c>
      <c r="C55" s="8" t="s">
        <v>383</v>
      </c>
    </row>
    <row r="56" spans="2:3" x14ac:dyDescent="0.25">
      <c r="B56" s="27" t="s">
        <v>386</v>
      </c>
      <c r="C56" s="8" t="s">
        <v>387</v>
      </c>
    </row>
    <row r="57" spans="2:3" x14ac:dyDescent="0.25">
      <c r="B57" s="27" t="s">
        <v>388</v>
      </c>
      <c r="C57" s="8" t="s">
        <v>389</v>
      </c>
    </row>
    <row r="58" spans="2:3" x14ac:dyDescent="0.25">
      <c r="B58" s="27" t="s">
        <v>390</v>
      </c>
      <c r="C58" s="8" t="s">
        <v>391</v>
      </c>
    </row>
    <row r="59" spans="2:3" x14ac:dyDescent="0.25">
      <c r="B59" s="27" t="s">
        <v>392</v>
      </c>
      <c r="C59" s="8" t="s">
        <v>393</v>
      </c>
    </row>
    <row r="60" spans="2:3" x14ac:dyDescent="0.25">
      <c r="B60" s="27" t="s">
        <v>394</v>
      </c>
      <c r="C60" s="8" t="s">
        <v>395</v>
      </c>
    </row>
    <row r="61" spans="2:3" x14ac:dyDescent="0.25">
      <c r="B61" s="27" t="s">
        <v>396</v>
      </c>
      <c r="C61" s="8" t="s">
        <v>397</v>
      </c>
    </row>
    <row r="62" spans="2:3" x14ac:dyDescent="0.25">
      <c r="B62" s="27" t="s">
        <v>398</v>
      </c>
      <c r="C62" s="8" t="s">
        <v>399</v>
      </c>
    </row>
    <row r="63" spans="2:3" x14ac:dyDescent="0.25">
      <c r="B63" s="27" t="s">
        <v>400</v>
      </c>
      <c r="C63" s="8" t="s">
        <v>401</v>
      </c>
    </row>
    <row r="64" spans="2:3" x14ac:dyDescent="0.25">
      <c r="B64" s="27" t="s">
        <v>402</v>
      </c>
      <c r="C64" s="8" t="s">
        <v>403</v>
      </c>
    </row>
    <row r="65" spans="2:3" x14ac:dyDescent="0.25">
      <c r="B65" s="27" t="s">
        <v>404</v>
      </c>
      <c r="C65" s="8" t="s">
        <v>405</v>
      </c>
    </row>
    <row r="66" spans="2:3" x14ac:dyDescent="0.25">
      <c r="B66" s="27" t="s">
        <v>406</v>
      </c>
      <c r="C66" s="8" t="s">
        <v>407</v>
      </c>
    </row>
    <row r="67" spans="2:3" x14ac:dyDescent="0.25">
      <c r="B67" s="27" t="s">
        <v>408</v>
      </c>
      <c r="C67" s="8" t="s">
        <v>409</v>
      </c>
    </row>
    <row r="68" spans="2:3" x14ac:dyDescent="0.25">
      <c r="B68" s="27" t="s">
        <v>410</v>
      </c>
      <c r="C68" s="8" t="s">
        <v>411</v>
      </c>
    </row>
    <row r="69" spans="2:3" x14ac:dyDescent="0.25">
      <c r="B69" s="27" t="s">
        <v>412</v>
      </c>
      <c r="C69" s="8" t="s">
        <v>413</v>
      </c>
    </row>
    <row r="70" spans="2:3" x14ac:dyDescent="0.25">
      <c r="B70" s="27" t="s">
        <v>414</v>
      </c>
      <c r="C70" s="8" t="s">
        <v>415</v>
      </c>
    </row>
    <row r="71" spans="2:3" x14ac:dyDescent="0.25">
      <c r="B71" s="27" t="s">
        <v>416</v>
      </c>
      <c r="C71" s="8" t="s">
        <v>417</v>
      </c>
    </row>
    <row r="72" spans="2:3" x14ac:dyDescent="0.25">
      <c r="B72" s="27" t="s">
        <v>418</v>
      </c>
      <c r="C72" s="8" t="s">
        <v>419</v>
      </c>
    </row>
    <row r="73" spans="2:3" x14ac:dyDescent="0.25">
      <c r="B73" s="27" t="s">
        <v>420</v>
      </c>
      <c r="C73" s="8" t="s">
        <v>421</v>
      </c>
    </row>
    <row r="74" spans="2:3" x14ac:dyDescent="0.25">
      <c r="B74" s="27" t="s">
        <v>422</v>
      </c>
      <c r="C74" s="8" t="s">
        <v>423</v>
      </c>
    </row>
    <row r="75" spans="2:3" x14ac:dyDescent="0.25">
      <c r="B75" s="27" t="s">
        <v>424</v>
      </c>
      <c r="C75" s="8" t="s">
        <v>425</v>
      </c>
    </row>
    <row r="76" spans="2:3" x14ac:dyDescent="0.25">
      <c r="B76" s="27" t="s">
        <v>426</v>
      </c>
      <c r="C76" s="8" t="s">
        <v>427</v>
      </c>
    </row>
    <row r="77" spans="2:3" x14ac:dyDescent="0.25">
      <c r="B77" s="27" t="s">
        <v>428</v>
      </c>
      <c r="C77" s="8" t="s">
        <v>429</v>
      </c>
    </row>
    <row r="78" spans="2:3" x14ac:dyDescent="0.25">
      <c r="B78" s="27" t="s">
        <v>430</v>
      </c>
      <c r="C78" s="8" t="s">
        <v>431</v>
      </c>
    </row>
    <row r="79" spans="2:3" x14ac:dyDescent="0.25">
      <c r="B79" s="27" t="s">
        <v>432</v>
      </c>
      <c r="C79" s="8" t="s">
        <v>433</v>
      </c>
    </row>
    <row r="80" spans="2:3" x14ac:dyDescent="0.25">
      <c r="B80" s="27" t="s">
        <v>434</v>
      </c>
      <c r="C80" s="8" t="s">
        <v>435</v>
      </c>
    </row>
    <row r="81" spans="2:3" x14ac:dyDescent="0.25">
      <c r="B81" s="27" t="s">
        <v>436</v>
      </c>
      <c r="C81" s="8" t="s">
        <v>437</v>
      </c>
    </row>
    <row r="82" spans="2:3" x14ac:dyDescent="0.25">
      <c r="B82" s="27" t="s">
        <v>438</v>
      </c>
      <c r="C82" s="8" t="s">
        <v>439</v>
      </c>
    </row>
    <row r="83" spans="2:3" x14ac:dyDescent="0.25">
      <c r="B83" s="27" t="s">
        <v>440</v>
      </c>
      <c r="C83" s="8" t="s">
        <v>441</v>
      </c>
    </row>
    <row r="84" spans="2:3" x14ac:dyDescent="0.25">
      <c r="B84" s="27" t="s">
        <v>442</v>
      </c>
      <c r="C84" s="8" t="s">
        <v>443</v>
      </c>
    </row>
    <row r="85" spans="2:3" x14ac:dyDescent="0.25">
      <c r="B85" s="27" t="s">
        <v>444</v>
      </c>
      <c r="C85" s="8" t="s">
        <v>445</v>
      </c>
    </row>
    <row r="86" spans="2:3" x14ac:dyDescent="0.25">
      <c r="B86" s="27" t="s">
        <v>446</v>
      </c>
      <c r="C86" s="8" t="s">
        <v>447</v>
      </c>
    </row>
    <row r="87" spans="2:3" x14ac:dyDescent="0.25">
      <c r="B87" s="27" t="s">
        <v>448</v>
      </c>
      <c r="C87" s="8" t="s">
        <v>449</v>
      </c>
    </row>
    <row r="88" spans="2:3" x14ac:dyDescent="0.25">
      <c r="B88" s="27" t="s">
        <v>450</v>
      </c>
      <c r="C88" s="8" t="s">
        <v>451</v>
      </c>
    </row>
  </sheetData>
  <mergeCells count="4">
    <mergeCell ref="A2:G2"/>
    <mergeCell ref="A3:H4"/>
    <mergeCell ref="A5:G5"/>
    <mergeCell ref="A6:H7"/>
  </mergeCells>
  <hyperlinks>
    <hyperlink ref="B12" location="OPDT001" display="HeadlineVI" xr:uid="{455B3944-D3CB-4BE8-ABB2-311DA6830216}"/>
    <hyperlink ref="B13" location="OPDT002" display="V003" xr:uid="{4717C76B-4844-48E3-9AFD-6F6E9EFADFD5}"/>
    <hyperlink ref="B14" location="OPDT003" display="Summary V006" xr:uid="{1E408EC4-EC42-4A69-82D9-02A890D4E9FE}"/>
    <hyperlink ref="B15" location="OPDT004" display="V006" xr:uid="{6A6B038D-067E-4821-A61E-C8D11143382B}"/>
    <hyperlink ref="B16" location="OPDT005" display="V006 (2)" xr:uid="{B8B87FC8-3E11-4A09-892B-7ADB6DC5585B}"/>
    <hyperlink ref="B17" location="OPDT006" display="V006 (3)" xr:uid="{B127ADA6-6F20-46C5-839D-6AF424FF8B6C}"/>
    <hyperlink ref="B18" location="OPDT007" display="V006 (4)" xr:uid="{2300E838-BDC9-4413-A68E-7ED225A5BDED}"/>
    <hyperlink ref="B19" location="OPDT008" display="V006 (5)" xr:uid="{D2D0DEC4-C560-4C02-A942-48CCCB7125D4}"/>
    <hyperlink ref="B20" location="OPDT009" display="V006 (6)" xr:uid="{BAC27F71-ED30-4E22-AFB5-C6A817DFCD5F}"/>
    <hyperlink ref="B21" location="OPDT010" display="V006 (7)" xr:uid="{4005E3DB-3F02-4AB5-93EA-254785406345}"/>
    <hyperlink ref="B22" location="OPDT011" display="V007" xr:uid="{994C2E4C-6EB4-4A7B-8F05-936A69C0817C}"/>
    <hyperlink ref="B23" location="OPDT012" display="V007_KF" xr:uid="{40A2BF80-B8AE-45EB-BB22-877E930F5B04}"/>
    <hyperlink ref="B24" location="OPDT013" display="PSF1" xr:uid="{8EF7FBA7-46E9-439B-9AF0-C97B6BF1335E}"/>
    <hyperlink ref="B25" location="OPDT014" display="Summary V203" xr:uid="{0828F92F-ADE8-42CD-9F95-FBDFC6E6E6FA}"/>
    <hyperlink ref="B26" location="OPDT015" display="V203" xr:uid="{622A7FE7-5020-47D8-80B6-3AF83509E9E6}"/>
    <hyperlink ref="B27" location="OPDT016" display="V203 (2)" xr:uid="{310E5600-55EA-4807-B746-69736EE91BBF}"/>
    <hyperlink ref="B28" location="OPDT017" display="Summary CL" xr:uid="{E0228DE3-3524-43B6-B66E-C06728AB5378}"/>
    <hyperlink ref="B29" location="OPDT018" display="CL" xr:uid="{40F9D0CB-D17B-448F-962A-70AEFD995442}"/>
    <hyperlink ref="B30" location="OPDT019" display="CL (2)" xr:uid="{FD0C6170-079A-400F-9DDF-0EEF6AEBE8A0}"/>
    <hyperlink ref="B31" location="OPDT020" display="CL (3)" xr:uid="{B018B4A8-5C05-4474-9138-46ADE4623381}"/>
    <hyperlink ref="B32" location="OPDT021" display="CL (4)" xr:uid="{7E72E0D5-1712-4C6E-9922-2F9FAA2A4B11}"/>
    <hyperlink ref="B33" location="OPDT022" display="Summary ECON1" xr:uid="{659542A6-9524-4F7A-9B6E-180C441B9F0E}"/>
    <hyperlink ref="B34" location="OPDT023" display="ECON1" xr:uid="{75B8D747-8289-4A35-BD99-972851562719}"/>
    <hyperlink ref="B35" location="OPDT024" display="ECON1 (2)" xr:uid="{398E0201-1B94-4582-9A12-EAC1F497C0AC}"/>
    <hyperlink ref="B36" location="OPDT025" display="ECON1 (3)" xr:uid="{0FFF0C0C-043C-468B-9128-5056D9B5CD21}"/>
    <hyperlink ref="B37" location="OPDT026" display="ECON1 (4)" xr:uid="{E906F3A6-27A4-4A61-AFE0-E9174067E696}"/>
    <hyperlink ref="B38" location="OPDT027" display="ECON1 (5)" xr:uid="{9B0DA51D-7AD5-448E-9788-3379A9D9FD97}"/>
    <hyperlink ref="B39" location="OPDT028" display="ECON1 (6)" xr:uid="{D461E64C-A6C1-4CBF-8BC2-D64BA2768AE5}"/>
    <hyperlink ref="B40" location="OPDT029" display="Summary LAB1" xr:uid="{1F630562-6BE9-4C40-8F29-A2A4CD36D651}"/>
    <hyperlink ref="B41" location="OPDT030" display="LAB1" xr:uid="{63AFCB24-D891-42FE-8849-7DB63F0708E1}"/>
    <hyperlink ref="B42" location="OPDT031" display="LAB1 (2)" xr:uid="{16C7F0F0-7B76-4FA5-9CFF-CF13B5D730EE}"/>
    <hyperlink ref="B43" location="OPDT032" display="LAB1 (3)" xr:uid="{41DE5497-084A-402B-B7AE-48C382F18749}"/>
    <hyperlink ref="B44" location="OPDT033" display="LAB1 (4)" xr:uid="{0D08E435-230A-4B10-B7B4-9641A1DA46FE}"/>
    <hyperlink ref="B45" location="OPDT034" display="LAB1 (5)" xr:uid="{BCDA6BE1-9679-4502-AFB9-7BB19604EACE}"/>
    <hyperlink ref="B46" location="OPDT035" display="LAB1 (6)" xr:uid="{53BF1067-DA70-4543-9ABA-1ABECC6474D0}"/>
    <hyperlink ref="B47" location="OPDT036" display="LAB1 (7)" xr:uid="{51CDFF7D-B364-448B-89F7-99B7004E3DC6}"/>
    <hyperlink ref="B48" location="OPDT037" display="LAB1 (8)" xr:uid="{009C4CC3-63AE-4625-9BFB-96D38BB5FEF8}"/>
    <hyperlink ref="B49" location="OPDT038" display="LAB1 (9)" xr:uid="{8F6224AB-6CB7-4133-85E2-6C3028E2243F}"/>
    <hyperlink ref="B50" location="OPDT039" display="LAB1 (10)" xr:uid="{AEC3C9F5-A6F9-4F1F-84F6-49A6C9BE92B7}"/>
    <hyperlink ref="B51" location="OPDT040" display="LAB1 (11)" xr:uid="{91FCA890-AB3D-423F-BD5D-D731664A8675}"/>
    <hyperlink ref="B52" location="OPDT041" display="LAB1 (12)" xr:uid="{800C7AC5-CDC3-49A9-9E97-E283BFFFDD57}"/>
    <hyperlink ref="B53" location="OPDT042" display="LAB1 (13)" xr:uid="{BFA2E665-EBAF-4DC7-8729-7BA193E74E5B}"/>
    <hyperlink ref="B54" location="OPDT043" display="LAB1 (14)" xr:uid="{077AD51E-ADCF-4A7D-8DF7-C9A2877D88CA}"/>
    <hyperlink ref="B55" location="OPDT044" display="LAB1 (15)" xr:uid="{C099163C-E075-484E-947D-07D0D9523346}"/>
    <hyperlink ref="B56" location="OPDT045" display="LAB2" xr:uid="{4482ED40-2388-4264-BF2B-17924B118956}"/>
    <hyperlink ref="B57" location="OPDT046" display="LAB3" xr:uid="{D8AB918A-D39F-4A9D-9031-AAD606F90303}"/>
    <hyperlink ref="B58" location="OPDT047" display="LAB4" xr:uid="{285AB8CE-BE8D-4520-92F8-48D61AFDAC80}"/>
    <hyperlink ref="B59" location="OPDT048" display="Summary LAB5" xr:uid="{E56307D9-C7E0-4403-B875-8E6FE47E7CF0}"/>
    <hyperlink ref="B60" location="OPDT049" display="LAB5" xr:uid="{001EE3CB-A7BF-4395-A96E-8D5FC3964685}"/>
    <hyperlink ref="B61" location="OPDT050" display="LAB5 (2)" xr:uid="{6A82858D-82BB-4FAE-ACEB-A349FECED534}"/>
    <hyperlink ref="B62" location="OPDT051" display="LAB5 (3)" xr:uid="{6F43DDDE-E2BE-4A53-9B53-F423CCB8F195}"/>
    <hyperlink ref="B63" location="OPDT052" display="LAB5 (4)" xr:uid="{4605A2FC-5D5C-4ADC-8DC6-AA8EC8B4CE9C}"/>
    <hyperlink ref="B64" location="OPDT053" display="LAB5 (5)" xr:uid="{3D21A847-E78E-49E3-9BC4-1D5840F105C7}"/>
    <hyperlink ref="B65" location="OPDT054" display="LAB5 (6)" xr:uid="{F38CC474-978C-40D0-B5AA-E74895361B34}"/>
    <hyperlink ref="B66" location="OPDT055" display="LAB5 (7)" xr:uid="{7A680DD2-8D53-4C02-A5C7-43BC8B6969F5}"/>
    <hyperlink ref="B67" location="OPDT056" display="LAB5 (8)" xr:uid="{9C954691-6425-4EB4-8DDB-955265304F5D}"/>
    <hyperlink ref="B68" location="OPDT057" display="LAB5 (9)" xr:uid="{50F23014-9A95-433B-994E-D7E5BC1768C0}"/>
    <hyperlink ref="B69" location="OPDT058" display="LAB6" xr:uid="{6E85BF37-319E-4FDA-AEF8-5EE0FD56CA73}"/>
    <hyperlink ref="B70" location="OPDT059" display="DF1" xr:uid="{D9C0B5EF-FC44-4EAD-A7AC-04CDAC2B67C9}"/>
    <hyperlink ref="B71" location="OPDT060" display="DF2" xr:uid="{4FC88950-B60B-482C-BCC1-9CDF7ECB453B}"/>
    <hyperlink ref="B72" location="OPDT061" display="DF3" xr:uid="{3751119F-3A9C-4913-935A-0D719B53BAA2}"/>
    <hyperlink ref="B73" location="OPDT062" display="DF4" xr:uid="{A6AC98CC-9EDE-4B62-BAF1-11D62E6DCAD2}"/>
    <hyperlink ref="B74" location="OPDT063" display="DF5" xr:uid="{6DFD1789-20EA-43A3-B14B-9918D9DD736B}"/>
    <hyperlink ref="B75" location="OPDT064" display="Summary PC1" xr:uid="{50C547BC-7E9A-4328-8E66-C2427F64C232}"/>
    <hyperlink ref="B76" location="OPDT065" display="PC1" xr:uid="{63634EC9-442A-4F8B-8A6F-F1B336BC06CC}"/>
    <hyperlink ref="B77" location="OPDT066" display="PC1 (2)" xr:uid="{7FAC76F8-B015-4B40-A7C7-7B4A01C61ECD}"/>
    <hyperlink ref="B78" location="OPDT067" display="PC1 (3)" xr:uid="{FAC32293-D033-4051-A3D8-4DE1155BF98A}"/>
    <hyperlink ref="B79" location="OPDT068" display="PC1 (4)" xr:uid="{C30F5B65-F568-473A-AF89-4450401C1B1E}"/>
    <hyperlink ref="B80" location="OPDT069" display="PC1 (5)" xr:uid="{8F6B8136-EABA-4545-9FB8-4ABC07D567F6}"/>
    <hyperlink ref="B81" location="OPDT070" display="PC1 (6)" xr:uid="{42CDD551-AFBA-45AA-AD6A-54BED1465D9B}"/>
    <hyperlink ref="B82" location="OPDT071" display="PC1 (7)" xr:uid="{FB561C89-7A34-4ECA-823E-1F229CD15235}"/>
    <hyperlink ref="B83" location="OPDT072" display="PC1 (8)" xr:uid="{8BCBD027-6EC0-4974-9B5F-59E93211BA7E}"/>
    <hyperlink ref="B84" location="OPDT073" display="PC1 (9)" xr:uid="{9D9A3F6B-3299-4B52-8600-E795FA2699E4}"/>
    <hyperlink ref="B85" location="OPDT074" display="PC1 (10)" xr:uid="{4A5E6753-31DC-4AE0-AEDA-226A4D921BE9}"/>
    <hyperlink ref="B86" location="OPDT075" display="PC1 (11)" xr:uid="{17B9B637-C126-4ACA-864E-88F01DB5D583}"/>
    <hyperlink ref="B87" location="OPDT076" display="PC1 (12)" xr:uid="{1D4218E9-FFA0-4557-BBE8-88E6AC2E4F11}"/>
    <hyperlink ref="B88" location="OPDT077" display="PC1 (13)" xr:uid="{389E7B67-7A04-480D-81AB-B0AAC14940DE}"/>
  </hyperlinks>
  <pageMargins left="0.7" right="0.7" top="0.75" bottom="0.75" header="0.3" footer="0.3"/>
  <pageSetup paperSize="9" orientation="portrait" horizontalDpi="300" verticalDpi="30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D27"/>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33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295</v>
      </c>
      <c r="B4" s="35">
        <v>1816</v>
      </c>
      <c r="C4" s="49">
        <v>300</v>
      </c>
      <c r="D4" s="35">
        <v>344</v>
      </c>
      <c r="E4" s="35">
        <v>154</v>
      </c>
      <c r="F4" s="35">
        <v>391</v>
      </c>
      <c r="G4" s="35">
        <v>205</v>
      </c>
      <c r="H4" s="49">
        <v>338</v>
      </c>
      <c r="I4" s="35">
        <v>527</v>
      </c>
      <c r="J4" s="35">
        <v>156</v>
      </c>
      <c r="K4" s="35">
        <v>228</v>
      </c>
      <c r="L4" s="35">
        <v>102</v>
      </c>
      <c r="M4" s="49">
        <v>590</v>
      </c>
      <c r="N4" s="35">
        <v>450</v>
      </c>
      <c r="O4" s="35">
        <v>136</v>
      </c>
      <c r="P4" s="49">
        <v>694</v>
      </c>
      <c r="Q4" s="35">
        <v>659</v>
      </c>
      <c r="R4" s="49">
        <v>869</v>
      </c>
      <c r="S4" s="35">
        <v>939</v>
      </c>
      <c r="T4" s="49">
        <v>438</v>
      </c>
      <c r="U4" s="35">
        <v>455</v>
      </c>
      <c r="V4" s="35">
        <v>464</v>
      </c>
      <c r="W4" s="35">
        <v>459</v>
      </c>
      <c r="X4" s="49">
        <v>468</v>
      </c>
      <c r="Y4" s="35">
        <v>302</v>
      </c>
      <c r="Z4" s="35">
        <v>227</v>
      </c>
      <c r="AA4" s="35">
        <v>597</v>
      </c>
      <c r="AB4" s="35">
        <v>82</v>
      </c>
      <c r="AC4" s="35">
        <v>140</v>
      </c>
      <c r="AD4" s="36">
        <v>0</v>
      </c>
    </row>
    <row r="5" spans="1:30" s="24" customFormat="1" ht="24" customHeight="1" x14ac:dyDescent="0.25">
      <c r="A5" s="32" t="s">
        <v>296</v>
      </c>
      <c r="B5" s="31">
        <v>1809</v>
      </c>
      <c r="C5" s="55">
        <v>290</v>
      </c>
      <c r="D5" s="31">
        <v>301</v>
      </c>
      <c r="E5" s="31">
        <v>173</v>
      </c>
      <c r="F5" s="31">
        <v>394</v>
      </c>
      <c r="G5" s="31">
        <v>209</v>
      </c>
      <c r="H5" s="55">
        <v>339</v>
      </c>
      <c r="I5" s="31">
        <v>482</v>
      </c>
      <c r="J5" s="31">
        <v>175</v>
      </c>
      <c r="K5" s="31">
        <v>204</v>
      </c>
      <c r="L5" s="31">
        <v>96</v>
      </c>
      <c r="M5" s="55">
        <v>579</v>
      </c>
      <c r="N5" s="31">
        <v>411</v>
      </c>
      <c r="O5" s="31">
        <v>144</v>
      </c>
      <c r="P5" s="55">
        <v>682</v>
      </c>
      <c r="Q5" s="31">
        <v>686</v>
      </c>
      <c r="R5" s="55">
        <v>888</v>
      </c>
      <c r="S5" s="31">
        <v>915</v>
      </c>
      <c r="T5" s="55">
        <v>472</v>
      </c>
      <c r="U5" s="31">
        <v>446</v>
      </c>
      <c r="V5" s="31">
        <v>455</v>
      </c>
      <c r="W5" s="31">
        <v>437</v>
      </c>
      <c r="X5" s="55">
        <v>425</v>
      </c>
      <c r="Y5" s="31">
        <v>305</v>
      </c>
      <c r="Z5" s="31">
        <v>241</v>
      </c>
      <c r="AA5" s="31">
        <v>602</v>
      </c>
      <c r="AB5" s="31">
        <v>83</v>
      </c>
      <c r="AC5" s="31">
        <v>154</v>
      </c>
      <c r="AD5" s="56">
        <v>0</v>
      </c>
    </row>
    <row r="6" spans="1:30" ht="20" customHeight="1" x14ac:dyDescent="0.25">
      <c r="A6" s="81" t="s">
        <v>34</v>
      </c>
      <c r="B6" s="43">
        <v>0.16019580039497769</v>
      </c>
      <c r="C6" s="37">
        <v>1</v>
      </c>
      <c r="D6" s="37">
        <v>0</v>
      </c>
      <c r="E6" s="37">
        <v>0</v>
      </c>
      <c r="F6" s="37">
        <v>0</v>
      </c>
      <c r="G6" s="37">
        <v>0</v>
      </c>
      <c r="H6" s="50">
        <v>0.61942293906706403</v>
      </c>
      <c r="I6" s="37">
        <v>4.3708621838515295E-2</v>
      </c>
      <c r="J6" s="37">
        <v>3.2296965343297915E-2</v>
      </c>
      <c r="K6" s="37">
        <v>4.1824403105476797E-2</v>
      </c>
      <c r="L6" s="37">
        <v>0</v>
      </c>
      <c r="M6" s="50">
        <v>0.38952259741544942</v>
      </c>
      <c r="N6" s="37">
        <v>1.9345054905715451E-2</v>
      </c>
      <c r="O6" s="37">
        <v>1.9559049713691344E-2</v>
      </c>
      <c r="P6" s="50">
        <v>0.13001874517765008</v>
      </c>
      <c r="Q6" s="37">
        <v>0.22090934539192728</v>
      </c>
      <c r="R6" s="50">
        <v>0.14943452294991511</v>
      </c>
      <c r="S6" s="37">
        <v>0.17190325191814415</v>
      </c>
      <c r="T6" s="50">
        <v>0.11089040801749364</v>
      </c>
      <c r="U6" s="37">
        <v>0.14229278118339475</v>
      </c>
      <c r="V6" s="37">
        <v>0.14760390148119107</v>
      </c>
      <c r="W6" s="37">
        <v>0.24480263157326138</v>
      </c>
      <c r="X6" s="50">
        <v>0.15833353323583105</v>
      </c>
      <c r="Y6" s="37">
        <v>0.1786035146428403</v>
      </c>
      <c r="Z6" s="37">
        <v>0.1397419443633037</v>
      </c>
      <c r="AA6" s="37">
        <v>0.17590204931078429</v>
      </c>
      <c r="AB6" s="37">
        <v>0.19969953816442956</v>
      </c>
      <c r="AC6" s="37">
        <v>7.8337687981136203E-2</v>
      </c>
      <c r="AD6" s="43">
        <v>0</v>
      </c>
    </row>
    <row r="7" spans="1:30" ht="20" customHeight="1" x14ac:dyDescent="0.25">
      <c r="A7" s="79"/>
      <c r="B7" s="44">
        <v>290</v>
      </c>
      <c r="C7" s="38">
        <v>290</v>
      </c>
      <c r="D7" s="38">
        <v>0</v>
      </c>
      <c r="E7" s="38">
        <v>0</v>
      </c>
      <c r="F7" s="38">
        <v>0</v>
      </c>
      <c r="G7" s="38">
        <v>0</v>
      </c>
      <c r="H7" s="51">
        <v>210</v>
      </c>
      <c r="I7" s="38">
        <v>21</v>
      </c>
      <c r="J7" s="38">
        <v>6</v>
      </c>
      <c r="K7" s="38">
        <v>9</v>
      </c>
      <c r="L7" s="38">
        <v>0</v>
      </c>
      <c r="M7" s="51">
        <v>226</v>
      </c>
      <c r="N7" s="38">
        <v>8</v>
      </c>
      <c r="O7" s="38">
        <v>3</v>
      </c>
      <c r="P7" s="51">
        <v>89</v>
      </c>
      <c r="Q7" s="38">
        <v>152</v>
      </c>
      <c r="R7" s="51">
        <v>133</v>
      </c>
      <c r="S7" s="38">
        <v>157</v>
      </c>
      <c r="T7" s="51">
        <v>52</v>
      </c>
      <c r="U7" s="38">
        <v>63</v>
      </c>
      <c r="V7" s="38">
        <v>67</v>
      </c>
      <c r="W7" s="38">
        <v>107</v>
      </c>
      <c r="X7" s="51">
        <v>67</v>
      </c>
      <c r="Y7" s="38">
        <v>54</v>
      </c>
      <c r="Z7" s="38">
        <v>34</v>
      </c>
      <c r="AA7" s="38">
        <v>106</v>
      </c>
      <c r="AB7" s="38">
        <v>17</v>
      </c>
      <c r="AC7" s="38">
        <v>12</v>
      </c>
      <c r="AD7" s="44">
        <v>0</v>
      </c>
    </row>
    <row r="8" spans="1:30" ht="20" customHeight="1" x14ac:dyDescent="0.25">
      <c r="A8" s="78" t="s">
        <v>35</v>
      </c>
      <c r="B8" s="45">
        <v>0.16619736435081608</v>
      </c>
      <c r="C8" s="39">
        <v>0</v>
      </c>
      <c r="D8" s="39">
        <v>1</v>
      </c>
      <c r="E8" s="39">
        <v>0</v>
      </c>
      <c r="F8" s="39">
        <v>0</v>
      </c>
      <c r="G8" s="39">
        <v>0</v>
      </c>
      <c r="H8" s="52">
        <v>1.6166693374659237E-2</v>
      </c>
      <c r="I8" s="39">
        <v>0.4884486285488247</v>
      </c>
      <c r="J8" s="39">
        <v>3.3732748048584303E-2</v>
      </c>
      <c r="K8" s="39">
        <v>5.5956483692890255E-3</v>
      </c>
      <c r="L8" s="39">
        <v>4.2993698337770739E-2</v>
      </c>
      <c r="M8" s="52">
        <v>4.0233989968577681E-2</v>
      </c>
      <c r="N8" s="39">
        <v>0.44316865787565435</v>
      </c>
      <c r="O8" s="39">
        <v>0.1044886605927447</v>
      </c>
      <c r="P8" s="52">
        <v>0.25363724760616413</v>
      </c>
      <c r="Q8" s="39">
        <v>8.1033382304432355E-2</v>
      </c>
      <c r="R8" s="52">
        <v>0.16796879066175266</v>
      </c>
      <c r="S8" s="39">
        <v>0.16439445139032757</v>
      </c>
      <c r="T8" s="52">
        <v>0.21353701351388271</v>
      </c>
      <c r="U8" s="39">
        <v>0.2090937338634308</v>
      </c>
      <c r="V8" s="39">
        <v>0.14335487809926636</v>
      </c>
      <c r="W8" s="39">
        <v>9.5149763285523201E-2</v>
      </c>
      <c r="X8" s="52">
        <v>0.19585337080850759</v>
      </c>
      <c r="Y8" s="39">
        <v>0.13251236290268589</v>
      </c>
      <c r="Z8" s="39">
        <v>0.23874617235872986</v>
      </c>
      <c r="AA8" s="39">
        <v>0.14983756237274629</v>
      </c>
      <c r="AB8" s="39">
        <v>0.1159767373241621</v>
      </c>
      <c r="AC8" s="39">
        <v>0.12863204643688028</v>
      </c>
      <c r="AD8" s="45">
        <v>0</v>
      </c>
    </row>
    <row r="9" spans="1:30" ht="20" customHeight="1" x14ac:dyDescent="0.25">
      <c r="A9" s="78"/>
      <c r="B9" s="46">
        <v>301</v>
      </c>
      <c r="C9" s="40">
        <v>0</v>
      </c>
      <c r="D9" s="40">
        <v>301</v>
      </c>
      <c r="E9" s="40">
        <v>0</v>
      </c>
      <c r="F9" s="40">
        <v>0</v>
      </c>
      <c r="G9" s="40">
        <v>0</v>
      </c>
      <c r="H9" s="53">
        <v>5</v>
      </c>
      <c r="I9" s="40">
        <v>236</v>
      </c>
      <c r="J9" s="40">
        <v>6</v>
      </c>
      <c r="K9" s="40">
        <v>1</v>
      </c>
      <c r="L9" s="40">
        <v>4</v>
      </c>
      <c r="M9" s="53">
        <v>23</v>
      </c>
      <c r="N9" s="40">
        <v>182</v>
      </c>
      <c r="O9" s="40">
        <v>15</v>
      </c>
      <c r="P9" s="53">
        <v>173</v>
      </c>
      <c r="Q9" s="40">
        <v>56</v>
      </c>
      <c r="R9" s="53">
        <v>149</v>
      </c>
      <c r="S9" s="40">
        <v>150</v>
      </c>
      <c r="T9" s="53">
        <v>101</v>
      </c>
      <c r="U9" s="40">
        <v>93</v>
      </c>
      <c r="V9" s="40">
        <v>65</v>
      </c>
      <c r="W9" s="40">
        <v>42</v>
      </c>
      <c r="X9" s="53">
        <v>83</v>
      </c>
      <c r="Y9" s="40">
        <v>40</v>
      </c>
      <c r="Z9" s="40">
        <v>57</v>
      </c>
      <c r="AA9" s="40">
        <v>90</v>
      </c>
      <c r="AB9" s="40">
        <v>10</v>
      </c>
      <c r="AC9" s="40">
        <v>20</v>
      </c>
      <c r="AD9" s="46">
        <v>0</v>
      </c>
    </row>
    <row r="10" spans="1:30" ht="20" customHeight="1" x14ac:dyDescent="0.25">
      <c r="A10" s="79" t="s">
        <v>36</v>
      </c>
      <c r="B10" s="47">
        <v>9.5402201734180278E-2</v>
      </c>
      <c r="C10" s="41">
        <v>0</v>
      </c>
      <c r="D10" s="41">
        <v>0</v>
      </c>
      <c r="E10" s="41">
        <v>1.0000000000000002</v>
      </c>
      <c r="F10" s="41">
        <v>0</v>
      </c>
      <c r="G10" s="41">
        <v>0</v>
      </c>
      <c r="H10" s="54">
        <v>1.379782505266023E-2</v>
      </c>
      <c r="I10" s="41">
        <v>5.1485584690053772E-2</v>
      </c>
      <c r="J10" s="41">
        <v>0.68071350378399809</v>
      </c>
      <c r="K10" s="41">
        <v>2.5904459828845899E-3</v>
      </c>
      <c r="L10" s="41">
        <v>2.0130070542098408E-2</v>
      </c>
      <c r="M10" s="54">
        <v>5.3692630321485121E-2</v>
      </c>
      <c r="N10" s="41">
        <v>4.7816677554383034E-2</v>
      </c>
      <c r="O10" s="41">
        <v>0.6282914553544805</v>
      </c>
      <c r="P10" s="54">
        <v>0.1735761151251555</v>
      </c>
      <c r="Q10" s="41">
        <v>5.2820597649204458E-2</v>
      </c>
      <c r="R10" s="54">
        <v>0.10793177808076994</v>
      </c>
      <c r="S10" s="41">
        <v>8.3998506420741637E-2</v>
      </c>
      <c r="T10" s="54">
        <v>5.7688277231421045E-2</v>
      </c>
      <c r="U10" s="41">
        <v>7.6966518017378374E-2</v>
      </c>
      <c r="V10" s="41">
        <v>0.12374867619947465</v>
      </c>
      <c r="W10" s="41">
        <v>0.12536721995489675</v>
      </c>
      <c r="X10" s="54">
        <v>6.8356060148403272E-2</v>
      </c>
      <c r="Y10" s="41">
        <v>8.4008638248330672E-2</v>
      </c>
      <c r="Z10" s="41">
        <v>8.2720757433245473E-2</v>
      </c>
      <c r="AA10" s="41">
        <v>0.13948395637979474</v>
      </c>
      <c r="AB10" s="41">
        <v>6.3588960762554464E-2</v>
      </c>
      <c r="AC10" s="41">
        <v>5.7261969378570712E-2</v>
      </c>
      <c r="AD10" s="47">
        <v>0</v>
      </c>
    </row>
    <row r="11" spans="1:30" ht="20" customHeight="1" x14ac:dyDescent="0.25">
      <c r="A11" s="79"/>
      <c r="B11" s="44">
        <v>173</v>
      </c>
      <c r="C11" s="38">
        <v>0</v>
      </c>
      <c r="D11" s="38">
        <v>0</v>
      </c>
      <c r="E11" s="38">
        <v>173</v>
      </c>
      <c r="F11" s="38">
        <v>0</v>
      </c>
      <c r="G11" s="38">
        <v>0</v>
      </c>
      <c r="H11" s="51">
        <v>5</v>
      </c>
      <c r="I11" s="38">
        <v>25</v>
      </c>
      <c r="J11" s="38">
        <v>119</v>
      </c>
      <c r="K11" s="38">
        <v>1</v>
      </c>
      <c r="L11" s="38">
        <v>2</v>
      </c>
      <c r="M11" s="51">
        <v>31</v>
      </c>
      <c r="N11" s="38">
        <v>20</v>
      </c>
      <c r="O11" s="38">
        <v>91</v>
      </c>
      <c r="P11" s="51">
        <v>118</v>
      </c>
      <c r="Q11" s="38">
        <v>36</v>
      </c>
      <c r="R11" s="51">
        <v>96</v>
      </c>
      <c r="S11" s="38">
        <v>77</v>
      </c>
      <c r="T11" s="51">
        <v>27</v>
      </c>
      <c r="U11" s="38">
        <v>34</v>
      </c>
      <c r="V11" s="38">
        <v>56</v>
      </c>
      <c r="W11" s="38">
        <v>55</v>
      </c>
      <c r="X11" s="51">
        <v>29</v>
      </c>
      <c r="Y11" s="38">
        <v>26</v>
      </c>
      <c r="Z11" s="38">
        <v>20</v>
      </c>
      <c r="AA11" s="38">
        <v>84</v>
      </c>
      <c r="AB11" s="38">
        <v>5</v>
      </c>
      <c r="AC11" s="38">
        <v>9</v>
      </c>
      <c r="AD11" s="44">
        <v>0</v>
      </c>
    </row>
    <row r="12" spans="1:30" ht="20" customHeight="1" x14ac:dyDescent="0.25">
      <c r="A12" s="78" t="s">
        <v>37</v>
      </c>
      <c r="B12" s="45">
        <v>2.5129755193626174E-2</v>
      </c>
      <c r="C12" s="39">
        <v>0</v>
      </c>
      <c r="D12" s="39">
        <v>0</v>
      </c>
      <c r="E12" s="39">
        <v>0</v>
      </c>
      <c r="F12" s="39">
        <v>0</v>
      </c>
      <c r="G12" s="39">
        <v>0</v>
      </c>
      <c r="H12" s="52">
        <v>0</v>
      </c>
      <c r="I12" s="39">
        <v>9.9567221366823316E-3</v>
      </c>
      <c r="J12" s="39">
        <v>7.0738322871240801E-3</v>
      </c>
      <c r="K12" s="39">
        <v>0</v>
      </c>
      <c r="L12" s="39">
        <v>1.7085100551442266E-2</v>
      </c>
      <c r="M12" s="52">
        <v>1.1196108233355077E-3</v>
      </c>
      <c r="N12" s="39">
        <v>1.185079877574857E-2</v>
      </c>
      <c r="O12" s="39">
        <v>0</v>
      </c>
      <c r="P12" s="52">
        <v>5.1825324282520707E-2</v>
      </c>
      <c r="Q12" s="39">
        <v>7.8956141556150352E-3</v>
      </c>
      <c r="R12" s="52">
        <v>3.2804663773820956E-2</v>
      </c>
      <c r="S12" s="39">
        <v>1.6110329867221964E-2</v>
      </c>
      <c r="T12" s="52">
        <v>1.0409217871982455E-2</v>
      </c>
      <c r="U12" s="39">
        <v>2.1736188438336274E-2</v>
      </c>
      <c r="V12" s="39">
        <v>3.8323275334703984E-2</v>
      </c>
      <c r="W12" s="39">
        <v>3.0726848684167578E-2</v>
      </c>
      <c r="X12" s="52">
        <v>0</v>
      </c>
      <c r="Y12" s="39">
        <v>0</v>
      </c>
      <c r="Z12" s="39">
        <v>0</v>
      </c>
      <c r="AA12" s="39">
        <v>0</v>
      </c>
      <c r="AB12" s="39">
        <v>0</v>
      </c>
      <c r="AC12" s="39">
        <v>0.29491371140621164</v>
      </c>
      <c r="AD12" s="45">
        <v>0</v>
      </c>
    </row>
    <row r="13" spans="1:30" ht="20" customHeight="1" x14ac:dyDescent="0.25">
      <c r="A13" s="78"/>
      <c r="B13" s="46">
        <v>45</v>
      </c>
      <c r="C13" s="40">
        <v>0</v>
      </c>
      <c r="D13" s="40">
        <v>0</v>
      </c>
      <c r="E13" s="40">
        <v>0</v>
      </c>
      <c r="F13" s="40">
        <v>0</v>
      </c>
      <c r="G13" s="40">
        <v>0</v>
      </c>
      <c r="H13" s="53">
        <v>0</v>
      </c>
      <c r="I13" s="40">
        <v>5</v>
      </c>
      <c r="J13" s="40">
        <v>1</v>
      </c>
      <c r="K13" s="40">
        <v>0</v>
      </c>
      <c r="L13" s="40">
        <v>2</v>
      </c>
      <c r="M13" s="53">
        <v>1</v>
      </c>
      <c r="N13" s="40">
        <v>5</v>
      </c>
      <c r="O13" s="40">
        <v>0</v>
      </c>
      <c r="P13" s="53">
        <v>35</v>
      </c>
      <c r="Q13" s="40">
        <v>5</v>
      </c>
      <c r="R13" s="53">
        <v>29</v>
      </c>
      <c r="S13" s="40">
        <v>15</v>
      </c>
      <c r="T13" s="53">
        <v>5</v>
      </c>
      <c r="U13" s="40">
        <v>10</v>
      </c>
      <c r="V13" s="40">
        <v>17</v>
      </c>
      <c r="W13" s="40">
        <v>13</v>
      </c>
      <c r="X13" s="53">
        <v>0</v>
      </c>
      <c r="Y13" s="40">
        <v>0</v>
      </c>
      <c r="Z13" s="40">
        <v>0</v>
      </c>
      <c r="AA13" s="40">
        <v>0</v>
      </c>
      <c r="AB13" s="40">
        <v>0</v>
      </c>
      <c r="AC13" s="40">
        <v>45</v>
      </c>
      <c r="AD13" s="46">
        <v>0</v>
      </c>
    </row>
    <row r="14" spans="1:30" ht="20" customHeight="1" x14ac:dyDescent="0.25">
      <c r="A14" s="79" t="s">
        <v>38</v>
      </c>
      <c r="B14" s="47">
        <v>0.21768947712995321</v>
      </c>
      <c r="C14" s="41">
        <v>0</v>
      </c>
      <c r="D14" s="41">
        <v>0</v>
      </c>
      <c r="E14" s="41">
        <v>0</v>
      </c>
      <c r="F14" s="41">
        <v>1</v>
      </c>
      <c r="G14" s="41">
        <v>0</v>
      </c>
      <c r="H14" s="54">
        <v>0.2192858301286672</v>
      </c>
      <c r="I14" s="41">
        <v>9.5121667080140179E-2</v>
      </c>
      <c r="J14" s="41">
        <v>6.36001981092882E-2</v>
      </c>
      <c r="K14" s="41">
        <v>0.81840952875452289</v>
      </c>
      <c r="L14" s="41">
        <v>4.7276605949406122E-2</v>
      </c>
      <c r="M14" s="54">
        <v>0.34115827411740129</v>
      </c>
      <c r="N14" s="41">
        <v>0.10722382414681307</v>
      </c>
      <c r="O14" s="41">
        <v>3.7679263643272315E-2</v>
      </c>
      <c r="P14" s="54">
        <v>7.2028240886065686E-2</v>
      </c>
      <c r="Q14" s="41">
        <v>0.39083528044132854</v>
      </c>
      <c r="R14" s="54">
        <v>0.2652495961900867</v>
      </c>
      <c r="S14" s="41">
        <v>0.17227423530184791</v>
      </c>
      <c r="T14" s="54">
        <v>0.19378925002569056</v>
      </c>
      <c r="U14" s="41">
        <v>0.20359110509400744</v>
      </c>
      <c r="V14" s="41">
        <v>0.20445616020318927</v>
      </c>
      <c r="W14" s="41">
        <v>0.27166345210775389</v>
      </c>
      <c r="X14" s="54">
        <v>0.23037231786375884</v>
      </c>
      <c r="Y14" s="41">
        <v>0.26660786734322067</v>
      </c>
      <c r="Z14" s="41">
        <v>0.16272809014026202</v>
      </c>
      <c r="AA14" s="41">
        <v>0.22141437376891165</v>
      </c>
      <c r="AB14" s="41">
        <v>0.19241443627494878</v>
      </c>
      <c r="AC14" s="41">
        <v>0.17086576098056139</v>
      </c>
      <c r="AD14" s="47">
        <v>0</v>
      </c>
    </row>
    <row r="15" spans="1:30" ht="20" customHeight="1" x14ac:dyDescent="0.25">
      <c r="A15" s="79"/>
      <c r="B15" s="44">
        <v>394</v>
      </c>
      <c r="C15" s="38">
        <v>0</v>
      </c>
      <c r="D15" s="38">
        <v>0</v>
      </c>
      <c r="E15" s="38">
        <v>0</v>
      </c>
      <c r="F15" s="38">
        <v>394</v>
      </c>
      <c r="G15" s="38">
        <v>0</v>
      </c>
      <c r="H15" s="51">
        <v>74</v>
      </c>
      <c r="I15" s="38">
        <v>46</v>
      </c>
      <c r="J15" s="38">
        <v>11</v>
      </c>
      <c r="K15" s="38">
        <v>167</v>
      </c>
      <c r="L15" s="38">
        <v>5</v>
      </c>
      <c r="M15" s="51">
        <v>198</v>
      </c>
      <c r="N15" s="38">
        <v>44</v>
      </c>
      <c r="O15" s="38">
        <v>5</v>
      </c>
      <c r="P15" s="51">
        <v>49</v>
      </c>
      <c r="Q15" s="38">
        <v>268</v>
      </c>
      <c r="R15" s="51">
        <v>235</v>
      </c>
      <c r="S15" s="38">
        <v>158</v>
      </c>
      <c r="T15" s="51">
        <v>91</v>
      </c>
      <c r="U15" s="38">
        <v>91</v>
      </c>
      <c r="V15" s="38">
        <v>93</v>
      </c>
      <c r="W15" s="38">
        <v>119</v>
      </c>
      <c r="X15" s="51">
        <v>98</v>
      </c>
      <c r="Y15" s="38">
        <v>81</v>
      </c>
      <c r="Z15" s="38">
        <v>39</v>
      </c>
      <c r="AA15" s="38">
        <v>133</v>
      </c>
      <c r="AB15" s="38">
        <v>16</v>
      </c>
      <c r="AC15" s="38">
        <v>26</v>
      </c>
      <c r="AD15" s="44">
        <v>0</v>
      </c>
    </row>
    <row r="16" spans="1:30" ht="20" customHeight="1" x14ac:dyDescent="0.25">
      <c r="A16" s="78" t="s">
        <v>31</v>
      </c>
      <c r="B16" s="45">
        <v>8.1223870025600026E-3</v>
      </c>
      <c r="C16" s="39">
        <v>0</v>
      </c>
      <c r="D16" s="39">
        <v>0</v>
      </c>
      <c r="E16" s="39">
        <v>0</v>
      </c>
      <c r="F16" s="39">
        <v>0</v>
      </c>
      <c r="G16" s="39">
        <v>0</v>
      </c>
      <c r="H16" s="52">
        <v>0</v>
      </c>
      <c r="I16" s="39">
        <v>2.4760598111480776E-3</v>
      </c>
      <c r="J16" s="39">
        <v>3.628968768750239E-3</v>
      </c>
      <c r="K16" s="39">
        <v>0</v>
      </c>
      <c r="L16" s="39">
        <v>0</v>
      </c>
      <c r="M16" s="52">
        <v>4.3272139774088152E-3</v>
      </c>
      <c r="N16" s="39">
        <v>3.3092589762920128E-3</v>
      </c>
      <c r="O16" s="39">
        <v>4.4111330332735179E-3</v>
      </c>
      <c r="P16" s="52">
        <v>4.8906186346372891E-3</v>
      </c>
      <c r="Q16" s="39">
        <v>5.8548637148173096E-3</v>
      </c>
      <c r="R16" s="52">
        <v>9.6803646093554154E-3</v>
      </c>
      <c r="S16" s="39">
        <v>6.6748528794085219E-3</v>
      </c>
      <c r="T16" s="52">
        <v>1.5577737331190545E-2</v>
      </c>
      <c r="U16" s="39">
        <v>4.9830425745251055E-3</v>
      </c>
      <c r="V16" s="39">
        <v>8.2208036028134698E-3</v>
      </c>
      <c r="W16" s="39">
        <v>3.1761758320243659E-3</v>
      </c>
      <c r="X16" s="52">
        <v>0</v>
      </c>
      <c r="Y16" s="39">
        <v>0</v>
      </c>
      <c r="Z16" s="39">
        <v>0</v>
      </c>
      <c r="AA16" s="39">
        <v>0</v>
      </c>
      <c r="AB16" s="39">
        <v>0.17749569276169044</v>
      </c>
      <c r="AC16" s="39">
        <v>0</v>
      </c>
      <c r="AD16" s="45">
        <v>0</v>
      </c>
    </row>
    <row r="17" spans="1:30" ht="20" customHeight="1" x14ac:dyDescent="0.25">
      <c r="A17" s="78"/>
      <c r="B17" s="46">
        <v>15</v>
      </c>
      <c r="C17" s="40">
        <v>0</v>
      </c>
      <c r="D17" s="40">
        <v>0</v>
      </c>
      <c r="E17" s="40">
        <v>0</v>
      </c>
      <c r="F17" s="40">
        <v>0</v>
      </c>
      <c r="G17" s="40">
        <v>0</v>
      </c>
      <c r="H17" s="53">
        <v>0</v>
      </c>
      <c r="I17" s="40">
        <v>1</v>
      </c>
      <c r="J17" s="40">
        <v>1</v>
      </c>
      <c r="K17" s="40">
        <v>0</v>
      </c>
      <c r="L17" s="40">
        <v>0</v>
      </c>
      <c r="M17" s="53">
        <v>3</v>
      </c>
      <c r="N17" s="40">
        <v>1</v>
      </c>
      <c r="O17" s="40">
        <v>1</v>
      </c>
      <c r="P17" s="53">
        <v>3</v>
      </c>
      <c r="Q17" s="40">
        <v>4</v>
      </c>
      <c r="R17" s="53">
        <v>9</v>
      </c>
      <c r="S17" s="40">
        <v>6</v>
      </c>
      <c r="T17" s="53">
        <v>7</v>
      </c>
      <c r="U17" s="40">
        <v>2</v>
      </c>
      <c r="V17" s="40">
        <v>4</v>
      </c>
      <c r="W17" s="40">
        <v>1</v>
      </c>
      <c r="X17" s="53">
        <v>0</v>
      </c>
      <c r="Y17" s="40">
        <v>0</v>
      </c>
      <c r="Z17" s="40">
        <v>0</v>
      </c>
      <c r="AA17" s="40">
        <v>0</v>
      </c>
      <c r="AB17" s="40">
        <v>15</v>
      </c>
      <c r="AC17" s="40">
        <v>0</v>
      </c>
      <c r="AD17" s="46">
        <v>0</v>
      </c>
    </row>
    <row r="18" spans="1:30" ht="20" customHeight="1" x14ac:dyDescent="0.25">
      <c r="A18" s="79" t="s">
        <v>13</v>
      </c>
      <c r="B18" s="47">
        <v>0.11544417733106255</v>
      </c>
      <c r="C18" s="41">
        <v>0</v>
      </c>
      <c r="D18" s="41">
        <v>0</v>
      </c>
      <c r="E18" s="41">
        <v>0</v>
      </c>
      <c r="F18" s="41">
        <v>0</v>
      </c>
      <c r="G18" s="41">
        <v>1</v>
      </c>
      <c r="H18" s="54">
        <v>1.0495589501327306E-2</v>
      </c>
      <c r="I18" s="41">
        <v>0.10611317829361999</v>
      </c>
      <c r="J18" s="41">
        <v>4.3466873779810761E-2</v>
      </c>
      <c r="K18" s="41">
        <v>1.2653761870443916E-2</v>
      </c>
      <c r="L18" s="41">
        <v>0.74844221979588854</v>
      </c>
      <c r="M18" s="54">
        <v>1.0881649445124845E-2</v>
      </c>
      <c r="N18" s="41">
        <v>0.15364875237002681</v>
      </c>
      <c r="O18" s="41">
        <v>5.339066182581325E-2</v>
      </c>
      <c r="P18" s="54">
        <v>0.10612539363851477</v>
      </c>
      <c r="Q18" s="41">
        <v>4.1232926964219561E-2</v>
      </c>
      <c r="R18" s="54">
        <v>0.10771360456880125</v>
      </c>
      <c r="S18" s="41">
        <v>0.12072974596412191</v>
      </c>
      <c r="T18" s="54">
        <v>0.22772039313285009</v>
      </c>
      <c r="U18" s="41">
        <v>0.1148512290599136</v>
      </c>
      <c r="V18" s="41">
        <v>8.5765976369080552E-2</v>
      </c>
      <c r="W18" s="41">
        <v>2.5806415604575961E-2</v>
      </c>
      <c r="X18" s="54">
        <v>0.13612074838375793</v>
      </c>
      <c r="Y18" s="41">
        <v>0.11504591505415947</v>
      </c>
      <c r="Z18" s="41">
        <v>0.15914734698178842</v>
      </c>
      <c r="AA18" s="41">
        <v>9.472484523809252E-2</v>
      </c>
      <c r="AB18" s="41">
        <v>7.2170209249652284E-2</v>
      </c>
      <c r="AC18" s="41">
        <v>9.5131109433201577E-2</v>
      </c>
      <c r="AD18" s="47">
        <v>0</v>
      </c>
    </row>
    <row r="19" spans="1:30" ht="20" customHeight="1" x14ac:dyDescent="0.25">
      <c r="A19" s="79"/>
      <c r="B19" s="44">
        <v>209</v>
      </c>
      <c r="C19" s="38">
        <v>0</v>
      </c>
      <c r="D19" s="38">
        <v>0</v>
      </c>
      <c r="E19" s="38">
        <v>0</v>
      </c>
      <c r="F19" s="38">
        <v>0</v>
      </c>
      <c r="G19" s="38">
        <v>209</v>
      </c>
      <c r="H19" s="51">
        <v>4</v>
      </c>
      <c r="I19" s="38">
        <v>51</v>
      </c>
      <c r="J19" s="38">
        <v>8</v>
      </c>
      <c r="K19" s="38">
        <v>3</v>
      </c>
      <c r="L19" s="38">
        <v>72</v>
      </c>
      <c r="M19" s="51">
        <v>6</v>
      </c>
      <c r="N19" s="38">
        <v>63</v>
      </c>
      <c r="O19" s="38">
        <v>8</v>
      </c>
      <c r="P19" s="51">
        <v>72</v>
      </c>
      <c r="Q19" s="38">
        <v>28</v>
      </c>
      <c r="R19" s="51">
        <v>96</v>
      </c>
      <c r="S19" s="38">
        <v>110</v>
      </c>
      <c r="T19" s="51">
        <v>107</v>
      </c>
      <c r="U19" s="38">
        <v>51</v>
      </c>
      <c r="V19" s="38">
        <v>39</v>
      </c>
      <c r="W19" s="38">
        <v>11</v>
      </c>
      <c r="X19" s="51">
        <v>58</v>
      </c>
      <c r="Y19" s="38">
        <v>35</v>
      </c>
      <c r="Z19" s="38">
        <v>38</v>
      </c>
      <c r="AA19" s="38">
        <v>57</v>
      </c>
      <c r="AB19" s="38">
        <v>6</v>
      </c>
      <c r="AC19" s="38">
        <v>15</v>
      </c>
      <c r="AD19" s="44">
        <v>0</v>
      </c>
    </row>
    <row r="20" spans="1:30" ht="20" customHeight="1" x14ac:dyDescent="0.25">
      <c r="A20" s="78" t="s">
        <v>39</v>
      </c>
      <c r="B20" s="45">
        <v>4.811413011506354E-2</v>
      </c>
      <c r="C20" s="39">
        <v>0</v>
      </c>
      <c r="D20" s="39">
        <v>0</v>
      </c>
      <c r="E20" s="39">
        <v>0</v>
      </c>
      <c r="F20" s="39">
        <v>0</v>
      </c>
      <c r="G20" s="39">
        <v>0</v>
      </c>
      <c r="H20" s="52">
        <v>5.0948046813165358E-2</v>
      </c>
      <c r="I20" s="39">
        <v>3.3159225680706901E-2</v>
      </c>
      <c r="J20" s="39">
        <v>2.6171896325524807E-3</v>
      </c>
      <c r="K20" s="39">
        <v>5.9289955196727355E-2</v>
      </c>
      <c r="L20" s="39">
        <v>2.7184757025584781E-2</v>
      </c>
      <c r="M20" s="52">
        <v>5.3925258318286519E-2</v>
      </c>
      <c r="N20" s="39">
        <v>4.4571705324642892E-2</v>
      </c>
      <c r="O20" s="39">
        <v>2.0805846540871139E-2</v>
      </c>
      <c r="P20" s="52">
        <v>4.5925410097305462E-2</v>
      </c>
      <c r="Q20" s="39">
        <v>6.3512304506013764E-2</v>
      </c>
      <c r="R20" s="52">
        <v>5.0802706345445869E-2</v>
      </c>
      <c r="S20" s="39">
        <v>4.5885556822329622E-2</v>
      </c>
      <c r="T20" s="52">
        <v>4.1684561822437953E-2</v>
      </c>
      <c r="U20" s="39">
        <v>5.0919283299422767E-2</v>
      </c>
      <c r="V20" s="39">
        <v>4.620160300135713E-2</v>
      </c>
      <c r="W20" s="39">
        <v>5.4185224635322854E-2</v>
      </c>
      <c r="X20" s="52">
        <v>3.9093298378322122E-2</v>
      </c>
      <c r="Y20" s="39">
        <v>6.3485354261729257E-2</v>
      </c>
      <c r="Z20" s="39">
        <v>5.3750567088408426E-2</v>
      </c>
      <c r="AA20" s="39">
        <v>3.9323250081311524E-2</v>
      </c>
      <c r="AB20" s="39">
        <v>6.4895424770601687E-2</v>
      </c>
      <c r="AC20" s="39">
        <v>5.9077681263495621E-2</v>
      </c>
      <c r="AD20" s="45">
        <v>0</v>
      </c>
    </row>
    <row r="21" spans="1:30" ht="20" customHeight="1" x14ac:dyDescent="0.25">
      <c r="A21" s="78"/>
      <c r="B21" s="46">
        <v>87</v>
      </c>
      <c r="C21" s="40">
        <v>0</v>
      </c>
      <c r="D21" s="40">
        <v>0</v>
      </c>
      <c r="E21" s="40">
        <v>0</v>
      </c>
      <c r="F21" s="40">
        <v>0</v>
      </c>
      <c r="G21" s="40">
        <v>0</v>
      </c>
      <c r="H21" s="53">
        <v>17</v>
      </c>
      <c r="I21" s="40">
        <v>16</v>
      </c>
      <c r="J21" s="40">
        <v>0</v>
      </c>
      <c r="K21" s="40">
        <v>12</v>
      </c>
      <c r="L21" s="40">
        <v>3</v>
      </c>
      <c r="M21" s="53">
        <v>31</v>
      </c>
      <c r="N21" s="40">
        <v>18</v>
      </c>
      <c r="O21" s="40">
        <v>3</v>
      </c>
      <c r="P21" s="53">
        <v>31</v>
      </c>
      <c r="Q21" s="40">
        <v>44</v>
      </c>
      <c r="R21" s="53">
        <v>45</v>
      </c>
      <c r="S21" s="40">
        <v>42</v>
      </c>
      <c r="T21" s="53">
        <v>20</v>
      </c>
      <c r="U21" s="40">
        <v>23</v>
      </c>
      <c r="V21" s="40">
        <v>21</v>
      </c>
      <c r="W21" s="40">
        <v>24</v>
      </c>
      <c r="X21" s="53">
        <v>17</v>
      </c>
      <c r="Y21" s="40">
        <v>19</v>
      </c>
      <c r="Z21" s="40">
        <v>13</v>
      </c>
      <c r="AA21" s="40">
        <v>24</v>
      </c>
      <c r="AB21" s="40">
        <v>5</v>
      </c>
      <c r="AC21" s="40">
        <v>9</v>
      </c>
      <c r="AD21" s="46">
        <v>0</v>
      </c>
    </row>
    <row r="22" spans="1:30" ht="20" customHeight="1" x14ac:dyDescent="0.25">
      <c r="A22" s="79" t="s">
        <v>40</v>
      </c>
      <c r="B22" s="47">
        <v>0.13762614413836047</v>
      </c>
      <c r="C22" s="41">
        <v>0</v>
      </c>
      <c r="D22" s="41">
        <v>0</v>
      </c>
      <c r="E22" s="41">
        <v>0</v>
      </c>
      <c r="F22" s="41">
        <v>0</v>
      </c>
      <c r="G22" s="41">
        <v>0</v>
      </c>
      <c r="H22" s="54">
        <v>6.7500326264992749E-2</v>
      </c>
      <c r="I22" s="41">
        <v>0.15651766054704538</v>
      </c>
      <c r="J22" s="41">
        <v>0.13286972024659408</v>
      </c>
      <c r="K22" s="41">
        <v>5.9636256720654847E-2</v>
      </c>
      <c r="L22" s="41">
        <v>9.0177519862935721E-2</v>
      </c>
      <c r="M22" s="54">
        <v>9.8051079207293612E-2</v>
      </c>
      <c r="N22" s="41">
        <v>0.14929578809480903</v>
      </c>
      <c r="O22" s="41">
        <v>0.13137392929585329</v>
      </c>
      <c r="P22" s="54">
        <v>0.14808668847136505</v>
      </c>
      <c r="Q22" s="41">
        <v>0.11902157165475087</v>
      </c>
      <c r="R22" s="54">
        <v>8.7054893043492301E-2</v>
      </c>
      <c r="S22" s="41">
        <v>0.18716512302785676</v>
      </c>
      <c r="T22" s="54">
        <v>0.10273630953000501</v>
      </c>
      <c r="U22" s="41">
        <v>0.13766781503412084</v>
      </c>
      <c r="V22" s="41">
        <v>0.17378030242820208</v>
      </c>
      <c r="W22" s="41">
        <v>0.13755270134329489</v>
      </c>
      <c r="X22" s="54">
        <v>0.14930977587027963</v>
      </c>
      <c r="Y22" s="41">
        <v>0.12689572592783466</v>
      </c>
      <c r="Z22" s="41">
        <v>0.14156568907204622</v>
      </c>
      <c r="AA22" s="41">
        <v>0.14846589544986738</v>
      </c>
      <c r="AB22" s="41">
        <v>0.11375900069196003</v>
      </c>
      <c r="AC22" s="41">
        <v>9.1000072841545168E-2</v>
      </c>
      <c r="AD22" s="47">
        <v>0</v>
      </c>
    </row>
    <row r="23" spans="1:30" ht="20" customHeight="1" x14ac:dyDescent="0.25">
      <c r="A23" s="79"/>
      <c r="B23" s="44">
        <v>249</v>
      </c>
      <c r="C23" s="38">
        <v>0</v>
      </c>
      <c r="D23" s="38">
        <v>0</v>
      </c>
      <c r="E23" s="38">
        <v>0</v>
      </c>
      <c r="F23" s="38">
        <v>0</v>
      </c>
      <c r="G23" s="38">
        <v>0</v>
      </c>
      <c r="H23" s="51">
        <v>23</v>
      </c>
      <c r="I23" s="38">
        <v>75</v>
      </c>
      <c r="J23" s="38">
        <v>23</v>
      </c>
      <c r="K23" s="38">
        <v>12</v>
      </c>
      <c r="L23" s="38">
        <v>9</v>
      </c>
      <c r="M23" s="51">
        <v>57</v>
      </c>
      <c r="N23" s="38">
        <v>61</v>
      </c>
      <c r="O23" s="38">
        <v>19</v>
      </c>
      <c r="P23" s="51">
        <v>101</v>
      </c>
      <c r="Q23" s="38">
        <v>82</v>
      </c>
      <c r="R23" s="51">
        <v>77</v>
      </c>
      <c r="S23" s="38">
        <v>171</v>
      </c>
      <c r="T23" s="51">
        <v>48</v>
      </c>
      <c r="U23" s="38">
        <v>61</v>
      </c>
      <c r="V23" s="38">
        <v>79</v>
      </c>
      <c r="W23" s="38">
        <v>60</v>
      </c>
      <c r="X23" s="51">
        <v>63</v>
      </c>
      <c r="Y23" s="38">
        <v>39</v>
      </c>
      <c r="Z23" s="38">
        <v>34</v>
      </c>
      <c r="AA23" s="38">
        <v>89</v>
      </c>
      <c r="AB23" s="38">
        <v>9</v>
      </c>
      <c r="AC23" s="38">
        <v>14</v>
      </c>
      <c r="AD23" s="44">
        <v>0</v>
      </c>
    </row>
    <row r="24" spans="1:30" ht="20" customHeight="1" x14ac:dyDescent="0.25">
      <c r="A24" s="78" t="s">
        <v>41</v>
      </c>
      <c r="B24" s="45">
        <v>2.6078562609401917E-2</v>
      </c>
      <c r="C24" s="39">
        <v>0</v>
      </c>
      <c r="D24" s="39">
        <v>0</v>
      </c>
      <c r="E24" s="39">
        <v>0</v>
      </c>
      <c r="F24" s="39">
        <v>0</v>
      </c>
      <c r="G24" s="39">
        <v>0</v>
      </c>
      <c r="H24" s="52">
        <v>2.3827497974631827E-3</v>
      </c>
      <c r="I24" s="39">
        <v>1.3012651373263583E-2</v>
      </c>
      <c r="J24" s="39">
        <v>0</v>
      </c>
      <c r="K24" s="39">
        <v>0</v>
      </c>
      <c r="L24" s="39">
        <v>6.7100279348731298E-3</v>
      </c>
      <c r="M24" s="52">
        <v>7.0876964056376494E-3</v>
      </c>
      <c r="N24" s="39">
        <v>1.9769481975914695E-2</v>
      </c>
      <c r="O24" s="39">
        <v>0</v>
      </c>
      <c r="P24" s="52">
        <v>1.3886216080622101E-2</v>
      </c>
      <c r="Q24" s="39">
        <v>1.6884113217691857E-2</v>
      </c>
      <c r="R24" s="52">
        <v>2.1359079776560059E-2</v>
      </c>
      <c r="S24" s="39">
        <v>3.0863946408000494E-2</v>
      </c>
      <c r="T24" s="52">
        <v>2.5966831523045814E-2</v>
      </c>
      <c r="U24" s="39">
        <v>3.7898303435468537E-2</v>
      </c>
      <c r="V24" s="39">
        <v>2.8544423280721491E-2</v>
      </c>
      <c r="W24" s="39">
        <v>1.1569566979179113E-2</v>
      </c>
      <c r="X24" s="52">
        <v>2.256089531113924E-2</v>
      </c>
      <c r="Y24" s="39">
        <v>3.2840621619197902E-2</v>
      </c>
      <c r="Z24" s="39">
        <v>2.1599432562215734E-2</v>
      </c>
      <c r="AA24" s="39">
        <v>3.0848067398492263E-2</v>
      </c>
      <c r="AB24" s="39">
        <v>0</v>
      </c>
      <c r="AC24" s="39">
        <v>2.4779960278397087E-2</v>
      </c>
      <c r="AD24" s="45">
        <v>0</v>
      </c>
    </row>
    <row r="25" spans="1:30" ht="20" customHeight="1" x14ac:dyDescent="0.25">
      <c r="A25" s="80"/>
      <c r="B25" s="48">
        <v>47</v>
      </c>
      <c r="C25" s="42">
        <v>0</v>
      </c>
      <c r="D25" s="42">
        <v>0</v>
      </c>
      <c r="E25" s="42">
        <v>0</v>
      </c>
      <c r="F25" s="42">
        <v>0</v>
      </c>
      <c r="G25" s="42">
        <v>0</v>
      </c>
      <c r="H25" s="57">
        <v>1</v>
      </c>
      <c r="I25" s="42">
        <v>6</v>
      </c>
      <c r="J25" s="42">
        <v>0</v>
      </c>
      <c r="K25" s="42">
        <v>0</v>
      </c>
      <c r="L25" s="42">
        <v>1</v>
      </c>
      <c r="M25" s="57">
        <v>4</v>
      </c>
      <c r="N25" s="42">
        <v>8</v>
      </c>
      <c r="O25" s="42">
        <v>0</v>
      </c>
      <c r="P25" s="57">
        <v>9</v>
      </c>
      <c r="Q25" s="42">
        <v>12</v>
      </c>
      <c r="R25" s="57">
        <v>19</v>
      </c>
      <c r="S25" s="42">
        <v>28</v>
      </c>
      <c r="T25" s="57">
        <v>12</v>
      </c>
      <c r="U25" s="42">
        <v>17</v>
      </c>
      <c r="V25" s="42">
        <v>13</v>
      </c>
      <c r="W25" s="42">
        <v>5</v>
      </c>
      <c r="X25" s="57">
        <v>10</v>
      </c>
      <c r="Y25" s="42">
        <v>10</v>
      </c>
      <c r="Z25" s="42">
        <v>5</v>
      </c>
      <c r="AA25" s="42">
        <v>19</v>
      </c>
      <c r="AB25" s="42">
        <v>0</v>
      </c>
      <c r="AC25" s="42">
        <v>4</v>
      </c>
      <c r="AD25" s="48">
        <v>0</v>
      </c>
    </row>
    <row r="27" spans="1:30" x14ac:dyDescent="0.25">
      <c r="A27" s="26" t="s">
        <v>293</v>
      </c>
    </row>
  </sheetData>
  <mergeCells count="19">
    <mergeCell ref="A16:A17"/>
    <mergeCell ref="A18:A19"/>
    <mergeCell ref="A20:A21"/>
    <mergeCell ref="A22:A23"/>
    <mergeCell ref="A24:A25"/>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7" location="'Index'!B13" display="Return to index" xr:uid="{A8259766-074B-4173-896F-23DDAE3F9ECD}"/>
  </hyperlinks>
  <pageMargins left="0.7" right="0.7" top="0.75" bottom="0.75" header="0.3" footer="0.3"/>
  <headerFooter alignWithMargins="0"/>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5" sqref="A5"/>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458</v>
      </c>
      <c r="B4" s="35">
        <v>1538</v>
      </c>
      <c r="C4" s="49">
        <v>300</v>
      </c>
      <c r="D4" s="35">
        <v>344</v>
      </c>
      <c r="E4" s="35">
        <v>154</v>
      </c>
      <c r="F4" s="35">
        <v>391</v>
      </c>
      <c r="G4" s="35">
        <v>205</v>
      </c>
      <c r="H4" s="49">
        <v>314</v>
      </c>
      <c r="I4" s="35">
        <v>450</v>
      </c>
      <c r="J4" s="35">
        <v>135</v>
      </c>
      <c r="K4" s="35">
        <v>216</v>
      </c>
      <c r="L4" s="35">
        <v>93</v>
      </c>
      <c r="M4" s="49">
        <v>529</v>
      </c>
      <c r="N4" s="35">
        <v>386</v>
      </c>
      <c r="O4" s="35">
        <v>117</v>
      </c>
      <c r="P4" s="49">
        <v>594</v>
      </c>
      <c r="Q4" s="35">
        <v>579</v>
      </c>
      <c r="R4" s="49">
        <v>782</v>
      </c>
      <c r="S4" s="35">
        <v>749</v>
      </c>
      <c r="T4" s="49">
        <v>391</v>
      </c>
      <c r="U4" s="35">
        <v>382</v>
      </c>
      <c r="V4" s="35">
        <v>374</v>
      </c>
      <c r="W4" s="35">
        <v>391</v>
      </c>
      <c r="X4" s="49">
        <v>393</v>
      </c>
      <c r="Y4" s="35">
        <v>256</v>
      </c>
      <c r="Z4" s="35">
        <v>197</v>
      </c>
      <c r="AA4" s="35">
        <v>495</v>
      </c>
      <c r="AB4" s="35">
        <v>72</v>
      </c>
      <c r="AC4" s="35">
        <v>125</v>
      </c>
      <c r="AD4" s="36">
        <v>0</v>
      </c>
    </row>
    <row r="5" spans="1:30" s="24" customFormat="1" ht="24" customHeight="1" x14ac:dyDescent="0.25">
      <c r="A5" s="32" t="s">
        <v>459</v>
      </c>
      <c r="B5" s="31">
        <v>1513</v>
      </c>
      <c r="C5" s="55">
        <v>290</v>
      </c>
      <c r="D5" s="31">
        <v>301</v>
      </c>
      <c r="E5" s="31">
        <v>173</v>
      </c>
      <c r="F5" s="31">
        <v>394</v>
      </c>
      <c r="G5" s="31">
        <v>209</v>
      </c>
      <c r="H5" s="55">
        <v>315</v>
      </c>
      <c r="I5" s="31">
        <v>400</v>
      </c>
      <c r="J5" s="31">
        <v>152</v>
      </c>
      <c r="K5" s="31">
        <v>191</v>
      </c>
      <c r="L5" s="31">
        <v>87</v>
      </c>
      <c r="M5" s="55">
        <v>518</v>
      </c>
      <c r="N5" s="31">
        <v>342</v>
      </c>
      <c r="O5" s="31">
        <v>125</v>
      </c>
      <c r="P5" s="55">
        <v>571</v>
      </c>
      <c r="Q5" s="31">
        <v>593</v>
      </c>
      <c r="R5" s="55">
        <v>791</v>
      </c>
      <c r="S5" s="31">
        <v>715</v>
      </c>
      <c r="T5" s="55">
        <v>411</v>
      </c>
      <c r="U5" s="31">
        <v>367</v>
      </c>
      <c r="V5" s="31">
        <v>363</v>
      </c>
      <c r="W5" s="31">
        <v>372</v>
      </c>
      <c r="X5" s="55">
        <v>352</v>
      </c>
      <c r="Y5" s="31">
        <v>256</v>
      </c>
      <c r="Z5" s="31">
        <v>201</v>
      </c>
      <c r="AA5" s="31">
        <v>494</v>
      </c>
      <c r="AB5" s="31">
        <v>73</v>
      </c>
      <c r="AC5" s="31">
        <v>136</v>
      </c>
      <c r="AD5" s="56">
        <v>0</v>
      </c>
    </row>
    <row r="6" spans="1:30" ht="20" customHeight="1" x14ac:dyDescent="0.25">
      <c r="A6" s="81" t="s">
        <v>9</v>
      </c>
      <c r="B6" s="43">
        <v>0.19155410975948228</v>
      </c>
      <c r="C6" s="37">
        <v>1</v>
      </c>
      <c r="D6" s="37">
        <v>0</v>
      </c>
      <c r="E6" s="37">
        <v>0</v>
      </c>
      <c r="F6" s="37">
        <v>0</v>
      </c>
      <c r="G6" s="37">
        <v>0</v>
      </c>
      <c r="H6" s="50">
        <v>0.66596244313543673</v>
      </c>
      <c r="I6" s="37">
        <v>5.2631206732642433E-2</v>
      </c>
      <c r="J6" s="37">
        <v>3.724580503921799E-2</v>
      </c>
      <c r="K6" s="37">
        <v>4.4476835059188827E-2</v>
      </c>
      <c r="L6" s="37">
        <v>0</v>
      </c>
      <c r="M6" s="50">
        <v>0.43528827353341948</v>
      </c>
      <c r="N6" s="37">
        <v>2.3281076369695074E-2</v>
      </c>
      <c r="O6" s="37">
        <v>2.2517226195888765E-2</v>
      </c>
      <c r="P6" s="50">
        <v>0.15514861737035079</v>
      </c>
      <c r="Q6" s="37">
        <v>0.25565420524646859</v>
      </c>
      <c r="R6" s="50">
        <v>0.16760527688233387</v>
      </c>
      <c r="S6" s="37">
        <v>0.21983330223557893</v>
      </c>
      <c r="T6" s="50">
        <v>0.12727052425222329</v>
      </c>
      <c r="U6" s="37">
        <v>0.17259453349885903</v>
      </c>
      <c r="V6" s="37">
        <v>0.1850425934442711</v>
      </c>
      <c r="W6" s="37">
        <v>0.28770600341206148</v>
      </c>
      <c r="X6" s="50">
        <v>0.1911942105247153</v>
      </c>
      <c r="Y6" s="37">
        <v>0.21255651618565949</v>
      </c>
      <c r="Z6" s="37">
        <v>0.16698867121337835</v>
      </c>
      <c r="AA6" s="37">
        <v>0.21433537473269129</v>
      </c>
      <c r="AB6" s="37">
        <v>0.22533322010643972</v>
      </c>
      <c r="AC6" s="37">
        <v>8.8595248824280978E-2</v>
      </c>
      <c r="AD6" s="43">
        <v>0</v>
      </c>
    </row>
    <row r="7" spans="1:30" ht="20" customHeight="1" x14ac:dyDescent="0.25">
      <c r="A7" s="79"/>
      <c r="B7" s="44">
        <v>290</v>
      </c>
      <c r="C7" s="38">
        <v>290</v>
      </c>
      <c r="D7" s="38">
        <v>0</v>
      </c>
      <c r="E7" s="38">
        <v>0</v>
      </c>
      <c r="F7" s="38">
        <v>0</v>
      </c>
      <c r="G7" s="38">
        <v>0</v>
      </c>
      <c r="H7" s="51">
        <v>210</v>
      </c>
      <c r="I7" s="38">
        <v>21</v>
      </c>
      <c r="J7" s="38">
        <v>6</v>
      </c>
      <c r="K7" s="38">
        <v>9</v>
      </c>
      <c r="L7" s="38">
        <v>0</v>
      </c>
      <c r="M7" s="51">
        <v>226</v>
      </c>
      <c r="N7" s="38">
        <v>8</v>
      </c>
      <c r="O7" s="38">
        <v>3</v>
      </c>
      <c r="P7" s="51">
        <v>89</v>
      </c>
      <c r="Q7" s="38">
        <v>152</v>
      </c>
      <c r="R7" s="51">
        <v>133</v>
      </c>
      <c r="S7" s="38">
        <v>157</v>
      </c>
      <c r="T7" s="51">
        <v>52</v>
      </c>
      <c r="U7" s="38">
        <v>63</v>
      </c>
      <c r="V7" s="38">
        <v>67</v>
      </c>
      <c r="W7" s="38">
        <v>107</v>
      </c>
      <c r="X7" s="51">
        <v>67</v>
      </c>
      <c r="Y7" s="38">
        <v>54</v>
      </c>
      <c r="Z7" s="38">
        <v>34</v>
      </c>
      <c r="AA7" s="38">
        <v>106</v>
      </c>
      <c r="AB7" s="38">
        <v>17</v>
      </c>
      <c r="AC7" s="38">
        <v>12</v>
      </c>
      <c r="AD7" s="44">
        <v>0</v>
      </c>
    </row>
    <row r="8" spans="1:30" ht="20" customHeight="1" x14ac:dyDescent="0.25">
      <c r="A8" s="78" t="s">
        <v>10</v>
      </c>
      <c r="B8" s="45">
        <v>0.19873047916424022</v>
      </c>
      <c r="C8" s="39">
        <v>0</v>
      </c>
      <c r="D8" s="39">
        <v>1</v>
      </c>
      <c r="E8" s="39">
        <v>0</v>
      </c>
      <c r="F8" s="39">
        <v>0</v>
      </c>
      <c r="G8" s="39">
        <v>0</v>
      </c>
      <c r="H8" s="52">
        <v>1.7381355997931294E-2</v>
      </c>
      <c r="I8" s="39">
        <v>0.58815949041833504</v>
      </c>
      <c r="J8" s="39">
        <v>3.8901591648001492E-2</v>
      </c>
      <c r="K8" s="39">
        <v>5.9505147973647251E-3</v>
      </c>
      <c r="L8" s="39">
        <v>4.7606140556397961E-2</v>
      </c>
      <c r="M8" s="52">
        <v>4.4961150256717992E-2</v>
      </c>
      <c r="N8" s="39">
        <v>0.53333750764440124</v>
      </c>
      <c r="O8" s="39">
        <v>0.12029187715726923</v>
      </c>
      <c r="P8" s="52">
        <v>0.30265996049992727</v>
      </c>
      <c r="Q8" s="39">
        <v>9.377839997994919E-2</v>
      </c>
      <c r="R8" s="52">
        <v>0.18839325151049263</v>
      </c>
      <c r="S8" s="39">
        <v>0.21023089857282454</v>
      </c>
      <c r="T8" s="52">
        <v>0.24507951718311477</v>
      </c>
      <c r="U8" s="39">
        <v>0.25362098592465254</v>
      </c>
      <c r="V8" s="39">
        <v>0.17971583515193093</v>
      </c>
      <c r="W8" s="39">
        <v>0.11182542419806094</v>
      </c>
      <c r="X8" s="52">
        <v>0.23650094736762209</v>
      </c>
      <c r="Y8" s="39">
        <v>0.15770331432978804</v>
      </c>
      <c r="Z8" s="39">
        <v>0.28529663202492145</v>
      </c>
      <c r="AA8" s="39">
        <v>0.1825759859309759</v>
      </c>
      <c r="AB8" s="39">
        <v>0.13086365606501457</v>
      </c>
      <c r="AC8" s="39">
        <v>0.14547516597114898</v>
      </c>
      <c r="AD8" s="45">
        <v>0</v>
      </c>
    </row>
    <row r="9" spans="1:30" ht="20" customHeight="1" x14ac:dyDescent="0.25">
      <c r="A9" s="78"/>
      <c r="B9" s="46">
        <v>301</v>
      </c>
      <c r="C9" s="40">
        <v>0</v>
      </c>
      <c r="D9" s="40">
        <v>301</v>
      </c>
      <c r="E9" s="40">
        <v>0</v>
      </c>
      <c r="F9" s="40">
        <v>0</v>
      </c>
      <c r="G9" s="40">
        <v>0</v>
      </c>
      <c r="H9" s="53">
        <v>5</v>
      </c>
      <c r="I9" s="40">
        <v>236</v>
      </c>
      <c r="J9" s="40">
        <v>6</v>
      </c>
      <c r="K9" s="40">
        <v>1</v>
      </c>
      <c r="L9" s="40">
        <v>4</v>
      </c>
      <c r="M9" s="53">
        <v>23</v>
      </c>
      <c r="N9" s="40">
        <v>182</v>
      </c>
      <c r="O9" s="40">
        <v>15</v>
      </c>
      <c r="P9" s="53">
        <v>173</v>
      </c>
      <c r="Q9" s="40">
        <v>56</v>
      </c>
      <c r="R9" s="53">
        <v>149</v>
      </c>
      <c r="S9" s="40">
        <v>150</v>
      </c>
      <c r="T9" s="53">
        <v>101</v>
      </c>
      <c r="U9" s="40">
        <v>93</v>
      </c>
      <c r="V9" s="40">
        <v>65</v>
      </c>
      <c r="W9" s="40">
        <v>42</v>
      </c>
      <c r="X9" s="53">
        <v>83</v>
      </c>
      <c r="Y9" s="40">
        <v>40</v>
      </c>
      <c r="Z9" s="40">
        <v>57</v>
      </c>
      <c r="AA9" s="40">
        <v>90</v>
      </c>
      <c r="AB9" s="40">
        <v>10</v>
      </c>
      <c r="AC9" s="40">
        <v>20</v>
      </c>
      <c r="AD9" s="46">
        <v>0</v>
      </c>
    </row>
    <row r="10" spans="1:30" ht="20" customHeight="1" x14ac:dyDescent="0.25">
      <c r="A10" s="79" t="s">
        <v>11</v>
      </c>
      <c r="B10" s="47">
        <v>0.11407717166884215</v>
      </c>
      <c r="C10" s="41">
        <v>0</v>
      </c>
      <c r="D10" s="41">
        <v>0</v>
      </c>
      <c r="E10" s="41">
        <v>1.0000000000000002</v>
      </c>
      <c r="F10" s="41">
        <v>0</v>
      </c>
      <c r="G10" s="41">
        <v>0</v>
      </c>
      <c r="H10" s="54">
        <v>1.4834505961087891E-2</v>
      </c>
      <c r="I10" s="41">
        <v>6.1995742203553209E-2</v>
      </c>
      <c r="J10" s="41">
        <v>0.78501872172838771</v>
      </c>
      <c r="K10" s="41">
        <v>2.75472762683394E-3</v>
      </c>
      <c r="L10" s="41">
        <v>2.2289661152398371E-2</v>
      </c>
      <c r="M10" s="54">
        <v>6.0001069281174407E-2</v>
      </c>
      <c r="N10" s="41">
        <v>5.7545648090136792E-2</v>
      </c>
      <c r="O10" s="41">
        <v>0.72331636885496609</v>
      </c>
      <c r="P10" s="54">
        <v>0.20712470523684101</v>
      </c>
      <c r="Q10" s="41">
        <v>6.1128278157236905E-2</v>
      </c>
      <c r="R10" s="54">
        <v>0.1210559326755648</v>
      </c>
      <c r="S10" s="41">
        <v>0.10741896295319057</v>
      </c>
      <c r="T10" s="54">
        <v>6.6209669688403569E-2</v>
      </c>
      <c r="U10" s="41">
        <v>9.3356810948264479E-2</v>
      </c>
      <c r="V10" s="41">
        <v>0.15513665797081988</v>
      </c>
      <c r="W10" s="41">
        <v>0.14733870130521839</v>
      </c>
      <c r="X10" s="54">
        <v>8.2542735499925801E-2</v>
      </c>
      <c r="Y10" s="41">
        <v>9.997890305392336E-2</v>
      </c>
      <c r="Z10" s="41">
        <v>9.8849557507439872E-2</v>
      </c>
      <c r="AA10" s="41">
        <v>0.1699601919193148</v>
      </c>
      <c r="AB10" s="41">
        <v>7.1751319124485929E-2</v>
      </c>
      <c r="AC10" s="41">
        <v>6.4759869176691146E-2</v>
      </c>
      <c r="AD10" s="47">
        <v>0</v>
      </c>
    </row>
    <row r="11" spans="1:30" ht="20" customHeight="1" x14ac:dyDescent="0.25">
      <c r="A11" s="79"/>
      <c r="B11" s="44">
        <v>173</v>
      </c>
      <c r="C11" s="38">
        <v>0</v>
      </c>
      <c r="D11" s="38">
        <v>0</v>
      </c>
      <c r="E11" s="38">
        <v>173</v>
      </c>
      <c r="F11" s="38">
        <v>0</v>
      </c>
      <c r="G11" s="38">
        <v>0</v>
      </c>
      <c r="H11" s="51">
        <v>5</v>
      </c>
      <c r="I11" s="38">
        <v>25</v>
      </c>
      <c r="J11" s="38">
        <v>119</v>
      </c>
      <c r="K11" s="38">
        <v>1</v>
      </c>
      <c r="L11" s="38">
        <v>2</v>
      </c>
      <c r="M11" s="51">
        <v>31</v>
      </c>
      <c r="N11" s="38">
        <v>20</v>
      </c>
      <c r="O11" s="38">
        <v>91</v>
      </c>
      <c r="P11" s="51">
        <v>118</v>
      </c>
      <c r="Q11" s="38">
        <v>36</v>
      </c>
      <c r="R11" s="51">
        <v>96</v>
      </c>
      <c r="S11" s="38">
        <v>77</v>
      </c>
      <c r="T11" s="51">
        <v>27</v>
      </c>
      <c r="U11" s="38">
        <v>34</v>
      </c>
      <c r="V11" s="38">
        <v>56</v>
      </c>
      <c r="W11" s="38">
        <v>55</v>
      </c>
      <c r="X11" s="51">
        <v>29</v>
      </c>
      <c r="Y11" s="38">
        <v>26</v>
      </c>
      <c r="Z11" s="38">
        <v>20</v>
      </c>
      <c r="AA11" s="38">
        <v>84</v>
      </c>
      <c r="AB11" s="38">
        <v>5</v>
      </c>
      <c r="AC11" s="38">
        <v>9</v>
      </c>
      <c r="AD11" s="44">
        <v>0</v>
      </c>
    </row>
    <row r="12" spans="1:30" ht="20" customHeight="1" x14ac:dyDescent="0.25">
      <c r="A12" s="78" t="s">
        <v>30</v>
      </c>
      <c r="B12" s="45">
        <v>3.0048901860848673E-2</v>
      </c>
      <c r="C12" s="39">
        <v>0</v>
      </c>
      <c r="D12" s="39">
        <v>0</v>
      </c>
      <c r="E12" s="39">
        <v>0</v>
      </c>
      <c r="F12" s="39">
        <v>0</v>
      </c>
      <c r="G12" s="39">
        <v>0</v>
      </c>
      <c r="H12" s="52">
        <v>0</v>
      </c>
      <c r="I12" s="39">
        <v>1.1989266170214386E-2</v>
      </c>
      <c r="J12" s="39">
        <v>8.1577502853847177E-3</v>
      </c>
      <c r="K12" s="39">
        <v>0</v>
      </c>
      <c r="L12" s="39">
        <v>1.8918021238419611E-2</v>
      </c>
      <c r="M12" s="52">
        <v>1.2511558136876239E-3</v>
      </c>
      <c r="N12" s="39">
        <v>1.4262009215521922E-2</v>
      </c>
      <c r="O12" s="39">
        <v>0</v>
      </c>
      <c r="P12" s="52">
        <v>6.1842062821148652E-2</v>
      </c>
      <c r="Q12" s="39">
        <v>9.1374448568724634E-3</v>
      </c>
      <c r="R12" s="52">
        <v>3.6793604625658928E-2</v>
      </c>
      <c r="S12" s="39">
        <v>2.0602210692920991E-2</v>
      </c>
      <c r="T12" s="52">
        <v>1.1946809821583719E-2</v>
      </c>
      <c r="U12" s="39">
        <v>2.6364986841621585E-2</v>
      </c>
      <c r="V12" s="39">
        <v>4.8043704712752058E-2</v>
      </c>
      <c r="W12" s="39">
        <v>3.6111943632123104E-2</v>
      </c>
      <c r="X12" s="52">
        <v>0</v>
      </c>
      <c r="Y12" s="39">
        <v>0</v>
      </c>
      <c r="Z12" s="39">
        <v>0</v>
      </c>
      <c r="AA12" s="39">
        <v>0</v>
      </c>
      <c r="AB12" s="39">
        <v>0</v>
      </c>
      <c r="AC12" s="39">
        <v>0.33352980304980606</v>
      </c>
      <c r="AD12" s="45">
        <v>0</v>
      </c>
    </row>
    <row r="13" spans="1:30" ht="20" customHeight="1" x14ac:dyDescent="0.25">
      <c r="A13" s="78"/>
      <c r="B13" s="46">
        <v>45</v>
      </c>
      <c r="C13" s="40">
        <v>0</v>
      </c>
      <c r="D13" s="40">
        <v>0</v>
      </c>
      <c r="E13" s="40">
        <v>0</v>
      </c>
      <c r="F13" s="40">
        <v>0</v>
      </c>
      <c r="G13" s="40">
        <v>0</v>
      </c>
      <c r="H13" s="53">
        <v>0</v>
      </c>
      <c r="I13" s="40">
        <v>5</v>
      </c>
      <c r="J13" s="40">
        <v>1</v>
      </c>
      <c r="K13" s="40">
        <v>0</v>
      </c>
      <c r="L13" s="40">
        <v>2</v>
      </c>
      <c r="M13" s="53">
        <v>1</v>
      </c>
      <c r="N13" s="40">
        <v>5</v>
      </c>
      <c r="O13" s="40">
        <v>0</v>
      </c>
      <c r="P13" s="53">
        <v>35</v>
      </c>
      <c r="Q13" s="40">
        <v>5</v>
      </c>
      <c r="R13" s="53">
        <v>29</v>
      </c>
      <c r="S13" s="40">
        <v>15</v>
      </c>
      <c r="T13" s="53">
        <v>5</v>
      </c>
      <c r="U13" s="40">
        <v>10</v>
      </c>
      <c r="V13" s="40">
        <v>17</v>
      </c>
      <c r="W13" s="40">
        <v>13</v>
      </c>
      <c r="X13" s="53">
        <v>0</v>
      </c>
      <c r="Y13" s="40">
        <v>0</v>
      </c>
      <c r="Z13" s="40">
        <v>0</v>
      </c>
      <c r="AA13" s="40">
        <v>0</v>
      </c>
      <c r="AB13" s="40">
        <v>0</v>
      </c>
      <c r="AC13" s="40">
        <v>45</v>
      </c>
      <c r="AD13" s="46">
        <v>0</v>
      </c>
    </row>
    <row r="14" spans="1:30" ht="20" customHeight="1" x14ac:dyDescent="0.25">
      <c r="A14" s="79" t="s">
        <v>12</v>
      </c>
      <c r="B14" s="47">
        <v>0.26030216705320497</v>
      </c>
      <c r="C14" s="41">
        <v>0</v>
      </c>
      <c r="D14" s="41">
        <v>0</v>
      </c>
      <c r="E14" s="41">
        <v>0</v>
      </c>
      <c r="F14" s="41">
        <v>1</v>
      </c>
      <c r="G14" s="41">
        <v>0</v>
      </c>
      <c r="H14" s="54">
        <v>0.23576157414741539</v>
      </c>
      <c r="I14" s="41">
        <v>0.11453960143938741</v>
      </c>
      <c r="J14" s="41">
        <v>7.3345608606096402E-2</v>
      </c>
      <c r="K14" s="41">
        <v>0.87031165823181456</v>
      </c>
      <c r="L14" s="41">
        <v>5.2348526292738715E-2</v>
      </c>
      <c r="M14" s="54">
        <v>0.38124154318014591</v>
      </c>
      <c r="N14" s="41">
        <v>0.12904000793893783</v>
      </c>
      <c r="O14" s="41">
        <v>4.3378002242930418E-2</v>
      </c>
      <c r="P14" s="54">
        <v>8.5949775702131859E-2</v>
      </c>
      <c r="Q14" s="41">
        <v>0.45230627444138832</v>
      </c>
      <c r="R14" s="54">
        <v>0.29750308787258722</v>
      </c>
      <c r="S14" s="41">
        <v>0.22030772317528843</v>
      </c>
      <c r="T14" s="54">
        <v>0.22241472356494502</v>
      </c>
      <c r="U14" s="41">
        <v>0.2469465528467582</v>
      </c>
      <c r="V14" s="41">
        <v>0.25631502792273086</v>
      </c>
      <c r="W14" s="41">
        <v>0.31927437044587226</v>
      </c>
      <c r="X14" s="54">
        <v>0.27818398630128283</v>
      </c>
      <c r="Y14" s="41">
        <v>0.31729072960006927</v>
      </c>
      <c r="Z14" s="41">
        <v>0.19445662979303052</v>
      </c>
      <c r="AA14" s="41">
        <v>0.26979181288056969</v>
      </c>
      <c r="AB14" s="41">
        <v>0.21711299344668367</v>
      </c>
      <c r="AC14" s="41">
        <v>0.19323897602477338</v>
      </c>
      <c r="AD14" s="47">
        <v>0</v>
      </c>
    </row>
    <row r="15" spans="1:30" ht="20" customHeight="1" x14ac:dyDescent="0.25">
      <c r="A15" s="79"/>
      <c r="B15" s="44">
        <v>394</v>
      </c>
      <c r="C15" s="38">
        <v>0</v>
      </c>
      <c r="D15" s="38">
        <v>0</v>
      </c>
      <c r="E15" s="38">
        <v>0</v>
      </c>
      <c r="F15" s="38">
        <v>394</v>
      </c>
      <c r="G15" s="38">
        <v>0</v>
      </c>
      <c r="H15" s="51">
        <v>74</v>
      </c>
      <c r="I15" s="38">
        <v>46</v>
      </c>
      <c r="J15" s="38">
        <v>11</v>
      </c>
      <c r="K15" s="38">
        <v>167</v>
      </c>
      <c r="L15" s="38">
        <v>5</v>
      </c>
      <c r="M15" s="51">
        <v>198</v>
      </c>
      <c r="N15" s="38">
        <v>44</v>
      </c>
      <c r="O15" s="38">
        <v>5</v>
      </c>
      <c r="P15" s="51">
        <v>49</v>
      </c>
      <c r="Q15" s="38">
        <v>268</v>
      </c>
      <c r="R15" s="51">
        <v>235</v>
      </c>
      <c r="S15" s="38">
        <v>158</v>
      </c>
      <c r="T15" s="51">
        <v>91</v>
      </c>
      <c r="U15" s="38">
        <v>91</v>
      </c>
      <c r="V15" s="38">
        <v>93</v>
      </c>
      <c r="W15" s="38">
        <v>119</v>
      </c>
      <c r="X15" s="51">
        <v>98</v>
      </c>
      <c r="Y15" s="38">
        <v>81</v>
      </c>
      <c r="Z15" s="38">
        <v>39</v>
      </c>
      <c r="AA15" s="38">
        <v>133</v>
      </c>
      <c r="AB15" s="38">
        <v>16</v>
      </c>
      <c r="AC15" s="38">
        <v>26</v>
      </c>
      <c r="AD15" s="44">
        <v>0</v>
      </c>
    </row>
    <row r="16" spans="1:30" ht="20" customHeight="1" x14ac:dyDescent="0.25">
      <c r="A16" s="78" t="s">
        <v>31</v>
      </c>
      <c r="B16" s="45">
        <v>9.7123433171232461E-3</v>
      </c>
      <c r="C16" s="39">
        <v>0</v>
      </c>
      <c r="D16" s="39">
        <v>0</v>
      </c>
      <c r="E16" s="39">
        <v>0</v>
      </c>
      <c r="F16" s="39">
        <v>0</v>
      </c>
      <c r="G16" s="39">
        <v>0</v>
      </c>
      <c r="H16" s="52">
        <v>0</v>
      </c>
      <c r="I16" s="39">
        <v>2.9815173831010161E-3</v>
      </c>
      <c r="J16" s="39">
        <v>4.1850329223680699E-3</v>
      </c>
      <c r="K16" s="39">
        <v>0</v>
      </c>
      <c r="L16" s="39">
        <v>0</v>
      </c>
      <c r="M16" s="52">
        <v>4.8356257478613142E-3</v>
      </c>
      <c r="N16" s="39">
        <v>3.9825739099552046E-3</v>
      </c>
      <c r="O16" s="39">
        <v>5.0782876338234442E-3</v>
      </c>
      <c r="P16" s="52">
        <v>5.8358717292103157E-3</v>
      </c>
      <c r="Q16" s="39">
        <v>6.775722988008567E-3</v>
      </c>
      <c r="R16" s="52">
        <v>1.085746558856922E-2</v>
      </c>
      <c r="S16" s="39">
        <v>8.5359348007898878E-3</v>
      </c>
      <c r="T16" s="52">
        <v>1.7878794318182008E-2</v>
      </c>
      <c r="U16" s="39">
        <v>6.0441991603680844E-3</v>
      </c>
      <c r="V16" s="39">
        <v>1.0305952644852383E-2</v>
      </c>
      <c r="W16" s="39">
        <v>3.7328228413763503E-3</v>
      </c>
      <c r="X16" s="52">
        <v>0</v>
      </c>
      <c r="Y16" s="39">
        <v>0</v>
      </c>
      <c r="Z16" s="39">
        <v>0</v>
      </c>
      <c r="AA16" s="39">
        <v>0</v>
      </c>
      <c r="AB16" s="39">
        <v>0.20027926139760602</v>
      </c>
      <c r="AC16" s="39">
        <v>0</v>
      </c>
      <c r="AD16" s="45">
        <v>0</v>
      </c>
    </row>
    <row r="17" spans="1:30" ht="20" customHeight="1" x14ac:dyDescent="0.25">
      <c r="A17" s="78"/>
      <c r="B17" s="46">
        <v>15</v>
      </c>
      <c r="C17" s="40">
        <v>0</v>
      </c>
      <c r="D17" s="40">
        <v>0</v>
      </c>
      <c r="E17" s="40">
        <v>0</v>
      </c>
      <c r="F17" s="40">
        <v>0</v>
      </c>
      <c r="G17" s="40">
        <v>0</v>
      </c>
      <c r="H17" s="53">
        <v>0</v>
      </c>
      <c r="I17" s="40">
        <v>1</v>
      </c>
      <c r="J17" s="40">
        <v>1</v>
      </c>
      <c r="K17" s="40">
        <v>0</v>
      </c>
      <c r="L17" s="40">
        <v>0</v>
      </c>
      <c r="M17" s="53">
        <v>3</v>
      </c>
      <c r="N17" s="40">
        <v>1</v>
      </c>
      <c r="O17" s="40">
        <v>1</v>
      </c>
      <c r="P17" s="53">
        <v>3</v>
      </c>
      <c r="Q17" s="40">
        <v>4</v>
      </c>
      <c r="R17" s="53">
        <v>9</v>
      </c>
      <c r="S17" s="40">
        <v>6</v>
      </c>
      <c r="T17" s="53">
        <v>7</v>
      </c>
      <c r="U17" s="40">
        <v>2</v>
      </c>
      <c r="V17" s="40">
        <v>4</v>
      </c>
      <c r="W17" s="40">
        <v>1</v>
      </c>
      <c r="X17" s="53">
        <v>0</v>
      </c>
      <c r="Y17" s="40">
        <v>0</v>
      </c>
      <c r="Z17" s="40">
        <v>0</v>
      </c>
      <c r="AA17" s="40">
        <v>0</v>
      </c>
      <c r="AB17" s="40">
        <v>15</v>
      </c>
      <c r="AC17" s="40">
        <v>0</v>
      </c>
      <c r="AD17" s="46">
        <v>0</v>
      </c>
    </row>
    <row r="18" spans="1:30" ht="20" customHeight="1" x14ac:dyDescent="0.25">
      <c r="A18" s="79" t="s">
        <v>13</v>
      </c>
      <c r="B18" s="47">
        <v>0.13804236166643469</v>
      </c>
      <c r="C18" s="41">
        <v>0</v>
      </c>
      <c r="D18" s="41">
        <v>0</v>
      </c>
      <c r="E18" s="41">
        <v>0</v>
      </c>
      <c r="F18" s="41">
        <v>0</v>
      </c>
      <c r="G18" s="41">
        <v>1</v>
      </c>
      <c r="H18" s="54">
        <v>1.1284161411551809E-2</v>
      </c>
      <c r="I18" s="41">
        <v>0.12777489632281133</v>
      </c>
      <c r="J18" s="41">
        <v>5.0127270140043825E-2</v>
      </c>
      <c r="K18" s="41">
        <v>1.3456241758445788E-2</v>
      </c>
      <c r="L18" s="41">
        <v>0.82873646351664476</v>
      </c>
      <c r="M18" s="54">
        <v>1.2160153047840653E-2</v>
      </c>
      <c r="N18" s="41">
        <v>0.18491073586863344</v>
      </c>
      <c r="O18" s="41">
        <v>6.1465645145249222E-2</v>
      </c>
      <c r="P18" s="54">
        <v>0.12663718657184919</v>
      </c>
      <c r="Q18" s="41">
        <v>4.7718086142173918E-2</v>
      </c>
      <c r="R18" s="54">
        <v>0.12081122997126294</v>
      </c>
      <c r="S18" s="41">
        <v>0.15439160363291635</v>
      </c>
      <c r="T18" s="54">
        <v>0.26135798699891266</v>
      </c>
      <c r="U18" s="41">
        <v>0.13930920554443174</v>
      </c>
      <c r="V18" s="41">
        <v>0.1075199133448181</v>
      </c>
      <c r="W18" s="41">
        <v>3.0329170271853268E-2</v>
      </c>
      <c r="X18" s="54">
        <v>0.16437136525275503</v>
      </c>
      <c r="Y18" s="41">
        <v>0.13691644844842213</v>
      </c>
      <c r="Z18" s="41">
        <v>0.19017771736831598</v>
      </c>
      <c r="AA18" s="41">
        <v>0.1154215387492817</v>
      </c>
      <c r="AB18" s="41">
        <v>8.1434067376708399E-2</v>
      </c>
      <c r="AC18" s="41">
        <v>0.1075876060216879</v>
      </c>
      <c r="AD18" s="47">
        <v>0</v>
      </c>
    </row>
    <row r="19" spans="1:30" ht="20" customHeight="1" x14ac:dyDescent="0.25">
      <c r="A19" s="79"/>
      <c r="B19" s="44">
        <v>209</v>
      </c>
      <c r="C19" s="38">
        <v>0</v>
      </c>
      <c r="D19" s="38">
        <v>0</v>
      </c>
      <c r="E19" s="38">
        <v>0</v>
      </c>
      <c r="F19" s="38">
        <v>0</v>
      </c>
      <c r="G19" s="38">
        <v>209</v>
      </c>
      <c r="H19" s="51">
        <v>4</v>
      </c>
      <c r="I19" s="38">
        <v>51</v>
      </c>
      <c r="J19" s="38">
        <v>8</v>
      </c>
      <c r="K19" s="38">
        <v>3</v>
      </c>
      <c r="L19" s="38">
        <v>72</v>
      </c>
      <c r="M19" s="51">
        <v>6</v>
      </c>
      <c r="N19" s="38">
        <v>63</v>
      </c>
      <c r="O19" s="38">
        <v>8</v>
      </c>
      <c r="P19" s="51">
        <v>72</v>
      </c>
      <c r="Q19" s="38">
        <v>28</v>
      </c>
      <c r="R19" s="51">
        <v>96</v>
      </c>
      <c r="S19" s="38">
        <v>110</v>
      </c>
      <c r="T19" s="51">
        <v>107</v>
      </c>
      <c r="U19" s="38">
        <v>51</v>
      </c>
      <c r="V19" s="38">
        <v>39</v>
      </c>
      <c r="W19" s="38">
        <v>11</v>
      </c>
      <c r="X19" s="51">
        <v>58</v>
      </c>
      <c r="Y19" s="38">
        <v>35</v>
      </c>
      <c r="Z19" s="38">
        <v>38</v>
      </c>
      <c r="AA19" s="38">
        <v>57</v>
      </c>
      <c r="AB19" s="38">
        <v>6</v>
      </c>
      <c r="AC19" s="38">
        <v>15</v>
      </c>
      <c r="AD19" s="44">
        <v>0</v>
      </c>
    </row>
    <row r="20" spans="1:30" ht="20" customHeight="1" x14ac:dyDescent="0.25">
      <c r="A20" s="78" t="s">
        <v>32</v>
      </c>
      <c r="B20" s="45">
        <v>5.753246550982518E-2</v>
      </c>
      <c r="C20" s="39">
        <v>0</v>
      </c>
      <c r="D20" s="39">
        <v>0</v>
      </c>
      <c r="E20" s="39">
        <v>0</v>
      </c>
      <c r="F20" s="39">
        <v>0</v>
      </c>
      <c r="G20" s="39">
        <v>0</v>
      </c>
      <c r="H20" s="52">
        <v>5.4775959346576128E-2</v>
      </c>
      <c r="I20" s="39">
        <v>3.9928279329955484E-2</v>
      </c>
      <c r="J20" s="39">
        <v>3.0182196304997621E-3</v>
      </c>
      <c r="K20" s="39">
        <v>6.3050022526351973E-2</v>
      </c>
      <c r="L20" s="39">
        <v>3.0101187243400555E-2</v>
      </c>
      <c r="M20" s="52">
        <v>6.0261029139152079E-2</v>
      </c>
      <c r="N20" s="39">
        <v>5.3640440962717369E-2</v>
      </c>
      <c r="O20" s="39">
        <v>2.3952592769872764E-2</v>
      </c>
      <c r="P20" s="52">
        <v>5.4801820068542749E-2</v>
      </c>
      <c r="Q20" s="39">
        <v>7.350158818790295E-2</v>
      </c>
      <c r="R20" s="52">
        <v>5.6980150873531421E-2</v>
      </c>
      <c r="S20" s="39">
        <v>5.8679363936490668E-2</v>
      </c>
      <c r="T20" s="52">
        <v>4.784197417263502E-2</v>
      </c>
      <c r="U20" s="39">
        <v>6.1762725235043059E-2</v>
      </c>
      <c r="V20" s="39">
        <v>5.7920314807824794E-2</v>
      </c>
      <c r="W20" s="39">
        <v>6.3681563893434351E-2</v>
      </c>
      <c r="X20" s="52">
        <v>4.7206755053698021E-2</v>
      </c>
      <c r="Y20" s="39">
        <v>7.5554088382137702E-2</v>
      </c>
      <c r="Z20" s="39">
        <v>6.4230792092913686E-2</v>
      </c>
      <c r="AA20" s="39">
        <v>4.7915095787167211E-2</v>
      </c>
      <c r="AB20" s="39">
        <v>7.3225482483061419E-2</v>
      </c>
      <c r="AC20" s="39">
        <v>6.6813330931611237E-2</v>
      </c>
      <c r="AD20" s="45">
        <v>0</v>
      </c>
    </row>
    <row r="21" spans="1:30" ht="20" customHeight="1" x14ac:dyDescent="0.25">
      <c r="A21" s="80"/>
      <c r="B21" s="48">
        <v>87</v>
      </c>
      <c r="C21" s="42">
        <v>0</v>
      </c>
      <c r="D21" s="42">
        <v>0</v>
      </c>
      <c r="E21" s="42">
        <v>0</v>
      </c>
      <c r="F21" s="42">
        <v>0</v>
      </c>
      <c r="G21" s="42">
        <v>0</v>
      </c>
      <c r="H21" s="57">
        <v>17</v>
      </c>
      <c r="I21" s="42">
        <v>16</v>
      </c>
      <c r="J21" s="42">
        <v>0</v>
      </c>
      <c r="K21" s="42">
        <v>12</v>
      </c>
      <c r="L21" s="42">
        <v>3</v>
      </c>
      <c r="M21" s="57">
        <v>31</v>
      </c>
      <c r="N21" s="42">
        <v>18</v>
      </c>
      <c r="O21" s="42">
        <v>3</v>
      </c>
      <c r="P21" s="57">
        <v>31</v>
      </c>
      <c r="Q21" s="42">
        <v>44</v>
      </c>
      <c r="R21" s="57">
        <v>45</v>
      </c>
      <c r="S21" s="42">
        <v>42</v>
      </c>
      <c r="T21" s="57">
        <v>20</v>
      </c>
      <c r="U21" s="42">
        <v>23</v>
      </c>
      <c r="V21" s="42">
        <v>21</v>
      </c>
      <c r="W21" s="42">
        <v>24</v>
      </c>
      <c r="X21" s="57">
        <v>17</v>
      </c>
      <c r="Y21" s="42">
        <v>19</v>
      </c>
      <c r="Z21" s="42">
        <v>13</v>
      </c>
      <c r="AA21" s="42">
        <v>24</v>
      </c>
      <c r="AB21" s="42">
        <v>5</v>
      </c>
      <c r="AC21" s="42">
        <v>9</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2" display="Return to index" xr:uid="{3C1A0645-7173-49E9-8D7E-23D362C59AA7}"/>
  </hyperlinks>
  <pageMargins left="0.7" right="0.7" top="0.75" bottom="0.75" header="0.3" footer="0.3"/>
  <headerFooter alignWithMargins="0"/>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H22"/>
  <sheetViews>
    <sheetView showGridLines="0" workbookViewId="0">
      <pane xSplit="1" ySplit="4" topLeftCell="B17" activePane="bottomRight" state="frozen"/>
      <selection pane="topRight" activeCell="B1" sqref="B1"/>
      <selection pane="bottomLeft" activeCell="A5" sqref="A5"/>
      <selection pane="bottomRight" activeCell="D21" sqref="D21"/>
    </sheetView>
  </sheetViews>
  <sheetFormatPr defaultRowHeight="12.5" x14ac:dyDescent="0.25"/>
  <cols>
    <col min="1" max="1" width="35.6328125" customWidth="1"/>
    <col min="2" max="2" width="10.6328125" customWidth="1"/>
    <col min="3" max="8" width="14.7265625" customWidth="1"/>
  </cols>
  <sheetData>
    <row r="1" spans="1:8" ht="45" customHeight="1" x14ac:dyDescent="0.25">
      <c r="A1" s="73" t="s">
        <v>42</v>
      </c>
      <c r="B1" s="73"/>
      <c r="C1" s="73"/>
      <c r="D1" s="73"/>
      <c r="E1" s="73"/>
      <c r="F1" s="73"/>
      <c r="G1" s="73"/>
      <c r="H1" s="73"/>
    </row>
    <row r="2" spans="1:8" s="25" customFormat="1" ht="87.5" x14ac:dyDescent="0.25">
      <c r="A2" s="58"/>
      <c r="B2" s="29" t="s">
        <v>43</v>
      </c>
      <c r="C2" s="29" t="s">
        <v>44</v>
      </c>
      <c r="D2" s="29" t="s">
        <v>45</v>
      </c>
      <c r="E2" s="29" t="s">
        <v>46</v>
      </c>
      <c r="F2" s="29" t="s">
        <v>47</v>
      </c>
      <c r="G2" s="29" t="s">
        <v>48</v>
      </c>
      <c r="H2" s="59" t="s">
        <v>49</v>
      </c>
    </row>
    <row r="3" spans="1:8" ht="24" customHeight="1" x14ac:dyDescent="0.25">
      <c r="A3" s="34" t="s">
        <v>299</v>
      </c>
      <c r="B3" s="60">
        <v>2011</v>
      </c>
      <c r="C3" s="60">
        <v>2011</v>
      </c>
      <c r="D3" s="60">
        <v>2011</v>
      </c>
      <c r="E3" s="60">
        <v>2011</v>
      </c>
      <c r="F3" s="60">
        <v>2011</v>
      </c>
      <c r="G3" s="60">
        <v>2011</v>
      </c>
      <c r="H3" s="61">
        <v>2011</v>
      </c>
    </row>
    <row r="4" spans="1:8" s="24" customFormat="1" ht="24" customHeight="1" x14ac:dyDescent="0.25">
      <c r="A4" s="32" t="s">
        <v>300</v>
      </c>
      <c r="B4" s="55">
        <v>2011</v>
      </c>
      <c r="C4" s="55">
        <v>2011</v>
      </c>
      <c r="D4" s="55">
        <v>2011</v>
      </c>
      <c r="E4" s="55">
        <v>2011</v>
      </c>
      <c r="F4" s="55">
        <v>2011</v>
      </c>
      <c r="G4" s="55">
        <v>2011</v>
      </c>
      <c r="H4" s="62">
        <v>2011</v>
      </c>
    </row>
    <row r="5" spans="1:8" ht="20" customHeight="1" x14ac:dyDescent="0.25">
      <c r="A5" s="92" t="s">
        <v>50</v>
      </c>
      <c r="B5" s="37">
        <v>5.5125457990008321E-2</v>
      </c>
      <c r="C5" s="50">
        <v>9.2455440452429746E-2</v>
      </c>
      <c r="D5" s="50">
        <v>5.2213421907237961E-2</v>
      </c>
      <c r="E5" s="50">
        <v>0.10788745396570475</v>
      </c>
      <c r="F5" s="50">
        <v>2.9197071454799418E-2</v>
      </c>
      <c r="G5" s="50">
        <v>7.634747456671287E-2</v>
      </c>
      <c r="H5" s="63">
        <v>7.32428420253078E-2</v>
      </c>
    </row>
    <row r="6" spans="1:8" ht="20" customHeight="1" x14ac:dyDescent="0.25">
      <c r="A6" s="93"/>
      <c r="B6" s="38">
        <v>111</v>
      </c>
      <c r="C6" s="51">
        <v>186</v>
      </c>
      <c r="D6" s="51">
        <v>105</v>
      </c>
      <c r="E6" s="51">
        <v>217</v>
      </c>
      <c r="F6" s="51">
        <v>59</v>
      </c>
      <c r="G6" s="51">
        <v>154</v>
      </c>
      <c r="H6" s="64">
        <v>147</v>
      </c>
    </row>
    <row r="7" spans="1:8" ht="20" customHeight="1" x14ac:dyDescent="0.25">
      <c r="A7" s="94" t="s">
        <v>51</v>
      </c>
      <c r="B7" s="39">
        <v>0.11862821083933683</v>
      </c>
      <c r="C7" s="52">
        <v>0.19015196481044988</v>
      </c>
      <c r="D7" s="52">
        <v>0.16325120480392763</v>
      </c>
      <c r="E7" s="52">
        <v>0.16939506709207033</v>
      </c>
      <c r="F7" s="52">
        <v>0.11823854303822955</v>
      </c>
      <c r="G7" s="52">
        <v>0.13919108094889968</v>
      </c>
      <c r="H7" s="65">
        <v>0.16165107882148733</v>
      </c>
    </row>
    <row r="8" spans="1:8" ht="20" customHeight="1" x14ac:dyDescent="0.25">
      <c r="A8" s="94"/>
      <c r="B8" s="40">
        <v>239</v>
      </c>
      <c r="C8" s="53">
        <v>382</v>
      </c>
      <c r="D8" s="53">
        <v>328</v>
      </c>
      <c r="E8" s="53">
        <v>341</v>
      </c>
      <c r="F8" s="53">
        <v>238</v>
      </c>
      <c r="G8" s="53">
        <v>280</v>
      </c>
      <c r="H8" s="66">
        <v>325</v>
      </c>
    </row>
    <row r="9" spans="1:8" ht="20" customHeight="1" x14ac:dyDescent="0.25">
      <c r="A9" s="93" t="s">
        <v>52</v>
      </c>
      <c r="B9" s="41">
        <v>0.16686374112118471</v>
      </c>
      <c r="C9" s="54">
        <v>0.25778720808217076</v>
      </c>
      <c r="D9" s="54">
        <v>0.35600774279958336</v>
      </c>
      <c r="E9" s="54">
        <v>0.18015419369389998</v>
      </c>
      <c r="F9" s="54">
        <v>0.18881372653272796</v>
      </c>
      <c r="G9" s="54">
        <v>0.23910581293668745</v>
      </c>
      <c r="H9" s="67">
        <v>0.29953306235293503</v>
      </c>
    </row>
    <row r="10" spans="1:8" ht="20" customHeight="1" x14ac:dyDescent="0.25">
      <c r="A10" s="93"/>
      <c r="B10" s="38">
        <v>336</v>
      </c>
      <c r="C10" s="51">
        <v>518</v>
      </c>
      <c r="D10" s="51">
        <v>716</v>
      </c>
      <c r="E10" s="51">
        <v>362</v>
      </c>
      <c r="F10" s="51">
        <v>380</v>
      </c>
      <c r="G10" s="51">
        <v>481</v>
      </c>
      <c r="H10" s="64">
        <v>602</v>
      </c>
    </row>
    <row r="11" spans="1:8" ht="20" customHeight="1" x14ac:dyDescent="0.25">
      <c r="A11" s="94" t="s">
        <v>53</v>
      </c>
      <c r="B11" s="39">
        <v>0.17137947517477786</v>
      </c>
      <c r="C11" s="52">
        <v>0.12891922606848918</v>
      </c>
      <c r="D11" s="52">
        <v>0.11466447669936702</v>
      </c>
      <c r="E11" s="52">
        <v>9.4531741378664047E-2</v>
      </c>
      <c r="F11" s="52">
        <v>0.16008750216802847</v>
      </c>
      <c r="G11" s="52">
        <v>0.10951015668014223</v>
      </c>
      <c r="H11" s="65">
        <v>0.11483777973776997</v>
      </c>
    </row>
    <row r="12" spans="1:8" ht="20" customHeight="1" x14ac:dyDescent="0.25">
      <c r="A12" s="94"/>
      <c r="B12" s="40">
        <v>345</v>
      </c>
      <c r="C12" s="53">
        <v>259</v>
      </c>
      <c r="D12" s="53">
        <v>231</v>
      </c>
      <c r="E12" s="53">
        <v>190</v>
      </c>
      <c r="F12" s="53">
        <v>322</v>
      </c>
      <c r="G12" s="53">
        <v>220</v>
      </c>
      <c r="H12" s="66">
        <v>231</v>
      </c>
    </row>
    <row r="13" spans="1:8" ht="20" customHeight="1" x14ac:dyDescent="0.25">
      <c r="A13" s="93" t="s">
        <v>54</v>
      </c>
      <c r="B13" s="41">
        <v>0.42961886553373846</v>
      </c>
      <c r="C13" s="54">
        <v>0.21499641516755441</v>
      </c>
      <c r="D13" s="54">
        <v>0.15370875009951096</v>
      </c>
      <c r="E13" s="54">
        <v>0.37257118659082944</v>
      </c>
      <c r="F13" s="54">
        <v>0.39450929142572411</v>
      </c>
      <c r="G13" s="54">
        <v>0.27543314471960911</v>
      </c>
      <c r="H13" s="67">
        <v>0.19166600687030821</v>
      </c>
    </row>
    <row r="14" spans="1:8" ht="20" customHeight="1" x14ac:dyDescent="0.25">
      <c r="A14" s="93"/>
      <c r="B14" s="38">
        <v>864</v>
      </c>
      <c r="C14" s="51">
        <v>432</v>
      </c>
      <c r="D14" s="51">
        <v>309</v>
      </c>
      <c r="E14" s="51">
        <v>749</v>
      </c>
      <c r="F14" s="51">
        <v>793</v>
      </c>
      <c r="G14" s="51">
        <v>554</v>
      </c>
      <c r="H14" s="64">
        <v>385</v>
      </c>
    </row>
    <row r="15" spans="1:8" ht="20" customHeight="1" x14ac:dyDescent="0.25">
      <c r="A15" s="94" t="s">
        <v>40</v>
      </c>
      <c r="B15" s="39">
        <v>5.8384249340955055E-2</v>
      </c>
      <c r="C15" s="52">
        <v>0.11568974541890772</v>
      </c>
      <c r="D15" s="52">
        <v>0.16015440369037506</v>
      </c>
      <c r="E15" s="52">
        <v>7.546035727883342E-2</v>
      </c>
      <c r="F15" s="52">
        <v>0.10915386538049222</v>
      </c>
      <c r="G15" s="52">
        <v>0.16041233014795042</v>
      </c>
      <c r="H15" s="65">
        <v>0.15906923019219316</v>
      </c>
    </row>
    <row r="16" spans="1:8" ht="20" customHeight="1" x14ac:dyDescent="0.25">
      <c r="A16" s="94"/>
      <c r="B16" s="40">
        <v>117</v>
      </c>
      <c r="C16" s="53">
        <v>233</v>
      </c>
      <c r="D16" s="53">
        <v>322</v>
      </c>
      <c r="E16" s="53">
        <v>152</v>
      </c>
      <c r="F16" s="53">
        <v>220</v>
      </c>
      <c r="G16" s="53">
        <v>323</v>
      </c>
      <c r="H16" s="66">
        <v>320</v>
      </c>
    </row>
    <row r="17" spans="1:8" ht="20" customHeight="1" x14ac:dyDescent="0.25">
      <c r="A17" s="93" t="s">
        <v>55</v>
      </c>
      <c r="B17" s="41">
        <v>0.17375366882934512</v>
      </c>
      <c r="C17" s="54">
        <v>0.28260740526287914</v>
      </c>
      <c r="D17" s="54">
        <v>0.21546462671116548</v>
      </c>
      <c r="E17" s="54">
        <v>0.27728252105777484</v>
      </c>
      <c r="F17" s="54">
        <v>0.14743561449302897</v>
      </c>
      <c r="G17" s="54">
        <v>0.21553855551561255</v>
      </c>
      <c r="H17" s="67">
        <v>0.23489392084679517</v>
      </c>
    </row>
    <row r="18" spans="1:8" ht="20" customHeight="1" x14ac:dyDescent="0.25">
      <c r="A18" s="93"/>
      <c r="B18" s="38">
        <v>349</v>
      </c>
      <c r="C18" s="51">
        <v>568</v>
      </c>
      <c r="D18" s="51">
        <v>433</v>
      </c>
      <c r="E18" s="51">
        <v>558</v>
      </c>
      <c r="F18" s="51">
        <v>296</v>
      </c>
      <c r="G18" s="51">
        <v>433</v>
      </c>
      <c r="H18" s="64">
        <v>472</v>
      </c>
    </row>
    <row r="19" spans="1:8" ht="20" customHeight="1" x14ac:dyDescent="0.25">
      <c r="A19" s="94" t="s">
        <v>56</v>
      </c>
      <c r="B19" s="39">
        <v>0.60099834070851665</v>
      </c>
      <c r="C19" s="52">
        <v>0.34391564123604357</v>
      </c>
      <c r="D19" s="52">
        <v>0.26837322679887826</v>
      </c>
      <c r="E19" s="52">
        <v>0.46710292796949349</v>
      </c>
      <c r="F19" s="52">
        <v>0.55459679359375258</v>
      </c>
      <c r="G19" s="52">
        <v>0.38494330139975114</v>
      </c>
      <c r="H19" s="65">
        <v>0.30650378660807798</v>
      </c>
    </row>
    <row r="20" spans="1:8" ht="20" customHeight="1" x14ac:dyDescent="0.25">
      <c r="A20" s="95"/>
      <c r="B20" s="42">
        <v>1209</v>
      </c>
      <c r="C20" s="57">
        <v>692</v>
      </c>
      <c r="D20" s="57">
        <v>540</v>
      </c>
      <c r="E20" s="57">
        <v>939</v>
      </c>
      <c r="F20" s="57">
        <v>1115</v>
      </c>
      <c r="G20" s="57">
        <v>774</v>
      </c>
      <c r="H20" s="68">
        <v>616</v>
      </c>
    </row>
    <row r="21" spans="1:8" x14ac:dyDescent="0.25">
      <c r="B21" s="72">
        <f>B17-B19</f>
        <v>-0.42724467187917153</v>
      </c>
      <c r="C21" s="72">
        <f t="shared" ref="C21:H21" si="0">C17-C19</f>
        <v>-6.1308235973164427E-2</v>
      </c>
      <c r="D21" s="72">
        <f t="shared" si="0"/>
        <v>-5.2908600087712782E-2</v>
      </c>
      <c r="E21" s="72">
        <f t="shared" si="0"/>
        <v>-0.18982040691171864</v>
      </c>
      <c r="F21" s="72">
        <f t="shared" si="0"/>
        <v>-0.40716117910072358</v>
      </c>
      <c r="G21" s="72">
        <f t="shared" si="0"/>
        <v>-0.16940474588413859</v>
      </c>
      <c r="H21" s="72">
        <f t="shared" si="0"/>
        <v>-7.1609865761282809E-2</v>
      </c>
    </row>
    <row r="22" spans="1:8" x14ac:dyDescent="0.25">
      <c r="A22" s="26" t="s">
        <v>293</v>
      </c>
    </row>
  </sheetData>
  <mergeCells count="9">
    <mergeCell ref="A13:A14"/>
    <mergeCell ref="A15:A16"/>
    <mergeCell ref="A17:A18"/>
    <mergeCell ref="A19:A20"/>
    <mergeCell ref="A1:H1"/>
    <mergeCell ref="A5:A6"/>
    <mergeCell ref="A7:A8"/>
    <mergeCell ref="A9:A10"/>
    <mergeCell ref="A11:A12"/>
  </mergeCells>
  <hyperlinks>
    <hyperlink ref="A22" location="'Index'!B14" display="Return to index" xr:uid="{B28BFBF7-93E5-4B26-A31A-A404DA71A03A}"/>
  </hyperlinks>
  <pageMargins left="0.7" right="0.7" top="0.75" bottom="0.75" header="0.3" footer="0.3"/>
  <headerFooter alignWithMargins="0"/>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57</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5.5125457990008321E-2</v>
      </c>
      <c r="C6" s="37">
        <v>4.042314760765256E-2</v>
      </c>
      <c r="D6" s="37">
        <v>0.19411930693996277</v>
      </c>
      <c r="E6" s="37">
        <v>2.4988243131407049E-2</v>
      </c>
      <c r="F6" s="37">
        <v>2.8082857774819499E-2</v>
      </c>
      <c r="G6" s="37">
        <v>6.086383285981424E-2</v>
      </c>
      <c r="H6" s="50">
        <v>3.722736395370338E-2</v>
      </c>
      <c r="I6" s="37">
        <v>0.13336191608693057</v>
      </c>
      <c r="J6" s="37">
        <v>8.278628870696662E-3</v>
      </c>
      <c r="K6" s="37">
        <v>2.5319692333613281E-2</v>
      </c>
      <c r="L6" s="37">
        <v>6.2798400791570008E-2</v>
      </c>
      <c r="M6" s="50">
        <v>2.2173591223170468E-2</v>
      </c>
      <c r="N6" s="37">
        <v>0.1270008577628538</v>
      </c>
      <c r="O6" s="37">
        <v>4.7287384131121497E-2</v>
      </c>
      <c r="P6" s="50">
        <v>7.6994583515352849E-2</v>
      </c>
      <c r="Q6" s="37">
        <v>3.6764278313632354E-2</v>
      </c>
      <c r="R6" s="50">
        <v>6.1607916844014093E-2</v>
      </c>
      <c r="S6" s="37">
        <v>4.8504220887164481E-2</v>
      </c>
      <c r="T6" s="50">
        <v>9.6172350238840437E-2</v>
      </c>
      <c r="U6" s="37">
        <v>5.0956397924573821E-2</v>
      </c>
      <c r="V6" s="37">
        <v>3.4652350943605789E-2</v>
      </c>
      <c r="W6" s="37">
        <v>3.330207866124299E-2</v>
      </c>
      <c r="X6" s="50">
        <v>6.1829161534325251E-2</v>
      </c>
      <c r="Y6" s="37">
        <v>3.7652162839346776E-2</v>
      </c>
      <c r="Z6" s="37">
        <v>9.2371777524165852E-2</v>
      </c>
      <c r="AA6" s="37">
        <v>4.711343758543439E-2</v>
      </c>
      <c r="AB6" s="37">
        <v>1.4976307019663333E-2</v>
      </c>
      <c r="AC6" s="37">
        <v>6.5391370842474164E-2</v>
      </c>
      <c r="AD6" s="43">
        <v>0</v>
      </c>
    </row>
    <row r="7" spans="1:30" ht="20" customHeight="1" x14ac:dyDescent="0.25">
      <c r="A7" s="79"/>
      <c r="B7" s="44">
        <v>111</v>
      </c>
      <c r="C7" s="38">
        <v>12</v>
      </c>
      <c r="D7" s="38">
        <v>58</v>
      </c>
      <c r="E7" s="38">
        <v>4</v>
      </c>
      <c r="F7" s="38">
        <v>11</v>
      </c>
      <c r="G7" s="38">
        <v>13</v>
      </c>
      <c r="H7" s="51">
        <v>13</v>
      </c>
      <c r="I7" s="38">
        <v>64</v>
      </c>
      <c r="J7" s="38">
        <v>1</v>
      </c>
      <c r="K7" s="38">
        <v>5</v>
      </c>
      <c r="L7" s="38">
        <v>6</v>
      </c>
      <c r="M7" s="51">
        <v>13</v>
      </c>
      <c r="N7" s="38">
        <v>52</v>
      </c>
      <c r="O7" s="38">
        <v>7</v>
      </c>
      <c r="P7" s="51">
        <v>53</v>
      </c>
      <c r="Q7" s="38">
        <v>26</v>
      </c>
      <c r="R7" s="51">
        <v>60</v>
      </c>
      <c r="S7" s="38">
        <v>50</v>
      </c>
      <c r="T7" s="51">
        <v>53</v>
      </c>
      <c r="U7" s="38">
        <v>25</v>
      </c>
      <c r="V7" s="38">
        <v>17</v>
      </c>
      <c r="W7" s="38">
        <v>16</v>
      </c>
      <c r="X7" s="51">
        <v>30</v>
      </c>
      <c r="Y7" s="38">
        <v>13</v>
      </c>
      <c r="Z7" s="38">
        <v>25</v>
      </c>
      <c r="AA7" s="38">
        <v>31</v>
      </c>
      <c r="AB7" s="38">
        <v>1</v>
      </c>
      <c r="AC7" s="38">
        <v>11</v>
      </c>
      <c r="AD7" s="44">
        <v>0</v>
      </c>
    </row>
    <row r="8" spans="1:30" ht="20" customHeight="1" x14ac:dyDescent="0.25">
      <c r="A8" s="78" t="s">
        <v>51</v>
      </c>
      <c r="B8" s="45">
        <v>0.11862821083933683</v>
      </c>
      <c r="C8" s="39">
        <v>8.6224162792174736E-2</v>
      </c>
      <c r="D8" s="39">
        <v>0.32035681895996532</v>
      </c>
      <c r="E8" s="39">
        <v>0.20920589785279209</v>
      </c>
      <c r="F8" s="39">
        <v>4.0766640994767303E-2</v>
      </c>
      <c r="G8" s="39">
        <v>0.11954489621877151</v>
      </c>
      <c r="H8" s="52">
        <v>9.5906963792844427E-2</v>
      </c>
      <c r="I8" s="39">
        <v>0.20869475163672122</v>
      </c>
      <c r="J8" s="39">
        <v>0.19313625429265371</v>
      </c>
      <c r="K8" s="39">
        <v>3.7087255438835197E-2</v>
      </c>
      <c r="L8" s="39">
        <v>0.13569728514429963</v>
      </c>
      <c r="M8" s="52">
        <v>6.835698710006359E-2</v>
      </c>
      <c r="N8" s="39">
        <v>0.22274463084864302</v>
      </c>
      <c r="O8" s="39">
        <v>0.21433840122908554</v>
      </c>
      <c r="P8" s="52">
        <v>0.19226659112095298</v>
      </c>
      <c r="Q8" s="39">
        <v>5.441987770348404E-2</v>
      </c>
      <c r="R8" s="52">
        <v>0.13688809180387335</v>
      </c>
      <c r="S8" s="39">
        <v>0.10300481290988006</v>
      </c>
      <c r="T8" s="52">
        <v>0.12725137064742933</v>
      </c>
      <c r="U8" s="39">
        <v>0.12120412856009084</v>
      </c>
      <c r="V8" s="39">
        <v>0.13285085704398125</v>
      </c>
      <c r="W8" s="39">
        <v>9.115885865662729E-2</v>
      </c>
      <c r="X8" s="52">
        <v>0.1023106301135739</v>
      </c>
      <c r="Y8" s="39">
        <v>0.10744754300352076</v>
      </c>
      <c r="Z8" s="39">
        <v>0.14000800571061278</v>
      </c>
      <c r="AA8" s="39">
        <v>0.13791001325441501</v>
      </c>
      <c r="AB8" s="39">
        <v>9.7887284515962958E-2</v>
      </c>
      <c r="AC8" s="39">
        <v>9.0274970607797281E-2</v>
      </c>
      <c r="AD8" s="45">
        <v>0</v>
      </c>
    </row>
    <row r="9" spans="1:30" ht="20" customHeight="1" x14ac:dyDescent="0.25">
      <c r="A9" s="78"/>
      <c r="B9" s="46">
        <v>239</v>
      </c>
      <c r="C9" s="40">
        <v>25</v>
      </c>
      <c r="D9" s="40">
        <v>96</v>
      </c>
      <c r="E9" s="40">
        <v>36</v>
      </c>
      <c r="F9" s="40">
        <v>16</v>
      </c>
      <c r="G9" s="40">
        <v>25</v>
      </c>
      <c r="H9" s="53">
        <v>33</v>
      </c>
      <c r="I9" s="40">
        <v>101</v>
      </c>
      <c r="J9" s="40">
        <v>34</v>
      </c>
      <c r="K9" s="40">
        <v>8</v>
      </c>
      <c r="L9" s="40">
        <v>13</v>
      </c>
      <c r="M9" s="53">
        <v>40</v>
      </c>
      <c r="N9" s="40">
        <v>92</v>
      </c>
      <c r="O9" s="40">
        <v>31</v>
      </c>
      <c r="P9" s="53">
        <v>133</v>
      </c>
      <c r="Q9" s="40">
        <v>38</v>
      </c>
      <c r="R9" s="53">
        <v>132</v>
      </c>
      <c r="S9" s="40">
        <v>106</v>
      </c>
      <c r="T9" s="53">
        <v>70</v>
      </c>
      <c r="U9" s="40">
        <v>59</v>
      </c>
      <c r="V9" s="40">
        <v>66</v>
      </c>
      <c r="W9" s="40">
        <v>43</v>
      </c>
      <c r="X9" s="53">
        <v>49</v>
      </c>
      <c r="Y9" s="40">
        <v>36</v>
      </c>
      <c r="Z9" s="40">
        <v>38</v>
      </c>
      <c r="AA9" s="40">
        <v>91</v>
      </c>
      <c r="AB9" s="40">
        <v>10</v>
      </c>
      <c r="AC9" s="40">
        <v>15</v>
      </c>
      <c r="AD9" s="46">
        <v>0</v>
      </c>
    </row>
    <row r="10" spans="1:30" ht="20" customHeight="1" x14ac:dyDescent="0.25">
      <c r="A10" s="79" t="s">
        <v>52</v>
      </c>
      <c r="B10" s="47">
        <v>0.16686374112118471</v>
      </c>
      <c r="C10" s="41">
        <v>0.14135101366628777</v>
      </c>
      <c r="D10" s="41">
        <v>0.20372496913654295</v>
      </c>
      <c r="E10" s="41">
        <v>0.21962690386172795</v>
      </c>
      <c r="F10" s="41">
        <v>5.0475075077979076E-2</v>
      </c>
      <c r="G10" s="41">
        <v>0.20798895980749471</v>
      </c>
      <c r="H10" s="54">
        <v>8.4951245155957048E-2</v>
      </c>
      <c r="I10" s="41">
        <v>0.19345073235251029</v>
      </c>
      <c r="J10" s="41">
        <v>0.23547945658261948</v>
      </c>
      <c r="K10" s="41">
        <v>7.0766779854509188E-2</v>
      </c>
      <c r="L10" s="41">
        <v>0.18869244530260168</v>
      </c>
      <c r="M10" s="54">
        <v>9.9099379121232442E-2</v>
      </c>
      <c r="N10" s="41">
        <v>0.18729733014763802</v>
      </c>
      <c r="O10" s="41">
        <v>0.24334287252075465</v>
      </c>
      <c r="P10" s="54">
        <v>0.19628704738550731</v>
      </c>
      <c r="Q10" s="41">
        <v>0.10193646726388153</v>
      </c>
      <c r="R10" s="54">
        <v>0.15403610435801882</v>
      </c>
      <c r="S10" s="41">
        <v>0.17946101354567007</v>
      </c>
      <c r="T10" s="54">
        <v>0.17991982940669204</v>
      </c>
      <c r="U10" s="41">
        <v>0.18740269155842079</v>
      </c>
      <c r="V10" s="41">
        <v>0.16493308501648651</v>
      </c>
      <c r="W10" s="41">
        <v>0.13290309314417528</v>
      </c>
      <c r="X10" s="54">
        <v>0.17780910888438714</v>
      </c>
      <c r="Y10" s="41">
        <v>0.14738507328857628</v>
      </c>
      <c r="Z10" s="41">
        <v>0.22474443652164106</v>
      </c>
      <c r="AA10" s="41">
        <v>0.15502219189328545</v>
      </c>
      <c r="AB10" s="41">
        <v>9.9616176015486918E-2</v>
      </c>
      <c r="AC10" s="41">
        <v>0.16685690025077243</v>
      </c>
      <c r="AD10" s="47">
        <v>0</v>
      </c>
    </row>
    <row r="11" spans="1:30" ht="20" customHeight="1" x14ac:dyDescent="0.25">
      <c r="A11" s="79"/>
      <c r="B11" s="44">
        <v>336</v>
      </c>
      <c r="C11" s="38">
        <v>41</v>
      </c>
      <c r="D11" s="38">
        <v>61</v>
      </c>
      <c r="E11" s="38">
        <v>38</v>
      </c>
      <c r="F11" s="38">
        <v>20</v>
      </c>
      <c r="G11" s="38">
        <v>43</v>
      </c>
      <c r="H11" s="51">
        <v>29</v>
      </c>
      <c r="I11" s="38">
        <v>94</v>
      </c>
      <c r="J11" s="38">
        <v>41</v>
      </c>
      <c r="K11" s="38">
        <v>15</v>
      </c>
      <c r="L11" s="38">
        <v>18</v>
      </c>
      <c r="M11" s="51">
        <v>58</v>
      </c>
      <c r="N11" s="38">
        <v>77</v>
      </c>
      <c r="O11" s="38">
        <v>35</v>
      </c>
      <c r="P11" s="51">
        <v>136</v>
      </c>
      <c r="Q11" s="38">
        <v>72</v>
      </c>
      <c r="R11" s="51">
        <v>149</v>
      </c>
      <c r="S11" s="38">
        <v>185</v>
      </c>
      <c r="T11" s="51">
        <v>99</v>
      </c>
      <c r="U11" s="38">
        <v>91</v>
      </c>
      <c r="V11" s="38">
        <v>82</v>
      </c>
      <c r="W11" s="38">
        <v>63</v>
      </c>
      <c r="X11" s="51">
        <v>86</v>
      </c>
      <c r="Y11" s="38">
        <v>49</v>
      </c>
      <c r="Z11" s="38">
        <v>60</v>
      </c>
      <c r="AA11" s="38">
        <v>102</v>
      </c>
      <c r="AB11" s="38">
        <v>10</v>
      </c>
      <c r="AC11" s="38">
        <v>29</v>
      </c>
      <c r="AD11" s="44">
        <v>0</v>
      </c>
    </row>
    <row r="12" spans="1:30" ht="20" customHeight="1" x14ac:dyDescent="0.25">
      <c r="A12" s="78" t="s">
        <v>53</v>
      </c>
      <c r="B12" s="45">
        <v>0.17137947517477786</v>
      </c>
      <c r="C12" s="39">
        <v>0.1852300122589163</v>
      </c>
      <c r="D12" s="39">
        <v>0.20947654435568236</v>
      </c>
      <c r="E12" s="39">
        <v>0.2380183773250602</v>
      </c>
      <c r="F12" s="39">
        <v>8.6531551218043748E-2</v>
      </c>
      <c r="G12" s="39">
        <v>0.20471990794178926</v>
      </c>
      <c r="H12" s="52">
        <v>0.15428360513886855</v>
      </c>
      <c r="I12" s="39">
        <v>0.23144659076865537</v>
      </c>
      <c r="J12" s="39">
        <v>0.20843519667070204</v>
      </c>
      <c r="K12" s="39">
        <v>0.10428110939566103</v>
      </c>
      <c r="L12" s="39">
        <v>0.18207884296984972</v>
      </c>
      <c r="M12" s="52">
        <v>0.15962047133808593</v>
      </c>
      <c r="N12" s="39">
        <v>0.19110705762811431</v>
      </c>
      <c r="O12" s="39">
        <v>0.16890617279437092</v>
      </c>
      <c r="P12" s="52">
        <v>0.22924885968404105</v>
      </c>
      <c r="Q12" s="39">
        <v>0.11370343581729875</v>
      </c>
      <c r="R12" s="52">
        <v>0.16484580641753407</v>
      </c>
      <c r="S12" s="39">
        <v>0.17892325365853129</v>
      </c>
      <c r="T12" s="52">
        <v>0.18179509909014732</v>
      </c>
      <c r="U12" s="39">
        <v>0.17052370024923122</v>
      </c>
      <c r="V12" s="39">
        <v>0.16223720134032543</v>
      </c>
      <c r="W12" s="39">
        <v>0.16976515616253668</v>
      </c>
      <c r="X12" s="52">
        <v>0.16311046137950225</v>
      </c>
      <c r="Y12" s="39">
        <v>0.1346375380221268</v>
      </c>
      <c r="Z12" s="39">
        <v>0.17642906407422024</v>
      </c>
      <c r="AA12" s="39">
        <v>0.16979605247785792</v>
      </c>
      <c r="AB12" s="39">
        <v>0.21060342625440773</v>
      </c>
      <c r="AC12" s="39">
        <v>0.24182731207195435</v>
      </c>
      <c r="AD12" s="45">
        <v>0</v>
      </c>
    </row>
    <row r="13" spans="1:30" ht="20" customHeight="1" x14ac:dyDescent="0.25">
      <c r="A13" s="78"/>
      <c r="B13" s="46">
        <v>345</v>
      </c>
      <c r="C13" s="40">
        <v>54</v>
      </c>
      <c r="D13" s="40">
        <v>63</v>
      </c>
      <c r="E13" s="40">
        <v>41</v>
      </c>
      <c r="F13" s="40">
        <v>34</v>
      </c>
      <c r="G13" s="40">
        <v>43</v>
      </c>
      <c r="H13" s="53">
        <v>52</v>
      </c>
      <c r="I13" s="40">
        <v>112</v>
      </c>
      <c r="J13" s="40">
        <v>37</v>
      </c>
      <c r="K13" s="40">
        <v>21</v>
      </c>
      <c r="L13" s="40">
        <v>18</v>
      </c>
      <c r="M13" s="53">
        <v>93</v>
      </c>
      <c r="N13" s="40">
        <v>79</v>
      </c>
      <c r="O13" s="40">
        <v>24</v>
      </c>
      <c r="P13" s="53">
        <v>158</v>
      </c>
      <c r="Q13" s="40">
        <v>80</v>
      </c>
      <c r="R13" s="53">
        <v>159</v>
      </c>
      <c r="S13" s="40">
        <v>184</v>
      </c>
      <c r="T13" s="53">
        <v>100</v>
      </c>
      <c r="U13" s="40">
        <v>83</v>
      </c>
      <c r="V13" s="40">
        <v>81</v>
      </c>
      <c r="W13" s="40">
        <v>81</v>
      </c>
      <c r="X13" s="53">
        <v>79</v>
      </c>
      <c r="Y13" s="40">
        <v>45</v>
      </c>
      <c r="Z13" s="40">
        <v>47</v>
      </c>
      <c r="AA13" s="40">
        <v>112</v>
      </c>
      <c r="AB13" s="40">
        <v>20</v>
      </c>
      <c r="AC13" s="40">
        <v>41</v>
      </c>
      <c r="AD13" s="46">
        <v>0</v>
      </c>
    </row>
    <row r="14" spans="1:30" ht="20" customHeight="1" x14ac:dyDescent="0.25">
      <c r="A14" s="79" t="s">
        <v>54</v>
      </c>
      <c r="B14" s="47">
        <v>0.42961886553373846</v>
      </c>
      <c r="C14" s="41">
        <v>0.53102843849797987</v>
      </c>
      <c r="D14" s="41">
        <v>6.405897334160833E-2</v>
      </c>
      <c r="E14" s="41">
        <v>0.28573210923174558</v>
      </c>
      <c r="F14" s="41">
        <v>0.77930834122634496</v>
      </c>
      <c r="G14" s="41">
        <v>0.36545790052253524</v>
      </c>
      <c r="H14" s="54">
        <v>0.61586223745835789</v>
      </c>
      <c r="I14" s="41">
        <v>0.21545887542570566</v>
      </c>
      <c r="J14" s="41">
        <v>0.33867851920628689</v>
      </c>
      <c r="K14" s="41">
        <v>0.74164634970232057</v>
      </c>
      <c r="L14" s="41">
        <v>0.41430441327852285</v>
      </c>
      <c r="M14" s="54">
        <v>0.63497057333374607</v>
      </c>
      <c r="N14" s="41">
        <v>0.25948438294749882</v>
      </c>
      <c r="O14" s="41">
        <v>0.31535072597732905</v>
      </c>
      <c r="P14" s="54">
        <v>0.29282096208983383</v>
      </c>
      <c r="Q14" s="41">
        <v>0.66789198191108401</v>
      </c>
      <c r="R14" s="54">
        <v>0.44337923773221483</v>
      </c>
      <c r="S14" s="41">
        <v>0.41544004216276936</v>
      </c>
      <c r="T14" s="54">
        <v>0.32128707786042049</v>
      </c>
      <c r="U14" s="41">
        <v>0.40949103176219276</v>
      </c>
      <c r="V14" s="41">
        <v>0.46933100102768632</v>
      </c>
      <c r="W14" s="41">
        <v>0.53384151841509686</v>
      </c>
      <c r="X14" s="54">
        <v>0.4222665010488415</v>
      </c>
      <c r="Y14" s="41">
        <v>0.50923005584746694</v>
      </c>
      <c r="Z14" s="41">
        <v>0.31727222399627114</v>
      </c>
      <c r="AA14" s="41">
        <v>0.44884530157154567</v>
      </c>
      <c r="AB14" s="41">
        <v>0.46491207574696874</v>
      </c>
      <c r="AC14" s="41">
        <v>0.37791726489165245</v>
      </c>
      <c r="AD14" s="47">
        <v>0</v>
      </c>
    </row>
    <row r="15" spans="1:30" ht="20" customHeight="1" x14ac:dyDescent="0.25">
      <c r="A15" s="79"/>
      <c r="B15" s="44">
        <v>864</v>
      </c>
      <c r="C15" s="38">
        <v>154</v>
      </c>
      <c r="D15" s="38">
        <v>19</v>
      </c>
      <c r="E15" s="38">
        <v>49</v>
      </c>
      <c r="F15" s="38">
        <v>307</v>
      </c>
      <c r="G15" s="38">
        <v>76</v>
      </c>
      <c r="H15" s="51">
        <v>209</v>
      </c>
      <c r="I15" s="38">
        <v>104</v>
      </c>
      <c r="J15" s="38">
        <v>59</v>
      </c>
      <c r="K15" s="38">
        <v>152</v>
      </c>
      <c r="L15" s="38">
        <v>40</v>
      </c>
      <c r="M15" s="51">
        <v>371</v>
      </c>
      <c r="N15" s="38">
        <v>107</v>
      </c>
      <c r="O15" s="38">
        <v>45</v>
      </c>
      <c r="P15" s="51">
        <v>202</v>
      </c>
      <c r="Q15" s="38">
        <v>470</v>
      </c>
      <c r="R15" s="51">
        <v>429</v>
      </c>
      <c r="S15" s="38">
        <v>428</v>
      </c>
      <c r="T15" s="51">
        <v>177</v>
      </c>
      <c r="U15" s="38">
        <v>198</v>
      </c>
      <c r="V15" s="38">
        <v>234</v>
      </c>
      <c r="W15" s="38">
        <v>254</v>
      </c>
      <c r="X15" s="51">
        <v>203</v>
      </c>
      <c r="Y15" s="38">
        <v>169</v>
      </c>
      <c r="Z15" s="38">
        <v>85</v>
      </c>
      <c r="AA15" s="38">
        <v>296</v>
      </c>
      <c r="AB15" s="38">
        <v>45</v>
      </c>
      <c r="AC15" s="38">
        <v>65</v>
      </c>
      <c r="AD15" s="44">
        <v>0</v>
      </c>
    </row>
    <row r="16" spans="1:30" ht="20" customHeight="1" x14ac:dyDescent="0.25">
      <c r="A16" s="78" t="s">
        <v>40</v>
      </c>
      <c r="B16" s="45">
        <v>5.8384249340955055E-2</v>
      </c>
      <c r="C16" s="39">
        <v>1.5743225176988663E-2</v>
      </c>
      <c r="D16" s="39">
        <v>8.2633872662378309E-3</v>
      </c>
      <c r="E16" s="39">
        <v>2.2428468597266649E-2</v>
      </c>
      <c r="F16" s="39">
        <v>1.4835533708044784E-2</v>
      </c>
      <c r="G16" s="39">
        <v>4.1424502649595345E-2</v>
      </c>
      <c r="H16" s="52">
        <v>1.1768584500268499E-2</v>
      </c>
      <c r="I16" s="39">
        <v>1.7587133729476838E-2</v>
      </c>
      <c r="J16" s="39">
        <v>1.5991944377041087E-2</v>
      </c>
      <c r="K16" s="39">
        <v>2.0898813275059512E-2</v>
      </c>
      <c r="L16" s="39">
        <v>1.6428612513155586E-2</v>
      </c>
      <c r="M16" s="52">
        <v>1.5778997883702947E-2</v>
      </c>
      <c r="N16" s="39">
        <v>1.2365740665251932E-2</v>
      </c>
      <c r="O16" s="39">
        <v>1.0774443347338545E-2</v>
      </c>
      <c r="P16" s="52">
        <v>1.2381956204312367E-2</v>
      </c>
      <c r="Q16" s="39">
        <v>2.5283958990620799E-2</v>
      </c>
      <c r="R16" s="52">
        <v>3.9242842844344698E-2</v>
      </c>
      <c r="S16" s="39">
        <v>7.4666656835985099E-2</v>
      </c>
      <c r="T16" s="52">
        <v>9.3574272756470678E-2</v>
      </c>
      <c r="U16" s="39">
        <v>6.0422049945489407E-2</v>
      </c>
      <c r="V16" s="39">
        <v>3.5995504627914537E-2</v>
      </c>
      <c r="W16" s="39">
        <v>3.902929496032162E-2</v>
      </c>
      <c r="X16" s="52">
        <v>7.2674137039369716E-2</v>
      </c>
      <c r="Y16" s="39">
        <v>6.3647626998960996E-2</v>
      </c>
      <c r="Z16" s="39">
        <v>4.9174492173088738E-2</v>
      </c>
      <c r="AA16" s="39">
        <v>4.1313003217461945E-2</v>
      </c>
      <c r="AB16" s="39">
        <v>0.11200473044751</v>
      </c>
      <c r="AC16" s="39">
        <v>5.7732181335349415E-2</v>
      </c>
      <c r="AD16" s="45">
        <v>0</v>
      </c>
    </row>
    <row r="17" spans="1:30" ht="20" customHeight="1" x14ac:dyDescent="0.25">
      <c r="A17" s="78"/>
      <c r="B17" s="46">
        <v>117</v>
      </c>
      <c r="C17" s="40">
        <v>5</v>
      </c>
      <c r="D17" s="40">
        <v>2</v>
      </c>
      <c r="E17" s="40">
        <v>4</v>
      </c>
      <c r="F17" s="40">
        <v>6</v>
      </c>
      <c r="G17" s="40">
        <v>9</v>
      </c>
      <c r="H17" s="53">
        <v>4</v>
      </c>
      <c r="I17" s="40">
        <v>9</v>
      </c>
      <c r="J17" s="40">
        <v>3</v>
      </c>
      <c r="K17" s="40">
        <v>4</v>
      </c>
      <c r="L17" s="40">
        <v>2</v>
      </c>
      <c r="M17" s="53">
        <v>9</v>
      </c>
      <c r="N17" s="40">
        <v>5</v>
      </c>
      <c r="O17" s="40">
        <v>2</v>
      </c>
      <c r="P17" s="53">
        <v>9</v>
      </c>
      <c r="Q17" s="40">
        <v>18</v>
      </c>
      <c r="R17" s="53">
        <v>38</v>
      </c>
      <c r="S17" s="40">
        <v>77</v>
      </c>
      <c r="T17" s="53">
        <v>52</v>
      </c>
      <c r="U17" s="40">
        <v>29</v>
      </c>
      <c r="V17" s="40">
        <v>18</v>
      </c>
      <c r="W17" s="40">
        <v>19</v>
      </c>
      <c r="X17" s="53">
        <v>35</v>
      </c>
      <c r="Y17" s="40">
        <v>21</v>
      </c>
      <c r="Z17" s="40">
        <v>13</v>
      </c>
      <c r="AA17" s="40">
        <v>27</v>
      </c>
      <c r="AB17" s="40">
        <v>11</v>
      </c>
      <c r="AC17" s="40">
        <v>10</v>
      </c>
      <c r="AD17" s="46">
        <v>0</v>
      </c>
    </row>
    <row r="18" spans="1:30" ht="20" customHeight="1" x14ac:dyDescent="0.25">
      <c r="A18" s="79" t="s">
        <v>55</v>
      </c>
      <c r="B18" s="47">
        <v>0.17375366882934512</v>
      </c>
      <c r="C18" s="41">
        <v>0.12664731039982727</v>
      </c>
      <c r="D18" s="41">
        <v>0.51447612589992819</v>
      </c>
      <c r="E18" s="41">
        <v>0.23419414098419913</v>
      </c>
      <c r="F18" s="41">
        <v>6.8849498769586792E-2</v>
      </c>
      <c r="G18" s="41">
        <v>0.18040872907858582</v>
      </c>
      <c r="H18" s="54">
        <v>0.13313432774654782</v>
      </c>
      <c r="I18" s="41">
        <v>0.34205666772365179</v>
      </c>
      <c r="J18" s="41">
        <v>0.20141488316335032</v>
      </c>
      <c r="K18" s="41">
        <v>6.2406947772448464E-2</v>
      </c>
      <c r="L18" s="41">
        <v>0.19849568593586964</v>
      </c>
      <c r="M18" s="54">
        <v>9.0530578323234079E-2</v>
      </c>
      <c r="N18" s="41">
        <v>0.34974548861149662</v>
      </c>
      <c r="O18" s="41">
        <v>0.26162578536020697</v>
      </c>
      <c r="P18" s="54">
        <v>0.26926117463630594</v>
      </c>
      <c r="Q18" s="41">
        <v>9.1184156017116408E-2</v>
      </c>
      <c r="R18" s="54">
        <v>0.19849600864788772</v>
      </c>
      <c r="S18" s="41">
        <v>0.1515090337970445</v>
      </c>
      <c r="T18" s="54">
        <v>0.22342372088626969</v>
      </c>
      <c r="U18" s="41">
        <v>0.17216052648466459</v>
      </c>
      <c r="V18" s="41">
        <v>0.16750320798758708</v>
      </c>
      <c r="W18" s="41">
        <v>0.12446093731787027</v>
      </c>
      <c r="X18" s="54">
        <v>0.1641397916478991</v>
      </c>
      <c r="Y18" s="41">
        <v>0.14509970584286763</v>
      </c>
      <c r="Z18" s="41">
        <v>0.23237978323477862</v>
      </c>
      <c r="AA18" s="41">
        <v>0.18502345083984939</v>
      </c>
      <c r="AB18" s="41">
        <v>0.11286359153562628</v>
      </c>
      <c r="AC18" s="41">
        <v>0.15566634145027147</v>
      </c>
      <c r="AD18" s="47">
        <v>0</v>
      </c>
    </row>
    <row r="19" spans="1:30" ht="20" customHeight="1" x14ac:dyDescent="0.25">
      <c r="A19" s="79"/>
      <c r="B19" s="44">
        <v>349</v>
      </c>
      <c r="C19" s="38">
        <v>37</v>
      </c>
      <c r="D19" s="38">
        <v>155</v>
      </c>
      <c r="E19" s="38">
        <v>40</v>
      </c>
      <c r="F19" s="38">
        <v>27</v>
      </c>
      <c r="G19" s="38">
        <v>38</v>
      </c>
      <c r="H19" s="51">
        <v>45</v>
      </c>
      <c r="I19" s="38">
        <v>165</v>
      </c>
      <c r="J19" s="38">
        <v>35</v>
      </c>
      <c r="K19" s="38">
        <v>13</v>
      </c>
      <c r="L19" s="38">
        <v>19</v>
      </c>
      <c r="M19" s="51">
        <v>53</v>
      </c>
      <c r="N19" s="38">
        <v>144</v>
      </c>
      <c r="O19" s="38">
        <v>38</v>
      </c>
      <c r="P19" s="51">
        <v>186</v>
      </c>
      <c r="Q19" s="38">
        <v>64</v>
      </c>
      <c r="R19" s="51">
        <v>192</v>
      </c>
      <c r="S19" s="38">
        <v>156</v>
      </c>
      <c r="T19" s="51">
        <v>123</v>
      </c>
      <c r="U19" s="38">
        <v>83</v>
      </c>
      <c r="V19" s="38">
        <v>84</v>
      </c>
      <c r="W19" s="38">
        <v>59</v>
      </c>
      <c r="X19" s="51">
        <v>79</v>
      </c>
      <c r="Y19" s="38">
        <v>48</v>
      </c>
      <c r="Z19" s="38">
        <v>62</v>
      </c>
      <c r="AA19" s="38">
        <v>122</v>
      </c>
      <c r="AB19" s="38">
        <v>11</v>
      </c>
      <c r="AC19" s="38">
        <v>27</v>
      </c>
      <c r="AD19" s="44">
        <v>0</v>
      </c>
    </row>
    <row r="20" spans="1:30" ht="20" customHeight="1" x14ac:dyDescent="0.25">
      <c r="A20" s="78" t="s">
        <v>56</v>
      </c>
      <c r="B20" s="45">
        <v>0.60099834070851665</v>
      </c>
      <c r="C20" s="39">
        <v>0.71625845075689565</v>
      </c>
      <c r="D20" s="39">
        <v>0.27353551769729068</v>
      </c>
      <c r="E20" s="39">
        <v>0.52375048655680589</v>
      </c>
      <c r="F20" s="39">
        <v>0.8658398924443893</v>
      </c>
      <c r="G20" s="39">
        <v>0.57017780846432475</v>
      </c>
      <c r="H20" s="52">
        <v>0.77014584259722629</v>
      </c>
      <c r="I20" s="39">
        <v>0.44690546619436106</v>
      </c>
      <c r="J20" s="39">
        <v>0.54711371587698887</v>
      </c>
      <c r="K20" s="39">
        <v>0.84592745909798228</v>
      </c>
      <c r="L20" s="39">
        <v>0.59638325624837263</v>
      </c>
      <c r="M20" s="52">
        <v>0.79459104467183184</v>
      </c>
      <c r="N20" s="39">
        <v>0.45059144057561312</v>
      </c>
      <c r="O20" s="39">
        <v>0.48425689877169981</v>
      </c>
      <c r="P20" s="52">
        <v>0.52206982177387562</v>
      </c>
      <c r="Q20" s="39">
        <v>0.78159541772838192</v>
      </c>
      <c r="R20" s="52">
        <v>0.60822504414974787</v>
      </c>
      <c r="S20" s="39">
        <v>0.59436329582130054</v>
      </c>
      <c r="T20" s="52">
        <v>0.50308217695056789</v>
      </c>
      <c r="U20" s="39">
        <v>0.58001473201142428</v>
      </c>
      <c r="V20" s="39">
        <v>0.63156820236801237</v>
      </c>
      <c r="W20" s="39">
        <v>0.70360667457763371</v>
      </c>
      <c r="X20" s="52">
        <v>0.58537696242834447</v>
      </c>
      <c r="Y20" s="39">
        <v>0.64386759386959358</v>
      </c>
      <c r="Z20" s="39">
        <v>0.49370128807049163</v>
      </c>
      <c r="AA20" s="39">
        <v>0.61864135404940379</v>
      </c>
      <c r="AB20" s="39">
        <v>0.67551550200137667</v>
      </c>
      <c r="AC20" s="39">
        <v>0.61974457696360652</v>
      </c>
      <c r="AD20" s="45">
        <v>0</v>
      </c>
    </row>
    <row r="21" spans="1:30" ht="20" customHeight="1" x14ac:dyDescent="0.25">
      <c r="A21" s="80"/>
      <c r="B21" s="48">
        <v>1209</v>
      </c>
      <c r="C21" s="42">
        <v>208</v>
      </c>
      <c r="D21" s="42">
        <v>82</v>
      </c>
      <c r="E21" s="42">
        <v>90</v>
      </c>
      <c r="F21" s="42">
        <v>341</v>
      </c>
      <c r="G21" s="42">
        <v>119</v>
      </c>
      <c r="H21" s="57">
        <v>262</v>
      </c>
      <c r="I21" s="42">
        <v>216</v>
      </c>
      <c r="J21" s="42">
        <v>96</v>
      </c>
      <c r="K21" s="42">
        <v>173</v>
      </c>
      <c r="L21" s="42">
        <v>57</v>
      </c>
      <c r="M21" s="57">
        <v>465</v>
      </c>
      <c r="N21" s="42">
        <v>186</v>
      </c>
      <c r="O21" s="42">
        <v>70</v>
      </c>
      <c r="P21" s="57">
        <v>360</v>
      </c>
      <c r="Q21" s="42">
        <v>551</v>
      </c>
      <c r="R21" s="57">
        <v>588</v>
      </c>
      <c r="S21" s="42">
        <v>613</v>
      </c>
      <c r="T21" s="57">
        <v>277</v>
      </c>
      <c r="U21" s="42">
        <v>281</v>
      </c>
      <c r="V21" s="42">
        <v>315</v>
      </c>
      <c r="W21" s="42">
        <v>335</v>
      </c>
      <c r="X21" s="57">
        <v>282</v>
      </c>
      <c r="Y21" s="42">
        <v>214</v>
      </c>
      <c r="Z21" s="42">
        <v>133</v>
      </c>
      <c r="AA21" s="42">
        <v>408</v>
      </c>
      <c r="AB21" s="42">
        <v>66</v>
      </c>
      <c r="AC21" s="42">
        <v>106</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5" display="Return to index" xr:uid="{D0CD57FE-0D53-4679-A487-B686D88FE3E6}"/>
  </hyperlinks>
  <pageMargins left="0.7" right="0.7" top="0.75" bottom="0.75" header="0.3" footer="0.3"/>
  <headerFooter alignWithMargins="0"/>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58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9.2455440452429746E-2</v>
      </c>
      <c r="C6" s="37">
        <v>0.35853849843943442</v>
      </c>
      <c r="D6" s="37">
        <v>6.8082527437658594E-2</v>
      </c>
      <c r="E6" s="37">
        <v>7.9323809536055948E-3</v>
      </c>
      <c r="F6" s="37">
        <v>0.10184424514759841</v>
      </c>
      <c r="G6" s="37">
        <v>1.3675310982232574E-2</v>
      </c>
      <c r="H6" s="50">
        <v>0.30884711276948884</v>
      </c>
      <c r="I6" s="37">
        <v>6.116673724059158E-2</v>
      </c>
      <c r="J6" s="37">
        <v>2.3327406603242961E-2</v>
      </c>
      <c r="K6" s="37">
        <v>8.9251188299366027E-2</v>
      </c>
      <c r="L6" s="37">
        <v>2.4694384910608647E-2</v>
      </c>
      <c r="M6" s="50">
        <v>0.20736239512093743</v>
      </c>
      <c r="N6" s="37">
        <v>5.1567897935272299E-2</v>
      </c>
      <c r="O6" s="37">
        <v>2.2890823326563444E-2</v>
      </c>
      <c r="P6" s="50">
        <v>6.7640639365902089E-2</v>
      </c>
      <c r="Q6" s="37">
        <v>0.14891452817080375</v>
      </c>
      <c r="R6" s="50">
        <v>9.1549435734839091E-2</v>
      </c>
      <c r="S6" s="37">
        <v>9.323769187441272E-2</v>
      </c>
      <c r="T6" s="50">
        <v>0.10195793883687587</v>
      </c>
      <c r="U6" s="37">
        <v>8.2796568073176202E-2</v>
      </c>
      <c r="V6" s="37">
        <v>5.9980189237320874E-2</v>
      </c>
      <c r="W6" s="37">
        <v>0.12525245340326097</v>
      </c>
      <c r="X6" s="50">
        <v>9.2380178241008928E-2</v>
      </c>
      <c r="Y6" s="37">
        <v>0.10897775084099562</v>
      </c>
      <c r="Z6" s="37">
        <v>9.1389600889137265E-2</v>
      </c>
      <c r="AA6" s="37">
        <v>9.5534095154362092E-2</v>
      </c>
      <c r="AB6" s="37">
        <v>9.2460338246140736E-2</v>
      </c>
      <c r="AC6" s="37">
        <v>5.0452273596767121E-2</v>
      </c>
      <c r="AD6" s="43">
        <v>0</v>
      </c>
    </row>
    <row r="7" spans="1:30" ht="20" customHeight="1" x14ac:dyDescent="0.25">
      <c r="A7" s="79"/>
      <c r="B7" s="44">
        <v>186</v>
      </c>
      <c r="C7" s="38">
        <v>104</v>
      </c>
      <c r="D7" s="38">
        <v>20</v>
      </c>
      <c r="E7" s="38">
        <v>1</v>
      </c>
      <c r="F7" s="38">
        <v>40</v>
      </c>
      <c r="G7" s="38">
        <v>3</v>
      </c>
      <c r="H7" s="51">
        <v>105</v>
      </c>
      <c r="I7" s="38">
        <v>30</v>
      </c>
      <c r="J7" s="38">
        <v>4</v>
      </c>
      <c r="K7" s="38">
        <v>18</v>
      </c>
      <c r="L7" s="38">
        <v>2</v>
      </c>
      <c r="M7" s="51">
        <v>121</v>
      </c>
      <c r="N7" s="38">
        <v>21</v>
      </c>
      <c r="O7" s="38">
        <v>3</v>
      </c>
      <c r="P7" s="51">
        <v>47</v>
      </c>
      <c r="Q7" s="38">
        <v>105</v>
      </c>
      <c r="R7" s="51">
        <v>89</v>
      </c>
      <c r="S7" s="38">
        <v>96</v>
      </c>
      <c r="T7" s="51">
        <v>56</v>
      </c>
      <c r="U7" s="38">
        <v>40</v>
      </c>
      <c r="V7" s="38">
        <v>30</v>
      </c>
      <c r="W7" s="38">
        <v>60</v>
      </c>
      <c r="X7" s="51">
        <v>44</v>
      </c>
      <c r="Y7" s="38">
        <v>36</v>
      </c>
      <c r="Z7" s="38">
        <v>25</v>
      </c>
      <c r="AA7" s="38">
        <v>63</v>
      </c>
      <c r="AB7" s="38">
        <v>9</v>
      </c>
      <c r="AC7" s="38">
        <v>9</v>
      </c>
      <c r="AD7" s="44">
        <v>0</v>
      </c>
    </row>
    <row r="8" spans="1:30" ht="20" customHeight="1" x14ac:dyDescent="0.25">
      <c r="A8" s="78" t="s">
        <v>51</v>
      </c>
      <c r="B8" s="45">
        <v>0.19015196481044988</v>
      </c>
      <c r="C8" s="39">
        <v>0.37333368004646333</v>
      </c>
      <c r="D8" s="39">
        <v>0.16555776694534732</v>
      </c>
      <c r="E8" s="39">
        <v>0.15497917021837912</v>
      </c>
      <c r="F8" s="39">
        <v>0.25812703247086477</v>
      </c>
      <c r="G8" s="39">
        <v>5.5752870162146834E-2</v>
      </c>
      <c r="H8" s="52">
        <v>0.35840491314710449</v>
      </c>
      <c r="I8" s="39">
        <v>0.15387359986108662</v>
      </c>
      <c r="J8" s="39">
        <v>0.23004235275209342</v>
      </c>
      <c r="K8" s="39">
        <v>0.3316704237313875</v>
      </c>
      <c r="L8" s="39">
        <v>0.12983200982612306</v>
      </c>
      <c r="M8" s="52">
        <v>0.3675459890761712</v>
      </c>
      <c r="N8" s="39">
        <v>0.11082124035139676</v>
      </c>
      <c r="O8" s="39">
        <v>0.12512153403638651</v>
      </c>
      <c r="P8" s="52">
        <v>0.16310706064055691</v>
      </c>
      <c r="Q8" s="39">
        <v>0.28435352494159716</v>
      </c>
      <c r="R8" s="52">
        <v>0.17940419290518739</v>
      </c>
      <c r="S8" s="39">
        <v>0.20176772669322304</v>
      </c>
      <c r="T8" s="52">
        <v>0.13162515978733236</v>
      </c>
      <c r="U8" s="39">
        <v>0.17462937627830008</v>
      </c>
      <c r="V8" s="39">
        <v>0.20490223315607381</v>
      </c>
      <c r="W8" s="39">
        <v>0.25819699902709037</v>
      </c>
      <c r="X8" s="52">
        <v>0.17331580084588963</v>
      </c>
      <c r="Y8" s="39">
        <v>0.19884125240312328</v>
      </c>
      <c r="Z8" s="39">
        <v>0.22729941476248883</v>
      </c>
      <c r="AA8" s="39">
        <v>0.20750167295673974</v>
      </c>
      <c r="AB8" s="39">
        <v>0.14274748536749082</v>
      </c>
      <c r="AC8" s="39">
        <v>0.12254042975275853</v>
      </c>
      <c r="AD8" s="45">
        <v>0</v>
      </c>
    </row>
    <row r="9" spans="1:30" ht="20" customHeight="1" x14ac:dyDescent="0.25">
      <c r="A9" s="78"/>
      <c r="B9" s="46">
        <v>382</v>
      </c>
      <c r="C9" s="40">
        <v>108</v>
      </c>
      <c r="D9" s="40">
        <v>50</v>
      </c>
      <c r="E9" s="40">
        <v>27</v>
      </c>
      <c r="F9" s="40">
        <v>102</v>
      </c>
      <c r="G9" s="40">
        <v>12</v>
      </c>
      <c r="H9" s="53">
        <v>122</v>
      </c>
      <c r="I9" s="40">
        <v>74</v>
      </c>
      <c r="J9" s="40">
        <v>40</v>
      </c>
      <c r="K9" s="40">
        <v>68</v>
      </c>
      <c r="L9" s="40">
        <v>13</v>
      </c>
      <c r="M9" s="53">
        <v>215</v>
      </c>
      <c r="N9" s="40">
        <v>46</v>
      </c>
      <c r="O9" s="40">
        <v>18</v>
      </c>
      <c r="P9" s="53">
        <v>113</v>
      </c>
      <c r="Q9" s="40">
        <v>200</v>
      </c>
      <c r="R9" s="53">
        <v>173</v>
      </c>
      <c r="S9" s="40">
        <v>208</v>
      </c>
      <c r="T9" s="53">
        <v>73</v>
      </c>
      <c r="U9" s="40">
        <v>85</v>
      </c>
      <c r="V9" s="40">
        <v>102</v>
      </c>
      <c r="W9" s="40">
        <v>123</v>
      </c>
      <c r="X9" s="53">
        <v>83</v>
      </c>
      <c r="Y9" s="40">
        <v>66</v>
      </c>
      <c r="Z9" s="40">
        <v>61</v>
      </c>
      <c r="AA9" s="40">
        <v>137</v>
      </c>
      <c r="AB9" s="40">
        <v>14</v>
      </c>
      <c r="AC9" s="40">
        <v>21</v>
      </c>
      <c r="AD9" s="46">
        <v>0</v>
      </c>
    </row>
    <row r="10" spans="1:30" ht="20" customHeight="1" x14ac:dyDescent="0.25">
      <c r="A10" s="79" t="s">
        <v>52</v>
      </c>
      <c r="B10" s="47">
        <v>0.25778720808217076</v>
      </c>
      <c r="C10" s="41">
        <v>0.16523013957077556</v>
      </c>
      <c r="D10" s="41">
        <v>0.24262621553468641</v>
      </c>
      <c r="E10" s="41">
        <v>0.24264267537001874</v>
      </c>
      <c r="F10" s="41">
        <v>0.35001904632363035</v>
      </c>
      <c r="G10" s="41">
        <v>0.24966941275367602</v>
      </c>
      <c r="H10" s="54">
        <v>0.19549373359266453</v>
      </c>
      <c r="I10" s="41">
        <v>0.22679030581637261</v>
      </c>
      <c r="J10" s="41">
        <v>0.22684618539230939</v>
      </c>
      <c r="K10" s="41">
        <v>0.30954084762466988</v>
      </c>
      <c r="L10" s="41">
        <v>0.25600607501453132</v>
      </c>
      <c r="M10" s="54">
        <v>0.24597829892752693</v>
      </c>
      <c r="N10" s="41">
        <v>0.22557287149014968</v>
      </c>
      <c r="O10" s="41">
        <v>0.23729693639268643</v>
      </c>
      <c r="P10" s="54">
        <v>0.23707130803241405</v>
      </c>
      <c r="Q10" s="41">
        <v>0.24487747881176905</v>
      </c>
      <c r="R10" s="54">
        <v>0.28264120151338634</v>
      </c>
      <c r="S10" s="41">
        <v>0.23575868787998908</v>
      </c>
      <c r="T10" s="54">
        <v>0.26657631058573633</v>
      </c>
      <c r="U10" s="41">
        <v>0.23493270708058264</v>
      </c>
      <c r="V10" s="41">
        <v>0.24207379507292326</v>
      </c>
      <c r="W10" s="41">
        <v>0.28729051099356523</v>
      </c>
      <c r="X10" s="54">
        <v>0.25911522216213029</v>
      </c>
      <c r="Y10" s="41">
        <v>0.26839477924472549</v>
      </c>
      <c r="Z10" s="41">
        <v>0.28166809390860226</v>
      </c>
      <c r="AA10" s="41">
        <v>0.24238512256735398</v>
      </c>
      <c r="AB10" s="41">
        <v>0.21335849252953928</v>
      </c>
      <c r="AC10" s="41">
        <v>0.28043355406727455</v>
      </c>
      <c r="AD10" s="47">
        <v>0</v>
      </c>
    </row>
    <row r="11" spans="1:30" ht="20" customHeight="1" x14ac:dyDescent="0.25">
      <c r="A11" s="79"/>
      <c r="B11" s="44">
        <v>518</v>
      </c>
      <c r="C11" s="38">
        <v>48</v>
      </c>
      <c r="D11" s="38">
        <v>73</v>
      </c>
      <c r="E11" s="38">
        <v>42</v>
      </c>
      <c r="F11" s="38">
        <v>138</v>
      </c>
      <c r="G11" s="38">
        <v>52</v>
      </c>
      <c r="H11" s="51">
        <v>66</v>
      </c>
      <c r="I11" s="38">
        <v>110</v>
      </c>
      <c r="J11" s="38">
        <v>40</v>
      </c>
      <c r="K11" s="38">
        <v>63</v>
      </c>
      <c r="L11" s="38">
        <v>25</v>
      </c>
      <c r="M11" s="51">
        <v>144</v>
      </c>
      <c r="N11" s="38">
        <v>93</v>
      </c>
      <c r="O11" s="38">
        <v>34</v>
      </c>
      <c r="P11" s="51">
        <v>164</v>
      </c>
      <c r="Q11" s="38">
        <v>173</v>
      </c>
      <c r="R11" s="51">
        <v>273</v>
      </c>
      <c r="S11" s="38">
        <v>243</v>
      </c>
      <c r="T11" s="51">
        <v>147</v>
      </c>
      <c r="U11" s="38">
        <v>114</v>
      </c>
      <c r="V11" s="38">
        <v>121</v>
      </c>
      <c r="W11" s="38">
        <v>137</v>
      </c>
      <c r="X11" s="51">
        <v>125</v>
      </c>
      <c r="Y11" s="38">
        <v>89</v>
      </c>
      <c r="Z11" s="38">
        <v>76</v>
      </c>
      <c r="AA11" s="38">
        <v>160</v>
      </c>
      <c r="AB11" s="38">
        <v>21</v>
      </c>
      <c r="AC11" s="38">
        <v>48</v>
      </c>
      <c r="AD11" s="44">
        <v>0</v>
      </c>
    </row>
    <row r="12" spans="1:30" ht="20" customHeight="1" x14ac:dyDescent="0.25">
      <c r="A12" s="78" t="s">
        <v>53</v>
      </c>
      <c r="B12" s="45">
        <v>0.12891922606848918</v>
      </c>
      <c r="C12" s="39">
        <v>3.9377478961713404E-2</v>
      </c>
      <c r="D12" s="39">
        <v>0.15651402063405595</v>
      </c>
      <c r="E12" s="39">
        <v>0.24239512316092626</v>
      </c>
      <c r="F12" s="39">
        <v>0.10074932437650412</v>
      </c>
      <c r="G12" s="39">
        <v>0.18052187014561369</v>
      </c>
      <c r="H12" s="52">
        <v>5.6211309036688008E-2</v>
      </c>
      <c r="I12" s="39">
        <v>0.16759553235062147</v>
      </c>
      <c r="J12" s="39">
        <v>0.17699397058133384</v>
      </c>
      <c r="K12" s="39">
        <v>8.8380882580795628E-2</v>
      </c>
      <c r="L12" s="39">
        <v>0.17497074704440227</v>
      </c>
      <c r="M12" s="52">
        <v>7.8088294776962511E-2</v>
      </c>
      <c r="N12" s="39">
        <v>0.17141342088302189</v>
      </c>
      <c r="O12" s="39">
        <v>0.20372446051034074</v>
      </c>
      <c r="P12" s="52">
        <v>0.1645503792703007</v>
      </c>
      <c r="Q12" s="39">
        <v>0.10002920584943777</v>
      </c>
      <c r="R12" s="52">
        <v>0.14124768484626771</v>
      </c>
      <c r="S12" s="39">
        <v>0.11898984268572535</v>
      </c>
      <c r="T12" s="52">
        <v>0.13773831304716155</v>
      </c>
      <c r="U12" s="39">
        <v>0.13852743487455269</v>
      </c>
      <c r="V12" s="39">
        <v>0.14400576469442553</v>
      </c>
      <c r="W12" s="39">
        <v>9.317091810140804E-2</v>
      </c>
      <c r="X12" s="52">
        <v>0.10604458460491273</v>
      </c>
      <c r="Y12" s="39">
        <v>0.13523378800300478</v>
      </c>
      <c r="Z12" s="39">
        <v>0.12388093354542976</v>
      </c>
      <c r="AA12" s="39">
        <v>0.13754688479615379</v>
      </c>
      <c r="AB12" s="39">
        <v>0.18118603292986479</v>
      </c>
      <c r="AC12" s="39">
        <v>0.12601982084596025</v>
      </c>
      <c r="AD12" s="45">
        <v>0</v>
      </c>
    </row>
    <row r="13" spans="1:30" ht="20" customHeight="1" x14ac:dyDescent="0.25">
      <c r="A13" s="78"/>
      <c r="B13" s="46">
        <v>259</v>
      </c>
      <c r="C13" s="40">
        <v>11</v>
      </c>
      <c r="D13" s="40">
        <v>47</v>
      </c>
      <c r="E13" s="40">
        <v>42</v>
      </c>
      <c r="F13" s="40">
        <v>40</v>
      </c>
      <c r="G13" s="40">
        <v>38</v>
      </c>
      <c r="H13" s="53">
        <v>19</v>
      </c>
      <c r="I13" s="40">
        <v>81</v>
      </c>
      <c r="J13" s="40">
        <v>31</v>
      </c>
      <c r="K13" s="40">
        <v>18</v>
      </c>
      <c r="L13" s="40">
        <v>17</v>
      </c>
      <c r="M13" s="53">
        <v>46</v>
      </c>
      <c r="N13" s="40">
        <v>71</v>
      </c>
      <c r="O13" s="40">
        <v>29</v>
      </c>
      <c r="P13" s="53">
        <v>114</v>
      </c>
      <c r="Q13" s="40">
        <v>70</v>
      </c>
      <c r="R13" s="53">
        <v>137</v>
      </c>
      <c r="S13" s="40">
        <v>123</v>
      </c>
      <c r="T13" s="53">
        <v>76</v>
      </c>
      <c r="U13" s="40">
        <v>67</v>
      </c>
      <c r="V13" s="40">
        <v>72</v>
      </c>
      <c r="W13" s="40">
        <v>44</v>
      </c>
      <c r="X13" s="53">
        <v>51</v>
      </c>
      <c r="Y13" s="40">
        <v>45</v>
      </c>
      <c r="Z13" s="40">
        <v>33</v>
      </c>
      <c r="AA13" s="40">
        <v>91</v>
      </c>
      <c r="AB13" s="40">
        <v>18</v>
      </c>
      <c r="AC13" s="40">
        <v>22</v>
      </c>
      <c r="AD13" s="46">
        <v>0</v>
      </c>
    </row>
    <row r="14" spans="1:30" ht="20" customHeight="1" x14ac:dyDescent="0.25">
      <c r="A14" s="79" t="s">
        <v>54</v>
      </c>
      <c r="B14" s="47">
        <v>0.21499641516755441</v>
      </c>
      <c r="C14" s="41">
        <v>2.7453627035843278E-2</v>
      </c>
      <c r="D14" s="41">
        <v>0.32965910678965032</v>
      </c>
      <c r="E14" s="41">
        <v>0.28331190846548698</v>
      </c>
      <c r="F14" s="41">
        <v>0.13886618018777003</v>
      </c>
      <c r="G14" s="41">
        <v>0.40945514843710851</v>
      </c>
      <c r="H14" s="54">
        <v>5.4371855083105221E-2</v>
      </c>
      <c r="I14" s="41">
        <v>0.33147840638096804</v>
      </c>
      <c r="J14" s="41">
        <v>0.25693516377350245</v>
      </c>
      <c r="K14" s="41">
        <v>0.12962701677004623</v>
      </c>
      <c r="L14" s="41">
        <v>0.35738652159518636</v>
      </c>
      <c r="M14" s="54">
        <v>6.1167890228809092E-2</v>
      </c>
      <c r="N14" s="41">
        <v>0.38457627242954018</v>
      </c>
      <c r="O14" s="41">
        <v>0.33021327777919252</v>
      </c>
      <c r="P14" s="54">
        <v>0.30668425700192981</v>
      </c>
      <c r="Q14" s="41">
        <v>0.16464656221761537</v>
      </c>
      <c r="R14" s="54">
        <v>0.23250278867409388</v>
      </c>
      <c r="S14" s="41">
        <v>0.19589307610627046</v>
      </c>
      <c r="T14" s="54">
        <v>0.17976948700023551</v>
      </c>
      <c r="U14" s="41">
        <v>0.24686574667319161</v>
      </c>
      <c r="V14" s="41">
        <v>0.27321401433390607</v>
      </c>
      <c r="W14" s="41">
        <v>0.16244854715915091</v>
      </c>
      <c r="X14" s="54">
        <v>0.24469862461076602</v>
      </c>
      <c r="Y14" s="41">
        <v>0.17772808823878006</v>
      </c>
      <c r="Z14" s="41">
        <v>0.18679590076653199</v>
      </c>
      <c r="AA14" s="41">
        <v>0.20438917914830093</v>
      </c>
      <c r="AB14" s="41">
        <v>0.20575302166421125</v>
      </c>
      <c r="AC14" s="41">
        <v>0.2940770316996919</v>
      </c>
      <c r="AD14" s="47">
        <v>0</v>
      </c>
    </row>
    <row r="15" spans="1:30" ht="20" customHeight="1" x14ac:dyDescent="0.25">
      <c r="A15" s="79"/>
      <c r="B15" s="44">
        <v>432</v>
      </c>
      <c r="C15" s="38">
        <v>8</v>
      </c>
      <c r="D15" s="38">
        <v>99</v>
      </c>
      <c r="E15" s="38">
        <v>49</v>
      </c>
      <c r="F15" s="38">
        <v>55</v>
      </c>
      <c r="G15" s="38">
        <v>86</v>
      </c>
      <c r="H15" s="51">
        <v>18</v>
      </c>
      <c r="I15" s="38">
        <v>160</v>
      </c>
      <c r="J15" s="38">
        <v>45</v>
      </c>
      <c r="K15" s="38">
        <v>27</v>
      </c>
      <c r="L15" s="38">
        <v>34</v>
      </c>
      <c r="M15" s="51">
        <v>36</v>
      </c>
      <c r="N15" s="38">
        <v>159</v>
      </c>
      <c r="O15" s="38">
        <v>48</v>
      </c>
      <c r="P15" s="51">
        <v>212</v>
      </c>
      <c r="Q15" s="38">
        <v>116</v>
      </c>
      <c r="R15" s="51">
        <v>225</v>
      </c>
      <c r="S15" s="38">
        <v>202</v>
      </c>
      <c r="T15" s="51">
        <v>99</v>
      </c>
      <c r="U15" s="38">
        <v>120</v>
      </c>
      <c r="V15" s="38">
        <v>136</v>
      </c>
      <c r="W15" s="38">
        <v>77</v>
      </c>
      <c r="X15" s="51">
        <v>118</v>
      </c>
      <c r="Y15" s="38">
        <v>59</v>
      </c>
      <c r="Z15" s="38">
        <v>50</v>
      </c>
      <c r="AA15" s="38">
        <v>135</v>
      </c>
      <c r="AB15" s="38">
        <v>20</v>
      </c>
      <c r="AC15" s="38">
        <v>50</v>
      </c>
      <c r="AD15" s="44">
        <v>0</v>
      </c>
    </row>
    <row r="16" spans="1:30" ht="20" customHeight="1" x14ac:dyDescent="0.25">
      <c r="A16" s="78" t="s">
        <v>40</v>
      </c>
      <c r="B16" s="45">
        <v>0.11568974541890772</v>
      </c>
      <c r="C16" s="39">
        <v>3.6066575945770257E-2</v>
      </c>
      <c r="D16" s="39">
        <v>3.7560362658601035E-2</v>
      </c>
      <c r="E16" s="39">
        <v>6.873874183158285E-2</v>
      </c>
      <c r="F16" s="39">
        <v>5.0394171493630679E-2</v>
      </c>
      <c r="G16" s="39">
        <v>9.0925387519222717E-2</v>
      </c>
      <c r="H16" s="52">
        <v>2.6671076370949121E-2</v>
      </c>
      <c r="I16" s="39">
        <v>5.9095418350359676E-2</v>
      </c>
      <c r="J16" s="39">
        <v>8.5854920897517881E-2</v>
      </c>
      <c r="K16" s="39">
        <v>5.1529640993734083E-2</v>
      </c>
      <c r="L16" s="39">
        <v>5.7110261609147964E-2</v>
      </c>
      <c r="M16" s="52">
        <v>3.98571318695937E-2</v>
      </c>
      <c r="N16" s="39">
        <v>5.6048296910618835E-2</v>
      </c>
      <c r="O16" s="39">
        <v>8.0752967954830501E-2</v>
      </c>
      <c r="P16" s="52">
        <v>6.0946355688897266E-2</v>
      </c>
      <c r="Q16" s="39">
        <v>5.7178700008778068E-2</v>
      </c>
      <c r="R16" s="52">
        <v>7.2654696326225329E-2</v>
      </c>
      <c r="S16" s="39">
        <v>0.15435297476037982</v>
      </c>
      <c r="T16" s="52">
        <v>0.18233279074265846</v>
      </c>
      <c r="U16" s="39">
        <v>0.12224816702019568</v>
      </c>
      <c r="V16" s="39">
        <v>7.5824003505350485E-2</v>
      </c>
      <c r="W16" s="39">
        <v>7.3640571315525261E-2</v>
      </c>
      <c r="X16" s="52">
        <v>0.12444558953529217</v>
      </c>
      <c r="Y16" s="39">
        <v>0.11082434126936931</v>
      </c>
      <c r="Z16" s="39">
        <v>8.8966056127809723E-2</v>
      </c>
      <c r="AA16" s="39">
        <v>0.11264304537708977</v>
      </c>
      <c r="AB16" s="39">
        <v>0.16449462926275271</v>
      </c>
      <c r="AC16" s="39">
        <v>0.1264768900375475</v>
      </c>
      <c r="AD16" s="45">
        <v>0</v>
      </c>
    </row>
    <row r="17" spans="1:30" ht="20" customHeight="1" x14ac:dyDescent="0.25">
      <c r="A17" s="78"/>
      <c r="B17" s="46">
        <v>233</v>
      </c>
      <c r="C17" s="40">
        <v>10</v>
      </c>
      <c r="D17" s="40">
        <v>11</v>
      </c>
      <c r="E17" s="40">
        <v>12</v>
      </c>
      <c r="F17" s="40">
        <v>20</v>
      </c>
      <c r="G17" s="40">
        <v>19</v>
      </c>
      <c r="H17" s="53">
        <v>9</v>
      </c>
      <c r="I17" s="40">
        <v>29</v>
      </c>
      <c r="J17" s="40">
        <v>15</v>
      </c>
      <c r="K17" s="40">
        <v>11</v>
      </c>
      <c r="L17" s="40">
        <v>6</v>
      </c>
      <c r="M17" s="53">
        <v>23</v>
      </c>
      <c r="N17" s="40">
        <v>23</v>
      </c>
      <c r="O17" s="40">
        <v>12</v>
      </c>
      <c r="P17" s="53">
        <v>42</v>
      </c>
      <c r="Q17" s="40">
        <v>40</v>
      </c>
      <c r="R17" s="53">
        <v>70</v>
      </c>
      <c r="S17" s="40">
        <v>159</v>
      </c>
      <c r="T17" s="53">
        <v>101</v>
      </c>
      <c r="U17" s="40">
        <v>59</v>
      </c>
      <c r="V17" s="40">
        <v>38</v>
      </c>
      <c r="W17" s="40">
        <v>35</v>
      </c>
      <c r="X17" s="53">
        <v>60</v>
      </c>
      <c r="Y17" s="40">
        <v>37</v>
      </c>
      <c r="Z17" s="40">
        <v>24</v>
      </c>
      <c r="AA17" s="40">
        <v>74</v>
      </c>
      <c r="AB17" s="40">
        <v>16</v>
      </c>
      <c r="AC17" s="40">
        <v>22</v>
      </c>
      <c r="AD17" s="46">
        <v>0</v>
      </c>
    </row>
    <row r="18" spans="1:30" ht="20" customHeight="1" x14ac:dyDescent="0.25">
      <c r="A18" s="79" t="s">
        <v>55</v>
      </c>
      <c r="B18" s="47">
        <v>0.28260740526287914</v>
      </c>
      <c r="C18" s="41">
        <v>0.73187217848589714</v>
      </c>
      <c r="D18" s="41">
        <v>0.23364029438300585</v>
      </c>
      <c r="E18" s="41">
        <v>0.16291155117198475</v>
      </c>
      <c r="F18" s="41">
        <v>0.35997127761846331</v>
      </c>
      <c r="G18" s="41">
        <v>6.9428181144379403E-2</v>
      </c>
      <c r="H18" s="54">
        <v>0.66725202591659272</v>
      </c>
      <c r="I18" s="41">
        <v>0.21504033710167808</v>
      </c>
      <c r="J18" s="41">
        <v>0.25336975935533634</v>
      </c>
      <c r="K18" s="41">
        <v>0.42092161203075334</v>
      </c>
      <c r="L18" s="41">
        <v>0.15452639473673169</v>
      </c>
      <c r="M18" s="54">
        <v>0.57490838419710844</v>
      </c>
      <c r="N18" s="41">
        <v>0.16238913828666907</v>
      </c>
      <c r="O18" s="41">
        <v>0.14801235736294993</v>
      </c>
      <c r="P18" s="54">
        <v>0.23074770000645889</v>
      </c>
      <c r="Q18" s="41">
        <v>0.43326805311240085</v>
      </c>
      <c r="R18" s="54">
        <v>0.27095362864002664</v>
      </c>
      <c r="S18" s="41">
        <v>0.29500541856763562</v>
      </c>
      <c r="T18" s="54">
        <v>0.23358309862420815</v>
      </c>
      <c r="U18" s="41">
        <v>0.25742594435147609</v>
      </c>
      <c r="V18" s="41">
        <v>0.26488242239339466</v>
      </c>
      <c r="W18" s="41">
        <v>0.3834494524303515</v>
      </c>
      <c r="X18" s="54">
        <v>0.26569597908689851</v>
      </c>
      <c r="Y18" s="41">
        <v>0.30781900324411909</v>
      </c>
      <c r="Z18" s="41">
        <v>0.31868901565162622</v>
      </c>
      <c r="AA18" s="41">
        <v>0.30303576811110194</v>
      </c>
      <c r="AB18" s="41">
        <v>0.23520782361363157</v>
      </c>
      <c r="AC18" s="41">
        <v>0.17299270334952563</v>
      </c>
      <c r="AD18" s="47">
        <v>0</v>
      </c>
    </row>
    <row r="19" spans="1:30" ht="20" customHeight="1" x14ac:dyDescent="0.25">
      <c r="A19" s="79"/>
      <c r="B19" s="44">
        <v>568</v>
      </c>
      <c r="C19" s="38">
        <v>212</v>
      </c>
      <c r="D19" s="38">
        <v>70</v>
      </c>
      <c r="E19" s="38">
        <v>28</v>
      </c>
      <c r="F19" s="38">
        <v>142</v>
      </c>
      <c r="G19" s="38">
        <v>15</v>
      </c>
      <c r="H19" s="51">
        <v>227</v>
      </c>
      <c r="I19" s="38">
        <v>104</v>
      </c>
      <c r="J19" s="38">
        <v>44</v>
      </c>
      <c r="K19" s="38">
        <v>86</v>
      </c>
      <c r="L19" s="38">
        <v>15</v>
      </c>
      <c r="M19" s="51">
        <v>336</v>
      </c>
      <c r="N19" s="38">
        <v>67</v>
      </c>
      <c r="O19" s="38">
        <v>21</v>
      </c>
      <c r="P19" s="51">
        <v>159</v>
      </c>
      <c r="Q19" s="38">
        <v>305</v>
      </c>
      <c r="R19" s="51">
        <v>262</v>
      </c>
      <c r="S19" s="38">
        <v>304</v>
      </c>
      <c r="T19" s="51">
        <v>129</v>
      </c>
      <c r="U19" s="38">
        <v>125</v>
      </c>
      <c r="V19" s="38">
        <v>132</v>
      </c>
      <c r="W19" s="38">
        <v>183</v>
      </c>
      <c r="X19" s="51">
        <v>128</v>
      </c>
      <c r="Y19" s="38">
        <v>102</v>
      </c>
      <c r="Z19" s="38">
        <v>86</v>
      </c>
      <c r="AA19" s="38">
        <v>200</v>
      </c>
      <c r="AB19" s="38">
        <v>23</v>
      </c>
      <c r="AC19" s="38">
        <v>30</v>
      </c>
      <c r="AD19" s="44">
        <v>0</v>
      </c>
    </row>
    <row r="20" spans="1:30" ht="20" customHeight="1" x14ac:dyDescent="0.25">
      <c r="A20" s="78" t="s">
        <v>56</v>
      </c>
      <c r="B20" s="45">
        <v>0.34391564123604357</v>
      </c>
      <c r="C20" s="39">
        <v>6.6831105997556678E-2</v>
      </c>
      <c r="D20" s="39">
        <v>0.48617312742370622</v>
      </c>
      <c r="E20" s="39">
        <v>0.52570703162641341</v>
      </c>
      <c r="F20" s="39">
        <v>0.23961550456427416</v>
      </c>
      <c r="G20" s="39">
        <v>0.58997701858272222</v>
      </c>
      <c r="H20" s="52">
        <v>0.11058316411979324</v>
      </c>
      <c r="I20" s="39">
        <v>0.49907393873158962</v>
      </c>
      <c r="J20" s="39">
        <v>0.43392913435483621</v>
      </c>
      <c r="K20" s="39">
        <v>0.21800789935084183</v>
      </c>
      <c r="L20" s="39">
        <v>0.53235726863958865</v>
      </c>
      <c r="M20" s="52">
        <v>0.13925618500577161</v>
      </c>
      <c r="N20" s="39">
        <v>0.55598969331256198</v>
      </c>
      <c r="O20" s="39">
        <v>0.53393773828953339</v>
      </c>
      <c r="P20" s="52">
        <v>0.47123463627223083</v>
      </c>
      <c r="Q20" s="39">
        <v>0.26467576806705284</v>
      </c>
      <c r="R20" s="52">
        <v>0.37375047352036228</v>
      </c>
      <c r="S20" s="39">
        <v>0.31488291879199598</v>
      </c>
      <c r="T20" s="52">
        <v>0.31750780004739704</v>
      </c>
      <c r="U20" s="39">
        <v>0.38539318154774416</v>
      </c>
      <c r="V20" s="39">
        <v>0.41721977902833152</v>
      </c>
      <c r="W20" s="39">
        <v>0.2556194652605589</v>
      </c>
      <c r="X20" s="52">
        <v>0.35074320921567859</v>
      </c>
      <c r="Y20" s="39">
        <v>0.31296187624178479</v>
      </c>
      <c r="Z20" s="39">
        <v>0.31067683431196186</v>
      </c>
      <c r="AA20" s="39">
        <v>0.34193606394445475</v>
      </c>
      <c r="AB20" s="39">
        <v>0.3869390545940759</v>
      </c>
      <c r="AC20" s="39">
        <v>0.42009685254565204</v>
      </c>
      <c r="AD20" s="45">
        <v>0</v>
      </c>
    </row>
    <row r="21" spans="1:30" ht="20" customHeight="1" x14ac:dyDescent="0.25">
      <c r="A21" s="80"/>
      <c r="B21" s="48">
        <v>692</v>
      </c>
      <c r="C21" s="42">
        <v>19</v>
      </c>
      <c r="D21" s="42">
        <v>146</v>
      </c>
      <c r="E21" s="42">
        <v>91</v>
      </c>
      <c r="F21" s="42">
        <v>94</v>
      </c>
      <c r="G21" s="42">
        <v>123</v>
      </c>
      <c r="H21" s="57">
        <v>38</v>
      </c>
      <c r="I21" s="42">
        <v>241</v>
      </c>
      <c r="J21" s="42">
        <v>76</v>
      </c>
      <c r="K21" s="42">
        <v>45</v>
      </c>
      <c r="L21" s="42">
        <v>51</v>
      </c>
      <c r="M21" s="57">
        <v>81</v>
      </c>
      <c r="N21" s="42">
        <v>230</v>
      </c>
      <c r="O21" s="42">
        <v>77</v>
      </c>
      <c r="P21" s="57">
        <v>325</v>
      </c>
      <c r="Q21" s="42">
        <v>186</v>
      </c>
      <c r="R21" s="57">
        <v>361</v>
      </c>
      <c r="S21" s="42">
        <v>325</v>
      </c>
      <c r="T21" s="57">
        <v>175</v>
      </c>
      <c r="U21" s="42">
        <v>187</v>
      </c>
      <c r="V21" s="42">
        <v>208</v>
      </c>
      <c r="W21" s="42">
        <v>122</v>
      </c>
      <c r="X21" s="57">
        <v>169</v>
      </c>
      <c r="Y21" s="42">
        <v>104</v>
      </c>
      <c r="Z21" s="42">
        <v>83</v>
      </c>
      <c r="AA21" s="42">
        <v>225</v>
      </c>
      <c r="AB21" s="42">
        <v>38</v>
      </c>
      <c r="AC21" s="42">
        <v>72</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6" display="Return to index" xr:uid="{EEC897B8-8E93-4353-B9A5-5606D67BDD19}"/>
  </hyperlinks>
  <pageMargins left="0.7" right="0.7" top="0.75" bottom="0.75" header="0.3" footer="0.3"/>
  <headerFooter alignWithMargins="0"/>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59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5.2213421907237961E-2</v>
      </c>
      <c r="C6" s="37">
        <v>2.5109171542775952E-2</v>
      </c>
      <c r="D6" s="37">
        <v>6.8132817410670898E-2</v>
      </c>
      <c r="E6" s="37">
        <v>0.28815678064709849</v>
      </c>
      <c r="F6" s="37">
        <v>3.0300924441694591E-2</v>
      </c>
      <c r="G6" s="37">
        <v>3.2309670103223838E-2</v>
      </c>
      <c r="H6" s="50">
        <v>3.2602043309352E-2</v>
      </c>
      <c r="I6" s="37">
        <v>6.7553591151201686E-2</v>
      </c>
      <c r="J6" s="37">
        <v>0.21288200161057524</v>
      </c>
      <c r="K6" s="37">
        <v>2.9227906811218844E-2</v>
      </c>
      <c r="L6" s="37">
        <v>5.8914608403296126E-2</v>
      </c>
      <c r="M6" s="50">
        <v>3.7703891567922435E-2</v>
      </c>
      <c r="N6" s="37">
        <v>7.0496729021645693E-2</v>
      </c>
      <c r="O6" s="37">
        <v>0.19824607299697597</v>
      </c>
      <c r="P6" s="50">
        <v>9.4376467254313548E-2</v>
      </c>
      <c r="Q6" s="37">
        <v>3.121533605182986E-2</v>
      </c>
      <c r="R6" s="50">
        <v>5.3223475113897994E-2</v>
      </c>
      <c r="S6" s="37">
        <v>5.1927977505877812E-2</v>
      </c>
      <c r="T6" s="50">
        <v>6.4534025579536303E-2</v>
      </c>
      <c r="U6" s="37">
        <v>3.4712981732450229E-2</v>
      </c>
      <c r="V6" s="37">
        <v>4.1360406720555583E-2</v>
      </c>
      <c r="W6" s="37">
        <v>6.710537697870142E-2</v>
      </c>
      <c r="X6" s="50">
        <v>5.4746595514932973E-2</v>
      </c>
      <c r="Y6" s="37">
        <v>3.6323626310456707E-2</v>
      </c>
      <c r="Z6" s="37">
        <v>3.3219138090750985E-2</v>
      </c>
      <c r="AA6" s="37">
        <v>6.6700074534700352E-2</v>
      </c>
      <c r="AB6" s="37">
        <v>7.7134192146288777E-2</v>
      </c>
      <c r="AC6" s="37">
        <v>3.5885357828064145E-2</v>
      </c>
      <c r="AD6" s="43">
        <v>0</v>
      </c>
    </row>
    <row r="7" spans="1:30" ht="20" customHeight="1" x14ac:dyDescent="0.25">
      <c r="A7" s="79"/>
      <c r="B7" s="44">
        <v>105</v>
      </c>
      <c r="C7" s="38">
        <v>7</v>
      </c>
      <c r="D7" s="38">
        <v>20</v>
      </c>
      <c r="E7" s="38">
        <v>50</v>
      </c>
      <c r="F7" s="38">
        <v>12</v>
      </c>
      <c r="G7" s="38">
        <v>7</v>
      </c>
      <c r="H7" s="51">
        <v>11</v>
      </c>
      <c r="I7" s="38">
        <v>33</v>
      </c>
      <c r="J7" s="38">
        <v>37</v>
      </c>
      <c r="K7" s="38">
        <v>6</v>
      </c>
      <c r="L7" s="38">
        <v>6</v>
      </c>
      <c r="M7" s="51">
        <v>22</v>
      </c>
      <c r="N7" s="38">
        <v>29</v>
      </c>
      <c r="O7" s="38">
        <v>29</v>
      </c>
      <c r="P7" s="51">
        <v>65</v>
      </c>
      <c r="Q7" s="38">
        <v>22</v>
      </c>
      <c r="R7" s="51">
        <v>51</v>
      </c>
      <c r="S7" s="38">
        <v>54</v>
      </c>
      <c r="T7" s="51">
        <v>36</v>
      </c>
      <c r="U7" s="38">
        <v>17</v>
      </c>
      <c r="V7" s="38">
        <v>21</v>
      </c>
      <c r="W7" s="38">
        <v>32</v>
      </c>
      <c r="X7" s="51">
        <v>26</v>
      </c>
      <c r="Y7" s="38">
        <v>12</v>
      </c>
      <c r="Z7" s="38">
        <v>9</v>
      </c>
      <c r="AA7" s="38">
        <v>44</v>
      </c>
      <c r="AB7" s="38">
        <v>7</v>
      </c>
      <c r="AC7" s="38">
        <v>6</v>
      </c>
      <c r="AD7" s="44">
        <v>0</v>
      </c>
    </row>
    <row r="8" spans="1:30" ht="20" customHeight="1" x14ac:dyDescent="0.25">
      <c r="A8" s="78" t="s">
        <v>51</v>
      </c>
      <c r="B8" s="45">
        <v>0.16325120480392763</v>
      </c>
      <c r="C8" s="39">
        <v>0.13589099899105914</v>
      </c>
      <c r="D8" s="39">
        <v>0.27025681500311205</v>
      </c>
      <c r="E8" s="39">
        <v>0.40646242923424103</v>
      </c>
      <c r="F8" s="39">
        <v>7.867585716332362E-2</v>
      </c>
      <c r="G8" s="39">
        <v>0.17838322336082957</v>
      </c>
      <c r="H8" s="52">
        <v>0.11274965053834167</v>
      </c>
      <c r="I8" s="39">
        <v>0.24256348994079852</v>
      </c>
      <c r="J8" s="39">
        <v>0.39269635085891891</v>
      </c>
      <c r="K8" s="39">
        <v>6.3603683876686551E-2</v>
      </c>
      <c r="L8" s="39">
        <v>0.15121014409870223</v>
      </c>
      <c r="M8" s="52">
        <v>0.12133700208508526</v>
      </c>
      <c r="N8" s="39">
        <v>0.24062280004462608</v>
      </c>
      <c r="O8" s="39">
        <v>0.38706120272958378</v>
      </c>
      <c r="P8" s="52">
        <v>0.2561131019855844</v>
      </c>
      <c r="Q8" s="39">
        <v>0.10282480903480035</v>
      </c>
      <c r="R8" s="52">
        <v>0.16873913571424215</v>
      </c>
      <c r="S8" s="39">
        <v>0.15928056132122934</v>
      </c>
      <c r="T8" s="52">
        <v>0.16902272071679453</v>
      </c>
      <c r="U8" s="39">
        <v>0.18449241491065749</v>
      </c>
      <c r="V8" s="39">
        <v>0.19548294055309792</v>
      </c>
      <c r="W8" s="39">
        <v>0.10126833722700536</v>
      </c>
      <c r="X8" s="52">
        <v>0.14066506746349031</v>
      </c>
      <c r="Y8" s="39">
        <v>0.15447729296214618</v>
      </c>
      <c r="Z8" s="39">
        <v>0.20358689590220877</v>
      </c>
      <c r="AA8" s="39">
        <v>0.17752438941988938</v>
      </c>
      <c r="AB8" s="39">
        <v>7.7232876956834437E-2</v>
      </c>
      <c r="AC8" s="39">
        <v>0.17435068777760965</v>
      </c>
      <c r="AD8" s="45">
        <v>0</v>
      </c>
    </row>
    <row r="9" spans="1:30" ht="20" customHeight="1" x14ac:dyDescent="0.25">
      <c r="A9" s="78"/>
      <c r="B9" s="46">
        <v>328</v>
      </c>
      <c r="C9" s="40">
        <v>39</v>
      </c>
      <c r="D9" s="40">
        <v>81</v>
      </c>
      <c r="E9" s="40">
        <v>70</v>
      </c>
      <c r="F9" s="40">
        <v>31</v>
      </c>
      <c r="G9" s="40">
        <v>37</v>
      </c>
      <c r="H9" s="53">
        <v>38</v>
      </c>
      <c r="I9" s="40">
        <v>117</v>
      </c>
      <c r="J9" s="40">
        <v>69</v>
      </c>
      <c r="K9" s="40">
        <v>13</v>
      </c>
      <c r="L9" s="40">
        <v>15</v>
      </c>
      <c r="M9" s="53">
        <v>71</v>
      </c>
      <c r="N9" s="40">
        <v>99</v>
      </c>
      <c r="O9" s="40">
        <v>56</v>
      </c>
      <c r="P9" s="53">
        <v>177</v>
      </c>
      <c r="Q9" s="40">
        <v>72</v>
      </c>
      <c r="R9" s="53">
        <v>163</v>
      </c>
      <c r="S9" s="40">
        <v>164</v>
      </c>
      <c r="T9" s="53">
        <v>93</v>
      </c>
      <c r="U9" s="40">
        <v>89</v>
      </c>
      <c r="V9" s="40">
        <v>97</v>
      </c>
      <c r="W9" s="40">
        <v>48</v>
      </c>
      <c r="X9" s="53">
        <v>68</v>
      </c>
      <c r="Y9" s="40">
        <v>51</v>
      </c>
      <c r="Z9" s="40">
        <v>55</v>
      </c>
      <c r="AA9" s="40">
        <v>117</v>
      </c>
      <c r="AB9" s="40">
        <v>8</v>
      </c>
      <c r="AC9" s="40">
        <v>30</v>
      </c>
      <c r="AD9" s="46">
        <v>0</v>
      </c>
    </row>
    <row r="10" spans="1:30" ht="20" customHeight="1" x14ac:dyDescent="0.25">
      <c r="A10" s="79" t="s">
        <v>52</v>
      </c>
      <c r="B10" s="47">
        <v>0.35600774279958336</v>
      </c>
      <c r="C10" s="41">
        <v>0.40593194768817276</v>
      </c>
      <c r="D10" s="41">
        <v>0.40409507631853514</v>
      </c>
      <c r="E10" s="41">
        <v>0.19989401929489919</v>
      </c>
      <c r="F10" s="41">
        <v>0.30122188221875851</v>
      </c>
      <c r="G10" s="41">
        <v>0.47036513074168718</v>
      </c>
      <c r="H10" s="54">
        <v>0.37934582013911444</v>
      </c>
      <c r="I10" s="41">
        <v>0.37884856285645369</v>
      </c>
      <c r="J10" s="41">
        <v>0.26539928164640453</v>
      </c>
      <c r="K10" s="41">
        <v>0.30854830804889366</v>
      </c>
      <c r="L10" s="41">
        <v>0.50614535037018149</v>
      </c>
      <c r="M10" s="54">
        <v>0.36601751147695993</v>
      </c>
      <c r="N10" s="41">
        <v>0.35510303056171699</v>
      </c>
      <c r="O10" s="41">
        <v>0.26325605844516858</v>
      </c>
      <c r="P10" s="54">
        <v>0.36460769088756229</v>
      </c>
      <c r="Q10" s="41">
        <v>0.33792711930684582</v>
      </c>
      <c r="R10" s="54">
        <v>0.35291381423221518</v>
      </c>
      <c r="S10" s="41">
        <v>0.3596510621189109</v>
      </c>
      <c r="T10" s="54">
        <v>0.34209213918920434</v>
      </c>
      <c r="U10" s="41">
        <v>0.31690059725147085</v>
      </c>
      <c r="V10" s="41">
        <v>0.3507449432616262</v>
      </c>
      <c r="W10" s="41">
        <v>0.41736248833064549</v>
      </c>
      <c r="X10" s="54">
        <v>0.36298283090111705</v>
      </c>
      <c r="Y10" s="41">
        <v>0.34510458993814197</v>
      </c>
      <c r="Z10" s="41">
        <v>0.35378376092603936</v>
      </c>
      <c r="AA10" s="41">
        <v>0.36652876856092381</v>
      </c>
      <c r="AB10" s="41">
        <v>0.36233508933219233</v>
      </c>
      <c r="AC10" s="41">
        <v>0.31704127560350215</v>
      </c>
      <c r="AD10" s="47">
        <v>0</v>
      </c>
    </row>
    <row r="11" spans="1:30" ht="20" customHeight="1" x14ac:dyDescent="0.25">
      <c r="A11" s="79"/>
      <c r="B11" s="44">
        <v>716</v>
      </c>
      <c r="C11" s="38">
        <v>118</v>
      </c>
      <c r="D11" s="38">
        <v>122</v>
      </c>
      <c r="E11" s="38">
        <v>35</v>
      </c>
      <c r="F11" s="38">
        <v>119</v>
      </c>
      <c r="G11" s="38">
        <v>98</v>
      </c>
      <c r="H11" s="51">
        <v>129</v>
      </c>
      <c r="I11" s="38">
        <v>183</v>
      </c>
      <c r="J11" s="38">
        <v>46</v>
      </c>
      <c r="K11" s="38">
        <v>63</v>
      </c>
      <c r="L11" s="38">
        <v>49</v>
      </c>
      <c r="M11" s="51">
        <v>214</v>
      </c>
      <c r="N11" s="38">
        <v>147</v>
      </c>
      <c r="O11" s="38">
        <v>38</v>
      </c>
      <c r="P11" s="51">
        <v>252</v>
      </c>
      <c r="Q11" s="38">
        <v>238</v>
      </c>
      <c r="R11" s="51">
        <v>341</v>
      </c>
      <c r="S11" s="38">
        <v>371</v>
      </c>
      <c r="T11" s="51">
        <v>189</v>
      </c>
      <c r="U11" s="38">
        <v>154</v>
      </c>
      <c r="V11" s="38">
        <v>175</v>
      </c>
      <c r="W11" s="38">
        <v>199</v>
      </c>
      <c r="X11" s="51">
        <v>175</v>
      </c>
      <c r="Y11" s="38">
        <v>115</v>
      </c>
      <c r="Z11" s="38">
        <v>95</v>
      </c>
      <c r="AA11" s="38">
        <v>242</v>
      </c>
      <c r="AB11" s="38">
        <v>35</v>
      </c>
      <c r="AC11" s="38">
        <v>54</v>
      </c>
      <c r="AD11" s="44">
        <v>0</v>
      </c>
    </row>
    <row r="12" spans="1:30" ht="20" customHeight="1" x14ac:dyDescent="0.25">
      <c r="A12" s="78" t="s">
        <v>53</v>
      </c>
      <c r="B12" s="45">
        <v>0.11466447669936702</v>
      </c>
      <c r="C12" s="39">
        <v>0.15572731605497139</v>
      </c>
      <c r="D12" s="39">
        <v>0.10283034952691369</v>
      </c>
      <c r="E12" s="39">
        <v>4.6420476076817881E-2</v>
      </c>
      <c r="F12" s="39">
        <v>0.14428853942596173</v>
      </c>
      <c r="G12" s="39">
        <v>7.3692448413639977E-2</v>
      </c>
      <c r="H12" s="52">
        <v>0.17516861595201419</v>
      </c>
      <c r="I12" s="39">
        <v>9.2034815217865079E-2</v>
      </c>
      <c r="J12" s="39">
        <v>5.9463216232535705E-2</v>
      </c>
      <c r="K12" s="39">
        <v>0.13291065084112152</v>
      </c>
      <c r="L12" s="39">
        <v>0.1232953374904367</v>
      </c>
      <c r="M12" s="52">
        <v>0.14893704514238665</v>
      </c>
      <c r="N12" s="39">
        <v>0.11207833434088227</v>
      </c>
      <c r="O12" s="39">
        <v>5.1896878269560937E-2</v>
      </c>
      <c r="P12" s="52">
        <v>9.9294802452994033E-2</v>
      </c>
      <c r="Q12" s="39">
        <v>0.14668361419220147</v>
      </c>
      <c r="R12" s="52">
        <v>0.13553972427873698</v>
      </c>
      <c r="S12" s="39">
        <v>9.4772463490354633E-2</v>
      </c>
      <c r="T12" s="52">
        <v>0.10690329772883185</v>
      </c>
      <c r="U12" s="39">
        <v>0.12489328196880826</v>
      </c>
      <c r="V12" s="39">
        <v>0.13661360501211894</v>
      </c>
      <c r="W12" s="39">
        <v>9.0284370589862523E-2</v>
      </c>
      <c r="X12" s="52">
        <v>0.11022540206950505</v>
      </c>
      <c r="Y12" s="39">
        <v>0.12757863120494917</v>
      </c>
      <c r="Z12" s="39">
        <v>0.13909117386773459</v>
      </c>
      <c r="AA12" s="39">
        <v>0.10054008087042857</v>
      </c>
      <c r="AB12" s="39">
        <v>0.14124125938193222</v>
      </c>
      <c r="AC12" s="39">
        <v>0.10305304892172737</v>
      </c>
      <c r="AD12" s="45">
        <v>0</v>
      </c>
    </row>
    <row r="13" spans="1:30" ht="20" customHeight="1" x14ac:dyDescent="0.25">
      <c r="A13" s="78"/>
      <c r="B13" s="46">
        <v>231</v>
      </c>
      <c r="C13" s="40">
        <v>45</v>
      </c>
      <c r="D13" s="40">
        <v>31</v>
      </c>
      <c r="E13" s="40">
        <v>8</v>
      </c>
      <c r="F13" s="40">
        <v>57</v>
      </c>
      <c r="G13" s="40">
        <v>15</v>
      </c>
      <c r="H13" s="53">
        <v>60</v>
      </c>
      <c r="I13" s="40">
        <v>44</v>
      </c>
      <c r="J13" s="40">
        <v>10</v>
      </c>
      <c r="K13" s="40">
        <v>27</v>
      </c>
      <c r="L13" s="40">
        <v>12</v>
      </c>
      <c r="M13" s="53">
        <v>87</v>
      </c>
      <c r="N13" s="40">
        <v>46</v>
      </c>
      <c r="O13" s="40">
        <v>7</v>
      </c>
      <c r="P13" s="53">
        <v>69</v>
      </c>
      <c r="Q13" s="40">
        <v>103</v>
      </c>
      <c r="R13" s="53">
        <v>131</v>
      </c>
      <c r="S13" s="40">
        <v>98</v>
      </c>
      <c r="T13" s="53">
        <v>59</v>
      </c>
      <c r="U13" s="40">
        <v>61</v>
      </c>
      <c r="V13" s="40">
        <v>68</v>
      </c>
      <c r="W13" s="40">
        <v>43</v>
      </c>
      <c r="X13" s="53">
        <v>53</v>
      </c>
      <c r="Y13" s="40">
        <v>42</v>
      </c>
      <c r="Z13" s="40">
        <v>37</v>
      </c>
      <c r="AA13" s="40">
        <v>66</v>
      </c>
      <c r="AB13" s="40">
        <v>14</v>
      </c>
      <c r="AC13" s="40">
        <v>18</v>
      </c>
      <c r="AD13" s="46">
        <v>0</v>
      </c>
    </row>
    <row r="14" spans="1:30" ht="20" customHeight="1" x14ac:dyDescent="0.25">
      <c r="A14" s="79" t="s">
        <v>54</v>
      </c>
      <c r="B14" s="47">
        <v>0.15370875009951096</v>
      </c>
      <c r="C14" s="41">
        <v>0.17556273640946757</v>
      </c>
      <c r="D14" s="41">
        <v>6.5347113484553312E-2</v>
      </c>
      <c r="E14" s="41">
        <v>1.1358192548255685E-2</v>
      </c>
      <c r="F14" s="41">
        <v>0.33230935136034367</v>
      </c>
      <c r="G14" s="41">
        <v>0.10440937996771932</v>
      </c>
      <c r="H14" s="54">
        <v>0.2037993857040748</v>
      </c>
      <c r="I14" s="41">
        <v>8.5332615697544453E-2</v>
      </c>
      <c r="J14" s="41">
        <v>2.7538689956815805E-2</v>
      </c>
      <c r="K14" s="41">
        <v>0.35732040186134378</v>
      </c>
      <c r="L14" s="41">
        <v>8.3709630628233264E-2</v>
      </c>
      <c r="M14" s="54">
        <v>0.22076855351940206</v>
      </c>
      <c r="N14" s="41">
        <v>0.11577531644237682</v>
      </c>
      <c r="O14" s="41">
        <v>2.970808620704506E-2</v>
      </c>
      <c r="P14" s="54">
        <v>8.8151684140588729E-2</v>
      </c>
      <c r="Q14" s="41">
        <v>0.250596381927572</v>
      </c>
      <c r="R14" s="54">
        <v>0.17610183145727859</v>
      </c>
      <c r="S14" s="41">
        <v>0.13181053851594846</v>
      </c>
      <c r="T14" s="54">
        <v>0.11939501991292227</v>
      </c>
      <c r="U14" s="41">
        <v>0.15340672630318561</v>
      </c>
      <c r="V14" s="41">
        <v>0.15953847740450958</v>
      </c>
      <c r="W14" s="41">
        <v>0.18760641158239558</v>
      </c>
      <c r="X14" s="54">
        <v>0.15253932622207969</v>
      </c>
      <c r="Y14" s="41">
        <v>0.16362543466462076</v>
      </c>
      <c r="Z14" s="41">
        <v>0.12916885417301296</v>
      </c>
      <c r="AA14" s="41">
        <v>0.15516035373313394</v>
      </c>
      <c r="AB14" s="41">
        <v>0.12176906512971715</v>
      </c>
      <c r="AC14" s="41">
        <v>0.18869828485966333</v>
      </c>
      <c r="AD14" s="47">
        <v>0</v>
      </c>
    </row>
    <row r="15" spans="1:30" ht="20" customHeight="1" x14ac:dyDescent="0.25">
      <c r="A15" s="79"/>
      <c r="B15" s="44">
        <v>309</v>
      </c>
      <c r="C15" s="38">
        <v>51</v>
      </c>
      <c r="D15" s="38">
        <v>20</v>
      </c>
      <c r="E15" s="38">
        <v>2</v>
      </c>
      <c r="F15" s="38">
        <v>131</v>
      </c>
      <c r="G15" s="38">
        <v>22</v>
      </c>
      <c r="H15" s="51">
        <v>69</v>
      </c>
      <c r="I15" s="38">
        <v>41</v>
      </c>
      <c r="J15" s="38">
        <v>5</v>
      </c>
      <c r="K15" s="38">
        <v>73</v>
      </c>
      <c r="L15" s="38">
        <v>8</v>
      </c>
      <c r="M15" s="51">
        <v>129</v>
      </c>
      <c r="N15" s="38">
        <v>48</v>
      </c>
      <c r="O15" s="38">
        <v>4</v>
      </c>
      <c r="P15" s="51">
        <v>61</v>
      </c>
      <c r="Q15" s="38">
        <v>177</v>
      </c>
      <c r="R15" s="51">
        <v>170</v>
      </c>
      <c r="S15" s="38">
        <v>136</v>
      </c>
      <c r="T15" s="51">
        <v>66</v>
      </c>
      <c r="U15" s="38">
        <v>74</v>
      </c>
      <c r="V15" s="38">
        <v>80</v>
      </c>
      <c r="W15" s="38">
        <v>89</v>
      </c>
      <c r="X15" s="51">
        <v>73</v>
      </c>
      <c r="Y15" s="38">
        <v>54</v>
      </c>
      <c r="Z15" s="38">
        <v>35</v>
      </c>
      <c r="AA15" s="38">
        <v>102</v>
      </c>
      <c r="AB15" s="38">
        <v>12</v>
      </c>
      <c r="AC15" s="38">
        <v>32</v>
      </c>
      <c r="AD15" s="44">
        <v>0</v>
      </c>
    </row>
    <row r="16" spans="1:30" ht="20" customHeight="1" x14ac:dyDescent="0.25">
      <c r="A16" s="78" t="s">
        <v>40</v>
      </c>
      <c r="B16" s="45">
        <v>0.16015440369037506</v>
      </c>
      <c r="C16" s="39">
        <v>0.101777829313553</v>
      </c>
      <c r="D16" s="39">
        <v>8.9337828256214113E-2</v>
      </c>
      <c r="E16" s="39">
        <v>4.7708102198687243E-2</v>
      </c>
      <c r="F16" s="39">
        <v>0.11320344538991628</v>
      </c>
      <c r="G16" s="39">
        <v>0.1408401474129006</v>
      </c>
      <c r="H16" s="52">
        <v>9.6334484357102998E-2</v>
      </c>
      <c r="I16" s="39">
        <v>0.13366692513613632</v>
      </c>
      <c r="J16" s="39">
        <v>4.2020459694749601E-2</v>
      </c>
      <c r="K16" s="39">
        <v>0.10838904856073495</v>
      </c>
      <c r="L16" s="39">
        <v>7.6724929009149845E-2</v>
      </c>
      <c r="M16" s="52">
        <v>0.1052359962082443</v>
      </c>
      <c r="N16" s="39">
        <v>0.10592378958875165</v>
      </c>
      <c r="O16" s="39">
        <v>6.983170135166597E-2</v>
      </c>
      <c r="P16" s="52">
        <v>9.7456253278957572E-2</v>
      </c>
      <c r="Q16" s="39">
        <v>0.13075273948675117</v>
      </c>
      <c r="R16" s="52">
        <v>0.11348201920362885</v>
      </c>
      <c r="S16" s="39">
        <v>0.2025573970476795</v>
      </c>
      <c r="T16" s="52">
        <v>0.19805279687271074</v>
      </c>
      <c r="U16" s="39">
        <v>0.18559399783342637</v>
      </c>
      <c r="V16" s="39">
        <v>0.11625962704809173</v>
      </c>
      <c r="W16" s="39">
        <v>0.13637301529138993</v>
      </c>
      <c r="X16" s="52">
        <v>0.17884077782887456</v>
      </c>
      <c r="Y16" s="39">
        <v>0.17289042491968395</v>
      </c>
      <c r="Z16" s="39">
        <v>0.14115017704025304</v>
      </c>
      <c r="AA16" s="39">
        <v>0.13354633288092393</v>
      </c>
      <c r="AB16" s="39">
        <v>0.22028751705303448</v>
      </c>
      <c r="AC16" s="39">
        <v>0.18097134500943329</v>
      </c>
      <c r="AD16" s="45">
        <v>0</v>
      </c>
    </row>
    <row r="17" spans="1:30" ht="20" customHeight="1" x14ac:dyDescent="0.25">
      <c r="A17" s="78"/>
      <c r="B17" s="46">
        <v>322</v>
      </c>
      <c r="C17" s="40">
        <v>30</v>
      </c>
      <c r="D17" s="40">
        <v>27</v>
      </c>
      <c r="E17" s="40">
        <v>8</v>
      </c>
      <c r="F17" s="40">
        <v>45</v>
      </c>
      <c r="G17" s="40">
        <v>29</v>
      </c>
      <c r="H17" s="53">
        <v>33</v>
      </c>
      <c r="I17" s="40">
        <v>65</v>
      </c>
      <c r="J17" s="40">
        <v>7</v>
      </c>
      <c r="K17" s="40">
        <v>22</v>
      </c>
      <c r="L17" s="40">
        <v>7</v>
      </c>
      <c r="M17" s="53">
        <v>62</v>
      </c>
      <c r="N17" s="40">
        <v>44</v>
      </c>
      <c r="O17" s="40">
        <v>10</v>
      </c>
      <c r="P17" s="53">
        <v>67</v>
      </c>
      <c r="Q17" s="40">
        <v>92</v>
      </c>
      <c r="R17" s="53">
        <v>110</v>
      </c>
      <c r="S17" s="40">
        <v>209</v>
      </c>
      <c r="T17" s="53">
        <v>109</v>
      </c>
      <c r="U17" s="40">
        <v>90</v>
      </c>
      <c r="V17" s="40">
        <v>58</v>
      </c>
      <c r="W17" s="40">
        <v>65</v>
      </c>
      <c r="X17" s="53">
        <v>86</v>
      </c>
      <c r="Y17" s="40">
        <v>58</v>
      </c>
      <c r="Z17" s="40">
        <v>38</v>
      </c>
      <c r="AA17" s="40">
        <v>88</v>
      </c>
      <c r="AB17" s="40">
        <v>21</v>
      </c>
      <c r="AC17" s="40">
        <v>31</v>
      </c>
      <c r="AD17" s="46">
        <v>0</v>
      </c>
    </row>
    <row r="18" spans="1:30" ht="20" customHeight="1" x14ac:dyDescent="0.25">
      <c r="A18" s="79" t="s">
        <v>55</v>
      </c>
      <c r="B18" s="47">
        <v>0.21546462671116548</v>
      </c>
      <c r="C18" s="41">
        <v>0.16100017053383511</v>
      </c>
      <c r="D18" s="41">
        <v>0.33838963241378289</v>
      </c>
      <c r="E18" s="41">
        <v>0.69461920988133952</v>
      </c>
      <c r="F18" s="41">
        <v>0.10897678160501821</v>
      </c>
      <c r="G18" s="41">
        <v>0.21069289346405345</v>
      </c>
      <c r="H18" s="54">
        <v>0.14535169384769367</v>
      </c>
      <c r="I18" s="41">
        <v>0.3101170810920002</v>
      </c>
      <c r="J18" s="41">
        <v>0.60557835246949454</v>
      </c>
      <c r="K18" s="41">
        <v>9.2831590687905391E-2</v>
      </c>
      <c r="L18" s="41">
        <v>0.21012475250199841</v>
      </c>
      <c r="M18" s="54">
        <v>0.15904089365300769</v>
      </c>
      <c r="N18" s="41">
        <v>0.31111952906627183</v>
      </c>
      <c r="O18" s="41">
        <v>0.58530727572655972</v>
      </c>
      <c r="P18" s="54">
        <v>0.35048956923989794</v>
      </c>
      <c r="Q18" s="41">
        <v>0.1340401450866302</v>
      </c>
      <c r="R18" s="54">
        <v>0.22196261082814042</v>
      </c>
      <c r="S18" s="41">
        <v>0.21120853882710705</v>
      </c>
      <c r="T18" s="54">
        <v>0.23355674629633086</v>
      </c>
      <c r="U18" s="41">
        <v>0.2192053966431077</v>
      </c>
      <c r="V18" s="41">
        <v>0.23684334727365353</v>
      </c>
      <c r="W18" s="41">
        <v>0.16837371420570679</v>
      </c>
      <c r="X18" s="54">
        <v>0.19541166297842319</v>
      </c>
      <c r="Y18" s="41">
        <v>0.1908009192726029</v>
      </c>
      <c r="Z18" s="41">
        <v>0.23680603399295982</v>
      </c>
      <c r="AA18" s="41">
        <v>0.2442244639545898</v>
      </c>
      <c r="AB18" s="41">
        <v>0.15436706910312323</v>
      </c>
      <c r="AC18" s="41">
        <v>0.21023604560567383</v>
      </c>
      <c r="AD18" s="47">
        <v>0</v>
      </c>
    </row>
    <row r="19" spans="1:30" ht="20" customHeight="1" x14ac:dyDescent="0.25">
      <c r="A19" s="79"/>
      <c r="B19" s="44">
        <v>433</v>
      </c>
      <c r="C19" s="38">
        <v>47</v>
      </c>
      <c r="D19" s="38">
        <v>102</v>
      </c>
      <c r="E19" s="38">
        <v>120</v>
      </c>
      <c r="F19" s="38">
        <v>43</v>
      </c>
      <c r="G19" s="38">
        <v>44</v>
      </c>
      <c r="H19" s="51">
        <v>49</v>
      </c>
      <c r="I19" s="38">
        <v>150</v>
      </c>
      <c r="J19" s="38">
        <v>106</v>
      </c>
      <c r="K19" s="38">
        <v>19</v>
      </c>
      <c r="L19" s="38">
        <v>20</v>
      </c>
      <c r="M19" s="51">
        <v>93</v>
      </c>
      <c r="N19" s="38">
        <v>129</v>
      </c>
      <c r="O19" s="38">
        <v>84</v>
      </c>
      <c r="P19" s="51">
        <v>242</v>
      </c>
      <c r="Q19" s="38">
        <v>94</v>
      </c>
      <c r="R19" s="51">
        <v>215</v>
      </c>
      <c r="S19" s="38">
        <v>218</v>
      </c>
      <c r="T19" s="51">
        <v>129</v>
      </c>
      <c r="U19" s="38">
        <v>106</v>
      </c>
      <c r="V19" s="38">
        <v>118</v>
      </c>
      <c r="W19" s="38">
        <v>80</v>
      </c>
      <c r="X19" s="51">
        <v>94</v>
      </c>
      <c r="Y19" s="38">
        <v>63</v>
      </c>
      <c r="Z19" s="38">
        <v>64</v>
      </c>
      <c r="AA19" s="38">
        <v>161</v>
      </c>
      <c r="AB19" s="38">
        <v>15</v>
      </c>
      <c r="AC19" s="38">
        <v>36</v>
      </c>
      <c r="AD19" s="44">
        <v>0</v>
      </c>
    </row>
    <row r="20" spans="1:30" ht="20" customHeight="1" x14ac:dyDescent="0.25">
      <c r="A20" s="78" t="s">
        <v>56</v>
      </c>
      <c r="B20" s="45">
        <v>0.26837322679887826</v>
      </c>
      <c r="C20" s="39">
        <v>0.33129005246443904</v>
      </c>
      <c r="D20" s="39">
        <v>0.16817746301146705</v>
      </c>
      <c r="E20" s="39">
        <v>5.7778668625073575E-2</v>
      </c>
      <c r="F20" s="39">
        <v>0.47659789078630538</v>
      </c>
      <c r="G20" s="39">
        <v>0.1781018283813593</v>
      </c>
      <c r="H20" s="52">
        <v>0.37896800165608885</v>
      </c>
      <c r="I20" s="39">
        <v>0.17736743091540952</v>
      </c>
      <c r="J20" s="39">
        <v>8.7001906189351497E-2</v>
      </c>
      <c r="K20" s="39">
        <v>0.49023105270246525</v>
      </c>
      <c r="L20" s="39">
        <v>0.20700496811866995</v>
      </c>
      <c r="M20" s="52">
        <v>0.36970559866178854</v>
      </c>
      <c r="N20" s="39">
        <v>0.227853650783259</v>
      </c>
      <c r="O20" s="39">
        <v>8.1604964476605979E-2</v>
      </c>
      <c r="P20" s="52">
        <v>0.18744648659358265</v>
      </c>
      <c r="Q20" s="39">
        <v>0.39727999611977383</v>
      </c>
      <c r="R20" s="52">
        <v>0.3116415557360161</v>
      </c>
      <c r="S20" s="39">
        <v>0.22658300200630294</v>
      </c>
      <c r="T20" s="52">
        <v>0.22629831764175409</v>
      </c>
      <c r="U20" s="39">
        <v>0.27830000827199369</v>
      </c>
      <c r="V20" s="39">
        <v>0.29615208241662855</v>
      </c>
      <c r="W20" s="39">
        <v>0.27789078217225816</v>
      </c>
      <c r="X20" s="52">
        <v>0.26276472829158476</v>
      </c>
      <c r="Y20" s="39">
        <v>0.29120406586957004</v>
      </c>
      <c r="Z20" s="39">
        <v>0.26826002804074761</v>
      </c>
      <c r="AA20" s="39">
        <v>0.25570043460356251</v>
      </c>
      <c r="AB20" s="39">
        <v>0.26301032451164941</v>
      </c>
      <c r="AC20" s="39">
        <v>0.29175133378139068</v>
      </c>
      <c r="AD20" s="45">
        <v>0</v>
      </c>
    </row>
    <row r="21" spans="1:30" ht="20" customHeight="1" x14ac:dyDescent="0.25">
      <c r="A21" s="80"/>
      <c r="B21" s="48">
        <v>540</v>
      </c>
      <c r="C21" s="42">
        <v>96</v>
      </c>
      <c r="D21" s="42">
        <v>51</v>
      </c>
      <c r="E21" s="42">
        <v>10</v>
      </c>
      <c r="F21" s="42">
        <v>188</v>
      </c>
      <c r="G21" s="42">
        <v>37</v>
      </c>
      <c r="H21" s="57">
        <v>129</v>
      </c>
      <c r="I21" s="42">
        <v>86</v>
      </c>
      <c r="J21" s="42">
        <v>15</v>
      </c>
      <c r="K21" s="42">
        <v>100</v>
      </c>
      <c r="L21" s="42">
        <v>20</v>
      </c>
      <c r="M21" s="57">
        <v>216</v>
      </c>
      <c r="N21" s="42">
        <v>94</v>
      </c>
      <c r="O21" s="42">
        <v>12</v>
      </c>
      <c r="P21" s="57">
        <v>129</v>
      </c>
      <c r="Q21" s="42">
        <v>280</v>
      </c>
      <c r="R21" s="57">
        <v>301</v>
      </c>
      <c r="S21" s="42">
        <v>234</v>
      </c>
      <c r="T21" s="57">
        <v>125</v>
      </c>
      <c r="U21" s="42">
        <v>135</v>
      </c>
      <c r="V21" s="42">
        <v>148</v>
      </c>
      <c r="W21" s="42">
        <v>132</v>
      </c>
      <c r="X21" s="57">
        <v>127</v>
      </c>
      <c r="Y21" s="42">
        <v>97</v>
      </c>
      <c r="Z21" s="42">
        <v>72</v>
      </c>
      <c r="AA21" s="42">
        <v>169</v>
      </c>
      <c r="AB21" s="42">
        <v>26</v>
      </c>
      <c r="AC21" s="42">
        <v>50</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7" display="Return to index" xr:uid="{4327BBD6-369F-4DCF-B701-234F9A14D2EE}"/>
  </hyperlinks>
  <pageMargins left="0.7" right="0.7" top="0.75" bottom="0.75" header="0.3" footer="0.3"/>
  <headerFooter alignWithMargins="0"/>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60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0.10788745396570475</v>
      </c>
      <c r="C6" s="37">
        <v>3.4476624444523422E-2</v>
      </c>
      <c r="D6" s="37">
        <v>6.2592907203089257E-2</v>
      </c>
      <c r="E6" s="37">
        <v>0</v>
      </c>
      <c r="F6" s="37">
        <v>0.4165974289255196</v>
      </c>
      <c r="G6" s="37">
        <v>2.0169701176865958E-2</v>
      </c>
      <c r="H6" s="50">
        <v>0.1196838114206193</v>
      </c>
      <c r="I6" s="37">
        <v>7.016834085234426E-2</v>
      </c>
      <c r="J6" s="37">
        <v>4.7070236904808889E-3</v>
      </c>
      <c r="K6" s="37">
        <v>0.4339306813194721</v>
      </c>
      <c r="L6" s="37">
        <v>4.6371613186205779E-2</v>
      </c>
      <c r="M6" s="50">
        <v>0.18812336543278604</v>
      </c>
      <c r="N6" s="37">
        <v>6.8479919986738566E-2</v>
      </c>
      <c r="O6" s="37">
        <v>1.3694857934071263E-2</v>
      </c>
      <c r="P6" s="50">
        <v>4.4037409502489029E-2</v>
      </c>
      <c r="Q6" s="37">
        <v>0.2079672196637378</v>
      </c>
      <c r="R6" s="50">
        <v>0.1370914382063719</v>
      </c>
      <c r="S6" s="37">
        <v>8.1862554056907691E-2</v>
      </c>
      <c r="T6" s="50">
        <v>0.11126914656554091</v>
      </c>
      <c r="U6" s="37">
        <v>9.60444986274957E-2</v>
      </c>
      <c r="V6" s="37">
        <v>7.8308535923784256E-2</v>
      </c>
      <c r="W6" s="37">
        <v>0.14695468773533799</v>
      </c>
      <c r="X6" s="50">
        <v>0.10927869429302024</v>
      </c>
      <c r="Y6" s="37">
        <v>0.14672332594088661</v>
      </c>
      <c r="Z6" s="37">
        <v>0.1032185209736655</v>
      </c>
      <c r="AA6" s="37">
        <v>0.1018099253328324</v>
      </c>
      <c r="AB6" s="37">
        <v>8.2102622027102737E-2</v>
      </c>
      <c r="AC6" s="37">
        <v>7.3922370138934351E-2</v>
      </c>
      <c r="AD6" s="43">
        <v>0</v>
      </c>
    </row>
    <row r="7" spans="1:30" ht="20" customHeight="1" x14ac:dyDescent="0.25">
      <c r="A7" s="79"/>
      <c r="B7" s="44">
        <v>217</v>
      </c>
      <c r="C7" s="38">
        <v>10</v>
      </c>
      <c r="D7" s="38">
        <v>19</v>
      </c>
      <c r="E7" s="38">
        <v>0</v>
      </c>
      <c r="F7" s="38">
        <v>164</v>
      </c>
      <c r="G7" s="38">
        <v>4</v>
      </c>
      <c r="H7" s="51">
        <v>41</v>
      </c>
      <c r="I7" s="38">
        <v>34</v>
      </c>
      <c r="J7" s="38">
        <v>1</v>
      </c>
      <c r="K7" s="38">
        <v>89</v>
      </c>
      <c r="L7" s="38">
        <v>4</v>
      </c>
      <c r="M7" s="51">
        <v>110</v>
      </c>
      <c r="N7" s="38">
        <v>28</v>
      </c>
      <c r="O7" s="38">
        <v>2</v>
      </c>
      <c r="P7" s="51">
        <v>30</v>
      </c>
      <c r="Q7" s="38">
        <v>147</v>
      </c>
      <c r="R7" s="51">
        <v>133</v>
      </c>
      <c r="S7" s="38">
        <v>84</v>
      </c>
      <c r="T7" s="51">
        <v>61</v>
      </c>
      <c r="U7" s="38">
        <v>47</v>
      </c>
      <c r="V7" s="38">
        <v>39</v>
      </c>
      <c r="W7" s="38">
        <v>70</v>
      </c>
      <c r="X7" s="51">
        <v>53</v>
      </c>
      <c r="Y7" s="38">
        <v>49</v>
      </c>
      <c r="Z7" s="38">
        <v>28</v>
      </c>
      <c r="AA7" s="38">
        <v>67</v>
      </c>
      <c r="AB7" s="38">
        <v>8</v>
      </c>
      <c r="AC7" s="38">
        <v>13</v>
      </c>
      <c r="AD7" s="44">
        <v>0</v>
      </c>
    </row>
    <row r="8" spans="1:30" ht="20" customHeight="1" x14ac:dyDescent="0.25">
      <c r="A8" s="78" t="s">
        <v>51</v>
      </c>
      <c r="B8" s="45">
        <v>0.16939506709207033</v>
      </c>
      <c r="C8" s="39">
        <v>0.23701352236519505</v>
      </c>
      <c r="D8" s="39">
        <v>0.10620228033699128</v>
      </c>
      <c r="E8" s="39">
        <v>6.0272206890367858E-2</v>
      </c>
      <c r="F8" s="39">
        <v>0.40849229296653666</v>
      </c>
      <c r="G8" s="39">
        <v>3.6653562301141848E-2</v>
      </c>
      <c r="H8" s="52">
        <v>0.29593447668563722</v>
      </c>
      <c r="I8" s="39">
        <v>0.1130721529415331</v>
      </c>
      <c r="J8" s="39">
        <v>8.0495852273491972E-2</v>
      </c>
      <c r="K8" s="39">
        <v>0.35113622235163938</v>
      </c>
      <c r="L8" s="39">
        <v>4.9214047902074738E-2</v>
      </c>
      <c r="M8" s="52">
        <v>0.26935254567708578</v>
      </c>
      <c r="N8" s="39">
        <v>0.11015468614935747</v>
      </c>
      <c r="O8" s="39">
        <v>8.1862972571202355E-2</v>
      </c>
      <c r="P8" s="52">
        <v>9.9679579080770339E-2</v>
      </c>
      <c r="Q8" s="39">
        <v>0.24775749765158886</v>
      </c>
      <c r="R8" s="52">
        <v>0.19817993471175196</v>
      </c>
      <c r="S8" s="39">
        <v>0.14366691821483735</v>
      </c>
      <c r="T8" s="52">
        <v>0.18723960662902805</v>
      </c>
      <c r="U8" s="39">
        <v>0.15578219871813095</v>
      </c>
      <c r="V8" s="39">
        <v>0.18081537456315958</v>
      </c>
      <c r="W8" s="39">
        <v>0.1506479540942488</v>
      </c>
      <c r="X8" s="52">
        <v>0.16265292140235441</v>
      </c>
      <c r="Y8" s="39">
        <v>0.13659187303982717</v>
      </c>
      <c r="Z8" s="39">
        <v>0.19929234141647581</v>
      </c>
      <c r="AA8" s="39">
        <v>0.19202549831745913</v>
      </c>
      <c r="AB8" s="39">
        <v>0.17042852456033869</v>
      </c>
      <c r="AC8" s="39">
        <v>0.11756348182689537</v>
      </c>
      <c r="AD8" s="45">
        <v>0</v>
      </c>
    </row>
    <row r="9" spans="1:30" ht="20" customHeight="1" x14ac:dyDescent="0.25">
      <c r="A9" s="78"/>
      <c r="B9" s="46">
        <v>341</v>
      </c>
      <c r="C9" s="40">
        <v>69</v>
      </c>
      <c r="D9" s="40">
        <v>32</v>
      </c>
      <c r="E9" s="40">
        <v>10</v>
      </c>
      <c r="F9" s="40">
        <v>161</v>
      </c>
      <c r="G9" s="40">
        <v>8</v>
      </c>
      <c r="H9" s="53">
        <v>101</v>
      </c>
      <c r="I9" s="40">
        <v>55</v>
      </c>
      <c r="J9" s="40">
        <v>14</v>
      </c>
      <c r="K9" s="40">
        <v>72</v>
      </c>
      <c r="L9" s="40">
        <v>5</v>
      </c>
      <c r="M9" s="53">
        <v>158</v>
      </c>
      <c r="N9" s="40">
        <v>46</v>
      </c>
      <c r="O9" s="40">
        <v>12</v>
      </c>
      <c r="P9" s="53">
        <v>69</v>
      </c>
      <c r="Q9" s="40">
        <v>175</v>
      </c>
      <c r="R9" s="53">
        <v>192</v>
      </c>
      <c r="S9" s="40">
        <v>148</v>
      </c>
      <c r="T9" s="53">
        <v>103</v>
      </c>
      <c r="U9" s="40">
        <v>75</v>
      </c>
      <c r="V9" s="40">
        <v>90</v>
      </c>
      <c r="W9" s="40">
        <v>72</v>
      </c>
      <c r="X9" s="53">
        <v>78</v>
      </c>
      <c r="Y9" s="40">
        <v>45</v>
      </c>
      <c r="Z9" s="40">
        <v>54</v>
      </c>
      <c r="AA9" s="40">
        <v>127</v>
      </c>
      <c r="AB9" s="40">
        <v>17</v>
      </c>
      <c r="AC9" s="40">
        <v>20</v>
      </c>
      <c r="AD9" s="46">
        <v>0</v>
      </c>
    </row>
    <row r="10" spans="1:30" ht="20" customHeight="1" x14ac:dyDescent="0.25">
      <c r="A10" s="79" t="s">
        <v>52</v>
      </c>
      <c r="B10" s="47">
        <v>0.18015419369389998</v>
      </c>
      <c r="C10" s="41">
        <v>0.2697441809512845</v>
      </c>
      <c r="D10" s="41">
        <v>0.1817983916226327</v>
      </c>
      <c r="E10" s="41">
        <v>0.13632436672478832</v>
      </c>
      <c r="F10" s="41">
        <v>0.10912152569629743</v>
      </c>
      <c r="G10" s="41">
        <v>0.13133368161142997</v>
      </c>
      <c r="H10" s="54">
        <v>0.20501872201822496</v>
      </c>
      <c r="I10" s="41">
        <v>0.15114847645968926</v>
      </c>
      <c r="J10" s="41">
        <v>0.17837623051828433</v>
      </c>
      <c r="K10" s="41">
        <v>0.13250533571758374</v>
      </c>
      <c r="L10" s="41">
        <v>0.1446981706872783</v>
      </c>
      <c r="M10" s="54">
        <v>0.18581336302993584</v>
      </c>
      <c r="N10" s="41">
        <v>0.15995367543732589</v>
      </c>
      <c r="O10" s="41">
        <v>0.15855762292788778</v>
      </c>
      <c r="P10" s="54">
        <v>0.1546519388576563</v>
      </c>
      <c r="Q10" s="41">
        <v>0.1975556356634609</v>
      </c>
      <c r="R10" s="54">
        <v>0.17276333918836528</v>
      </c>
      <c r="S10" s="41">
        <v>0.18712889618138873</v>
      </c>
      <c r="T10" s="54">
        <v>0.21064828866627341</v>
      </c>
      <c r="U10" s="41">
        <v>0.16523393328873953</v>
      </c>
      <c r="V10" s="41">
        <v>0.16380284210095208</v>
      </c>
      <c r="W10" s="41">
        <v>0.17715438778452536</v>
      </c>
      <c r="X10" s="54">
        <v>0.19429446456995869</v>
      </c>
      <c r="Y10" s="41">
        <v>0.19592702559850902</v>
      </c>
      <c r="Z10" s="41">
        <v>0.17740120069796028</v>
      </c>
      <c r="AA10" s="41">
        <v>0.17970617166808756</v>
      </c>
      <c r="AB10" s="41">
        <v>0.12861900179916408</v>
      </c>
      <c r="AC10" s="41">
        <v>0.14508083157323004</v>
      </c>
      <c r="AD10" s="47">
        <v>0</v>
      </c>
    </row>
    <row r="11" spans="1:30" ht="20" customHeight="1" x14ac:dyDescent="0.25">
      <c r="A11" s="79"/>
      <c r="B11" s="44">
        <v>362</v>
      </c>
      <c r="C11" s="38">
        <v>78</v>
      </c>
      <c r="D11" s="38">
        <v>55</v>
      </c>
      <c r="E11" s="38">
        <v>24</v>
      </c>
      <c r="F11" s="38">
        <v>43</v>
      </c>
      <c r="G11" s="38">
        <v>27</v>
      </c>
      <c r="H11" s="51">
        <v>70</v>
      </c>
      <c r="I11" s="38">
        <v>73</v>
      </c>
      <c r="J11" s="38">
        <v>31</v>
      </c>
      <c r="K11" s="38">
        <v>27</v>
      </c>
      <c r="L11" s="38">
        <v>14</v>
      </c>
      <c r="M11" s="51">
        <v>109</v>
      </c>
      <c r="N11" s="38">
        <v>66</v>
      </c>
      <c r="O11" s="38">
        <v>23</v>
      </c>
      <c r="P11" s="51">
        <v>107</v>
      </c>
      <c r="Q11" s="38">
        <v>139</v>
      </c>
      <c r="R11" s="51">
        <v>167</v>
      </c>
      <c r="S11" s="38">
        <v>193</v>
      </c>
      <c r="T11" s="51">
        <v>116</v>
      </c>
      <c r="U11" s="38">
        <v>80</v>
      </c>
      <c r="V11" s="38">
        <v>82</v>
      </c>
      <c r="W11" s="38">
        <v>84</v>
      </c>
      <c r="X11" s="51">
        <v>94</v>
      </c>
      <c r="Y11" s="38">
        <v>65</v>
      </c>
      <c r="Z11" s="38">
        <v>48</v>
      </c>
      <c r="AA11" s="38">
        <v>118</v>
      </c>
      <c r="AB11" s="38">
        <v>12</v>
      </c>
      <c r="AC11" s="38">
        <v>25</v>
      </c>
      <c r="AD11" s="44">
        <v>0</v>
      </c>
    </row>
    <row r="12" spans="1:30" ht="20" customHeight="1" x14ac:dyDescent="0.25">
      <c r="A12" s="78" t="s">
        <v>53</v>
      </c>
      <c r="B12" s="45">
        <v>9.4531741378664047E-2</v>
      </c>
      <c r="C12" s="39">
        <v>0.15149526791766041</v>
      </c>
      <c r="D12" s="39">
        <v>0.11786546441333211</v>
      </c>
      <c r="E12" s="39">
        <v>9.5348810990726812E-2</v>
      </c>
      <c r="F12" s="39">
        <v>2.5220234095734498E-2</v>
      </c>
      <c r="G12" s="39">
        <v>6.6515547670775957E-2</v>
      </c>
      <c r="H12" s="52">
        <v>0.1225822610849634</v>
      </c>
      <c r="I12" s="39">
        <v>9.8882573147698258E-2</v>
      </c>
      <c r="J12" s="39">
        <v>0.10268735911814156</v>
      </c>
      <c r="K12" s="39">
        <v>3.2790073685529483E-2</v>
      </c>
      <c r="L12" s="39">
        <v>8.1723720619867157E-2</v>
      </c>
      <c r="M12" s="52">
        <v>0.11627144955548233</v>
      </c>
      <c r="N12" s="39">
        <v>7.960844104080407E-2</v>
      </c>
      <c r="O12" s="39">
        <v>9.6919084078148726E-2</v>
      </c>
      <c r="P12" s="52">
        <v>9.642999080162086E-2</v>
      </c>
      <c r="Q12" s="39">
        <v>0.10083927655101474</v>
      </c>
      <c r="R12" s="52">
        <v>8.2947981304111684E-2</v>
      </c>
      <c r="S12" s="39">
        <v>0.10635983065979505</v>
      </c>
      <c r="T12" s="52">
        <v>9.0267549414687009E-2</v>
      </c>
      <c r="U12" s="39">
        <v>9.9752864392933599E-2</v>
      </c>
      <c r="V12" s="39">
        <v>0.10570109958958868</v>
      </c>
      <c r="W12" s="39">
        <v>8.2473135224348793E-2</v>
      </c>
      <c r="X12" s="52">
        <v>0.1045897410111785</v>
      </c>
      <c r="Y12" s="39">
        <v>8.9173868537481174E-2</v>
      </c>
      <c r="Z12" s="39">
        <v>0.13113336079009424</v>
      </c>
      <c r="AA12" s="39">
        <v>7.065981507488546E-2</v>
      </c>
      <c r="AB12" s="39">
        <v>0.13894996169461113</v>
      </c>
      <c r="AC12" s="39">
        <v>8.5958294213348926E-2</v>
      </c>
      <c r="AD12" s="45">
        <v>0</v>
      </c>
    </row>
    <row r="13" spans="1:30" ht="20" customHeight="1" x14ac:dyDescent="0.25">
      <c r="A13" s="78"/>
      <c r="B13" s="46">
        <v>190</v>
      </c>
      <c r="C13" s="40">
        <v>44</v>
      </c>
      <c r="D13" s="40">
        <v>35</v>
      </c>
      <c r="E13" s="40">
        <v>16</v>
      </c>
      <c r="F13" s="40">
        <v>10</v>
      </c>
      <c r="G13" s="40">
        <v>14</v>
      </c>
      <c r="H13" s="53">
        <v>42</v>
      </c>
      <c r="I13" s="40">
        <v>48</v>
      </c>
      <c r="J13" s="40">
        <v>18</v>
      </c>
      <c r="K13" s="40">
        <v>7</v>
      </c>
      <c r="L13" s="40">
        <v>8</v>
      </c>
      <c r="M13" s="53">
        <v>68</v>
      </c>
      <c r="N13" s="40">
        <v>33</v>
      </c>
      <c r="O13" s="40">
        <v>14</v>
      </c>
      <c r="P13" s="53">
        <v>67</v>
      </c>
      <c r="Q13" s="40">
        <v>71</v>
      </c>
      <c r="R13" s="53">
        <v>80</v>
      </c>
      <c r="S13" s="40">
        <v>110</v>
      </c>
      <c r="T13" s="53">
        <v>50</v>
      </c>
      <c r="U13" s="40">
        <v>48</v>
      </c>
      <c r="V13" s="40">
        <v>53</v>
      </c>
      <c r="W13" s="40">
        <v>39</v>
      </c>
      <c r="X13" s="53">
        <v>50</v>
      </c>
      <c r="Y13" s="40">
        <v>30</v>
      </c>
      <c r="Z13" s="40">
        <v>35</v>
      </c>
      <c r="AA13" s="40">
        <v>47</v>
      </c>
      <c r="AB13" s="40">
        <v>13</v>
      </c>
      <c r="AC13" s="40">
        <v>15</v>
      </c>
      <c r="AD13" s="46">
        <v>0</v>
      </c>
    </row>
    <row r="14" spans="1:30" ht="20" customHeight="1" x14ac:dyDescent="0.25">
      <c r="A14" s="79" t="s">
        <v>54</v>
      </c>
      <c r="B14" s="47">
        <v>0.37257118659082944</v>
      </c>
      <c r="C14" s="41">
        <v>0.27973193489005632</v>
      </c>
      <c r="D14" s="41">
        <v>0.51683150047510673</v>
      </c>
      <c r="E14" s="41">
        <v>0.68367985464152692</v>
      </c>
      <c r="F14" s="41">
        <v>2.6989668327923568E-2</v>
      </c>
      <c r="G14" s="41">
        <v>0.69769631741233407</v>
      </c>
      <c r="H14" s="54">
        <v>0.23321199733205628</v>
      </c>
      <c r="I14" s="41">
        <v>0.53886843067157242</v>
      </c>
      <c r="J14" s="41">
        <v>0.60614508975203896</v>
      </c>
      <c r="K14" s="41">
        <v>3.102766406049479E-2</v>
      </c>
      <c r="L14" s="41">
        <v>0.63254551234941392</v>
      </c>
      <c r="M14" s="54">
        <v>0.21988156394119218</v>
      </c>
      <c r="N14" s="41">
        <v>0.56264432580781443</v>
      </c>
      <c r="O14" s="41">
        <v>0.61687861518345966</v>
      </c>
      <c r="P14" s="54">
        <v>0.57541072428419981</v>
      </c>
      <c r="Q14" s="41">
        <v>0.21030902594525266</v>
      </c>
      <c r="R14" s="54">
        <v>0.35603575719393704</v>
      </c>
      <c r="S14" s="41">
        <v>0.38664954993980399</v>
      </c>
      <c r="T14" s="54">
        <v>0.29153082795920116</v>
      </c>
      <c r="U14" s="41">
        <v>0.4029219241391761</v>
      </c>
      <c r="V14" s="41">
        <v>0.41950130223500276</v>
      </c>
      <c r="W14" s="41">
        <v>0.38636331778078609</v>
      </c>
      <c r="X14" s="54">
        <v>0.33719027353086473</v>
      </c>
      <c r="Y14" s="41">
        <v>0.33057053200366199</v>
      </c>
      <c r="Z14" s="41">
        <v>0.32903770341282595</v>
      </c>
      <c r="AA14" s="41">
        <v>0.40722916600556658</v>
      </c>
      <c r="AB14" s="41">
        <v>0.35437763657271965</v>
      </c>
      <c r="AC14" s="41">
        <v>0.49864612063381936</v>
      </c>
      <c r="AD14" s="47">
        <v>0</v>
      </c>
    </row>
    <row r="15" spans="1:30" ht="20" customHeight="1" x14ac:dyDescent="0.25">
      <c r="A15" s="79"/>
      <c r="B15" s="44">
        <v>749</v>
      </c>
      <c r="C15" s="38">
        <v>81</v>
      </c>
      <c r="D15" s="38">
        <v>155</v>
      </c>
      <c r="E15" s="38">
        <v>118</v>
      </c>
      <c r="F15" s="38">
        <v>11</v>
      </c>
      <c r="G15" s="38">
        <v>146</v>
      </c>
      <c r="H15" s="51">
        <v>79</v>
      </c>
      <c r="I15" s="38">
        <v>261</v>
      </c>
      <c r="J15" s="38">
        <v>106</v>
      </c>
      <c r="K15" s="38">
        <v>6</v>
      </c>
      <c r="L15" s="38">
        <v>61</v>
      </c>
      <c r="M15" s="51">
        <v>129</v>
      </c>
      <c r="N15" s="38">
        <v>232</v>
      </c>
      <c r="O15" s="38">
        <v>89</v>
      </c>
      <c r="P15" s="51">
        <v>397</v>
      </c>
      <c r="Q15" s="38">
        <v>148</v>
      </c>
      <c r="R15" s="51">
        <v>344</v>
      </c>
      <c r="S15" s="38">
        <v>399</v>
      </c>
      <c r="T15" s="51">
        <v>161</v>
      </c>
      <c r="U15" s="38">
        <v>195</v>
      </c>
      <c r="V15" s="38">
        <v>209</v>
      </c>
      <c r="W15" s="38">
        <v>184</v>
      </c>
      <c r="X15" s="51">
        <v>162</v>
      </c>
      <c r="Y15" s="38">
        <v>110</v>
      </c>
      <c r="Z15" s="38">
        <v>88</v>
      </c>
      <c r="AA15" s="38">
        <v>268</v>
      </c>
      <c r="AB15" s="38">
        <v>34</v>
      </c>
      <c r="AC15" s="38">
        <v>86</v>
      </c>
      <c r="AD15" s="44">
        <v>0</v>
      </c>
    </row>
    <row r="16" spans="1:30" ht="20" customHeight="1" x14ac:dyDescent="0.25">
      <c r="A16" s="78" t="s">
        <v>40</v>
      </c>
      <c r="B16" s="45">
        <v>7.546035727883342E-2</v>
      </c>
      <c r="C16" s="39">
        <v>2.7538469431280452E-2</v>
      </c>
      <c r="D16" s="39">
        <v>1.4709455948847299E-2</v>
      </c>
      <c r="E16" s="39">
        <v>2.4374760752590062E-2</v>
      </c>
      <c r="F16" s="39">
        <v>1.3578849987986839E-2</v>
      </c>
      <c r="G16" s="39">
        <v>4.7631189827452805E-2</v>
      </c>
      <c r="H16" s="52">
        <v>2.3568731458498936E-2</v>
      </c>
      <c r="I16" s="39">
        <v>2.7860025927163187E-2</v>
      </c>
      <c r="J16" s="39">
        <v>2.7588444647562441E-2</v>
      </c>
      <c r="K16" s="39">
        <v>1.86100228652798E-2</v>
      </c>
      <c r="L16" s="39">
        <v>4.5446935255159859E-2</v>
      </c>
      <c r="M16" s="52">
        <v>2.0557712363518506E-2</v>
      </c>
      <c r="N16" s="39">
        <v>1.9158951577959247E-2</v>
      </c>
      <c r="O16" s="39">
        <v>3.2086847305230634E-2</v>
      </c>
      <c r="P16" s="52">
        <v>2.9790357473264445E-2</v>
      </c>
      <c r="Q16" s="39">
        <v>3.557134452494614E-2</v>
      </c>
      <c r="R16" s="52">
        <v>5.2981549395461777E-2</v>
      </c>
      <c r="S16" s="39">
        <v>9.4332250947267313E-2</v>
      </c>
      <c r="T16" s="52">
        <v>0.1090445807652695</v>
      </c>
      <c r="U16" s="39">
        <v>8.0264580833523086E-2</v>
      </c>
      <c r="V16" s="39">
        <v>5.187084558751251E-2</v>
      </c>
      <c r="W16" s="39">
        <v>5.6406517380753335E-2</v>
      </c>
      <c r="X16" s="52">
        <v>9.1993905192623182E-2</v>
      </c>
      <c r="Y16" s="39">
        <v>0.10101337487963273</v>
      </c>
      <c r="Z16" s="39">
        <v>5.9916872708978025E-2</v>
      </c>
      <c r="AA16" s="39">
        <v>4.8569423601169018E-2</v>
      </c>
      <c r="AB16" s="39">
        <v>0.12552225334606321</v>
      </c>
      <c r="AC16" s="39">
        <v>7.8828901613771901E-2</v>
      </c>
      <c r="AD16" s="45">
        <v>0</v>
      </c>
    </row>
    <row r="17" spans="1:30" ht="20" customHeight="1" x14ac:dyDescent="0.25">
      <c r="A17" s="78"/>
      <c r="B17" s="46">
        <v>152</v>
      </c>
      <c r="C17" s="40">
        <v>8</v>
      </c>
      <c r="D17" s="40">
        <v>4</v>
      </c>
      <c r="E17" s="40">
        <v>4</v>
      </c>
      <c r="F17" s="40">
        <v>5</v>
      </c>
      <c r="G17" s="40">
        <v>10</v>
      </c>
      <c r="H17" s="53">
        <v>8</v>
      </c>
      <c r="I17" s="40">
        <v>13</v>
      </c>
      <c r="J17" s="40">
        <v>5</v>
      </c>
      <c r="K17" s="40">
        <v>4</v>
      </c>
      <c r="L17" s="40">
        <v>4</v>
      </c>
      <c r="M17" s="53">
        <v>12</v>
      </c>
      <c r="N17" s="40">
        <v>8</v>
      </c>
      <c r="O17" s="40">
        <v>5</v>
      </c>
      <c r="P17" s="53">
        <v>21</v>
      </c>
      <c r="Q17" s="40">
        <v>25</v>
      </c>
      <c r="R17" s="53">
        <v>51</v>
      </c>
      <c r="S17" s="40">
        <v>97</v>
      </c>
      <c r="T17" s="53">
        <v>60</v>
      </c>
      <c r="U17" s="40">
        <v>39</v>
      </c>
      <c r="V17" s="40">
        <v>26</v>
      </c>
      <c r="W17" s="40">
        <v>27</v>
      </c>
      <c r="X17" s="53">
        <v>44</v>
      </c>
      <c r="Y17" s="40">
        <v>34</v>
      </c>
      <c r="Z17" s="40">
        <v>16</v>
      </c>
      <c r="AA17" s="40">
        <v>32</v>
      </c>
      <c r="AB17" s="40">
        <v>12</v>
      </c>
      <c r="AC17" s="40">
        <v>14</v>
      </c>
      <c r="AD17" s="46">
        <v>0</v>
      </c>
    </row>
    <row r="18" spans="1:30" ht="20" customHeight="1" x14ac:dyDescent="0.25">
      <c r="A18" s="79" t="s">
        <v>55</v>
      </c>
      <c r="B18" s="47">
        <v>0.27728252105777484</v>
      </c>
      <c r="C18" s="41">
        <v>0.27149014680971839</v>
      </c>
      <c r="D18" s="41">
        <v>0.16879518754008052</v>
      </c>
      <c r="E18" s="41">
        <v>6.0272206890367858E-2</v>
      </c>
      <c r="F18" s="41">
        <v>0.8250897218920572</v>
      </c>
      <c r="G18" s="41">
        <v>5.6823263478007785E-2</v>
      </c>
      <c r="H18" s="54">
        <v>0.41561828810625651</v>
      </c>
      <c r="I18" s="41">
        <v>0.1832404937938773</v>
      </c>
      <c r="J18" s="41">
        <v>8.5202875963972871E-2</v>
      </c>
      <c r="K18" s="41">
        <v>0.7850669036711112</v>
      </c>
      <c r="L18" s="41">
        <v>9.558566108828051E-2</v>
      </c>
      <c r="M18" s="54">
        <v>0.45747591110987207</v>
      </c>
      <c r="N18" s="41">
        <v>0.17863460613609605</v>
      </c>
      <c r="O18" s="41">
        <v>9.5557830505273611E-2</v>
      </c>
      <c r="P18" s="54">
        <v>0.14371698858325929</v>
      </c>
      <c r="Q18" s="41">
        <v>0.4557247173153271</v>
      </c>
      <c r="R18" s="54">
        <v>0.33527137291812437</v>
      </c>
      <c r="S18" s="41">
        <v>0.22552947227174502</v>
      </c>
      <c r="T18" s="54">
        <v>0.29850875319456904</v>
      </c>
      <c r="U18" s="41">
        <v>0.25182669734562646</v>
      </c>
      <c r="V18" s="41">
        <v>0.25912391048694394</v>
      </c>
      <c r="W18" s="41">
        <v>0.2976026418295869</v>
      </c>
      <c r="X18" s="54">
        <v>0.27193161569537472</v>
      </c>
      <c r="Y18" s="41">
        <v>0.28331519898071389</v>
      </c>
      <c r="Z18" s="41">
        <v>0.30251086239014136</v>
      </c>
      <c r="AA18" s="41">
        <v>0.29383542365029164</v>
      </c>
      <c r="AB18" s="41">
        <v>0.25253114658744147</v>
      </c>
      <c r="AC18" s="41">
        <v>0.19148585196582965</v>
      </c>
      <c r="AD18" s="47">
        <v>0</v>
      </c>
    </row>
    <row r="19" spans="1:30" ht="20" customHeight="1" x14ac:dyDescent="0.25">
      <c r="A19" s="79"/>
      <c r="B19" s="44">
        <v>558</v>
      </c>
      <c r="C19" s="38">
        <v>79</v>
      </c>
      <c r="D19" s="38">
        <v>51</v>
      </c>
      <c r="E19" s="38">
        <v>10</v>
      </c>
      <c r="F19" s="38">
        <v>325</v>
      </c>
      <c r="G19" s="38">
        <v>12</v>
      </c>
      <c r="H19" s="51">
        <v>141</v>
      </c>
      <c r="I19" s="38">
        <v>89</v>
      </c>
      <c r="J19" s="38">
        <v>15</v>
      </c>
      <c r="K19" s="38">
        <v>161</v>
      </c>
      <c r="L19" s="38">
        <v>9</v>
      </c>
      <c r="M19" s="51">
        <v>268</v>
      </c>
      <c r="N19" s="38">
        <v>74</v>
      </c>
      <c r="O19" s="38">
        <v>14</v>
      </c>
      <c r="P19" s="51">
        <v>99</v>
      </c>
      <c r="Q19" s="38">
        <v>321</v>
      </c>
      <c r="R19" s="51">
        <v>324</v>
      </c>
      <c r="S19" s="38">
        <v>233</v>
      </c>
      <c r="T19" s="51">
        <v>165</v>
      </c>
      <c r="U19" s="38">
        <v>122</v>
      </c>
      <c r="V19" s="38">
        <v>129</v>
      </c>
      <c r="W19" s="38">
        <v>142</v>
      </c>
      <c r="X19" s="51">
        <v>131</v>
      </c>
      <c r="Y19" s="38">
        <v>94</v>
      </c>
      <c r="Z19" s="38">
        <v>81</v>
      </c>
      <c r="AA19" s="38">
        <v>194</v>
      </c>
      <c r="AB19" s="38">
        <v>25</v>
      </c>
      <c r="AC19" s="38">
        <v>33</v>
      </c>
      <c r="AD19" s="44">
        <v>0</v>
      </c>
    </row>
    <row r="20" spans="1:30" ht="20" customHeight="1" x14ac:dyDescent="0.25">
      <c r="A20" s="78" t="s">
        <v>56</v>
      </c>
      <c r="B20" s="45">
        <v>0.46710292796949349</v>
      </c>
      <c r="C20" s="39">
        <v>0.43122720280771681</v>
      </c>
      <c r="D20" s="39">
        <v>0.63469696488843919</v>
      </c>
      <c r="E20" s="39">
        <v>0.77902866563225392</v>
      </c>
      <c r="F20" s="39">
        <v>5.2209902423658062E-2</v>
      </c>
      <c r="G20" s="39">
        <v>0.76421186508310979</v>
      </c>
      <c r="H20" s="52">
        <v>0.35579425841701984</v>
      </c>
      <c r="I20" s="39">
        <v>0.63775100381927075</v>
      </c>
      <c r="J20" s="39">
        <v>0.70883244887018082</v>
      </c>
      <c r="K20" s="39">
        <v>6.381773774602427E-2</v>
      </c>
      <c r="L20" s="39">
        <v>0.71426923296928124</v>
      </c>
      <c r="M20" s="52">
        <v>0.33615301349667442</v>
      </c>
      <c r="N20" s="39">
        <v>0.64225276684861887</v>
      </c>
      <c r="O20" s="39">
        <v>0.7137976992616083</v>
      </c>
      <c r="P20" s="52">
        <v>0.67184071508582077</v>
      </c>
      <c r="Q20" s="39">
        <v>0.31114830249626718</v>
      </c>
      <c r="R20" s="52">
        <v>0.438983738498049</v>
      </c>
      <c r="S20" s="39">
        <v>0.49300938059959903</v>
      </c>
      <c r="T20" s="52">
        <v>0.38179837737388816</v>
      </c>
      <c r="U20" s="39">
        <v>0.50267478853210956</v>
      </c>
      <c r="V20" s="39">
        <v>0.52520240182459166</v>
      </c>
      <c r="W20" s="39">
        <v>0.46883645300513493</v>
      </c>
      <c r="X20" s="52">
        <v>0.44178001454204346</v>
      </c>
      <c r="Y20" s="39">
        <v>0.41974440054114309</v>
      </c>
      <c r="Z20" s="39">
        <v>0.46017106420292031</v>
      </c>
      <c r="AA20" s="39">
        <v>0.47788898108045208</v>
      </c>
      <c r="AB20" s="39">
        <v>0.4933275982673308</v>
      </c>
      <c r="AC20" s="39">
        <v>0.58460441484716807</v>
      </c>
      <c r="AD20" s="45">
        <v>0</v>
      </c>
    </row>
    <row r="21" spans="1:30" ht="20" customHeight="1" x14ac:dyDescent="0.25">
      <c r="A21" s="80"/>
      <c r="B21" s="48">
        <v>939</v>
      </c>
      <c r="C21" s="42">
        <v>125</v>
      </c>
      <c r="D21" s="42">
        <v>191</v>
      </c>
      <c r="E21" s="42">
        <v>134</v>
      </c>
      <c r="F21" s="42">
        <v>21</v>
      </c>
      <c r="G21" s="42">
        <v>160</v>
      </c>
      <c r="H21" s="57">
        <v>121</v>
      </c>
      <c r="I21" s="42">
        <v>308</v>
      </c>
      <c r="J21" s="42">
        <v>124</v>
      </c>
      <c r="K21" s="42">
        <v>13</v>
      </c>
      <c r="L21" s="42">
        <v>69</v>
      </c>
      <c r="M21" s="57">
        <v>197</v>
      </c>
      <c r="N21" s="42">
        <v>265</v>
      </c>
      <c r="O21" s="42">
        <v>103</v>
      </c>
      <c r="P21" s="57">
        <v>464</v>
      </c>
      <c r="Q21" s="42">
        <v>219</v>
      </c>
      <c r="R21" s="57">
        <v>424</v>
      </c>
      <c r="S21" s="42">
        <v>508</v>
      </c>
      <c r="T21" s="57">
        <v>210</v>
      </c>
      <c r="U21" s="42">
        <v>244</v>
      </c>
      <c r="V21" s="42">
        <v>262</v>
      </c>
      <c r="W21" s="42">
        <v>223</v>
      </c>
      <c r="X21" s="57">
        <v>213</v>
      </c>
      <c r="Y21" s="42">
        <v>140</v>
      </c>
      <c r="Z21" s="42">
        <v>124</v>
      </c>
      <c r="AA21" s="42">
        <v>315</v>
      </c>
      <c r="AB21" s="42">
        <v>48</v>
      </c>
      <c r="AC21" s="42">
        <v>100</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8" display="Return to index" xr:uid="{B078F8A5-3F45-4809-89D4-1DBD2B2A07BC}"/>
  </hyperlinks>
  <pageMargins left="0.7" right="0.7" top="0.75" bottom="0.75" header="0.3" footer="0.3"/>
  <headerFooter alignWithMargins="0"/>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61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2.9197071454799418E-2</v>
      </c>
      <c r="C6" s="37">
        <v>2.0293363646794908E-2</v>
      </c>
      <c r="D6" s="37">
        <v>9.5484914690542086E-2</v>
      </c>
      <c r="E6" s="37">
        <v>2.926467606186503E-2</v>
      </c>
      <c r="F6" s="37">
        <v>2.1169972120799692E-2</v>
      </c>
      <c r="G6" s="37">
        <v>1.5701119908525584E-2</v>
      </c>
      <c r="H6" s="50">
        <v>2.7529234442048228E-2</v>
      </c>
      <c r="I6" s="37">
        <v>5.9322453226543545E-2</v>
      </c>
      <c r="J6" s="37">
        <v>1.9301836441087641E-2</v>
      </c>
      <c r="K6" s="37">
        <v>1.6086224412143121E-2</v>
      </c>
      <c r="L6" s="37">
        <v>2.2614944836693969E-2</v>
      </c>
      <c r="M6" s="50">
        <v>1.1845429407336888E-2</v>
      </c>
      <c r="N6" s="37">
        <v>6.2570122639991649E-2</v>
      </c>
      <c r="O6" s="37">
        <v>4.3626832832678548E-2</v>
      </c>
      <c r="P6" s="50">
        <v>4.6156849556236328E-2</v>
      </c>
      <c r="Q6" s="37">
        <v>1.8300154513115389E-2</v>
      </c>
      <c r="R6" s="50">
        <v>4.1827253366911538E-2</v>
      </c>
      <c r="S6" s="37">
        <v>1.6480683192632694E-2</v>
      </c>
      <c r="T6" s="50">
        <v>4.8258529343463509E-2</v>
      </c>
      <c r="U6" s="37">
        <v>2.7931822960726969E-2</v>
      </c>
      <c r="V6" s="37">
        <v>2.3139276465665364E-2</v>
      </c>
      <c r="W6" s="37">
        <v>1.4772536570384218E-2</v>
      </c>
      <c r="X6" s="50">
        <v>3.5242188667548954E-2</v>
      </c>
      <c r="Y6" s="37">
        <v>2.0766457142550602E-2</v>
      </c>
      <c r="Z6" s="37">
        <v>5.7228156817706467E-2</v>
      </c>
      <c r="AA6" s="37">
        <v>1.7479935518062571E-2</v>
      </c>
      <c r="AB6" s="37">
        <v>8.2673498477502591E-3</v>
      </c>
      <c r="AC6" s="37">
        <v>4.156141287019692E-2</v>
      </c>
      <c r="AD6" s="43">
        <v>0</v>
      </c>
    </row>
    <row r="7" spans="1:30" ht="20" customHeight="1" x14ac:dyDescent="0.25">
      <c r="A7" s="79"/>
      <c r="B7" s="44">
        <v>59</v>
      </c>
      <c r="C7" s="38">
        <v>6</v>
      </c>
      <c r="D7" s="38">
        <v>29</v>
      </c>
      <c r="E7" s="38">
        <v>5</v>
      </c>
      <c r="F7" s="38">
        <v>8</v>
      </c>
      <c r="G7" s="38">
        <v>3</v>
      </c>
      <c r="H7" s="51">
        <v>9</v>
      </c>
      <c r="I7" s="38">
        <v>29</v>
      </c>
      <c r="J7" s="38">
        <v>3</v>
      </c>
      <c r="K7" s="38">
        <v>3</v>
      </c>
      <c r="L7" s="38">
        <v>2</v>
      </c>
      <c r="M7" s="51">
        <v>7</v>
      </c>
      <c r="N7" s="38">
        <v>26</v>
      </c>
      <c r="O7" s="38">
        <v>6</v>
      </c>
      <c r="P7" s="51">
        <v>32</v>
      </c>
      <c r="Q7" s="38">
        <v>13</v>
      </c>
      <c r="R7" s="51">
        <v>40</v>
      </c>
      <c r="S7" s="38">
        <v>17</v>
      </c>
      <c r="T7" s="51">
        <v>27</v>
      </c>
      <c r="U7" s="38">
        <v>14</v>
      </c>
      <c r="V7" s="38">
        <v>12</v>
      </c>
      <c r="W7" s="38">
        <v>7</v>
      </c>
      <c r="X7" s="51">
        <v>17</v>
      </c>
      <c r="Y7" s="38">
        <v>7</v>
      </c>
      <c r="Z7" s="38">
        <v>15</v>
      </c>
      <c r="AA7" s="38">
        <v>12</v>
      </c>
      <c r="AB7" s="38">
        <v>1</v>
      </c>
      <c r="AC7" s="38">
        <v>7</v>
      </c>
      <c r="AD7" s="44">
        <v>0</v>
      </c>
    </row>
    <row r="8" spans="1:30" ht="20" customHeight="1" x14ac:dyDescent="0.25">
      <c r="A8" s="78" t="s">
        <v>51</v>
      </c>
      <c r="B8" s="45">
        <v>0.11823854303822955</v>
      </c>
      <c r="C8" s="39">
        <v>7.6215335106295787E-2</v>
      </c>
      <c r="D8" s="39">
        <v>0.34681142256931941</v>
      </c>
      <c r="E8" s="39">
        <v>0.16587382523952032</v>
      </c>
      <c r="F8" s="39">
        <v>4.988249224297004E-2</v>
      </c>
      <c r="G8" s="39">
        <v>0.15086103547810276</v>
      </c>
      <c r="H8" s="52">
        <v>6.5082220790498274E-2</v>
      </c>
      <c r="I8" s="39">
        <v>0.23878384782454234</v>
      </c>
      <c r="J8" s="39">
        <v>0.15084736149870445</v>
      </c>
      <c r="K8" s="39">
        <v>6.4926154360884059E-2</v>
      </c>
      <c r="L8" s="39">
        <v>0.14028245606093312</v>
      </c>
      <c r="M8" s="52">
        <v>5.9984065940835406E-2</v>
      </c>
      <c r="N8" s="39">
        <v>0.22990378785357293</v>
      </c>
      <c r="O8" s="39">
        <v>0.17707281871709249</v>
      </c>
      <c r="P8" s="52">
        <v>0.1899435025753467</v>
      </c>
      <c r="Q8" s="39">
        <v>5.5653297251296419E-2</v>
      </c>
      <c r="R8" s="52">
        <v>0.13451734033204937</v>
      </c>
      <c r="S8" s="39">
        <v>0.10446841818611161</v>
      </c>
      <c r="T8" s="52">
        <v>0.16587773132279923</v>
      </c>
      <c r="U8" s="39">
        <v>0.11037446123311864</v>
      </c>
      <c r="V8" s="39">
        <v>0.12270784036689124</v>
      </c>
      <c r="W8" s="39">
        <v>6.645664215572808E-2</v>
      </c>
      <c r="X8" s="52">
        <v>0.10418916409918511</v>
      </c>
      <c r="Y8" s="39">
        <v>0.11238501621896145</v>
      </c>
      <c r="Z8" s="39">
        <v>0.13695496831121867</v>
      </c>
      <c r="AA8" s="39">
        <v>0.13489021862262343</v>
      </c>
      <c r="AB8" s="39">
        <v>5.9768080486491008E-2</v>
      </c>
      <c r="AC8" s="39">
        <v>0.10882938871517228</v>
      </c>
      <c r="AD8" s="45">
        <v>0</v>
      </c>
    </row>
    <row r="9" spans="1:30" ht="20" customHeight="1" x14ac:dyDescent="0.25">
      <c r="A9" s="78"/>
      <c r="B9" s="46">
        <v>238</v>
      </c>
      <c r="C9" s="40">
        <v>22</v>
      </c>
      <c r="D9" s="40">
        <v>104</v>
      </c>
      <c r="E9" s="40">
        <v>29</v>
      </c>
      <c r="F9" s="40">
        <v>20</v>
      </c>
      <c r="G9" s="40">
        <v>32</v>
      </c>
      <c r="H9" s="53">
        <v>22</v>
      </c>
      <c r="I9" s="40">
        <v>115</v>
      </c>
      <c r="J9" s="40">
        <v>26</v>
      </c>
      <c r="K9" s="40">
        <v>13</v>
      </c>
      <c r="L9" s="40">
        <v>14</v>
      </c>
      <c r="M9" s="53">
        <v>35</v>
      </c>
      <c r="N9" s="40">
        <v>95</v>
      </c>
      <c r="O9" s="40">
        <v>26</v>
      </c>
      <c r="P9" s="53">
        <v>131</v>
      </c>
      <c r="Q9" s="40">
        <v>39</v>
      </c>
      <c r="R9" s="53">
        <v>130</v>
      </c>
      <c r="S9" s="40">
        <v>108</v>
      </c>
      <c r="T9" s="53">
        <v>91</v>
      </c>
      <c r="U9" s="40">
        <v>53</v>
      </c>
      <c r="V9" s="40">
        <v>61</v>
      </c>
      <c r="W9" s="40">
        <v>32</v>
      </c>
      <c r="X9" s="53">
        <v>50</v>
      </c>
      <c r="Y9" s="40">
        <v>37</v>
      </c>
      <c r="Z9" s="40">
        <v>37</v>
      </c>
      <c r="AA9" s="40">
        <v>89</v>
      </c>
      <c r="AB9" s="40">
        <v>6</v>
      </c>
      <c r="AC9" s="40">
        <v>19</v>
      </c>
      <c r="AD9" s="46">
        <v>0</v>
      </c>
    </row>
    <row r="10" spans="1:30" ht="20" customHeight="1" x14ac:dyDescent="0.25">
      <c r="A10" s="79" t="s">
        <v>52</v>
      </c>
      <c r="B10" s="47">
        <v>0.18881372653272796</v>
      </c>
      <c r="C10" s="41">
        <v>0.13987171403794452</v>
      </c>
      <c r="D10" s="41">
        <v>0.25234740311305698</v>
      </c>
      <c r="E10" s="41">
        <v>0.23101785863123939</v>
      </c>
      <c r="F10" s="41">
        <v>9.0515473398724261E-2</v>
      </c>
      <c r="G10" s="41">
        <v>0.3004826322386035</v>
      </c>
      <c r="H10" s="54">
        <v>9.5667441781622384E-2</v>
      </c>
      <c r="I10" s="41">
        <v>0.2115790648795278</v>
      </c>
      <c r="J10" s="41">
        <v>0.19647799491207951</v>
      </c>
      <c r="K10" s="41">
        <v>8.3111534387481964E-2</v>
      </c>
      <c r="L10" s="41">
        <v>0.30491341788360116</v>
      </c>
      <c r="M10" s="54">
        <v>8.2885191315826875E-2</v>
      </c>
      <c r="N10" s="41">
        <v>0.19615657600202929</v>
      </c>
      <c r="O10" s="41">
        <v>0.20367020591593429</v>
      </c>
      <c r="P10" s="54">
        <v>0.19443692698448906</v>
      </c>
      <c r="Q10" s="41">
        <v>9.8977238139175971E-2</v>
      </c>
      <c r="R10" s="54">
        <v>0.19227858461859376</v>
      </c>
      <c r="S10" s="41">
        <v>0.1864072765803905</v>
      </c>
      <c r="T10" s="54">
        <v>0.26292065582048668</v>
      </c>
      <c r="U10" s="41">
        <v>0.21360184231693008</v>
      </c>
      <c r="V10" s="41">
        <v>0.15231179172555387</v>
      </c>
      <c r="W10" s="41">
        <v>0.11608152066449527</v>
      </c>
      <c r="X10" s="54">
        <v>0.19197057189357827</v>
      </c>
      <c r="Y10" s="41">
        <v>0.1882857590319858</v>
      </c>
      <c r="Z10" s="41">
        <v>0.27176145283259801</v>
      </c>
      <c r="AA10" s="41">
        <v>0.16064028388959678</v>
      </c>
      <c r="AB10" s="41">
        <v>0.16153640879341291</v>
      </c>
      <c r="AC10" s="41">
        <v>0.17478575101089475</v>
      </c>
      <c r="AD10" s="47">
        <v>0</v>
      </c>
    </row>
    <row r="11" spans="1:30" ht="20" customHeight="1" x14ac:dyDescent="0.25">
      <c r="A11" s="79"/>
      <c r="B11" s="44">
        <v>380</v>
      </c>
      <c r="C11" s="38">
        <v>41</v>
      </c>
      <c r="D11" s="38">
        <v>76</v>
      </c>
      <c r="E11" s="38">
        <v>40</v>
      </c>
      <c r="F11" s="38">
        <v>36</v>
      </c>
      <c r="G11" s="38">
        <v>63</v>
      </c>
      <c r="H11" s="51">
        <v>33</v>
      </c>
      <c r="I11" s="38">
        <v>102</v>
      </c>
      <c r="J11" s="38">
        <v>34</v>
      </c>
      <c r="K11" s="38">
        <v>17</v>
      </c>
      <c r="L11" s="38">
        <v>29</v>
      </c>
      <c r="M11" s="51">
        <v>48</v>
      </c>
      <c r="N11" s="38">
        <v>81</v>
      </c>
      <c r="O11" s="38">
        <v>29</v>
      </c>
      <c r="P11" s="51">
        <v>134</v>
      </c>
      <c r="Q11" s="38">
        <v>70</v>
      </c>
      <c r="R11" s="51">
        <v>186</v>
      </c>
      <c r="S11" s="38">
        <v>192</v>
      </c>
      <c r="T11" s="51">
        <v>145</v>
      </c>
      <c r="U11" s="38">
        <v>103</v>
      </c>
      <c r="V11" s="38">
        <v>76</v>
      </c>
      <c r="W11" s="38">
        <v>55</v>
      </c>
      <c r="X11" s="51">
        <v>92</v>
      </c>
      <c r="Y11" s="38">
        <v>63</v>
      </c>
      <c r="Z11" s="38">
        <v>73</v>
      </c>
      <c r="AA11" s="38">
        <v>106</v>
      </c>
      <c r="AB11" s="38">
        <v>16</v>
      </c>
      <c r="AC11" s="38">
        <v>30</v>
      </c>
      <c r="AD11" s="44">
        <v>0</v>
      </c>
    </row>
    <row r="12" spans="1:30" ht="20" customHeight="1" x14ac:dyDescent="0.25">
      <c r="A12" s="78" t="s">
        <v>53</v>
      </c>
      <c r="B12" s="45">
        <v>0.16008750216802847</v>
      </c>
      <c r="C12" s="39">
        <v>0.1950105117669873</v>
      </c>
      <c r="D12" s="39">
        <v>0.17437315952384502</v>
      </c>
      <c r="E12" s="39">
        <v>0.25565183515875056</v>
      </c>
      <c r="F12" s="39">
        <v>0.12179214234558806</v>
      </c>
      <c r="G12" s="39">
        <v>0.15937774257338819</v>
      </c>
      <c r="H12" s="52">
        <v>0.15840072355212248</v>
      </c>
      <c r="I12" s="39">
        <v>0.19094175963770266</v>
      </c>
      <c r="J12" s="39">
        <v>0.22644978711838504</v>
      </c>
      <c r="K12" s="39">
        <v>0.10251483591489086</v>
      </c>
      <c r="L12" s="39">
        <v>0.15467259134135097</v>
      </c>
      <c r="M12" s="52">
        <v>0.16256420882793726</v>
      </c>
      <c r="N12" s="39">
        <v>0.17122152973317845</v>
      </c>
      <c r="O12" s="39">
        <v>0.23516652918249342</v>
      </c>
      <c r="P12" s="52">
        <v>0.2053416768332032</v>
      </c>
      <c r="Q12" s="39">
        <v>0.13668620171362739</v>
      </c>
      <c r="R12" s="52">
        <v>0.16314085167046788</v>
      </c>
      <c r="S12" s="39">
        <v>0.15925312153732241</v>
      </c>
      <c r="T12" s="52">
        <v>0.1437545468313747</v>
      </c>
      <c r="U12" s="39">
        <v>0.16600272837141949</v>
      </c>
      <c r="V12" s="39">
        <v>0.17217063050816639</v>
      </c>
      <c r="W12" s="39">
        <v>0.16032668085027654</v>
      </c>
      <c r="X12" s="52">
        <v>0.15735877274597704</v>
      </c>
      <c r="Y12" s="39">
        <v>0.12909390581984265</v>
      </c>
      <c r="Z12" s="39">
        <v>0.16673604555170385</v>
      </c>
      <c r="AA12" s="39">
        <v>0.16161130615513691</v>
      </c>
      <c r="AB12" s="39">
        <v>0.24820563695514203</v>
      </c>
      <c r="AC12" s="39">
        <v>0.16169938371420797</v>
      </c>
      <c r="AD12" s="45">
        <v>0</v>
      </c>
    </row>
    <row r="13" spans="1:30" ht="20" customHeight="1" x14ac:dyDescent="0.25">
      <c r="A13" s="78"/>
      <c r="B13" s="46">
        <v>322</v>
      </c>
      <c r="C13" s="40">
        <v>57</v>
      </c>
      <c r="D13" s="40">
        <v>52</v>
      </c>
      <c r="E13" s="40">
        <v>44</v>
      </c>
      <c r="F13" s="40">
        <v>48</v>
      </c>
      <c r="G13" s="40">
        <v>33</v>
      </c>
      <c r="H13" s="53">
        <v>54</v>
      </c>
      <c r="I13" s="40">
        <v>92</v>
      </c>
      <c r="J13" s="40">
        <v>40</v>
      </c>
      <c r="K13" s="40">
        <v>21</v>
      </c>
      <c r="L13" s="40">
        <v>15</v>
      </c>
      <c r="M13" s="53">
        <v>95</v>
      </c>
      <c r="N13" s="40">
        <v>71</v>
      </c>
      <c r="O13" s="40">
        <v>34</v>
      </c>
      <c r="P13" s="53">
        <v>142</v>
      </c>
      <c r="Q13" s="40">
        <v>96</v>
      </c>
      <c r="R13" s="53">
        <v>158</v>
      </c>
      <c r="S13" s="40">
        <v>164</v>
      </c>
      <c r="T13" s="53">
        <v>79</v>
      </c>
      <c r="U13" s="40">
        <v>80</v>
      </c>
      <c r="V13" s="40">
        <v>86</v>
      </c>
      <c r="W13" s="40">
        <v>76</v>
      </c>
      <c r="X13" s="53">
        <v>76</v>
      </c>
      <c r="Y13" s="40">
        <v>43</v>
      </c>
      <c r="Z13" s="40">
        <v>45</v>
      </c>
      <c r="AA13" s="40">
        <v>107</v>
      </c>
      <c r="AB13" s="40">
        <v>24</v>
      </c>
      <c r="AC13" s="40">
        <v>28</v>
      </c>
      <c r="AD13" s="46">
        <v>0</v>
      </c>
    </row>
    <row r="14" spans="1:30" ht="20" customHeight="1" x14ac:dyDescent="0.25">
      <c r="A14" s="79" t="s">
        <v>54</v>
      </c>
      <c r="B14" s="47">
        <v>0.39450929142572411</v>
      </c>
      <c r="C14" s="41">
        <v>0.53594096556320825</v>
      </c>
      <c r="D14" s="41">
        <v>6.6470258227408083E-2</v>
      </c>
      <c r="E14" s="41">
        <v>0.26776143700478222</v>
      </c>
      <c r="F14" s="41">
        <v>0.69373574072199018</v>
      </c>
      <c r="G14" s="41">
        <v>0.21818424266209671</v>
      </c>
      <c r="H14" s="54">
        <v>0.62980577026892504</v>
      </c>
      <c r="I14" s="41">
        <v>0.22621043606624167</v>
      </c>
      <c r="J14" s="41">
        <v>0.36382187045902414</v>
      </c>
      <c r="K14" s="41">
        <v>0.70414113012401669</v>
      </c>
      <c r="L14" s="41">
        <v>0.32021645754235756</v>
      </c>
      <c r="M14" s="54">
        <v>0.65248258834202999</v>
      </c>
      <c r="N14" s="41">
        <v>0.2787999919146929</v>
      </c>
      <c r="O14" s="41">
        <v>0.29193892402219163</v>
      </c>
      <c r="P14" s="54">
        <v>0.31429367433643346</v>
      </c>
      <c r="Q14" s="41">
        <v>0.65132973222009449</v>
      </c>
      <c r="R14" s="54">
        <v>0.39975599350704855</v>
      </c>
      <c r="S14" s="41">
        <v>0.38810668640176355</v>
      </c>
      <c r="T14" s="54">
        <v>0.17426129239991603</v>
      </c>
      <c r="U14" s="41">
        <v>0.37066975598670687</v>
      </c>
      <c r="V14" s="41">
        <v>0.47076996946399907</v>
      </c>
      <c r="W14" s="41">
        <v>0.59372171264860096</v>
      </c>
      <c r="X14" s="54">
        <v>0.39600431504317851</v>
      </c>
      <c r="Y14" s="41">
        <v>0.43985100652729675</v>
      </c>
      <c r="Z14" s="41">
        <v>0.25576197714610538</v>
      </c>
      <c r="AA14" s="41">
        <v>0.42995556372111193</v>
      </c>
      <c r="AB14" s="41">
        <v>0.33817426521626087</v>
      </c>
      <c r="AC14" s="41">
        <v>0.41534189358636547</v>
      </c>
      <c r="AD14" s="47">
        <v>0</v>
      </c>
    </row>
    <row r="15" spans="1:30" ht="20" customHeight="1" x14ac:dyDescent="0.25">
      <c r="A15" s="79"/>
      <c r="B15" s="44">
        <v>793</v>
      </c>
      <c r="C15" s="38">
        <v>155</v>
      </c>
      <c r="D15" s="38">
        <v>20</v>
      </c>
      <c r="E15" s="38">
        <v>46</v>
      </c>
      <c r="F15" s="38">
        <v>273</v>
      </c>
      <c r="G15" s="38">
        <v>46</v>
      </c>
      <c r="H15" s="51">
        <v>214</v>
      </c>
      <c r="I15" s="38">
        <v>109</v>
      </c>
      <c r="J15" s="38">
        <v>64</v>
      </c>
      <c r="K15" s="38">
        <v>144</v>
      </c>
      <c r="L15" s="38">
        <v>31</v>
      </c>
      <c r="M15" s="51">
        <v>382</v>
      </c>
      <c r="N15" s="38">
        <v>115</v>
      </c>
      <c r="O15" s="38">
        <v>42</v>
      </c>
      <c r="P15" s="51">
        <v>217</v>
      </c>
      <c r="Q15" s="38">
        <v>459</v>
      </c>
      <c r="R15" s="51">
        <v>387</v>
      </c>
      <c r="S15" s="38">
        <v>400</v>
      </c>
      <c r="T15" s="51">
        <v>96</v>
      </c>
      <c r="U15" s="38">
        <v>180</v>
      </c>
      <c r="V15" s="38">
        <v>235</v>
      </c>
      <c r="W15" s="38">
        <v>283</v>
      </c>
      <c r="X15" s="51">
        <v>191</v>
      </c>
      <c r="Y15" s="38">
        <v>146</v>
      </c>
      <c r="Z15" s="38">
        <v>69</v>
      </c>
      <c r="AA15" s="38">
        <v>283</v>
      </c>
      <c r="AB15" s="38">
        <v>33</v>
      </c>
      <c r="AC15" s="38">
        <v>71</v>
      </c>
      <c r="AD15" s="44">
        <v>0</v>
      </c>
    </row>
    <row r="16" spans="1:30" ht="20" customHeight="1" x14ac:dyDescent="0.25">
      <c r="A16" s="78" t="s">
        <v>40</v>
      </c>
      <c r="B16" s="45">
        <v>0.10915386538049222</v>
      </c>
      <c r="C16" s="39">
        <v>3.2668109878769051E-2</v>
      </c>
      <c r="D16" s="39">
        <v>6.4512841875827884E-2</v>
      </c>
      <c r="E16" s="39">
        <v>5.043036790384204E-2</v>
      </c>
      <c r="F16" s="39">
        <v>2.2904179169926365E-2</v>
      </c>
      <c r="G16" s="39">
        <v>0.15539322713928361</v>
      </c>
      <c r="H16" s="52">
        <v>2.3514609164783051E-2</v>
      </c>
      <c r="I16" s="39">
        <v>7.3162438365441951E-2</v>
      </c>
      <c r="J16" s="39">
        <v>4.3101149570719165E-2</v>
      </c>
      <c r="K16" s="39">
        <v>2.9220120800582196E-2</v>
      </c>
      <c r="L16" s="39">
        <v>5.7300132335062946E-2</v>
      </c>
      <c r="M16" s="52">
        <v>3.0238516166035182E-2</v>
      </c>
      <c r="N16" s="39">
        <v>6.1347991856534417E-2</v>
      </c>
      <c r="O16" s="39">
        <v>4.8524689329609648E-2</v>
      </c>
      <c r="P16" s="52">
        <v>4.9827369714291934E-2</v>
      </c>
      <c r="Q16" s="39">
        <v>3.9053376162691888E-2</v>
      </c>
      <c r="R16" s="52">
        <v>6.8479976504929138E-2</v>
      </c>
      <c r="S16" s="39">
        <v>0.14528381410177968</v>
      </c>
      <c r="T16" s="52">
        <v>0.20492724428196002</v>
      </c>
      <c r="U16" s="39">
        <v>0.11141938913109678</v>
      </c>
      <c r="V16" s="39">
        <v>5.8900491469724016E-2</v>
      </c>
      <c r="W16" s="39">
        <v>4.8640907110515705E-2</v>
      </c>
      <c r="X16" s="52">
        <v>0.11523498755053195</v>
      </c>
      <c r="Y16" s="39">
        <v>0.10961785525936152</v>
      </c>
      <c r="Z16" s="39">
        <v>0.11155739934066737</v>
      </c>
      <c r="AA16" s="39">
        <v>9.5422692093468806E-2</v>
      </c>
      <c r="AB16" s="39">
        <v>0.18404825870094235</v>
      </c>
      <c r="AC16" s="39">
        <v>9.7782170103162466E-2</v>
      </c>
      <c r="AD16" s="45">
        <v>0</v>
      </c>
    </row>
    <row r="17" spans="1:30" ht="20" customHeight="1" x14ac:dyDescent="0.25">
      <c r="A17" s="78"/>
      <c r="B17" s="46">
        <v>220</v>
      </c>
      <c r="C17" s="40">
        <v>9</v>
      </c>
      <c r="D17" s="40">
        <v>19</v>
      </c>
      <c r="E17" s="40">
        <v>9</v>
      </c>
      <c r="F17" s="40">
        <v>9</v>
      </c>
      <c r="G17" s="40">
        <v>32</v>
      </c>
      <c r="H17" s="53">
        <v>8</v>
      </c>
      <c r="I17" s="40">
        <v>35</v>
      </c>
      <c r="J17" s="40">
        <v>8</v>
      </c>
      <c r="K17" s="40">
        <v>6</v>
      </c>
      <c r="L17" s="40">
        <v>6</v>
      </c>
      <c r="M17" s="53">
        <v>18</v>
      </c>
      <c r="N17" s="40">
        <v>25</v>
      </c>
      <c r="O17" s="40">
        <v>7</v>
      </c>
      <c r="P17" s="53">
        <v>34</v>
      </c>
      <c r="Q17" s="40">
        <v>28</v>
      </c>
      <c r="R17" s="53">
        <v>66</v>
      </c>
      <c r="S17" s="40">
        <v>150</v>
      </c>
      <c r="T17" s="53">
        <v>113</v>
      </c>
      <c r="U17" s="40">
        <v>54</v>
      </c>
      <c r="V17" s="40">
        <v>29</v>
      </c>
      <c r="W17" s="40">
        <v>23</v>
      </c>
      <c r="X17" s="53">
        <v>55</v>
      </c>
      <c r="Y17" s="40">
        <v>36</v>
      </c>
      <c r="Z17" s="40">
        <v>30</v>
      </c>
      <c r="AA17" s="40">
        <v>63</v>
      </c>
      <c r="AB17" s="40">
        <v>18</v>
      </c>
      <c r="AC17" s="40">
        <v>17</v>
      </c>
      <c r="AD17" s="46">
        <v>0</v>
      </c>
    </row>
    <row r="18" spans="1:30" ht="20" customHeight="1" x14ac:dyDescent="0.25">
      <c r="A18" s="79" t="s">
        <v>55</v>
      </c>
      <c r="B18" s="47">
        <v>0.14743561449302897</v>
      </c>
      <c r="C18" s="41">
        <v>9.6508698753090663E-2</v>
      </c>
      <c r="D18" s="41">
        <v>0.44229633725986128</v>
      </c>
      <c r="E18" s="41">
        <v>0.19513850130138535</v>
      </c>
      <c r="F18" s="41">
        <v>7.1052464363769718E-2</v>
      </c>
      <c r="G18" s="41">
        <v>0.16656215538662836</v>
      </c>
      <c r="H18" s="54">
        <v>9.2611455232546491E-2</v>
      </c>
      <c r="I18" s="41">
        <v>0.29810630105108588</v>
      </c>
      <c r="J18" s="41">
        <v>0.17014919793979211</v>
      </c>
      <c r="K18" s="41">
        <v>8.1012378773027194E-2</v>
      </c>
      <c r="L18" s="41">
        <v>0.16289740089762708</v>
      </c>
      <c r="M18" s="54">
        <v>7.1829495348172276E-2</v>
      </c>
      <c r="N18" s="41">
        <v>0.29247391049356447</v>
      </c>
      <c r="O18" s="41">
        <v>0.22069965154977109</v>
      </c>
      <c r="P18" s="54">
        <v>0.23610035213158287</v>
      </c>
      <c r="Q18" s="41">
        <v>7.3953451764411843E-2</v>
      </c>
      <c r="R18" s="54">
        <v>0.17634459369896102</v>
      </c>
      <c r="S18" s="41">
        <v>0.1209491013787443</v>
      </c>
      <c r="T18" s="54">
        <v>0.21413626066626257</v>
      </c>
      <c r="U18" s="41">
        <v>0.13830628419384552</v>
      </c>
      <c r="V18" s="41">
        <v>0.14584711683255661</v>
      </c>
      <c r="W18" s="41">
        <v>8.1229178726112308E-2</v>
      </c>
      <c r="X18" s="54">
        <v>0.13943135276673405</v>
      </c>
      <c r="Y18" s="41">
        <v>0.13315147336151206</v>
      </c>
      <c r="Z18" s="41">
        <v>0.19418312512892519</v>
      </c>
      <c r="AA18" s="41">
        <v>0.15237015414068597</v>
      </c>
      <c r="AB18" s="41">
        <v>6.8035430334241281E-2</v>
      </c>
      <c r="AC18" s="41">
        <v>0.15039080158536916</v>
      </c>
      <c r="AD18" s="47">
        <v>0</v>
      </c>
    </row>
    <row r="19" spans="1:30" ht="20" customHeight="1" x14ac:dyDescent="0.25">
      <c r="A19" s="79"/>
      <c r="B19" s="44">
        <v>296</v>
      </c>
      <c r="C19" s="38">
        <v>28</v>
      </c>
      <c r="D19" s="38">
        <v>133</v>
      </c>
      <c r="E19" s="38">
        <v>34</v>
      </c>
      <c r="F19" s="38">
        <v>28</v>
      </c>
      <c r="G19" s="38">
        <v>35</v>
      </c>
      <c r="H19" s="51">
        <v>31</v>
      </c>
      <c r="I19" s="38">
        <v>144</v>
      </c>
      <c r="J19" s="38">
        <v>30</v>
      </c>
      <c r="K19" s="38">
        <v>17</v>
      </c>
      <c r="L19" s="38">
        <v>16</v>
      </c>
      <c r="M19" s="51">
        <v>42</v>
      </c>
      <c r="N19" s="38">
        <v>121</v>
      </c>
      <c r="O19" s="38">
        <v>32</v>
      </c>
      <c r="P19" s="51">
        <v>163</v>
      </c>
      <c r="Q19" s="38">
        <v>52</v>
      </c>
      <c r="R19" s="51">
        <v>171</v>
      </c>
      <c r="S19" s="38">
        <v>125</v>
      </c>
      <c r="T19" s="51">
        <v>118</v>
      </c>
      <c r="U19" s="38">
        <v>67</v>
      </c>
      <c r="V19" s="38">
        <v>73</v>
      </c>
      <c r="W19" s="38">
        <v>39</v>
      </c>
      <c r="X19" s="51">
        <v>67</v>
      </c>
      <c r="Y19" s="38">
        <v>44</v>
      </c>
      <c r="Z19" s="38">
        <v>52</v>
      </c>
      <c r="AA19" s="38">
        <v>100</v>
      </c>
      <c r="AB19" s="38">
        <v>7</v>
      </c>
      <c r="AC19" s="38">
        <v>26</v>
      </c>
      <c r="AD19" s="44">
        <v>0</v>
      </c>
    </row>
    <row r="20" spans="1:30" ht="20" customHeight="1" x14ac:dyDescent="0.25">
      <c r="A20" s="78" t="s">
        <v>56</v>
      </c>
      <c r="B20" s="45">
        <v>0.55459679359375258</v>
      </c>
      <c r="C20" s="39">
        <v>0.73095147733019528</v>
      </c>
      <c r="D20" s="39">
        <v>0.24084341775125304</v>
      </c>
      <c r="E20" s="39">
        <v>0.52341327216353306</v>
      </c>
      <c r="F20" s="39">
        <v>0.81552788306757906</v>
      </c>
      <c r="G20" s="39">
        <v>0.37756198523548484</v>
      </c>
      <c r="H20" s="52">
        <v>0.78820649382104779</v>
      </c>
      <c r="I20" s="39">
        <v>0.41715219570394446</v>
      </c>
      <c r="J20" s="39">
        <v>0.59027165757740929</v>
      </c>
      <c r="K20" s="39">
        <v>0.80665596603890777</v>
      </c>
      <c r="L20" s="39">
        <v>0.47488904888370859</v>
      </c>
      <c r="M20" s="52">
        <v>0.8150467971699672</v>
      </c>
      <c r="N20" s="39">
        <v>0.45002152164787146</v>
      </c>
      <c r="O20" s="39">
        <v>0.52710545320468516</v>
      </c>
      <c r="P20" s="52">
        <v>0.51963535116963699</v>
      </c>
      <c r="Q20" s="39">
        <v>0.78801593393372116</v>
      </c>
      <c r="R20" s="52">
        <v>0.56289684517751593</v>
      </c>
      <c r="S20" s="39">
        <v>0.54735980793908556</v>
      </c>
      <c r="T20" s="52">
        <v>0.31801583923129068</v>
      </c>
      <c r="U20" s="39">
        <v>0.53667248435812631</v>
      </c>
      <c r="V20" s="39">
        <v>0.6429405999721659</v>
      </c>
      <c r="W20" s="39">
        <v>0.75404839349887742</v>
      </c>
      <c r="X20" s="52">
        <v>0.55336308778915599</v>
      </c>
      <c r="Y20" s="39">
        <v>0.56894491234713906</v>
      </c>
      <c r="Z20" s="39">
        <v>0.42249802269780945</v>
      </c>
      <c r="AA20" s="39">
        <v>0.59156686987624896</v>
      </c>
      <c r="AB20" s="39">
        <v>0.5863799021714029</v>
      </c>
      <c r="AC20" s="39">
        <v>0.57704127730057342</v>
      </c>
      <c r="AD20" s="45">
        <v>0</v>
      </c>
    </row>
    <row r="21" spans="1:30" ht="20" customHeight="1" x14ac:dyDescent="0.25">
      <c r="A21" s="80"/>
      <c r="B21" s="48">
        <v>1115</v>
      </c>
      <c r="C21" s="42">
        <v>212</v>
      </c>
      <c r="D21" s="42">
        <v>72</v>
      </c>
      <c r="E21" s="42">
        <v>90</v>
      </c>
      <c r="F21" s="42">
        <v>321</v>
      </c>
      <c r="G21" s="42">
        <v>79</v>
      </c>
      <c r="H21" s="57">
        <v>268</v>
      </c>
      <c r="I21" s="42">
        <v>202</v>
      </c>
      <c r="J21" s="42">
        <v>103</v>
      </c>
      <c r="K21" s="42">
        <v>165</v>
      </c>
      <c r="L21" s="42">
        <v>46</v>
      </c>
      <c r="M21" s="57">
        <v>477</v>
      </c>
      <c r="N21" s="42">
        <v>186</v>
      </c>
      <c r="O21" s="42">
        <v>76</v>
      </c>
      <c r="P21" s="57">
        <v>359</v>
      </c>
      <c r="Q21" s="42">
        <v>555</v>
      </c>
      <c r="R21" s="57">
        <v>544</v>
      </c>
      <c r="S21" s="42">
        <v>564</v>
      </c>
      <c r="T21" s="57">
        <v>175</v>
      </c>
      <c r="U21" s="42">
        <v>260</v>
      </c>
      <c r="V21" s="42">
        <v>321</v>
      </c>
      <c r="W21" s="42">
        <v>359</v>
      </c>
      <c r="X21" s="57">
        <v>266</v>
      </c>
      <c r="Y21" s="42">
        <v>189</v>
      </c>
      <c r="Z21" s="42">
        <v>114</v>
      </c>
      <c r="AA21" s="42">
        <v>390</v>
      </c>
      <c r="AB21" s="42">
        <v>57</v>
      </c>
      <c r="AC21" s="42">
        <v>99</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19" display="Return to index" xr:uid="{0D841C07-DD84-49DC-91C9-5F3775F49C4C}"/>
  </hyperlinks>
  <pageMargins left="0.7" right="0.7" top="0.75" bottom="0.75" header="0.3" footer="0.3"/>
  <headerFooter alignWithMargins="0"/>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62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7.634747456671287E-2</v>
      </c>
      <c r="C6" s="37">
        <v>2.1284651564511928E-2</v>
      </c>
      <c r="D6" s="37">
        <v>7.88675044091251E-2</v>
      </c>
      <c r="E6" s="37">
        <v>5.0469879447832947E-2</v>
      </c>
      <c r="F6" s="37">
        <v>4.4232771886834714E-2</v>
      </c>
      <c r="G6" s="37">
        <v>0.37809125208594341</v>
      </c>
      <c r="H6" s="50">
        <v>3.2496046324218091E-2</v>
      </c>
      <c r="I6" s="37">
        <v>0.10314994495130859</v>
      </c>
      <c r="J6" s="37">
        <v>4.3992289129131515E-2</v>
      </c>
      <c r="K6" s="37">
        <v>2.7538541468680046E-2</v>
      </c>
      <c r="L6" s="37">
        <v>0.31618510734385441</v>
      </c>
      <c r="M6" s="50">
        <v>2.3187690067131176E-2</v>
      </c>
      <c r="N6" s="37">
        <v>0.12518537517647071</v>
      </c>
      <c r="O6" s="37">
        <v>2.9093979536588103E-2</v>
      </c>
      <c r="P6" s="50">
        <v>9.9256410469417397E-2</v>
      </c>
      <c r="Q6" s="37">
        <v>3.5586397300201772E-2</v>
      </c>
      <c r="R6" s="50">
        <v>8.5958416975352614E-2</v>
      </c>
      <c r="S6" s="37">
        <v>6.618985958734562E-2</v>
      </c>
      <c r="T6" s="50">
        <v>0.13966414041151123</v>
      </c>
      <c r="U6" s="37">
        <v>8.1655903429233567E-2</v>
      </c>
      <c r="V6" s="37">
        <v>5.9275780278792475E-2</v>
      </c>
      <c r="W6" s="37">
        <v>1.557377249670935E-2</v>
      </c>
      <c r="X6" s="50">
        <v>7.704466166312951E-2</v>
      </c>
      <c r="Y6" s="37">
        <v>7.1086900899104244E-2</v>
      </c>
      <c r="Z6" s="37">
        <v>7.5580070899292653E-2</v>
      </c>
      <c r="AA6" s="37">
        <v>7.3685675427176897E-2</v>
      </c>
      <c r="AB6" s="37">
        <v>9.4603271935606637E-2</v>
      </c>
      <c r="AC6" s="37">
        <v>8.5688990958305983E-2</v>
      </c>
      <c r="AD6" s="43">
        <v>0</v>
      </c>
    </row>
    <row r="7" spans="1:30" ht="20" customHeight="1" x14ac:dyDescent="0.25">
      <c r="A7" s="79"/>
      <c r="B7" s="44">
        <v>154</v>
      </c>
      <c r="C7" s="38">
        <v>6</v>
      </c>
      <c r="D7" s="38">
        <v>24</v>
      </c>
      <c r="E7" s="38">
        <v>9</v>
      </c>
      <c r="F7" s="38">
        <v>17</v>
      </c>
      <c r="G7" s="38">
        <v>79</v>
      </c>
      <c r="H7" s="51">
        <v>11</v>
      </c>
      <c r="I7" s="38">
        <v>50</v>
      </c>
      <c r="J7" s="38">
        <v>8</v>
      </c>
      <c r="K7" s="38">
        <v>6</v>
      </c>
      <c r="L7" s="38">
        <v>30</v>
      </c>
      <c r="M7" s="51">
        <v>14</v>
      </c>
      <c r="N7" s="38">
        <v>52</v>
      </c>
      <c r="O7" s="38">
        <v>4</v>
      </c>
      <c r="P7" s="51">
        <v>69</v>
      </c>
      <c r="Q7" s="38">
        <v>25</v>
      </c>
      <c r="R7" s="51">
        <v>83</v>
      </c>
      <c r="S7" s="38">
        <v>68</v>
      </c>
      <c r="T7" s="51">
        <v>77</v>
      </c>
      <c r="U7" s="38">
        <v>40</v>
      </c>
      <c r="V7" s="38">
        <v>30</v>
      </c>
      <c r="W7" s="38">
        <v>7</v>
      </c>
      <c r="X7" s="51">
        <v>37</v>
      </c>
      <c r="Y7" s="38">
        <v>24</v>
      </c>
      <c r="Z7" s="38">
        <v>20</v>
      </c>
      <c r="AA7" s="38">
        <v>49</v>
      </c>
      <c r="AB7" s="38">
        <v>9</v>
      </c>
      <c r="AC7" s="38">
        <v>15</v>
      </c>
      <c r="AD7" s="44">
        <v>0</v>
      </c>
    </row>
    <row r="8" spans="1:30" ht="20" customHeight="1" x14ac:dyDescent="0.25">
      <c r="A8" s="78" t="s">
        <v>51</v>
      </c>
      <c r="B8" s="45">
        <v>0.13919108094889968</v>
      </c>
      <c r="C8" s="39">
        <v>0.1021367702389821</v>
      </c>
      <c r="D8" s="39">
        <v>0.22640247666469901</v>
      </c>
      <c r="E8" s="39">
        <v>0.17203401348634298</v>
      </c>
      <c r="F8" s="39">
        <v>5.0823668692783548E-2</v>
      </c>
      <c r="G8" s="39">
        <v>0.38201257088220186</v>
      </c>
      <c r="H8" s="52">
        <v>8.1046184970399948E-2</v>
      </c>
      <c r="I8" s="39">
        <v>0.19898852829391353</v>
      </c>
      <c r="J8" s="39">
        <v>0.19912347124192079</v>
      </c>
      <c r="K8" s="39">
        <v>5.8685726319119835E-2</v>
      </c>
      <c r="L8" s="39">
        <v>0.30085205848775992</v>
      </c>
      <c r="M8" s="52">
        <v>6.1583075326976683E-2</v>
      </c>
      <c r="N8" s="39">
        <v>0.20951878880572081</v>
      </c>
      <c r="O8" s="39">
        <v>0.21735338613897628</v>
      </c>
      <c r="P8" s="52">
        <v>0.18035888045628048</v>
      </c>
      <c r="Q8" s="39">
        <v>7.7096966174951653E-2</v>
      </c>
      <c r="R8" s="52">
        <v>0.14249282976622929</v>
      </c>
      <c r="S8" s="39">
        <v>0.13696974237851933</v>
      </c>
      <c r="T8" s="52">
        <v>0.20379189519523233</v>
      </c>
      <c r="U8" s="39">
        <v>0.16451695834619939</v>
      </c>
      <c r="V8" s="39">
        <v>0.1106776575520516</v>
      </c>
      <c r="W8" s="39">
        <v>6.8551338094057626E-2</v>
      </c>
      <c r="X8" s="52">
        <v>0.13510556880831379</v>
      </c>
      <c r="Y8" s="39">
        <v>0.1203250939800365</v>
      </c>
      <c r="Z8" s="39">
        <v>0.18196171807598943</v>
      </c>
      <c r="AA8" s="39">
        <v>0.13242151471331526</v>
      </c>
      <c r="AB8" s="39">
        <v>0.14735887951266433</v>
      </c>
      <c r="AC8" s="39">
        <v>0.14165832991332683</v>
      </c>
      <c r="AD8" s="45">
        <v>0</v>
      </c>
    </row>
    <row r="9" spans="1:30" ht="20" customHeight="1" x14ac:dyDescent="0.25">
      <c r="A9" s="78"/>
      <c r="B9" s="46">
        <v>280</v>
      </c>
      <c r="C9" s="40">
        <v>30</v>
      </c>
      <c r="D9" s="40">
        <v>68</v>
      </c>
      <c r="E9" s="40">
        <v>30</v>
      </c>
      <c r="F9" s="40">
        <v>20</v>
      </c>
      <c r="G9" s="40">
        <v>80</v>
      </c>
      <c r="H9" s="53">
        <v>28</v>
      </c>
      <c r="I9" s="40">
        <v>96</v>
      </c>
      <c r="J9" s="40">
        <v>35</v>
      </c>
      <c r="K9" s="40">
        <v>12</v>
      </c>
      <c r="L9" s="40">
        <v>29</v>
      </c>
      <c r="M9" s="53">
        <v>36</v>
      </c>
      <c r="N9" s="40">
        <v>87</v>
      </c>
      <c r="O9" s="40">
        <v>31</v>
      </c>
      <c r="P9" s="53">
        <v>125</v>
      </c>
      <c r="Q9" s="40">
        <v>54</v>
      </c>
      <c r="R9" s="53">
        <v>138</v>
      </c>
      <c r="S9" s="40">
        <v>141</v>
      </c>
      <c r="T9" s="53">
        <v>112</v>
      </c>
      <c r="U9" s="40">
        <v>80</v>
      </c>
      <c r="V9" s="40">
        <v>55</v>
      </c>
      <c r="W9" s="40">
        <v>33</v>
      </c>
      <c r="X9" s="53">
        <v>65</v>
      </c>
      <c r="Y9" s="40">
        <v>40</v>
      </c>
      <c r="Z9" s="40">
        <v>49</v>
      </c>
      <c r="AA9" s="40">
        <v>87</v>
      </c>
      <c r="AB9" s="40">
        <v>14</v>
      </c>
      <c r="AC9" s="40">
        <v>24</v>
      </c>
      <c r="AD9" s="46">
        <v>0</v>
      </c>
    </row>
    <row r="10" spans="1:30" ht="20" customHeight="1" x14ac:dyDescent="0.25">
      <c r="A10" s="79" t="s">
        <v>52</v>
      </c>
      <c r="B10" s="47">
        <v>0.23910581293668745</v>
      </c>
      <c r="C10" s="41">
        <v>0.1718160144636427</v>
      </c>
      <c r="D10" s="41">
        <v>0.3649492550765</v>
      </c>
      <c r="E10" s="41">
        <v>0.38339454438723608</v>
      </c>
      <c r="F10" s="41">
        <v>0.18391687904423193</v>
      </c>
      <c r="G10" s="41">
        <v>0.12100654763117923</v>
      </c>
      <c r="H10" s="54">
        <v>0.1545610923432004</v>
      </c>
      <c r="I10" s="41">
        <v>0.28979532899556942</v>
      </c>
      <c r="J10" s="41">
        <v>0.34354064824369923</v>
      </c>
      <c r="K10" s="41">
        <v>0.12488174564644013</v>
      </c>
      <c r="L10" s="41">
        <v>0.2073164782238355</v>
      </c>
      <c r="M10" s="54">
        <v>0.1789572135962138</v>
      </c>
      <c r="N10" s="41">
        <v>0.28036451067824059</v>
      </c>
      <c r="O10" s="41">
        <v>0.30258093659945667</v>
      </c>
      <c r="P10" s="54">
        <v>0.26805518490751384</v>
      </c>
      <c r="Q10" s="41">
        <v>0.17540974047645783</v>
      </c>
      <c r="R10" s="54">
        <v>0.22593079422964721</v>
      </c>
      <c r="S10" s="41">
        <v>0.25225332593690436</v>
      </c>
      <c r="T10" s="54">
        <v>0.2702003529678888</v>
      </c>
      <c r="U10" s="41">
        <v>0.22268903870313672</v>
      </c>
      <c r="V10" s="41">
        <v>0.24231650126624363</v>
      </c>
      <c r="W10" s="41">
        <v>0.21647085648708667</v>
      </c>
      <c r="X10" s="54">
        <v>0.22267411065310191</v>
      </c>
      <c r="Y10" s="41">
        <v>0.22820680915403327</v>
      </c>
      <c r="Z10" s="41">
        <v>0.22008299128103326</v>
      </c>
      <c r="AA10" s="41">
        <v>0.27212480315204124</v>
      </c>
      <c r="AB10" s="41">
        <v>0.21608317941596145</v>
      </c>
      <c r="AC10" s="41">
        <v>0.22230229022050782</v>
      </c>
      <c r="AD10" s="47">
        <v>0</v>
      </c>
    </row>
    <row r="11" spans="1:30" ht="20" customHeight="1" x14ac:dyDescent="0.25">
      <c r="A11" s="79"/>
      <c r="B11" s="44">
        <v>481</v>
      </c>
      <c r="C11" s="38">
        <v>50</v>
      </c>
      <c r="D11" s="38">
        <v>110</v>
      </c>
      <c r="E11" s="38">
        <v>66</v>
      </c>
      <c r="F11" s="38">
        <v>72</v>
      </c>
      <c r="G11" s="38">
        <v>25</v>
      </c>
      <c r="H11" s="51">
        <v>53</v>
      </c>
      <c r="I11" s="38">
        <v>140</v>
      </c>
      <c r="J11" s="38">
        <v>60</v>
      </c>
      <c r="K11" s="38">
        <v>26</v>
      </c>
      <c r="L11" s="38">
        <v>20</v>
      </c>
      <c r="M11" s="51">
        <v>105</v>
      </c>
      <c r="N11" s="38">
        <v>116</v>
      </c>
      <c r="O11" s="38">
        <v>44</v>
      </c>
      <c r="P11" s="51">
        <v>185</v>
      </c>
      <c r="Q11" s="38">
        <v>124</v>
      </c>
      <c r="R11" s="51">
        <v>218</v>
      </c>
      <c r="S11" s="38">
        <v>260</v>
      </c>
      <c r="T11" s="51">
        <v>149</v>
      </c>
      <c r="U11" s="38">
        <v>108</v>
      </c>
      <c r="V11" s="38">
        <v>121</v>
      </c>
      <c r="W11" s="38">
        <v>103</v>
      </c>
      <c r="X11" s="51">
        <v>107</v>
      </c>
      <c r="Y11" s="38">
        <v>76</v>
      </c>
      <c r="Z11" s="38">
        <v>59</v>
      </c>
      <c r="AA11" s="38">
        <v>179</v>
      </c>
      <c r="AB11" s="38">
        <v>21</v>
      </c>
      <c r="AC11" s="38">
        <v>38</v>
      </c>
      <c r="AD11" s="44">
        <v>0</v>
      </c>
    </row>
    <row r="12" spans="1:30" ht="20" customHeight="1" x14ac:dyDescent="0.25">
      <c r="A12" s="78" t="s">
        <v>53</v>
      </c>
      <c r="B12" s="45">
        <v>0.10951015668014223</v>
      </c>
      <c r="C12" s="39">
        <v>0.18356535813313496</v>
      </c>
      <c r="D12" s="39">
        <v>0.14605501591966327</v>
      </c>
      <c r="E12" s="39">
        <v>0.11163993270442146</v>
      </c>
      <c r="F12" s="39">
        <v>8.1523802186219907E-2</v>
      </c>
      <c r="G12" s="39">
        <v>5.0031041951370377E-2</v>
      </c>
      <c r="H12" s="52">
        <v>0.12586519308304728</v>
      </c>
      <c r="I12" s="39">
        <v>0.12551136248530065</v>
      </c>
      <c r="J12" s="39">
        <v>8.3599512358493527E-2</v>
      </c>
      <c r="K12" s="39">
        <v>0.10295275919712474</v>
      </c>
      <c r="L12" s="39">
        <v>6.2283084417147958E-2</v>
      </c>
      <c r="M12" s="52">
        <v>0.12783079405327449</v>
      </c>
      <c r="N12" s="39">
        <v>0.11853993642467246</v>
      </c>
      <c r="O12" s="39">
        <v>0.10465987726874067</v>
      </c>
      <c r="P12" s="52">
        <v>0.13399054333689803</v>
      </c>
      <c r="Q12" s="39">
        <v>0.10330539646933824</v>
      </c>
      <c r="R12" s="52">
        <v>0.11173474547235393</v>
      </c>
      <c r="S12" s="39">
        <v>0.10826368337782138</v>
      </c>
      <c r="T12" s="52">
        <v>9.7131527356972003E-2</v>
      </c>
      <c r="U12" s="39">
        <v>0.12479079309596701</v>
      </c>
      <c r="V12" s="39">
        <v>0.10042402569359858</v>
      </c>
      <c r="W12" s="39">
        <v>0.11779826208115038</v>
      </c>
      <c r="X12" s="52">
        <v>0.1105213224653827</v>
      </c>
      <c r="Y12" s="39">
        <v>0.10111743664235201</v>
      </c>
      <c r="Z12" s="39">
        <v>0.15911886751275028</v>
      </c>
      <c r="AA12" s="39">
        <v>0.10906646589052567</v>
      </c>
      <c r="AB12" s="39">
        <v>9.1052822841422909E-2</v>
      </c>
      <c r="AC12" s="39">
        <v>5.7409145104903657E-2</v>
      </c>
      <c r="AD12" s="45">
        <v>0</v>
      </c>
    </row>
    <row r="13" spans="1:30" ht="20" customHeight="1" x14ac:dyDescent="0.25">
      <c r="A13" s="78"/>
      <c r="B13" s="46">
        <v>220</v>
      </c>
      <c r="C13" s="40">
        <v>53</v>
      </c>
      <c r="D13" s="40">
        <v>44</v>
      </c>
      <c r="E13" s="40">
        <v>19</v>
      </c>
      <c r="F13" s="40">
        <v>32</v>
      </c>
      <c r="G13" s="40">
        <v>10</v>
      </c>
      <c r="H13" s="53">
        <v>43</v>
      </c>
      <c r="I13" s="40">
        <v>61</v>
      </c>
      <c r="J13" s="40">
        <v>15</v>
      </c>
      <c r="K13" s="40">
        <v>21</v>
      </c>
      <c r="L13" s="40">
        <v>6</v>
      </c>
      <c r="M13" s="53">
        <v>75</v>
      </c>
      <c r="N13" s="40">
        <v>49</v>
      </c>
      <c r="O13" s="40">
        <v>15</v>
      </c>
      <c r="P13" s="53">
        <v>93</v>
      </c>
      <c r="Q13" s="40">
        <v>73</v>
      </c>
      <c r="R13" s="53">
        <v>108</v>
      </c>
      <c r="S13" s="40">
        <v>112</v>
      </c>
      <c r="T13" s="53">
        <v>54</v>
      </c>
      <c r="U13" s="40">
        <v>60</v>
      </c>
      <c r="V13" s="40">
        <v>50</v>
      </c>
      <c r="W13" s="40">
        <v>56</v>
      </c>
      <c r="X13" s="53">
        <v>53</v>
      </c>
      <c r="Y13" s="40">
        <v>34</v>
      </c>
      <c r="Z13" s="40">
        <v>43</v>
      </c>
      <c r="AA13" s="40">
        <v>72</v>
      </c>
      <c r="AB13" s="40">
        <v>9</v>
      </c>
      <c r="AC13" s="40">
        <v>10</v>
      </c>
      <c r="AD13" s="46">
        <v>0</v>
      </c>
    </row>
    <row r="14" spans="1:30" ht="20" customHeight="1" x14ac:dyDescent="0.25">
      <c r="A14" s="79" t="s">
        <v>54</v>
      </c>
      <c r="B14" s="47">
        <v>0.27543314471960911</v>
      </c>
      <c r="C14" s="41">
        <v>0.39333675791470463</v>
      </c>
      <c r="D14" s="41">
        <v>9.8823630521901698E-2</v>
      </c>
      <c r="E14" s="41">
        <v>0.17414610357223459</v>
      </c>
      <c r="F14" s="41">
        <v>0.54784403018228867</v>
      </c>
      <c r="G14" s="41">
        <v>1.4019398105618849E-2</v>
      </c>
      <c r="H14" s="54">
        <v>0.48347410117067591</v>
      </c>
      <c r="I14" s="41">
        <v>0.17125607593818454</v>
      </c>
      <c r="J14" s="41">
        <v>0.21310307223071284</v>
      </c>
      <c r="K14" s="41">
        <v>0.61193800920301844</v>
      </c>
      <c r="L14" s="41">
        <v>7.2341202038888455E-2</v>
      </c>
      <c r="M14" s="54">
        <v>0.48512011251742698</v>
      </c>
      <c r="N14" s="41">
        <v>0.17285946506135857</v>
      </c>
      <c r="O14" s="41">
        <v>0.2145452088215237</v>
      </c>
      <c r="P14" s="54">
        <v>0.19804777709844459</v>
      </c>
      <c r="Q14" s="41">
        <v>0.47842609267694042</v>
      </c>
      <c r="R14" s="54">
        <v>0.33179361161154319</v>
      </c>
      <c r="S14" s="41">
        <v>0.22234132506442525</v>
      </c>
      <c r="T14" s="54">
        <v>0.11954851093829637</v>
      </c>
      <c r="U14" s="41">
        <v>0.2518850916785314</v>
      </c>
      <c r="V14" s="41">
        <v>0.3329241088729521</v>
      </c>
      <c r="W14" s="41">
        <v>0.41953734303592682</v>
      </c>
      <c r="X14" s="54">
        <v>0.26584486032907872</v>
      </c>
      <c r="Y14" s="41">
        <v>0.31510003864486452</v>
      </c>
      <c r="Z14" s="41">
        <v>0.22218667178111573</v>
      </c>
      <c r="AA14" s="41">
        <v>0.27390094988832453</v>
      </c>
      <c r="AB14" s="41">
        <v>0.27376939190430183</v>
      </c>
      <c r="AC14" s="41">
        <v>0.31563360862695206</v>
      </c>
      <c r="AD14" s="47">
        <v>0</v>
      </c>
    </row>
    <row r="15" spans="1:30" ht="20" customHeight="1" x14ac:dyDescent="0.25">
      <c r="A15" s="79"/>
      <c r="B15" s="44">
        <v>554</v>
      </c>
      <c r="C15" s="38">
        <v>114</v>
      </c>
      <c r="D15" s="38">
        <v>30</v>
      </c>
      <c r="E15" s="38">
        <v>30</v>
      </c>
      <c r="F15" s="38">
        <v>216</v>
      </c>
      <c r="G15" s="38">
        <v>3</v>
      </c>
      <c r="H15" s="51">
        <v>164</v>
      </c>
      <c r="I15" s="38">
        <v>83</v>
      </c>
      <c r="J15" s="38">
        <v>37</v>
      </c>
      <c r="K15" s="38">
        <v>125</v>
      </c>
      <c r="L15" s="38">
        <v>7</v>
      </c>
      <c r="M15" s="51">
        <v>284</v>
      </c>
      <c r="N15" s="38">
        <v>71</v>
      </c>
      <c r="O15" s="38">
        <v>31</v>
      </c>
      <c r="P15" s="51">
        <v>137</v>
      </c>
      <c r="Q15" s="38">
        <v>337</v>
      </c>
      <c r="R15" s="51">
        <v>321</v>
      </c>
      <c r="S15" s="38">
        <v>229</v>
      </c>
      <c r="T15" s="51">
        <v>66</v>
      </c>
      <c r="U15" s="38">
        <v>122</v>
      </c>
      <c r="V15" s="38">
        <v>166</v>
      </c>
      <c r="W15" s="38">
        <v>200</v>
      </c>
      <c r="X15" s="51">
        <v>128</v>
      </c>
      <c r="Y15" s="38">
        <v>105</v>
      </c>
      <c r="Z15" s="38">
        <v>60</v>
      </c>
      <c r="AA15" s="38">
        <v>181</v>
      </c>
      <c r="AB15" s="38">
        <v>27</v>
      </c>
      <c r="AC15" s="38">
        <v>54</v>
      </c>
      <c r="AD15" s="44">
        <v>0</v>
      </c>
    </row>
    <row r="16" spans="1:30" ht="20" customHeight="1" x14ac:dyDescent="0.25">
      <c r="A16" s="78" t="s">
        <v>40</v>
      </c>
      <c r="B16" s="45">
        <v>0.16041233014795042</v>
      </c>
      <c r="C16" s="39">
        <v>0.12786044768502358</v>
      </c>
      <c r="D16" s="39">
        <v>8.4902117408110447E-2</v>
      </c>
      <c r="E16" s="39">
        <v>0.1083155264019315</v>
      </c>
      <c r="F16" s="39">
        <v>9.1658848007640112E-2</v>
      </c>
      <c r="G16" s="39">
        <v>5.4839189343686492E-2</v>
      </c>
      <c r="H16" s="52">
        <v>0.12255738210845851</v>
      </c>
      <c r="I16" s="39">
        <v>0.1112987593357231</v>
      </c>
      <c r="J16" s="39">
        <v>0.116641006796042</v>
      </c>
      <c r="K16" s="39">
        <v>7.4003218165615781E-2</v>
      </c>
      <c r="L16" s="39">
        <v>4.1022069488513502E-2</v>
      </c>
      <c r="M16" s="52">
        <v>0.12332111443897764</v>
      </c>
      <c r="N16" s="39">
        <v>9.3531923853536536E-2</v>
      </c>
      <c r="O16" s="39">
        <v>0.1317666116347147</v>
      </c>
      <c r="P16" s="52">
        <v>0.12029120373144635</v>
      </c>
      <c r="Q16" s="39">
        <v>0.13017540690211132</v>
      </c>
      <c r="R16" s="52">
        <v>0.10208960194487382</v>
      </c>
      <c r="S16" s="39">
        <v>0.21398206365498454</v>
      </c>
      <c r="T16" s="52">
        <v>0.16966357313009944</v>
      </c>
      <c r="U16" s="39">
        <v>0.15446221474693073</v>
      </c>
      <c r="V16" s="39">
        <v>0.15438192633636172</v>
      </c>
      <c r="W16" s="39">
        <v>0.1620684278050698</v>
      </c>
      <c r="X16" s="52">
        <v>0.18880947608099319</v>
      </c>
      <c r="Y16" s="39">
        <v>0.16416372067960799</v>
      </c>
      <c r="Z16" s="39">
        <v>0.14106968044981835</v>
      </c>
      <c r="AA16" s="39">
        <v>0.1388005909286166</v>
      </c>
      <c r="AB16" s="39">
        <v>0.17713245439004235</v>
      </c>
      <c r="AC16" s="39">
        <v>0.17730763517600348</v>
      </c>
      <c r="AD16" s="45">
        <v>0</v>
      </c>
    </row>
    <row r="17" spans="1:30" ht="20" customHeight="1" x14ac:dyDescent="0.25">
      <c r="A17" s="78"/>
      <c r="B17" s="46">
        <v>323</v>
      </c>
      <c r="C17" s="40">
        <v>37</v>
      </c>
      <c r="D17" s="40">
        <v>26</v>
      </c>
      <c r="E17" s="40">
        <v>19</v>
      </c>
      <c r="F17" s="40">
        <v>36</v>
      </c>
      <c r="G17" s="40">
        <v>11</v>
      </c>
      <c r="H17" s="53">
        <v>42</v>
      </c>
      <c r="I17" s="40">
        <v>54</v>
      </c>
      <c r="J17" s="40">
        <v>20</v>
      </c>
      <c r="K17" s="40">
        <v>15</v>
      </c>
      <c r="L17" s="40">
        <v>4</v>
      </c>
      <c r="M17" s="53">
        <v>72</v>
      </c>
      <c r="N17" s="40">
        <v>39</v>
      </c>
      <c r="O17" s="40">
        <v>19</v>
      </c>
      <c r="P17" s="53">
        <v>83</v>
      </c>
      <c r="Q17" s="40">
        <v>92</v>
      </c>
      <c r="R17" s="53">
        <v>99</v>
      </c>
      <c r="S17" s="40">
        <v>221</v>
      </c>
      <c r="T17" s="53">
        <v>94</v>
      </c>
      <c r="U17" s="40">
        <v>75</v>
      </c>
      <c r="V17" s="40">
        <v>77</v>
      </c>
      <c r="W17" s="40">
        <v>77</v>
      </c>
      <c r="X17" s="53">
        <v>91</v>
      </c>
      <c r="Y17" s="40">
        <v>55</v>
      </c>
      <c r="Z17" s="40">
        <v>38</v>
      </c>
      <c r="AA17" s="40">
        <v>92</v>
      </c>
      <c r="AB17" s="40">
        <v>17</v>
      </c>
      <c r="AC17" s="40">
        <v>30</v>
      </c>
      <c r="AD17" s="46">
        <v>0</v>
      </c>
    </row>
    <row r="18" spans="1:30" ht="20" customHeight="1" x14ac:dyDescent="0.25">
      <c r="A18" s="79" t="s">
        <v>55</v>
      </c>
      <c r="B18" s="47">
        <v>0.21553855551561255</v>
      </c>
      <c r="C18" s="41">
        <v>0.12342142180349404</v>
      </c>
      <c r="D18" s="41">
        <v>0.30526998107382386</v>
      </c>
      <c r="E18" s="41">
        <v>0.22250389293417594</v>
      </c>
      <c r="F18" s="41">
        <v>9.5056440579618276E-2</v>
      </c>
      <c r="G18" s="41">
        <v>0.76010382296814527</v>
      </c>
      <c r="H18" s="54">
        <v>0.11354223129461806</v>
      </c>
      <c r="I18" s="41">
        <v>0.30213847324522214</v>
      </c>
      <c r="J18" s="41">
        <v>0.2431157603710522</v>
      </c>
      <c r="K18" s="41">
        <v>8.6224267787799888E-2</v>
      </c>
      <c r="L18" s="41">
        <v>0.61703716583161439</v>
      </c>
      <c r="M18" s="54">
        <v>8.4770765394107883E-2</v>
      </c>
      <c r="N18" s="41">
        <v>0.33470416398219149</v>
      </c>
      <c r="O18" s="41">
        <v>0.24644736567556436</v>
      </c>
      <c r="P18" s="54">
        <v>0.27961529092569798</v>
      </c>
      <c r="Q18" s="41">
        <v>0.11268336347515345</v>
      </c>
      <c r="R18" s="54">
        <v>0.22845124674158207</v>
      </c>
      <c r="S18" s="41">
        <v>0.20315960196586486</v>
      </c>
      <c r="T18" s="54">
        <v>0.34345603560674365</v>
      </c>
      <c r="U18" s="41">
        <v>0.24617286177543282</v>
      </c>
      <c r="V18" s="41">
        <v>0.16995343783084413</v>
      </c>
      <c r="W18" s="41">
        <v>8.412511059076698E-2</v>
      </c>
      <c r="X18" s="54">
        <v>0.21215023047144313</v>
      </c>
      <c r="Y18" s="41">
        <v>0.19141199487914079</v>
      </c>
      <c r="Z18" s="41">
        <v>0.25754178897528213</v>
      </c>
      <c r="AA18" s="41">
        <v>0.20610719014049214</v>
      </c>
      <c r="AB18" s="41">
        <v>0.24196215144827096</v>
      </c>
      <c r="AC18" s="41">
        <v>0.22734732087163287</v>
      </c>
      <c r="AD18" s="47">
        <v>0</v>
      </c>
    </row>
    <row r="19" spans="1:30" ht="20" customHeight="1" x14ac:dyDescent="0.25">
      <c r="A19" s="79"/>
      <c r="B19" s="44">
        <v>433</v>
      </c>
      <c r="C19" s="38">
        <v>36</v>
      </c>
      <c r="D19" s="38">
        <v>92</v>
      </c>
      <c r="E19" s="38">
        <v>38</v>
      </c>
      <c r="F19" s="38">
        <v>37</v>
      </c>
      <c r="G19" s="38">
        <v>159</v>
      </c>
      <c r="H19" s="51">
        <v>39</v>
      </c>
      <c r="I19" s="38">
        <v>146</v>
      </c>
      <c r="J19" s="38">
        <v>43</v>
      </c>
      <c r="K19" s="38">
        <v>18</v>
      </c>
      <c r="L19" s="38">
        <v>59</v>
      </c>
      <c r="M19" s="51">
        <v>50</v>
      </c>
      <c r="N19" s="38">
        <v>138</v>
      </c>
      <c r="O19" s="38">
        <v>36</v>
      </c>
      <c r="P19" s="51">
        <v>193</v>
      </c>
      <c r="Q19" s="38">
        <v>79</v>
      </c>
      <c r="R19" s="51">
        <v>221</v>
      </c>
      <c r="S19" s="38">
        <v>209</v>
      </c>
      <c r="T19" s="51">
        <v>189</v>
      </c>
      <c r="U19" s="38">
        <v>119</v>
      </c>
      <c r="V19" s="38">
        <v>85</v>
      </c>
      <c r="W19" s="38">
        <v>40</v>
      </c>
      <c r="X19" s="51">
        <v>102</v>
      </c>
      <c r="Y19" s="38">
        <v>64</v>
      </c>
      <c r="Z19" s="38">
        <v>69</v>
      </c>
      <c r="AA19" s="38">
        <v>136</v>
      </c>
      <c r="AB19" s="38">
        <v>24</v>
      </c>
      <c r="AC19" s="38">
        <v>39</v>
      </c>
      <c r="AD19" s="44">
        <v>0</v>
      </c>
    </row>
    <row r="20" spans="1:30" ht="20" customHeight="1" x14ac:dyDescent="0.25">
      <c r="A20" s="78" t="s">
        <v>56</v>
      </c>
      <c r="B20" s="45">
        <v>0.38494330139975114</v>
      </c>
      <c r="C20" s="39">
        <v>0.57690211604783947</v>
      </c>
      <c r="D20" s="39">
        <v>0.24487864644156496</v>
      </c>
      <c r="E20" s="39">
        <v>0.28578603627665611</v>
      </c>
      <c r="F20" s="39">
        <v>0.62936783236850846</v>
      </c>
      <c r="G20" s="39">
        <v>6.4050440056989219E-2</v>
      </c>
      <c r="H20" s="52">
        <v>0.60933929425372257</v>
      </c>
      <c r="I20" s="39">
        <v>0.2967674384234853</v>
      </c>
      <c r="J20" s="39">
        <v>0.29670258458920651</v>
      </c>
      <c r="K20" s="39">
        <v>0.7148907684001431</v>
      </c>
      <c r="L20" s="39">
        <v>0.13462428645603638</v>
      </c>
      <c r="M20" s="52">
        <v>0.61295090657070139</v>
      </c>
      <c r="N20" s="39">
        <v>0.29139940148603088</v>
      </c>
      <c r="O20" s="39">
        <v>0.31920508609026443</v>
      </c>
      <c r="P20" s="52">
        <v>0.33203832043534254</v>
      </c>
      <c r="Q20" s="39">
        <v>0.58173148914627881</v>
      </c>
      <c r="R20" s="52">
        <v>0.44352835708389721</v>
      </c>
      <c r="S20" s="39">
        <v>0.33060500844224644</v>
      </c>
      <c r="T20" s="52">
        <v>0.21668003829526827</v>
      </c>
      <c r="U20" s="39">
        <v>0.37667588477449826</v>
      </c>
      <c r="V20" s="39">
        <v>0.43334813456655064</v>
      </c>
      <c r="W20" s="39">
        <v>0.53733560511707723</v>
      </c>
      <c r="X20" s="52">
        <v>0.37636618279446155</v>
      </c>
      <c r="Y20" s="39">
        <v>0.41621747528721653</v>
      </c>
      <c r="Z20" s="39">
        <v>0.38130553929386624</v>
      </c>
      <c r="AA20" s="39">
        <v>0.38296741577885035</v>
      </c>
      <c r="AB20" s="39">
        <v>0.36482221474572468</v>
      </c>
      <c r="AC20" s="39">
        <v>0.37304275373185575</v>
      </c>
      <c r="AD20" s="45">
        <v>0</v>
      </c>
    </row>
    <row r="21" spans="1:30" ht="20" customHeight="1" x14ac:dyDescent="0.25">
      <c r="A21" s="80"/>
      <c r="B21" s="48">
        <v>774</v>
      </c>
      <c r="C21" s="42">
        <v>167</v>
      </c>
      <c r="D21" s="42">
        <v>74</v>
      </c>
      <c r="E21" s="42">
        <v>49</v>
      </c>
      <c r="F21" s="42">
        <v>248</v>
      </c>
      <c r="G21" s="42">
        <v>13</v>
      </c>
      <c r="H21" s="57">
        <v>207</v>
      </c>
      <c r="I21" s="42">
        <v>143</v>
      </c>
      <c r="J21" s="42">
        <v>52</v>
      </c>
      <c r="K21" s="42">
        <v>146</v>
      </c>
      <c r="L21" s="42">
        <v>13</v>
      </c>
      <c r="M21" s="57">
        <v>359</v>
      </c>
      <c r="N21" s="42">
        <v>120</v>
      </c>
      <c r="O21" s="42">
        <v>46</v>
      </c>
      <c r="P21" s="57">
        <v>229</v>
      </c>
      <c r="Q21" s="42">
        <v>410</v>
      </c>
      <c r="R21" s="57">
        <v>429</v>
      </c>
      <c r="S21" s="42">
        <v>341</v>
      </c>
      <c r="T21" s="57">
        <v>119</v>
      </c>
      <c r="U21" s="42">
        <v>183</v>
      </c>
      <c r="V21" s="42">
        <v>216</v>
      </c>
      <c r="W21" s="42">
        <v>256</v>
      </c>
      <c r="X21" s="57">
        <v>181</v>
      </c>
      <c r="Y21" s="42">
        <v>138</v>
      </c>
      <c r="Z21" s="42">
        <v>102</v>
      </c>
      <c r="AA21" s="42">
        <v>252</v>
      </c>
      <c r="AB21" s="42">
        <v>35</v>
      </c>
      <c r="AC21" s="42">
        <v>64</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0" display="Return to index" xr:uid="{8BE72BA5-E2A2-4408-9940-F586CA3E00AA}"/>
  </hyperlinks>
  <pageMargins left="0.7" right="0.7" top="0.75" bottom="0.75" header="0.3" footer="0.3"/>
  <headerFooter alignWithMargins="0"/>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63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50</v>
      </c>
      <c r="B6" s="43">
        <v>7.32428420253078E-2</v>
      </c>
      <c r="C6" s="37">
        <v>5.1902188932883418E-2</v>
      </c>
      <c r="D6" s="37">
        <v>0.23753855621705963</v>
      </c>
      <c r="E6" s="37">
        <v>7.5666969518758051E-2</v>
      </c>
      <c r="F6" s="37">
        <v>4.6491623339875658E-2</v>
      </c>
      <c r="G6" s="37">
        <v>5.032208136317555E-2</v>
      </c>
      <c r="H6" s="50">
        <v>5.1558442629871498E-2</v>
      </c>
      <c r="I6" s="37">
        <v>0.15633656504430304</v>
      </c>
      <c r="J6" s="37">
        <v>8.5091686943089051E-2</v>
      </c>
      <c r="K6" s="37">
        <v>5.3360582220317671E-2</v>
      </c>
      <c r="L6" s="37">
        <v>5.467436896554842E-2</v>
      </c>
      <c r="M6" s="50">
        <v>5.339723785496104E-2</v>
      </c>
      <c r="N6" s="37">
        <v>0.15970574200513826</v>
      </c>
      <c r="O6" s="37">
        <v>0.12535935953747537</v>
      </c>
      <c r="P6" s="50">
        <v>0.1136730515517143</v>
      </c>
      <c r="Q6" s="37">
        <v>6.7082283994135461E-2</v>
      </c>
      <c r="R6" s="50">
        <v>7.2888691631114041E-2</v>
      </c>
      <c r="S6" s="37">
        <v>7.4503602547444897E-2</v>
      </c>
      <c r="T6" s="50">
        <v>8.1792897248226665E-2</v>
      </c>
      <c r="U6" s="37">
        <v>8.3394970433696813E-2</v>
      </c>
      <c r="V6" s="37">
        <v>7.6579879038094517E-2</v>
      </c>
      <c r="W6" s="37">
        <v>4.9542789418145737E-2</v>
      </c>
      <c r="X6" s="50">
        <v>0.11111684654522813</v>
      </c>
      <c r="Y6" s="37">
        <v>5.9613415941664624E-2</v>
      </c>
      <c r="Z6" s="37">
        <v>5.5328901344887764E-2</v>
      </c>
      <c r="AA6" s="37">
        <v>6.2312132069153231E-2</v>
      </c>
      <c r="AB6" s="37">
        <v>5.2237040905286032E-2</v>
      </c>
      <c r="AC6" s="37">
        <v>7.532327763749519E-2</v>
      </c>
      <c r="AD6" s="43">
        <v>0</v>
      </c>
    </row>
    <row r="7" spans="1:30" ht="20" customHeight="1" x14ac:dyDescent="0.25">
      <c r="A7" s="79"/>
      <c r="B7" s="44">
        <v>147</v>
      </c>
      <c r="C7" s="38">
        <v>15</v>
      </c>
      <c r="D7" s="38">
        <v>71</v>
      </c>
      <c r="E7" s="38">
        <v>13</v>
      </c>
      <c r="F7" s="38">
        <v>18</v>
      </c>
      <c r="G7" s="38">
        <v>11</v>
      </c>
      <c r="H7" s="51">
        <v>18</v>
      </c>
      <c r="I7" s="38">
        <v>76</v>
      </c>
      <c r="J7" s="38">
        <v>15</v>
      </c>
      <c r="K7" s="38">
        <v>11</v>
      </c>
      <c r="L7" s="38">
        <v>5</v>
      </c>
      <c r="M7" s="51">
        <v>31</v>
      </c>
      <c r="N7" s="38">
        <v>66</v>
      </c>
      <c r="O7" s="38">
        <v>18</v>
      </c>
      <c r="P7" s="51">
        <v>78</v>
      </c>
      <c r="Q7" s="38">
        <v>47</v>
      </c>
      <c r="R7" s="51">
        <v>70</v>
      </c>
      <c r="S7" s="38">
        <v>77</v>
      </c>
      <c r="T7" s="51">
        <v>45</v>
      </c>
      <c r="U7" s="38">
        <v>40</v>
      </c>
      <c r="V7" s="38">
        <v>38</v>
      </c>
      <c r="W7" s="38">
        <v>24</v>
      </c>
      <c r="X7" s="51">
        <v>54</v>
      </c>
      <c r="Y7" s="38">
        <v>20</v>
      </c>
      <c r="Z7" s="38">
        <v>15</v>
      </c>
      <c r="AA7" s="38">
        <v>41</v>
      </c>
      <c r="AB7" s="38">
        <v>5</v>
      </c>
      <c r="AC7" s="38">
        <v>13</v>
      </c>
      <c r="AD7" s="44">
        <v>0</v>
      </c>
    </row>
    <row r="8" spans="1:30" ht="20" customHeight="1" x14ac:dyDescent="0.25">
      <c r="A8" s="78" t="s">
        <v>51</v>
      </c>
      <c r="B8" s="45">
        <v>0.16165107882148733</v>
      </c>
      <c r="C8" s="39">
        <v>0.10246394152411867</v>
      </c>
      <c r="D8" s="39">
        <v>0.30319806259696169</v>
      </c>
      <c r="E8" s="39">
        <v>0.21211233850503247</v>
      </c>
      <c r="F8" s="39">
        <v>5.5207114209576691E-2</v>
      </c>
      <c r="G8" s="39">
        <v>0.26720190902680335</v>
      </c>
      <c r="H8" s="52">
        <v>8.220323859961845E-2</v>
      </c>
      <c r="I8" s="39">
        <v>0.27628782114253775</v>
      </c>
      <c r="J8" s="39">
        <v>0.20920807962129423</v>
      </c>
      <c r="K8" s="39">
        <v>4.9162835554954591E-2</v>
      </c>
      <c r="L8" s="39">
        <v>0.17168460957836956</v>
      </c>
      <c r="M8" s="52">
        <v>9.3107426342995028E-2</v>
      </c>
      <c r="N8" s="39">
        <v>0.2765982492543167</v>
      </c>
      <c r="O8" s="39">
        <v>0.17061255202567036</v>
      </c>
      <c r="P8" s="52">
        <v>0.23826760040406178</v>
      </c>
      <c r="Q8" s="39">
        <v>9.3475681095086124E-2</v>
      </c>
      <c r="R8" s="52">
        <v>0.16781336532543364</v>
      </c>
      <c r="S8" s="39">
        <v>0.15613857876370518</v>
      </c>
      <c r="T8" s="52">
        <v>0.18355868820421847</v>
      </c>
      <c r="U8" s="39">
        <v>0.16846527609315479</v>
      </c>
      <c r="V8" s="39">
        <v>0.15495988975123157</v>
      </c>
      <c r="W8" s="39">
        <v>0.13638391506996517</v>
      </c>
      <c r="X8" s="52">
        <v>0.17368587855986578</v>
      </c>
      <c r="Y8" s="39">
        <v>0.1756200302608254</v>
      </c>
      <c r="Z8" s="39">
        <v>0.19814388657385756</v>
      </c>
      <c r="AA8" s="39">
        <v>0.14555331961948198</v>
      </c>
      <c r="AB8" s="39">
        <v>0.17288278223499837</v>
      </c>
      <c r="AC8" s="39">
        <v>9.9123609955786146E-2</v>
      </c>
      <c r="AD8" s="45">
        <v>0</v>
      </c>
    </row>
    <row r="9" spans="1:30" ht="20" customHeight="1" x14ac:dyDescent="0.25">
      <c r="A9" s="78"/>
      <c r="B9" s="46">
        <v>325</v>
      </c>
      <c r="C9" s="40">
        <v>30</v>
      </c>
      <c r="D9" s="40">
        <v>91</v>
      </c>
      <c r="E9" s="40">
        <v>37</v>
      </c>
      <c r="F9" s="40">
        <v>22</v>
      </c>
      <c r="G9" s="40">
        <v>56</v>
      </c>
      <c r="H9" s="53">
        <v>28</v>
      </c>
      <c r="I9" s="40">
        <v>134</v>
      </c>
      <c r="J9" s="40">
        <v>37</v>
      </c>
      <c r="K9" s="40">
        <v>10</v>
      </c>
      <c r="L9" s="40">
        <v>17</v>
      </c>
      <c r="M9" s="53">
        <v>54</v>
      </c>
      <c r="N9" s="40">
        <v>114</v>
      </c>
      <c r="O9" s="40">
        <v>25</v>
      </c>
      <c r="P9" s="53">
        <v>164</v>
      </c>
      <c r="Q9" s="40">
        <v>66</v>
      </c>
      <c r="R9" s="53">
        <v>162</v>
      </c>
      <c r="S9" s="40">
        <v>161</v>
      </c>
      <c r="T9" s="53">
        <v>101</v>
      </c>
      <c r="U9" s="40">
        <v>82</v>
      </c>
      <c r="V9" s="40">
        <v>77</v>
      </c>
      <c r="W9" s="40">
        <v>65</v>
      </c>
      <c r="X9" s="53">
        <v>84</v>
      </c>
      <c r="Y9" s="40">
        <v>58</v>
      </c>
      <c r="Z9" s="40">
        <v>53</v>
      </c>
      <c r="AA9" s="40">
        <v>96</v>
      </c>
      <c r="AB9" s="40">
        <v>17</v>
      </c>
      <c r="AC9" s="40">
        <v>17</v>
      </c>
      <c r="AD9" s="46">
        <v>0</v>
      </c>
    </row>
    <row r="10" spans="1:30" ht="20" customHeight="1" x14ac:dyDescent="0.25">
      <c r="A10" s="79" t="s">
        <v>52</v>
      </c>
      <c r="B10" s="47">
        <v>0.29953306235293503</v>
      </c>
      <c r="C10" s="41">
        <v>0.30786773495857306</v>
      </c>
      <c r="D10" s="41">
        <v>0.30731954152655694</v>
      </c>
      <c r="E10" s="41">
        <v>0.39206995784150583</v>
      </c>
      <c r="F10" s="41">
        <v>0.26121255578141489</v>
      </c>
      <c r="G10" s="41">
        <v>0.35385247206313941</v>
      </c>
      <c r="H10" s="54">
        <v>0.27190352632237924</v>
      </c>
      <c r="I10" s="41">
        <v>0.3025551856989509</v>
      </c>
      <c r="J10" s="41">
        <v>0.36026627748754586</v>
      </c>
      <c r="K10" s="41">
        <v>0.23777073823689449</v>
      </c>
      <c r="L10" s="41">
        <v>0.42238103870232169</v>
      </c>
      <c r="M10" s="54">
        <v>0.28366442561009059</v>
      </c>
      <c r="N10" s="41">
        <v>0.29649685968523604</v>
      </c>
      <c r="O10" s="41">
        <v>0.33113230003828187</v>
      </c>
      <c r="P10" s="54">
        <v>0.33169258108155497</v>
      </c>
      <c r="Q10" s="41">
        <v>0.26169449173444737</v>
      </c>
      <c r="R10" s="54">
        <v>0.30624204312985109</v>
      </c>
      <c r="S10" s="41">
        <v>0.29426949121084478</v>
      </c>
      <c r="T10" s="54">
        <v>0.30452257996430154</v>
      </c>
      <c r="U10" s="41">
        <v>0.32296425299787707</v>
      </c>
      <c r="V10" s="41">
        <v>0.29442817753871514</v>
      </c>
      <c r="W10" s="41">
        <v>0.27528264414857956</v>
      </c>
      <c r="X10" s="54">
        <v>0.30050500232812594</v>
      </c>
      <c r="Y10" s="41">
        <v>0.27574001478742605</v>
      </c>
      <c r="Z10" s="41">
        <v>0.3270992045187418</v>
      </c>
      <c r="AA10" s="41">
        <v>0.28920819015226951</v>
      </c>
      <c r="AB10" s="41">
        <v>0.31292879225699932</v>
      </c>
      <c r="AC10" s="41">
        <v>0.33187789903607834</v>
      </c>
      <c r="AD10" s="47">
        <v>0</v>
      </c>
    </row>
    <row r="11" spans="1:30" ht="20" customHeight="1" x14ac:dyDescent="0.25">
      <c r="A11" s="79"/>
      <c r="B11" s="44">
        <v>602</v>
      </c>
      <c r="C11" s="38">
        <v>89</v>
      </c>
      <c r="D11" s="38">
        <v>92</v>
      </c>
      <c r="E11" s="38">
        <v>68</v>
      </c>
      <c r="F11" s="38">
        <v>103</v>
      </c>
      <c r="G11" s="38">
        <v>74</v>
      </c>
      <c r="H11" s="51">
        <v>92</v>
      </c>
      <c r="I11" s="38">
        <v>146</v>
      </c>
      <c r="J11" s="38">
        <v>63</v>
      </c>
      <c r="K11" s="38">
        <v>49</v>
      </c>
      <c r="L11" s="38">
        <v>41</v>
      </c>
      <c r="M11" s="51">
        <v>166</v>
      </c>
      <c r="N11" s="38">
        <v>122</v>
      </c>
      <c r="O11" s="38">
        <v>48</v>
      </c>
      <c r="P11" s="51">
        <v>229</v>
      </c>
      <c r="Q11" s="38">
        <v>184</v>
      </c>
      <c r="R11" s="51">
        <v>296</v>
      </c>
      <c r="S11" s="38">
        <v>303</v>
      </c>
      <c r="T11" s="51">
        <v>168</v>
      </c>
      <c r="U11" s="38">
        <v>156</v>
      </c>
      <c r="V11" s="38">
        <v>147</v>
      </c>
      <c r="W11" s="38">
        <v>131</v>
      </c>
      <c r="X11" s="51">
        <v>145</v>
      </c>
      <c r="Y11" s="38">
        <v>92</v>
      </c>
      <c r="Z11" s="38">
        <v>88</v>
      </c>
      <c r="AA11" s="38">
        <v>191</v>
      </c>
      <c r="AB11" s="38">
        <v>30</v>
      </c>
      <c r="AC11" s="38">
        <v>57</v>
      </c>
      <c r="AD11" s="44">
        <v>0</v>
      </c>
    </row>
    <row r="12" spans="1:30" ht="20" customHeight="1" x14ac:dyDescent="0.25">
      <c r="A12" s="78" t="s">
        <v>53</v>
      </c>
      <c r="B12" s="45">
        <v>0.11483777973776997</v>
      </c>
      <c r="C12" s="39">
        <v>0.20314687038768001</v>
      </c>
      <c r="D12" s="39">
        <v>4.5954921014624742E-2</v>
      </c>
      <c r="E12" s="39">
        <v>0.10398860007598199</v>
      </c>
      <c r="F12" s="39">
        <v>0.1674138016766549</v>
      </c>
      <c r="G12" s="39">
        <v>8.9333289295906546E-2</v>
      </c>
      <c r="H12" s="52">
        <v>0.18176313322480067</v>
      </c>
      <c r="I12" s="39">
        <v>7.4907997063016984E-2</v>
      </c>
      <c r="J12" s="39">
        <v>0.12430591320993421</v>
      </c>
      <c r="K12" s="39">
        <v>0.17779248036661641</v>
      </c>
      <c r="L12" s="39">
        <v>0.11822450652392441</v>
      </c>
      <c r="M12" s="52">
        <v>0.1636385967149758</v>
      </c>
      <c r="N12" s="39">
        <v>6.0899604797034865E-2</v>
      </c>
      <c r="O12" s="39">
        <v>0.1193655848851682</v>
      </c>
      <c r="P12" s="52">
        <v>8.7112117869394809E-2</v>
      </c>
      <c r="Q12" s="39">
        <v>0.13989126820430708</v>
      </c>
      <c r="R12" s="52">
        <v>0.12832320121640728</v>
      </c>
      <c r="S12" s="39">
        <v>0.10276849874428297</v>
      </c>
      <c r="T12" s="52">
        <v>0.12058071882699853</v>
      </c>
      <c r="U12" s="39">
        <v>9.9975559614859252E-2</v>
      </c>
      <c r="V12" s="39">
        <v>0.11067246394394967</v>
      </c>
      <c r="W12" s="39">
        <v>0.12766046474634016</v>
      </c>
      <c r="X12" s="52">
        <v>8.6916066972088493E-2</v>
      </c>
      <c r="Y12" s="39">
        <v>0.11895638385421005</v>
      </c>
      <c r="Z12" s="39">
        <v>0.12875166697229903</v>
      </c>
      <c r="AA12" s="39">
        <v>0.13067510828193935</v>
      </c>
      <c r="AB12" s="39">
        <v>7.6685581938257516E-2</v>
      </c>
      <c r="AC12" s="39">
        <v>0.12417390380078543</v>
      </c>
      <c r="AD12" s="45">
        <v>0</v>
      </c>
    </row>
    <row r="13" spans="1:30" ht="20" customHeight="1" x14ac:dyDescent="0.25">
      <c r="A13" s="78"/>
      <c r="B13" s="46">
        <v>231</v>
      </c>
      <c r="C13" s="40">
        <v>59</v>
      </c>
      <c r="D13" s="40">
        <v>14</v>
      </c>
      <c r="E13" s="40">
        <v>18</v>
      </c>
      <c r="F13" s="40">
        <v>66</v>
      </c>
      <c r="G13" s="40">
        <v>19</v>
      </c>
      <c r="H13" s="53">
        <v>62</v>
      </c>
      <c r="I13" s="40">
        <v>36</v>
      </c>
      <c r="J13" s="40">
        <v>22</v>
      </c>
      <c r="K13" s="40">
        <v>36</v>
      </c>
      <c r="L13" s="40">
        <v>11</v>
      </c>
      <c r="M13" s="53">
        <v>96</v>
      </c>
      <c r="N13" s="40">
        <v>25</v>
      </c>
      <c r="O13" s="40">
        <v>17</v>
      </c>
      <c r="P13" s="53">
        <v>60</v>
      </c>
      <c r="Q13" s="40">
        <v>99</v>
      </c>
      <c r="R13" s="53">
        <v>124</v>
      </c>
      <c r="S13" s="40">
        <v>106</v>
      </c>
      <c r="T13" s="53">
        <v>66</v>
      </c>
      <c r="U13" s="40">
        <v>48</v>
      </c>
      <c r="V13" s="40">
        <v>55</v>
      </c>
      <c r="W13" s="40">
        <v>61</v>
      </c>
      <c r="X13" s="53">
        <v>42</v>
      </c>
      <c r="Y13" s="40">
        <v>40</v>
      </c>
      <c r="Z13" s="40">
        <v>35</v>
      </c>
      <c r="AA13" s="40">
        <v>86</v>
      </c>
      <c r="AB13" s="40">
        <v>7</v>
      </c>
      <c r="AC13" s="40">
        <v>21</v>
      </c>
      <c r="AD13" s="46">
        <v>0</v>
      </c>
    </row>
    <row r="14" spans="1:30" ht="20" customHeight="1" x14ac:dyDescent="0.25">
      <c r="A14" s="79" t="s">
        <v>54</v>
      </c>
      <c r="B14" s="47">
        <v>0.19166600687030821</v>
      </c>
      <c r="C14" s="41">
        <v>0.24066123663372094</v>
      </c>
      <c r="D14" s="41">
        <v>2.7775050976439092E-2</v>
      </c>
      <c r="E14" s="41">
        <v>0.12899129351267372</v>
      </c>
      <c r="F14" s="41">
        <v>0.37745986330913694</v>
      </c>
      <c r="G14" s="41">
        <v>8.8000957925539552E-2</v>
      </c>
      <c r="H14" s="54">
        <v>0.32193460873903029</v>
      </c>
      <c r="I14" s="41">
        <v>7.8663177844778998E-2</v>
      </c>
      <c r="J14" s="41">
        <v>0.12825390449862059</v>
      </c>
      <c r="K14" s="41">
        <v>0.39493500464731168</v>
      </c>
      <c r="L14" s="41">
        <v>7.7369602107293295E-2</v>
      </c>
      <c r="M14" s="54">
        <v>0.3027965198219178</v>
      </c>
      <c r="N14" s="41">
        <v>0.10742768096824461</v>
      </c>
      <c r="O14" s="41">
        <v>0.14834990047692201</v>
      </c>
      <c r="P14" s="54">
        <v>0.13349506948398893</v>
      </c>
      <c r="Q14" s="41">
        <v>0.32130112544427886</v>
      </c>
      <c r="R14" s="54">
        <v>0.20446120411756713</v>
      </c>
      <c r="S14" s="41">
        <v>0.17925162471957162</v>
      </c>
      <c r="T14" s="54">
        <v>0.11062574646301457</v>
      </c>
      <c r="U14" s="41">
        <v>0.16914104698811447</v>
      </c>
      <c r="V14" s="41">
        <v>0.23091780120121794</v>
      </c>
      <c r="W14" s="41">
        <v>0.2672405829594377</v>
      </c>
      <c r="X14" s="54">
        <v>0.16625160104091707</v>
      </c>
      <c r="Y14" s="41">
        <v>0.22883740841600908</v>
      </c>
      <c r="Z14" s="41">
        <v>0.13714896110536817</v>
      </c>
      <c r="AA14" s="41">
        <v>0.22157081161671699</v>
      </c>
      <c r="AB14" s="41">
        <v>0.17293547425770009</v>
      </c>
      <c r="AC14" s="41">
        <v>0.17196577653186829</v>
      </c>
      <c r="AD14" s="47">
        <v>0</v>
      </c>
    </row>
    <row r="15" spans="1:30" ht="20" customHeight="1" x14ac:dyDescent="0.25">
      <c r="A15" s="79"/>
      <c r="B15" s="44">
        <v>385</v>
      </c>
      <c r="C15" s="38">
        <v>70</v>
      </c>
      <c r="D15" s="38">
        <v>8</v>
      </c>
      <c r="E15" s="38">
        <v>22</v>
      </c>
      <c r="F15" s="38">
        <v>149</v>
      </c>
      <c r="G15" s="38">
        <v>18</v>
      </c>
      <c r="H15" s="51">
        <v>109</v>
      </c>
      <c r="I15" s="38">
        <v>38</v>
      </c>
      <c r="J15" s="38">
        <v>22</v>
      </c>
      <c r="K15" s="38">
        <v>81</v>
      </c>
      <c r="L15" s="38">
        <v>7</v>
      </c>
      <c r="M15" s="51">
        <v>177</v>
      </c>
      <c r="N15" s="38">
        <v>44</v>
      </c>
      <c r="O15" s="38">
        <v>21</v>
      </c>
      <c r="P15" s="51">
        <v>92</v>
      </c>
      <c r="Q15" s="38">
        <v>226</v>
      </c>
      <c r="R15" s="51">
        <v>198</v>
      </c>
      <c r="S15" s="38">
        <v>185</v>
      </c>
      <c r="T15" s="51">
        <v>61</v>
      </c>
      <c r="U15" s="38">
        <v>82</v>
      </c>
      <c r="V15" s="38">
        <v>115</v>
      </c>
      <c r="W15" s="38">
        <v>127</v>
      </c>
      <c r="X15" s="51">
        <v>80</v>
      </c>
      <c r="Y15" s="38">
        <v>76</v>
      </c>
      <c r="Z15" s="38">
        <v>37</v>
      </c>
      <c r="AA15" s="38">
        <v>146</v>
      </c>
      <c r="AB15" s="38">
        <v>17</v>
      </c>
      <c r="AC15" s="38">
        <v>30</v>
      </c>
      <c r="AD15" s="44">
        <v>0</v>
      </c>
    </row>
    <row r="16" spans="1:30" ht="20" customHeight="1" x14ac:dyDescent="0.25">
      <c r="A16" s="78" t="s">
        <v>40</v>
      </c>
      <c r="B16" s="45">
        <v>0.15906923019219316</v>
      </c>
      <c r="C16" s="39">
        <v>9.395802756302396E-2</v>
      </c>
      <c r="D16" s="39">
        <v>7.8213867668357279E-2</v>
      </c>
      <c r="E16" s="39">
        <v>8.7170840546047609E-2</v>
      </c>
      <c r="F16" s="39">
        <v>9.2215041683339591E-2</v>
      </c>
      <c r="G16" s="39">
        <v>0.15128929032543587</v>
      </c>
      <c r="H16" s="52">
        <v>9.063705048430018E-2</v>
      </c>
      <c r="I16" s="39">
        <v>0.11124925320641209</v>
      </c>
      <c r="J16" s="39">
        <v>9.2874138239515888E-2</v>
      </c>
      <c r="K16" s="39">
        <v>8.6978358973904532E-2</v>
      </c>
      <c r="L16" s="39">
        <v>0.15566587412254235</v>
      </c>
      <c r="M16" s="52">
        <v>0.10339579365506049</v>
      </c>
      <c r="N16" s="39">
        <v>9.8871863290029102E-2</v>
      </c>
      <c r="O16" s="39">
        <v>0.10518030303648232</v>
      </c>
      <c r="P16" s="52">
        <v>9.575957960928573E-2</v>
      </c>
      <c r="Q16" s="39">
        <v>0.11655514952774622</v>
      </c>
      <c r="R16" s="52">
        <v>0.12027149457962681</v>
      </c>
      <c r="S16" s="39">
        <v>0.19306820401415081</v>
      </c>
      <c r="T16" s="52">
        <v>0.19891936929324047</v>
      </c>
      <c r="U16" s="39">
        <v>0.15605889387229641</v>
      </c>
      <c r="V16" s="39">
        <v>0.13244178852679134</v>
      </c>
      <c r="W16" s="39">
        <v>0.14388960365753245</v>
      </c>
      <c r="X16" s="52">
        <v>0.1615246045537744</v>
      </c>
      <c r="Y16" s="39">
        <v>0.14123274673986358</v>
      </c>
      <c r="Z16" s="39">
        <v>0.15352737948484538</v>
      </c>
      <c r="AA16" s="39">
        <v>0.15068043826043928</v>
      </c>
      <c r="AB16" s="39">
        <v>0.2123303284067582</v>
      </c>
      <c r="AC16" s="39">
        <v>0.19753553303798654</v>
      </c>
      <c r="AD16" s="45">
        <v>0</v>
      </c>
    </row>
    <row r="17" spans="1:30" ht="20" customHeight="1" x14ac:dyDescent="0.25">
      <c r="A17" s="78"/>
      <c r="B17" s="46">
        <v>320</v>
      </c>
      <c r="C17" s="40">
        <v>27</v>
      </c>
      <c r="D17" s="40">
        <v>24</v>
      </c>
      <c r="E17" s="40">
        <v>15</v>
      </c>
      <c r="F17" s="40">
        <v>36</v>
      </c>
      <c r="G17" s="40">
        <v>32</v>
      </c>
      <c r="H17" s="53">
        <v>31</v>
      </c>
      <c r="I17" s="40">
        <v>54</v>
      </c>
      <c r="J17" s="40">
        <v>16</v>
      </c>
      <c r="K17" s="40">
        <v>18</v>
      </c>
      <c r="L17" s="40">
        <v>15</v>
      </c>
      <c r="M17" s="53">
        <v>60</v>
      </c>
      <c r="N17" s="40">
        <v>41</v>
      </c>
      <c r="O17" s="40">
        <v>15</v>
      </c>
      <c r="P17" s="53">
        <v>66</v>
      </c>
      <c r="Q17" s="40">
        <v>82</v>
      </c>
      <c r="R17" s="53">
        <v>116</v>
      </c>
      <c r="S17" s="40">
        <v>199</v>
      </c>
      <c r="T17" s="53">
        <v>110</v>
      </c>
      <c r="U17" s="40">
        <v>76</v>
      </c>
      <c r="V17" s="40">
        <v>66</v>
      </c>
      <c r="W17" s="40">
        <v>69</v>
      </c>
      <c r="X17" s="53">
        <v>78</v>
      </c>
      <c r="Y17" s="40">
        <v>47</v>
      </c>
      <c r="Z17" s="40">
        <v>41</v>
      </c>
      <c r="AA17" s="40">
        <v>99</v>
      </c>
      <c r="AB17" s="40">
        <v>21</v>
      </c>
      <c r="AC17" s="40">
        <v>34</v>
      </c>
      <c r="AD17" s="46">
        <v>0</v>
      </c>
    </row>
    <row r="18" spans="1:30" ht="20" customHeight="1" x14ac:dyDescent="0.25">
      <c r="A18" s="79" t="s">
        <v>55</v>
      </c>
      <c r="B18" s="47">
        <v>0.23489392084679517</v>
      </c>
      <c r="C18" s="41">
        <v>0.15436613045700204</v>
      </c>
      <c r="D18" s="41">
        <v>0.54073661881402135</v>
      </c>
      <c r="E18" s="41">
        <v>0.28777930802379059</v>
      </c>
      <c r="F18" s="41">
        <v>0.10169873754945238</v>
      </c>
      <c r="G18" s="41">
        <v>0.31752399038997897</v>
      </c>
      <c r="H18" s="54">
        <v>0.13376168122948989</v>
      </c>
      <c r="I18" s="41">
        <v>0.43262438618684113</v>
      </c>
      <c r="J18" s="41">
        <v>0.29429976656438311</v>
      </c>
      <c r="K18" s="41">
        <v>0.10252341777527225</v>
      </c>
      <c r="L18" s="41">
        <v>0.22635897854391801</v>
      </c>
      <c r="M18" s="54">
        <v>0.1465046641979561</v>
      </c>
      <c r="N18" s="41">
        <v>0.43630399125945507</v>
      </c>
      <c r="O18" s="41">
        <v>0.29597191156314578</v>
      </c>
      <c r="P18" s="54">
        <v>0.35194065195577634</v>
      </c>
      <c r="Q18" s="41">
        <v>0.16055796508922154</v>
      </c>
      <c r="R18" s="54">
        <v>0.24070205695654789</v>
      </c>
      <c r="S18" s="41">
        <v>0.23064218131115014</v>
      </c>
      <c r="T18" s="54">
        <v>0.26535158545244525</v>
      </c>
      <c r="U18" s="41">
        <v>0.25186024652685146</v>
      </c>
      <c r="V18" s="41">
        <v>0.23153976878932603</v>
      </c>
      <c r="W18" s="41">
        <v>0.18592670448811086</v>
      </c>
      <c r="X18" s="54">
        <v>0.28480272510509397</v>
      </c>
      <c r="Y18" s="41">
        <v>0.23523344620249001</v>
      </c>
      <c r="Z18" s="41">
        <v>0.25347278791874528</v>
      </c>
      <c r="AA18" s="41">
        <v>0.20786545168863516</v>
      </c>
      <c r="AB18" s="41">
        <v>0.22511982314028436</v>
      </c>
      <c r="AC18" s="41">
        <v>0.17444688759328131</v>
      </c>
      <c r="AD18" s="47">
        <v>0</v>
      </c>
    </row>
    <row r="19" spans="1:30" ht="20" customHeight="1" x14ac:dyDescent="0.25">
      <c r="A19" s="79"/>
      <c r="B19" s="44">
        <v>472</v>
      </c>
      <c r="C19" s="38">
        <v>45</v>
      </c>
      <c r="D19" s="38">
        <v>163</v>
      </c>
      <c r="E19" s="38">
        <v>50</v>
      </c>
      <c r="F19" s="38">
        <v>40</v>
      </c>
      <c r="G19" s="38">
        <v>66</v>
      </c>
      <c r="H19" s="51">
        <v>45</v>
      </c>
      <c r="I19" s="38">
        <v>209</v>
      </c>
      <c r="J19" s="38">
        <v>52</v>
      </c>
      <c r="K19" s="38">
        <v>21</v>
      </c>
      <c r="L19" s="38">
        <v>22</v>
      </c>
      <c r="M19" s="51">
        <v>86</v>
      </c>
      <c r="N19" s="38">
        <v>180</v>
      </c>
      <c r="O19" s="38">
        <v>43</v>
      </c>
      <c r="P19" s="51">
        <v>243</v>
      </c>
      <c r="Q19" s="38">
        <v>113</v>
      </c>
      <c r="R19" s="51">
        <v>233</v>
      </c>
      <c r="S19" s="38">
        <v>238</v>
      </c>
      <c r="T19" s="51">
        <v>146</v>
      </c>
      <c r="U19" s="38">
        <v>122</v>
      </c>
      <c r="V19" s="38">
        <v>115</v>
      </c>
      <c r="W19" s="38">
        <v>89</v>
      </c>
      <c r="X19" s="51">
        <v>137</v>
      </c>
      <c r="Y19" s="38">
        <v>78</v>
      </c>
      <c r="Z19" s="38">
        <v>68</v>
      </c>
      <c r="AA19" s="38">
        <v>137</v>
      </c>
      <c r="AB19" s="38">
        <v>22</v>
      </c>
      <c r="AC19" s="38">
        <v>30</v>
      </c>
      <c r="AD19" s="44">
        <v>0</v>
      </c>
    </row>
    <row r="20" spans="1:30" ht="20" customHeight="1" x14ac:dyDescent="0.25">
      <c r="A20" s="78" t="s">
        <v>56</v>
      </c>
      <c r="B20" s="45">
        <v>0.30650378660807798</v>
      </c>
      <c r="C20" s="39">
        <v>0.44380810702140111</v>
      </c>
      <c r="D20" s="39">
        <v>7.3729971991063833E-2</v>
      </c>
      <c r="E20" s="39">
        <v>0.2329798935886557</v>
      </c>
      <c r="F20" s="39">
        <v>0.54487366498579171</v>
      </c>
      <c r="G20" s="39">
        <v>0.1773342472214462</v>
      </c>
      <c r="H20" s="52">
        <v>0.50369774196383088</v>
      </c>
      <c r="I20" s="39">
        <v>0.15357117490779604</v>
      </c>
      <c r="J20" s="39">
        <v>0.2525598177085549</v>
      </c>
      <c r="K20" s="39">
        <v>0.57272748501392801</v>
      </c>
      <c r="L20" s="39">
        <v>0.19559410863121771</v>
      </c>
      <c r="M20" s="52">
        <v>0.46643511653689357</v>
      </c>
      <c r="N20" s="39">
        <v>0.16832728576527944</v>
      </c>
      <c r="O20" s="39">
        <v>0.26771548536209022</v>
      </c>
      <c r="P20" s="52">
        <v>0.22060718735338378</v>
      </c>
      <c r="Q20" s="39">
        <v>0.46119239364858622</v>
      </c>
      <c r="R20" s="52">
        <v>0.33278440533397474</v>
      </c>
      <c r="S20" s="39">
        <v>0.28202012346385452</v>
      </c>
      <c r="T20" s="52">
        <v>0.23120646529001307</v>
      </c>
      <c r="U20" s="39">
        <v>0.2691166066029736</v>
      </c>
      <c r="V20" s="39">
        <v>0.34159026514516738</v>
      </c>
      <c r="W20" s="39">
        <v>0.394901047705778</v>
      </c>
      <c r="X20" s="52">
        <v>0.25316766801300555</v>
      </c>
      <c r="Y20" s="39">
        <v>0.347793792270219</v>
      </c>
      <c r="Z20" s="39">
        <v>0.26590062807766729</v>
      </c>
      <c r="AA20" s="39">
        <v>0.35224591989865622</v>
      </c>
      <c r="AB20" s="39">
        <v>0.24962105619595762</v>
      </c>
      <c r="AC20" s="39">
        <v>0.2961396803326537</v>
      </c>
      <c r="AD20" s="45">
        <v>0</v>
      </c>
    </row>
    <row r="21" spans="1:30" ht="20" customHeight="1" x14ac:dyDescent="0.25">
      <c r="A21" s="80"/>
      <c r="B21" s="48">
        <v>616</v>
      </c>
      <c r="C21" s="42">
        <v>129</v>
      </c>
      <c r="D21" s="42">
        <v>22</v>
      </c>
      <c r="E21" s="42">
        <v>40</v>
      </c>
      <c r="F21" s="42">
        <v>215</v>
      </c>
      <c r="G21" s="42">
        <v>37</v>
      </c>
      <c r="H21" s="57">
        <v>171</v>
      </c>
      <c r="I21" s="42">
        <v>74</v>
      </c>
      <c r="J21" s="42">
        <v>44</v>
      </c>
      <c r="K21" s="42">
        <v>117</v>
      </c>
      <c r="L21" s="42">
        <v>19</v>
      </c>
      <c r="M21" s="57">
        <v>273</v>
      </c>
      <c r="N21" s="42">
        <v>70</v>
      </c>
      <c r="O21" s="42">
        <v>39</v>
      </c>
      <c r="P21" s="57">
        <v>152</v>
      </c>
      <c r="Q21" s="42">
        <v>325</v>
      </c>
      <c r="R21" s="57">
        <v>322</v>
      </c>
      <c r="S21" s="42">
        <v>291</v>
      </c>
      <c r="T21" s="57">
        <v>127</v>
      </c>
      <c r="U21" s="42">
        <v>130</v>
      </c>
      <c r="V21" s="42">
        <v>170</v>
      </c>
      <c r="W21" s="42">
        <v>188</v>
      </c>
      <c r="X21" s="57">
        <v>122</v>
      </c>
      <c r="Y21" s="42">
        <v>116</v>
      </c>
      <c r="Z21" s="42">
        <v>71</v>
      </c>
      <c r="AA21" s="42">
        <v>232</v>
      </c>
      <c r="AB21" s="42">
        <v>24</v>
      </c>
      <c r="AC21" s="42">
        <v>51</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1" display="Return to index" xr:uid="{4423DF3C-3949-40C3-8404-F0715DFD13C4}"/>
  </hyperlinks>
  <pageMargins left="0.7" right="0.7" top="0.75" bottom="0.75" header="0.3" footer="0.3"/>
  <headerFooter alignWithMargins="0"/>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64</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65</v>
      </c>
      <c r="B6" s="43">
        <v>0.23688017197876485</v>
      </c>
      <c r="C6" s="37">
        <v>0.70374401244842855</v>
      </c>
      <c r="D6" s="37">
        <v>8.2573371020800174E-2</v>
      </c>
      <c r="E6" s="37">
        <v>0.11515755949101791</v>
      </c>
      <c r="F6" s="37">
        <v>0.33975539340359318</v>
      </c>
      <c r="G6" s="37">
        <v>7.1945974348138431E-2</v>
      </c>
      <c r="H6" s="50">
        <v>0.61059304728381814</v>
      </c>
      <c r="I6" s="37">
        <v>0.11995350787529305</v>
      </c>
      <c r="J6" s="37">
        <v>0.16877978187068746</v>
      </c>
      <c r="K6" s="37">
        <v>0.37419873613014704</v>
      </c>
      <c r="L6" s="37">
        <v>0.12906325280436554</v>
      </c>
      <c r="M6" s="50">
        <v>0.52071244529130933</v>
      </c>
      <c r="N6" s="37">
        <v>8.4555567505904358E-2</v>
      </c>
      <c r="O6" s="37">
        <v>0.11620732420948233</v>
      </c>
      <c r="P6" s="50">
        <v>0.17099389014520061</v>
      </c>
      <c r="Q6" s="37">
        <v>0.38529035551288787</v>
      </c>
      <c r="R6" s="50">
        <v>0.25029803668507128</v>
      </c>
      <c r="S6" s="37">
        <v>0.22729768202339212</v>
      </c>
      <c r="T6" s="50">
        <v>0.19084765834790138</v>
      </c>
      <c r="U6" s="37">
        <v>0.20404953099692627</v>
      </c>
      <c r="V6" s="37">
        <v>0.23956485802846955</v>
      </c>
      <c r="W6" s="37">
        <v>0.32068904308745588</v>
      </c>
      <c r="X6" s="50">
        <v>0.22658568850388552</v>
      </c>
      <c r="Y6" s="37">
        <v>0.31662589183153134</v>
      </c>
      <c r="Z6" s="37">
        <v>0.20007887909234598</v>
      </c>
      <c r="AA6" s="37">
        <v>0.23825081232160186</v>
      </c>
      <c r="AB6" s="37">
        <v>0.25758090557553293</v>
      </c>
      <c r="AC6" s="37">
        <v>0.15174343567598006</v>
      </c>
      <c r="AD6" s="43">
        <v>0</v>
      </c>
    </row>
    <row r="7" spans="1:30" ht="20" customHeight="1" x14ac:dyDescent="0.25">
      <c r="A7" s="79"/>
      <c r="B7" s="44">
        <v>476</v>
      </c>
      <c r="C7" s="38">
        <v>204</v>
      </c>
      <c r="D7" s="38">
        <v>25</v>
      </c>
      <c r="E7" s="38">
        <v>20</v>
      </c>
      <c r="F7" s="38">
        <v>134</v>
      </c>
      <c r="G7" s="38">
        <v>15</v>
      </c>
      <c r="H7" s="51">
        <v>208</v>
      </c>
      <c r="I7" s="38">
        <v>58</v>
      </c>
      <c r="J7" s="38">
        <v>30</v>
      </c>
      <c r="K7" s="38">
        <v>77</v>
      </c>
      <c r="L7" s="38">
        <v>12</v>
      </c>
      <c r="M7" s="51">
        <v>305</v>
      </c>
      <c r="N7" s="38">
        <v>35</v>
      </c>
      <c r="O7" s="38">
        <v>17</v>
      </c>
      <c r="P7" s="51">
        <v>118</v>
      </c>
      <c r="Q7" s="38">
        <v>271</v>
      </c>
      <c r="R7" s="51">
        <v>242</v>
      </c>
      <c r="S7" s="38">
        <v>234</v>
      </c>
      <c r="T7" s="51">
        <v>105</v>
      </c>
      <c r="U7" s="38">
        <v>99</v>
      </c>
      <c r="V7" s="38">
        <v>119</v>
      </c>
      <c r="W7" s="38">
        <v>153</v>
      </c>
      <c r="X7" s="51">
        <v>109</v>
      </c>
      <c r="Y7" s="38">
        <v>105</v>
      </c>
      <c r="Z7" s="38">
        <v>54</v>
      </c>
      <c r="AA7" s="38">
        <v>157</v>
      </c>
      <c r="AB7" s="38">
        <v>25</v>
      </c>
      <c r="AC7" s="38">
        <v>26</v>
      </c>
      <c r="AD7" s="44">
        <v>0</v>
      </c>
    </row>
    <row r="8" spans="1:30" ht="20" customHeight="1" x14ac:dyDescent="0.25">
      <c r="A8" s="78" t="s">
        <v>66</v>
      </c>
      <c r="B8" s="45">
        <v>0.20118441947838353</v>
      </c>
      <c r="C8" s="39">
        <v>6.2150982418241289E-2</v>
      </c>
      <c r="D8" s="39">
        <v>0.655346718698535</v>
      </c>
      <c r="E8" s="39">
        <v>0.27997766432675103</v>
      </c>
      <c r="F8" s="39">
        <v>4.9865900869056769E-2</v>
      </c>
      <c r="G8" s="39">
        <v>0.24379868103714153</v>
      </c>
      <c r="H8" s="52">
        <v>4.722438107191998E-2</v>
      </c>
      <c r="I8" s="39">
        <v>0.45899053032864534</v>
      </c>
      <c r="J8" s="39">
        <v>0.27710274970676357</v>
      </c>
      <c r="K8" s="39">
        <v>3.3662741637842719E-2</v>
      </c>
      <c r="L8" s="39">
        <v>0.23163452736902845</v>
      </c>
      <c r="M8" s="52">
        <v>6.1487347722953792E-2</v>
      </c>
      <c r="N8" s="39">
        <v>0.45450218099817208</v>
      </c>
      <c r="O8" s="39">
        <v>0.327132357299042</v>
      </c>
      <c r="P8" s="52">
        <v>0.3305330460685767</v>
      </c>
      <c r="Q8" s="39">
        <v>9.9357317439306675E-2</v>
      </c>
      <c r="R8" s="52">
        <v>0.21227982809948753</v>
      </c>
      <c r="S8" s="39">
        <v>0.1915398454968294</v>
      </c>
      <c r="T8" s="52">
        <v>0.21896823064912066</v>
      </c>
      <c r="U8" s="39">
        <v>0.2344879445032971</v>
      </c>
      <c r="V8" s="39">
        <v>0.21894619824230208</v>
      </c>
      <c r="W8" s="39">
        <v>0.12818129296632391</v>
      </c>
      <c r="X8" s="52">
        <v>0.18414772681377367</v>
      </c>
      <c r="Y8" s="39">
        <v>0.1489777407146349</v>
      </c>
      <c r="Z8" s="39">
        <v>0.25075577327404547</v>
      </c>
      <c r="AA8" s="39">
        <v>0.19855667000409064</v>
      </c>
      <c r="AB8" s="39">
        <v>0.2253989708768353</v>
      </c>
      <c r="AC8" s="39">
        <v>0.26902342084785913</v>
      </c>
      <c r="AD8" s="45">
        <v>0</v>
      </c>
    </row>
    <row r="9" spans="1:30" ht="20" customHeight="1" x14ac:dyDescent="0.25">
      <c r="A9" s="78"/>
      <c r="B9" s="46">
        <v>405</v>
      </c>
      <c r="C9" s="40">
        <v>18</v>
      </c>
      <c r="D9" s="40">
        <v>197</v>
      </c>
      <c r="E9" s="40">
        <v>48</v>
      </c>
      <c r="F9" s="40">
        <v>20</v>
      </c>
      <c r="G9" s="40">
        <v>51</v>
      </c>
      <c r="H9" s="53">
        <v>16</v>
      </c>
      <c r="I9" s="40">
        <v>222</v>
      </c>
      <c r="J9" s="40">
        <v>49</v>
      </c>
      <c r="K9" s="40">
        <v>7</v>
      </c>
      <c r="L9" s="40">
        <v>22</v>
      </c>
      <c r="M9" s="53">
        <v>36</v>
      </c>
      <c r="N9" s="40">
        <v>188</v>
      </c>
      <c r="O9" s="40">
        <v>47</v>
      </c>
      <c r="P9" s="53">
        <v>228</v>
      </c>
      <c r="Q9" s="40">
        <v>70</v>
      </c>
      <c r="R9" s="53">
        <v>205</v>
      </c>
      <c r="S9" s="40">
        <v>197</v>
      </c>
      <c r="T9" s="53">
        <v>121</v>
      </c>
      <c r="U9" s="40">
        <v>114</v>
      </c>
      <c r="V9" s="40">
        <v>109</v>
      </c>
      <c r="W9" s="40">
        <v>61</v>
      </c>
      <c r="X9" s="53">
        <v>89</v>
      </c>
      <c r="Y9" s="40">
        <v>50</v>
      </c>
      <c r="Z9" s="40">
        <v>67</v>
      </c>
      <c r="AA9" s="40">
        <v>131</v>
      </c>
      <c r="AB9" s="40">
        <v>22</v>
      </c>
      <c r="AC9" s="40">
        <v>46</v>
      </c>
      <c r="AD9" s="46">
        <v>0</v>
      </c>
    </row>
    <row r="10" spans="1:30" ht="20" customHeight="1" x14ac:dyDescent="0.25">
      <c r="A10" s="79" t="s">
        <v>67</v>
      </c>
      <c r="B10" s="47">
        <v>0.43886451340777444</v>
      </c>
      <c r="C10" s="41">
        <v>0.16573473646306319</v>
      </c>
      <c r="D10" s="41">
        <v>0.2155317743711376</v>
      </c>
      <c r="E10" s="41">
        <v>0.48747520044538883</v>
      </c>
      <c r="F10" s="41">
        <v>0.57764892276969093</v>
      </c>
      <c r="G10" s="41">
        <v>0.58866935938817588</v>
      </c>
      <c r="H10" s="54">
        <v>0.28332469297390328</v>
      </c>
      <c r="I10" s="41">
        <v>0.34513237592941648</v>
      </c>
      <c r="J10" s="41">
        <v>0.43482227782804239</v>
      </c>
      <c r="K10" s="41">
        <v>0.54848217388422948</v>
      </c>
      <c r="L10" s="41">
        <v>0.49796114610155329</v>
      </c>
      <c r="M10" s="54">
        <v>0.34569470240092132</v>
      </c>
      <c r="N10" s="41">
        <v>0.40248223118374377</v>
      </c>
      <c r="O10" s="41">
        <v>0.45735388486144968</v>
      </c>
      <c r="P10" s="54">
        <v>0.40731978188466583</v>
      </c>
      <c r="Q10" s="41">
        <v>0.44617768061045299</v>
      </c>
      <c r="R10" s="54">
        <v>0.45417230804459963</v>
      </c>
      <c r="S10" s="41">
        <v>0.42392072198210273</v>
      </c>
      <c r="T10" s="54">
        <v>0.43552649576301755</v>
      </c>
      <c r="U10" s="41">
        <v>0.44651971264145801</v>
      </c>
      <c r="V10" s="41">
        <v>0.43278290949077686</v>
      </c>
      <c r="W10" s="41">
        <v>0.44130483661000525</v>
      </c>
      <c r="X10" s="54">
        <v>0.46554039759627663</v>
      </c>
      <c r="Y10" s="41">
        <v>0.41084802970074796</v>
      </c>
      <c r="Z10" s="41">
        <v>0.41750400373608237</v>
      </c>
      <c r="AA10" s="41">
        <v>0.45173727227138516</v>
      </c>
      <c r="AB10" s="41">
        <v>0.33469125876308037</v>
      </c>
      <c r="AC10" s="41">
        <v>0.46129527133095261</v>
      </c>
      <c r="AD10" s="47">
        <v>0</v>
      </c>
    </row>
    <row r="11" spans="1:30" ht="20" customHeight="1" x14ac:dyDescent="0.25">
      <c r="A11" s="79"/>
      <c r="B11" s="44">
        <v>883</v>
      </c>
      <c r="C11" s="38">
        <v>48</v>
      </c>
      <c r="D11" s="38">
        <v>65</v>
      </c>
      <c r="E11" s="38">
        <v>84</v>
      </c>
      <c r="F11" s="38">
        <v>228</v>
      </c>
      <c r="G11" s="38">
        <v>123</v>
      </c>
      <c r="H11" s="51">
        <v>96</v>
      </c>
      <c r="I11" s="38">
        <v>167</v>
      </c>
      <c r="J11" s="38">
        <v>76</v>
      </c>
      <c r="K11" s="38">
        <v>112</v>
      </c>
      <c r="L11" s="38">
        <v>48</v>
      </c>
      <c r="M11" s="51">
        <v>202</v>
      </c>
      <c r="N11" s="38">
        <v>166</v>
      </c>
      <c r="O11" s="38">
        <v>66</v>
      </c>
      <c r="P11" s="51">
        <v>281</v>
      </c>
      <c r="Q11" s="38">
        <v>314</v>
      </c>
      <c r="R11" s="51">
        <v>439</v>
      </c>
      <c r="S11" s="38">
        <v>437</v>
      </c>
      <c r="T11" s="51">
        <v>240</v>
      </c>
      <c r="U11" s="38">
        <v>216</v>
      </c>
      <c r="V11" s="38">
        <v>216</v>
      </c>
      <c r="W11" s="38">
        <v>210</v>
      </c>
      <c r="X11" s="51">
        <v>224</v>
      </c>
      <c r="Y11" s="38">
        <v>137</v>
      </c>
      <c r="Z11" s="38">
        <v>112</v>
      </c>
      <c r="AA11" s="38">
        <v>298</v>
      </c>
      <c r="AB11" s="38">
        <v>33</v>
      </c>
      <c r="AC11" s="38">
        <v>79</v>
      </c>
      <c r="AD11" s="44">
        <v>0</v>
      </c>
    </row>
    <row r="12" spans="1:30" ht="20" customHeight="1" x14ac:dyDescent="0.25">
      <c r="A12" s="78" t="s">
        <v>40</v>
      </c>
      <c r="B12" s="45">
        <v>0.12307089513507866</v>
      </c>
      <c r="C12" s="39">
        <v>6.8370268670266354E-2</v>
      </c>
      <c r="D12" s="39">
        <v>4.6548135909527277E-2</v>
      </c>
      <c r="E12" s="39">
        <v>0.11738957573684211</v>
      </c>
      <c r="F12" s="39">
        <v>3.272978295765782E-2</v>
      </c>
      <c r="G12" s="39">
        <v>9.5585985226544656E-2</v>
      </c>
      <c r="H12" s="52">
        <v>5.8857878670358105E-2</v>
      </c>
      <c r="I12" s="39">
        <v>7.5923585866645202E-2</v>
      </c>
      <c r="J12" s="39">
        <v>0.11929519059450651</v>
      </c>
      <c r="K12" s="39">
        <v>4.3656348347780115E-2</v>
      </c>
      <c r="L12" s="39">
        <v>0.14134107372505234</v>
      </c>
      <c r="M12" s="52">
        <v>7.2105504584816196E-2</v>
      </c>
      <c r="N12" s="39">
        <v>5.8460020312179367E-2</v>
      </c>
      <c r="O12" s="39">
        <v>9.9306433630025948E-2</v>
      </c>
      <c r="P12" s="52">
        <v>9.1153281901557803E-2</v>
      </c>
      <c r="Q12" s="39">
        <v>6.9174646437353784E-2</v>
      </c>
      <c r="R12" s="52">
        <v>8.3249827170841589E-2</v>
      </c>
      <c r="S12" s="39">
        <v>0.15724175049767633</v>
      </c>
      <c r="T12" s="52">
        <v>0.15465761523996044</v>
      </c>
      <c r="U12" s="39">
        <v>0.1149428118583177</v>
      </c>
      <c r="V12" s="39">
        <v>0.10870603423845157</v>
      </c>
      <c r="W12" s="39">
        <v>0.10982482733621557</v>
      </c>
      <c r="X12" s="52">
        <v>0.12372618708606357</v>
      </c>
      <c r="Y12" s="39">
        <v>0.12354833775308449</v>
      </c>
      <c r="Z12" s="39">
        <v>0.13166134389752601</v>
      </c>
      <c r="AA12" s="39">
        <v>0.11145524540292273</v>
      </c>
      <c r="AB12" s="39">
        <v>0.18232886478455096</v>
      </c>
      <c r="AC12" s="39">
        <v>0.117937872145208</v>
      </c>
      <c r="AD12" s="45">
        <v>0</v>
      </c>
    </row>
    <row r="13" spans="1:30" ht="20" customHeight="1" x14ac:dyDescent="0.25">
      <c r="A13" s="80"/>
      <c r="B13" s="48">
        <v>247</v>
      </c>
      <c r="C13" s="42">
        <v>20</v>
      </c>
      <c r="D13" s="42">
        <v>14</v>
      </c>
      <c r="E13" s="42">
        <v>20</v>
      </c>
      <c r="F13" s="42">
        <v>13</v>
      </c>
      <c r="G13" s="42">
        <v>20</v>
      </c>
      <c r="H13" s="57">
        <v>20</v>
      </c>
      <c r="I13" s="42">
        <v>37</v>
      </c>
      <c r="J13" s="42">
        <v>21</v>
      </c>
      <c r="K13" s="42">
        <v>9</v>
      </c>
      <c r="L13" s="42">
        <v>14</v>
      </c>
      <c r="M13" s="57">
        <v>42</v>
      </c>
      <c r="N13" s="42">
        <v>24</v>
      </c>
      <c r="O13" s="42">
        <v>14</v>
      </c>
      <c r="P13" s="57">
        <v>63</v>
      </c>
      <c r="Q13" s="42">
        <v>49</v>
      </c>
      <c r="R13" s="57">
        <v>81</v>
      </c>
      <c r="S13" s="42">
        <v>162</v>
      </c>
      <c r="T13" s="57">
        <v>85</v>
      </c>
      <c r="U13" s="42">
        <v>56</v>
      </c>
      <c r="V13" s="42">
        <v>54</v>
      </c>
      <c r="W13" s="42">
        <v>52</v>
      </c>
      <c r="X13" s="57">
        <v>60</v>
      </c>
      <c r="Y13" s="42">
        <v>41</v>
      </c>
      <c r="Z13" s="42">
        <v>35</v>
      </c>
      <c r="AA13" s="42">
        <v>73</v>
      </c>
      <c r="AB13" s="42">
        <v>18</v>
      </c>
      <c r="AC13" s="42">
        <v>20</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22" display="Return to index" xr:uid="{E02F0184-9C03-4991-8BB3-B813F60CC10E}"/>
  </hyperlinks>
  <pageMargins left="0.7" right="0.7" top="0.75" bottom="0.75" header="0.3" footer="0.3"/>
  <headerFooter alignWithMargins="0"/>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68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69</v>
      </c>
      <c r="B6" s="43">
        <v>0.26723903654576259</v>
      </c>
      <c r="C6" s="37">
        <v>0.29560175375279174</v>
      </c>
      <c r="D6" s="37">
        <v>5.554317527514821E-2</v>
      </c>
      <c r="E6" s="37">
        <v>4.2786083839149391E-2</v>
      </c>
      <c r="F6" s="37">
        <v>0.84172957513217372</v>
      </c>
      <c r="G6" s="37">
        <v>5.6228177426952693E-2</v>
      </c>
      <c r="H6" s="50">
        <v>0.42542779958262239</v>
      </c>
      <c r="I6" s="37">
        <v>0.13821012018947976</v>
      </c>
      <c r="J6" s="37">
        <v>9.1896581335840749E-2</v>
      </c>
      <c r="K6" s="37">
        <v>0.80279145526516649</v>
      </c>
      <c r="L6" s="37">
        <v>0.1073490290083825</v>
      </c>
      <c r="M6" s="50">
        <v>0.47452258499547584</v>
      </c>
      <c r="N6" s="37">
        <v>0.13583663770275234</v>
      </c>
      <c r="O6" s="37">
        <v>9.4439408066228858E-2</v>
      </c>
      <c r="P6" s="50">
        <v>0.1224598110288659</v>
      </c>
      <c r="Q6" s="37">
        <v>0.49177165316484706</v>
      </c>
      <c r="R6" s="50">
        <v>0.33144589543732328</v>
      </c>
      <c r="S6" s="37">
        <v>0.20952630107865874</v>
      </c>
      <c r="T6" s="50">
        <v>0.2214671858491716</v>
      </c>
      <c r="U6" s="37">
        <v>0.26673953366248077</v>
      </c>
      <c r="V6" s="37">
        <v>0.26850990218403953</v>
      </c>
      <c r="W6" s="37">
        <v>0.31935891822524737</v>
      </c>
      <c r="X6" s="50">
        <v>0.27879945035575843</v>
      </c>
      <c r="Y6" s="37">
        <v>0.34710553141278838</v>
      </c>
      <c r="Z6" s="37">
        <v>0.22904574314396417</v>
      </c>
      <c r="AA6" s="37">
        <v>0.26732807751765963</v>
      </c>
      <c r="AB6" s="37">
        <v>0.21568129651094195</v>
      </c>
      <c r="AC6" s="37">
        <v>0.16854009445811105</v>
      </c>
      <c r="AD6" s="43">
        <v>0</v>
      </c>
    </row>
    <row r="7" spans="1:30" ht="20" customHeight="1" x14ac:dyDescent="0.25">
      <c r="A7" s="79"/>
      <c r="B7" s="44">
        <v>537</v>
      </c>
      <c r="C7" s="38">
        <v>86</v>
      </c>
      <c r="D7" s="38">
        <v>17</v>
      </c>
      <c r="E7" s="38">
        <v>7</v>
      </c>
      <c r="F7" s="38">
        <v>332</v>
      </c>
      <c r="G7" s="38">
        <v>12</v>
      </c>
      <c r="H7" s="51">
        <v>145</v>
      </c>
      <c r="I7" s="38">
        <v>67</v>
      </c>
      <c r="J7" s="38">
        <v>16</v>
      </c>
      <c r="K7" s="38">
        <v>165</v>
      </c>
      <c r="L7" s="38">
        <v>10</v>
      </c>
      <c r="M7" s="51">
        <v>278</v>
      </c>
      <c r="N7" s="38">
        <v>56</v>
      </c>
      <c r="O7" s="38">
        <v>14</v>
      </c>
      <c r="P7" s="51">
        <v>85</v>
      </c>
      <c r="Q7" s="38">
        <v>346</v>
      </c>
      <c r="R7" s="51">
        <v>321</v>
      </c>
      <c r="S7" s="38">
        <v>216</v>
      </c>
      <c r="T7" s="51">
        <v>122</v>
      </c>
      <c r="U7" s="38">
        <v>129</v>
      </c>
      <c r="V7" s="38">
        <v>134</v>
      </c>
      <c r="W7" s="38">
        <v>152</v>
      </c>
      <c r="X7" s="51">
        <v>134</v>
      </c>
      <c r="Y7" s="38">
        <v>116</v>
      </c>
      <c r="Z7" s="38">
        <v>62</v>
      </c>
      <c r="AA7" s="38">
        <v>176</v>
      </c>
      <c r="AB7" s="38">
        <v>21</v>
      </c>
      <c r="AC7" s="38">
        <v>29</v>
      </c>
      <c r="AD7" s="44">
        <v>0</v>
      </c>
    </row>
    <row r="8" spans="1:30" ht="20" customHeight="1" x14ac:dyDescent="0.25">
      <c r="A8" s="78" t="s">
        <v>66</v>
      </c>
      <c r="B8" s="45">
        <v>0.2664710146972743</v>
      </c>
      <c r="C8" s="39">
        <v>0.16366363914594972</v>
      </c>
      <c r="D8" s="39">
        <v>0.70175111765563147</v>
      </c>
      <c r="E8" s="39">
        <v>0.41903223955309188</v>
      </c>
      <c r="F8" s="39">
        <v>3.7474652605399873E-2</v>
      </c>
      <c r="G8" s="39">
        <v>0.37012470146384979</v>
      </c>
      <c r="H8" s="52">
        <v>0.1304501720389305</v>
      </c>
      <c r="I8" s="39">
        <v>0.54280845287354018</v>
      </c>
      <c r="J8" s="39">
        <v>0.3927956423579988</v>
      </c>
      <c r="K8" s="39">
        <v>4.1312863986221957E-2</v>
      </c>
      <c r="L8" s="39">
        <v>0.31114791290866628</v>
      </c>
      <c r="M8" s="52">
        <v>0.12961843301017925</v>
      </c>
      <c r="N8" s="39">
        <v>0.51887869251518415</v>
      </c>
      <c r="O8" s="39">
        <v>0.41489092631896879</v>
      </c>
      <c r="P8" s="52">
        <v>0.41860635939666191</v>
      </c>
      <c r="Q8" s="39">
        <v>0.13881428580441119</v>
      </c>
      <c r="R8" s="52">
        <v>0.2712887834903851</v>
      </c>
      <c r="S8" s="39">
        <v>0.26330673394097398</v>
      </c>
      <c r="T8" s="52">
        <v>0.3115277240306194</v>
      </c>
      <c r="U8" s="39">
        <v>0.29475580625571962</v>
      </c>
      <c r="V8" s="39">
        <v>0.27196624859326035</v>
      </c>
      <c r="W8" s="39">
        <v>0.17985568212558828</v>
      </c>
      <c r="X8" s="52">
        <v>0.22861240161181448</v>
      </c>
      <c r="Y8" s="39">
        <v>0.20700753439170125</v>
      </c>
      <c r="Z8" s="39">
        <v>0.32841126633081735</v>
      </c>
      <c r="AA8" s="39">
        <v>0.28670937808030145</v>
      </c>
      <c r="AB8" s="39">
        <v>0.28312299455029838</v>
      </c>
      <c r="AC8" s="39">
        <v>0.30386524821910049</v>
      </c>
      <c r="AD8" s="45">
        <v>0</v>
      </c>
    </row>
    <row r="9" spans="1:30" ht="20" customHeight="1" x14ac:dyDescent="0.25">
      <c r="A9" s="78"/>
      <c r="B9" s="46">
        <v>536</v>
      </c>
      <c r="C9" s="40">
        <v>47</v>
      </c>
      <c r="D9" s="40">
        <v>211</v>
      </c>
      <c r="E9" s="40">
        <v>72</v>
      </c>
      <c r="F9" s="40">
        <v>15</v>
      </c>
      <c r="G9" s="40">
        <v>77</v>
      </c>
      <c r="H9" s="53">
        <v>44</v>
      </c>
      <c r="I9" s="40">
        <v>262</v>
      </c>
      <c r="J9" s="40">
        <v>69</v>
      </c>
      <c r="K9" s="40">
        <v>8</v>
      </c>
      <c r="L9" s="40">
        <v>30</v>
      </c>
      <c r="M9" s="53">
        <v>76</v>
      </c>
      <c r="N9" s="40">
        <v>214</v>
      </c>
      <c r="O9" s="40">
        <v>60</v>
      </c>
      <c r="P9" s="53">
        <v>289</v>
      </c>
      <c r="Q9" s="40">
        <v>98</v>
      </c>
      <c r="R9" s="53">
        <v>262</v>
      </c>
      <c r="S9" s="40">
        <v>271</v>
      </c>
      <c r="T9" s="53">
        <v>172</v>
      </c>
      <c r="U9" s="40">
        <v>143</v>
      </c>
      <c r="V9" s="40">
        <v>136</v>
      </c>
      <c r="W9" s="40">
        <v>86</v>
      </c>
      <c r="X9" s="53">
        <v>110</v>
      </c>
      <c r="Y9" s="40">
        <v>69</v>
      </c>
      <c r="Z9" s="40">
        <v>88</v>
      </c>
      <c r="AA9" s="40">
        <v>189</v>
      </c>
      <c r="AB9" s="40">
        <v>28</v>
      </c>
      <c r="AC9" s="40">
        <v>52</v>
      </c>
      <c r="AD9" s="46">
        <v>0</v>
      </c>
    </row>
    <row r="10" spans="1:30" ht="20" customHeight="1" x14ac:dyDescent="0.25">
      <c r="A10" s="79" t="s">
        <v>67</v>
      </c>
      <c r="B10" s="47">
        <v>0.3663593658733173</v>
      </c>
      <c r="C10" s="41">
        <v>0.47147189860207661</v>
      </c>
      <c r="D10" s="41">
        <v>0.20556218751546321</v>
      </c>
      <c r="E10" s="41">
        <v>0.46740824721928681</v>
      </c>
      <c r="F10" s="41">
        <v>0.10087640721613937</v>
      </c>
      <c r="G10" s="41">
        <v>0.52009808079004383</v>
      </c>
      <c r="H10" s="54">
        <v>0.39560027496547279</v>
      </c>
      <c r="I10" s="41">
        <v>0.27093947395779072</v>
      </c>
      <c r="J10" s="41">
        <v>0.46382421562002835</v>
      </c>
      <c r="K10" s="41">
        <v>0.12268549827934493</v>
      </c>
      <c r="L10" s="41">
        <v>0.50784401806493062</v>
      </c>
      <c r="M10" s="54">
        <v>0.33752951360258648</v>
      </c>
      <c r="N10" s="41">
        <v>0.30623752022962331</v>
      </c>
      <c r="O10" s="41">
        <v>0.43132105439542945</v>
      </c>
      <c r="P10" s="54">
        <v>0.40494388669328119</v>
      </c>
      <c r="Q10" s="41">
        <v>0.31333656217948042</v>
      </c>
      <c r="R10" s="54">
        <v>0.33060155532127533</v>
      </c>
      <c r="S10" s="41">
        <v>0.39975127411579203</v>
      </c>
      <c r="T10" s="54">
        <v>0.34009925027213983</v>
      </c>
      <c r="U10" s="41">
        <v>0.35076966937058784</v>
      </c>
      <c r="V10" s="41">
        <v>0.36557470022230026</v>
      </c>
      <c r="W10" s="41">
        <v>0.41340133470420459</v>
      </c>
      <c r="X10" s="54">
        <v>0.38122736175533822</v>
      </c>
      <c r="Y10" s="41">
        <v>0.33522034720470001</v>
      </c>
      <c r="Z10" s="41">
        <v>0.35126803079497876</v>
      </c>
      <c r="AA10" s="41">
        <v>0.36563596406958915</v>
      </c>
      <c r="AB10" s="41">
        <v>0.33585753484602549</v>
      </c>
      <c r="AC10" s="41">
        <v>0.42871216162161352</v>
      </c>
      <c r="AD10" s="47">
        <v>0</v>
      </c>
    </row>
    <row r="11" spans="1:30" ht="20" customHeight="1" x14ac:dyDescent="0.25">
      <c r="A11" s="79"/>
      <c r="B11" s="44">
        <v>737</v>
      </c>
      <c r="C11" s="38">
        <v>137</v>
      </c>
      <c r="D11" s="38">
        <v>62</v>
      </c>
      <c r="E11" s="38">
        <v>81</v>
      </c>
      <c r="F11" s="38">
        <v>40</v>
      </c>
      <c r="G11" s="38">
        <v>109</v>
      </c>
      <c r="H11" s="51">
        <v>134</v>
      </c>
      <c r="I11" s="38">
        <v>131</v>
      </c>
      <c r="J11" s="38">
        <v>81</v>
      </c>
      <c r="K11" s="38">
        <v>25</v>
      </c>
      <c r="L11" s="38">
        <v>49</v>
      </c>
      <c r="M11" s="51">
        <v>197</v>
      </c>
      <c r="N11" s="38">
        <v>126</v>
      </c>
      <c r="O11" s="38">
        <v>62</v>
      </c>
      <c r="P11" s="51">
        <v>280</v>
      </c>
      <c r="Q11" s="38">
        <v>221</v>
      </c>
      <c r="R11" s="51">
        <v>320</v>
      </c>
      <c r="S11" s="38">
        <v>412</v>
      </c>
      <c r="T11" s="51">
        <v>187</v>
      </c>
      <c r="U11" s="38">
        <v>170</v>
      </c>
      <c r="V11" s="38">
        <v>182</v>
      </c>
      <c r="W11" s="38">
        <v>197</v>
      </c>
      <c r="X11" s="51">
        <v>184</v>
      </c>
      <c r="Y11" s="38">
        <v>112</v>
      </c>
      <c r="Z11" s="38">
        <v>94</v>
      </c>
      <c r="AA11" s="38">
        <v>241</v>
      </c>
      <c r="AB11" s="38">
        <v>33</v>
      </c>
      <c r="AC11" s="38">
        <v>74</v>
      </c>
      <c r="AD11" s="44">
        <v>0</v>
      </c>
    </row>
    <row r="12" spans="1:30" ht="20" customHeight="1" x14ac:dyDescent="0.25">
      <c r="A12" s="78" t="s">
        <v>40</v>
      </c>
      <c r="B12" s="45">
        <v>9.9930582883647118E-2</v>
      </c>
      <c r="C12" s="39">
        <v>6.9262708499182077E-2</v>
      </c>
      <c r="D12" s="39">
        <v>3.7143519553757109E-2</v>
      </c>
      <c r="E12" s="39">
        <v>7.0773429388471587E-2</v>
      </c>
      <c r="F12" s="39">
        <v>1.9919365046286674E-2</v>
      </c>
      <c r="G12" s="39">
        <v>5.3549040319154105E-2</v>
      </c>
      <c r="H12" s="52">
        <v>4.8521753412974669E-2</v>
      </c>
      <c r="I12" s="39">
        <v>4.8041952979189381E-2</v>
      </c>
      <c r="J12" s="39">
        <v>5.1483560686131941E-2</v>
      </c>
      <c r="K12" s="39">
        <v>3.3210182469265971E-2</v>
      </c>
      <c r="L12" s="39">
        <v>7.3659040018020289E-2</v>
      </c>
      <c r="M12" s="52">
        <v>5.8329468391759384E-2</v>
      </c>
      <c r="N12" s="39">
        <v>3.9047149552439715E-2</v>
      </c>
      <c r="O12" s="39">
        <v>5.9348611219372988E-2</v>
      </c>
      <c r="P12" s="52">
        <v>5.3989942881192354E-2</v>
      </c>
      <c r="Q12" s="39">
        <v>5.6077498851262557E-2</v>
      </c>
      <c r="R12" s="52">
        <v>6.6663765751016679E-2</v>
      </c>
      <c r="S12" s="39">
        <v>0.12741569086457605</v>
      </c>
      <c r="T12" s="52">
        <v>0.12690583984806922</v>
      </c>
      <c r="U12" s="39">
        <v>8.7734990711210464E-2</v>
      </c>
      <c r="V12" s="39">
        <v>9.394914900039969E-2</v>
      </c>
      <c r="W12" s="39">
        <v>8.7384064944960468E-2</v>
      </c>
      <c r="X12" s="52">
        <v>0.11136078627708851</v>
      </c>
      <c r="Y12" s="39">
        <v>0.11066658699080908</v>
      </c>
      <c r="Z12" s="39">
        <v>9.127495973023951E-2</v>
      </c>
      <c r="AA12" s="39">
        <v>8.0326580332449812E-2</v>
      </c>
      <c r="AB12" s="39">
        <v>0.16533817409273369</v>
      </c>
      <c r="AC12" s="39">
        <v>9.8882495701174772E-2</v>
      </c>
      <c r="AD12" s="45">
        <v>0</v>
      </c>
    </row>
    <row r="13" spans="1:30" ht="20" customHeight="1" x14ac:dyDescent="0.25">
      <c r="A13" s="80"/>
      <c r="B13" s="48">
        <v>201</v>
      </c>
      <c r="C13" s="42">
        <v>20</v>
      </c>
      <c r="D13" s="42">
        <v>11</v>
      </c>
      <c r="E13" s="42">
        <v>12</v>
      </c>
      <c r="F13" s="42">
        <v>8</v>
      </c>
      <c r="G13" s="42">
        <v>11</v>
      </c>
      <c r="H13" s="57">
        <v>16</v>
      </c>
      <c r="I13" s="42">
        <v>23</v>
      </c>
      <c r="J13" s="42">
        <v>9</v>
      </c>
      <c r="K13" s="42">
        <v>7</v>
      </c>
      <c r="L13" s="42">
        <v>7</v>
      </c>
      <c r="M13" s="57">
        <v>34</v>
      </c>
      <c r="N13" s="42">
        <v>16</v>
      </c>
      <c r="O13" s="42">
        <v>9</v>
      </c>
      <c r="P13" s="57">
        <v>37</v>
      </c>
      <c r="Q13" s="42">
        <v>40</v>
      </c>
      <c r="R13" s="57">
        <v>64</v>
      </c>
      <c r="S13" s="42">
        <v>131</v>
      </c>
      <c r="T13" s="57">
        <v>70</v>
      </c>
      <c r="U13" s="42">
        <v>43</v>
      </c>
      <c r="V13" s="42">
        <v>47</v>
      </c>
      <c r="W13" s="42">
        <v>42</v>
      </c>
      <c r="X13" s="57">
        <v>54</v>
      </c>
      <c r="Y13" s="42">
        <v>37</v>
      </c>
      <c r="Z13" s="42">
        <v>25</v>
      </c>
      <c r="AA13" s="42">
        <v>53</v>
      </c>
      <c r="AB13" s="42">
        <v>16</v>
      </c>
      <c r="AC13" s="42">
        <v>17</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23" display="Return to index" xr:uid="{704C0521-2A40-492A-B4E7-1E170C2C7A12}"/>
  </hyperlinks>
  <pageMargins left="0.7" right="0.7" top="0.75" bottom="0.75" header="0.3" footer="0.3"/>
  <headerFooter alignWithMargins="0"/>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D6" sqref="D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70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71</v>
      </c>
      <c r="B6" s="43">
        <v>4.7339105511362209E-2</v>
      </c>
      <c r="C6" s="37">
        <v>7.7809306970259048E-2</v>
      </c>
      <c r="D6" s="37">
        <v>6.003795902603816E-2</v>
      </c>
      <c r="E6" s="37">
        <v>3.3048477594097986E-2</v>
      </c>
      <c r="F6" s="37">
        <v>3.2393003554731882E-2</v>
      </c>
      <c r="G6" s="37">
        <v>5.5995179367440577E-2</v>
      </c>
      <c r="H6" s="50">
        <v>7.9660675138220671E-2</v>
      </c>
      <c r="I6" s="37">
        <v>5.4181811191067589E-2</v>
      </c>
      <c r="J6" s="37">
        <v>3.4059166423349559E-2</v>
      </c>
      <c r="K6" s="37">
        <v>2.5073350034989471E-2</v>
      </c>
      <c r="L6" s="37">
        <v>5.7434471134519535E-2</v>
      </c>
      <c r="M6" s="50">
        <v>6.0780089045349525E-2</v>
      </c>
      <c r="N6" s="37">
        <v>4.1893083773450163E-2</v>
      </c>
      <c r="O6" s="37">
        <v>4.3467095531946762E-2</v>
      </c>
      <c r="P6" s="50">
        <v>4.4501279435530575E-2</v>
      </c>
      <c r="Q6" s="37">
        <v>4.616076317201772E-2</v>
      </c>
      <c r="R6" s="50">
        <v>5.9304221029181259E-2</v>
      </c>
      <c r="S6" s="37">
        <v>3.6716254720992846E-2</v>
      </c>
      <c r="T6" s="50">
        <v>7.1704644799128484E-2</v>
      </c>
      <c r="U6" s="37">
        <v>4.1217901262781929E-2</v>
      </c>
      <c r="V6" s="37">
        <v>3.1048382785891917E-2</v>
      </c>
      <c r="W6" s="37">
        <v>4.2419680812421957E-2</v>
      </c>
      <c r="X6" s="50">
        <v>4.6910430188467973E-2</v>
      </c>
      <c r="Y6" s="37">
        <v>4.7137057721606805E-2</v>
      </c>
      <c r="Z6" s="37">
        <v>7.6063543445919993E-2</v>
      </c>
      <c r="AA6" s="37">
        <v>3.8515399528186389E-2</v>
      </c>
      <c r="AB6" s="37">
        <v>3.8839643782783984E-2</v>
      </c>
      <c r="AC6" s="37">
        <v>4.2670332596882118E-2</v>
      </c>
      <c r="AD6" s="43">
        <v>0</v>
      </c>
    </row>
    <row r="7" spans="1:30" ht="20" customHeight="1" x14ac:dyDescent="0.25">
      <c r="A7" s="79"/>
      <c r="B7" s="44">
        <v>95</v>
      </c>
      <c r="C7" s="38">
        <v>23</v>
      </c>
      <c r="D7" s="38">
        <v>18</v>
      </c>
      <c r="E7" s="38">
        <v>6</v>
      </c>
      <c r="F7" s="38">
        <v>13</v>
      </c>
      <c r="G7" s="38">
        <v>12</v>
      </c>
      <c r="H7" s="51">
        <v>27</v>
      </c>
      <c r="I7" s="38">
        <v>26</v>
      </c>
      <c r="J7" s="38">
        <v>6</v>
      </c>
      <c r="K7" s="38">
        <v>5</v>
      </c>
      <c r="L7" s="38">
        <v>6</v>
      </c>
      <c r="M7" s="51">
        <v>36</v>
      </c>
      <c r="N7" s="38">
        <v>17</v>
      </c>
      <c r="O7" s="38">
        <v>6</v>
      </c>
      <c r="P7" s="51">
        <v>31</v>
      </c>
      <c r="Q7" s="38">
        <v>33</v>
      </c>
      <c r="R7" s="51">
        <v>57</v>
      </c>
      <c r="S7" s="38">
        <v>38</v>
      </c>
      <c r="T7" s="51">
        <v>40</v>
      </c>
      <c r="U7" s="38">
        <v>20</v>
      </c>
      <c r="V7" s="38">
        <v>15</v>
      </c>
      <c r="W7" s="38">
        <v>20</v>
      </c>
      <c r="X7" s="51">
        <v>23</v>
      </c>
      <c r="Y7" s="38">
        <v>16</v>
      </c>
      <c r="Z7" s="38">
        <v>20</v>
      </c>
      <c r="AA7" s="38">
        <v>25</v>
      </c>
      <c r="AB7" s="38">
        <v>4</v>
      </c>
      <c r="AC7" s="38">
        <v>7</v>
      </c>
      <c r="AD7" s="44">
        <v>0</v>
      </c>
    </row>
    <row r="8" spans="1:30" ht="20" customHeight="1" x14ac:dyDescent="0.25">
      <c r="A8" s="78" t="s">
        <v>72</v>
      </c>
      <c r="B8" s="45">
        <v>0.32656791946325425</v>
      </c>
      <c r="C8" s="39">
        <v>0.4007552206544675</v>
      </c>
      <c r="D8" s="39">
        <v>0.39928491283840672</v>
      </c>
      <c r="E8" s="39">
        <v>0.36158982131727158</v>
      </c>
      <c r="F8" s="39">
        <v>0.31364176975228691</v>
      </c>
      <c r="G8" s="39">
        <v>0.23147708188043548</v>
      </c>
      <c r="H8" s="52">
        <v>0.39600527448757172</v>
      </c>
      <c r="I8" s="39">
        <v>0.35216271266259946</v>
      </c>
      <c r="J8" s="39">
        <v>0.36983855964363843</v>
      </c>
      <c r="K8" s="39">
        <v>0.36723588012020913</v>
      </c>
      <c r="L8" s="39">
        <v>0.2318146255995617</v>
      </c>
      <c r="M8" s="52">
        <v>0.39418672766351504</v>
      </c>
      <c r="N8" s="39">
        <v>0.31496725974795647</v>
      </c>
      <c r="O8" s="39">
        <v>0.33140466295987364</v>
      </c>
      <c r="P8" s="52">
        <v>0.3419611787631785</v>
      </c>
      <c r="Q8" s="39">
        <v>0.33481002157800105</v>
      </c>
      <c r="R8" s="52">
        <v>0.36175516717711548</v>
      </c>
      <c r="S8" s="39">
        <v>0.29627888934328878</v>
      </c>
      <c r="T8" s="52">
        <v>0.29924986070602122</v>
      </c>
      <c r="U8" s="39">
        <v>0.26470508923743613</v>
      </c>
      <c r="V8" s="39">
        <v>0.3167880408126324</v>
      </c>
      <c r="W8" s="39">
        <v>0.43128171106446722</v>
      </c>
      <c r="X8" s="52">
        <v>0.29012939543834299</v>
      </c>
      <c r="Y8" s="39">
        <v>0.27077083031049493</v>
      </c>
      <c r="Z8" s="39">
        <v>0.37138571106580093</v>
      </c>
      <c r="AA8" s="39">
        <v>0.33453910966490996</v>
      </c>
      <c r="AB8" s="39">
        <v>0.40030612667947202</v>
      </c>
      <c r="AC8" s="39">
        <v>0.39450277065453071</v>
      </c>
      <c r="AD8" s="45">
        <v>0</v>
      </c>
    </row>
    <row r="9" spans="1:30" ht="20" customHeight="1" x14ac:dyDescent="0.25">
      <c r="A9" s="78"/>
      <c r="B9" s="46">
        <v>657</v>
      </c>
      <c r="C9" s="40">
        <v>116</v>
      </c>
      <c r="D9" s="40">
        <v>120</v>
      </c>
      <c r="E9" s="40">
        <v>62</v>
      </c>
      <c r="F9" s="40">
        <v>124</v>
      </c>
      <c r="G9" s="40">
        <v>48</v>
      </c>
      <c r="H9" s="53">
        <v>135</v>
      </c>
      <c r="I9" s="40">
        <v>170</v>
      </c>
      <c r="J9" s="40">
        <v>65</v>
      </c>
      <c r="K9" s="40">
        <v>75</v>
      </c>
      <c r="L9" s="40">
        <v>22</v>
      </c>
      <c r="M9" s="53">
        <v>231</v>
      </c>
      <c r="N9" s="40">
        <v>130</v>
      </c>
      <c r="O9" s="40">
        <v>48</v>
      </c>
      <c r="P9" s="53">
        <v>236</v>
      </c>
      <c r="Q9" s="40">
        <v>236</v>
      </c>
      <c r="R9" s="53">
        <v>350</v>
      </c>
      <c r="S9" s="40">
        <v>305</v>
      </c>
      <c r="T9" s="53">
        <v>165</v>
      </c>
      <c r="U9" s="40">
        <v>128</v>
      </c>
      <c r="V9" s="40">
        <v>158</v>
      </c>
      <c r="W9" s="40">
        <v>206</v>
      </c>
      <c r="X9" s="53">
        <v>140</v>
      </c>
      <c r="Y9" s="40">
        <v>90</v>
      </c>
      <c r="Z9" s="40">
        <v>100</v>
      </c>
      <c r="AA9" s="40">
        <v>221</v>
      </c>
      <c r="AB9" s="40">
        <v>39</v>
      </c>
      <c r="AC9" s="40">
        <v>68</v>
      </c>
      <c r="AD9" s="46">
        <v>0</v>
      </c>
    </row>
    <row r="10" spans="1:30" ht="20" customHeight="1" x14ac:dyDescent="0.25">
      <c r="A10" s="79" t="s">
        <v>73</v>
      </c>
      <c r="B10" s="47">
        <v>0.41711314129664989</v>
      </c>
      <c r="C10" s="41">
        <v>0.39132708244485515</v>
      </c>
      <c r="D10" s="41">
        <v>0.38697686991002705</v>
      </c>
      <c r="E10" s="41">
        <v>0.47753107100175607</v>
      </c>
      <c r="F10" s="41">
        <v>0.42348314655903002</v>
      </c>
      <c r="G10" s="41">
        <v>0.48219163656117919</v>
      </c>
      <c r="H10" s="54">
        <v>0.41456547825856666</v>
      </c>
      <c r="I10" s="41">
        <v>0.4161699037331652</v>
      </c>
      <c r="J10" s="41">
        <v>0.4985433762396716</v>
      </c>
      <c r="K10" s="41">
        <v>0.38435459291400137</v>
      </c>
      <c r="L10" s="41">
        <v>0.47425501706004491</v>
      </c>
      <c r="M10" s="54">
        <v>0.4192908768088216</v>
      </c>
      <c r="N10" s="41">
        <v>0.41440707287922107</v>
      </c>
      <c r="O10" s="41">
        <v>0.54109304171039307</v>
      </c>
      <c r="P10" s="54">
        <v>0.41963203823829409</v>
      </c>
      <c r="Q10" s="41">
        <v>0.43290094982463445</v>
      </c>
      <c r="R10" s="54">
        <v>0.39430256140585096</v>
      </c>
      <c r="S10" s="41">
        <v>0.43765156797643934</v>
      </c>
      <c r="T10" s="54">
        <v>0.36551781591810373</v>
      </c>
      <c r="U10" s="41">
        <v>0.44393169962373014</v>
      </c>
      <c r="V10" s="41">
        <v>0.44219579256010727</v>
      </c>
      <c r="W10" s="41">
        <v>0.42329119533660714</v>
      </c>
      <c r="X10" s="54">
        <v>0.41678379112746133</v>
      </c>
      <c r="Y10" s="41">
        <v>0.48048608317220903</v>
      </c>
      <c r="Z10" s="41">
        <v>0.3244437056895223</v>
      </c>
      <c r="AA10" s="41">
        <v>0.4330627692209148</v>
      </c>
      <c r="AB10" s="41">
        <v>0.399409228549097</v>
      </c>
      <c r="AC10" s="41">
        <v>0.38897916810681143</v>
      </c>
      <c r="AD10" s="47">
        <v>0</v>
      </c>
    </row>
    <row r="11" spans="1:30" ht="20" customHeight="1" x14ac:dyDescent="0.25">
      <c r="A11" s="79"/>
      <c r="B11" s="44">
        <v>839</v>
      </c>
      <c r="C11" s="38">
        <v>113</v>
      </c>
      <c r="D11" s="38">
        <v>116</v>
      </c>
      <c r="E11" s="38">
        <v>82</v>
      </c>
      <c r="F11" s="38">
        <v>167</v>
      </c>
      <c r="G11" s="38">
        <v>101</v>
      </c>
      <c r="H11" s="51">
        <v>141</v>
      </c>
      <c r="I11" s="38">
        <v>201</v>
      </c>
      <c r="J11" s="38">
        <v>87</v>
      </c>
      <c r="K11" s="38">
        <v>79</v>
      </c>
      <c r="L11" s="38">
        <v>46</v>
      </c>
      <c r="M11" s="51">
        <v>245</v>
      </c>
      <c r="N11" s="38">
        <v>171</v>
      </c>
      <c r="O11" s="38">
        <v>78</v>
      </c>
      <c r="P11" s="51">
        <v>290</v>
      </c>
      <c r="Q11" s="38">
        <v>305</v>
      </c>
      <c r="R11" s="51">
        <v>381</v>
      </c>
      <c r="S11" s="38">
        <v>451</v>
      </c>
      <c r="T11" s="51">
        <v>202</v>
      </c>
      <c r="U11" s="38">
        <v>215</v>
      </c>
      <c r="V11" s="38">
        <v>220</v>
      </c>
      <c r="W11" s="38">
        <v>202</v>
      </c>
      <c r="X11" s="51">
        <v>201</v>
      </c>
      <c r="Y11" s="38">
        <v>160</v>
      </c>
      <c r="Z11" s="38">
        <v>87</v>
      </c>
      <c r="AA11" s="38">
        <v>286</v>
      </c>
      <c r="AB11" s="38">
        <v>39</v>
      </c>
      <c r="AC11" s="38">
        <v>67</v>
      </c>
      <c r="AD11" s="44">
        <v>0</v>
      </c>
    </row>
    <row r="12" spans="1:30" ht="20" customHeight="1" x14ac:dyDescent="0.25">
      <c r="A12" s="78" t="s">
        <v>74</v>
      </c>
      <c r="B12" s="45">
        <v>0.13713010461755498</v>
      </c>
      <c r="C12" s="39">
        <v>8.8288794692442898E-2</v>
      </c>
      <c r="D12" s="39">
        <v>0.10606567525631062</v>
      </c>
      <c r="E12" s="39">
        <v>0.10834750614716271</v>
      </c>
      <c r="F12" s="39">
        <v>0.16108878545984973</v>
      </c>
      <c r="G12" s="39">
        <v>0.15299122996330733</v>
      </c>
      <c r="H12" s="52">
        <v>8.5311741255998039E-2</v>
      </c>
      <c r="I12" s="39">
        <v>0.13980905345206285</v>
      </c>
      <c r="J12" s="39">
        <v>8.3505350409523713E-2</v>
      </c>
      <c r="K12" s="39">
        <v>0.17634426472975914</v>
      </c>
      <c r="L12" s="39">
        <v>0.13006669756614081</v>
      </c>
      <c r="M12" s="52">
        <v>9.7642686555711844E-2</v>
      </c>
      <c r="N12" s="39">
        <v>0.16743346889121152</v>
      </c>
      <c r="O12" s="39">
        <v>4.4626350442624474E-2</v>
      </c>
      <c r="P12" s="52">
        <v>0.14194757363679206</v>
      </c>
      <c r="Q12" s="39">
        <v>0.12589246075622987</v>
      </c>
      <c r="R12" s="52">
        <v>0.1134163298517649</v>
      </c>
      <c r="S12" s="39">
        <v>0.15767761163305052</v>
      </c>
      <c r="T12" s="52">
        <v>0.15052832936217164</v>
      </c>
      <c r="U12" s="39">
        <v>0.17359242911914363</v>
      </c>
      <c r="V12" s="39">
        <v>0.14882983489808052</v>
      </c>
      <c r="W12" s="39">
        <v>7.2329337969186919E-2</v>
      </c>
      <c r="X12" s="52">
        <v>0.1571612604077271</v>
      </c>
      <c r="Y12" s="39">
        <v>0.12764102414944661</v>
      </c>
      <c r="Z12" s="39">
        <v>0.15244557941461404</v>
      </c>
      <c r="AA12" s="39">
        <v>0.12267141800933708</v>
      </c>
      <c r="AB12" s="39">
        <v>0.11835647489512999</v>
      </c>
      <c r="AC12" s="39">
        <v>0.14151758998514322</v>
      </c>
      <c r="AD12" s="45">
        <v>0</v>
      </c>
    </row>
    <row r="13" spans="1:30" ht="20" customHeight="1" x14ac:dyDescent="0.25">
      <c r="A13" s="78"/>
      <c r="B13" s="46">
        <v>276</v>
      </c>
      <c r="C13" s="40">
        <v>26</v>
      </c>
      <c r="D13" s="40">
        <v>32</v>
      </c>
      <c r="E13" s="40">
        <v>19</v>
      </c>
      <c r="F13" s="40">
        <v>63</v>
      </c>
      <c r="G13" s="40">
        <v>32</v>
      </c>
      <c r="H13" s="53">
        <v>29</v>
      </c>
      <c r="I13" s="40">
        <v>68</v>
      </c>
      <c r="J13" s="40">
        <v>15</v>
      </c>
      <c r="K13" s="40">
        <v>36</v>
      </c>
      <c r="L13" s="40">
        <v>13</v>
      </c>
      <c r="M13" s="53">
        <v>57</v>
      </c>
      <c r="N13" s="40">
        <v>69</v>
      </c>
      <c r="O13" s="40">
        <v>6</v>
      </c>
      <c r="P13" s="53">
        <v>98</v>
      </c>
      <c r="Q13" s="40">
        <v>89</v>
      </c>
      <c r="R13" s="53">
        <v>110</v>
      </c>
      <c r="S13" s="40">
        <v>163</v>
      </c>
      <c r="T13" s="53">
        <v>83</v>
      </c>
      <c r="U13" s="40">
        <v>84</v>
      </c>
      <c r="V13" s="40">
        <v>74</v>
      </c>
      <c r="W13" s="40">
        <v>34</v>
      </c>
      <c r="X13" s="53">
        <v>76</v>
      </c>
      <c r="Y13" s="40">
        <v>42</v>
      </c>
      <c r="Z13" s="40">
        <v>41</v>
      </c>
      <c r="AA13" s="40">
        <v>81</v>
      </c>
      <c r="AB13" s="40">
        <v>11</v>
      </c>
      <c r="AC13" s="40">
        <v>24</v>
      </c>
      <c r="AD13" s="46">
        <v>0</v>
      </c>
    </row>
    <row r="14" spans="1:30" ht="20" customHeight="1" x14ac:dyDescent="0.25">
      <c r="A14" s="79" t="s">
        <v>75</v>
      </c>
      <c r="B14" s="47">
        <v>5.724007466321164E-2</v>
      </c>
      <c r="C14" s="41">
        <v>4.1819595237975474E-2</v>
      </c>
      <c r="D14" s="41">
        <v>3.5648007267859841E-2</v>
      </c>
      <c r="E14" s="41">
        <v>1.9483123939711279E-2</v>
      </c>
      <c r="F14" s="41">
        <v>6.6756852368005368E-2</v>
      </c>
      <c r="G14" s="41">
        <v>6.888834892484122E-2</v>
      </c>
      <c r="H14" s="54">
        <v>2.2174909572606705E-2</v>
      </c>
      <c r="I14" s="41">
        <v>3.5230507203978086E-2</v>
      </c>
      <c r="J14" s="41">
        <v>7.8727677902228708E-3</v>
      </c>
      <c r="K14" s="41">
        <v>4.2764672888799191E-2</v>
      </c>
      <c r="L14" s="41">
        <v>9.9329601128241685E-2</v>
      </c>
      <c r="M14" s="54">
        <v>2.5293051648487549E-2</v>
      </c>
      <c r="N14" s="41">
        <v>5.5815407748605252E-2</v>
      </c>
      <c r="O14" s="41">
        <v>3.9408849355162097E-2</v>
      </c>
      <c r="P14" s="54">
        <v>4.7237125898284077E-2</v>
      </c>
      <c r="Q14" s="41">
        <v>5.3826113723759512E-2</v>
      </c>
      <c r="R14" s="54">
        <v>5.2709569702185516E-2</v>
      </c>
      <c r="S14" s="41">
        <v>6.197957941447145E-2</v>
      </c>
      <c r="T14" s="54">
        <v>8.0812875936630293E-2</v>
      </c>
      <c r="U14" s="41">
        <v>6.2940609289197244E-2</v>
      </c>
      <c r="V14" s="41">
        <v>5.5645114306103131E-2</v>
      </c>
      <c r="W14" s="41">
        <v>2.5848318575133304E-2</v>
      </c>
      <c r="X14" s="54">
        <v>6.9374444959237225E-2</v>
      </c>
      <c r="Y14" s="41">
        <v>6.7097740086067489E-2</v>
      </c>
      <c r="Z14" s="41">
        <v>4.8425501612484857E-2</v>
      </c>
      <c r="AA14" s="41">
        <v>5.978210135775381E-2</v>
      </c>
      <c r="AB14" s="41">
        <v>4.3088526093516426E-2</v>
      </c>
      <c r="AC14" s="41">
        <v>1.6104808490126993E-2</v>
      </c>
      <c r="AD14" s="47">
        <v>0</v>
      </c>
    </row>
    <row r="15" spans="1:30" ht="20" customHeight="1" x14ac:dyDescent="0.25">
      <c r="A15" s="79"/>
      <c r="B15" s="44">
        <v>115</v>
      </c>
      <c r="C15" s="38">
        <v>12</v>
      </c>
      <c r="D15" s="38">
        <v>11</v>
      </c>
      <c r="E15" s="38">
        <v>3</v>
      </c>
      <c r="F15" s="38">
        <v>26</v>
      </c>
      <c r="G15" s="38">
        <v>14</v>
      </c>
      <c r="H15" s="51">
        <v>8</v>
      </c>
      <c r="I15" s="38">
        <v>17</v>
      </c>
      <c r="J15" s="38">
        <v>1</v>
      </c>
      <c r="K15" s="38">
        <v>9</v>
      </c>
      <c r="L15" s="38">
        <v>10</v>
      </c>
      <c r="M15" s="51">
        <v>15</v>
      </c>
      <c r="N15" s="38">
        <v>23</v>
      </c>
      <c r="O15" s="38">
        <v>6</v>
      </c>
      <c r="P15" s="51">
        <v>33</v>
      </c>
      <c r="Q15" s="38">
        <v>38</v>
      </c>
      <c r="R15" s="51">
        <v>51</v>
      </c>
      <c r="S15" s="38">
        <v>64</v>
      </c>
      <c r="T15" s="51">
        <v>45</v>
      </c>
      <c r="U15" s="38">
        <v>30</v>
      </c>
      <c r="V15" s="38">
        <v>28</v>
      </c>
      <c r="W15" s="38">
        <v>12</v>
      </c>
      <c r="X15" s="51">
        <v>33</v>
      </c>
      <c r="Y15" s="38">
        <v>22</v>
      </c>
      <c r="Z15" s="38">
        <v>13</v>
      </c>
      <c r="AA15" s="38">
        <v>39</v>
      </c>
      <c r="AB15" s="38">
        <v>4</v>
      </c>
      <c r="AC15" s="38">
        <v>3</v>
      </c>
      <c r="AD15" s="44">
        <v>0</v>
      </c>
    </row>
    <row r="16" spans="1:30" ht="20" customHeight="1" x14ac:dyDescent="0.25">
      <c r="A16" s="78" t="s">
        <v>67</v>
      </c>
      <c r="B16" s="45">
        <v>1.4609654447968214E-2</v>
      </c>
      <c r="C16" s="39">
        <v>0</v>
      </c>
      <c r="D16" s="39">
        <v>1.1986575701356712E-2</v>
      </c>
      <c r="E16" s="39">
        <v>0</v>
      </c>
      <c r="F16" s="39">
        <v>2.6364423060947794E-3</v>
      </c>
      <c r="G16" s="39">
        <v>8.4565233027964013E-3</v>
      </c>
      <c r="H16" s="52">
        <v>2.2819212870363089E-3</v>
      </c>
      <c r="I16" s="39">
        <v>2.4460117571268223E-3</v>
      </c>
      <c r="J16" s="39">
        <v>6.1807794935938212E-3</v>
      </c>
      <c r="K16" s="39">
        <v>4.227239312241061E-3</v>
      </c>
      <c r="L16" s="39">
        <v>7.0995875114909669E-3</v>
      </c>
      <c r="M16" s="52">
        <v>2.8065682781150936E-3</v>
      </c>
      <c r="N16" s="39">
        <v>5.4837069595550358E-3</v>
      </c>
      <c r="O16" s="39">
        <v>0</v>
      </c>
      <c r="P16" s="52">
        <v>4.7208040279211631E-3</v>
      </c>
      <c r="Q16" s="39">
        <v>6.4096909453586915E-3</v>
      </c>
      <c r="R16" s="52">
        <v>1.8512150833902143E-2</v>
      </c>
      <c r="S16" s="39">
        <v>9.6960969117576429E-3</v>
      </c>
      <c r="T16" s="52">
        <v>3.218647327794473E-2</v>
      </c>
      <c r="U16" s="39">
        <v>1.3612271467709453E-2</v>
      </c>
      <c r="V16" s="39">
        <v>5.492834637184859E-3</v>
      </c>
      <c r="W16" s="39">
        <v>4.8297562421837931E-3</v>
      </c>
      <c r="X16" s="52">
        <v>1.9640677878763006E-2</v>
      </c>
      <c r="Y16" s="39">
        <v>6.8672645601736996E-3</v>
      </c>
      <c r="Z16" s="39">
        <v>2.723595877165752E-2</v>
      </c>
      <c r="AA16" s="39">
        <v>1.1429202218898045E-2</v>
      </c>
      <c r="AB16" s="39">
        <v>0</v>
      </c>
      <c r="AC16" s="39">
        <v>1.6225330166505493E-2</v>
      </c>
      <c r="AD16" s="45">
        <v>0</v>
      </c>
    </row>
    <row r="17" spans="1:30" ht="20" customHeight="1" x14ac:dyDescent="0.25">
      <c r="A17" s="78"/>
      <c r="B17" s="46">
        <v>29</v>
      </c>
      <c r="C17" s="40">
        <v>0</v>
      </c>
      <c r="D17" s="40">
        <v>4</v>
      </c>
      <c r="E17" s="40">
        <v>0</v>
      </c>
      <c r="F17" s="40">
        <v>1</v>
      </c>
      <c r="G17" s="40">
        <v>2</v>
      </c>
      <c r="H17" s="53">
        <v>1</v>
      </c>
      <c r="I17" s="40">
        <v>1</v>
      </c>
      <c r="J17" s="40">
        <v>1</v>
      </c>
      <c r="K17" s="40">
        <v>1</v>
      </c>
      <c r="L17" s="40">
        <v>1</v>
      </c>
      <c r="M17" s="53">
        <v>2</v>
      </c>
      <c r="N17" s="40">
        <v>2</v>
      </c>
      <c r="O17" s="40">
        <v>0</v>
      </c>
      <c r="P17" s="53">
        <v>3</v>
      </c>
      <c r="Q17" s="40">
        <v>5</v>
      </c>
      <c r="R17" s="53">
        <v>18</v>
      </c>
      <c r="S17" s="40">
        <v>10</v>
      </c>
      <c r="T17" s="53">
        <v>18</v>
      </c>
      <c r="U17" s="40">
        <v>7</v>
      </c>
      <c r="V17" s="40">
        <v>3</v>
      </c>
      <c r="W17" s="40">
        <v>2</v>
      </c>
      <c r="X17" s="53">
        <v>9</v>
      </c>
      <c r="Y17" s="40">
        <v>2</v>
      </c>
      <c r="Z17" s="40">
        <v>7</v>
      </c>
      <c r="AA17" s="40">
        <v>8</v>
      </c>
      <c r="AB17" s="40">
        <v>0</v>
      </c>
      <c r="AC17" s="40">
        <v>3</v>
      </c>
      <c r="AD17" s="46">
        <v>0</v>
      </c>
    </row>
    <row r="18" spans="1:30" ht="20" customHeight="1" x14ac:dyDescent="0.25">
      <c r="A18" s="79" t="s">
        <v>76</v>
      </c>
      <c r="B18" s="47">
        <v>0.37390702497461636</v>
      </c>
      <c r="C18" s="41">
        <v>0.47856452762472634</v>
      </c>
      <c r="D18" s="41">
        <v>0.45932287186444493</v>
      </c>
      <c r="E18" s="41">
        <v>0.39463829891136937</v>
      </c>
      <c r="F18" s="41">
        <v>0.34603477330701893</v>
      </c>
      <c r="G18" s="41">
        <v>0.28747226124787612</v>
      </c>
      <c r="H18" s="54">
        <v>0.47566594962579217</v>
      </c>
      <c r="I18" s="41">
        <v>0.40634452385366715</v>
      </c>
      <c r="J18" s="41">
        <v>0.40389772606698782</v>
      </c>
      <c r="K18" s="41">
        <v>0.39230923015519847</v>
      </c>
      <c r="L18" s="41">
        <v>0.28924909673408128</v>
      </c>
      <c r="M18" s="54">
        <v>0.4549668167088643</v>
      </c>
      <c r="N18" s="41">
        <v>0.35686034352140672</v>
      </c>
      <c r="O18" s="41">
        <v>0.37487175849182031</v>
      </c>
      <c r="P18" s="54">
        <v>0.38646245819870934</v>
      </c>
      <c r="Q18" s="41">
        <v>0.38097078475001872</v>
      </c>
      <c r="R18" s="54">
        <v>0.42105938820629674</v>
      </c>
      <c r="S18" s="41">
        <v>0.33299514406428166</v>
      </c>
      <c r="T18" s="54">
        <v>0.3709545055051498</v>
      </c>
      <c r="U18" s="41">
        <v>0.30592299050021798</v>
      </c>
      <c r="V18" s="41">
        <v>0.34783642359852429</v>
      </c>
      <c r="W18" s="41">
        <v>0.47370139187688948</v>
      </c>
      <c r="X18" s="54">
        <v>0.33703982562681101</v>
      </c>
      <c r="Y18" s="41">
        <v>0.31790788803210179</v>
      </c>
      <c r="Z18" s="41">
        <v>0.44744925451172074</v>
      </c>
      <c r="AA18" s="41">
        <v>0.37305450919309635</v>
      </c>
      <c r="AB18" s="41">
        <v>0.43914577046225617</v>
      </c>
      <c r="AC18" s="41">
        <v>0.43717310325141279</v>
      </c>
      <c r="AD18" s="47">
        <v>0</v>
      </c>
    </row>
    <row r="19" spans="1:30" ht="20" customHeight="1" x14ac:dyDescent="0.25">
      <c r="A19" s="79"/>
      <c r="B19" s="44">
        <v>752</v>
      </c>
      <c r="C19" s="38">
        <v>139</v>
      </c>
      <c r="D19" s="38">
        <v>138</v>
      </c>
      <c r="E19" s="38">
        <v>68</v>
      </c>
      <c r="F19" s="38">
        <v>136</v>
      </c>
      <c r="G19" s="38">
        <v>60</v>
      </c>
      <c r="H19" s="51">
        <v>162</v>
      </c>
      <c r="I19" s="38">
        <v>196</v>
      </c>
      <c r="J19" s="38">
        <v>71</v>
      </c>
      <c r="K19" s="38">
        <v>80</v>
      </c>
      <c r="L19" s="38">
        <v>28</v>
      </c>
      <c r="M19" s="51">
        <v>266</v>
      </c>
      <c r="N19" s="38">
        <v>147</v>
      </c>
      <c r="O19" s="38">
        <v>54</v>
      </c>
      <c r="P19" s="51">
        <v>267</v>
      </c>
      <c r="Q19" s="38">
        <v>268</v>
      </c>
      <c r="R19" s="51">
        <v>407</v>
      </c>
      <c r="S19" s="38">
        <v>343</v>
      </c>
      <c r="T19" s="51">
        <v>205</v>
      </c>
      <c r="U19" s="38">
        <v>148</v>
      </c>
      <c r="V19" s="38">
        <v>173</v>
      </c>
      <c r="W19" s="38">
        <v>226</v>
      </c>
      <c r="X19" s="51">
        <v>162</v>
      </c>
      <c r="Y19" s="38">
        <v>106</v>
      </c>
      <c r="Z19" s="38">
        <v>120</v>
      </c>
      <c r="AA19" s="38">
        <v>246</v>
      </c>
      <c r="AB19" s="38">
        <v>43</v>
      </c>
      <c r="AC19" s="38">
        <v>75</v>
      </c>
      <c r="AD19" s="44">
        <v>0</v>
      </c>
    </row>
    <row r="20" spans="1:30" ht="20" customHeight="1" x14ac:dyDescent="0.25">
      <c r="A20" s="78" t="s">
        <v>77</v>
      </c>
      <c r="B20" s="45">
        <v>0.19437017928076655</v>
      </c>
      <c r="C20" s="39">
        <v>0.13010838993041834</v>
      </c>
      <c r="D20" s="39">
        <v>0.14171368252417055</v>
      </c>
      <c r="E20" s="39">
        <v>0.12783063008687398</v>
      </c>
      <c r="F20" s="39">
        <v>0.22784563782785497</v>
      </c>
      <c r="G20" s="39">
        <v>0.22187957888814855</v>
      </c>
      <c r="H20" s="52">
        <v>0.10748665082860474</v>
      </c>
      <c r="I20" s="39">
        <v>0.17503956065604087</v>
      </c>
      <c r="J20" s="39">
        <v>9.1378118199746561E-2</v>
      </c>
      <c r="K20" s="39">
        <v>0.21910893761855829</v>
      </c>
      <c r="L20" s="39">
        <v>0.22939629869438249</v>
      </c>
      <c r="M20" s="52">
        <v>0.12293573820419938</v>
      </c>
      <c r="N20" s="39">
        <v>0.22324887663981677</v>
      </c>
      <c r="O20" s="39">
        <v>8.4035199797786578E-2</v>
      </c>
      <c r="P20" s="52">
        <v>0.18918469953507608</v>
      </c>
      <c r="Q20" s="39">
        <v>0.1797185744799894</v>
      </c>
      <c r="R20" s="52">
        <v>0.16612589955395049</v>
      </c>
      <c r="S20" s="39">
        <v>0.21965719104752199</v>
      </c>
      <c r="T20" s="52">
        <v>0.23134120529880192</v>
      </c>
      <c r="U20" s="39">
        <v>0.23653303840834081</v>
      </c>
      <c r="V20" s="39">
        <v>0.20447494920418363</v>
      </c>
      <c r="W20" s="39">
        <v>9.817765654432023E-2</v>
      </c>
      <c r="X20" s="52">
        <v>0.22653570536696427</v>
      </c>
      <c r="Y20" s="39">
        <v>0.19473876423551409</v>
      </c>
      <c r="Z20" s="39">
        <v>0.20087108102709889</v>
      </c>
      <c r="AA20" s="39">
        <v>0.18245351936709084</v>
      </c>
      <c r="AB20" s="39">
        <v>0.16144500098864639</v>
      </c>
      <c r="AC20" s="39">
        <v>0.15762239847527024</v>
      </c>
      <c r="AD20" s="45">
        <v>0</v>
      </c>
    </row>
    <row r="21" spans="1:30" ht="20" customHeight="1" x14ac:dyDescent="0.25">
      <c r="A21" s="80"/>
      <c r="B21" s="48">
        <v>391</v>
      </c>
      <c r="C21" s="42">
        <v>38</v>
      </c>
      <c r="D21" s="42">
        <v>43</v>
      </c>
      <c r="E21" s="42">
        <v>22</v>
      </c>
      <c r="F21" s="42">
        <v>90</v>
      </c>
      <c r="G21" s="42">
        <v>46</v>
      </c>
      <c r="H21" s="57">
        <v>37</v>
      </c>
      <c r="I21" s="42">
        <v>85</v>
      </c>
      <c r="J21" s="42">
        <v>16</v>
      </c>
      <c r="K21" s="42">
        <v>45</v>
      </c>
      <c r="L21" s="42">
        <v>22</v>
      </c>
      <c r="M21" s="57">
        <v>72</v>
      </c>
      <c r="N21" s="42">
        <v>92</v>
      </c>
      <c r="O21" s="42">
        <v>12</v>
      </c>
      <c r="P21" s="57">
        <v>131</v>
      </c>
      <c r="Q21" s="42">
        <v>127</v>
      </c>
      <c r="R21" s="57">
        <v>161</v>
      </c>
      <c r="S21" s="42">
        <v>226</v>
      </c>
      <c r="T21" s="57">
        <v>128</v>
      </c>
      <c r="U21" s="42">
        <v>115</v>
      </c>
      <c r="V21" s="42">
        <v>102</v>
      </c>
      <c r="W21" s="42">
        <v>47</v>
      </c>
      <c r="X21" s="57">
        <v>109</v>
      </c>
      <c r="Y21" s="42">
        <v>65</v>
      </c>
      <c r="Z21" s="42">
        <v>54</v>
      </c>
      <c r="AA21" s="42">
        <v>120</v>
      </c>
      <c r="AB21" s="42">
        <v>16</v>
      </c>
      <c r="AC21" s="42">
        <v>27</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4" display="Return to index" xr:uid="{84117951-6AF9-4AF7-A745-3B15689ED535}"/>
  </hyperlinks>
  <pageMargins left="0.7" right="0.7" top="0.75" bottom="0.75" header="0.3" footer="0.3"/>
  <headerFooter alignWithMargins="0"/>
  <drawing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C2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3" width="14.7265625" customWidth="1"/>
  </cols>
  <sheetData>
    <row r="1" spans="1:3" ht="45" customHeight="1" x14ac:dyDescent="0.25">
      <c r="A1" s="73" t="s">
        <v>78</v>
      </c>
      <c r="B1" s="73"/>
      <c r="C1" s="73"/>
    </row>
    <row r="2" spans="1:3" s="25" customFormat="1" ht="37.5" x14ac:dyDescent="0.25">
      <c r="A2" s="58"/>
      <c r="B2" s="29" t="s">
        <v>79</v>
      </c>
      <c r="C2" s="59" t="s">
        <v>80</v>
      </c>
    </row>
    <row r="3" spans="1:3" ht="24" customHeight="1" x14ac:dyDescent="0.25">
      <c r="A3" s="34" t="s">
        <v>299</v>
      </c>
      <c r="B3" s="60">
        <v>2011</v>
      </c>
      <c r="C3" s="61">
        <v>2011</v>
      </c>
    </row>
    <row r="4" spans="1:3" s="24" customFormat="1" ht="24" customHeight="1" x14ac:dyDescent="0.25">
      <c r="A4" s="32" t="s">
        <v>300</v>
      </c>
      <c r="B4" s="55">
        <v>2011</v>
      </c>
      <c r="C4" s="62">
        <v>2011</v>
      </c>
    </row>
    <row r="5" spans="1:3" ht="20" customHeight="1" x14ac:dyDescent="0.25">
      <c r="A5" s="92" t="s">
        <v>81</v>
      </c>
      <c r="B5" s="37">
        <v>2.4051046035507374E-2</v>
      </c>
      <c r="C5" s="63">
        <v>4.8095323891336444E-2</v>
      </c>
    </row>
    <row r="6" spans="1:3" ht="20" customHeight="1" x14ac:dyDescent="0.25">
      <c r="A6" s="93"/>
      <c r="B6" s="38">
        <v>48</v>
      </c>
      <c r="C6" s="64">
        <v>97</v>
      </c>
    </row>
    <row r="7" spans="1:3" ht="20" customHeight="1" x14ac:dyDescent="0.25">
      <c r="A7" s="94" t="s">
        <v>82</v>
      </c>
      <c r="B7" s="39">
        <v>0.10226114541605417</v>
      </c>
      <c r="C7" s="65">
        <v>0.14546105234190654</v>
      </c>
    </row>
    <row r="8" spans="1:3" ht="20" customHeight="1" x14ac:dyDescent="0.25">
      <c r="A8" s="94"/>
      <c r="B8" s="40">
        <v>206</v>
      </c>
      <c r="C8" s="66">
        <v>293</v>
      </c>
    </row>
    <row r="9" spans="1:3" ht="20" customHeight="1" x14ac:dyDescent="0.25">
      <c r="A9" s="93" t="s">
        <v>83</v>
      </c>
      <c r="B9" s="41">
        <v>0.2588344127984773</v>
      </c>
      <c r="C9" s="67">
        <v>0.43080272955273985</v>
      </c>
    </row>
    <row r="10" spans="1:3" ht="20" customHeight="1" x14ac:dyDescent="0.25">
      <c r="A10" s="93"/>
      <c r="B10" s="38">
        <v>521</v>
      </c>
      <c r="C10" s="64">
        <v>866</v>
      </c>
    </row>
    <row r="11" spans="1:3" ht="20" customHeight="1" x14ac:dyDescent="0.25">
      <c r="A11" s="94" t="s">
        <v>84</v>
      </c>
      <c r="B11" s="39">
        <v>0.28841225487782357</v>
      </c>
      <c r="C11" s="65">
        <v>0.21624334509221865</v>
      </c>
    </row>
    <row r="12" spans="1:3" ht="20" customHeight="1" x14ac:dyDescent="0.25">
      <c r="A12" s="94"/>
      <c r="B12" s="40">
        <v>580</v>
      </c>
      <c r="C12" s="66">
        <v>435</v>
      </c>
    </row>
    <row r="13" spans="1:3" ht="20" customHeight="1" x14ac:dyDescent="0.25">
      <c r="A13" s="93" t="s">
        <v>85</v>
      </c>
      <c r="B13" s="41">
        <v>0.2489223827859163</v>
      </c>
      <c r="C13" s="67">
        <v>0.1099338536572253</v>
      </c>
    </row>
    <row r="14" spans="1:3" ht="20" customHeight="1" x14ac:dyDescent="0.25">
      <c r="A14" s="93"/>
      <c r="B14" s="38">
        <v>501</v>
      </c>
      <c r="C14" s="64">
        <v>221</v>
      </c>
    </row>
    <row r="15" spans="1:3" ht="20" customHeight="1" x14ac:dyDescent="0.25">
      <c r="A15" s="94" t="s">
        <v>86</v>
      </c>
      <c r="B15" s="39">
        <v>7.7518758086222925E-2</v>
      </c>
      <c r="C15" s="65">
        <v>4.9463695464575561E-2</v>
      </c>
    </row>
    <row r="16" spans="1:3" ht="20" customHeight="1" x14ac:dyDescent="0.25">
      <c r="A16" s="94"/>
      <c r="B16" s="40">
        <v>156</v>
      </c>
      <c r="C16" s="66">
        <v>99</v>
      </c>
    </row>
    <row r="17" spans="1:3" ht="20" customHeight="1" x14ac:dyDescent="0.25">
      <c r="A17" s="93" t="s">
        <v>87</v>
      </c>
      <c r="B17" s="41">
        <v>0.12631219145156158</v>
      </c>
      <c r="C17" s="67">
        <v>0.19355637623324301</v>
      </c>
    </row>
    <row r="18" spans="1:3" ht="20" customHeight="1" x14ac:dyDescent="0.25">
      <c r="A18" s="93"/>
      <c r="B18" s="38">
        <v>254</v>
      </c>
      <c r="C18" s="64">
        <v>389</v>
      </c>
    </row>
    <row r="19" spans="1:3" ht="20" customHeight="1" x14ac:dyDescent="0.25">
      <c r="A19" s="94" t="s">
        <v>88</v>
      </c>
      <c r="B19" s="39">
        <v>0.53733463766374034</v>
      </c>
      <c r="C19" s="65">
        <v>0.3261771987494434</v>
      </c>
    </row>
    <row r="20" spans="1:3" ht="20" customHeight="1" x14ac:dyDescent="0.25">
      <c r="A20" s="95"/>
      <c r="B20" s="42">
        <v>1081</v>
      </c>
      <c r="C20" s="68">
        <v>656</v>
      </c>
    </row>
    <row r="22" spans="1:3" x14ac:dyDescent="0.25">
      <c r="A22" s="26" t="s">
        <v>293</v>
      </c>
    </row>
  </sheetData>
  <mergeCells count="9">
    <mergeCell ref="A13:A14"/>
    <mergeCell ref="A15:A16"/>
    <mergeCell ref="A17:A18"/>
    <mergeCell ref="A19:A20"/>
    <mergeCell ref="A1:C1"/>
    <mergeCell ref="A5:A6"/>
    <mergeCell ref="A7:A8"/>
    <mergeCell ref="A9:A10"/>
    <mergeCell ref="A11:A12"/>
  </mergeCells>
  <hyperlinks>
    <hyperlink ref="A22" location="'Index'!B25" display="Return to index" xr:uid="{31DFAB1F-DA22-4BBA-968C-A370156B193A}"/>
  </hyperlinks>
  <pageMargins left="0.7" right="0.7" top="0.75" bottom="0.75" header="0.3" footer="0.3"/>
  <headerFooter alignWithMargins="0"/>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89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81</v>
      </c>
      <c r="B6" s="43">
        <v>2.4051046035507374E-2</v>
      </c>
      <c r="C6" s="37">
        <v>2.827884205082571E-2</v>
      </c>
      <c r="D6" s="37">
        <v>7.5229763128820112E-2</v>
      </c>
      <c r="E6" s="37">
        <v>1.4759107411854147E-2</v>
      </c>
      <c r="F6" s="37">
        <v>1.3584258655322971E-2</v>
      </c>
      <c r="G6" s="37">
        <v>1.823516131539954E-2</v>
      </c>
      <c r="H6" s="50">
        <v>2.0102026341689096E-2</v>
      </c>
      <c r="I6" s="37">
        <v>4.5216906844321156E-2</v>
      </c>
      <c r="J6" s="37">
        <v>6.9704350236533151E-3</v>
      </c>
      <c r="K6" s="37">
        <v>2.9881332027828757E-2</v>
      </c>
      <c r="L6" s="37">
        <v>2.7737037201508937E-2</v>
      </c>
      <c r="M6" s="50">
        <v>1.9912238768159975E-2</v>
      </c>
      <c r="N6" s="37">
        <v>4.2746433533516572E-2</v>
      </c>
      <c r="O6" s="37">
        <v>1.322145569062293E-2</v>
      </c>
      <c r="P6" s="50">
        <v>3.0725912724615591E-2</v>
      </c>
      <c r="Q6" s="37">
        <v>1.1032161737369379E-2</v>
      </c>
      <c r="R6" s="50">
        <v>2.9512784204194231E-2</v>
      </c>
      <c r="S6" s="37">
        <v>1.9232974647310101E-2</v>
      </c>
      <c r="T6" s="50">
        <v>6.5976172398949262E-2</v>
      </c>
      <c r="U6" s="37">
        <v>2.204914911480221E-2</v>
      </c>
      <c r="V6" s="37">
        <v>0</v>
      </c>
      <c r="W6" s="37">
        <v>2.7513620460568344E-3</v>
      </c>
      <c r="X6" s="50">
        <v>2.7431792583718018E-2</v>
      </c>
      <c r="Y6" s="37">
        <v>1.3683871221993864E-2</v>
      </c>
      <c r="Z6" s="37">
        <v>4.9228075872319428E-2</v>
      </c>
      <c r="AA6" s="37">
        <v>1.709312510154351E-2</v>
      </c>
      <c r="AB6" s="37">
        <v>3.5359712838784432E-2</v>
      </c>
      <c r="AC6" s="37">
        <v>1.5574857615557724E-2</v>
      </c>
      <c r="AD6" s="43">
        <v>0</v>
      </c>
    </row>
    <row r="7" spans="1:30" ht="20" customHeight="1" x14ac:dyDescent="0.25">
      <c r="A7" s="79"/>
      <c r="B7" s="44">
        <v>48</v>
      </c>
      <c r="C7" s="38">
        <v>8</v>
      </c>
      <c r="D7" s="38">
        <v>23</v>
      </c>
      <c r="E7" s="38">
        <v>3</v>
      </c>
      <c r="F7" s="38">
        <v>5</v>
      </c>
      <c r="G7" s="38">
        <v>4</v>
      </c>
      <c r="H7" s="51">
        <v>7</v>
      </c>
      <c r="I7" s="38">
        <v>22</v>
      </c>
      <c r="J7" s="38">
        <v>1</v>
      </c>
      <c r="K7" s="38">
        <v>6</v>
      </c>
      <c r="L7" s="38">
        <v>3</v>
      </c>
      <c r="M7" s="51">
        <v>12</v>
      </c>
      <c r="N7" s="38">
        <v>18</v>
      </c>
      <c r="O7" s="38">
        <v>2</v>
      </c>
      <c r="P7" s="51">
        <v>21</v>
      </c>
      <c r="Q7" s="38">
        <v>8</v>
      </c>
      <c r="R7" s="51">
        <v>29</v>
      </c>
      <c r="S7" s="38">
        <v>20</v>
      </c>
      <c r="T7" s="51">
        <v>36</v>
      </c>
      <c r="U7" s="38">
        <v>11</v>
      </c>
      <c r="V7" s="38">
        <v>0</v>
      </c>
      <c r="W7" s="38">
        <v>1</v>
      </c>
      <c r="X7" s="51">
        <v>13</v>
      </c>
      <c r="Y7" s="38">
        <v>5</v>
      </c>
      <c r="Z7" s="38">
        <v>13</v>
      </c>
      <c r="AA7" s="38">
        <v>11</v>
      </c>
      <c r="AB7" s="38">
        <v>3</v>
      </c>
      <c r="AC7" s="38">
        <v>3</v>
      </c>
      <c r="AD7" s="44">
        <v>0</v>
      </c>
    </row>
    <row r="8" spans="1:30" ht="20" customHeight="1" x14ac:dyDescent="0.25">
      <c r="A8" s="78" t="s">
        <v>82</v>
      </c>
      <c r="B8" s="45">
        <v>0.10226114541605417</v>
      </c>
      <c r="C8" s="39">
        <v>9.5746562529882326E-2</v>
      </c>
      <c r="D8" s="39">
        <v>0.25719630502312346</v>
      </c>
      <c r="E8" s="39">
        <v>8.1726480454975214E-2</v>
      </c>
      <c r="F8" s="39">
        <v>6.2215533867321773E-2</v>
      </c>
      <c r="G8" s="39">
        <v>0.12079904015181203</v>
      </c>
      <c r="H8" s="52">
        <v>7.8973113291886013E-2</v>
      </c>
      <c r="I8" s="39">
        <v>0.17179358052949387</v>
      </c>
      <c r="J8" s="39">
        <v>8.7782264305227078E-2</v>
      </c>
      <c r="K8" s="39">
        <v>5.3494045339611336E-2</v>
      </c>
      <c r="L8" s="39">
        <v>9.6376188358538714E-2</v>
      </c>
      <c r="M8" s="52">
        <v>5.7641265924957434E-2</v>
      </c>
      <c r="N8" s="39">
        <v>0.16598652046349793</v>
      </c>
      <c r="O8" s="39">
        <v>0.14700687336849261</v>
      </c>
      <c r="P8" s="52">
        <v>0.11675337991374153</v>
      </c>
      <c r="Q8" s="39">
        <v>6.4677562266912944E-2</v>
      </c>
      <c r="R8" s="52">
        <v>0.11805415191837661</v>
      </c>
      <c r="S8" s="39">
        <v>8.8744119761678203E-2</v>
      </c>
      <c r="T8" s="52">
        <v>0.16882768253144476</v>
      </c>
      <c r="U8" s="39">
        <v>9.3471926034542324E-2</v>
      </c>
      <c r="V8" s="39">
        <v>8.5565768143012255E-2</v>
      </c>
      <c r="W8" s="39">
        <v>5.1665916407505674E-2</v>
      </c>
      <c r="X8" s="52">
        <v>0.11849006473201688</v>
      </c>
      <c r="Y8" s="39">
        <v>6.4395536527975694E-2</v>
      </c>
      <c r="Z8" s="39">
        <v>0.12915014758503063</v>
      </c>
      <c r="AA8" s="39">
        <v>9.9528443237124814E-2</v>
      </c>
      <c r="AB8" s="39">
        <v>0.11592447173990818</v>
      </c>
      <c r="AC8" s="39">
        <v>9.0803699602125379E-2</v>
      </c>
      <c r="AD8" s="45">
        <v>0</v>
      </c>
    </row>
    <row r="9" spans="1:30" ht="20" customHeight="1" x14ac:dyDescent="0.25">
      <c r="A9" s="78"/>
      <c r="B9" s="46">
        <v>206</v>
      </c>
      <c r="C9" s="40">
        <v>28</v>
      </c>
      <c r="D9" s="40">
        <v>77</v>
      </c>
      <c r="E9" s="40">
        <v>14</v>
      </c>
      <c r="F9" s="40">
        <v>25</v>
      </c>
      <c r="G9" s="40">
        <v>25</v>
      </c>
      <c r="H9" s="53">
        <v>27</v>
      </c>
      <c r="I9" s="40">
        <v>83</v>
      </c>
      <c r="J9" s="40">
        <v>15</v>
      </c>
      <c r="K9" s="40">
        <v>11</v>
      </c>
      <c r="L9" s="40">
        <v>9</v>
      </c>
      <c r="M9" s="53">
        <v>34</v>
      </c>
      <c r="N9" s="40">
        <v>69</v>
      </c>
      <c r="O9" s="40">
        <v>21</v>
      </c>
      <c r="P9" s="53">
        <v>81</v>
      </c>
      <c r="Q9" s="40">
        <v>46</v>
      </c>
      <c r="R9" s="53">
        <v>114</v>
      </c>
      <c r="S9" s="40">
        <v>91</v>
      </c>
      <c r="T9" s="53">
        <v>93</v>
      </c>
      <c r="U9" s="40">
        <v>45</v>
      </c>
      <c r="V9" s="40">
        <v>43</v>
      </c>
      <c r="W9" s="40">
        <v>25</v>
      </c>
      <c r="X9" s="53">
        <v>57</v>
      </c>
      <c r="Y9" s="40">
        <v>21</v>
      </c>
      <c r="Z9" s="40">
        <v>35</v>
      </c>
      <c r="AA9" s="40">
        <v>66</v>
      </c>
      <c r="AB9" s="40">
        <v>11</v>
      </c>
      <c r="AC9" s="40">
        <v>16</v>
      </c>
      <c r="AD9" s="46">
        <v>0</v>
      </c>
    </row>
    <row r="10" spans="1:30" ht="20" customHeight="1" x14ac:dyDescent="0.25">
      <c r="A10" s="79" t="s">
        <v>83</v>
      </c>
      <c r="B10" s="47">
        <v>0.2588344127984773</v>
      </c>
      <c r="C10" s="41">
        <v>0.24266663242321429</v>
      </c>
      <c r="D10" s="41">
        <v>0.33938596395782883</v>
      </c>
      <c r="E10" s="41">
        <v>0.39438393602870747</v>
      </c>
      <c r="F10" s="41">
        <v>0.19782520327317743</v>
      </c>
      <c r="G10" s="41">
        <v>0.28224822147044504</v>
      </c>
      <c r="H10" s="54">
        <v>0.2342562747657026</v>
      </c>
      <c r="I10" s="41">
        <v>0.29386796388732295</v>
      </c>
      <c r="J10" s="41">
        <v>0.39142575016473574</v>
      </c>
      <c r="K10" s="41">
        <v>0.17754716364008896</v>
      </c>
      <c r="L10" s="41">
        <v>0.27323165816678613</v>
      </c>
      <c r="M10" s="54">
        <v>0.23341102583806608</v>
      </c>
      <c r="N10" s="41">
        <v>0.28680756471374341</v>
      </c>
      <c r="O10" s="41">
        <v>0.37696498818032237</v>
      </c>
      <c r="P10" s="54">
        <v>0.31348305613391969</v>
      </c>
      <c r="Q10" s="41">
        <v>0.22183707732169961</v>
      </c>
      <c r="R10" s="54">
        <v>0.27158521457082868</v>
      </c>
      <c r="S10" s="41">
        <v>0.24868053383821193</v>
      </c>
      <c r="T10" s="54">
        <v>0.20976700001483015</v>
      </c>
      <c r="U10" s="41">
        <v>0.30998891906534753</v>
      </c>
      <c r="V10" s="41">
        <v>0.25941073127867792</v>
      </c>
      <c r="W10" s="41">
        <v>0.26298345961316316</v>
      </c>
      <c r="X10" s="54">
        <v>0.24072266476301798</v>
      </c>
      <c r="Y10" s="41">
        <v>0.2911572245058025</v>
      </c>
      <c r="Z10" s="41">
        <v>0.24076436542588822</v>
      </c>
      <c r="AA10" s="41">
        <v>0.2693848721463632</v>
      </c>
      <c r="AB10" s="41">
        <v>0.25288905028801195</v>
      </c>
      <c r="AC10" s="41">
        <v>0.23809978313498831</v>
      </c>
      <c r="AD10" s="47">
        <v>0</v>
      </c>
    </row>
    <row r="11" spans="1:30" ht="20" customHeight="1" x14ac:dyDescent="0.25">
      <c r="A11" s="79"/>
      <c r="B11" s="44">
        <v>521</v>
      </c>
      <c r="C11" s="38">
        <v>70</v>
      </c>
      <c r="D11" s="38">
        <v>102</v>
      </c>
      <c r="E11" s="38">
        <v>68</v>
      </c>
      <c r="F11" s="38">
        <v>78</v>
      </c>
      <c r="G11" s="38">
        <v>59</v>
      </c>
      <c r="H11" s="51">
        <v>80</v>
      </c>
      <c r="I11" s="38">
        <v>142</v>
      </c>
      <c r="J11" s="38">
        <v>69</v>
      </c>
      <c r="K11" s="38">
        <v>36</v>
      </c>
      <c r="L11" s="38">
        <v>26</v>
      </c>
      <c r="M11" s="51">
        <v>137</v>
      </c>
      <c r="N11" s="38">
        <v>118</v>
      </c>
      <c r="O11" s="38">
        <v>54</v>
      </c>
      <c r="P11" s="51">
        <v>216</v>
      </c>
      <c r="Q11" s="38">
        <v>156</v>
      </c>
      <c r="R11" s="51">
        <v>263</v>
      </c>
      <c r="S11" s="38">
        <v>256</v>
      </c>
      <c r="T11" s="51">
        <v>116</v>
      </c>
      <c r="U11" s="38">
        <v>150</v>
      </c>
      <c r="V11" s="38">
        <v>129</v>
      </c>
      <c r="W11" s="38">
        <v>125</v>
      </c>
      <c r="X11" s="51">
        <v>116</v>
      </c>
      <c r="Y11" s="38">
        <v>97</v>
      </c>
      <c r="Z11" s="38">
        <v>65</v>
      </c>
      <c r="AA11" s="38">
        <v>178</v>
      </c>
      <c r="AB11" s="38">
        <v>25</v>
      </c>
      <c r="AC11" s="38">
        <v>41</v>
      </c>
      <c r="AD11" s="44">
        <v>0</v>
      </c>
    </row>
    <row r="12" spans="1:30" ht="20" customHeight="1" x14ac:dyDescent="0.25">
      <c r="A12" s="78" t="s">
        <v>84</v>
      </c>
      <c r="B12" s="45">
        <v>0.28841225487782357</v>
      </c>
      <c r="C12" s="39">
        <v>0.35213312709931566</v>
      </c>
      <c r="D12" s="39">
        <v>0.21258413147408706</v>
      </c>
      <c r="E12" s="39">
        <v>0.24446412987957614</v>
      </c>
      <c r="F12" s="39">
        <v>0.27025604727324681</v>
      </c>
      <c r="G12" s="39">
        <v>0.2752486515632922</v>
      </c>
      <c r="H12" s="52">
        <v>0.31107762315507176</v>
      </c>
      <c r="I12" s="39">
        <v>0.29802839624097982</v>
      </c>
      <c r="J12" s="39">
        <v>0.24766365109608848</v>
      </c>
      <c r="K12" s="39">
        <v>0.28832239237433965</v>
      </c>
      <c r="L12" s="39">
        <v>0.26603410182460369</v>
      </c>
      <c r="M12" s="52">
        <v>0.32910799122394913</v>
      </c>
      <c r="N12" s="39">
        <v>0.25867462639875521</v>
      </c>
      <c r="O12" s="39">
        <v>0.26451076113876998</v>
      </c>
      <c r="P12" s="52">
        <v>0.28509342571435498</v>
      </c>
      <c r="Q12" s="39">
        <v>0.30318724033035166</v>
      </c>
      <c r="R12" s="52">
        <v>0.28710743746448242</v>
      </c>
      <c r="S12" s="39">
        <v>0.28910996036186709</v>
      </c>
      <c r="T12" s="52">
        <v>0.24463024806834757</v>
      </c>
      <c r="U12" s="39">
        <v>0.26678150215764679</v>
      </c>
      <c r="V12" s="39">
        <v>0.34044014347642038</v>
      </c>
      <c r="W12" s="39">
        <v>0.30661970269072536</v>
      </c>
      <c r="X12" s="52">
        <v>0.26561054207303214</v>
      </c>
      <c r="Y12" s="39">
        <v>0.30004388502916879</v>
      </c>
      <c r="Z12" s="39">
        <v>0.30760147775012786</v>
      </c>
      <c r="AA12" s="39">
        <v>0.2697722323620777</v>
      </c>
      <c r="AB12" s="39">
        <v>0.38343650047460753</v>
      </c>
      <c r="AC12" s="39">
        <v>0.31763500837097142</v>
      </c>
      <c r="AD12" s="45">
        <v>0</v>
      </c>
    </row>
    <row r="13" spans="1:30" ht="20" customHeight="1" x14ac:dyDescent="0.25">
      <c r="A13" s="78"/>
      <c r="B13" s="46">
        <v>580</v>
      </c>
      <c r="C13" s="40">
        <v>102</v>
      </c>
      <c r="D13" s="40">
        <v>64</v>
      </c>
      <c r="E13" s="40">
        <v>42</v>
      </c>
      <c r="F13" s="40">
        <v>106</v>
      </c>
      <c r="G13" s="40">
        <v>57</v>
      </c>
      <c r="H13" s="53">
        <v>106</v>
      </c>
      <c r="I13" s="40">
        <v>144</v>
      </c>
      <c r="J13" s="40">
        <v>43</v>
      </c>
      <c r="K13" s="40">
        <v>59</v>
      </c>
      <c r="L13" s="40">
        <v>26</v>
      </c>
      <c r="M13" s="53">
        <v>193</v>
      </c>
      <c r="N13" s="40">
        <v>107</v>
      </c>
      <c r="O13" s="40">
        <v>38</v>
      </c>
      <c r="P13" s="53">
        <v>197</v>
      </c>
      <c r="Q13" s="40">
        <v>214</v>
      </c>
      <c r="R13" s="53">
        <v>278</v>
      </c>
      <c r="S13" s="40">
        <v>298</v>
      </c>
      <c r="T13" s="53">
        <v>135</v>
      </c>
      <c r="U13" s="40">
        <v>129</v>
      </c>
      <c r="V13" s="40">
        <v>170</v>
      </c>
      <c r="W13" s="40">
        <v>146</v>
      </c>
      <c r="X13" s="53">
        <v>128</v>
      </c>
      <c r="Y13" s="40">
        <v>100</v>
      </c>
      <c r="Z13" s="40">
        <v>83</v>
      </c>
      <c r="AA13" s="40">
        <v>178</v>
      </c>
      <c r="AB13" s="40">
        <v>37</v>
      </c>
      <c r="AC13" s="40">
        <v>54</v>
      </c>
      <c r="AD13" s="46">
        <v>0</v>
      </c>
    </row>
    <row r="14" spans="1:30" ht="20" customHeight="1" x14ac:dyDescent="0.25">
      <c r="A14" s="79" t="s">
        <v>85</v>
      </c>
      <c r="B14" s="47">
        <v>0.2489223827859163</v>
      </c>
      <c r="C14" s="41">
        <v>0.23612918170723149</v>
      </c>
      <c r="D14" s="41">
        <v>6.7952834868912279E-2</v>
      </c>
      <c r="E14" s="41">
        <v>0.19951416043989614</v>
      </c>
      <c r="F14" s="41">
        <v>0.42929572393856708</v>
      </c>
      <c r="G14" s="41">
        <v>0.22849702755651868</v>
      </c>
      <c r="H14" s="54">
        <v>0.32711194178029479</v>
      </c>
      <c r="I14" s="41">
        <v>0.12906600027609771</v>
      </c>
      <c r="J14" s="41">
        <v>0.21351059507380565</v>
      </c>
      <c r="K14" s="41">
        <v>0.41244806330941036</v>
      </c>
      <c r="L14" s="41">
        <v>0.2387066513003161</v>
      </c>
      <c r="M14" s="54">
        <v>0.31417263516008215</v>
      </c>
      <c r="N14" s="41">
        <v>0.1799317370255854</v>
      </c>
      <c r="O14" s="41">
        <v>0.14553500769198816</v>
      </c>
      <c r="P14" s="54">
        <v>0.18290804158123158</v>
      </c>
      <c r="Q14" s="41">
        <v>0.35220899030223712</v>
      </c>
      <c r="R14" s="54">
        <v>0.22892086163821113</v>
      </c>
      <c r="S14" s="41">
        <v>0.26652901625175773</v>
      </c>
      <c r="T14" s="54">
        <v>0.2441552844335331</v>
      </c>
      <c r="U14" s="41">
        <v>0.1970637601778833</v>
      </c>
      <c r="V14" s="41">
        <v>0.24345916942076781</v>
      </c>
      <c r="W14" s="41">
        <v>0.3128678259649037</v>
      </c>
      <c r="X14" s="54">
        <v>0.26701112741722366</v>
      </c>
      <c r="Y14" s="41">
        <v>0.24635824532196302</v>
      </c>
      <c r="Z14" s="41">
        <v>0.21194951204730317</v>
      </c>
      <c r="AA14" s="41">
        <v>0.27277757876100628</v>
      </c>
      <c r="AB14" s="41">
        <v>0.15016363785614384</v>
      </c>
      <c r="AC14" s="41">
        <v>0.22526584969527622</v>
      </c>
      <c r="AD14" s="47">
        <v>0</v>
      </c>
    </row>
    <row r="15" spans="1:30" ht="20" customHeight="1" x14ac:dyDescent="0.25">
      <c r="A15" s="79"/>
      <c r="B15" s="44">
        <v>501</v>
      </c>
      <c r="C15" s="38">
        <v>68</v>
      </c>
      <c r="D15" s="38">
        <v>20</v>
      </c>
      <c r="E15" s="38">
        <v>34</v>
      </c>
      <c r="F15" s="38">
        <v>169</v>
      </c>
      <c r="G15" s="38">
        <v>48</v>
      </c>
      <c r="H15" s="51">
        <v>111</v>
      </c>
      <c r="I15" s="38">
        <v>62</v>
      </c>
      <c r="J15" s="38">
        <v>37</v>
      </c>
      <c r="K15" s="38">
        <v>85</v>
      </c>
      <c r="L15" s="38">
        <v>23</v>
      </c>
      <c r="M15" s="51">
        <v>184</v>
      </c>
      <c r="N15" s="38">
        <v>74</v>
      </c>
      <c r="O15" s="38">
        <v>21</v>
      </c>
      <c r="P15" s="51">
        <v>126</v>
      </c>
      <c r="Q15" s="38">
        <v>248</v>
      </c>
      <c r="R15" s="51">
        <v>221</v>
      </c>
      <c r="S15" s="38">
        <v>275</v>
      </c>
      <c r="T15" s="51">
        <v>135</v>
      </c>
      <c r="U15" s="38">
        <v>95</v>
      </c>
      <c r="V15" s="38">
        <v>121</v>
      </c>
      <c r="W15" s="38">
        <v>149</v>
      </c>
      <c r="X15" s="51">
        <v>129</v>
      </c>
      <c r="Y15" s="38">
        <v>82</v>
      </c>
      <c r="Z15" s="38">
        <v>57</v>
      </c>
      <c r="AA15" s="38">
        <v>180</v>
      </c>
      <c r="AB15" s="38">
        <v>15</v>
      </c>
      <c r="AC15" s="38">
        <v>39</v>
      </c>
      <c r="AD15" s="44">
        <v>0</v>
      </c>
    </row>
    <row r="16" spans="1:30" ht="20" customHeight="1" x14ac:dyDescent="0.25">
      <c r="A16" s="78" t="s">
        <v>86</v>
      </c>
      <c r="B16" s="45">
        <v>7.7518758086222925E-2</v>
      </c>
      <c r="C16" s="39">
        <v>4.5045654189530444E-2</v>
      </c>
      <c r="D16" s="39">
        <v>4.7651001547227727E-2</v>
      </c>
      <c r="E16" s="39">
        <v>6.5152185784990518E-2</v>
      </c>
      <c r="F16" s="39">
        <v>2.6823232992362528E-2</v>
      </c>
      <c r="G16" s="39">
        <v>7.4971897942532978E-2</v>
      </c>
      <c r="H16" s="52">
        <v>2.8479020665355827E-2</v>
      </c>
      <c r="I16" s="39">
        <v>6.2027152221784621E-2</v>
      </c>
      <c r="J16" s="39">
        <v>5.264730433648955E-2</v>
      </c>
      <c r="K16" s="39">
        <v>3.8307003308720271E-2</v>
      </c>
      <c r="L16" s="39">
        <v>9.7914363148245934E-2</v>
      </c>
      <c r="M16" s="52">
        <v>4.5754843084785835E-2</v>
      </c>
      <c r="N16" s="39">
        <v>6.5853117864901112E-2</v>
      </c>
      <c r="O16" s="39">
        <v>5.2760913929804143E-2</v>
      </c>
      <c r="P16" s="52">
        <v>7.1036183932137162E-2</v>
      </c>
      <c r="Q16" s="39">
        <v>4.7056968041430114E-2</v>
      </c>
      <c r="R16" s="52">
        <v>6.4819550203907103E-2</v>
      </c>
      <c r="S16" s="39">
        <v>8.7703395139175397E-2</v>
      </c>
      <c r="T16" s="52">
        <v>6.6643612552895443E-2</v>
      </c>
      <c r="U16" s="39">
        <v>0.11064474344977655</v>
      </c>
      <c r="V16" s="39">
        <v>7.1124187681121609E-2</v>
      </c>
      <c r="W16" s="39">
        <v>6.3111733277646076E-2</v>
      </c>
      <c r="X16" s="52">
        <v>8.0733808430991094E-2</v>
      </c>
      <c r="Y16" s="39">
        <v>8.4361237393094757E-2</v>
      </c>
      <c r="Z16" s="39">
        <v>6.1306421319330312E-2</v>
      </c>
      <c r="AA16" s="39">
        <v>7.1443748391884582E-2</v>
      </c>
      <c r="AB16" s="39">
        <v>6.2226626802543532E-2</v>
      </c>
      <c r="AC16" s="39">
        <v>0.11262080158108091</v>
      </c>
      <c r="AD16" s="45">
        <v>0</v>
      </c>
    </row>
    <row r="17" spans="1:30" ht="20" customHeight="1" x14ac:dyDescent="0.25">
      <c r="A17" s="78"/>
      <c r="B17" s="46">
        <v>156</v>
      </c>
      <c r="C17" s="40">
        <v>13</v>
      </c>
      <c r="D17" s="40">
        <v>14</v>
      </c>
      <c r="E17" s="40">
        <v>11</v>
      </c>
      <c r="F17" s="40">
        <v>11</v>
      </c>
      <c r="G17" s="40">
        <v>16</v>
      </c>
      <c r="H17" s="53">
        <v>10</v>
      </c>
      <c r="I17" s="40">
        <v>30</v>
      </c>
      <c r="J17" s="40">
        <v>9</v>
      </c>
      <c r="K17" s="40">
        <v>8</v>
      </c>
      <c r="L17" s="40">
        <v>9</v>
      </c>
      <c r="M17" s="53">
        <v>27</v>
      </c>
      <c r="N17" s="40">
        <v>27</v>
      </c>
      <c r="O17" s="40">
        <v>8</v>
      </c>
      <c r="P17" s="53">
        <v>49</v>
      </c>
      <c r="Q17" s="40">
        <v>33</v>
      </c>
      <c r="R17" s="53">
        <v>63</v>
      </c>
      <c r="S17" s="40">
        <v>90</v>
      </c>
      <c r="T17" s="53">
        <v>37</v>
      </c>
      <c r="U17" s="40">
        <v>54</v>
      </c>
      <c r="V17" s="40">
        <v>35</v>
      </c>
      <c r="W17" s="40">
        <v>30</v>
      </c>
      <c r="X17" s="53">
        <v>39</v>
      </c>
      <c r="Y17" s="40">
        <v>28</v>
      </c>
      <c r="Z17" s="40">
        <v>16</v>
      </c>
      <c r="AA17" s="40">
        <v>47</v>
      </c>
      <c r="AB17" s="40">
        <v>6</v>
      </c>
      <c r="AC17" s="40">
        <v>19</v>
      </c>
      <c r="AD17" s="46">
        <v>0</v>
      </c>
    </row>
    <row r="18" spans="1:30" ht="20" customHeight="1" x14ac:dyDescent="0.25">
      <c r="A18" s="79" t="s">
        <v>87</v>
      </c>
      <c r="B18" s="47">
        <v>0.12631219145156158</v>
      </c>
      <c r="C18" s="41">
        <v>0.12402540458070799</v>
      </c>
      <c r="D18" s="41">
        <v>0.33242606815194342</v>
      </c>
      <c r="E18" s="41">
        <v>9.6485587866829356E-2</v>
      </c>
      <c r="F18" s="41">
        <v>7.5799792522644738E-2</v>
      </c>
      <c r="G18" s="41">
        <v>0.13903420146721157</v>
      </c>
      <c r="H18" s="54">
        <v>9.9075139633575088E-2</v>
      </c>
      <c r="I18" s="41">
        <v>0.21701048737381487</v>
      </c>
      <c r="J18" s="41">
        <v>9.4752699328880391E-2</v>
      </c>
      <c r="K18" s="41">
        <v>8.3375377367440093E-2</v>
      </c>
      <c r="L18" s="41">
        <v>0.12411322556004765</v>
      </c>
      <c r="M18" s="54">
        <v>7.7553504693117392E-2</v>
      </c>
      <c r="N18" s="41">
        <v>0.20873295399701441</v>
      </c>
      <c r="O18" s="41">
        <v>0.16022832905911552</v>
      </c>
      <c r="P18" s="54">
        <v>0.14747929263835696</v>
      </c>
      <c r="Q18" s="41">
        <v>7.5709724004282317E-2</v>
      </c>
      <c r="R18" s="54">
        <v>0.1475669361225708</v>
      </c>
      <c r="S18" s="41">
        <v>0.10797709440898831</v>
      </c>
      <c r="T18" s="54">
        <v>0.23480385493039396</v>
      </c>
      <c r="U18" s="41">
        <v>0.11552107514934455</v>
      </c>
      <c r="V18" s="41">
        <v>8.5565768143012255E-2</v>
      </c>
      <c r="W18" s="41">
        <v>5.4417278453562493E-2</v>
      </c>
      <c r="X18" s="54">
        <v>0.14592185731573479</v>
      </c>
      <c r="Y18" s="41">
        <v>7.8079407749969534E-2</v>
      </c>
      <c r="Z18" s="41">
        <v>0.17837822345735013</v>
      </c>
      <c r="AA18" s="41">
        <v>0.11662156833866831</v>
      </c>
      <c r="AB18" s="41">
        <v>0.15128418457869264</v>
      </c>
      <c r="AC18" s="41">
        <v>0.10637855721768311</v>
      </c>
      <c r="AD18" s="47">
        <v>0</v>
      </c>
    </row>
    <row r="19" spans="1:30" ht="20" customHeight="1" x14ac:dyDescent="0.25">
      <c r="A19" s="79"/>
      <c r="B19" s="44">
        <v>254</v>
      </c>
      <c r="C19" s="38">
        <v>36</v>
      </c>
      <c r="D19" s="38">
        <v>100</v>
      </c>
      <c r="E19" s="38">
        <v>17</v>
      </c>
      <c r="F19" s="38">
        <v>30</v>
      </c>
      <c r="G19" s="38">
        <v>29</v>
      </c>
      <c r="H19" s="51">
        <v>34</v>
      </c>
      <c r="I19" s="38">
        <v>105</v>
      </c>
      <c r="J19" s="38">
        <v>17</v>
      </c>
      <c r="K19" s="38">
        <v>17</v>
      </c>
      <c r="L19" s="38">
        <v>12</v>
      </c>
      <c r="M19" s="51">
        <v>45</v>
      </c>
      <c r="N19" s="38">
        <v>86</v>
      </c>
      <c r="O19" s="38">
        <v>23</v>
      </c>
      <c r="P19" s="51">
        <v>102</v>
      </c>
      <c r="Q19" s="38">
        <v>53</v>
      </c>
      <c r="R19" s="51">
        <v>143</v>
      </c>
      <c r="S19" s="38">
        <v>111</v>
      </c>
      <c r="T19" s="51">
        <v>129</v>
      </c>
      <c r="U19" s="38">
        <v>56</v>
      </c>
      <c r="V19" s="38">
        <v>43</v>
      </c>
      <c r="W19" s="38">
        <v>26</v>
      </c>
      <c r="X19" s="51">
        <v>70</v>
      </c>
      <c r="Y19" s="38">
        <v>26</v>
      </c>
      <c r="Z19" s="38">
        <v>48</v>
      </c>
      <c r="AA19" s="38">
        <v>77</v>
      </c>
      <c r="AB19" s="38">
        <v>15</v>
      </c>
      <c r="AC19" s="38">
        <v>18</v>
      </c>
      <c r="AD19" s="44">
        <v>0</v>
      </c>
    </row>
    <row r="20" spans="1:30" ht="20" customHeight="1" x14ac:dyDescent="0.25">
      <c r="A20" s="78" t="s">
        <v>88</v>
      </c>
      <c r="B20" s="45">
        <v>0.53733463766374034</v>
      </c>
      <c r="C20" s="39">
        <v>0.58826230880654706</v>
      </c>
      <c r="D20" s="39">
        <v>0.28053696634299924</v>
      </c>
      <c r="E20" s="39">
        <v>0.44397829031947245</v>
      </c>
      <c r="F20" s="39">
        <v>0.69955177121181378</v>
      </c>
      <c r="G20" s="39">
        <v>0.50374567911981083</v>
      </c>
      <c r="H20" s="52">
        <v>0.63818956493536627</v>
      </c>
      <c r="I20" s="39">
        <v>0.42709439651707748</v>
      </c>
      <c r="J20" s="39">
        <v>0.46117424616989416</v>
      </c>
      <c r="K20" s="39">
        <v>0.70077045568374952</v>
      </c>
      <c r="L20" s="39">
        <v>0.50474075312491973</v>
      </c>
      <c r="M20" s="52">
        <v>0.64328062638403227</v>
      </c>
      <c r="N20" s="39">
        <v>0.43860636342434062</v>
      </c>
      <c r="O20" s="39">
        <v>0.41004576883075827</v>
      </c>
      <c r="P20" s="52">
        <v>0.468001467295587</v>
      </c>
      <c r="Q20" s="39">
        <v>0.65539623063258901</v>
      </c>
      <c r="R20" s="52">
        <v>0.51602829910269388</v>
      </c>
      <c r="S20" s="39">
        <v>0.55563897661362449</v>
      </c>
      <c r="T20" s="52">
        <v>0.48878553250188056</v>
      </c>
      <c r="U20" s="39">
        <v>0.46384526233552992</v>
      </c>
      <c r="V20" s="39">
        <v>0.58389931289718844</v>
      </c>
      <c r="W20" s="39">
        <v>0.61948752865562884</v>
      </c>
      <c r="X20" s="52">
        <v>0.5326216694902558</v>
      </c>
      <c r="Y20" s="39">
        <v>0.54640213035113172</v>
      </c>
      <c r="Z20" s="39">
        <v>0.5195509897974312</v>
      </c>
      <c r="AA20" s="39">
        <v>0.54254981112308509</v>
      </c>
      <c r="AB20" s="39">
        <v>0.53360013833075148</v>
      </c>
      <c r="AC20" s="39">
        <v>0.54290085806624744</v>
      </c>
      <c r="AD20" s="45">
        <v>0</v>
      </c>
    </row>
    <row r="21" spans="1:30" ht="20" customHeight="1" x14ac:dyDescent="0.25">
      <c r="A21" s="80"/>
      <c r="B21" s="48">
        <v>1081</v>
      </c>
      <c r="C21" s="42">
        <v>171</v>
      </c>
      <c r="D21" s="42">
        <v>84</v>
      </c>
      <c r="E21" s="42">
        <v>77</v>
      </c>
      <c r="F21" s="42">
        <v>276</v>
      </c>
      <c r="G21" s="42">
        <v>105</v>
      </c>
      <c r="H21" s="57">
        <v>217</v>
      </c>
      <c r="I21" s="42">
        <v>206</v>
      </c>
      <c r="J21" s="42">
        <v>81</v>
      </c>
      <c r="K21" s="42">
        <v>144</v>
      </c>
      <c r="L21" s="42">
        <v>49</v>
      </c>
      <c r="M21" s="57">
        <v>376</v>
      </c>
      <c r="N21" s="42">
        <v>181</v>
      </c>
      <c r="O21" s="42">
        <v>59</v>
      </c>
      <c r="P21" s="57">
        <v>323</v>
      </c>
      <c r="Q21" s="42">
        <v>462</v>
      </c>
      <c r="R21" s="57">
        <v>499</v>
      </c>
      <c r="S21" s="42">
        <v>573</v>
      </c>
      <c r="T21" s="57">
        <v>269</v>
      </c>
      <c r="U21" s="42">
        <v>225</v>
      </c>
      <c r="V21" s="42">
        <v>291</v>
      </c>
      <c r="W21" s="42">
        <v>295</v>
      </c>
      <c r="X21" s="57">
        <v>256</v>
      </c>
      <c r="Y21" s="42">
        <v>182</v>
      </c>
      <c r="Z21" s="42">
        <v>140</v>
      </c>
      <c r="AA21" s="42">
        <v>358</v>
      </c>
      <c r="AB21" s="42">
        <v>52</v>
      </c>
      <c r="AC21" s="42">
        <v>93</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6" display="Return to index" xr:uid="{2E571BDF-902E-4FE1-9170-BD6940B1E3DE}"/>
  </hyperlinks>
  <pageMargins left="0.7" right="0.7" top="0.75" bottom="0.75" header="0.3" footer="0.3"/>
  <headerFooter alignWithMargins="0"/>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90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81</v>
      </c>
      <c r="B6" s="43">
        <v>4.8095323891336444E-2</v>
      </c>
      <c r="C6" s="37">
        <v>5.9774602597050731E-2</v>
      </c>
      <c r="D6" s="37">
        <v>0.11246401283654378</v>
      </c>
      <c r="E6" s="37">
        <v>3.722513622917771E-3</v>
      </c>
      <c r="F6" s="37">
        <v>5.042092478756139E-2</v>
      </c>
      <c r="G6" s="37">
        <v>5.2290150191256234E-2</v>
      </c>
      <c r="H6" s="50">
        <v>5.118645431161932E-2</v>
      </c>
      <c r="I6" s="37">
        <v>7.0365327401476566E-2</v>
      </c>
      <c r="J6" s="37">
        <v>8.1949487898056329E-3</v>
      </c>
      <c r="K6" s="37">
        <v>5.5946685721795071E-2</v>
      </c>
      <c r="L6" s="37">
        <v>4.468880888007036E-2</v>
      </c>
      <c r="M6" s="50">
        <v>3.6698670808400058E-2</v>
      </c>
      <c r="N6" s="37">
        <v>6.9214126387900823E-2</v>
      </c>
      <c r="O6" s="37">
        <v>8.9844033523631735E-3</v>
      </c>
      <c r="P6" s="50">
        <v>4.2363983230877318E-2</v>
      </c>
      <c r="Q6" s="37">
        <v>2.1872729639734391E-2</v>
      </c>
      <c r="R6" s="50">
        <v>5.8543237356218268E-2</v>
      </c>
      <c r="S6" s="37">
        <v>3.8905162915605682E-2</v>
      </c>
      <c r="T6" s="50">
        <v>0.12717504186801096</v>
      </c>
      <c r="U6" s="37">
        <v>3.950585064349818E-2</v>
      </c>
      <c r="V6" s="37">
        <v>8.2768231882313845E-3</v>
      </c>
      <c r="W6" s="37">
        <v>7.010670729730455E-3</v>
      </c>
      <c r="X6" s="50">
        <v>5.4784569104675308E-2</v>
      </c>
      <c r="Y6" s="37">
        <v>4.1851096726251431E-2</v>
      </c>
      <c r="Z6" s="37">
        <v>9.8217337346379635E-2</v>
      </c>
      <c r="AA6" s="37">
        <v>3.1463533954651512E-2</v>
      </c>
      <c r="AB6" s="37">
        <v>4.3718338738901234E-2</v>
      </c>
      <c r="AC6" s="37">
        <v>2.932632009798113E-2</v>
      </c>
      <c r="AD6" s="43">
        <v>0</v>
      </c>
    </row>
    <row r="7" spans="1:30" ht="20" customHeight="1" x14ac:dyDescent="0.25">
      <c r="A7" s="79"/>
      <c r="B7" s="44">
        <v>97</v>
      </c>
      <c r="C7" s="38">
        <v>17</v>
      </c>
      <c r="D7" s="38">
        <v>34</v>
      </c>
      <c r="E7" s="38">
        <v>1</v>
      </c>
      <c r="F7" s="38">
        <v>20</v>
      </c>
      <c r="G7" s="38">
        <v>11</v>
      </c>
      <c r="H7" s="51">
        <v>17</v>
      </c>
      <c r="I7" s="38">
        <v>34</v>
      </c>
      <c r="J7" s="38">
        <v>1</v>
      </c>
      <c r="K7" s="38">
        <v>11</v>
      </c>
      <c r="L7" s="38">
        <v>4</v>
      </c>
      <c r="M7" s="51">
        <v>21</v>
      </c>
      <c r="N7" s="38">
        <v>29</v>
      </c>
      <c r="O7" s="38">
        <v>1</v>
      </c>
      <c r="P7" s="51">
        <v>29</v>
      </c>
      <c r="Q7" s="38">
        <v>15</v>
      </c>
      <c r="R7" s="51">
        <v>57</v>
      </c>
      <c r="S7" s="38">
        <v>40</v>
      </c>
      <c r="T7" s="51">
        <v>70</v>
      </c>
      <c r="U7" s="38">
        <v>19</v>
      </c>
      <c r="V7" s="38">
        <v>4</v>
      </c>
      <c r="W7" s="38">
        <v>3</v>
      </c>
      <c r="X7" s="51">
        <v>26</v>
      </c>
      <c r="Y7" s="38">
        <v>14</v>
      </c>
      <c r="Z7" s="38">
        <v>26</v>
      </c>
      <c r="AA7" s="38">
        <v>21</v>
      </c>
      <c r="AB7" s="38">
        <v>4</v>
      </c>
      <c r="AC7" s="38">
        <v>5</v>
      </c>
      <c r="AD7" s="44">
        <v>0</v>
      </c>
    </row>
    <row r="8" spans="1:30" ht="20" customHeight="1" x14ac:dyDescent="0.25">
      <c r="A8" s="78" t="s">
        <v>82</v>
      </c>
      <c r="B8" s="45">
        <v>0.14546105234190654</v>
      </c>
      <c r="C8" s="39">
        <v>0.1396872809535008</v>
      </c>
      <c r="D8" s="39">
        <v>0.24477917327446505</v>
      </c>
      <c r="E8" s="39">
        <v>0.13555315224919545</v>
      </c>
      <c r="F8" s="39">
        <v>0.12075000195217363</v>
      </c>
      <c r="G8" s="39">
        <v>0.20169804060271196</v>
      </c>
      <c r="H8" s="52">
        <v>0.12626739945489868</v>
      </c>
      <c r="I8" s="39">
        <v>0.18065979796361373</v>
      </c>
      <c r="J8" s="39">
        <v>0.12156011263421926</v>
      </c>
      <c r="K8" s="39">
        <v>0.11572581880229606</v>
      </c>
      <c r="L8" s="39">
        <v>0.16135234147565256</v>
      </c>
      <c r="M8" s="52">
        <v>0.10810553299199675</v>
      </c>
      <c r="N8" s="39">
        <v>0.17598777626506931</v>
      </c>
      <c r="O8" s="39">
        <v>0.1659078530393876</v>
      </c>
      <c r="P8" s="52">
        <v>0.1642968116282929</v>
      </c>
      <c r="Q8" s="39">
        <v>9.3568016211200589E-2</v>
      </c>
      <c r="R8" s="52">
        <v>0.16230661154996262</v>
      </c>
      <c r="S8" s="39">
        <v>0.13037595525054685</v>
      </c>
      <c r="T8" s="52">
        <v>0.24499539896898909</v>
      </c>
      <c r="U8" s="39">
        <v>0.16097491157713378</v>
      </c>
      <c r="V8" s="39">
        <v>8.9577596811924745E-2</v>
      </c>
      <c r="W8" s="39">
        <v>7.3019444726477992E-2</v>
      </c>
      <c r="X8" s="52">
        <v>0.13860917487643593</v>
      </c>
      <c r="Y8" s="39">
        <v>0.12866120055315947</v>
      </c>
      <c r="Z8" s="39">
        <v>0.18453951354793779</v>
      </c>
      <c r="AA8" s="39">
        <v>0.13954242076951293</v>
      </c>
      <c r="AB8" s="39">
        <v>0.1511462253693926</v>
      </c>
      <c r="AC8" s="39">
        <v>0.15560447260390903</v>
      </c>
      <c r="AD8" s="45">
        <v>0</v>
      </c>
    </row>
    <row r="9" spans="1:30" ht="20" customHeight="1" x14ac:dyDescent="0.25">
      <c r="A9" s="78"/>
      <c r="B9" s="46">
        <v>293</v>
      </c>
      <c r="C9" s="40">
        <v>40</v>
      </c>
      <c r="D9" s="40">
        <v>74</v>
      </c>
      <c r="E9" s="40">
        <v>23</v>
      </c>
      <c r="F9" s="40">
        <v>48</v>
      </c>
      <c r="G9" s="40">
        <v>42</v>
      </c>
      <c r="H9" s="53">
        <v>43</v>
      </c>
      <c r="I9" s="40">
        <v>87</v>
      </c>
      <c r="J9" s="40">
        <v>21</v>
      </c>
      <c r="K9" s="40">
        <v>24</v>
      </c>
      <c r="L9" s="40">
        <v>16</v>
      </c>
      <c r="M9" s="53">
        <v>63</v>
      </c>
      <c r="N9" s="40">
        <v>73</v>
      </c>
      <c r="O9" s="40">
        <v>24</v>
      </c>
      <c r="P9" s="53">
        <v>113</v>
      </c>
      <c r="Q9" s="40">
        <v>66</v>
      </c>
      <c r="R9" s="53">
        <v>157</v>
      </c>
      <c r="S9" s="40">
        <v>134</v>
      </c>
      <c r="T9" s="53">
        <v>135</v>
      </c>
      <c r="U9" s="40">
        <v>78</v>
      </c>
      <c r="V9" s="40">
        <v>45</v>
      </c>
      <c r="W9" s="40">
        <v>35</v>
      </c>
      <c r="X9" s="53">
        <v>67</v>
      </c>
      <c r="Y9" s="40">
        <v>43</v>
      </c>
      <c r="Z9" s="40">
        <v>50</v>
      </c>
      <c r="AA9" s="40">
        <v>92</v>
      </c>
      <c r="AB9" s="40">
        <v>15</v>
      </c>
      <c r="AC9" s="40">
        <v>27</v>
      </c>
      <c r="AD9" s="46">
        <v>0</v>
      </c>
    </row>
    <row r="10" spans="1:30" ht="20" customHeight="1" x14ac:dyDescent="0.25">
      <c r="A10" s="79" t="s">
        <v>83</v>
      </c>
      <c r="B10" s="47">
        <v>0.43080272955273985</v>
      </c>
      <c r="C10" s="41">
        <v>0.48625718181606148</v>
      </c>
      <c r="D10" s="41">
        <v>0.42348319825629616</v>
      </c>
      <c r="E10" s="41">
        <v>0.49107560763075253</v>
      </c>
      <c r="F10" s="41">
        <v>0.39593167452808214</v>
      </c>
      <c r="G10" s="41">
        <v>0.41279891828915766</v>
      </c>
      <c r="H10" s="54">
        <v>0.48421657535322088</v>
      </c>
      <c r="I10" s="41">
        <v>0.44075867561893334</v>
      </c>
      <c r="J10" s="41">
        <v>0.49497979377847756</v>
      </c>
      <c r="K10" s="41">
        <v>0.41593155525175762</v>
      </c>
      <c r="L10" s="41">
        <v>0.41676573662147831</v>
      </c>
      <c r="M10" s="54">
        <v>0.49203161635254972</v>
      </c>
      <c r="N10" s="41">
        <v>0.4003478697148084</v>
      </c>
      <c r="O10" s="41">
        <v>0.51299385861628943</v>
      </c>
      <c r="P10" s="54">
        <v>0.44676251380846499</v>
      </c>
      <c r="Q10" s="41">
        <v>0.46306832302313744</v>
      </c>
      <c r="R10" s="54">
        <v>0.43496664296415127</v>
      </c>
      <c r="S10" s="41">
        <v>0.4289372736940959</v>
      </c>
      <c r="T10" s="54">
        <v>0.3329614862170816</v>
      </c>
      <c r="U10" s="41">
        <v>0.42817407786091016</v>
      </c>
      <c r="V10" s="41">
        <v>0.46704464281665936</v>
      </c>
      <c r="W10" s="41">
        <v>0.5087326181337728</v>
      </c>
      <c r="X10" s="54">
        <v>0.39234740019072928</v>
      </c>
      <c r="Y10" s="41">
        <v>0.4132101232565889</v>
      </c>
      <c r="Z10" s="41">
        <v>0.4062654254127549</v>
      </c>
      <c r="AA10" s="41">
        <v>0.44836480399829093</v>
      </c>
      <c r="AB10" s="41">
        <v>0.5663244368293352</v>
      </c>
      <c r="AC10" s="41">
        <v>0.46707303565031266</v>
      </c>
      <c r="AD10" s="47">
        <v>0</v>
      </c>
    </row>
    <row r="11" spans="1:30" ht="20" customHeight="1" x14ac:dyDescent="0.25">
      <c r="A11" s="79"/>
      <c r="B11" s="44">
        <v>866</v>
      </c>
      <c r="C11" s="38">
        <v>141</v>
      </c>
      <c r="D11" s="38">
        <v>127</v>
      </c>
      <c r="E11" s="38">
        <v>85</v>
      </c>
      <c r="F11" s="38">
        <v>156</v>
      </c>
      <c r="G11" s="38">
        <v>86</v>
      </c>
      <c r="H11" s="51">
        <v>165</v>
      </c>
      <c r="I11" s="38">
        <v>213</v>
      </c>
      <c r="J11" s="38">
        <v>87</v>
      </c>
      <c r="K11" s="38">
        <v>85</v>
      </c>
      <c r="L11" s="38">
        <v>40</v>
      </c>
      <c r="M11" s="51">
        <v>288</v>
      </c>
      <c r="N11" s="38">
        <v>165</v>
      </c>
      <c r="O11" s="38">
        <v>74</v>
      </c>
      <c r="P11" s="51">
        <v>308</v>
      </c>
      <c r="Q11" s="38">
        <v>326</v>
      </c>
      <c r="R11" s="51">
        <v>421</v>
      </c>
      <c r="S11" s="38">
        <v>442</v>
      </c>
      <c r="T11" s="51">
        <v>184</v>
      </c>
      <c r="U11" s="38">
        <v>207</v>
      </c>
      <c r="V11" s="38">
        <v>233</v>
      </c>
      <c r="W11" s="38">
        <v>242</v>
      </c>
      <c r="X11" s="51">
        <v>189</v>
      </c>
      <c r="Y11" s="38">
        <v>137</v>
      </c>
      <c r="Z11" s="38">
        <v>109</v>
      </c>
      <c r="AA11" s="38">
        <v>296</v>
      </c>
      <c r="AB11" s="38">
        <v>55</v>
      </c>
      <c r="AC11" s="38">
        <v>80</v>
      </c>
      <c r="AD11" s="44">
        <v>0</v>
      </c>
    </row>
    <row r="12" spans="1:30" ht="20" customHeight="1" x14ac:dyDescent="0.25">
      <c r="A12" s="78" t="s">
        <v>84</v>
      </c>
      <c r="B12" s="45">
        <v>0.21624334509221865</v>
      </c>
      <c r="C12" s="39">
        <v>0.22419534946975728</v>
      </c>
      <c r="D12" s="39">
        <v>0.15366466368533882</v>
      </c>
      <c r="E12" s="39">
        <v>0.2374408822917389</v>
      </c>
      <c r="F12" s="39">
        <v>0.25277593514835461</v>
      </c>
      <c r="G12" s="39">
        <v>0.20402109123102494</v>
      </c>
      <c r="H12" s="52">
        <v>0.22755988630423185</v>
      </c>
      <c r="I12" s="39">
        <v>0.22629727899023647</v>
      </c>
      <c r="J12" s="39">
        <v>0.25777650210186936</v>
      </c>
      <c r="K12" s="39">
        <v>0.23462825289290096</v>
      </c>
      <c r="L12" s="39">
        <v>0.18545332682787502</v>
      </c>
      <c r="M12" s="52">
        <v>0.24056728797064161</v>
      </c>
      <c r="N12" s="39">
        <v>0.22941471892663423</v>
      </c>
      <c r="O12" s="39">
        <v>0.22987008158291442</v>
      </c>
      <c r="P12" s="52">
        <v>0.20790521246236771</v>
      </c>
      <c r="Q12" s="39">
        <v>0.27400557728773178</v>
      </c>
      <c r="R12" s="52">
        <v>0.20831988514775013</v>
      </c>
      <c r="S12" s="39">
        <v>0.22443266719087387</v>
      </c>
      <c r="T12" s="52">
        <v>0.12861621933367806</v>
      </c>
      <c r="U12" s="39">
        <v>0.19962884641852796</v>
      </c>
      <c r="V12" s="39">
        <v>0.27288152805599475</v>
      </c>
      <c r="W12" s="39">
        <v>0.27524202768415768</v>
      </c>
      <c r="X12" s="52">
        <v>0.24504983202964742</v>
      </c>
      <c r="Y12" s="39">
        <v>0.25573919451336286</v>
      </c>
      <c r="Z12" s="39">
        <v>0.15232826381794148</v>
      </c>
      <c r="AA12" s="39">
        <v>0.21753284140837079</v>
      </c>
      <c r="AB12" s="39">
        <v>0.16522676054971927</v>
      </c>
      <c r="AC12" s="39">
        <v>0.18280578861148322</v>
      </c>
      <c r="AD12" s="45">
        <v>0</v>
      </c>
    </row>
    <row r="13" spans="1:30" ht="20" customHeight="1" x14ac:dyDescent="0.25">
      <c r="A13" s="78"/>
      <c r="B13" s="46">
        <v>435</v>
      </c>
      <c r="C13" s="40">
        <v>65</v>
      </c>
      <c r="D13" s="40">
        <v>46</v>
      </c>
      <c r="E13" s="40">
        <v>41</v>
      </c>
      <c r="F13" s="40">
        <v>100</v>
      </c>
      <c r="G13" s="40">
        <v>43</v>
      </c>
      <c r="H13" s="53">
        <v>77</v>
      </c>
      <c r="I13" s="40">
        <v>109</v>
      </c>
      <c r="J13" s="40">
        <v>45</v>
      </c>
      <c r="K13" s="40">
        <v>48</v>
      </c>
      <c r="L13" s="40">
        <v>18</v>
      </c>
      <c r="M13" s="53">
        <v>141</v>
      </c>
      <c r="N13" s="40">
        <v>95</v>
      </c>
      <c r="O13" s="40">
        <v>33</v>
      </c>
      <c r="P13" s="53">
        <v>144</v>
      </c>
      <c r="Q13" s="40">
        <v>193</v>
      </c>
      <c r="R13" s="53">
        <v>201</v>
      </c>
      <c r="S13" s="40">
        <v>231</v>
      </c>
      <c r="T13" s="53">
        <v>71</v>
      </c>
      <c r="U13" s="40">
        <v>97</v>
      </c>
      <c r="V13" s="40">
        <v>136</v>
      </c>
      <c r="W13" s="40">
        <v>131</v>
      </c>
      <c r="X13" s="53">
        <v>118</v>
      </c>
      <c r="Y13" s="40">
        <v>85</v>
      </c>
      <c r="Z13" s="40">
        <v>41</v>
      </c>
      <c r="AA13" s="40">
        <v>143</v>
      </c>
      <c r="AB13" s="40">
        <v>16</v>
      </c>
      <c r="AC13" s="40">
        <v>31</v>
      </c>
      <c r="AD13" s="46">
        <v>0</v>
      </c>
    </row>
    <row r="14" spans="1:30" ht="20" customHeight="1" x14ac:dyDescent="0.25">
      <c r="A14" s="79" t="s">
        <v>85</v>
      </c>
      <c r="B14" s="47">
        <v>0.1099338536572253</v>
      </c>
      <c r="C14" s="41">
        <v>7.9539949150498571E-2</v>
      </c>
      <c r="D14" s="41">
        <v>3.4108106490570236E-2</v>
      </c>
      <c r="E14" s="41">
        <v>9.3096547549539804E-2</v>
      </c>
      <c r="F14" s="41">
        <v>0.16940107255851505</v>
      </c>
      <c r="G14" s="41">
        <v>0.10723985187088386</v>
      </c>
      <c r="H14" s="54">
        <v>0.1014621035486407</v>
      </c>
      <c r="I14" s="41">
        <v>5.1745502802390667E-2</v>
      </c>
      <c r="J14" s="41">
        <v>9.4217798767583252E-2</v>
      </c>
      <c r="K14" s="41">
        <v>0.1580508030740522</v>
      </c>
      <c r="L14" s="41">
        <v>0.17196634295457489</v>
      </c>
      <c r="M14" s="54">
        <v>0.10799108471364686</v>
      </c>
      <c r="N14" s="41">
        <v>8.7096952376443909E-2</v>
      </c>
      <c r="O14" s="41">
        <v>7.188708466794512E-2</v>
      </c>
      <c r="P14" s="54">
        <v>0.11075572115510153</v>
      </c>
      <c r="Q14" s="41">
        <v>0.11816531566895863</v>
      </c>
      <c r="R14" s="54">
        <v>9.3736557198024567E-2</v>
      </c>
      <c r="S14" s="41">
        <v>0.12308627289995604</v>
      </c>
      <c r="T14" s="54">
        <v>0.10285389884245097</v>
      </c>
      <c r="U14" s="41">
        <v>0.11561127800336538</v>
      </c>
      <c r="V14" s="41">
        <v>0.11527533416265862</v>
      </c>
      <c r="W14" s="41">
        <v>0.10676418339952168</v>
      </c>
      <c r="X14" s="54">
        <v>0.1159993531941545</v>
      </c>
      <c r="Y14" s="41">
        <v>0.11795574985483513</v>
      </c>
      <c r="Z14" s="41">
        <v>0.10295495256912503</v>
      </c>
      <c r="AA14" s="41">
        <v>0.1193845053029174</v>
      </c>
      <c r="AB14" s="41">
        <v>6.5513144136613868E-2</v>
      </c>
      <c r="AC14" s="41">
        <v>7.710896157222949E-2</v>
      </c>
      <c r="AD14" s="47">
        <v>0</v>
      </c>
    </row>
    <row r="15" spans="1:30" ht="20" customHeight="1" x14ac:dyDescent="0.25">
      <c r="A15" s="79"/>
      <c r="B15" s="44">
        <v>221</v>
      </c>
      <c r="C15" s="38">
        <v>23</v>
      </c>
      <c r="D15" s="38">
        <v>10</v>
      </c>
      <c r="E15" s="38">
        <v>16</v>
      </c>
      <c r="F15" s="38">
        <v>67</v>
      </c>
      <c r="G15" s="38">
        <v>22</v>
      </c>
      <c r="H15" s="51">
        <v>34</v>
      </c>
      <c r="I15" s="38">
        <v>25</v>
      </c>
      <c r="J15" s="38">
        <v>17</v>
      </c>
      <c r="K15" s="38">
        <v>32</v>
      </c>
      <c r="L15" s="38">
        <v>17</v>
      </c>
      <c r="M15" s="51">
        <v>63</v>
      </c>
      <c r="N15" s="38">
        <v>36</v>
      </c>
      <c r="O15" s="38">
        <v>10</v>
      </c>
      <c r="P15" s="51">
        <v>76</v>
      </c>
      <c r="Q15" s="38">
        <v>83</v>
      </c>
      <c r="R15" s="51">
        <v>91</v>
      </c>
      <c r="S15" s="38">
        <v>127</v>
      </c>
      <c r="T15" s="51">
        <v>57</v>
      </c>
      <c r="U15" s="38">
        <v>56</v>
      </c>
      <c r="V15" s="38">
        <v>57</v>
      </c>
      <c r="W15" s="38">
        <v>51</v>
      </c>
      <c r="X15" s="51">
        <v>56</v>
      </c>
      <c r="Y15" s="38">
        <v>39</v>
      </c>
      <c r="Z15" s="38">
        <v>28</v>
      </c>
      <c r="AA15" s="38">
        <v>79</v>
      </c>
      <c r="AB15" s="38">
        <v>6</v>
      </c>
      <c r="AC15" s="38">
        <v>13</v>
      </c>
      <c r="AD15" s="44">
        <v>0</v>
      </c>
    </row>
    <row r="16" spans="1:30" ht="20" customHeight="1" x14ac:dyDescent="0.25">
      <c r="A16" s="78" t="s">
        <v>86</v>
      </c>
      <c r="B16" s="45">
        <v>4.9463695464575561E-2</v>
      </c>
      <c r="C16" s="39">
        <v>1.0545636013130915E-2</v>
      </c>
      <c r="D16" s="39">
        <v>3.1500845456785345E-2</v>
      </c>
      <c r="E16" s="39">
        <v>3.9111296655855311E-2</v>
      </c>
      <c r="F16" s="39">
        <v>1.0720391025311603E-2</v>
      </c>
      <c r="G16" s="39">
        <v>2.1951947814965643E-2</v>
      </c>
      <c r="H16" s="52">
        <v>9.3075810273884046E-3</v>
      </c>
      <c r="I16" s="39">
        <v>3.0173417223349267E-2</v>
      </c>
      <c r="J16" s="39">
        <v>2.3270843928044703E-2</v>
      </c>
      <c r="K16" s="39">
        <v>1.9716884257197257E-2</v>
      </c>
      <c r="L16" s="39">
        <v>1.977344324034851E-2</v>
      </c>
      <c r="M16" s="52">
        <v>1.4605807162765433E-2</v>
      </c>
      <c r="N16" s="39">
        <v>3.7938556329142691E-2</v>
      </c>
      <c r="O16" s="39">
        <v>1.0356718741100446E-2</v>
      </c>
      <c r="P16" s="52">
        <v>2.7915757714895992E-2</v>
      </c>
      <c r="Q16" s="39">
        <v>2.9320038169238317E-2</v>
      </c>
      <c r="R16" s="52">
        <v>4.2127065783892997E-2</v>
      </c>
      <c r="S16" s="39">
        <v>5.426266804892186E-2</v>
      </c>
      <c r="T16" s="52">
        <v>6.3397954769789114E-2</v>
      </c>
      <c r="U16" s="39">
        <v>5.6105035496563385E-2</v>
      </c>
      <c r="V16" s="39">
        <v>4.6944074964531186E-2</v>
      </c>
      <c r="W16" s="39">
        <v>2.9231055326340107E-2</v>
      </c>
      <c r="X16" s="52">
        <v>5.3209670604357343E-2</v>
      </c>
      <c r="Y16" s="39">
        <v>4.2582635095800757E-2</v>
      </c>
      <c r="Z16" s="39">
        <v>5.569450730586091E-2</v>
      </c>
      <c r="AA16" s="39">
        <v>4.3711894566256432E-2</v>
      </c>
      <c r="AB16" s="39">
        <v>8.0710943760374122E-3</v>
      </c>
      <c r="AC16" s="39">
        <v>8.8081421464084139E-2</v>
      </c>
      <c r="AD16" s="45">
        <v>0</v>
      </c>
    </row>
    <row r="17" spans="1:30" ht="20" customHeight="1" x14ac:dyDescent="0.25">
      <c r="A17" s="78"/>
      <c r="B17" s="46">
        <v>99</v>
      </c>
      <c r="C17" s="40">
        <v>3</v>
      </c>
      <c r="D17" s="40">
        <v>9</v>
      </c>
      <c r="E17" s="40">
        <v>7</v>
      </c>
      <c r="F17" s="40">
        <v>4</v>
      </c>
      <c r="G17" s="40">
        <v>5</v>
      </c>
      <c r="H17" s="53">
        <v>3</v>
      </c>
      <c r="I17" s="40">
        <v>15</v>
      </c>
      <c r="J17" s="40">
        <v>4</v>
      </c>
      <c r="K17" s="40">
        <v>4</v>
      </c>
      <c r="L17" s="40">
        <v>2</v>
      </c>
      <c r="M17" s="53">
        <v>9</v>
      </c>
      <c r="N17" s="40">
        <v>16</v>
      </c>
      <c r="O17" s="40">
        <v>1</v>
      </c>
      <c r="P17" s="53">
        <v>19</v>
      </c>
      <c r="Q17" s="40">
        <v>21</v>
      </c>
      <c r="R17" s="53">
        <v>41</v>
      </c>
      <c r="S17" s="40">
        <v>56</v>
      </c>
      <c r="T17" s="53">
        <v>35</v>
      </c>
      <c r="U17" s="40">
        <v>27</v>
      </c>
      <c r="V17" s="40">
        <v>23</v>
      </c>
      <c r="W17" s="40">
        <v>14</v>
      </c>
      <c r="X17" s="53">
        <v>26</v>
      </c>
      <c r="Y17" s="40">
        <v>14</v>
      </c>
      <c r="Z17" s="40">
        <v>15</v>
      </c>
      <c r="AA17" s="40">
        <v>29</v>
      </c>
      <c r="AB17" s="40">
        <v>1</v>
      </c>
      <c r="AC17" s="40">
        <v>15</v>
      </c>
      <c r="AD17" s="46">
        <v>0</v>
      </c>
    </row>
    <row r="18" spans="1:30" ht="20" customHeight="1" x14ac:dyDescent="0.25">
      <c r="A18" s="79" t="s">
        <v>87</v>
      </c>
      <c r="B18" s="47">
        <v>0.19355637623324301</v>
      </c>
      <c r="C18" s="41">
        <v>0.19946188355055153</v>
      </c>
      <c r="D18" s="41">
        <v>0.35724318611100864</v>
      </c>
      <c r="E18" s="41">
        <v>0.13927566587211324</v>
      </c>
      <c r="F18" s="41">
        <v>0.17117092673973505</v>
      </c>
      <c r="G18" s="41">
        <v>0.25398819079396817</v>
      </c>
      <c r="H18" s="54">
        <v>0.17745385376651795</v>
      </c>
      <c r="I18" s="41">
        <v>0.25102512536509014</v>
      </c>
      <c r="J18" s="41">
        <v>0.12975506142402488</v>
      </c>
      <c r="K18" s="41">
        <v>0.17167250452409114</v>
      </c>
      <c r="L18" s="41">
        <v>0.20604115035572293</v>
      </c>
      <c r="M18" s="54">
        <v>0.14480420380039691</v>
      </c>
      <c r="N18" s="41">
        <v>0.24520190265297004</v>
      </c>
      <c r="O18" s="41">
        <v>0.17489225639175074</v>
      </c>
      <c r="P18" s="54">
        <v>0.20666079485917013</v>
      </c>
      <c r="Q18" s="41">
        <v>0.11544074585093501</v>
      </c>
      <c r="R18" s="54">
        <v>0.22084984890618117</v>
      </c>
      <c r="S18" s="41">
        <v>0.16928111816615254</v>
      </c>
      <c r="T18" s="54">
        <v>0.37217044083700052</v>
      </c>
      <c r="U18" s="41">
        <v>0.20048076222063191</v>
      </c>
      <c r="V18" s="41">
        <v>9.7854420000156137E-2</v>
      </c>
      <c r="W18" s="41">
        <v>8.0030115456208431E-2</v>
      </c>
      <c r="X18" s="54">
        <v>0.19339374398111123</v>
      </c>
      <c r="Y18" s="41">
        <v>0.17051229727941089</v>
      </c>
      <c r="Z18" s="41">
        <v>0.28275685089431751</v>
      </c>
      <c r="AA18" s="41">
        <v>0.17100595472416441</v>
      </c>
      <c r="AB18" s="41">
        <v>0.19486456410829384</v>
      </c>
      <c r="AC18" s="41">
        <v>0.18493079270189014</v>
      </c>
      <c r="AD18" s="47">
        <v>0</v>
      </c>
    </row>
    <row r="19" spans="1:30" ht="20" customHeight="1" x14ac:dyDescent="0.25">
      <c r="A19" s="79"/>
      <c r="B19" s="44">
        <v>389</v>
      </c>
      <c r="C19" s="38">
        <v>58</v>
      </c>
      <c r="D19" s="38">
        <v>107</v>
      </c>
      <c r="E19" s="38">
        <v>24</v>
      </c>
      <c r="F19" s="38">
        <v>67</v>
      </c>
      <c r="G19" s="38">
        <v>53</v>
      </c>
      <c r="H19" s="51">
        <v>60</v>
      </c>
      <c r="I19" s="38">
        <v>121</v>
      </c>
      <c r="J19" s="38">
        <v>23</v>
      </c>
      <c r="K19" s="38">
        <v>35</v>
      </c>
      <c r="L19" s="38">
        <v>20</v>
      </c>
      <c r="M19" s="51">
        <v>85</v>
      </c>
      <c r="N19" s="38">
        <v>101</v>
      </c>
      <c r="O19" s="38">
        <v>25</v>
      </c>
      <c r="P19" s="51">
        <v>143</v>
      </c>
      <c r="Q19" s="38">
        <v>81</v>
      </c>
      <c r="R19" s="51">
        <v>214</v>
      </c>
      <c r="S19" s="38">
        <v>175</v>
      </c>
      <c r="T19" s="51">
        <v>205</v>
      </c>
      <c r="U19" s="38">
        <v>97</v>
      </c>
      <c r="V19" s="38">
        <v>49</v>
      </c>
      <c r="W19" s="38">
        <v>38</v>
      </c>
      <c r="X19" s="51">
        <v>93</v>
      </c>
      <c r="Y19" s="38">
        <v>57</v>
      </c>
      <c r="Z19" s="38">
        <v>76</v>
      </c>
      <c r="AA19" s="38">
        <v>113</v>
      </c>
      <c r="AB19" s="38">
        <v>19</v>
      </c>
      <c r="AC19" s="38">
        <v>32</v>
      </c>
      <c r="AD19" s="44">
        <v>0</v>
      </c>
    </row>
    <row r="20" spans="1:30" ht="20" customHeight="1" x14ac:dyDescent="0.25">
      <c r="A20" s="78" t="s">
        <v>88</v>
      </c>
      <c r="B20" s="45">
        <v>0.3261771987494434</v>
      </c>
      <c r="C20" s="39">
        <v>0.30373529862025583</v>
      </c>
      <c r="D20" s="39">
        <v>0.18777277017590904</v>
      </c>
      <c r="E20" s="39">
        <v>0.33053742984127871</v>
      </c>
      <c r="F20" s="39">
        <v>0.42217700770686956</v>
      </c>
      <c r="G20" s="39">
        <v>0.31126094310190877</v>
      </c>
      <c r="H20" s="52">
        <v>0.32902198985287262</v>
      </c>
      <c r="I20" s="39">
        <v>0.27804278179262715</v>
      </c>
      <c r="J20" s="39">
        <v>0.3519943008694526</v>
      </c>
      <c r="K20" s="39">
        <v>0.39267905596695324</v>
      </c>
      <c r="L20" s="39">
        <v>0.35741966978244988</v>
      </c>
      <c r="M20" s="52">
        <v>0.34855837268428852</v>
      </c>
      <c r="N20" s="39">
        <v>0.31651167130307822</v>
      </c>
      <c r="O20" s="39">
        <v>0.30175716625085958</v>
      </c>
      <c r="P20" s="52">
        <v>0.31866093361746928</v>
      </c>
      <c r="Q20" s="39">
        <v>0.39217089295669083</v>
      </c>
      <c r="R20" s="52">
        <v>0.302056442345775</v>
      </c>
      <c r="S20" s="39">
        <v>0.34751894009083029</v>
      </c>
      <c r="T20" s="52">
        <v>0.23147011817612914</v>
      </c>
      <c r="U20" s="39">
        <v>0.31524012442189331</v>
      </c>
      <c r="V20" s="39">
        <v>0.38815686221865314</v>
      </c>
      <c r="W20" s="39">
        <v>0.38200621108367938</v>
      </c>
      <c r="X20" s="52">
        <v>0.36104918522380169</v>
      </c>
      <c r="Y20" s="39">
        <v>0.373694944368198</v>
      </c>
      <c r="Z20" s="39">
        <v>0.25528321638706664</v>
      </c>
      <c r="AA20" s="39">
        <v>0.3369173467112882</v>
      </c>
      <c r="AB20" s="39">
        <v>0.23073990468633318</v>
      </c>
      <c r="AC20" s="39">
        <v>0.25991475018371274</v>
      </c>
      <c r="AD20" s="45">
        <v>0</v>
      </c>
    </row>
    <row r="21" spans="1:30" ht="20" customHeight="1" x14ac:dyDescent="0.25">
      <c r="A21" s="80"/>
      <c r="B21" s="48">
        <v>656</v>
      </c>
      <c r="C21" s="42">
        <v>88</v>
      </c>
      <c r="D21" s="42">
        <v>56</v>
      </c>
      <c r="E21" s="42">
        <v>57</v>
      </c>
      <c r="F21" s="42">
        <v>166</v>
      </c>
      <c r="G21" s="42">
        <v>65</v>
      </c>
      <c r="H21" s="57">
        <v>112</v>
      </c>
      <c r="I21" s="42">
        <v>134</v>
      </c>
      <c r="J21" s="42">
        <v>62</v>
      </c>
      <c r="K21" s="42">
        <v>80</v>
      </c>
      <c r="L21" s="42">
        <v>34</v>
      </c>
      <c r="M21" s="57">
        <v>204</v>
      </c>
      <c r="N21" s="42">
        <v>131</v>
      </c>
      <c r="O21" s="42">
        <v>43</v>
      </c>
      <c r="P21" s="57">
        <v>220</v>
      </c>
      <c r="Q21" s="42">
        <v>276</v>
      </c>
      <c r="R21" s="57">
        <v>292</v>
      </c>
      <c r="S21" s="42">
        <v>358</v>
      </c>
      <c r="T21" s="57">
        <v>128</v>
      </c>
      <c r="U21" s="42">
        <v>153</v>
      </c>
      <c r="V21" s="42">
        <v>194</v>
      </c>
      <c r="W21" s="42">
        <v>182</v>
      </c>
      <c r="X21" s="57">
        <v>174</v>
      </c>
      <c r="Y21" s="42">
        <v>124</v>
      </c>
      <c r="Z21" s="42">
        <v>69</v>
      </c>
      <c r="AA21" s="42">
        <v>222</v>
      </c>
      <c r="AB21" s="42">
        <v>22</v>
      </c>
      <c r="AC21" s="42">
        <v>45</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7" display="Return to index" xr:uid="{294C8D3B-689D-4AD8-BCC1-3484FEDD754E}"/>
  </hyperlinks>
  <pageMargins left="0.7" right="0.7" top="0.75" bottom="0.75" header="0.3" footer="0.3"/>
  <headerFooter alignWithMargins="0"/>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E22"/>
  <sheetViews>
    <sheetView showGridLines="0" workbookViewId="0">
      <pane xSplit="1" ySplit="4" topLeftCell="B5" activePane="bottomRight" state="frozen"/>
      <selection pane="topRight" activeCell="B1" sqref="B1"/>
      <selection pane="bottomLeft" activeCell="A5" sqref="A5"/>
      <selection pane="bottomRight" activeCell="A2" sqref="A2"/>
    </sheetView>
  </sheetViews>
  <sheetFormatPr defaultRowHeight="12.5" x14ac:dyDescent="0.25"/>
  <cols>
    <col min="1" max="1" width="35.6328125" customWidth="1"/>
    <col min="2" max="2" width="10.6328125" customWidth="1"/>
    <col min="3" max="5" width="14.7265625" customWidth="1"/>
  </cols>
  <sheetData>
    <row r="1" spans="1:5" ht="45" customHeight="1" x14ac:dyDescent="0.25">
      <c r="A1" s="73" t="s">
        <v>91</v>
      </c>
      <c r="B1" s="73"/>
      <c r="C1" s="73"/>
      <c r="D1" s="73"/>
      <c r="E1" s="73"/>
    </row>
    <row r="2" spans="1:5" s="25" customFormat="1" ht="37.5" x14ac:dyDescent="0.25">
      <c r="A2" s="58"/>
      <c r="B2" s="29" t="s">
        <v>92</v>
      </c>
      <c r="C2" s="29" t="s">
        <v>93</v>
      </c>
      <c r="D2" s="29" t="s">
        <v>94</v>
      </c>
      <c r="E2" s="59" t="s">
        <v>95</v>
      </c>
    </row>
    <row r="3" spans="1:5" ht="24" customHeight="1" x14ac:dyDescent="0.25">
      <c r="A3" s="34" t="s">
        <v>299</v>
      </c>
      <c r="B3" s="60">
        <v>2011</v>
      </c>
      <c r="C3" s="60">
        <v>2011</v>
      </c>
      <c r="D3" s="60">
        <v>2011</v>
      </c>
      <c r="E3" s="61">
        <v>2011</v>
      </c>
    </row>
    <row r="4" spans="1:5" s="24" customFormat="1" ht="24" customHeight="1" x14ac:dyDescent="0.25">
      <c r="A4" s="32" t="s">
        <v>300</v>
      </c>
      <c r="B4" s="55">
        <v>2011</v>
      </c>
      <c r="C4" s="55">
        <v>2011</v>
      </c>
      <c r="D4" s="55">
        <v>2011</v>
      </c>
      <c r="E4" s="62">
        <v>2011</v>
      </c>
    </row>
    <row r="5" spans="1:5" ht="20" customHeight="1" x14ac:dyDescent="0.25">
      <c r="A5" s="92" t="s">
        <v>96</v>
      </c>
      <c r="B5" s="37">
        <v>0.45929214526425693</v>
      </c>
      <c r="C5" s="50">
        <v>0.4052614827076757</v>
      </c>
      <c r="D5" s="50">
        <v>0.47964199469646085</v>
      </c>
      <c r="E5" s="63">
        <v>0.35759006191563825</v>
      </c>
    </row>
    <row r="6" spans="1:5" ht="20" customHeight="1" x14ac:dyDescent="0.25">
      <c r="A6" s="93"/>
      <c r="B6" s="38">
        <v>924</v>
      </c>
      <c r="C6" s="51">
        <v>815</v>
      </c>
      <c r="D6" s="51">
        <v>965</v>
      </c>
      <c r="E6" s="64">
        <v>719</v>
      </c>
    </row>
    <row r="7" spans="1:5" ht="20" customHeight="1" x14ac:dyDescent="0.25">
      <c r="A7" s="94" t="s">
        <v>97</v>
      </c>
      <c r="B7" s="39">
        <v>0.35590937629781122</v>
      </c>
      <c r="C7" s="52">
        <v>0.38468000347248593</v>
      </c>
      <c r="D7" s="52">
        <v>0.39464698745849097</v>
      </c>
      <c r="E7" s="65">
        <v>0.43480355476487814</v>
      </c>
    </row>
    <row r="8" spans="1:5" ht="20" customHeight="1" x14ac:dyDescent="0.25">
      <c r="A8" s="94"/>
      <c r="B8" s="40">
        <v>716</v>
      </c>
      <c r="C8" s="53">
        <v>774</v>
      </c>
      <c r="D8" s="53">
        <v>794</v>
      </c>
      <c r="E8" s="66">
        <v>874</v>
      </c>
    </row>
    <row r="9" spans="1:5" ht="20" customHeight="1" x14ac:dyDescent="0.25">
      <c r="A9" s="93" t="s">
        <v>98</v>
      </c>
      <c r="B9" s="41">
        <v>8.8090790530117868E-2</v>
      </c>
      <c r="C9" s="54">
        <v>0.13150910582768641</v>
      </c>
      <c r="D9" s="54">
        <v>7.914620263641467E-2</v>
      </c>
      <c r="E9" s="67">
        <v>0.12486548761636865</v>
      </c>
    </row>
    <row r="10" spans="1:5" ht="20" customHeight="1" x14ac:dyDescent="0.25">
      <c r="A10" s="93"/>
      <c r="B10" s="38">
        <v>177</v>
      </c>
      <c r="C10" s="51">
        <v>264</v>
      </c>
      <c r="D10" s="51">
        <v>159</v>
      </c>
      <c r="E10" s="64">
        <v>251</v>
      </c>
    </row>
    <row r="11" spans="1:5" ht="20" customHeight="1" x14ac:dyDescent="0.25">
      <c r="A11" s="94" t="s">
        <v>99</v>
      </c>
      <c r="B11" s="39">
        <v>4.0383990061251929E-2</v>
      </c>
      <c r="C11" s="52">
        <v>2.6936751728518938E-2</v>
      </c>
      <c r="D11" s="52">
        <v>1.3940958290841528E-2</v>
      </c>
      <c r="E11" s="65">
        <v>1.8428880663374642E-2</v>
      </c>
    </row>
    <row r="12" spans="1:5" ht="20" customHeight="1" x14ac:dyDescent="0.25">
      <c r="A12" s="94"/>
      <c r="B12" s="40">
        <v>81</v>
      </c>
      <c r="C12" s="53">
        <v>54</v>
      </c>
      <c r="D12" s="53">
        <v>28</v>
      </c>
      <c r="E12" s="66">
        <v>37</v>
      </c>
    </row>
    <row r="13" spans="1:5" ht="20" customHeight="1" x14ac:dyDescent="0.25">
      <c r="A13" s="93" t="s">
        <v>100</v>
      </c>
      <c r="B13" s="41">
        <v>2.7169544836413751E-2</v>
      </c>
      <c r="C13" s="54">
        <v>8.4366821881952589E-3</v>
      </c>
      <c r="D13" s="54">
        <v>8.8272810182932239E-3</v>
      </c>
      <c r="E13" s="67">
        <v>6.0863222524057715E-3</v>
      </c>
    </row>
    <row r="14" spans="1:5" ht="20" customHeight="1" x14ac:dyDescent="0.25">
      <c r="A14" s="93"/>
      <c r="B14" s="38">
        <v>55</v>
      </c>
      <c r="C14" s="51">
        <v>17</v>
      </c>
      <c r="D14" s="51">
        <v>18</v>
      </c>
      <c r="E14" s="64">
        <v>12</v>
      </c>
    </row>
    <row r="15" spans="1:5" ht="20" customHeight="1" x14ac:dyDescent="0.25">
      <c r="A15" s="94" t="s">
        <v>86</v>
      </c>
      <c r="B15" s="39">
        <v>2.9154153010149161E-2</v>
      </c>
      <c r="C15" s="52">
        <v>4.3175974075439223E-2</v>
      </c>
      <c r="D15" s="52">
        <v>2.379657589949986E-2</v>
      </c>
      <c r="E15" s="65">
        <v>5.8225692787336157E-2</v>
      </c>
    </row>
    <row r="16" spans="1:5" ht="20" customHeight="1" x14ac:dyDescent="0.25">
      <c r="A16" s="94"/>
      <c r="B16" s="40">
        <v>59</v>
      </c>
      <c r="C16" s="53">
        <v>87</v>
      </c>
      <c r="D16" s="53">
        <v>48</v>
      </c>
      <c r="E16" s="66">
        <v>117</v>
      </c>
    </row>
    <row r="17" spans="1:5" ht="20" customHeight="1" x14ac:dyDescent="0.25">
      <c r="A17" s="93" t="s">
        <v>101</v>
      </c>
      <c r="B17" s="41">
        <v>0.8152015215620676</v>
      </c>
      <c r="C17" s="54">
        <v>0.78994148618016025</v>
      </c>
      <c r="D17" s="54">
        <v>0.87428898215495077</v>
      </c>
      <c r="E17" s="67">
        <v>0.79239361668051511</v>
      </c>
    </row>
    <row r="18" spans="1:5" ht="20" customHeight="1" x14ac:dyDescent="0.25">
      <c r="A18" s="93"/>
      <c r="B18" s="38">
        <v>1639</v>
      </c>
      <c r="C18" s="51">
        <v>1589</v>
      </c>
      <c r="D18" s="51">
        <v>1758</v>
      </c>
      <c r="E18" s="64">
        <v>1594</v>
      </c>
    </row>
    <row r="19" spans="1:5" ht="20" customHeight="1" x14ac:dyDescent="0.25">
      <c r="A19" s="94" t="s">
        <v>102</v>
      </c>
      <c r="B19" s="39">
        <v>6.7553534897665676E-2</v>
      </c>
      <c r="C19" s="52">
        <v>3.537343391671418E-2</v>
      </c>
      <c r="D19" s="52">
        <v>2.2768239309134762E-2</v>
      </c>
      <c r="E19" s="65">
        <v>2.4515202915780403E-2</v>
      </c>
    </row>
    <row r="20" spans="1:5" ht="20" customHeight="1" x14ac:dyDescent="0.25">
      <c r="A20" s="95"/>
      <c r="B20" s="42">
        <v>136</v>
      </c>
      <c r="C20" s="57">
        <v>71</v>
      </c>
      <c r="D20" s="57">
        <v>46</v>
      </c>
      <c r="E20" s="68">
        <v>49</v>
      </c>
    </row>
    <row r="22" spans="1:5" x14ac:dyDescent="0.25">
      <c r="A22" s="26" t="s">
        <v>293</v>
      </c>
    </row>
  </sheetData>
  <mergeCells count="9">
    <mergeCell ref="A13:A14"/>
    <mergeCell ref="A15:A16"/>
    <mergeCell ref="A17:A18"/>
    <mergeCell ref="A19:A20"/>
    <mergeCell ref="A1:E1"/>
    <mergeCell ref="A5:A6"/>
    <mergeCell ref="A7:A8"/>
    <mergeCell ref="A9:A10"/>
    <mergeCell ref="A11:A12"/>
  </mergeCells>
  <hyperlinks>
    <hyperlink ref="A22" location="'Index'!B28" display="Return to index" xr:uid="{667D2866-CED2-48EE-9AB5-2A142F906671}"/>
  </hyperlinks>
  <pageMargins left="0.7" right="0.7" top="0.75" bottom="0.75" header="0.3" footer="0.3"/>
  <headerFooter alignWithMargins="0"/>
  <drawing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103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96</v>
      </c>
      <c r="B6" s="43">
        <v>0.45929214526425693</v>
      </c>
      <c r="C6" s="37">
        <v>0.42318362981692365</v>
      </c>
      <c r="D6" s="37">
        <v>0.31107175462829056</v>
      </c>
      <c r="E6" s="37">
        <v>0.41709688042266174</v>
      </c>
      <c r="F6" s="37">
        <v>0.55440076107638714</v>
      </c>
      <c r="G6" s="37">
        <v>0.43245157064118694</v>
      </c>
      <c r="H6" s="50">
        <v>0.49781317058853886</v>
      </c>
      <c r="I6" s="37">
        <v>0.41574810816866242</v>
      </c>
      <c r="J6" s="37">
        <v>0.40728055895727011</v>
      </c>
      <c r="K6" s="37">
        <v>0.5061993473754256</v>
      </c>
      <c r="L6" s="37">
        <v>0.43170408828128898</v>
      </c>
      <c r="M6" s="50">
        <v>0.48975871509281321</v>
      </c>
      <c r="N6" s="37">
        <v>0.44895354814556804</v>
      </c>
      <c r="O6" s="37">
        <v>0.39381857474988741</v>
      </c>
      <c r="P6" s="50">
        <v>0.43404821773282209</v>
      </c>
      <c r="Q6" s="37">
        <v>0.54055225225072934</v>
      </c>
      <c r="R6" s="50">
        <v>0.39764494492335151</v>
      </c>
      <c r="S6" s="37">
        <v>0.51573867529511852</v>
      </c>
      <c r="T6" s="50">
        <v>0.40106123259764997</v>
      </c>
      <c r="U6" s="37">
        <v>0.44688406962919403</v>
      </c>
      <c r="V6" s="37">
        <v>0.50430215199146045</v>
      </c>
      <c r="W6" s="37">
        <v>0.49217710879937471</v>
      </c>
      <c r="X6" s="50">
        <v>0.45910297018081059</v>
      </c>
      <c r="Y6" s="37">
        <v>0.43035584485315037</v>
      </c>
      <c r="Z6" s="37">
        <v>0.44192516505767254</v>
      </c>
      <c r="AA6" s="37">
        <v>0.47952834200783712</v>
      </c>
      <c r="AB6" s="37">
        <v>0.49234059775858918</v>
      </c>
      <c r="AC6" s="37">
        <v>0.44666445292748824</v>
      </c>
      <c r="AD6" s="43">
        <v>0</v>
      </c>
    </row>
    <row r="7" spans="1:30" ht="20" customHeight="1" x14ac:dyDescent="0.25">
      <c r="A7" s="79"/>
      <c r="B7" s="44">
        <v>924</v>
      </c>
      <c r="C7" s="38">
        <v>123</v>
      </c>
      <c r="D7" s="38">
        <v>94</v>
      </c>
      <c r="E7" s="38">
        <v>72</v>
      </c>
      <c r="F7" s="38">
        <v>218</v>
      </c>
      <c r="G7" s="38">
        <v>90</v>
      </c>
      <c r="H7" s="51">
        <v>169</v>
      </c>
      <c r="I7" s="38">
        <v>201</v>
      </c>
      <c r="J7" s="38">
        <v>71</v>
      </c>
      <c r="K7" s="38">
        <v>104</v>
      </c>
      <c r="L7" s="38">
        <v>42</v>
      </c>
      <c r="M7" s="51">
        <v>286</v>
      </c>
      <c r="N7" s="38">
        <v>185</v>
      </c>
      <c r="O7" s="38">
        <v>57</v>
      </c>
      <c r="P7" s="51">
        <v>300</v>
      </c>
      <c r="Q7" s="38">
        <v>381</v>
      </c>
      <c r="R7" s="51">
        <v>385</v>
      </c>
      <c r="S7" s="38">
        <v>532</v>
      </c>
      <c r="T7" s="51">
        <v>221</v>
      </c>
      <c r="U7" s="38">
        <v>217</v>
      </c>
      <c r="V7" s="38">
        <v>251</v>
      </c>
      <c r="W7" s="38">
        <v>235</v>
      </c>
      <c r="X7" s="51">
        <v>221</v>
      </c>
      <c r="Y7" s="38">
        <v>143</v>
      </c>
      <c r="Z7" s="38">
        <v>119</v>
      </c>
      <c r="AA7" s="38">
        <v>316</v>
      </c>
      <c r="AB7" s="38">
        <v>48</v>
      </c>
      <c r="AC7" s="38">
        <v>77</v>
      </c>
      <c r="AD7" s="44">
        <v>0</v>
      </c>
    </row>
    <row r="8" spans="1:30" ht="20" customHeight="1" x14ac:dyDescent="0.25">
      <c r="A8" s="78" t="s">
        <v>97</v>
      </c>
      <c r="B8" s="45">
        <v>0.35590937629781122</v>
      </c>
      <c r="C8" s="39">
        <v>0.40629580286662448</v>
      </c>
      <c r="D8" s="39">
        <v>0.43711867075678157</v>
      </c>
      <c r="E8" s="39">
        <v>0.42732690051487032</v>
      </c>
      <c r="F8" s="39">
        <v>0.31933379396500094</v>
      </c>
      <c r="G8" s="39">
        <v>0.37314336021140876</v>
      </c>
      <c r="H8" s="52">
        <v>0.36499111553768215</v>
      </c>
      <c r="I8" s="39">
        <v>0.40082722641537438</v>
      </c>
      <c r="J8" s="39">
        <v>0.44431002060473906</v>
      </c>
      <c r="K8" s="39">
        <v>0.35516818720483123</v>
      </c>
      <c r="L8" s="39">
        <v>0.36792462413767085</v>
      </c>
      <c r="M8" s="52">
        <v>0.38290442823766285</v>
      </c>
      <c r="N8" s="39">
        <v>0.37476689418918269</v>
      </c>
      <c r="O8" s="39">
        <v>0.41709185398983811</v>
      </c>
      <c r="P8" s="52">
        <v>0.42070597114422392</v>
      </c>
      <c r="Q8" s="39">
        <v>0.34406332806129747</v>
      </c>
      <c r="R8" s="52">
        <v>0.38769054990581703</v>
      </c>
      <c r="S8" s="39">
        <v>0.32784337558657478</v>
      </c>
      <c r="T8" s="52">
        <v>0.30636485570129257</v>
      </c>
      <c r="U8" s="39">
        <v>0.36558901339095518</v>
      </c>
      <c r="V8" s="39">
        <v>0.34038326341771991</v>
      </c>
      <c r="W8" s="39">
        <v>0.41961490113378813</v>
      </c>
      <c r="X8" s="52">
        <v>0.33146529660010965</v>
      </c>
      <c r="Y8" s="39">
        <v>0.36768551988545872</v>
      </c>
      <c r="Z8" s="39">
        <v>0.36272724951508795</v>
      </c>
      <c r="AA8" s="39">
        <v>0.36849548311975883</v>
      </c>
      <c r="AB8" s="39">
        <v>0.29888517218270538</v>
      </c>
      <c r="AC8" s="39">
        <v>0.37492554501292152</v>
      </c>
      <c r="AD8" s="45">
        <v>0</v>
      </c>
    </row>
    <row r="9" spans="1:30" ht="20" customHeight="1" x14ac:dyDescent="0.25">
      <c r="A9" s="78"/>
      <c r="B9" s="46">
        <v>716</v>
      </c>
      <c r="C9" s="40">
        <v>118</v>
      </c>
      <c r="D9" s="40">
        <v>131</v>
      </c>
      <c r="E9" s="40">
        <v>74</v>
      </c>
      <c r="F9" s="40">
        <v>126</v>
      </c>
      <c r="G9" s="40">
        <v>78</v>
      </c>
      <c r="H9" s="53">
        <v>124</v>
      </c>
      <c r="I9" s="40">
        <v>194</v>
      </c>
      <c r="J9" s="40">
        <v>78</v>
      </c>
      <c r="K9" s="40">
        <v>73</v>
      </c>
      <c r="L9" s="40">
        <v>35</v>
      </c>
      <c r="M9" s="53">
        <v>224</v>
      </c>
      <c r="N9" s="40">
        <v>155</v>
      </c>
      <c r="O9" s="40">
        <v>60</v>
      </c>
      <c r="P9" s="53">
        <v>290</v>
      </c>
      <c r="Q9" s="40">
        <v>242</v>
      </c>
      <c r="R9" s="53">
        <v>375</v>
      </c>
      <c r="S9" s="40">
        <v>338</v>
      </c>
      <c r="T9" s="53">
        <v>169</v>
      </c>
      <c r="U9" s="40">
        <v>177</v>
      </c>
      <c r="V9" s="40">
        <v>170</v>
      </c>
      <c r="W9" s="40">
        <v>200</v>
      </c>
      <c r="X9" s="53">
        <v>160</v>
      </c>
      <c r="Y9" s="40">
        <v>122</v>
      </c>
      <c r="Z9" s="40">
        <v>97</v>
      </c>
      <c r="AA9" s="40">
        <v>243</v>
      </c>
      <c r="AB9" s="40">
        <v>29</v>
      </c>
      <c r="AC9" s="40">
        <v>64</v>
      </c>
      <c r="AD9" s="46">
        <v>0</v>
      </c>
    </row>
    <row r="10" spans="1:30" ht="20" customHeight="1" x14ac:dyDescent="0.25">
      <c r="A10" s="79" t="s">
        <v>98</v>
      </c>
      <c r="B10" s="47">
        <v>8.8090790530117868E-2</v>
      </c>
      <c r="C10" s="41">
        <v>8.3876239504782971E-2</v>
      </c>
      <c r="D10" s="41">
        <v>0.14081400707637887</v>
      </c>
      <c r="E10" s="41">
        <v>9.4545938989567466E-2</v>
      </c>
      <c r="F10" s="41">
        <v>5.6468043051197576E-2</v>
      </c>
      <c r="G10" s="41">
        <v>0.11218579791491826</v>
      </c>
      <c r="H10" s="54">
        <v>7.0901907100173606E-2</v>
      </c>
      <c r="I10" s="41">
        <v>9.3371138896332931E-2</v>
      </c>
      <c r="J10" s="41">
        <v>7.8694168801167488E-2</v>
      </c>
      <c r="K10" s="41">
        <v>4.9034517530286995E-2</v>
      </c>
      <c r="L10" s="41">
        <v>9.7388928264597385E-2</v>
      </c>
      <c r="M10" s="54">
        <v>6.4727438192805048E-2</v>
      </c>
      <c r="N10" s="41">
        <v>7.7031001161702181E-2</v>
      </c>
      <c r="O10" s="41">
        <v>0.10692687142031435</v>
      </c>
      <c r="P10" s="54">
        <v>7.6877354060171404E-2</v>
      </c>
      <c r="Q10" s="41">
        <v>5.1354291445429155E-2</v>
      </c>
      <c r="R10" s="54">
        <v>0.11021198767834922</v>
      </c>
      <c r="S10" s="41">
        <v>6.8458407766894463E-2</v>
      </c>
      <c r="T10" s="54">
        <v>0.12970745069609213</v>
      </c>
      <c r="U10" s="41">
        <v>0.10579335306230636</v>
      </c>
      <c r="V10" s="41">
        <v>7.9492591680075511E-2</v>
      </c>
      <c r="W10" s="41">
        <v>3.0953522418963951E-2</v>
      </c>
      <c r="X10" s="54">
        <v>8.2884708504468885E-2</v>
      </c>
      <c r="Y10" s="41">
        <v>9.3322111168762115E-2</v>
      </c>
      <c r="Z10" s="41">
        <v>0.10715034139770258</v>
      </c>
      <c r="AA10" s="41">
        <v>7.9176565634934276E-2</v>
      </c>
      <c r="AB10" s="41">
        <v>7.2861952710741668E-2</v>
      </c>
      <c r="AC10" s="41">
        <v>0.10558977285142875</v>
      </c>
      <c r="AD10" s="47">
        <v>0</v>
      </c>
    </row>
    <row r="11" spans="1:30" ht="20" customHeight="1" x14ac:dyDescent="0.25">
      <c r="A11" s="79"/>
      <c r="B11" s="44">
        <v>177</v>
      </c>
      <c r="C11" s="38">
        <v>24</v>
      </c>
      <c r="D11" s="38">
        <v>42</v>
      </c>
      <c r="E11" s="38">
        <v>16</v>
      </c>
      <c r="F11" s="38">
        <v>22</v>
      </c>
      <c r="G11" s="38">
        <v>23</v>
      </c>
      <c r="H11" s="51">
        <v>24</v>
      </c>
      <c r="I11" s="38">
        <v>45</v>
      </c>
      <c r="J11" s="38">
        <v>14</v>
      </c>
      <c r="K11" s="38">
        <v>10</v>
      </c>
      <c r="L11" s="38">
        <v>9</v>
      </c>
      <c r="M11" s="51">
        <v>38</v>
      </c>
      <c r="N11" s="38">
        <v>32</v>
      </c>
      <c r="O11" s="38">
        <v>15</v>
      </c>
      <c r="P11" s="51">
        <v>53</v>
      </c>
      <c r="Q11" s="38">
        <v>36</v>
      </c>
      <c r="R11" s="51">
        <v>107</v>
      </c>
      <c r="S11" s="38">
        <v>71</v>
      </c>
      <c r="T11" s="51">
        <v>72</v>
      </c>
      <c r="U11" s="38">
        <v>51</v>
      </c>
      <c r="V11" s="38">
        <v>40</v>
      </c>
      <c r="W11" s="38">
        <v>15</v>
      </c>
      <c r="X11" s="51">
        <v>40</v>
      </c>
      <c r="Y11" s="38">
        <v>31</v>
      </c>
      <c r="Z11" s="38">
        <v>29</v>
      </c>
      <c r="AA11" s="38">
        <v>52</v>
      </c>
      <c r="AB11" s="38">
        <v>7</v>
      </c>
      <c r="AC11" s="38">
        <v>18</v>
      </c>
      <c r="AD11" s="44">
        <v>0</v>
      </c>
    </row>
    <row r="12" spans="1:30" ht="20" customHeight="1" x14ac:dyDescent="0.25">
      <c r="A12" s="78" t="s">
        <v>99</v>
      </c>
      <c r="B12" s="45">
        <v>4.0383990061251929E-2</v>
      </c>
      <c r="C12" s="39">
        <v>4.7097721687137224E-2</v>
      </c>
      <c r="D12" s="39">
        <v>7.4208044025346018E-2</v>
      </c>
      <c r="E12" s="39">
        <v>2.0959575187415088E-2</v>
      </c>
      <c r="F12" s="39">
        <v>3.3295667710291729E-2</v>
      </c>
      <c r="G12" s="39">
        <v>3.9983601885966197E-2</v>
      </c>
      <c r="H12" s="52">
        <v>4.0207153054142124E-2</v>
      </c>
      <c r="I12" s="39">
        <v>5.1243466688758614E-2</v>
      </c>
      <c r="J12" s="39">
        <v>1.9662899492968653E-2</v>
      </c>
      <c r="K12" s="39">
        <v>2.7991570032221996E-2</v>
      </c>
      <c r="L12" s="39">
        <v>6.4430016226910025E-2</v>
      </c>
      <c r="M12" s="52">
        <v>2.1605357765500866E-2</v>
      </c>
      <c r="N12" s="39">
        <v>6.4472049934906725E-2</v>
      </c>
      <c r="O12" s="39">
        <v>2.9972235144223199E-2</v>
      </c>
      <c r="P12" s="52">
        <v>3.9942031963807675E-2</v>
      </c>
      <c r="Q12" s="39">
        <v>2.5950302036785187E-2</v>
      </c>
      <c r="R12" s="52">
        <v>5.0455891392459415E-2</v>
      </c>
      <c r="S12" s="39">
        <v>3.1448755725227068E-2</v>
      </c>
      <c r="T12" s="52">
        <v>6.280799282272595E-2</v>
      </c>
      <c r="U12" s="39">
        <v>3.5369770667942585E-2</v>
      </c>
      <c r="V12" s="39">
        <v>2.7993118384437073E-2</v>
      </c>
      <c r="W12" s="39">
        <v>3.2505655538006079E-2</v>
      </c>
      <c r="X12" s="52">
        <v>4.0413648175612139E-2</v>
      </c>
      <c r="Y12" s="39">
        <v>4.9686788655345489E-2</v>
      </c>
      <c r="Z12" s="39">
        <v>3.1966417782779602E-2</v>
      </c>
      <c r="AA12" s="39">
        <v>3.5519928003346364E-2</v>
      </c>
      <c r="AB12" s="39">
        <v>7.8830208565730905E-2</v>
      </c>
      <c r="AC12" s="39">
        <v>3.2363369393030382E-2</v>
      </c>
      <c r="AD12" s="45">
        <v>0</v>
      </c>
    </row>
    <row r="13" spans="1:30" ht="20" customHeight="1" x14ac:dyDescent="0.25">
      <c r="A13" s="78"/>
      <c r="B13" s="46">
        <v>81</v>
      </c>
      <c r="C13" s="40">
        <v>14</v>
      </c>
      <c r="D13" s="40">
        <v>22</v>
      </c>
      <c r="E13" s="40">
        <v>4</v>
      </c>
      <c r="F13" s="40">
        <v>13</v>
      </c>
      <c r="G13" s="40">
        <v>8</v>
      </c>
      <c r="H13" s="53">
        <v>14</v>
      </c>
      <c r="I13" s="40">
        <v>25</v>
      </c>
      <c r="J13" s="40">
        <v>3</v>
      </c>
      <c r="K13" s="40">
        <v>6</v>
      </c>
      <c r="L13" s="40">
        <v>6</v>
      </c>
      <c r="M13" s="53">
        <v>13</v>
      </c>
      <c r="N13" s="40">
        <v>27</v>
      </c>
      <c r="O13" s="40">
        <v>4</v>
      </c>
      <c r="P13" s="53">
        <v>28</v>
      </c>
      <c r="Q13" s="40">
        <v>18</v>
      </c>
      <c r="R13" s="53">
        <v>49</v>
      </c>
      <c r="S13" s="40">
        <v>32</v>
      </c>
      <c r="T13" s="53">
        <v>35</v>
      </c>
      <c r="U13" s="40">
        <v>17</v>
      </c>
      <c r="V13" s="40">
        <v>14</v>
      </c>
      <c r="W13" s="40">
        <v>15</v>
      </c>
      <c r="X13" s="53">
        <v>19</v>
      </c>
      <c r="Y13" s="40">
        <v>17</v>
      </c>
      <c r="Z13" s="40">
        <v>9</v>
      </c>
      <c r="AA13" s="40">
        <v>23</v>
      </c>
      <c r="AB13" s="40">
        <v>8</v>
      </c>
      <c r="AC13" s="40">
        <v>6</v>
      </c>
      <c r="AD13" s="46">
        <v>0</v>
      </c>
    </row>
    <row r="14" spans="1:30" ht="20" customHeight="1" x14ac:dyDescent="0.25">
      <c r="A14" s="79" t="s">
        <v>100</v>
      </c>
      <c r="B14" s="47">
        <v>2.7169544836413751E-2</v>
      </c>
      <c r="C14" s="41">
        <v>2.8850313299599611E-2</v>
      </c>
      <c r="D14" s="41">
        <v>2.9161083016302759E-2</v>
      </c>
      <c r="E14" s="41">
        <v>7.9421176597110881E-3</v>
      </c>
      <c r="F14" s="41">
        <v>3.1388436401783362E-2</v>
      </c>
      <c r="G14" s="41">
        <v>2.6029691378215657E-2</v>
      </c>
      <c r="H14" s="54">
        <v>1.9306525028808096E-2</v>
      </c>
      <c r="I14" s="41">
        <v>3.1298353340609993E-2</v>
      </c>
      <c r="J14" s="41">
        <v>1.8969133893763354E-2</v>
      </c>
      <c r="K14" s="41">
        <v>4.3412709435432781E-2</v>
      </c>
      <c r="L14" s="41">
        <v>2.922360848912978E-2</v>
      </c>
      <c r="M14" s="54">
        <v>3.2141042841891607E-2</v>
      </c>
      <c r="N14" s="41">
        <v>2.6944422199379689E-2</v>
      </c>
      <c r="O14" s="41">
        <v>6.3323870434451902E-3</v>
      </c>
      <c r="P14" s="54">
        <v>1.6830218734460084E-2</v>
      </c>
      <c r="Q14" s="41">
        <v>2.9073011953804972E-2</v>
      </c>
      <c r="R14" s="54">
        <v>2.7085893718244328E-2</v>
      </c>
      <c r="S14" s="41">
        <v>2.7592464149344232E-2</v>
      </c>
      <c r="T14" s="54">
        <v>4.8741987392853153E-2</v>
      </c>
      <c r="U14" s="41">
        <v>2.4688245291145279E-2</v>
      </c>
      <c r="V14" s="41">
        <v>1.8498213589189232E-2</v>
      </c>
      <c r="W14" s="41">
        <v>1.3810658051616036E-2</v>
      </c>
      <c r="X14" s="54">
        <v>5.1223232465029904E-2</v>
      </c>
      <c r="Y14" s="41">
        <v>2.519101093364276E-2</v>
      </c>
      <c r="Z14" s="41">
        <v>3.324608326141576E-2</v>
      </c>
      <c r="AA14" s="41">
        <v>1.1531545272539509E-2</v>
      </c>
      <c r="AB14" s="41">
        <v>4.2282482700109758E-2</v>
      </c>
      <c r="AC14" s="41">
        <v>5.5108968406878357E-3</v>
      </c>
      <c r="AD14" s="47">
        <v>0</v>
      </c>
    </row>
    <row r="15" spans="1:30" ht="20" customHeight="1" x14ac:dyDescent="0.25">
      <c r="A15" s="79"/>
      <c r="B15" s="44">
        <v>55</v>
      </c>
      <c r="C15" s="38">
        <v>8</v>
      </c>
      <c r="D15" s="38">
        <v>9</v>
      </c>
      <c r="E15" s="38">
        <v>1</v>
      </c>
      <c r="F15" s="38">
        <v>12</v>
      </c>
      <c r="G15" s="38">
        <v>5</v>
      </c>
      <c r="H15" s="51">
        <v>7</v>
      </c>
      <c r="I15" s="38">
        <v>15</v>
      </c>
      <c r="J15" s="38">
        <v>3</v>
      </c>
      <c r="K15" s="38">
        <v>9</v>
      </c>
      <c r="L15" s="38">
        <v>3</v>
      </c>
      <c r="M15" s="51">
        <v>19</v>
      </c>
      <c r="N15" s="38">
        <v>11</v>
      </c>
      <c r="O15" s="38">
        <v>1</v>
      </c>
      <c r="P15" s="51">
        <v>12</v>
      </c>
      <c r="Q15" s="38">
        <v>20</v>
      </c>
      <c r="R15" s="51">
        <v>26</v>
      </c>
      <c r="S15" s="38">
        <v>28</v>
      </c>
      <c r="T15" s="51">
        <v>27</v>
      </c>
      <c r="U15" s="38">
        <v>12</v>
      </c>
      <c r="V15" s="38">
        <v>9</v>
      </c>
      <c r="W15" s="38">
        <v>7</v>
      </c>
      <c r="X15" s="51">
        <v>25</v>
      </c>
      <c r="Y15" s="38">
        <v>8</v>
      </c>
      <c r="Z15" s="38">
        <v>9</v>
      </c>
      <c r="AA15" s="38">
        <v>8</v>
      </c>
      <c r="AB15" s="38">
        <v>4</v>
      </c>
      <c r="AC15" s="38">
        <v>1</v>
      </c>
      <c r="AD15" s="44">
        <v>0</v>
      </c>
    </row>
    <row r="16" spans="1:30" ht="20" customHeight="1" x14ac:dyDescent="0.25">
      <c r="A16" s="78" t="s">
        <v>86</v>
      </c>
      <c r="B16" s="45">
        <v>2.9154153010149161E-2</v>
      </c>
      <c r="C16" s="39">
        <v>1.0696292824931999E-2</v>
      </c>
      <c r="D16" s="39">
        <v>7.6264404968994157E-3</v>
      </c>
      <c r="E16" s="39">
        <v>3.2128587225773851E-2</v>
      </c>
      <c r="F16" s="39">
        <v>5.1132977953378287E-3</v>
      </c>
      <c r="G16" s="39">
        <v>1.6205977968304627E-2</v>
      </c>
      <c r="H16" s="52">
        <v>6.7801286906551675E-3</v>
      </c>
      <c r="I16" s="39">
        <v>7.5117064902619594E-3</v>
      </c>
      <c r="J16" s="39">
        <v>3.1083218250091339E-2</v>
      </c>
      <c r="K16" s="39">
        <v>1.8193668421800559E-2</v>
      </c>
      <c r="L16" s="39">
        <v>9.3287346004025436E-3</v>
      </c>
      <c r="M16" s="52">
        <v>8.8630178693274251E-3</v>
      </c>
      <c r="N16" s="39">
        <v>7.8320843692603059E-3</v>
      </c>
      <c r="O16" s="39">
        <v>4.585807765229194E-2</v>
      </c>
      <c r="P16" s="52">
        <v>1.1596206364515884E-2</v>
      </c>
      <c r="Q16" s="39">
        <v>9.0068142519551912E-3</v>
      </c>
      <c r="R16" s="52">
        <v>2.6910732381779066E-2</v>
      </c>
      <c r="S16" s="39">
        <v>2.8918321476841254E-2</v>
      </c>
      <c r="T16" s="52">
        <v>5.1316480789386471E-2</v>
      </c>
      <c r="U16" s="39">
        <v>2.1675547958455211E-2</v>
      </c>
      <c r="V16" s="39">
        <v>2.9330660937117829E-2</v>
      </c>
      <c r="W16" s="39">
        <v>1.0938154058251597E-2</v>
      </c>
      <c r="X16" s="52">
        <v>3.4910144073968766E-2</v>
      </c>
      <c r="Y16" s="39">
        <v>3.3758724503639218E-2</v>
      </c>
      <c r="Z16" s="39">
        <v>2.2984742985341325E-2</v>
      </c>
      <c r="AA16" s="39">
        <v>2.5748135961584359E-2</v>
      </c>
      <c r="AB16" s="39">
        <v>1.4799586082122486E-2</v>
      </c>
      <c r="AC16" s="39">
        <v>3.4945962974443086E-2</v>
      </c>
      <c r="AD16" s="45">
        <v>0</v>
      </c>
    </row>
    <row r="17" spans="1:30" ht="20" customHeight="1" x14ac:dyDescent="0.25">
      <c r="A17" s="78"/>
      <c r="B17" s="46">
        <v>59</v>
      </c>
      <c r="C17" s="40">
        <v>3</v>
      </c>
      <c r="D17" s="40">
        <v>2</v>
      </c>
      <c r="E17" s="40">
        <v>6</v>
      </c>
      <c r="F17" s="40">
        <v>2</v>
      </c>
      <c r="G17" s="40">
        <v>3</v>
      </c>
      <c r="H17" s="53">
        <v>2</v>
      </c>
      <c r="I17" s="40">
        <v>4</v>
      </c>
      <c r="J17" s="40">
        <v>5</v>
      </c>
      <c r="K17" s="40">
        <v>4</v>
      </c>
      <c r="L17" s="40">
        <v>1</v>
      </c>
      <c r="M17" s="53">
        <v>5</v>
      </c>
      <c r="N17" s="40">
        <v>3</v>
      </c>
      <c r="O17" s="40">
        <v>7</v>
      </c>
      <c r="P17" s="53">
        <v>8</v>
      </c>
      <c r="Q17" s="40">
        <v>6</v>
      </c>
      <c r="R17" s="53">
        <v>26</v>
      </c>
      <c r="S17" s="40">
        <v>30</v>
      </c>
      <c r="T17" s="53">
        <v>28</v>
      </c>
      <c r="U17" s="40">
        <v>11</v>
      </c>
      <c r="V17" s="40">
        <v>15</v>
      </c>
      <c r="W17" s="40">
        <v>5</v>
      </c>
      <c r="X17" s="53">
        <v>17</v>
      </c>
      <c r="Y17" s="40">
        <v>11</v>
      </c>
      <c r="Z17" s="40">
        <v>6</v>
      </c>
      <c r="AA17" s="40">
        <v>17</v>
      </c>
      <c r="AB17" s="40">
        <v>1</v>
      </c>
      <c r="AC17" s="40">
        <v>6</v>
      </c>
      <c r="AD17" s="46">
        <v>0</v>
      </c>
    </row>
    <row r="18" spans="1:30" ht="20" customHeight="1" x14ac:dyDescent="0.25">
      <c r="A18" s="79" t="s">
        <v>101</v>
      </c>
      <c r="B18" s="47">
        <v>0.8152015215620676</v>
      </c>
      <c r="C18" s="41">
        <v>0.82947943268354796</v>
      </c>
      <c r="D18" s="41">
        <v>0.7481904253850733</v>
      </c>
      <c r="E18" s="41">
        <v>0.84442378093753268</v>
      </c>
      <c r="F18" s="41">
        <v>0.87373455504138886</v>
      </c>
      <c r="G18" s="41">
        <v>0.80559493085259559</v>
      </c>
      <c r="H18" s="54">
        <v>0.86280428612622062</v>
      </c>
      <c r="I18" s="41">
        <v>0.81657533458403619</v>
      </c>
      <c r="J18" s="41">
        <v>0.85159057956200901</v>
      </c>
      <c r="K18" s="41">
        <v>0.86136753458025728</v>
      </c>
      <c r="L18" s="41">
        <v>0.79962871241895994</v>
      </c>
      <c r="M18" s="54">
        <v>0.87266314333047579</v>
      </c>
      <c r="N18" s="41">
        <v>0.82372044233475139</v>
      </c>
      <c r="O18" s="41">
        <v>0.81091042873972541</v>
      </c>
      <c r="P18" s="54">
        <v>0.85475418887704435</v>
      </c>
      <c r="Q18" s="41">
        <v>0.88461558031202525</v>
      </c>
      <c r="R18" s="54">
        <v>0.78533549482916631</v>
      </c>
      <c r="S18" s="41">
        <v>0.84358205088169269</v>
      </c>
      <c r="T18" s="54">
        <v>0.70742608829894238</v>
      </c>
      <c r="U18" s="41">
        <v>0.81247308302015031</v>
      </c>
      <c r="V18" s="41">
        <v>0.84468541540918041</v>
      </c>
      <c r="W18" s="41">
        <v>0.91179200993316289</v>
      </c>
      <c r="X18" s="54">
        <v>0.7905682667809204</v>
      </c>
      <c r="Y18" s="41">
        <v>0.79804136473860998</v>
      </c>
      <c r="Z18" s="41">
        <v>0.80465241457276049</v>
      </c>
      <c r="AA18" s="41">
        <v>0.84802382512759533</v>
      </c>
      <c r="AB18" s="41">
        <v>0.79122576994129479</v>
      </c>
      <c r="AC18" s="41">
        <v>0.82158999794040999</v>
      </c>
      <c r="AD18" s="47">
        <v>0</v>
      </c>
    </row>
    <row r="19" spans="1:30" ht="20" customHeight="1" x14ac:dyDescent="0.25">
      <c r="A19" s="79"/>
      <c r="B19" s="44">
        <v>1639</v>
      </c>
      <c r="C19" s="38">
        <v>240</v>
      </c>
      <c r="D19" s="38">
        <v>225</v>
      </c>
      <c r="E19" s="38">
        <v>146</v>
      </c>
      <c r="F19" s="38">
        <v>344</v>
      </c>
      <c r="G19" s="38">
        <v>168</v>
      </c>
      <c r="H19" s="51">
        <v>293</v>
      </c>
      <c r="I19" s="38">
        <v>395</v>
      </c>
      <c r="J19" s="38">
        <v>149</v>
      </c>
      <c r="K19" s="38">
        <v>177</v>
      </c>
      <c r="L19" s="38">
        <v>77</v>
      </c>
      <c r="M19" s="51">
        <v>510</v>
      </c>
      <c r="N19" s="38">
        <v>340</v>
      </c>
      <c r="O19" s="38">
        <v>117</v>
      </c>
      <c r="P19" s="51">
        <v>590</v>
      </c>
      <c r="Q19" s="38">
        <v>623</v>
      </c>
      <c r="R19" s="51">
        <v>759</v>
      </c>
      <c r="S19" s="38">
        <v>870</v>
      </c>
      <c r="T19" s="51">
        <v>390</v>
      </c>
      <c r="U19" s="38">
        <v>394</v>
      </c>
      <c r="V19" s="38">
        <v>421</v>
      </c>
      <c r="W19" s="38">
        <v>435</v>
      </c>
      <c r="X19" s="51">
        <v>381</v>
      </c>
      <c r="Y19" s="38">
        <v>266</v>
      </c>
      <c r="Z19" s="38">
        <v>216</v>
      </c>
      <c r="AA19" s="38">
        <v>559</v>
      </c>
      <c r="AB19" s="38">
        <v>77</v>
      </c>
      <c r="AC19" s="38">
        <v>141</v>
      </c>
      <c r="AD19" s="44">
        <v>0</v>
      </c>
    </row>
    <row r="20" spans="1:30" ht="20" customHeight="1" x14ac:dyDescent="0.25">
      <c r="A20" s="78" t="s">
        <v>102</v>
      </c>
      <c r="B20" s="45">
        <v>6.7553534897665676E-2</v>
      </c>
      <c r="C20" s="39">
        <v>7.5948034986736843E-2</v>
      </c>
      <c r="D20" s="39">
        <v>0.10336912704164879</v>
      </c>
      <c r="E20" s="39">
        <v>2.8901692847126178E-2</v>
      </c>
      <c r="F20" s="39">
        <v>6.4684104112075091E-2</v>
      </c>
      <c r="G20" s="39">
        <v>6.6013293264181858E-2</v>
      </c>
      <c r="H20" s="52">
        <v>5.9513678082950223E-2</v>
      </c>
      <c r="I20" s="39">
        <v>8.2541820029368579E-2</v>
      </c>
      <c r="J20" s="39">
        <v>3.8632033386732004E-2</v>
      </c>
      <c r="K20" s="39">
        <v>7.1404279467654763E-2</v>
      </c>
      <c r="L20" s="39">
        <v>9.3653624716039802E-2</v>
      </c>
      <c r="M20" s="52">
        <v>5.3746400607392469E-2</v>
      </c>
      <c r="N20" s="39">
        <v>9.1416472134286414E-2</v>
      </c>
      <c r="O20" s="39">
        <v>3.6304622187668383E-2</v>
      </c>
      <c r="P20" s="52">
        <v>5.6772250698267752E-2</v>
      </c>
      <c r="Q20" s="39">
        <v>5.502331399059017E-2</v>
      </c>
      <c r="R20" s="52">
        <v>7.754178511070374E-2</v>
      </c>
      <c r="S20" s="39">
        <v>5.9041219874571282E-2</v>
      </c>
      <c r="T20" s="52">
        <v>0.1115499802155791</v>
      </c>
      <c r="U20" s="39">
        <v>6.0058015959087871E-2</v>
      </c>
      <c r="V20" s="39">
        <v>4.6491331973626294E-2</v>
      </c>
      <c r="W20" s="39">
        <v>4.6316313589622106E-2</v>
      </c>
      <c r="X20" s="52">
        <v>9.1636880640642057E-2</v>
      </c>
      <c r="Y20" s="39">
        <v>7.4877799588988242E-2</v>
      </c>
      <c r="Z20" s="39">
        <v>6.5212501044195362E-2</v>
      </c>
      <c r="AA20" s="39">
        <v>4.7051473275885866E-2</v>
      </c>
      <c r="AB20" s="39">
        <v>0.12111269126584066</v>
      </c>
      <c r="AC20" s="39">
        <v>3.7874266233718222E-2</v>
      </c>
      <c r="AD20" s="45">
        <v>0</v>
      </c>
    </row>
    <row r="21" spans="1:30" ht="20" customHeight="1" x14ac:dyDescent="0.25">
      <c r="A21" s="80"/>
      <c r="B21" s="48">
        <v>136</v>
      </c>
      <c r="C21" s="42">
        <v>22</v>
      </c>
      <c r="D21" s="42">
        <v>31</v>
      </c>
      <c r="E21" s="42">
        <v>5</v>
      </c>
      <c r="F21" s="42">
        <v>25</v>
      </c>
      <c r="G21" s="42">
        <v>14</v>
      </c>
      <c r="H21" s="57">
        <v>20</v>
      </c>
      <c r="I21" s="42">
        <v>40</v>
      </c>
      <c r="J21" s="42">
        <v>7</v>
      </c>
      <c r="K21" s="42">
        <v>15</v>
      </c>
      <c r="L21" s="42">
        <v>9</v>
      </c>
      <c r="M21" s="57">
        <v>31</v>
      </c>
      <c r="N21" s="42">
        <v>38</v>
      </c>
      <c r="O21" s="42">
        <v>5</v>
      </c>
      <c r="P21" s="57">
        <v>39</v>
      </c>
      <c r="Q21" s="42">
        <v>39</v>
      </c>
      <c r="R21" s="57">
        <v>75</v>
      </c>
      <c r="S21" s="42">
        <v>61</v>
      </c>
      <c r="T21" s="57">
        <v>61</v>
      </c>
      <c r="U21" s="42">
        <v>29</v>
      </c>
      <c r="V21" s="42">
        <v>23</v>
      </c>
      <c r="W21" s="42">
        <v>22</v>
      </c>
      <c r="X21" s="57">
        <v>44</v>
      </c>
      <c r="Y21" s="42">
        <v>25</v>
      </c>
      <c r="Z21" s="42">
        <v>18</v>
      </c>
      <c r="AA21" s="42">
        <v>31</v>
      </c>
      <c r="AB21" s="42">
        <v>12</v>
      </c>
      <c r="AC21" s="42">
        <v>6</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29" display="Return to index" xr:uid="{BDCCA0DB-C3C6-4E7A-9898-CD34C2884821}"/>
  </hyperlinks>
  <pageMargins left="0.7" right="0.7" top="0.75" bottom="0.75" header="0.3" footer="0.3"/>
  <headerFooter alignWithMargins="0"/>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104</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96</v>
      </c>
      <c r="B6" s="43">
        <v>0.4052614827076757</v>
      </c>
      <c r="C6" s="37">
        <v>0.37371919000862719</v>
      </c>
      <c r="D6" s="37">
        <v>0.27888481918777203</v>
      </c>
      <c r="E6" s="37">
        <v>0.35783880780938476</v>
      </c>
      <c r="F6" s="37">
        <v>0.53623379578345831</v>
      </c>
      <c r="G6" s="37">
        <v>0.31533629201344554</v>
      </c>
      <c r="H6" s="50">
        <v>0.46067132935162675</v>
      </c>
      <c r="I6" s="37">
        <v>0.37051299027961898</v>
      </c>
      <c r="J6" s="37">
        <v>0.36605790683677591</v>
      </c>
      <c r="K6" s="37">
        <v>0.50084915010267883</v>
      </c>
      <c r="L6" s="37">
        <v>0.32378600574420352</v>
      </c>
      <c r="M6" s="50">
        <v>0.48479563277193988</v>
      </c>
      <c r="N6" s="37">
        <v>0.42312902510478367</v>
      </c>
      <c r="O6" s="37">
        <v>0.31591034924865535</v>
      </c>
      <c r="P6" s="50">
        <v>0.38248826322010521</v>
      </c>
      <c r="Q6" s="37">
        <v>0.49982326184765358</v>
      </c>
      <c r="R6" s="50">
        <v>0.3585225525457687</v>
      </c>
      <c r="S6" s="37">
        <v>0.44916813142366124</v>
      </c>
      <c r="T6" s="50">
        <v>0.32815834238402097</v>
      </c>
      <c r="U6" s="37">
        <v>0.39628730347981028</v>
      </c>
      <c r="V6" s="37">
        <v>0.46862432488896638</v>
      </c>
      <c r="W6" s="37">
        <v>0.43728692016298787</v>
      </c>
      <c r="X6" s="50">
        <v>0.42812847707362922</v>
      </c>
      <c r="Y6" s="37">
        <v>0.36195671343048619</v>
      </c>
      <c r="Z6" s="37">
        <v>0.38374495309772022</v>
      </c>
      <c r="AA6" s="37">
        <v>0.42104849895113988</v>
      </c>
      <c r="AB6" s="37">
        <v>0.40991930826510692</v>
      </c>
      <c r="AC6" s="37">
        <v>0.39545702219724921</v>
      </c>
      <c r="AD6" s="43">
        <v>0</v>
      </c>
    </row>
    <row r="7" spans="1:30" ht="20" customHeight="1" x14ac:dyDescent="0.25">
      <c r="A7" s="79"/>
      <c r="B7" s="44">
        <v>815</v>
      </c>
      <c r="C7" s="38">
        <v>108</v>
      </c>
      <c r="D7" s="38">
        <v>84</v>
      </c>
      <c r="E7" s="38">
        <v>62</v>
      </c>
      <c r="F7" s="38">
        <v>211</v>
      </c>
      <c r="G7" s="38">
        <v>66</v>
      </c>
      <c r="H7" s="51">
        <v>157</v>
      </c>
      <c r="I7" s="38">
        <v>179</v>
      </c>
      <c r="J7" s="38">
        <v>64</v>
      </c>
      <c r="K7" s="38">
        <v>103</v>
      </c>
      <c r="L7" s="38">
        <v>31</v>
      </c>
      <c r="M7" s="51">
        <v>284</v>
      </c>
      <c r="N7" s="38">
        <v>175</v>
      </c>
      <c r="O7" s="38">
        <v>46</v>
      </c>
      <c r="P7" s="51">
        <v>264</v>
      </c>
      <c r="Q7" s="38">
        <v>352</v>
      </c>
      <c r="R7" s="51">
        <v>347</v>
      </c>
      <c r="S7" s="38">
        <v>463</v>
      </c>
      <c r="T7" s="51">
        <v>181</v>
      </c>
      <c r="U7" s="38">
        <v>192</v>
      </c>
      <c r="V7" s="38">
        <v>234</v>
      </c>
      <c r="W7" s="38">
        <v>208</v>
      </c>
      <c r="X7" s="51">
        <v>206</v>
      </c>
      <c r="Y7" s="38">
        <v>120</v>
      </c>
      <c r="Z7" s="38">
        <v>103</v>
      </c>
      <c r="AA7" s="38">
        <v>278</v>
      </c>
      <c r="AB7" s="38">
        <v>40</v>
      </c>
      <c r="AC7" s="38">
        <v>68</v>
      </c>
      <c r="AD7" s="44">
        <v>0</v>
      </c>
    </row>
    <row r="8" spans="1:30" ht="20" customHeight="1" x14ac:dyDescent="0.25">
      <c r="A8" s="78" t="s">
        <v>97</v>
      </c>
      <c r="B8" s="45">
        <v>0.38468000347248593</v>
      </c>
      <c r="C8" s="39">
        <v>0.45521377285004833</v>
      </c>
      <c r="D8" s="39">
        <v>0.44586753086378672</v>
      </c>
      <c r="E8" s="39">
        <v>0.44687263922934989</v>
      </c>
      <c r="F8" s="39">
        <v>0.3167998142626211</v>
      </c>
      <c r="G8" s="39">
        <v>0.4517538463570166</v>
      </c>
      <c r="H8" s="52">
        <v>0.37407277291582597</v>
      </c>
      <c r="I8" s="39">
        <v>0.42753375951709233</v>
      </c>
      <c r="J8" s="39">
        <v>0.41927477346625658</v>
      </c>
      <c r="K8" s="39">
        <v>0.38360165974274779</v>
      </c>
      <c r="L8" s="39">
        <v>0.43596155340427395</v>
      </c>
      <c r="M8" s="52">
        <v>0.38653025289788157</v>
      </c>
      <c r="N8" s="39">
        <v>0.37733941481821709</v>
      </c>
      <c r="O8" s="39">
        <v>0.42735314063109336</v>
      </c>
      <c r="P8" s="52">
        <v>0.43029415819953276</v>
      </c>
      <c r="Q8" s="39">
        <v>0.37106431028790143</v>
      </c>
      <c r="R8" s="52">
        <v>0.39292143996304474</v>
      </c>
      <c r="S8" s="39">
        <v>0.37816947873221141</v>
      </c>
      <c r="T8" s="52">
        <v>0.35940272369402698</v>
      </c>
      <c r="U8" s="39">
        <v>0.38874099071617585</v>
      </c>
      <c r="V8" s="39">
        <v>0.36707640386959306</v>
      </c>
      <c r="W8" s="39">
        <v>0.42820184644956266</v>
      </c>
      <c r="X8" s="52">
        <v>0.34498049820973054</v>
      </c>
      <c r="Y8" s="39">
        <v>0.42364857595433919</v>
      </c>
      <c r="Z8" s="39">
        <v>0.38576177208264328</v>
      </c>
      <c r="AA8" s="39">
        <v>0.39771579922474709</v>
      </c>
      <c r="AB8" s="39">
        <v>0.34209507472101852</v>
      </c>
      <c r="AC8" s="39">
        <v>0.3928544796491929</v>
      </c>
      <c r="AD8" s="45">
        <v>0</v>
      </c>
    </row>
    <row r="9" spans="1:30" ht="20" customHeight="1" x14ac:dyDescent="0.25">
      <c r="A9" s="78"/>
      <c r="B9" s="46">
        <v>774</v>
      </c>
      <c r="C9" s="40">
        <v>132</v>
      </c>
      <c r="D9" s="40">
        <v>134</v>
      </c>
      <c r="E9" s="40">
        <v>77</v>
      </c>
      <c r="F9" s="40">
        <v>125</v>
      </c>
      <c r="G9" s="40">
        <v>94</v>
      </c>
      <c r="H9" s="53">
        <v>127</v>
      </c>
      <c r="I9" s="40">
        <v>207</v>
      </c>
      <c r="J9" s="40">
        <v>73</v>
      </c>
      <c r="K9" s="40">
        <v>79</v>
      </c>
      <c r="L9" s="40">
        <v>42</v>
      </c>
      <c r="M9" s="53">
        <v>226</v>
      </c>
      <c r="N9" s="40">
        <v>156</v>
      </c>
      <c r="O9" s="40">
        <v>62</v>
      </c>
      <c r="P9" s="53">
        <v>297</v>
      </c>
      <c r="Q9" s="40">
        <v>261</v>
      </c>
      <c r="R9" s="53">
        <v>380</v>
      </c>
      <c r="S9" s="40">
        <v>390</v>
      </c>
      <c r="T9" s="53">
        <v>198</v>
      </c>
      <c r="U9" s="40">
        <v>188</v>
      </c>
      <c r="V9" s="40">
        <v>183</v>
      </c>
      <c r="W9" s="40">
        <v>204</v>
      </c>
      <c r="X9" s="53">
        <v>166</v>
      </c>
      <c r="Y9" s="40">
        <v>141</v>
      </c>
      <c r="Z9" s="40">
        <v>104</v>
      </c>
      <c r="AA9" s="40">
        <v>262</v>
      </c>
      <c r="AB9" s="40">
        <v>33</v>
      </c>
      <c r="AC9" s="40">
        <v>67</v>
      </c>
      <c r="AD9" s="46">
        <v>0</v>
      </c>
    </row>
    <row r="10" spans="1:30" ht="20" customHeight="1" x14ac:dyDescent="0.25">
      <c r="A10" s="79" t="s">
        <v>98</v>
      </c>
      <c r="B10" s="47">
        <v>0.13150910582768641</v>
      </c>
      <c r="C10" s="41">
        <v>0.12715681936219062</v>
      </c>
      <c r="D10" s="41">
        <v>0.1876978557570379</v>
      </c>
      <c r="E10" s="41">
        <v>0.14239713690619324</v>
      </c>
      <c r="F10" s="41">
        <v>0.1022381339069771</v>
      </c>
      <c r="G10" s="41">
        <v>0.15632445276179902</v>
      </c>
      <c r="H10" s="54">
        <v>0.1342281742280331</v>
      </c>
      <c r="I10" s="41">
        <v>0.13843940110583511</v>
      </c>
      <c r="J10" s="41">
        <v>0.15816148056829349</v>
      </c>
      <c r="K10" s="41">
        <v>6.4739603560717202E-2</v>
      </c>
      <c r="L10" s="41">
        <v>0.17294165613160942</v>
      </c>
      <c r="M10" s="54">
        <v>9.5209624233049031E-2</v>
      </c>
      <c r="N10" s="41">
        <v>0.1238901262374878</v>
      </c>
      <c r="O10" s="41">
        <v>0.1793462961007343</v>
      </c>
      <c r="P10" s="54">
        <v>0.12794451523162573</v>
      </c>
      <c r="Q10" s="41">
        <v>9.1198434259588859E-2</v>
      </c>
      <c r="R10" s="54">
        <v>0.14713135488884893</v>
      </c>
      <c r="S10" s="41">
        <v>0.11728333915590311</v>
      </c>
      <c r="T10" s="54">
        <v>0.16878696363145174</v>
      </c>
      <c r="U10" s="41">
        <v>0.14589974746139725</v>
      </c>
      <c r="V10" s="41">
        <v>9.7181727087185032E-2</v>
      </c>
      <c r="W10" s="41">
        <v>0.10966979054162014</v>
      </c>
      <c r="X10" s="54">
        <v>0.14735027491965508</v>
      </c>
      <c r="Y10" s="41">
        <v>0.13369802361698122</v>
      </c>
      <c r="Z10" s="41">
        <v>0.14048575576761663</v>
      </c>
      <c r="AA10" s="41">
        <v>0.11192529507886594</v>
      </c>
      <c r="AB10" s="41">
        <v>0.11763092553438895</v>
      </c>
      <c r="AC10" s="41">
        <v>0.15185999379467308</v>
      </c>
      <c r="AD10" s="47">
        <v>0</v>
      </c>
    </row>
    <row r="11" spans="1:30" ht="20" customHeight="1" x14ac:dyDescent="0.25">
      <c r="A11" s="79"/>
      <c r="B11" s="44">
        <v>264</v>
      </c>
      <c r="C11" s="38">
        <v>37</v>
      </c>
      <c r="D11" s="38">
        <v>56</v>
      </c>
      <c r="E11" s="38">
        <v>25</v>
      </c>
      <c r="F11" s="38">
        <v>40</v>
      </c>
      <c r="G11" s="38">
        <v>33</v>
      </c>
      <c r="H11" s="51">
        <v>46</v>
      </c>
      <c r="I11" s="38">
        <v>67</v>
      </c>
      <c r="J11" s="38">
        <v>28</v>
      </c>
      <c r="K11" s="38">
        <v>13</v>
      </c>
      <c r="L11" s="38">
        <v>17</v>
      </c>
      <c r="M11" s="51">
        <v>56</v>
      </c>
      <c r="N11" s="38">
        <v>51</v>
      </c>
      <c r="O11" s="38">
        <v>26</v>
      </c>
      <c r="P11" s="51">
        <v>88</v>
      </c>
      <c r="Q11" s="38">
        <v>64</v>
      </c>
      <c r="R11" s="51">
        <v>142</v>
      </c>
      <c r="S11" s="38">
        <v>121</v>
      </c>
      <c r="T11" s="51">
        <v>93</v>
      </c>
      <c r="U11" s="38">
        <v>71</v>
      </c>
      <c r="V11" s="38">
        <v>48</v>
      </c>
      <c r="W11" s="38">
        <v>52</v>
      </c>
      <c r="X11" s="51">
        <v>71</v>
      </c>
      <c r="Y11" s="38">
        <v>44</v>
      </c>
      <c r="Z11" s="38">
        <v>38</v>
      </c>
      <c r="AA11" s="38">
        <v>74</v>
      </c>
      <c r="AB11" s="38">
        <v>11</v>
      </c>
      <c r="AC11" s="38">
        <v>26</v>
      </c>
      <c r="AD11" s="44">
        <v>0</v>
      </c>
    </row>
    <row r="12" spans="1:30" ht="20" customHeight="1" x14ac:dyDescent="0.25">
      <c r="A12" s="78" t="s">
        <v>99</v>
      </c>
      <c r="B12" s="45">
        <v>2.6936751728518938E-2</v>
      </c>
      <c r="C12" s="39">
        <v>2.1497173018872516E-2</v>
      </c>
      <c r="D12" s="39">
        <v>5.2054546771454512E-2</v>
      </c>
      <c r="E12" s="39">
        <v>2.3022248096032885E-2</v>
      </c>
      <c r="F12" s="39">
        <v>2.4336457429650581E-2</v>
      </c>
      <c r="G12" s="39">
        <v>2.6834162037206646E-2</v>
      </c>
      <c r="H12" s="52">
        <v>1.2547826976867347E-2</v>
      </c>
      <c r="I12" s="39">
        <v>3.9145949210969679E-2</v>
      </c>
      <c r="J12" s="39">
        <v>1.8425683734825893E-2</v>
      </c>
      <c r="K12" s="39">
        <v>1.944447983077726E-2</v>
      </c>
      <c r="L12" s="39">
        <v>2.8871098746114328E-2</v>
      </c>
      <c r="M12" s="52">
        <v>1.9269382675545718E-2</v>
      </c>
      <c r="N12" s="39">
        <v>3.6030225628730331E-2</v>
      </c>
      <c r="O12" s="39">
        <v>4.6592306170295771E-2</v>
      </c>
      <c r="P12" s="52">
        <v>3.2836152745500599E-2</v>
      </c>
      <c r="Q12" s="39">
        <v>1.9607859119555621E-2</v>
      </c>
      <c r="R12" s="52">
        <v>3.5394078926794401E-2</v>
      </c>
      <c r="S12" s="39">
        <v>1.9345468201895998E-2</v>
      </c>
      <c r="T12" s="52">
        <v>3.5495971183182026E-2</v>
      </c>
      <c r="U12" s="39">
        <v>3.0816836739512157E-2</v>
      </c>
      <c r="V12" s="39">
        <v>3.161452158866454E-2</v>
      </c>
      <c r="W12" s="39">
        <v>8.1995621365412528E-3</v>
      </c>
      <c r="X12" s="52">
        <v>3.1503604310715951E-2</v>
      </c>
      <c r="Y12" s="39">
        <v>2.6188226366865554E-2</v>
      </c>
      <c r="Z12" s="39">
        <v>1.1266934843472047E-2</v>
      </c>
      <c r="AA12" s="39">
        <v>2.5758944698654682E-2</v>
      </c>
      <c r="AB12" s="39">
        <v>7.0125210668657331E-2</v>
      </c>
      <c r="AC12" s="39">
        <v>2.0182172025218627E-2</v>
      </c>
      <c r="AD12" s="45">
        <v>0</v>
      </c>
    </row>
    <row r="13" spans="1:30" ht="20" customHeight="1" x14ac:dyDescent="0.25">
      <c r="A13" s="78"/>
      <c r="B13" s="46">
        <v>54</v>
      </c>
      <c r="C13" s="40">
        <v>6</v>
      </c>
      <c r="D13" s="40">
        <v>16</v>
      </c>
      <c r="E13" s="40">
        <v>4</v>
      </c>
      <c r="F13" s="40">
        <v>10</v>
      </c>
      <c r="G13" s="40">
        <v>6</v>
      </c>
      <c r="H13" s="53">
        <v>4</v>
      </c>
      <c r="I13" s="40">
        <v>19</v>
      </c>
      <c r="J13" s="40">
        <v>3</v>
      </c>
      <c r="K13" s="40">
        <v>4</v>
      </c>
      <c r="L13" s="40">
        <v>3</v>
      </c>
      <c r="M13" s="53">
        <v>11</v>
      </c>
      <c r="N13" s="40">
        <v>15</v>
      </c>
      <c r="O13" s="40">
        <v>7</v>
      </c>
      <c r="P13" s="53">
        <v>23</v>
      </c>
      <c r="Q13" s="40">
        <v>14</v>
      </c>
      <c r="R13" s="53">
        <v>34</v>
      </c>
      <c r="S13" s="40">
        <v>20</v>
      </c>
      <c r="T13" s="53">
        <v>20</v>
      </c>
      <c r="U13" s="40">
        <v>15</v>
      </c>
      <c r="V13" s="40">
        <v>16</v>
      </c>
      <c r="W13" s="40">
        <v>4</v>
      </c>
      <c r="X13" s="53">
        <v>15</v>
      </c>
      <c r="Y13" s="40">
        <v>9</v>
      </c>
      <c r="Z13" s="40">
        <v>3</v>
      </c>
      <c r="AA13" s="40">
        <v>17</v>
      </c>
      <c r="AB13" s="40">
        <v>7</v>
      </c>
      <c r="AC13" s="40">
        <v>3</v>
      </c>
      <c r="AD13" s="46">
        <v>0</v>
      </c>
    </row>
    <row r="14" spans="1:30" ht="20" customHeight="1" x14ac:dyDescent="0.25">
      <c r="A14" s="79" t="s">
        <v>100</v>
      </c>
      <c r="B14" s="47">
        <v>8.4366821881952589E-3</v>
      </c>
      <c r="C14" s="41">
        <v>0</v>
      </c>
      <c r="D14" s="41">
        <v>1.7037737663535741E-2</v>
      </c>
      <c r="E14" s="41">
        <v>1.6285930037134654E-2</v>
      </c>
      <c r="F14" s="41">
        <v>5.4607020361351977E-3</v>
      </c>
      <c r="G14" s="41">
        <v>0</v>
      </c>
      <c r="H14" s="54">
        <v>1.236736894587114E-3</v>
      </c>
      <c r="I14" s="41">
        <v>3.1133785276991166E-3</v>
      </c>
      <c r="J14" s="41">
        <v>3.1899375900254337E-2</v>
      </c>
      <c r="K14" s="41">
        <v>8.4455080720779677E-3</v>
      </c>
      <c r="L14" s="41">
        <v>8.746426235939497E-3</v>
      </c>
      <c r="M14" s="54">
        <v>7.1851628830531266E-4</v>
      </c>
      <c r="N14" s="41">
        <v>1.1334881585732639E-2</v>
      </c>
      <c r="O14" s="41">
        <v>1.9509978031665157E-2</v>
      </c>
      <c r="P14" s="54">
        <v>9.7789546399422392E-3</v>
      </c>
      <c r="Q14" s="41">
        <v>3.0896406401835041E-3</v>
      </c>
      <c r="R14" s="54">
        <v>1.2082624559950466E-2</v>
      </c>
      <c r="S14" s="41">
        <v>5.1238282550032819E-3</v>
      </c>
      <c r="T14" s="54">
        <v>1.456457515275238E-2</v>
      </c>
      <c r="U14" s="41">
        <v>6.641709783442442E-3</v>
      </c>
      <c r="V14" s="41">
        <v>9.1413783282452681E-3</v>
      </c>
      <c r="W14" s="41">
        <v>2.43650446770504E-3</v>
      </c>
      <c r="X14" s="54">
        <v>1.0639525855709715E-2</v>
      </c>
      <c r="Y14" s="41">
        <v>7.9087661536068159E-3</v>
      </c>
      <c r="Z14" s="41">
        <v>1.9378893683502114E-2</v>
      </c>
      <c r="AA14" s="41">
        <v>1.6243718470056704E-3</v>
      </c>
      <c r="AB14" s="41">
        <v>8.8339216613284189E-3</v>
      </c>
      <c r="AC14" s="41">
        <v>1.2095746285675004E-2</v>
      </c>
      <c r="AD14" s="47">
        <v>0</v>
      </c>
    </row>
    <row r="15" spans="1:30" ht="20" customHeight="1" x14ac:dyDescent="0.25">
      <c r="A15" s="79"/>
      <c r="B15" s="44">
        <v>17</v>
      </c>
      <c r="C15" s="38">
        <v>0</v>
      </c>
      <c r="D15" s="38">
        <v>5</v>
      </c>
      <c r="E15" s="38">
        <v>3</v>
      </c>
      <c r="F15" s="38">
        <v>2</v>
      </c>
      <c r="G15" s="38">
        <v>0</v>
      </c>
      <c r="H15" s="51">
        <v>0</v>
      </c>
      <c r="I15" s="38">
        <v>2</v>
      </c>
      <c r="J15" s="38">
        <v>6</v>
      </c>
      <c r="K15" s="38">
        <v>2</v>
      </c>
      <c r="L15" s="38">
        <v>1</v>
      </c>
      <c r="M15" s="51">
        <v>0</v>
      </c>
      <c r="N15" s="38">
        <v>5</v>
      </c>
      <c r="O15" s="38">
        <v>3</v>
      </c>
      <c r="P15" s="51">
        <v>7</v>
      </c>
      <c r="Q15" s="38">
        <v>2</v>
      </c>
      <c r="R15" s="51">
        <v>12</v>
      </c>
      <c r="S15" s="38">
        <v>5</v>
      </c>
      <c r="T15" s="51">
        <v>8</v>
      </c>
      <c r="U15" s="38">
        <v>3</v>
      </c>
      <c r="V15" s="38">
        <v>5</v>
      </c>
      <c r="W15" s="38">
        <v>1</v>
      </c>
      <c r="X15" s="51">
        <v>5</v>
      </c>
      <c r="Y15" s="38">
        <v>3</v>
      </c>
      <c r="Z15" s="38">
        <v>5</v>
      </c>
      <c r="AA15" s="38">
        <v>1</v>
      </c>
      <c r="AB15" s="38">
        <v>1</v>
      </c>
      <c r="AC15" s="38">
        <v>2</v>
      </c>
      <c r="AD15" s="44">
        <v>0</v>
      </c>
    </row>
    <row r="16" spans="1:30" ht="20" customHeight="1" x14ac:dyDescent="0.25">
      <c r="A16" s="78" t="s">
        <v>86</v>
      </c>
      <c r="B16" s="45">
        <v>4.3175974075439223E-2</v>
      </c>
      <c r="C16" s="39">
        <v>2.2413044760261239E-2</v>
      </c>
      <c r="D16" s="39">
        <v>1.8457509756412298E-2</v>
      </c>
      <c r="E16" s="39">
        <v>1.3583237921904108E-2</v>
      </c>
      <c r="F16" s="39">
        <v>1.4931096581156447E-2</v>
      </c>
      <c r="G16" s="39">
        <v>4.9751246830532649E-2</v>
      </c>
      <c r="H16" s="52">
        <v>1.724315963305997E-2</v>
      </c>
      <c r="I16" s="39">
        <v>2.1254521358784775E-2</v>
      </c>
      <c r="J16" s="39">
        <v>6.1807794935938212E-3</v>
      </c>
      <c r="K16" s="39">
        <v>2.2919598691000031E-2</v>
      </c>
      <c r="L16" s="39">
        <v>2.9693259737858878E-2</v>
      </c>
      <c r="M16" s="52">
        <v>1.3476591133279476E-2</v>
      </c>
      <c r="N16" s="39">
        <v>2.8276326625048163E-2</v>
      </c>
      <c r="O16" s="39">
        <v>1.1287929817556339E-2</v>
      </c>
      <c r="P16" s="52">
        <v>1.6657955963294509E-2</v>
      </c>
      <c r="Q16" s="39">
        <v>1.5216493845118577E-2</v>
      </c>
      <c r="R16" s="52">
        <v>5.3947949115593169E-2</v>
      </c>
      <c r="S16" s="39">
        <v>3.0909754231325793E-2</v>
      </c>
      <c r="T16" s="52">
        <v>9.3591423954566155E-2</v>
      </c>
      <c r="U16" s="39">
        <v>3.1613411819660625E-2</v>
      </c>
      <c r="V16" s="39">
        <v>2.6361644237345692E-2</v>
      </c>
      <c r="W16" s="39">
        <v>1.4205376241583667E-2</v>
      </c>
      <c r="X16" s="52">
        <v>3.7397619630559313E-2</v>
      </c>
      <c r="Y16" s="39">
        <v>4.6599694477719805E-2</v>
      </c>
      <c r="Z16" s="39">
        <v>5.9361690525045405E-2</v>
      </c>
      <c r="AA16" s="39">
        <v>4.1927090199587125E-2</v>
      </c>
      <c r="AB16" s="39">
        <v>5.1395559149499226E-2</v>
      </c>
      <c r="AC16" s="39">
        <v>2.7550586047991259E-2</v>
      </c>
      <c r="AD16" s="45">
        <v>0</v>
      </c>
    </row>
    <row r="17" spans="1:30" ht="20" customHeight="1" x14ac:dyDescent="0.25">
      <c r="A17" s="78"/>
      <c r="B17" s="46">
        <v>87</v>
      </c>
      <c r="C17" s="40">
        <v>6</v>
      </c>
      <c r="D17" s="40">
        <v>6</v>
      </c>
      <c r="E17" s="40">
        <v>2</v>
      </c>
      <c r="F17" s="40">
        <v>6</v>
      </c>
      <c r="G17" s="40">
        <v>10</v>
      </c>
      <c r="H17" s="53">
        <v>6</v>
      </c>
      <c r="I17" s="40">
        <v>10</v>
      </c>
      <c r="J17" s="40">
        <v>1</v>
      </c>
      <c r="K17" s="40">
        <v>5</v>
      </c>
      <c r="L17" s="40">
        <v>3</v>
      </c>
      <c r="M17" s="53">
        <v>8</v>
      </c>
      <c r="N17" s="40">
        <v>12</v>
      </c>
      <c r="O17" s="40">
        <v>2</v>
      </c>
      <c r="P17" s="53">
        <v>12</v>
      </c>
      <c r="Q17" s="40">
        <v>11</v>
      </c>
      <c r="R17" s="53">
        <v>52</v>
      </c>
      <c r="S17" s="40">
        <v>32</v>
      </c>
      <c r="T17" s="53">
        <v>52</v>
      </c>
      <c r="U17" s="40">
        <v>15</v>
      </c>
      <c r="V17" s="40">
        <v>13</v>
      </c>
      <c r="W17" s="40">
        <v>7</v>
      </c>
      <c r="X17" s="53">
        <v>18</v>
      </c>
      <c r="Y17" s="40">
        <v>16</v>
      </c>
      <c r="Z17" s="40">
        <v>16</v>
      </c>
      <c r="AA17" s="40">
        <v>28</v>
      </c>
      <c r="AB17" s="40">
        <v>5</v>
      </c>
      <c r="AC17" s="40">
        <v>5</v>
      </c>
      <c r="AD17" s="46">
        <v>0</v>
      </c>
    </row>
    <row r="18" spans="1:30" ht="20" customHeight="1" x14ac:dyDescent="0.25">
      <c r="A18" s="79" t="s">
        <v>101</v>
      </c>
      <c r="B18" s="47">
        <v>0.78994148618016025</v>
      </c>
      <c r="C18" s="41">
        <v>0.82893296285867535</v>
      </c>
      <c r="D18" s="41">
        <v>0.72475235005155969</v>
      </c>
      <c r="E18" s="41">
        <v>0.80471144703873521</v>
      </c>
      <c r="F18" s="41">
        <v>0.85303361004608025</v>
      </c>
      <c r="G18" s="41">
        <v>0.76709013837046203</v>
      </c>
      <c r="H18" s="54">
        <v>0.83474410226745233</v>
      </c>
      <c r="I18" s="41">
        <v>0.79804674979671164</v>
      </c>
      <c r="J18" s="41">
        <v>0.78533268030303249</v>
      </c>
      <c r="K18" s="41">
        <v>0.88445080984542723</v>
      </c>
      <c r="L18" s="41">
        <v>0.75974755914847747</v>
      </c>
      <c r="M18" s="54">
        <v>0.87132588566982139</v>
      </c>
      <c r="N18" s="41">
        <v>0.80046843992300187</v>
      </c>
      <c r="O18" s="41">
        <v>0.74326348987974866</v>
      </c>
      <c r="P18" s="54">
        <v>0.8127824214196363</v>
      </c>
      <c r="Q18" s="41">
        <v>0.87088757213555357</v>
      </c>
      <c r="R18" s="54">
        <v>0.75144399250881222</v>
      </c>
      <c r="S18" s="41">
        <v>0.82733761015587193</v>
      </c>
      <c r="T18" s="54">
        <v>0.68756106607804812</v>
      </c>
      <c r="U18" s="41">
        <v>0.78502829419598741</v>
      </c>
      <c r="V18" s="41">
        <v>0.83570072875855972</v>
      </c>
      <c r="W18" s="41">
        <v>0.8654887666125507</v>
      </c>
      <c r="X18" s="54">
        <v>0.77310897528336042</v>
      </c>
      <c r="Y18" s="41">
        <v>0.78560528938482566</v>
      </c>
      <c r="Z18" s="41">
        <v>0.76950672518036389</v>
      </c>
      <c r="AA18" s="41">
        <v>0.81876429817588714</v>
      </c>
      <c r="AB18" s="41">
        <v>0.75201438298612577</v>
      </c>
      <c r="AC18" s="41">
        <v>0.78831150184644183</v>
      </c>
      <c r="AD18" s="47">
        <v>0</v>
      </c>
    </row>
    <row r="19" spans="1:30" ht="20" customHeight="1" x14ac:dyDescent="0.25">
      <c r="A19" s="79"/>
      <c r="B19" s="44">
        <v>1589</v>
      </c>
      <c r="C19" s="38">
        <v>240</v>
      </c>
      <c r="D19" s="38">
        <v>218</v>
      </c>
      <c r="E19" s="38">
        <v>139</v>
      </c>
      <c r="F19" s="38">
        <v>336</v>
      </c>
      <c r="G19" s="38">
        <v>160</v>
      </c>
      <c r="H19" s="51">
        <v>284</v>
      </c>
      <c r="I19" s="38">
        <v>386</v>
      </c>
      <c r="J19" s="38">
        <v>138</v>
      </c>
      <c r="K19" s="38">
        <v>181</v>
      </c>
      <c r="L19" s="38">
        <v>73</v>
      </c>
      <c r="M19" s="51">
        <v>510</v>
      </c>
      <c r="N19" s="38">
        <v>331</v>
      </c>
      <c r="O19" s="38">
        <v>107</v>
      </c>
      <c r="P19" s="51">
        <v>561</v>
      </c>
      <c r="Q19" s="38">
        <v>613</v>
      </c>
      <c r="R19" s="51">
        <v>727</v>
      </c>
      <c r="S19" s="38">
        <v>853</v>
      </c>
      <c r="T19" s="51">
        <v>379</v>
      </c>
      <c r="U19" s="38">
        <v>380</v>
      </c>
      <c r="V19" s="38">
        <v>417</v>
      </c>
      <c r="W19" s="38">
        <v>413</v>
      </c>
      <c r="X19" s="51">
        <v>372</v>
      </c>
      <c r="Y19" s="38">
        <v>261</v>
      </c>
      <c r="Z19" s="38">
        <v>207</v>
      </c>
      <c r="AA19" s="38">
        <v>540</v>
      </c>
      <c r="AB19" s="38">
        <v>73</v>
      </c>
      <c r="AC19" s="38">
        <v>135</v>
      </c>
      <c r="AD19" s="44">
        <v>0</v>
      </c>
    </row>
    <row r="20" spans="1:30" ht="20" customHeight="1" x14ac:dyDescent="0.25">
      <c r="A20" s="78" t="s">
        <v>102</v>
      </c>
      <c r="B20" s="45">
        <v>3.537343391671418E-2</v>
      </c>
      <c r="C20" s="39">
        <v>2.1497173018872516E-2</v>
      </c>
      <c r="D20" s="39">
        <v>6.9092284434990256E-2</v>
      </c>
      <c r="E20" s="39">
        <v>3.9308178133167539E-2</v>
      </c>
      <c r="F20" s="39">
        <v>2.9797159465785778E-2</v>
      </c>
      <c r="G20" s="39">
        <v>2.6834162037206646E-2</v>
      </c>
      <c r="H20" s="52">
        <v>1.378456387145446E-2</v>
      </c>
      <c r="I20" s="39">
        <v>4.2259327738668799E-2</v>
      </c>
      <c r="J20" s="39">
        <v>5.032505963508023E-2</v>
      </c>
      <c r="K20" s="39">
        <v>2.788998790285523E-2</v>
      </c>
      <c r="L20" s="39">
        <v>3.7617524982053827E-2</v>
      </c>
      <c r="M20" s="52">
        <v>1.9987898963851031E-2</v>
      </c>
      <c r="N20" s="39">
        <v>4.7365107214462972E-2</v>
      </c>
      <c r="O20" s="39">
        <v>6.6102284201960917E-2</v>
      </c>
      <c r="P20" s="52">
        <v>4.2615107385442851E-2</v>
      </c>
      <c r="Q20" s="39">
        <v>2.2697499759739125E-2</v>
      </c>
      <c r="R20" s="52">
        <v>4.7476703486744869E-2</v>
      </c>
      <c r="S20" s="39">
        <v>2.4469296456899284E-2</v>
      </c>
      <c r="T20" s="52">
        <v>5.0060546335934403E-2</v>
      </c>
      <c r="U20" s="39">
        <v>3.7458546522954606E-2</v>
      </c>
      <c r="V20" s="39">
        <v>4.0755899916909796E-2</v>
      </c>
      <c r="W20" s="39">
        <v>1.0636066604246295E-2</v>
      </c>
      <c r="X20" s="52">
        <v>4.2143130166425659E-2</v>
      </c>
      <c r="Y20" s="39">
        <v>3.4096992520472373E-2</v>
      </c>
      <c r="Z20" s="39">
        <v>3.0645828526974162E-2</v>
      </c>
      <c r="AA20" s="39">
        <v>2.7383316545660348E-2</v>
      </c>
      <c r="AB20" s="39">
        <v>7.8959132329985748E-2</v>
      </c>
      <c r="AC20" s="39">
        <v>3.2277918310893626E-2</v>
      </c>
      <c r="AD20" s="45">
        <v>0</v>
      </c>
    </row>
    <row r="21" spans="1:30" ht="20" customHeight="1" x14ac:dyDescent="0.25">
      <c r="A21" s="80"/>
      <c r="B21" s="48">
        <v>71</v>
      </c>
      <c r="C21" s="42">
        <v>6</v>
      </c>
      <c r="D21" s="42">
        <v>21</v>
      </c>
      <c r="E21" s="42">
        <v>7</v>
      </c>
      <c r="F21" s="42">
        <v>12</v>
      </c>
      <c r="G21" s="42">
        <v>6</v>
      </c>
      <c r="H21" s="57">
        <v>5</v>
      </c>
      <c r="I21" s="42">
        <v>20</v>
      </c>
      <c r="J21" s="42">
        <v>9</v>
      </c>
      <c r="K21" s="42">
        <v>6</v>
      </c>
      <c r="L21" s="42">
        <v>4</v>
      </c>
      <c r="M21" s="57">
        <v>12</v>
      </c>
      <c r="N21" s="42">
        <v>20</v>
      </c>
      <c r="O21" s="42">
        <v>10</v>
      </c>
      <c r="P21" s="57">
        <v>29</v>
      </c>
      <c r="Q21" s="42">
        <v>16</v>
      </c>
      <c r="R21" s="57">
        <v>46</v>
      </c>
      <c r="S21" s="42">
        <v>25</v>
      </c>
      <c r="T21" s="57">
        <v>28</v>
      </c>
      <c r="U21" s="42">
        <v>18</v>
      </c>
      <c r="V21" s="42">
        <v>20</v>
      </c>
      <c r="W21" s="42">
        <v>5</v>
      </c>
      <c r="X21" s="57">
        <v>20</v>
      </c>
      <c r="Y21" s="42">
        <v>11</v>
      </c>
      <c r="Z21" s="42">
        <v>8</v>
      </c>
      <c r="AA21" s="42">
        <v>18</v>
      </c>
      <c r="AB21" s="42">
        <v>8</v>
      </c>
      <c r="AC21" s="42">
        <v>6</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0" display="Return to index" xr:uid="{40DBC1E2-0A3B-4BEA-9A5B-B2CDB481A45B}"/>
  </hyperlinks>
  <pageMargins left="0.7" right="0.7" top="0.75" bottom="0.75" header="0.3" footer="0.3"/>
  <headerFooter alignWithMargins="0"/>
  <drawing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105</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96</v>
      </c>
      <c r="B6" s="43">
        <v>0.47964199469646085</v>
      </c>
      <c r="C6" s="37">
        <v>0.41322624888507603</v>
      </c>
      <c r="D6" s="37">
        <v>0.34572791356378635</v>
      </c>
      <c r="E6" s="37">
        <v>0.47887616393482757</v>
      </c>
      <c r="F6" s="37">
        <v>0.59315844311112598</v>
      </c>
      <c r="G6" s="37">
        <v>0.452883619186293</v>
      </c>
      <c r="H6" s="50">
        <v>0.48840047940090353</v>
      </c>
      <c r="I6" s="37">
        <v>0.45534241776693457</v>
      </c>
      <c r="J6" s="37">
        <v>0.41302062581529997</v>
      </c>
      <c r="K6" s="37">
        <v>0.58181064826402096</v>
      </c>
      <c r="L6" s="37">
        <v>0.44834889147291074</v>
      </c>
      <c r="M6" s="50">
        <v>0.50817239150112548</v>
      </c>
      <c r="N6" s="37">
        <v>0.50297397429527946</v>
      </c>
      <c r="O6" s="37">
        <v>0.44111549705876657</v>
      </c>
      <c r="P6" s="50">
        <v>0.47875340020895257</v>
      </c>
      <c r="Q6" s="37">
        <v>0.57273422018610742</v>
      </c>
      <c r="R6" s="50">
        <v>0.38469504064147275</v>
      </c>
      <c r="S6" s="37">
        <v>0.56734526218933456</v>
      </c>
      <c r="T6" s="50">
        <v>0.39496762987040357</v>
      </c>
      <c r="U6" s="37">
        <v>0.48348797460111315</v>
      </c>
      <c r="V6" s="37">
        <v>0.5475454424038102</v>
      </c>
      <c r="W6" s="37">
        <v>0.50264272244573993</v>
      </c>
      <c r="X6" s="50">
        <v>0.48290515009432516</v>
      </c>
      <c r="Y6" s="37">
        <v>0.50155950068433275</v>
      </c>
      <c r="Z6" s="37">
        <v>0.43431569927869523</v>
      </c>
      <c r="AA6" s="37">
        <v>0.48291441546600294</v>
      </c>
      <c r="AB6" s="37">
        <v>0.52507171537092001</v>
      </c>
      <c r="AC6" s="37">
        <v>0.46065748032380627</v>
      </c>
      <c r="AD6" s="43">
        <v>0</v>
      </c>
    </row>
    <row r="7" spans="1:30" ht="20" customHeight="1" x14ac:dyDescent="0.25">
      <c r="A7" s="79"/>
      <c r="B7" s="44">
        <v>965</v>
      </c>
      <c r="C7" s="38">
        <v>120</v>
      </c>
      <c r="D7" s="38">
        <v>104</v>
      </c>
      <c r="E7" s="38">
        <v>83</v>
      </c>
      <c r="F7" s="38">
        <v>234</v>
      </c>
      <c r="G7" s="38">
        <v>95</v>
      </c>
      <c r="H7" s="51">
        <v>166</v>
      </c>
      <c r="I7" s="38">
        <v>220</v>
      </c>
      <c r="J7" s="38">
        <v>72</v>
      </c>
      <c r="K7" s="38">
        <v>119</v>
      </c>
      <c r="L7" s="38">
        <v>43</v>
      </c>
      <c r="M7" s="51">
        <v>297</v>
      </c>
      <c r="N7" s="38">
        <v>208</v>
      </c>
      <c r="O7" s="38">
        <v>64</v>
      </c>
      <c r="P7" s="51">
        <v>331</v>
      </c>
      <c r="Q7" s="38">
        <v>403</v>
      </c>
      <c r="R7" s="51">
        <v>372</v>
      </c>
      <c r="S7" s="38">
        <v>585</v>
      </c>
      <c r="T7" s="51">
        <v>218</v>
      </c>
      <c r="U7" s="38">
        <v>234</v>
      </c>
      <c r="V7" s="38">
        <v>273</v>
      </c>
      <c r="W7" s="38">
        <v>240</v>
      </c>
      <c r="X7" s="51">
        <v>233</v>
      </c>
      <c r="Y7" s="38">
        <v>167</v>
      </c>
      <c r="Z7" s="38">
        <v>117</v>
      </c>
      <c r="AA7" s="38">
        <v>318</v>
      </c>
      <c r="AB7" s="38">
        <v>51</v>
      </c>
      <c r="AC7" s="38">
        <v>79</v>
      </c>
      <c r="AD7" s="44">
        <v>0</v>
      </c>
    </row>
    <row r="8" spans="1:30" ht="20" customHeight="1" x14ac:dyDescent="0.25">
      <c r="A8" s="78" t="s">
        <v>97</v>
      </c>
      <c r="B8" s="45">
        <v>0.39464698745849097</v>
      </c>
      <c r="C8" s="39">
        <v>0.50634055480193174</v>
      </c>
      <c r="D8" s="39">
        <v>0.46586388639701487</v>
      </c>
      <c r="E8" s="39">
        <v>0.43122519637369516</v>
      </c>
      <c r="F8" s="39">
        <v>0.33810822118398759</v>
      </c>
      <c r="G8" s="39">
        <v>0.42178245368470629</v>
      </c>
      <c r="H8" s="52">
        <v>0.44443732918050338</v>
      </c>
      <c r="I8" s="39">
        <v>0.43784777702868011</v>
      </c>
      <c r="J8" s="39">
        <v>0.48741721114465791</v>
      </c>
      <c r="K8" s="39">
        <v>0.36149569466703441</v>
      </c>
      <c r="L8" s="39">
        <v>0.45255739237623138</v>
      </c>
      <c r="M8" s="52">
        <v>0.43660657471667152</v>
      </c>
      <c r="N8" s="39">
        <v>0.39095842208107745</v>
      </c>
      <c r="O8" s="39">
        <v>0.4628918619454469</v>
      </c>
      <c r="P8" s="52">
        <v>0.43181149623286225</v>
      </c>
      <c r="Q8" s="39">
        <v>0.37276141951447778</v>
      </c>
      <c r="R8" s="52">
        <v>0.45591693788413606</v>
      </c>
      <c r="S8" s="39">
        <v>0.33964797531934948</v>
      </c>
      <c r="T8" s="52">
        <v>0.3587462932227235</v>
      </c>
      <c r="U8" s="39">
        <v>0.39654639723930635</v>
      </c>
      <c r="V8" s="39">
        <v>0.37652281467025039</v>
      </c>
      <c r="W8" s="39">
        <v>0.45319815144740672</v>
      </c>
      <c r="X8" s="52">
        <v>0.37312062272108321</v>
      </c>
      <c r="Y8" s="39">
        <v>0.37679646708697129</v>
      </c>
      <c r="Z8" s="39">
        <v>0.42875669327785415</v>
      </c>
      <c r="AA8" s="39">
        <v>0.41367848907768268</v>
      </c>
      <c r="AB8" s="39">
        <v>0.30867507803157473</v>
      </c>
      <c r="AC8" s="39">
        <v>0.4118150027955767</v>
      </c>
      <c r="AD8" s="45">
        <v>0</v>
      </c>
    </row>
    <row r="9" spans="1:30" ht="20" customHeight="1" x14ac:dyDescent="0.25">
      <c r="A9" s="78"/>
      <c r="B9" s="46">
        <v>794</v>
      </c>
      <c r="C9" s="40">
        <v>147</v>
      </c>
      <c r="D9" s="40">
        <v>140</v>
      </c>
      <c r="E9" s="40">
        <v>74</v>
      </c>
      <c r="F9" s="40">
        <v>133</v>
      </c>
      <c r="G9" s="40">
        <v>88</v>
      </c>
      <c r="H9" s="53">
        <v>151</v>
      </c>
      <c r="I9" s="40">
        <v>212</v>
      </c>
      <c r="J9" s="40">
        <v>85</v>
      </c>
      <c r="K9" s="40">
        <v>74</v>
      </c>
      <c r="L9" s="40">
        <v>44</v>
      </c>
      <c r="M9" s="53">
        <v>255</v>
      </c>
      <c r="N9" s="40">
        <v>161</v>
      </c>
      <c r="O9" s="40">
        <v>67</v>
      </c>
      <c r="P9" s="53">
        <v>298</v>
      </c>
      <c r="Q9" s="40">
        <v>263</v>
      </c>
      <c r="R9" s="53">
        <v>441</v>
      </c>
      <c r="S9" s="40">
        <v>350</v>
      </c>
      <c r="T9" s="53">
        <v>198</v>
      </c>
      <c r="U9" s="40">
        <v>192</v>
      </c>
      <c r="V9" s="40">
        <v>188</v>
      </c>
      <c r="W9" s="40">
        <v>216</v>
      </c>
      <c r="X9" s="53">
        <v>180</v>
      </c>
      <c r="Y9" s="40">
        <v>125</v>
      </c>
      <c r="Z9" s="40">
        <v>115</v>
      </c>
      <c r="AA9" s="40">
        <v>273</v>
      </c>
      <c r="AB9" s="40">
        <v>30</v>
      </c>
      <c r="AC9" s="40">
        <v>71</v>
      </c>
      <c r="AD9" s="46">
        <v>0</v>
      </c>
    </row>
    <row r="10" spans="1:30" ht="20" customHeight="1" x14ac:dyDescent="0.25">
      <c r="A10" s="79" t="s">
        <v>98</v>
      </c>
      <c r="B10" s="47">
        <v>7.914620263641467E-2</v>
      </c>
      <c r="C10" s="41">
        <v>5.6866640256422629E-2</v>
      </c>
      <c r="D10" s="41">
        <v>0.11323032334001533</v>
      </c>
      <c r="E10" s="41">
        <v>8.1956522031765872E-2</v>
      </c>
      <c r="F10" s="41">
        <v>5.3198240061636169E-2</v>
      </c>
      <c r="G10" s="41">
        <v>0.10904147108942817</v>
      </c>
      <c r="H10" s="54">
        <v>4.9458024684018713E-2</v>
      </c>
      <c r="I10" s="41">
        <v>7.4008613934642947E-2</v>
      </c>
      <c r="J10" s="41">
        <v>7.5886005455797642E-2</v>
      </c>
      <c r="K10" s="41">
        <v>3.4271201167387126E-2</v>
      </c>
      <c r="L10" s="41">
        <v>6.7208558138775978E-2</v>
      </c>
      <c r="M10" s="54">
        <v>3.9109409182379401E-2</v>
      </c>
      <c r="N10" s="41">
        <v>6.061467181149828E-2</v>
      </c>
      <c r="O10" s="41">
        <v>9.1307955654176098E-2</v>
      </c>
      <c r="P10" s="54">
        <v>5.9644816964821407E-2</v>
      </c>
      <c r="Q10" s="41">
        <v>4.2337673339431905E-2</v>
      </c>
      <c r="R10" s="54">
        <v>0.10313571622213573</v>
      </c>
      <c r="S10" s="41">
        <v>5.7647980000218126E-2</v>
      </c>
      <c r="T10" s="54">
        <v>0.14867278954510013</v>
      </c>
      <c r="U10" s="41">
        <v>8.4391690999484167E-2</v>
      </c>
      <c r="V10" s="41">
        <v>5.1343499208427394E-2</v>
      </c>
      <c r="W10" s="41">
        <v>2.2478516864362596E-2</v>
      </c>
      <c r="X10" s="54">
        <v>8.4098546246387615E-2</v>
      </c>
      <c r="Y10" s="41">
        <v>7.8159431522858536E-2</v>
      </c>
      <c r="Z10" s="41">
        <v>9.4896338893558058E-2</v>
      </c>
      <c r="AA10" s="41">
        <v>7.209248428134539E-2</v>
      </c>
      <c r="AB10" s="41">
        <v>7.1065718364082223E-2</v>
      </c>
      <c r="AC10" s="41">
        <v>7.4175016490891574E-2</v>
      </c>
      <c r="AD10" s="47">
        <v>0</v>
      </c>
    </row>
    <row r="11" spans="1:30" ht="20" customHeight="1" x14ac:dyDescent="0.25">
      <c r="A11" s="79"/>
      <c r="B11" s="44">
        <v>159</v>
      </c>
      <c r="C11" s="38">
        <v>16</v>
      </c>
      <c r="D11" s="38">
        <v>34</v>
      </c>
      <c r="E11" s="38">
        <v>14</v>
      </c>
      <c r="F11" s="38">
        <v>21</v>
      </c>
      <c r="G11" s="38">
        <v>23</v>
      </c>
      <c r="H11" s="51">
        <v>17</v>
      </c>
      <c r="I11" s="38">
        <v>36</v>
      </c>
      <c r="J11" s="38">
        <v>13</v>
      </c>
      <c r="K11" s="38">
        <v>7</v>
      </c>
      <c r="L11" s="38">
        <v>6</v>
      </c>
      <c r="M11" s="51">
        <v>23</v>
      </c>
      <c r="N11" s="38">
        <v>25</v>
      </c>
      <c r="O11" s="38">
        <v>13</v>
      </c>
      <c r="P11" s="51">
        <v>41</v>
      </c>
      <c r="Q11" s="38">
        <v>30</v>
      </c>
      <c r="R11" s="51">
        <v>100</v>
      </c>
      <c r="S11" s="38">
        <v>59</v>
      </c>
      <c r="T11" s="51">
        <v>82</v>
      </c>
      <c r="U11" s="38">
        <v>41</v>
      </c>
      <c r="V11" s="38">
        <v>26</v>
      </c>
      <c r="W11" s="38">
        <v>11</v>
      </c>
      <c r="X11" s="51">
        <v>40</v>
      </c>
      <c r="Y11" s="38">
        <v>26</v>
      </c>
      <c r="Z11" s="38">
        <v>25</v>
      </c>
      <c r="AA11" s="38">
        <v>48</v>
      </c>
      <c r="AB11" s="38">
        <v>7</v>
      </c>
      <c r="AC11" s="38">
        <v>13</v>
      </c>
      <c r="AD11" s="44">
        <v>0</v>
      </c>
    </row>
    <row r="12" spans="1:30" ht="20" customHeight="1" x14ac:dyDescent="0.25">
      <c r="A12" s="78" t="s">
        <v>99</v>
      </c>
      <c r="B12" s="45">
        <v>1.3940958290841528E-2</v>
      </c>
      <c r="C12" s="39">
        <v>1.177880642824557E-2</v>
      </c>
      <c r="D12" s="39">
        <v>3.6523260844292832E-2</v>
      </c>
      <c r="E12" s="39">
        <v>7.9421176597110881E-3</v>
      </c>
      <c r="F12" s="39">
        <v>9.0812689109187224E-3</v>
      </c>
      <c r="G12" s="39">
        <v>1.1707395684038975E-2</v>
      </c>
      <c r="H12" s="52">
        <v>1.087236657468181E-2</v>
      </c>
      <c r="I12" s="39">
        <v>1.024756656814029E-2</v>
      </c>
      <c r="J12" s="39">
        <v>1.2534353027841911E-2</v>
      </c>
      <c r="K12" s="39">
        <v>1.0699087829801486E-2</v>
      </c>
      <c r="L12" s="39">
        <v>2.4785280099328476E-2</v>
      </c>
      <c r="M12" s="52">
        <v>1.1146328181449663E-2</v>
      </c>
      <c r="N12" s="39">
        <v>1.5080472351727712E-2</v>
      </c>
      <c r="O12" s="39">
        <v>0</v>
      </c>
      <c r="P12" s="52">
        <v>1.2710237306486193E-2</v>
      </c>
      <c r="Q12" s="39">
        <v>6.899544905317574E-3</v>
      </c>
      <c r="R12" s="52">
        <v>2.1260496528414396E-2</v>
      </c>
      <c r="S12" s="39">
        <v>7.2521349085439106E-3</v>
      </c>
      <c r="T12" s="52">
        <v>2.9138164152377098E-2</v>
      </c>
      <c r="U12" s="39">
        <v>1.1662805604156843E-2</v>
      </c>
      <c r="V12" s="39">
        <v>3.4087090791222528E-3</v>
      </c>
      <c r="W12" s="39">
        <v>9.695924120555463E-3</v>
      </c>
      <c r="X12" s="52">
        <v>1.346714730760078E-2</v>
      </c>
      <c r="Y12" s="39">
        <v>1.1363879521948872E-2</v>
      </c>
      <c r="Z12" s="39">
        <v>7.9711500929796238E-3</v>
      </c>
      <c r="AA12" s="39">
        <v>1.3988686591690057E-2</v>
      </c>
      <c r="AB12" s="39">
        <v>5.6519490300812665E-2</v>
      </c>
      <c r="AC12" s="39">
        <v>5.3260972696318309E-3</v>
      </c>
      <c r="AD12" s="45">
        <v>0</v>
      </c>
    </row>
    <row r="13" spans="1:30" ht="20" customHeight="1" x14ac:dyDescent="0.25">
      <c r="A13" s="78"/>
      <c r="B13" s="46">
        <v>28</v>
      </c>
      <c r="C13" s="40">
        <v>3</v>
      </c>
      <c r="D13" s="40">
        <v>11</v>
      </c>
      <c r="E13" s="40">
        <v>1</v>
      </c>
      <c r="F13" s="40">
        <v>4</v>
      </c>
      <c r="G13" s="40">
        <v>2</v>
      </c>
      <c r="H13" s="53">
        <v>4</v>
      </c>
      <c r="I13" s="40">
        <v>5</v>
      </c>
      <c r="J13" s="40">
        <v>2</v>
      </c>
      <c r="K13" s="40">
        <v>2</v>
      </c>
      <c r="L13" s="40">
        <v>2</v>
      </c>
      <c r="M13" s="53">
        <v>7</v>
      </c>
      <c r="N13" s="40">
        <v>6</v>
      </c>
      <c r="O13" s="40">
        <v>0</v>
      </c>
      <c r="P13" s="53">
        <v>9</v>
      </c>
      <c r="Q13" s="40">
        <v>5</v>
      </c>
      <c r="R13" s="53">
        <v>21</v>
      </c>
      <c r="S13" s="40">
        <v>7</v>
      </c>
      <c r="T13" s="53">
        <v>16</v>
      </c>
      <c r="U13" s="40">
        <v>6</v>
      </c>
      <c r="V13" s="40">
        <v>2</v>
      </c>
      <c r="W13" s="40">
        <v>5</v>
      </c>
      <c r="X13" s="53">
        <v>6</v>
      </c>
      <c r="Y13" s="40">
        <v>4</v>
      </c>
      <c r="Z13" s="40">
        <v>2</v>
      </c>
      <c r="AA13" s="40">
        <v>9</v>
      </c>
      <c r="AB13" s="40">
        <v>5</v>
      </c>
      <c r="AC13" s="40">
        <v>1</v>
      </c>
      <c r="AD13" s="46">
        <v>0</v>
      </c>
    </row>
    <row r="14" spans="1:30" ht="20" customHeight="1" x14ac:dyDescent="0.25">
      <c r="A14" s="79" t="s">
        <v>100</v>
      </c>
      <c r="B14" s="47">
        <v>8.8272810182932239E-3</v>
      </c>
      <c r="C14" s="41">
        <v>5.7034343935794254E-3</v>
      </c>
      <c r="D14" s="41">
        <v>1.995028275722802E-2</v>
      </c>
      <c r="E14" s="41">
        <v>0</v>
      </c>
      <c r="F14" s="41">
        <v>6.4538267323296624E-3</v>
      </c>
      <c r="G14" s="41">
        <v>0</v>
      </c>
      <c r="H14" s="54">
        <v>3.9852621475275889E-3</v>
      </c>
      <c r="I14" s="41">
        <v>1.3225643615261495E-2</v>
      </c>
      <c r="J14" s="41">
        <v>1.1141804556402329E-2</v>
      </c>
      <c r="K14" s="41">
        <v>7.4961287595138783E-3</v>
      </c>
      <c r="L14" s="41">
        <v>0</v>
      </c>
      <c r="M14" s="54">
        <v>2.3153475720647577E-3</v>
      </c>
      <c r="N14" s="41">
        <v>1.6945869479699619E-2</v>
      </c>
      <c r="O14" s="41">
        <v>4.6846853416104353E-3</v>
      </c>
      <c r="P14" s="54">
        <v>1.1404622443194354E-2</v>
      </c>
      <c r="Q14" s="41">
        <v>1.5549276048690483E-3</v>
      </c>
      <c r="R14" s="54">
        <v>8.3711341677703277E-3</v>
      </c>
      <c r="S14" s="41">
        <v>9.3670493813388361E-3</v>
      </c>
      <c r="T14" s="54">
        <v>2.271802435707939E-2</v>
      </c>
      <c r="U14" s="41">
        <v>6.5593260568550084E-3</v>
      </c>
      <c r="V14" s="41">
        <v>1.7811417367471396E-3</v>
      </c>
      <c r="W14" s="41">
        <v>2.43650446770504E-3</v>
      </c>
      <c r="X14" s="54">
        <v>1.3394694260435238E-2</v>
      </c>
      <c r="Y14" s="41">
        <v>6.5900456954480135E-3</v>
      </c>
      <c r="Z14" s="41">
        <v>1.7229977700549577E-2</v>
      </c>
      <c r="AA14" s="41">
        <v>1.5153446195154097E-3</v>
      </c>
      <c r="AB14" s="41">
        <v>2.3868411850487312E-2</v>
      </c>
      <c r="AC14" s="41">
        <v>6.7696490160431711E-3</v>
      </c>
      <c r="AD14" s="47">
        <v>0</v>
      </c>
    </row>
    <row r="15" spans="1:30" ht="20" customHeight="1" x14ac:dyDescent="0.25">
      <c r="A15" s="79"/>
      <c r="B15" s="44">
        <v>18</v>
      </c>
      <c r="C15" s="38">
        <v>2</v>
      </c>
      <c r="D15" s="38">
        <v>6</v>
      </c>
      <c r="E15" s="38">
        <v>0</v>
      </c>
      <c r="F15" s="38">
        <v>3</v>
      </c>
      <c r="G15" s="38">
        <v>0</v>
      </c>
      <c r="H15" s="51">
        <v>1</v>
      </c>
      <c r="I15" s="38">
        <v>6</v>
      </c>
      <c r="J15" s="38">
        <v>2</v>
      </c>
      <c r="K15" s="38">
        <v>2</v>
      </c>
      <c r="L15" s="38">
        <v>0</v>
      </c>
      <c r="M15" s="51">
        <v>1</v>
      </c>
      <c r="N15" s="38">
        <v>7</v>
      </c>
      <c r="O15" s="38">
        <v>1</v>
      </c>
      <c r="P15" s="51">
        <v>8</v>
      </c>
      <c r="Q15" s="38">
        <v>1</v>
      </c>
      <c r="R15" s="51">
        <v>8</v>
      </c>
      <c r="S15" s="38">
        <v>10</v>
      </c>
      <c r="T15" s="51">
        <v>13</v>
      </c>
      <c r="U15" s="38">
        <v>3</v>
      </c>
      <c r="V15" s="38">
        <v>1</v>
      </c>
      <c r="W15" s="38">
        <v>1</v>
      </c>
      <c r="X15" s="51">
        <v>6</v>
      </c>
      <c r="Y15" s="38">
        <v>2</v>
      </c>
      <c r="Z15" s="38">
        <v>5</v>
      </c>
      <c r="AA15" s="38">
        <v>1</v>
      </c>
      <c r="AB15" s="38">
        <v>2</v>
      </c>
      <c r="AC15" s="38">
        <v>1</v>
      </c>
      <c r="AD15" s="44">
        <v>0</v>
      </c>
    </row>
    <row r="16" spans="1:30" ht="20" customHeight="1" x14ac:dyDescent="0.25">
      <c r="A16" s="78" t="s">
        <v>86</v>
      </c>
      <c r="B16" s="45">
        <v>2.379657589949986E-2</v>
      </c>
      <c r="C16" s="39">
        <v>6.0843152347446047E-3</v>
      </c>
      <c r="D16" s="39">
        <v>1.870433309766175E-2</v>
      </c>
      <c r="E16" s="39">
        <v>0</v>
      </c>
      <c r="F16" s="39">
        <v>0</v>
      </c>
      <c r="G16" s="39">
        <v>4.5850603555340772E-3</v>
      </c>
      <c r="H16" s="52">
        <v>2.846538012364971E-3</v>
      </c>
      <c r="I16" s="39">
        <v>9.3279810863407895E-3</v>
      </c>
      <c r="J16" s="39">
        <v>0</v>
      </c>
      <c r="K16" s="39">
        <v>4.227239312241061E-3</v>
      </c>
      <c r="L16" s="39">
        <v>7.0998779127530399E-3</v>
      </c>
      <c r="M16" s="52">
        <v>2.6499488463100299E-3</v>
      </c>
      <c r="N16" s="39">
        <v>1.3426589980717123E-2</v>
      </c>
      <c r="O16" s="39">
        <v>0</v>
      </c>
      <c r="P16" s="52">
        <v>5.6754268436842248E-3</v>
      </c>
      <c r="Q16" s="39">
        <v>3.7122144497979794E-3</v>
      </c>
      <c r="R16" s="52">
        <v>2.662067455607085E-2</v>
      </c>
      <c r="S16" s="39">
        <v>1.8739598201215103E-2</v>
      </c>
      <c r="T16" s="52">
        <v>4.5757098852316602E-2</v>
      </c>
      <c r="U16" s="39">
        <v>1.73518054990832E-2</v>
      </c>
      <c r="V16" s="39">
        <v>1.9398392901642785E-2</v>
      </c>
      <c r="W16" s="39">
        <v>9.5481806542306383E-3</v>
      </c>
      <c r="X16" s="52">
        <v>3.301383937016783E-2</v>
      </c>
      <c r="Y16" s="39">
        <v>2.5530675488439254E-2</v>
      </c>
      <c r="Z16" s="39">
        <v>1.6830140756363035E-2</v>
      </c>
      <c r="AA16" s="39">
        <v>1.5810579963763827E-2</v>
      </c>
      <c r="AB16" s="39">
        <v>1.4799586082122486E-2</v>
      </c>
      <c r="AC16" s="39">
        <v>4.1256754104050247E-2</v>
      </c>
      <c r="AD16" s="45">
        <v>0</v>
      </c>
    </row>
    <row r="17" spans="1:30" ht="20" customHeight="1" x14ac:dyDescent="0.25">
      <c r="A17" s="78"/>
      <c r="B17" s="46">
        <v>48</v>
      </c>
      <c r="C17" s="40">
        <v>2</v>
      </c>
      <c r="D17" s="40">
        <v>6</v>
      </c>
      <c r="E17" s="40">
        <v>0</v>
      </c>
      <c r="F17" s="40">
        <v>0</v>
      </c>
      <c r="G17" s="40">
        <v>1</v>
      </c>
      <c r="H17" s="53">
        <v>1</v>
      </c>
      <c r="I17" s="40">
        <v>5</v>
      </c>
      <c r="J17" s="40">
        <v>0</v>
      </c>
      <c r="K17" s="40">
        <v>1</v>
      </c>
      <c r="L17" s="40">
        <v>1</v>
      </c>
      <c r="M17" s="53">
        <v>2</v>
      </c>
      <c r="N17" s="40">
        <v>6</v>
      </c>
      <c r="O17" s="40">
        <v>0</v>
      </c>
      <c r="P17" s="53">
        <v>4</v>
      </c>
      <c r="Q17" s="40">
        <v>3</v>
      </c>
      <c r="R17" s="53">
        <v>26</v>
      </c>
      <c r="S17" s="40">
        <v>19</v>
      </c>
      <c r="T17" s="53">
        <v>25</v>
      </c>
      <c r="U17" s="40">
        <v>8</v>
      </c>
      <c r="V17" s="40">
        <v>10</v>
      </c>
      <c r="W17" s="40">
        <v>5</v>
      </c>
      <c r="X17" s="53">
        <v>16</v>
      </c>
      <c r="Y17" s="40">
        <v>8</v>
      </c>
      <c r="Z17" s="40">
        <v>5</v>
      </c>
      <c r="AA17" s="40">
        <v>10</v>
      </c>
      <c r="AB17" s="40">
        <v>1</v>
      </c>
      <c r="AC17" s="40">
        <v>7</v>
      </c>
      <c r="AD17" s="46">
        <v>0</v>
      </c>
    </row>
    <row r="18" spans="1:30" ht="20" customHeight="1" x14ac:dyDescent="0.25">
      <c r="A18" s="79" t="s">
        <v>101</v>
      </c>
      <c r="B18" s="47">
        <v>0.87428898215495077</v>
      </c>
      <c r="C18" s="41">
        <v>0.91956680368700716</v>
      </c>
      <c r="D18" s="41">
        <v>0.81159179996080222</v>
      </c>
      <c r="E18" s="41">
        <v>0.91010136030852296</v>
      </c>
      <c r="F18" s="41">
        <v>0.93126666429511518</v>
      </c>
      <c r="G18" s="41">
        <v>0.87466607287099873</v>
      </c>
      <c r="H18" s="54">
        <v>0.9328378085814073</v>
      </c>
      <c r="I18" s="41">
        <v>0.89319019479561423</v>
      </c>
      <c r="J18" s="41">
        <v>0.90043783695995794</v>
      </c>
      <c r="K18" s="41">
        <v>0.94330634293105631</v>
      </c>
      <c r="L18" s="41">
        <v>0.9009062838491424</v>
      </c>
      <c r="M18" s="54">
        <v>0.94477896621779678</v>
      </c>
      <c r="N18" s="41">
        <v>0.89393239637635746</v>
      </c>
      <c r="O18" s="41">
        <v>0.90400735900421347</v>
      </c>
      <c r="P18" s="54">
        <v>0.91056489644181327</v>
      </c>
      <c r="Q18" s="41">
        <v>0.94549563970058359</v>
      </c>
      <c r="R18" s="54">
        <v>0.84061197852560776</v>
      </c>
      <c r="S18" s="41">
        <v>0.90699323750868421</v>
      </c>
      <c r="T18" s="54">
        <v>0.75371392309312701</v>
      </c>
      <c r="U18" s="41">
        <v>0.88003437184042033</v>
      </c>
      <c r="V18" s="41">
        <v>0.92406825707406071</v>
      </c>
      <c r="W18" s="41">
        <v>0.95584087389314643</v>
      </c>
      <c r="X18" s="54">
        <v>0.85602577281540848</v>
      </c>
      <c r="Y18" s="41">
        <v>0.8783559677713052</v>
      </c>
      <c r="Z18" s="41">
        <v>0.86307239255654944</v>
      </c>
      <c r="AA18" s="41">
        <v>0.8965929045436849</v>
      </c>
      <c r="AB18" s="41">
        <v>0.83374679340249513</v>
      </c>
      <c r="AC18" s="41">
        <v>0.87247248311938297</v>
      </c>
      <c r="AD18" s="47">
        <v>0</v>
      </c>
    </row>
    <row r="19" spans="1:30" ht="20" customHeight="1" x14ac:dyDescent="0.25">
      <c r="A19" s="79"/>
      <c r="B19" s="44">
        <v>1758</v>
      </c>
      <c r="C19" s="38">
        <v>267</v>
      </c>
      <c r="D19" s="38">
        <v>244</v>
      </c>
      <c r="E19" s="38">
        <v>157</v>
      </c>
      <c r="F19" s="38">
        <v>367</v>
      </c>
      <c r="G19" s="38">
        <v>183</v>
      </c>
      <c r="H19" s="51">
        <v>317</v>
      </c>
      <c r="I19" s="38">
        <v>432</v>
      </c>
      <c r="J19" s="38">
        <v>158</v>
      </c>
      <c r="K19" s="38">
        <v>193</v>
      </c>
      <c r="L19" s="38">
        <v>87</v>
      </c>
      <c r="M19" s="51">
        <v>553</v>
      </c>
      <c r="N19" s="38">
        <v>369</v>
      </c>
      <c r="O19" s="38">
        <v>130</v>
      </c>
      <c r="P19" s="51">
        <v>629</v>
      </c>
      <c r="Q19" s="38">
        <v>666</v>
      </c>
      <c r="R19" s="51">
        <v>813</v>
      </c>
      <c r="S19" s="38">
        <v>935</v>
      </c>
      <c r="T19" s="51">
        <v>416</v>
      </c>
      <c r="U19" s="38">
        <v>426</v>
      </c>
      <c r="V19" s="38">
        <v>461</v>
      </c>
      <c r="W19" s="38">
        <v>456</v>
      </c>
      <c r="X19" s="51">
        <v>412</v>
      </c>
      <c r="Y19" s="38">
        <v>292</v>
      </c>
      <c r="Z19" s="38">
        <v>232</v>
      </c>
      <c r="AA19" s="38">
        <v>591</v>
      </c>
      <c r="AB19" s="38">
        <v>81</v>
      </c>
      <c r="AC19" s="38">
        <v>150</v>
      </c>
      <c r="AD19" s="44">
        <v>0</v>
      </c>
    </row>
    <row r="20" spans="1:30" ht="20" customHeight="1" x14ac:dyDescent="0.25">
      <c r="A20" s="78" t="s">
        <v>102</v>
      </c>
      <c r="B20" s="45">
        <v>2.2768239309134762E-2</v>
      </c>
      <c r="C20" s="39">
        <v>1.7482240821824993E-2</v>
      </c>
      <c r="D20" s="39">
        <v>5.6473543601520834E-2</v>
      </c>
      <c r="E20" s="39">
        <v>7.9421176597110881E-3</v>
      </c>
      <c r="F20" s="39">
        <v>1.5535095643248384E-2</v>
      </c>
      <c r="G20" s="39">
        <v>1.1707395684038975E-2</v>
      </c>
      <c r="H20" s="52">
        <v>1.4857628722209401E-2</v>
      </c>
      <c r="I20" s="39">
        <v>2.3473210183401778E-2</v>
      </c>
      <c r="J20" s="39">
        <v>2.3676157584244236E-2</v>
      </c>
      <c r="K20" s="39">
        <v>1.8195216589315364E-2</v>
      </c>
      <c r="L20" s="39">
        <v>2.4785280099328476E-2</v>
      </c>
      <c r="M20" s="52">
        <v>1.3461675753514422E-2</v>
      </c>
      <c r="N20" s="39">
        <v>3.202634183142733E-2</v>
      </c>
      <c r="O20" s="39">
        <v>4.6846853416104353E-3</v>
      </c>
      <c r="P20" s="52">
        <v>2.4114859749680546E-2</v>
      </c>
      <c r="Q20" s="39">
        <v>8.4544725101866215E-3</v>
      </c>
      <c r="R20" s="52">
        <v>2.963163069618472E-2</v>
      </c>
      <c r="S20" s="39">
        <v>1.6619184289882741E-2</v>
      </c>
      <c r="T20" s="52">
        <v>5.1856188509456495E-2</v>
      </c>
      <c r="U20" s="39">
        <v>1.8222131661011852E-2</v>
      </c>
      <c r="V20" s="39">
        <v>5.1898508158693922E-3</v>
      </c>
      <c r="W20" s="39">
        <v>1.2132428588260502E-2</v>
      </c>
      <c r="X20" s="52">
        <v>2.6861841568036015E-2</v>
      </c>
      <c r="Y20" s="39">
        <v>1.7953925217396888E-2</v>
      </c>
      <c r="Z20" s="39">
        <v>2.5201127793529197E-2</v>
      </c>
      <c r="AA20" s="39">
        <v>1.5504031211205464E-2</v>
      </c>
      <c r="AB20" s="39">
        <v>8.0387902151299984E-2</v>
      </c>
      <c r="AC20" s="39">
        <v>1.2095746285675004E-2</v>
      </c>
      <c r="AD20" s="45">
        <v>0</v>
      </c>
    </row>
    <row r="21" spans="1:30" ht="20" customHeight="1" x14ac:dyDescent="0.25">
      <c r="A21" s="80"/>
      <c r="B21" s="48">
        <v>46</v>
      </c>
      <c r="C21" s="42">
        <v>5</v>
      </c>
      <c r="D21" s="42">
        <v>17</v>
      </c>
      <c r="E21" s="42">
        <v>1</v>
      </c>
      <c r="F21" s="42">
        <v>6</v>
      </c>
      <c r="G21" s="42">
        <v>2</v>
      </c>
      <c r="H21" s="57">
        <v>5</v>
      </c>
      <c r="I21" s="42">
        <v>11</v>
      </c>
      <c r="J21" s="42">
        <v>4</v>
      </c>
      <c r="K21" s="42">
        <v>4</v>
      </c>
      <c r="L21" s="42">
        <v>2</v>
      </c>
      <c r="M21" s="57">
        <v>8</v>
      </c>
      <c r="N21" s="42">
        <v>13</v>
      </c>
      <c r="O21" s="42">
        <v>1</v>
      </c>
      <c r="P21" s="57">
        <v>17</v>
      </c>
      <c r="Q21" s="42">
        <v>6</v>
      </c>
      <c r="R21" s="57">
        <v>29</v>
      </c>
      <c r="S21" s="42">
        <v>17</v>
      </c>
      <c r="T21" s="57">
        <v>29</v>
      </c>
      <c r="U21" s="42">
        <v>9</v>
      </c>
      <c r="V21" s="42">
        <v>3</v>
      </c>
      <c r="W21" s="42">
        <v>6</v>
      </c>
      <c r="X21" s="57">
        <v>13</v>
      </c>
      <c r="Y21" s="42">
        <v>6</v>
      </c>
      <c r="Z21" s="42">
        <v>7</v>
      </c>
      <c r="AA21" s="42">
        <v>10</v>
      </c>
      <c r="AB21" s="42">
        <v>8</v>
      </c>
      <c r="AC21" s="42">
        <v>2</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1" display="Return to index" xr:uid="{5825E383-D9C2-4BD2-B144-B7355B887226}"/>
  </hyperlinks>
  <pageMargins left="0.7" right="0.7" top="0.75" bottom="0.75" header="0.3" footer="0.3"/>
  <headerFooter alignWithMargins="0"/>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106</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96</v>
      </c>
      <c r="B6" s="43">
        <v>0.35759006191563825</v>
      </c>
      <c r="C6" s="37">
        <v>0.31301177835670002</v>
      </c>
      <c r="D6" s="37">
        <v>0.24396749829845085</v>
      </c>
      <c r="E6" s="37">
        <v>0.31613157153558019</v>
      </c>
      <c r="F6" s="37">
        <v>0.46876524280754611</v>
      </c>
      <c r="G6" s="37">
        <v>0.31747929384114681</v>
      </c>
      <c r="H6" s="50">
        <v>0.36986535804928944</v>
      </c>
      <c r="I6" s="37">
        <v>0.33589850206326127</v>
      </c>
      <c r="J6" s="37">
        <v>0.32138121502406158</v>
      </c>
      <c r="K6" s="37">
        <v>0.41373110734487961</v>
      </c>
      <c r="L6" s="37">
        <v>0.35603331166148577</v>
      </c>
      <c r="M6" s="50">
        <v>0.39197961683166666</v>
      </c>
      <c r="N6" s="37">
        <v>0.36582600327634762</v>
      </c>
      <c r="O6" s="37">
        <v>0.32887787084449727</v>
      </c>
      <c r="P6" s="50">
        <v>0.35491307521679416</v>
      </c>
      <c r="Q6" s="37">
        <v>0.43081749597164637</v>
      </c>
      <c r="R6" s="50">
        <v>0.34849637410448353</v>
      </c>
      <c r="S6" s="37">
        <v>0.3673130184161853</v>
      </c>
      <c r="T6" s="50">
        <v>0.29843958914982965</v>
      </c>
      <c r="U6" s="37">
        <v>0.36226144327633386</v>
      </c>
      <c r="V6" s="37">
        <v>0.40731595371912294</v>
      </c>
      <c r="W6" s="37">
        <v>0.36924360108221316</v>
      </c>
      <c r="X6" s="50">
        <v>0.36732223575085238</v>
      </c>
      <c r="Y6" s="37">
        <v>0.34723580539594961</v>
      </c>
      <c r="Z6" s="37">
        <v>0.34907714597430972</v>
      </c>
      <c r="AA6" s="37">
        <v>0.37190285063271999</v>
      </c>
      <c r="AB6" s="37">
        <v>0.2887108595775536</v>
      </c>
      <c r="AC6" s="37">
        <v>0.34768260365090681</v>
      </c>
      <c r="AD6" s="43">
        <v>0</v>
      </c>
    </row>
    <row r="7" spans="1:30" ht="20" customHeight="1" x14ac:dyDescent="0.25">
      <c r="A7" s="79"/>
      <c r="B7" s="44">
        <v>719</v>
      </c>
      <c r="C7" s="38">
        <v>91</v>
      </c>
      <c r="D7" s="38">
        <v>73</v>
      </c>
      <c r="E7" s="38">
        <v>55</v>
      </c>
      <c r="F7" s="38">
        <v>185</v>
      </c>
      <c r="G7" s="38">
        <v>66</v>
      </c>
      <c r="H7" s="51">
        <v>126</v>
      </c>
      <c r="I7" s="38">
        <v>162</v>
      </c>
      <c r="J7" s="38">
        <v>56</v>
      </c>
      <c r="K7" s="38">
        <v>85</v>
      </c>
      <c r="L7" s="38">
        <v>34</v>
      </c>
      <c r="M7" s="51">
        <v>229</v>
      </c>
      <c r="N7" s="38">
        <v>151</v>
      </c>
      <c r="O7" s="38">
        <v>47</v>
      </c>
      <c r="P7" s="51">
        <v>245</v>
      </c>
      <c r="Q7" s="38">
        <v>303</v>
      </c>
      <c r="R7" s="51">
        <v>337</v>
      </c>
      <c r="S7" s="38">
        <v>379</v>
      </c>
      <c r="T7" s="51">
        <v>165</v>
      </c>
      <c r="U7" s="38">
        <v>176</v>
      </c>
      <c r="V7" s="38">
        <v>203</v>
      </c>
      <c r="W7" s="38">
        <v>176</v>
      </c>
      <c r="X7" s="51">
        <v>177</v>
      </c>
      <c r="Y7" s="38">
        <v>116</v>
      </c>
      <c r="Z7" s="38">
        <v>94</v>
      </c>
      <c r="AA7" s="38">
        <v>245</v>
      </c>
      <c r="AB7" s="38">
        <v>28</v>
      </c>
      <c r="AC7" s="38">
        <v>60</v>
      </c>
      <c r="AD7" s="44">
        <v>0</v>
      </c>
    </row>
    <row r="8" spans="1:30" ht="20" customHeight="1" x14ac:dyDescent="0.25">
      <c r="A8" s="78" t="s">
        <v>97</v>
      </c>
      <c r="B8" s="45">
        <v>0.43480355476487814</v>
      </c>
      <c r="C8" s="39">
        <v>0.50904293327415528</v>
      </c>
      <c r="D8" s="39">
        <v>0.50892048788483424</v>
      </c>
      <c r="E8" s="39">
        <v>0.52994807903344032</v>
      </c>
      <c r="F8" s="39">
        <v>0.4036069216511558</v>
      </c>
      <c r="G8" s="39">
        <v>0.40010396423672562</v>
      </c>
      <c r="H8" s="52">
        <v>0.44952424563607229</v>
      </c>
      <c r="I8" s="39">
        <v>0.4933221956120481</v>
      </c>
      <c r="J8" s="39">
        <v>0.54573341075700332</v>
      </c>
      <c r="K8" s="39">
        <v>0.48314955938213161</v>
      </c>
      <c r="L8" s="39">
        <v>0.35461438265169787</v>
      </c>
      <c r="M8" s="52">
        <v>0.48246186473323655</v>
      </c>
      <c r="N8" s="39">
        <v>0.47432752066747919</v>
      </c>
      <c r="O8" s="39">
        <v>0.49579467762916479</v>
      </c>
      <c r="P8" s="52">
        <v>0.49808156025276551</v>
      </c>
      <c r="Q8" s="39">
        <v>0.43357823312182314</v>
      </c>
      <c r="R8" s="52">
        <v>0.44063156976079215</v>
      </c>
      <c r="S8" s="39">
        <v>0.43110758478342759</v>
      </c>
      <c r="T8" s="52">
        <v>0.33993112907444106</v>
      </c>
      <c r="U8" s="39">
        <v>0.4342322562664151</v>
      </c>
      <c r="V8" s="39">
        <v>0.46535259185811745</v>
      </c>
      <c r="W8" s="39">
        <v>0.513162948554443</v>
      </c>
      <c r="X8" s="52">
        <v>0.41604953071032902</v>
      </c>
      <c r="Y8" s="39">
        <v>0.41747061903040633</v>
      </c>
      <c r="Z8" s="39">
        <v>0.41917018173239134</v>
      </c>
      <c r="AA8" s="39">
        <v>0.46550485518611262</v>
      </c>
      <c r="AB8" s="39">
        <v>0.41515526138555825</v>
      </c>
      <c r="AC8" s="39">
        <v>0.43868748022288967</v>
      </c>
      <c r="AD8" s="45">
        <v>0</v>
      </c>
    </row>
    <row r="9" spans="1:30" ht="20" customHeight="1" x14ac:dyDescent="0.25">
      <c r="A9" s="78"/>
      <c r="B9" s="46">
        <v>874</v>
      </c>
      <c r="C9" s="40">
        <v>148</v>
      </c>
      <c r="D9" s="40">
        <v>153</v>
      </c>
      <c r="E9" s="40">
        <v>91</v>
      </c>
      <c r="F9" s="40">
        <v>159</v>
      </c>
      <c r="G9" s="40">
        <v>84</v>
      </c>
      <c r="H9" s="53">
        <v>153</v>
      </c>
      <c r="I9" s="40">
        <v>238</v>
      </c>
      <c r="J9" s="40">
        <v>96</v>
      </c>
      <c r="K9" s="40">
        <v>99</v>
      </c>
      <c r="L9" s="40">
        <v>34</v>
      </c>
      <c r="M9" s="53">
        <v>282</v>
      </c>
      <c r="N9" s="40">
        <v>196</v>
      </c>
      <c r="O9" s="40">
        <v>71</v>
      </c>
      <c r="P9" s="53">
        <v>344</v>
      </c>
      <c r="Q9" s="40">
        <v>305</v>
      </c>
      <c r="R9" s="53">
        <v>426</v>
      </c>
      <c r="S9" s="40">
        <v>444</v>
      </c>
      <c r="T9" s="53">
        <v>187</v>
      </c>
      <c r="U9" s="40">
        <v>210</v>
      </c>
      <c r="V9" s="40">
        <v>232</v>
      </c>
      <c r="W9" s="40">
        <v>245</v>
      </c>
      <c r="X9" s="53">
        <v>200</v>
      </c>
      <c r="Y9" s="40">
        <v>139</v>
      </c>
      <c r="Z9" s="40">
        <v>113</v>
      </c>
      <c r="AA9" s="40">
        <v>307</v>
      </c>
      <c r="AB9" s="40">
        <v>40</v>
      </c>
      <c r="AC9" s="40">
        <v>75</v>
      </c>
      <c r="AD9" s="46">
        <v>0</v>
      </c>
    </row>
    <row r="10" spans="1:30" ht="20" customHeight="1" x14ac:dyDescent="0.25">
      <c r="A10" s="79" t="s">
        <v>98</v>
      </c>
      <c r="B10" s="47">
        <v>0.12486548761636865</v>
      </c>
      <c r="C10" s="41">
        <v>0.10303715642142755</v>
      </c>
      <c r="D10" s="41">
        <v>0.15749311346126604</v>
      </c>
      <c r="E10" s="41">
        <v>8.0519463386843362E-2</v>
      </c>
      <c r="F10" s="41">
        <v>8.0163799466533764E-2</v>
      </c>
      <c r="G10" s="41">
        <v>0.20641398391658128</v>
      </c>
      <c r="H10" s="54">
        <v>0.10098864400538597</v>
      </c>
      <c r="I10" s="41">
        <v>0.10831924134156527</v>
      </c>
      <c r="J10" s="41">
        <v>7.7527499960110435E-2</v>
      </c>
      <c r="K10" s="41">
        <v>6.344676384594522E-2</v>
      </c>
      <c r="L10" s="41">
        <v>0.23890847732596235</v>
      </c>
      <c r="M10" s="54">
        <v>7.0259067172306108E-2</v>
      </c>
      <c r="N10" s="41">
        <v>0.10660180292042566</v>
      </c>
      <c r="O10" s="41">
        <v>0.10505238557404273</v>
      </c>
      <c r="P10" s="54">
        <v>9.1003947368108837E-2</v>
      </c>
      <c r="Q10" s="41">
        <v>8.194456283712126E-2</v>
      </c>
      <c r="R10" s="54">
        <v>0.12585828623318615</v>
      </c>
      <c r="S10" s="41">
        <v>0.1233885592728565</v>
      </c>
      <c r="T10" s="54">
        <v>0.22034153630430819</v>
      </c>
      <c r="U10" s="41">
        <v>0.1323234579620855</v>
      </c>
      <c r="V10" s="41">
        <v>7.5571222057218126E-2</v>
      </c>
      <c r="W10" s="41">
        <v>5.8414799222491175E-2</v>
      </c>
      <c r="X10" s="54">
        <v>0.12424602287526482</v>
      </c>
      <c r="Y10" s="41">
        <v>0.15834711578211305</v>
      </c>
      <c r="Z10" s="41">
        <v>0.14824300218488259</v>
      </c>
      <c r="AA10" s="41">
        <v>9.0305789972225783E-2</v>
      </c>
      <c r="AB10" s="41">
        <v>0.16399437762532318</v>
      </c>
      <c r="AC10" s="41">
        <v>0.13571126967732647</v>
      </c>
      <c r="AD10" s="47">
        <v>0</v>
      </c>
    </row>
    <row r="11" spans="1:30" ht="20" customHeight="1" x14ac:dyDescent="0.25">
      <c r="A11" s="79"/>
      <c r="B11" s="44">
        <v>251</v>
      </c>
      <c r="C11" s="38">
        <v>30</v>
      </c>
      <c r="D11" s="38">
        <v>47</v>
      </c>
      <c r="E11" s="38">
        <v>14</v>
      </c>
      <c r="F11" s="38">
        <v>32</v>
      </c>
      <c r="G11" s="38">
        <v>43</v>
      </c>
      <c r="H11" s="51">
        <v>34</v>
      </c>
      <c r="I11" s="38">
        <v>52</v>
      </c>
      <c r="J11" s="38">
        <v>14</v>
      </c>
      <c r="K11" s="38">
        <v>13</v>
      </c>
      <c r="L11" s="38">
        <v>23</v>
      </c>
      <c r="M11" s="51">
        <v>41</v>
      </c>
      <c r="N11" s="38">
        <v>44</v>
      </c>
      <c r="O11" s="38">
        <v>15</v>
      </c>
      <c r="P11" s="51">
        <v>63</v>
      </c>
      <c r="Q11" s="38">
        <v>58</v>
      </c>
      <c r="R11" s="51">
        <v>122</v>
      </c>
      <c r="S11" s="38">
        <v>127</v>
      </c>
      <c r="T11" s="51">
        <v>121</v>
      </c>
      <c r="U11" s="38">
        <v>64</v>
      </c>
      <c r="V11" s="38">
        <v>38</v>
      </c>
      <c r="W11" s="38">
        <v>28</v>
      </c>
      <c r="X11" s="51">
        <v>60</v>
      </c>
      <c r="Y11" s="38">
        <v>53</v>
      </c>
      <c r="Z11" s="38">
        <v>40</v>
      </c>
      <c r="AA11" s="38">
        <v>60</v>
      </c>
      <c r="AB11" s="38">
        <v>16</v>
      </c>
      <c r="AC11" s="38">
        <v>23</v>
      </c>
      <c r="AD11" s="44">
        <v>0</v>
      </c>
    </row>
    <row r="12" spans="1:30" ht="20" customHeight="1" x14ac:dyDescent="0.25">
      <c r="A12" s="78" t="s">
        <v>99</v>
      </c>
      <c r="B12" s="45">
        <v>1.8428880663374642E-2</v>
      </c>
      <c r="C12" s="39">
        <v>2.0504943441052234E-2</v>
      </c>
      <c r="D12" s="39">
        <v>3.1148960900235931E-2</v>
      </c>
      <c r="E12" s="39">
        <v>2.0393630033559033E-2</v>
      </c>
      <c r="F12" s="39">
        <v>1.6723278800919394E-2</v>
      </c>
      <c r="G12" s="39">
        <v>1.730419461327249E-2</v>
      </c>
      <c r="H12" s="52">
        <v>2.4293359621432711E-2</v>
      </c>
      <c r="I12" s="39">
        <v>1.1919465077541467E-2</v>
      </c>
      <c r="J12" s="39">
        <v>1.2431245086974622E-2</v>
      </c>
      <c r="K12" s="39">
        <v>1.8086973016525378E-2</v>
      </c>
      <c r="L12" s="39">
        <v>3.3531706335267975E-2</v>
      </c>
      <c r="M12" s="52">
        <v>1.5233022818701876E-2</v>
      </c>
      <c r="N12" s="39">
        <v>9.5812587908289896E-3</v>
      </c>
      <c r="O12" s="39">
        <v>2.7864562086979877E-2</v>
      </c>
      <c r="P12" s="52">
        <v>1.5476280472009479E-2</v>
      </c>
      <c r="Q12" s="39">
        <v>1.0781873449775405E-2</v>
      </c>
      <c r="R12" s="52">
        <v>2.3548315938966193E-2</v>
      </c>
      <c r="S12" s="39">
        <v>1.3860603928798313E-2</v>
      </c>
      <c r="T12" s="52">
        <v>3.3911190412665902E-2</v>
      </c>
      <c r="U12" s="39">
        <v>2.3612210428517248E-2</v>
      </c>
      <c r="V12" s="39">
        <v>7.4801978686577552E-3</v>
      </c>
      <c r="W12" s="39">
        <v>6.7046733377969922E-3</v>
      </c>
      <c r="X12" s="52">
        <v>2.309482174563247E-2</v>
      </c>
      <c r="Y12" s="39">
        <v>2.0105673972696726E-2</v>
      </c>
      <c r="Z12" s="39">
        <v>1.2577234838599183E-2</v>
      </c>
      <c r="AA12" s="39">
        <v>1.4378393531129472E-2</v>
      </c>
      <c r="AB12" s="39">
        <v>6.5775739691366852E-2</v>
      </c>
      <c r="AC12" s="39">
        <v>0</v>
      </c>
      <c r="AD12" s="45">
        <v>0</v>
      </c>
    </row>
    <row r="13" spans="1:30" ht="20" customHeight="1" x14ac:dyDescent="0.25">
      <c r="A13" s="78"/>
      <c r="B13" s="46">
        <v>37</v>
      </c>
      <c r="C13" s="40">
        <v>6</v>
      </c>
      <c r="D13" s="40">
        <v>9</v>
      </c>
      <c r="E13" s="40">
        <v>4</v>
      </c>
      <c r="F13" s="40">
        <v>7</v>
      </c>
      <c r="G13" s="40">
        <v>4</v>
      </c>
      <c r="H13" s="53">
        <v>8</v>
      </c>
      <c r="I13" s="40">
        <v>6</v>
      </c>
      <c r="J13" s="40">
        <v>2</v>
      </c>
      <c r="K13" s="40">
        <v>4</v>
      </c>
      <c r="L13" s="40">
        <v>3</v>
      </c>
      <c r="M13" s="53">
        <v>9</v>
      </c>
      <c r="N13" s="40">
        <v>4</v>
      </c>
      <c r="O13" s="40">
        <v>4</v>
      </c>
      <c r="P13" s="53">
        <v>11</v>
      </c>
      <c r="Q13" s="40">
        <v>8</v>
      </c>
      <c r="R13" s="53">
        <v>23</v>
      </c>
      <c r="S13" s="40">
        <v>14</v>
      </c>
      <c r="T13" s="53">
        <v>19</v>
      </c>
      <c r="U13" s="40">
        <v>11</v>
      </c>
      <c r="V13" s="40">
        <v>4</v>
      </c>
      <c r="W13" s="40">
        <v>3</v>
      </c>
      <c r="X13" s="53">
        <v>11</v>
      </c>
      <c r="Y13" s="40">
        <v>7</v>
      </c>
      <c r="Z13" s="40">
        <v>3</v>
      </c>
      <c r="AA13" s="40">
        <v>9</v>
      </c>
      <c r="AB13" s="40">
        <v>6</v>
      </c>
      <c r="AC13" s="40">
        <v>0</v>
      </c>
      <c r="AD13" s="46">
        <v>0</v>
      </c>
    </row>
    <row r="14" spans="1:30" ht="20" customHeight="1" x14ac:dyDescent="0.25">
      <c r="A14" s="79" t="s">
        <v>100</v>
      </c>
      <c r="B14" s="47">
        <v>6.0863222524057715E-3</v>
      </c>
      <c r="C14" s="41">
        <v>3.3374518592133233E-3</v>
      </c>
      <c r="D14" s="41">
        <v>1.7893636496264617E-2</v>
      </c>
      <c r="E14" s="41">
        <v>0</v>
      </c>
      <c r="F14" s="41">
        <v>2.8130597277313475E-3</v>
      </c>
      <c r="G14" s="41">
        <v>0</v>
      </c>
      <c r="H14" s="54">
        <v>4.0832749069520851E-3</v>
      </c>
      <c r="I14" s="41">
        <v>8.458542314035403E-3</v>
      </c>
      <c r="J14" s="41">
        <v>1.1141804556402329E-2</v>
      </c>
      <c r="K14" s="41">
        <v>0</v>
      </c>
      <c r="L14" s="41">
        <v>0</v>
      </c>
      <c r="M14" s="54">
        <v>4.6931507916748664E-3</v>
      </c>
      <c r="N14" s="41">
        <v>7.1176464748414848E-3</v>
      </c>
      <c r="O14" s="41">
        <v>0</v>
      </c>
      <c r="P14" s="54">
        <v>7.0239197442285772E-3</v>
      </c>
      <c r="Q14" s="41">
        <v>2.8642697773743247E-3</v>
      </c>
      <c r="R14" s="54">
        <v>5.388505089711614E-3</v>
      </c>
      <c r="S14" s="41">
        <v>6.8180221343937053E-3</v>
      </c>
      <c r="T14" s="54">
        <v>1.2645405671895203E-2</v>
      </c>
      <c r="U14" s="41">
        <v>4.7661751009822539E-3</v>
      </c>
      <c r="V14" s="41">
        <v>1.7811417367471396E-3</v>
      </c>
      <c r="W14" s="41">
        <v>4.345070877346628E-3</v>
      </c>
      <c r="X14" s="54">
        <v>1.2821112982828359E-2</v>
      </c>
      <c r="Y14" s="41">
        <v>2.6686361143182934E-3</v>
      </c>
      <c r="Z14" s="41">
        <v>2.9459693603999908E-3</v>
      </c>
      <c r="AA14" s="41">
        <v>4.8907986820024459E-3</v>
      </c>
      <c r="AB14" s="41">
        <v>0</v>
      </c>
      <c r="AC14" s="41">
        <v>6.7696490160431711E-3</v>
      </c>
      <c r="AD14" s="47">
        <v>0</v>
      </c>
    </row>
    <row r="15" spans="1:30" ht="20" customHeight="1" x14ac:dyDescent="0.25">
      <c r="A15" s="79"/>
      <c r="B15" s="44">
        <v>12</v>
      </c>
      <c r="C15" s="38">
        <v>1</v>
      </c>
      <c r="D15" s="38">
        <v>5</v>
      </c>
      <c r="E15" s="38">
        <v>0</v>
      </c>
      <c r="F15" s="38">
        <v>1</v>
      </c>
      <c r="G15" s="38">
        <v>0</v>
      </c>
      <c r="H15" s="51">
        <v>1</v>
      </c>
      <c r="I15" s="38">
        <v>4</v>
      </c>
      <c r="J15" s="38">
        <v>2</v>
      </c>
      <c r="K15" s="38">
        <v>0</v>
      </c>
      <c r="L15" s="38">
        <v>0</v>
      </c>
      <c r="M15" s="51">
        <v>3</v>
      </c>
      <c r="N15" s="38">
        <v>3</v>
      </c>
      <c r="O15" s="38">
        <v>0</v>
      </c>
      <c r="P15" s="51">
        <v>5</v>
      </c>
      <c r="Q15" s="38">
        <v>2</v>
      </c>
      <c r="R15" s="51">
        <v>5</v>
      </c>
      <c r="S15" s="38">
        <v>7</v>
      </c>
      <c r="T15" s="51">
        <v>7</v>
      </c>
      <c r="U15" s="38">
        <v>2</v>
      </c>
      <c r="V15" s="38">
        <v>1</v>
      </c>
      <c r="W15" s="38">
        <v>2</v>
      </c>
      <c r="X15" s="51">
        <v>6</v>
      </c>
      <c r="Y15" s="38">
        <v>1</v>
      </c>
      <c r="Z15" s="38">
        <v>1</v>
      </c>
      <c r="AA15" s="38">
        <v>3</v>
      </c>
      <c r="AB15" s="38">
        <v>0</v>
      </c>
      <c r="AC15" s="38">
        <v>1</v>
      </c>
      <c r="AD15" s="44">
        <v>0</v>
      </c>
    </row>
    <row r="16" spans="1:30" ht="20" customHeight="1" x14ac:dyDescent="0.25">
      <c r="A16" s="78" t="s">
        <v>86</v>
      </c>
      <c r="B16" s="45">
        <v>5.8225692787336157E-2</v>
      </c>
      <c r="C16" s="39">
        <v>5.1065736647451468E-2</v>
      </c>
      <c r="D16" s="39">
        <v>4.0576302958947839E-2</v>
      </c>
      <c r="E16" s="39">
        <v>5.3007256010576834E-2</v>
      </c>
      <c r="F16" s="39">
        <v>2.7927697546112174E-2</v>
      </c>
      <c r="G16" s="39">
        <v>5.869856339227409E-2</v>
      </c>
      <c r="H16" s="52">
        <v>5.1245117780867551E-2</v>
      </c>
      <c r="I16" s="39">
        <v>4.208205359154836E-2</v>
      </c>
      <c r="J16" s="39">
        <v>3.1784824615447564E-2</v>
      </c>
      <c r="K16" s="39">
        <v>2.1585596410517393E-2</v>
      </c>
      <c r="L16" s="39">
        <v>1.6912122025585799E-2</v>
      </c>
      <c r="M16" s="52">
        <v>3.5373277652414756E-2</v>
      </c>
      <c r="N16" s="39">
        <v>3.6545767870076865E-2</v>
      </c>
      <c r="O16" s="39">
        <v>4.2410503865315502E-2</v>
      </c>
      <c r="P16" s="52">
        <v>3.3501216946094196E-2</v>
      </c>
      <c r="Q16" s="39">
        <v>4.0013564842261068E-2</v>
      </c>
      <c r="R16" s="52">
        <v>5.6076948872860487E-2</v>
      </c>
      <c r="S16" s="39">
        <v>5.7512211464338991E-2</v>
      </c>
      <c r="T16" s="52">
        <v>9.4731149386860322E-2</v>
      </c>
      <c r="U16" s="39">
        <v>4.2804456965664761E-2</v>
      </c>
      <c r="V16" s="39">
        <v>4.2498892760136429E-2</v>
      </c>
      <c r="W16" s="39">
        <v>4.8128906925709675E-2</v>
      </c>
      <c r="X16" s="52">
        <v>5.6466275935092798E-2</v>
      </c>
      <c r="Y16" s="39">
        <v>5.4172149704514824E-2</v>
      </c>
      <c r="Z16" s="39">
        <v>6.7986465909416816E-2</v>
      </c>
      <c r="AA16" s="39">
        <v>5.3017311995809842E-2</v>
      </c>
      <c r="AB16" s="39">
        <v>6.6363761720197478E-2</v>
      </c>
      <c r="AC16" s="39">
        <v>7.1148997432833677E-2</v>
      </c>
      <c r="AD16" s="45">
        <v>0</v>
      </c>
    </row>
    <row r="17" spans="1:30" ht="20" customHeight="1" x14ac:dyDescent="0.25">
      <c r="A17" s="78"/>
      <c r="B17" s="46">
        <v>117</v>
      </c>
      <c r="C17" s="40">
        <v>15</v>
      </c>
      <c r="D17" s="40">
        <v>12</v>
      </c>
      <c r="E17" s="40">
        <v>9</v>
      </c>
      <c r="F17" s="40">
        <v>11</v>
      </c>
      <c r="G17" s="40">
        <v>12</v>
      </c>
      <c r="H17" s="53">
        <v>17</v>
      </c>
      <c r="I17" s="40">
        <v>20</v>
      </c>
      <c r="J17" s="40">
        <v>6</v>
      </c>
      <c r="K17" s="40">
        <v>4</v>
      </c>
      <c r="L17" s="40">
        <v>2</v>
      </c>
      <c r="M17" s="53">
        <v>21</v>
      </c>
      <c r="N17" s="40">
        <v>15</v>
      </c>
      <c r="O17" s="40">
        <v>6</v>
      </c>
      <c r="P17" s="53">
        <v>23</v>
      </c>
      <c r="Q17" s="40">
        <v>28</v>
      </c>
      <c r="R17" s="53">
        <v>54</v>
      </c>
      <c r="S17" s="40">
        <v>59</v>
      </c>
      <c r="T17" s="53">
        <v>52</v>
      </c>
      <c r="U17" s="40">
        <v>21</v>
      </c>
      <c r="V17" s="40">
        <v>21</v>
      </c>
      <c r="W17" s="40">
        <v>23</v>
      </c>
      <c r="X17" s="53">
        <v>27</v>
      </c>
      <c r="Y17" s="40">
        <v>18</v>
      </c>
      <c r="Z17" s="40">
        <v>18</v>
      </c>
      <c r="AA17" s="40">
        <v>35</v>
      </c>
      <c r="AB17" s="40">
        <v>6</v>
      </c>
      <c r="AC17" s="40">
        <v>12</v>
      </c>
      <c r="AD17" s="46">
        <v>0</v>
      </c>
    </row>
    <row r="18" spans="1:30" ht="20" customHeight="1" x14ac:dyDescent="0.25">
      <c r="A18" s="79" t="s">
        <v>101</v>
      </c>
      <c r="B18" s="47">
        <v>0.79239361668051511</v>
      </c>
      <c r="C18" s="41">
        <v>0.82205471163085508</v>
      </c>
      <c r="D18" s="41">
        <v>0.75288798618328567</v>
      </c>
      <c r="E18" s="41">
        <v>0.84607965056902057</v>
      </c>
      <c r="F18" s="41">
        <v>0.87237216445870314</v>
      </c>
      <c r="G18" s="41">
        <v>0.71758325807787271</v>
      </c>
      <c r="H18" s="54">
        <v>0.8193896036853614</v>
      </c>
      <c r="I18" s="41">
        <v>0.8292206976753097</v>
      </c>
      <c r="J18" s="41">
        <v>0.8671146257810648</v>
      </c>
      <c r="K18" s="41">
        <v>0.8968806667270115</v>
      </c>
      <c r="L18" s="41">
        <v>0.71064769431318364</v>
      </c>
      <c r="M18" s="54">
        <v>0.87444148156490342</v>
      </c>
      <c r="N18" s="41">
        <v>0.84015352394382747</v>
      </c>
      <c r="O18" s="41">
        <v>0.82467254847366211</v>
      </c>
      <c r="P18" s="54">
        <v>0.85299463546955878</v>
      </c>
      <c r="Q18" s="41">
        <v>0.86439572909346818</v>
      </c>
      <c r="R18" s="54">
        <v>0.78912794386527441</v>
      </c>
      <c r="S18" s="41">
        <v>0.79842060319961261</v>
      </c>
      <c r="T18" s="54">
        <v>0.63837071822427061</v>
      </c>
      <c r="U18" s="41">
        <v>0.79649369954274984</v>
      </c>
      <c r="V18" s="41">
        <v>0.87266854557724061</v>
      </c>
      <c r="W18" s="41">
        <v>0.8824065496366561</v>
      </c>
      <c r="X18" s="54">
        <v>0.7833717664611819</v>
      </c>
      <c r="Y18" s="41">
        <v>0.76470642442635595</v>
      </c>
      <c r="Z18" s="41">
        <v>0.76824732770670112</v>
      </c>
      <c r="AA18" s="41">
        <v>0.8374077058188325</v>
      </c>
      <c r="AB18" s="41">
        <v>0.70386612096311207</v>
      </c>
      <c r="AC18" s="41">
        <v>0.78637008387379681</v>
      </c>
      <c r="AD18" s="47">
        <v>0</v>
      </c>
    </row>
    <row r="19" spans="1:30" ht="20" customHeight="1" x14ac:dyDescent="0.25">
      <c r="A19" s="79"/>
      <c r="B19" s="44">
        <v>1594</v>
      </c>
      <c r="C19" s="38">
        <v>238</v>
      </c>
      <c r="D19" s="38">
        <v>226</v>
      </c>
      <c r="E19" s="38">
        <v>146</v>
      </c>
      <c r="F19" s="38">
        <v>344</v>
      </c>
      <c r="G19" s="38">
        <v>150</v>
      </c>
      <c r="H19" s="51">
        <v>278</v>
      </c>
      <c r="I19" s="38">
        <v>401</v>
      </c>
      <c r="J19" s="38">
        <v>152</v>
      </c>
      <c r="K19" s="38">
        <v>184</v>
      </c>
      <c r="L19" s="38">
        <v>68</v>
      </c>
      <c r="M19" s="51">
        <v>512</v>
      </c>
      <c r="N19" s="38">
        <v>347</v>
      </c>
      <c r="O19" s="38">
        <v>119</v>
      </c>
      <c r="P19" s="51">
        <v>589</v>
      </c>
      <c r="Q19" s="38">
        <v>609</v>
      </c>
      <c r="R19" s="51">
        <v>763</v>
      </c>
      <c r="S19" s="38">
        <v>823</v>
      </c>
      <c r="T19" s="51">
        <v>352</v>
      </c>
      <c r="U19" s="38">
        <v>386</v>
      </c>
      <c r="V19" s="38">
        <v>435</v>
      </c>
      <c r="W19" s="38">
        <v>421</v>
      </c>
      <c r="X19" s="51">
        <v>377</v>
      </c>
      <c r="Y19" s="38">
        <v>254</v>
      </c>
      <c r="Z19" s="38">
        <v>206</v>
      </c>
      <c r="AA19" s="38">
        <v>552</v>
      </c>
      <c r="AB19" s="38">
        <v>68</v>
      </c>
      <c r="AC19" s="38">
        <v>135</v>
      </c>
      <c r="AD19" s="44">
        <v>0</v>
      </c>
    </row>
    <row r="20" spans="1:30" ht="20" customHeight="1" x14ac:dyDescent="0.25">
      <c r="A20" s="78" t="s">
        <v>102</v>
      </c>
      <c r="B20" s="45">
        <v>2.4515202915780403E-2</v>
      </c>
      <c r="C20" s="39">
        <v>2.3842395300265561E-2</v>
      </c>
      <c r="D20" s="39">
        <v>4.9042597396500527E-2</v>
      </c>
      <c r="E20" s="39">
        <v>2.0393630033559033E-2</v>
      </c>
      <c r="F20" s="39">
        <v>1.9536338528650742E-2</v>
      </c>
      <c r="G20" s="39">
        <v>1.730419461327249E-2</v>
      </c>
      <c r="H20" s="52">
        <v>2.8376634528384802E-2</v>
      </c>
      <c r="I20" s="39">
        <v>2.0378007391576872E-2</v>
      </c>
      <c r="J20" s="39">
        <v>2.3573049643376951E-2</v>
      </c>
      <c r="K20" s="39">
        <v>1.8086973016525378E-2</v>
      </c>
      <c r="L20" s="39">
        <v>3.3531706335267975E-2</v>
      </c>
      <c r="M20" s="52">
        <v>1.9926173610376744E-2</v>
      </c>
      <c r="N20" s="39">
        <v>1.6698905265670475E-2</v>
      </c>
      <c r="O20" s="39">
        <v>2.7864562086979877E-2</v>
      </c>
      <c r="P20" s="52">
        <v>2.250020021623805E-2</v>
      </c>
      <c r="Q20" s="39">
        <v>1.3646143227149734E-2</v>
      </c>
      <c r="R20" s="52">
        <v>2.8936821028677812E-2</v>
      </c>
      <c r="S20" s="39">
        <v>2.0678626063192027E-2</v>
      </c>
      <c r="T20" s="52">
        <v>4.6556596084561114E-2</v>
      </c>
      <c r="U20" s="39">
        <v>2.8378385529499502E-2</v>
      </c>
      <c r="V20" s="39">
        <v>9.261339605404895E-3</v>
      </c>
      <c r="W20" s="39">
        <v>1.104974421514362E-2</v>
      </c>
      <c r="X20" s="52">
        <v>3.591593472846083E-2</v>
      </c>
      <c r="Y20" s="39">
        <v>2.2774310087015016E-2</v>
      </c>
      <c r="Z20" s="39">
        <v>1.5523204198999177E-2</v>
      </c>
      <c r="AA20" s="39">
        <v>1.9269192213131923E-2</v>
      </c>
      <c r="AB20" s="39">
        <v>6.5775739691366852E-2</v>
      </c>
      <c r="AC20" s="39">
        <v>6.7696490160431711E-3</v>
      </c>
      <c r="AD20" s="45">
        <v>0</v>
      </c>
    </row>
    <row r="21" spans="1:30" ht="20" customHeight="1" x14ac:dyDescent="0.25">
      <c r="A21" s="80"/>
      <c r="B21" s="48">
        <v>49</v>
      </c>
      <c r="C21" s="42">
        <v>7</v>
      </c>
      <c r="D21" s="42">
        <v>15</v>
      </c>
      <c r="E21" s="42">
        <v>4</v>
      </c>
      <c r="F21" s="42">
        <v>8</v>
      </c>
      <c r="G21" s="42">
        <v>4</v>
      </c>
      <c r="H21" s="57">
        <v>10</v>
      </c>
      <c r="I21" s="42">
        <v>10</v>
      </c>
      <c r="J21" s="42">
        <v>4</v>
      </c>
      <c r="K21" s="42">
        <v>4</v>
      </c>
      <c r="L21" s="42">
        <v>3</v>
      </c>
      <c r="M21" s="57">
        <v>12</v>
      </c>
      <c r="N21" s="42">
        <v>7</v>
      </c>
      <c r="O21" s="42">
        <v>4</v>
      </c>
      <c r="P21" s="57">
        <v>16</v>
      </c>
      <c r="Q21" s="42">
        <v>10</v>
      </c>
      <c r="R21" s="57">
        <v>28</v>
      </c>
      <c r="S21" s="42">
        <v>21</v>
      </c>
      <c r="T21" s="57">
        <v>26</v>
      </c>
      <c r="U21" s="42">
        <v>14</v>
      </c>
      <c r="V21" s="42">
        <v>5</v>
      </c>
      <c r="W21" s="42">
        <v>5</v>
      </c>
      <c r="X21" s="57">
        <v>17</v>
      </c>
      <c r="Y21" s="42">
        <v>8</v>
      </c>
      <c r="Z21" s="42">
        <v>4</v>
      </c>
      <c r="AA21" s="42">
        <v>13</v>
      </c>
      <c r="AB21" s="42">
        <v>6</v>
      </c>
      <c r="AC21" s="42">
        <v>1</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32" display="Return to index" xr:uid="{61375FA1-41F3-4D4B-ACED-E6770C04FB79}"/>
  </hyperlinks>
  <pageMargins left="0.7" right="0.7" top="0.75" bottom="0.75" header="0.3" footer="0.3"/>
  <headerFooter alignWithMargins="0"/>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14"/>
  <sheetViews>
    <sheetView showGridLines="0" workbookViewId="0">
      <pane xSplit="1" ySplit="4" topLeftCell="B5" activePane="bottomRight" state="frozen"/>
      <selection pane="topRight" activeCell="B1" sqref="B1"/>
      <selection pane="bottomLeft" activeCell="A5" sqref="A5"/>
      <selection pane="bottomRight" activeCell="F5" sqref="F5"/>
    </sheetView>
  </sheetViews>
  <sheetFormatPr defaultRowHeight="12.5" x14ac:dyDescent="0.25"/>
  <cols>
    <col min="1" max="1" width="35.6328125" customWidth="1"/>
    <col min="2" max="2" width="10.6328125" customWidth="1"/>
    <col min="3" max="7" width="14.7265625" customWidth="1"/>
  </cols>
  <sheetData>
    <row r="1" spans="1:7" ht="45" customHeight="1" x14ac:dyDescent="0.25">
      <c r="A1" s="73" t="s">
        <v>107</v>
      </c>
      <c r="B1" s="73"/>
      <c r="C1" s="73"/>
      <c r="D1" s="73"/>
      <c r="E1" s="73"/>
      <c r="F1" s="73"/>
      <c r="G1" s="73"/>
    </row>
    <row r="2" spans="1:7" s="25" customFormat="1" ht="50" x14ac:dyDescent="0.25">
      <c r="A2" s="58"/>
      <c r="B2" s="29" t="s">
        <v>108</v>
      </c>
      <c r="C2" s="29" t="s">
        <v>109</v>
      </c>
      <c r="D2" s="29" t="s">
        <v>110</v>
      </c>
      <c r="E2" s="29" t="s">
        <v>111</v>
      </c>
      <c r="F2" s="29" t="s">
        <v>112</v>
      </c>
      <c r="G2" s="59" t="s">
        <v>113</v>
      </c>
    </row>
    <row r="3" spans="1:7" ht="24" customHeight="1" x14ac:dyDescent="0.25">
      <c r="A3" s="34" t="s">
        <v>299</v>
      </c>
      <c r="B3" s="60">
        <v>2011</v>
      </c>
      <c r="C3" s="60">
        <v>2011</v>
      </c>
      <c r="D3" s="60">
        <v>2011</v>
      </c>
      <c r="E3" s="60">
        <v>2011</v>
      </c>
      <c r="F3" s="60">
        <v>2011</v>
      </c>
      <c r="G3" s="61">
        <v>2011</v>
      </c>
    </row>
    <row r="4" spans="1:7" s="24" customFormat="1" ht="24" customHeight="1" x14ac:dyDescent="0.25">
      <c r="A4" s="32" t="s">
        <v>300</v>
      </c>
      <c r="B4" s="55">
        <v>2011</v>
      </c>
      <c r="C4" s="55">
        <v>2011</v>
      </c>
      <c r="D4" s="55">
        <v>2011</v>
      </c>
      <c r="E4" s="55">
        <v>2011</v>
      </c>
      <c r="F4" s="55">
        <v>2011</v>
      </c>
      <c r="G4" s="62">
        <v>2011</v>
      </c>
    </row>
    <row r="5" spans="1:7" ht="20" customHeight="1" x14ac:dyDescent="0.25">
      <c r="A5" s="92" t="s">
        <v>114</v>
      </c>
      <c r="B5" s="37">
        <v>0.18380184558946269</v>
      </c>
      <c r="C5" s="50">
        <v>0.18740933310429125</v>
      </c>
      <c r="D5" s="50">
        <v>0.16521944985771733</v>
      </c>
      <c r="E5" s="50">
        <v>0.16507980567264982</v>
      </c>
      <c r="F5" s="50">
        <v>0.23079800508901574</v>
      </c>
      <c r="G5" s="63">
        <v>0.17170700187864527</v>
      </c>
    </row>
    <row r="6" spans="1:7" ht="20" customHeight="1" x14ac:dyDescent="0.25">
      <c r="A6" s="93"/>
      <c r="B6" s="38">
        <v>370</v>
      </c>
      <c r="C6" s="51">
        <v>377</v>
      </c>
      <c r="D6" s="51">
        <v>332</v>
      </c>
      <c r="E6" s="51">
        <v>332</v>
      </c>
      <c r="F6" s="51">
        <v>464</v>
      </c>
      <c r="G6" s="64">
        <v>345</v>
      </c>
    </row>
    <row r="7" spans="1:7" ht="20" customHeight="1" x14ac:dyDescent="0.25">
      <c r="A7" s="94" t="s">
        <v>115</v>
      </c>
      <c r="B7" s="39">
        <v>0.22832022184031428</v>
      </c>
      <c r="C7" s="52">
        <v>0.24958437569958375</v>
      </c>
      <c r="D7" s="52">
        <v>0.19896442035480885</v>
      </c>
      <c r="E7" s="52">
        <v>0.22771924429646009</v>
      </c>
      <c r="F7" s="52">
        <v>0.1876473946106377</v>
      </c>
      <c r="G7" s="65">
        <v>0.23937579814432733</v>
      </c>
    </row>
    <row r="8" spans="1:7" ht="20" customHeight="1" x14ac:dyDescent="0.25">
      <c r="A8" s="94"/>
      <c r="B8" s="40">
        <v>459</v>
      </c>
      <c r="C8" s="53">
        <v>502</v>
      </c>
      <c r="D8" s="53">
        <v>400</v>
      </c>
      <c r="E8" s="53">
        <v>458</v>
      </c>
      <c r="F8" s="53">
        <v>377</v>
      </c>
      <c r="G8" s="66">
        <v>481</v>
      </c>
    </row>
    <row r="9" spans="1:7" ht="20" customHeight="1" x14ac:dyDescent="0.25">
      <c r="A9" s="93" t="s">
        <v>116</v>
      </c>
      <c r="B9" s="41">
        <v>0.43229689245748626</v>
      </c>
      <c r="C9" s="54">
        <v>0.41139697315042106</v>
      </c>
      <c r="D9" s="54">
        <v>0.4704395861586646</v>
      </c>
      <c r="E9" s="54">
        <v>0.42976827206549706</v>
      </c>
      <c r="F9" s="54">
        <v>0.406852663305034</v>
      </c>
      <c r="G9" s="67">
        <v>0.40937609967153038</v>
      </c>
    </row>
    <row r="10" spans="1:7" ht="20" customHeight="1" x14ac:dyDescent="0.25">
      <c r="A10" s="93"/>
      <c r="B10" s="38">
        <v>869</v>
      </c>
      <c r="C10" s="51">
        <v>827</v>
      </c>
      <c r="D10" s="51">
        <v>946</v>
      </c>
      <c r="E10" s="51">
        <v>864</v>
      </c>
      <c r="F10" s="51">
        <v>818</v>
      </c>
      <c r="G10" s="64">
        <v>823</v>
      </c>
    </row>
    <row r="11" spans="1:7" ht="20" customHeight="1" x14ac:dyDescent="0.25">
      <c r="A11" s="94" t="s">
        <v>117</v>
      </c>
      <c r="B11" s="39">
        <v>0.1555810401127381</v>
      </c>
      <c r="C11" s="52">
        <v>0.15160931804570574</v>
      </c>
      <c r="D11" s="52">
        <v>0.16537654362881082</v>
      </c>
      <c r="E11" s="52">
        <v>0.17743267796539428</v>
      </c>
      <c r="F11" s="52">
        <v>0.17470193699531383</v>
      </c>
      <c r="G11" s="65">
        <v>0.17954110030549836</v>
      </c>
    </row>
    <row r="12" spans="1:7" ht="20" customHeight="1" x14ac:dyDescent="0.25">
      <c r="A12" s="95"/>
      <c r="B12" s="42">
        <v>313</v>
      </c>
      <c r="C12" s="57">
        <v>305</v>
      </c>
      <c r="D12" s="57">
        <v>333</v>
      </c>
      <c r="E12" s="57">
        <v>357</v>
      </c>
      <c r="F12" s="57">
        <v>351</v>
      </c>
      <c r="G12" s="68">
        <v>361</v>
      </c>
    </row>
    <row r="14" spans="1:7" x14ac:dyDescent="0.25">
      <c r="A14" s="26" t="s">
        <v>293</v>
      </c>
    </row>
  </sheetData>
  <mergeCells count="5">
    <mergeCell ref="A11:A12"/>
    <mergeCell ref="A1:G1"/>
    <mergeCell ref="A5:A6"/>
    <mergeCell ref="A7:A8"/>
    <mergeCell ref="A9:A10"/>
  </mergeCells>
  <hyperlinks>
    <hyperlink ref="A14" location="'Index'!B33" display="Return to index" xr:uid="{226B06DD-7139-49B9-A39F-76DD17604A53}"/>
  </hyperlinks>
  <pageMargins left="0.7" right="0.7" top="0.75" bottom="0.75" header="0.3" footer="0.3"/>
  <headerFooter alignWithMargins="0"/>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118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114</v>
      </c>
      <c r="B6" s="43">
        <v>0.18380184558946269</v>
      </c>
      <c r="C6" s="37">
        <v>5.8568424998906118E-2</v>
      </c>
      <c r="D6" s="37">
        <v>0.62956599932371071</v>
      </c>
      <c r="E6" s="37">
        <v>0.20561981490412118</v>
      </c>
      <c r="F6" s="37">
        <v>4.6175044906721252E-2</v>
      </c>
      <c r="G6" s="37">
        <v>0.26132502846361516</v>
      </c>
      <c r="H6" s="50">
        <v>4.426667499244287E-2</v>
      </c>
      <c r="I6" s="37">
        <v>0.42287795687747876</v>
      </c>
      <c r="J6" s="37">
        <v>0.17926144129319646</v>
      </c>
      <c r="K6" s="37">
        <v>5.0531371288198929E-2</v>
      </c>
      <c r="L6" s="37">
        <v>0.22308108117900674</v>
      </c>
      <c r="M6" s="50">
        <v>4.8749704716980286E-2</v>
      </c>
      <c r="N6" s="37">
        <v>0.42263227544523163</v>
      </c>
      <c r="O6" s="37">
        <v>0.26955508373689918</v>
      </c>
      <c r="P6" s="50">
        <v>0.28941618187164209</v>
      </c>
      <c r="Q6" s="37">
        <v>9.5797907923228814E-2</v>
      </c>
      <c r="R6" s="50">
        <v>0.1968812321567896</v>
      </c>
      <c r="S6" s="37">
        <v>0.17184026499265553</v>
      </c>
      <c r="T6" s="50">
        <v>0.21624215846181502</v>
      </c>
      <c r="U6" s="37">
        <v>0.22771524485785638</v>
      </c>
      <c r="V6" s="37">
        <v>0.18338207336310089</v>
      </c>
      <c r="W6" s="37">
        <v>0.10207889286616054</v>
      </c>
      <c r="X6" s="50">
        <v>0.18711295583684959</v>
      </c>
      <c r="Y6" s="37">
        <v>0.12531624804046759</v>
      </c>
      <c r="Z6" s="37">
        <v>0.22039999841790375</v>
      </c>
      <c r="AA6" s="37">
        <v>0.18308504236287937</v>
      </c>
      <c r="AB6" s="37">
        <v>0.21501465255520361</v>
      </c>
      <c r="AC6" s="37">
        <v>0.21571212133922196</v>
      </c>
      <c r="AD6" s="43">
        <v>0</v>
      </c>
    </row>
    <row r="7" spans="1:30" ht="20" customHeight="1" x14ac:dyDescent="0.25">
      <c r="A7" s="79"/>
      <c r="B7" s="44">
        <v>370</v>
      </c>
      <c r="C7" s="38">
        <v>17</v>
      </c>
      <c r="D7" s="38">
        <v>189</v>
      </c>
      <c r="E7" s="38">
        <v>35</v>
      </c>
      <c r="F7" s="38">
        <v>18</v>
      </c>
      <c r="G7" s="38">
        <v>55</v>
      </c>
      <c r="H7" s="51">
        <v>15</v>
      </c>
      <c r="I7" s="38">
        <v>204</v>
      </c>
      <c r="J7" s="38">
        <v>31</v>
      </c>
      <c r="K7" s="38">
        <v>10</v>
      </c>
      <c r="L7" s="38">
        <v>21</v>
      </c>
      <c r="M7" s="51">
        <v>29</v>
      </c>
      <c r="N7" s="38">
        <v>175</v>
      </c>
      <c r="O7" s="38">
        <v>39</v>
      </c>
      <c r="P7" s="51">
        <v>200</v>
      </c>
      <c r="Q7" s="38">
        <v>67</v>
      </c>
      <c r="R7" s="51">
        <v>190</v>
      </c>
      <c r="S7" s="38">
        <v>177</v>
      </c>
      <c r="T7" s="51">
        <v>119</v>
      </c>
      <c r="U7" s="38">
        <v>110</v>
      </c>
      <c r="V7" s="38">
        <v>91</v>
      </c>
      <c r="W7" s="38">
        <v>49</v>
      </c>
      <c r="X7" s="51">
        <v>90</v>
      </c>
      <c r="Y7" s="38">
        <v>42</v>
      </c>
      <c r="Z7" s="38">
        <v>59</v>
      </c>
      <c r="AA7" s="38">
        <v>121</v>
      </c>
      <c r="AB7" s="38">
        <v>21</v>
      </c>
      <c r="AC7" s="38">
        <v>37</v>
      </c>
      <c r="AD7" s="44">
        <v>0</v>
      </c>
    </row>
    <row r="8" spans="1:30" ht="20" customHeight="1" x14ac:dyDescent="0.25">
      <c r="A8" s="78" t="s">
        <v>115</v>
      </c>
      <c r="B8" s="45">
        <v>0.22832022184031428</v>
      </c>
      <c r="C8" s="39">
        <v>0.69376035897120092</v>
      </c>
      <c r="D8" s="39">
        <v>9.7220415251517464E-2</v>
      </c>
      <c r="E8" s="39">
        <v>0.11101168476628119</v>
      </c>
      <c r="F8" s="39">
        <v>0.32099900747859672</v>
      </c>
      <c r="G8" s="39">
        <v>3.8290988759473843E-2</v>
      </c>
      <c r="H8" s="52">
        <v>0.61260345455630183</v>
      </c>
      <c r="I8" s="39">
        <v>0.12945610127326526</v>
      </c>
      <c r="J8" s="39">
        <v>0.13229581554879905</v>
      </c>
      <c r="K8" s="39">
        <v>0.30954931676801278</v>
      </c>
      <c r="L8" s="39">
        <v>8.1305530796515507E-2</v>
      </c>
      <c r="M8" s="52">
        <v>0.49470545331804056</v>
      </c>
      <c r="N8" s="39">
        <v>9.9781568538633431E-2</v>
      </c>
      <c r="O8" s="39">
        <v>9.6382216395288378E-2</v>
      </c>
      <c r="P8" s="52">
        <v>0.18013877376732726</v>
      </c>
      <c r="Q8" s="39">
        <v>0.34055137773900257</v>
      </c>
      <c r="R8" s="52">
        <v>0.24554953634415405</v>
      </c>
      <c r="S8" s="39">
        <v>0.21505415172769587</v>
      </c>
      <c r="T8" s="52">
        <v>0.20507780963738256</v>
      </c>
      <c r="U8" s="39">
        <v>0.18902375444857053</v>
      </c>
      <c r="V8" s="39">
        <v>0.20262288572243797</v>
      </c>
      <c r="W8" s="39">
        <v>0.32202973415837688</v>
      </c>
      <c r="X8" s="52">
        <v>0.22645868757690607</v>
      </c>
      <c r="Y8" s="39">
        <v>0.23342305846485384</v>
      </c>
      <c r="Z8" s="39">
        <v>0.21455770416336289</v>
      </c>
      <c r="AA8" s="39">
        <v>0.2433887660500017</v>
      </c>
      <c r="AB8" s="39">
        <v>0.21373281371853906</v>
      </c>
      <c r="AC8" s="39">
        <v>0.19555019322585976</v>
      </c>
      <c r="AD8" s="45">
        <v>0</v>
      </c>
    </row>
    <row r="9" spans="1:30" ht="20" customHeight="1" x14ac:dyDescent="0.25">
      <c r="A9" s="78"/>
      <c r="B9" s="46">
        <v>459</v>
      </c>
      <c r="C9" s="40">
        <v>201</v>
      </c>
      <c r="D9" s="40">
        <v>29</v>
      </c>
      <c r="E9" s="40">
        <v>19</v>
      </c>
      <c r="F9" s="40">
        <v>126</v>
      </c>
      <c r="G9" s="40">
        <v>8</v>
      </c>
      <c r="H9" s="53">
        <v>208</v>
      </c>
      <c r="I9" s="40">
        <v>63</v>
      </c>
      <c r="J9" s="40">
        <v>23</v>
      </c>
      <c r="K9" s="40">
        <v>63</v>
      </c>
      <c r="L9" s="40">
        <v>8</v>
      </c>
      <c r="M9" s="53">
        <v>289</v>
      </c>
      <c r="N9" s="40">
        <v>41</v>
      </c>
      <c r="O9" s="40">
        <v>14</v>
      </c>
      <c r="P9" s="53">
        <v>124</v>
      </c>
      <c r="Q9" s="40">
        <v>240</v>
      </c>
      <c r="R9" s="53">
        <v>237</v>
      </c>
      <c r="S9" s="40">
        <v>222</v>
      </c>
      <c r="T9" s="53">
        <v>113</v>
      </c>
      <c r="U9" s="40">
        <v>92</v>
      </c>
      <c r="V9" s="40">
        <v>101</v>
      </c>
      <c r="W9" s="40">
        <v>153</v>
      </c>
      <c r="X9" s="53">
        <v>109</v>
      </c>
      <c r="Y9" s="40">
        <v>78</v>
      </c>
      <c r="Z9" s="40">
        <v>58</v>
      </c>
      <c r="AA9" s="40">
        <v>160</v>
      </c>
      <c r="AB9" s="40">
        <v>21</v>
      </c>
      <c r="AC9" s="40">
        <v>34</v>
      </c>
      <c r="AD9" s="46">
        <v>0</v>
      </c>
    </row>
    <row r="10" spans="1:30" ht="20" customHeight="1" x14ac:dyDescent="0.25">
      <c r="A10" s="79" t="s">
        <v>116</v>
      </c>
      <c r="B10" s="47">
        <v>0.43229689245748626</v>
      </c>
      <c r="C10" s="41">
        <v>0.15049868610256664</v>
      </c>
      <c r="D10" s="41">
        <v>0.20963196040276461</v>
      </c>
      <c r="E10" s="41">
        <v>0.54776670503065517</v>
      </c>
      <c r="F10" s="41">
        <v>0.55063071996838786</v>
      </c>
      <c r="G10" s="41">
        <v>0.5988147147726941</v>
      </c>
      <c r="H10" s="54">
        <v>0.26886482175139909</v>
      </c>
      <c r="I10" s="41">
        <v>0.33481019489163644</v>
      </c>
      <c r="J10" s="41">
        <v>0.54311632398205145</v>
      </c>
      <c r="K10" s="41">
        <v>0.56567853134652446</v>
      </c>
      <c r="L10" s="41">
        <v>0.55044101223538044</v>
      </c>
      <c r="M10" s="54">
        <v>0.35096288685085059</v>
      </c>
      <c r="N10" s="41">
        <v>0.38931751618117078</v>
      </c>
      <c r="O10" s="41">
        <v>0.50769221600776337</v>
      </c>
      <c r="P10" s="54">
        <v>0.40612328036318829</v>
      </c>
      <c r="Q10" s="41">
        <v>0.46297272657371763</v>
      </c>
      <c r="R10" s="54">
        <v>0.44099147422223611</v>
      </c>
      <c r="S10" s="41">
        <v>0.4229795277534083</v>
      </c>
      <c r="T10" s="54">
        <v>0.4167149268226642</v>
      </c>
      <c r="U10" s="41">
        <v>0.423632502614678</v>
      </c>
      <c r="V10" s="41">
        <v>0.44639629344571136</v>
      </c>
      <c r="W10" s="41">
        <v>0.44437939319250946</v>
      </c>
      <c r="X10" s="54">
        <v>0.4202153533108659</v>
      </c>
      <c r="Y10" s="41">
        <v>0.46449375130669052</v>
      </c>
      <c r="Z10" s="41">
        <v>0.38154446712238987</v>
      </c>
      <c r="AA10" s="41">
        <v>0.44715865435306301</v>
      </c>
      <c r="AB10" s="41">
        <v>0.34366503077544969</v>
      </c>
      <c r="AC10" s="41">
        <v>0.47631922729701281</v>
      </c>
      <c r="AD10" s="47">
        <v>0</v>
      </c>
    </row>
    <row r="11" spans="1:30" ht="20" customHeight="1" x14ac:dyDescent="0.25">
      <c r="A11" s="79"/>
      <c r="B11" s="44">
        <v>869</v>
      </c>
      <c r="C11" s="38">
        <v>44</v>
      </c>
      <c r="D11" s="38">
        <v>63</v>
      </c>
      <c r="E11" s="38">
        <v>95</v>
      </c>
      <c r="F11" s="38">
        <v>217</v>
      </c>
      <c r="G11" s="38">
        <v>125</v>
      </c>
      <c r="H11" s="51">
        <v>91</v>
      </c>
      <c r="I11" s="38">
        <v>162</v>
      </c>
      <c r="J11" s="38">
        <v>95</v>
      </c>
      <c r="K11" s="38">
        <v>116</v>
      </c>
      <c r="L11" s="38">
        <v>53</v>
      </c>
      <c r="M11" s="51">
        <v>205</v>
      </c>
      <c r="N11" s="38">
        <v>161</v>
      </c>
      <c r="O11" s="38">
        <v>73</v>
      </c>
      <c r="P11" s="51">
        <v>280</v>
      </c>
      <c r="Q11" s="38">
        <v>326</v>
      </c>
      <c r="R11" s="51">
        <v>426</v>
      </c>
      <c r="S11" s="38">
        <v>436</v>
      </c>
      <c r="T11" s="51">
        <v>230</v>
      </c>
      <c r="U11" s="38">
        <v>205</v>
      </c>
      <c r="V11" s="38">
        <v>223</v>
      </c>
      <c r="W11" s="38">
        <v>212</v>
      </c>
      <c r="X11" s="51">
        <v>202</v>
      </c>
      <c r="Y11" s="38">
        <v>155</v>
      </c>
      <c r="Z11" s="38">
        <v>103</v>
      </c>
      <c r="AA11" s="38">
        <v>295</v>
      </c>
      <c r="AB11" s="38">
        <v>33</v>
      </c>
      <c r="AC11" s="38">
        <v>82</v>
      </c>
      <c r="AD11" s="44">
        <v>0</v>
      </c>
    </row>
    <row r="12" spans="1:30" ht="20" customHeight="1" x14ac:dyDescent="0.25">
      <c r="A12" s="78" t="s">
        <v>117</v>
      </c>
      <c r="B12" s="45">
        <v>0.1555810401127381</v>
      </c>
      <c r="C12" s="39">
        <v>9.7172529927325696E-2</v>
      </c>
      <c r="D12" s="39">
        <v>6.3581625022006913E-2</v>
      </c>
      <c r="E12" s="39">
        <v>0.13560179529894209</v>
      </c>
      <c r="F12" s="39">
        <v>8.2195227646292904E-2</v>
      </c>
      <c r="G12" s="39">
        <v>0.10156926800421746</v>
      </c>
      <c r="H12" s="52">
        <v>7.4265048699855521E-2</v>
      </c>
      <c r="I12" s="39">
        <v>0.11285574695761953</v>
      </c>
      <c r="J12" s="39">
        <v>0.14532641917595321</v>
      </c>
      <c r="K12" s="39">
        <v>7.4240780597263176E-2</v>
      </c>
      <c r="L12" s="39">
        <v>0.14517237578909689</v>
      </c>
      <c r="M12" s="52">
        <v>0.10558195511412943</v>
      </c>
      <c r="N12" s="39">
        <v>8.8268639834963858E-2</v>
      </c>
      <c r="O12" s="39">
        <v>0.12637048386004909</v>
      </c>
      <c r="P12" s="52">
        <v>0.12432176399784348</v>
      </c>
      <c r="Q12" s="39">
        <v>0.10067798776405212</v>
      </c>
      <c r="R12" s="52">
        <v>0.11657775727682029</v>
      </c>
      <c r="S12" s="39">
        <v>0.19012605552624082</v>
      </c>
      <c r="T12" s="52">
        <v>0.16196510507813841</v>
      </c>
      <c r="U12" s="39">
        <v>0.1596284980788942</v>
      </c>
      <c r="V12" s="39">
        <v>0.16759874746874975</v>
      </c>
      <c r="W12" s="39">
        <v>0.13151197978295423</v>
      </c>
      <c r="X12" s="52">
        <v>0.16621300327537786</v>
      </c>
      <c r="Y12" s="39">
        <v>0.17676694218798683</v>
      </c>
      <c r="Z12" s="39">
        <v>0.18349783029634317</v>
      </c>
      <c r="AA12" s="39">
        <v>0.12636753723405592</v>
      </c>
      <c r="AB12" s="39">
        <v>0.22758750295080699</v>
      </c>
      <c r="AC12" s="39">
        <v>0.11241845813790534</v>
      </c>
      <c r="AD12" s="45">
        <v>0</v>
      </c>
    </row>
    <row r="13" spans="1:30" ht="20" customHeight="1" x14ac:dyDescent="0.25">
      <c r="A13" s="80"/>
      <c r="B13" s="48">
        <v>313</v>
      </c>
      <c r="C13" s="42">
        <v>28</v>
      </c>
      <c r="D13" s="42">
        <v>19</v>
      </c>
      <c r="E13" s="42">
        <v>23</v>
      </c>
      <c r="F13" s="42">
        <v>32</v>
      </c>
      <c r="G13" s="42">
        <v>21</v>
      </c>
      <c r="H13" s="57">
        <v>25</v>
      </c>
      <c r="I13" s="42">
        <v>55</v>
      </c>
      <c r="J13" s="42">
        <v>25</v>
      </c>
      <c r="K13" s="42">
        <v>15</v>
      </c>
      <c r="L13" s="42">
        <v>14</v>
      </c>
      <c r="M13" s="57">
        <v>62</v>
      </c>
      <c r="N13" s="42">
        <v>36</v>
      </c>
      <c r="O13" s="42">
        <v>18</v>
      </c>
      <c r="P13" s="57">
        <v>86</v>
      </c>
      <c r="Q13" s="42">
        <v>71</v>
      </c>
      <c r="R13" s="57">
        <v>113</v>
      </c>
      <c r="S13" s="42">
        <v>196</v>
      </c>
      <c r="T13" s="57">
        <v>89</v>
      </c>
      <c r="U13" s="42">
        <v>77</v>
      </c>
      <c r="V13" s="42">
        <v>84</v>
      </c>
      <c r="W13" s="42">
        <v>63</v>
      </c>
      <c r="X13" s="57">
        <v>80</v>
      </c>
      <c r="Y13" s="42">
        <v>59</v>
      </c>
      <c r="Z13" s="42">
        <v>49</v>
      </c>
      <c r="AA13" s="42">
        <v>83</v>
      </c>
      <c r="AB13" s="42">
        <v>22</v>
      </c>
      <c r="AC13" s="42">
        <v>19</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34" display="Return to index" xr:uid="{CFC0642F-D5F5-44CA-8787-105258663F2E}"/>
  </hyperlinks>
  <pageMargins left="0.7" right="0.7" top="0.75" bottom="0.75" header="0.3" footer="0.3"/>
  <headerFooter alignWithMargins="0"/>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119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114</v>
      </c>
      <c r="B6" s="43">
        <v>0.18740933310429125</v>
      </c>
      <c r="C6" s="37">
        <v>4.434804251518016E-2</v>
      </c>
      <c r="D6" s="37">
        <v>0.64889425948774515</v>
      </c>
      <c r="E6" s="37">
        <v>0.23848051971521772</v>
      </c>
      <c r="F6" s="37">
        <v>5.0155858152567678E-2</v>
      </c>
      <c r="G6" s="37">
        <v>0.23610835778012723</v>
      </c>
      <c r="H6" s="50">
        <v>3.4722909629252528E-2</v>
      </c>
      <c r="I6" s="37">
        <v>0.43255262359619545</v>
      </c>
      <c r="J6" s="37">
        <v>0.20990041589540639</v>
      </c>
      <c r="K6" s="37">
        <v>5.7218598072392289E-2</v>
      </c>
      <c r="L6" s="37">
        <v>0.22252373165070924</v>
      </c>
      <c r="M6" s="50">
        <v>5.201350604860773E-2</v>
      </c>
      <c r="N6" s="37">
        <v>0.42580259060809927</v>
      </c>
      <c r="O6" s="37">
        <v>0.28656572632484051</v>
      </c>
      <c r="P6" s="50">
        <v>0.30699120047818168</v>
      </c>
      <c r="Q6" s="37">
        <v>8.4728956246832562E-2</v>
      </c>
      <c r="R6" s="50">
        <v>0.21476235882627809</v>
      </c>
      <c r="S6" s="37">
        <v>0.16234082767237265</v>
      </c>
      <c r="T6" s="50">
        <v>0.23252328980740183</v>
      </c>
      <c r="U6" s="37">
        <v>0.21428216904294164</v>
      </c>
      <c r="V6" s="37">
        <v>0.17885318148145768</v>
      </c>
      <c r="W6" s="37">
        <v>0.1168608986315515</v>
      </c>
      <c r="X6" s="50">
        <v>0.17736016140773805</v>
      </c>
      <c r="Y6" s="37">
        <v>0.13285645680308675</v>
      </c>
      <c r="Z6" s="37">
        <v>0.22500189067873377</v>
      </c>
      <c r="AA6" s="37">
        <v>0.17827931374834577</v>
      </c>
      <c r="AB6" s="37">
        <v>0.22030182750992636</v>
      </c>
      <c r="AC6" s="37">
        <v>0.27902200330338128</v>
      </c>
      <c r="AD6" s="43">
        <v>0</v>
      </c>
    </row>
    <row r="7" spans="1:30" ht="20" customHeight="1" x14ac:dyDescent="0.25">
      <c r="A7" s="79"/>
      <c r="B7" s="44">
        <v>377</v>
      </c>
      <c r="C7" s="38">
        <v>13</v>
      </c>
      <c r="D7" s="38">
        <v>195</v>
      </c>
      <c r="E7" s="38">
        <v>41</v>
      </c>
      <c r="F7" s="38">
        <v>20</v>
      </c>
      <c r="G7" s="38">
        <v>49</v>
      </c>
      <c r="H7" s="51">
        <v>12</v>
      </c>
      <c r="I7" s="38">
        <v>209</v>
      </c>
      <c r="J7" s="38">
        <v>37</v>
      </c>
      <c r="K7" s="38">
        <v>12</v>
      </c>
      <c r="L7" s="38">
        <v>21</v>
      </c>
      <c r="M7" s="51">
        <v>30</v>
      </c>
      <c r="N7" s="38">
        <v>176</v>
      </c>
      <c r="O7" s="38">
        <v>41</v>
      </c>
      <c r="P7" s="51">
        <v>212</v>
      </c>
      <c r="Q7" s="38">
        <v>60</v>
      </c>
      <c r="R7" s="51">
        <v>208</v>
      </c>
      <c r="S7" s="38">
        <v>167</v>
      </c>
      <c r="T7" s="51">
        <v>128</v>
      </c>
      <c r="U7" s="38">
        <v>104</v>
      </c>
      <c r="V7" s="38">
        <v>89</v>
      </c>
      <c r="W7" s="38">
        <v>56</v>
      </c>
      <c r="X7" s="51">
        <v>85</v>
      </c>
      <c r="Y7" s="38">
        <v>44</v>
      </c>
      <c r="Z7" s="38">
        <v>60</v>
      </c>
      <c r="AA7" s="38">
        <v>118</v>
      </c>
      <c r="AB7" s="38">
        <v>21</v>
      </c>
      <c r="AC7" s="38">
        <v>48</v>
      </c>
      <c r="AD7" s="44">
        <v>0</v>
      </c>
    </row>
    <row r="8" spans="1:30" ht="20" customHeight="1" x14ac:dyDescent="0.25">
      <c r="A8" s="78" t="s">
        <v>115</v>
      </c>
      <c r="B8" s="45">
        <v>0.24958437569958375</v>
      </c>
      <c r="C8" s="39">
        <v>0.75379914916048962</v>
      </c>
      <c r="D8" s="39">
        <v>8.0778296130794999E-2</v>
      </c>
      <c r="E8" s="39">
        <v>0.13499801568692865</v>
      </c>
      <c r="F8" s="39">
        <v>0.3446356868299531</v>
      </c>
      <c r="G8" s="39">
        <v>7.807832360186423E-2</v>
      </c>
      <c r="H8" s="52">
        <v>0.6947314236914397</v>
      </c>
      <c r="I8" s="39">
        <v>0.13831164479556218</v>
      </c>
      <c r="J8" s="39">
        <v>0.18346106333856926</v>
      </c>
      <c r="K8" s="39">
        <v>0.32492255928890168</v>
      </c>
      <c r="L8" s="39">
        <v>0.10965666857228343</v>
      </c>
      <c r="M8" s="52">
        <v>0.54551797419026282</v>
      </c>
      <c r="N8" s="39">
        <v>9.8237860007927405E-2</v>
      </c>
      <c r="O8" s="39">
        <v>0.1380386188487297</v>
      </c>
      <c r="P8" s="52">
        <v>0.20101486599438251</v>
      </c>
      <c r="Q8" s="39">
        <v>0.37722865446052017</v>
      </c>
      <c r="R8" s="52">
        <v>0.27026620156165121</v>
      </c>
      <c r="S8" s="39">
        <v>0.23334951283783822</v>
      </c>
      <c r="T8" s="52">
        <v>0.20233235343332176</v>
      </c>
      <c r="U8" s="39">
        <v>0.19977650486927423</v>
      </c>
      <c r="V8" s="39">
        <v>0.24594674243306794</v>
      </c>
      <c r="W8" s="39">
        <v>0.35867521289910409</v>
      </c>
      <c r="X8" s="52">
        <v>0.23802705020855583</v>
      </c>
      <c r="Y8" s="39">
        <v>0.27503726305185228</v>
      </c>
      <c r="Z8" s="39">
        <v>0.22695544785150776</v>
      </c>
      <c r="AA8" s="39">
        <v>0.26780157945373784</v>
      </c>
      <c r="AB8" s="39">
        <v>0.28783299089658237</v>
      </c>
      <c r="AC8" s="39">
        <v>0.17642540216228386</v>
      </c>
      <c r="AD8" s="45">
        <v>0</v>
      </c>
    </row>
    <row r="9" spans="1:30" ht="20" customHeight="1" x14ac:dyDescent="0.25">
      <c r="A9" s="78"/>
      <c r="B9" s="46">
        <v>502</v>
      </c>
      <c r="C9" s="40">
        <v>219</v>
      </c>
      <c r="D9" s="40">
        <v>24</v>
      </c>
      <c r="E9" s="40">
        <v>23</v>
      </c>
      <c r="F9" s="40">
        <v>136</v>
      </c>
      <c r="G9" s="40">
        <v>16</v>
      </c>
      <c r="H9" s="53">
        <v>236</v>
      </c>
      <c r="I9" s="40">
        <v>67</v>
      </c>
      <c r="J9" s="40">
        <v>32</v>
      </c>
      <c r="K9" s="40">
        <v>67</v>
      </c>
      <c r="L9" s="40">
        <v>11</v>
      </c>
      <c r="M9" s="53">
        <v>319</v>
      </c>
      <c r="N9" s="40">
        <v>41</v>
      </c>
      <c r="O9" s="40">
        <v>20</v>
      </c>
      <c r="P9" s="53">
        <v>139</v>
      </c>
      <c r="Q9" s="40">
        <v>266</v>
      </c>
      <c r="R9" s="53">
        <v>261</v>
      </c>
      <c r="S9" s="40">
        <v>241</v>
      </c>
      <c r="T9" s="53">
        <v>112</v>
      </c>
      <c r="U9" s="40">
        <v>97</v>
      </c>
      <c r="V9" s="40">
        <v>123</v>
      </c>
      <c r="W9" s="40">
        <v>171</v>
      </c>
      <c r="X9" s="53">
        <v>115</v>
      </c>
      <c r="Y9" s="40">
        <v>92</v>
      </c>
      <c r="Z9" s="40">
        <v>61</v>
      </c>
      <c r="AA9" s="40">
        <v>177</v>
      </c>
      <c r="AB9" s="40">
        <v>28</v>
      </c>
      <c r="AC9" s="40">
        <v>30</v>
      </c>
      <c r="AD9" s="46">
        <v>0</v>
      </c>
    </row>
    <row r="10" spans="1:30" ht="20" customHeight="1" x14ac:dyDescent="0.25">
      <c r="A10" s="79" t="s">
        <v>116</v>
      </c>
      <c r="B10" s="47">
        <v>0.41139697315042106</v>
      </c>
      <c r="C10" s="41">
        <v>0.12091703297845691</v>
      </c>
      <c r="D10" s="41">
        <v>0.2086243640216911</v>
      </c>
      <c r="E10" s="41">
        <v>0.50169809967180545</v>
      </c>
      <c r="F10" s="41">
        <v>0.5233517005924988</v>
      </c>
      <c r="G10" s="41">
        <v>0.60211232439689422</v>
      </c>
      <c r="H10" s="54">
        <v>0.22562748744783176</v>
      </c>
      <c r="I10" s="41">
        <v>0.32569206474125262</v>
      </c>
      <c r="J10" s="41">
        <v>0.47673782242585516</v>
      </c>
      <c r="K10" s="41">
        <v>0.53857970083983642</v>
      </c>
      <c r="L10" s="41">
        <v>0.54206157856464876</v>
      </c>
      <c r="M10" s="54">
        <v>0.31163139516990118</v>
      </c>
      <c r="N10" s="41">
        <v>0.39731392451824171</v>
      </c>
      <c r="O10" s="41">
        <v>0.47973203249854374</v>
      </c>
      <c r="P10" s="54">
        <v>0.37488804340732357</v>
      </c>
      <c r="Q10" s="41">
        <v>0.44348880869707641</v>
      </c>
      <c r="R10" s="54">
        <v>0.40494171846246041</v>
      </c>
      <c r="S10" s="41">
        <v>0.41578915322541249</v>
      </c>
      <c r="T10" s="54">
        <v>0.39604478467618948</v>
      </c>
      <c r="U10" s="41">
        <v>0.42485949451649935</v>
      </c>
      <c r="V10" s="41">
        <v>0.43035893962269611</v>
      </c>
      <c r="W10" s="41">
        <v>0.39563424376855522</v>
      </c>
      <c r="X10" s="54">
        <v>0.42784940472124378</v>
      </c>
      <c r="Y10" s="41">
        <v>0.43229070374304274</v>
      </c>
      <c r="Z10" s="41">
        <v>0.37118933267327919</v>
      </c>
      <c r="AA10" s="41">
        <v>0.422426183928928</v>
      </c>
      <c r="AB10" s="41">
        <v>0.32486965764373116</v>
      </c>
      <c r="AC10" s="41">
        <v>0.39426657225012784</v>
      </c>
      <c r="AD10" s="47">
        <v>0</v>
      </c>
    </row>
    <row r="11" spans="1:30" ht="20" customHeight="1" x14ac:dyDescent="0.25">
      <c r="A11" s="79"/>
      <c r="B11" s="44">
        <v>827</v>
      </c>
      <c r="C11" s="38">
        <v>35</v>
      </c>
      <c r="D11" s="38">
        <v>63</v>
      </c>
      <c r="E11" s="38">
        <v>87</v>
      </c>
      <c r="F11" s="38">
        <v>206</v>
      </c>
      <c r="G11" s="38">
        <v>126</v>
      </c>
      <c r="H11" s="51">
        <v>77</v>
      </c>
      <c r="I11" s="38">
        <v>157</v>
      </c>
      <c r="J11" s="38">
        <v>84</v>
      </c>
      <c r="K11" s="38">
        <v>110</v>
      </c>
      <c r="L11" s="38">
        <v>52</v>
      </c>
      <c r="M11" s="51">
        <v>182</v>
      </c>
      <c r="N11" s="38">
        <v>164</v>
      </c>
      <c r="O11" s="38">
        <v>69</v>
      </c>
      <c r="P11" s="51">
        <v>259</v>
      </c>
      <c r="Q11" s="38">
        <v>312</v>
      </c>
      <c r="R11" s="51">
        <v>392</v>
      </c>
      <c r="S11" s="38">
        <v>429</v>
      </c>
      <c r="T11" s="51">
        <v>218</v>
      </c>
      <c r="U11" s="38">
        <v>206</v>
      </c>
      <c r="V11" s="38">
        <v>215</v>
      </c>
      <c r="W11" s="38">
        <v>189</v>
      </c>
      <c r="X11" s="51">
        <v>206</v>
      </c>
      <c r="Y11" s="38">
        <v>144</v>
      </c>
      <c r="Z11" s="38">
        <v>100</v>
      </c>
      <c r="AA11" s="38">
        <v>279</v>
      </c>
      <c r="AB11" s="38">
        <v>32</v>
      </c>
      <c r="AC11" s="38">
        <v>68</v>
      </c>
      <c r="AD11" s="44">
        <v>0</v>
      </c>
    </row>
    <row r="12" spans="1:30" ht="20" customHeight="1" x14ac:dyDescent="0.25">
      <c r="A12" s="78" t="s">
        <v>117</v>
      </c>
      <c r="B12" s="45">
        <v>0.15160931804570574</v>
      </c>
      <c r="C12" s="39">
        <v>8.0935775345872832E-2</v>
      </c>
      <c r="D12" s="39">
        <v>6.1703080359768278E-2</v>
      </c>
      <c r="E12" s="39">
        <v>0.12482336492604786</v>
      </c>
      <c r="F12" s="39">
        <v>8.1856754424979042E-2</v>
      </c>
      <c r="G12" s="39">
        <v>8.3700994221114849E-2</v>
      </c>
      <c r="H12" s="52">
        <v>4.4918179231475674E-2</v>
      </c>
      <c r="I12" s="39">
        <v>0.10344366686698964</v>
      </c>
      <c r="J12" s="39">
        <v>0.1299006983401691</v>
      </c>
      <c r="K12" s="39">
        <v>7.9279141798868913E-2</v>
      </c>
      <c r="L12" s="39">
        <v>0.12575802121235824</v>
      </c>
      <c r="M12" s="52">
        <v>9.0837124591229002E-2</v>
      </c>
      <c r="N12" s="39">
        <v>7.8645624865731109E-2</v>
      </c>
      <c r="O12" s="39">
        <v>9.5663622327885972E-2</v>
      </c>
      <c r="P12" s="52">
        <v>0.11710589012011302</v>
      </c>
      <c r="Q12" s="39">
        <v>9.4553580595572118E-2</v>
      </c>
      <c r="R12" s="52">
        <v>0.11002972114961046</v>
      </c>
      <c r="S12" s="39">
        <v>0.18852050626437702</v>
      </c>
      <c r="T12" s="52">
        <v>0.16909957208308687</v>
      </c>
      <c r="U12" s="39">
        <v>0.16108183157128395</v>
      </c>
      <c r="V12" s="39">
        <v>0.14484113646277805</v>
      </c>
      <c r="W12" s="39">
        <v>0.12882964470079</v>
      </c>
      <c r="X12" s="52">
        <v>0.15676338366246181</v>
      </c>
      <c r="Y12" s="39">
        <v>0.15981557640201705</v>
      </c>
      <c r="Z12" s="39">
        <v>0.17685332879647914</v>
      </c>
      <c r="AA12" s="39">
        <v>0.13149292286898845</v>
      </c>
      <c r="AB12" s="39">
        <v>0.1669955239497595</v>
      </c>
      <c r="AC12" s="39">
        <v>0.1502860222842069</v>
      </c>
      <c r="AD12" s="45">
        <v>0</v>
      </c>
    </row>
    <row r="13" spans="1:30" ht="20" customHeight="1" x14ac:dyDescent="0.25">
      <c r="A13" s="80"/>
      <c r="B13" s="48">
        <v>305</v>
      </c>
      <c r="C13" s="42">
        <v>23</v>
      </c>
      <c r="D13" s="42">
        <v>19</v>
      </c>
      <c r="E13" s="42">
        <v>22</v>
      </c>
      <c r="F13" s="42">
        <v>32</v>
      </c>
      <c r="G13" s="42">
        <v>17</v>
      </c>
      <c r="H13" s="57">
        <v>15</v>
      </c>
      <c r="I13" s="42">
        <v>50</v>
      </c>
      <c r="J13" s="42">
        <v>23</v>
      </c>
      <c r="K13" s="42">
        <v>16</v>
      </c>
      <c r="L13" s="42">
        <v>12</v>
      </c>
      <c r="M13" s="57">
        <v>53</v>
      </c>
      <c r="N13" s="42">
        <v>32</v>
      </c>
      <c r="O13" s="42">
        <v>14</v>
      </c>
      <c r="P13" s="57">
        <v>81</v>
      </c>
      <c r="Q13" s="42">
        <v>67</v>
      </c>
      <c r="R13" s="57">
        <v>106</v>
      </c>
      <c r="S13" s="42">
        <v>194</v>
      </c>
      <c r="T13" s="57">
        <v>93</v>
      </c>
      <c r="U13" s="42">
        <v>78</v>
      </c>
      <c r="V13" s="42">
        <v>72</v>
      </c>
      <c r="W13" s="42">
        <v>61</v>
      </c>
      <c r="X13" s="57">
        <v>75</v>
      </c>
      <c r="Y13" s="42">
        <v>53</v>
      </c>
      <c r="Z13" s="42">
        <v>48</v>
      </c>
      <c r="AA13" s="42">
        <v>87</v>
      </c>
      <c r="AB13" s="42">
        <v>16</v>
      </c>
      <c r="AC13" s="42">
        <v>26</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35" display="Return to index" xr:uid="{E26D8FA7-03D8-48CC-8232-8AD7F0DD1872}"/>
  </hyperlinks>
  <pageMargins left="0.7" right="0.7" top="0.75" bottom="0.75" header="0.3" footer="0.3"/>
  <headerFooter alignWithMargins="0"/>
  <drawing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120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114</v>
      </c>
      <c r="B6" s="43">
        <v>0.16521944985771733</v>
      </c>
      <c r="C6" s="37">
        <v>5.2800116972848074E-2</v>
      </c>
      <c r="D6" s="37">
        <v>0.58246364634076053</v>
      </c>
      <c r="E6" s="37">
        <v>0.16850693050043952</v>
      </c>
      <c r="F6" s="37">
        <v>4.468407546460558E-2</v>
      </c>
      <c r="G6" s="37">
        <v>0.21230226485098183</v>
      </c>
      <c r="H6" s="50">
        <v>3.7896542151176639E-2</v>
      </c>
      <c r="I6" s="37">
        <v>0.38708298344808434</v>
      </c>
      <c r="J6" s="37">
        <v>0.14965118919883519</v>
      </c>
      <c r="K6" s="37">
        <v>4.0361363785448232E-2</v>
      </c>
      <c r="L6" s="37">
        <v>0.20886059860501913</v>
      </c>
      <c r="M6" s="50">
        <v>4.2614944916866418E-2</v>
      </c>
      <c r="N6" s="37">
        <v>0.39542412908172886</v>
      </c>
      <c r="O6" s="37">
        <v>0.19500156241426678</v>
      </c>
      <c r="P6" s="50">
        <v>0.25701627947684086</v>
      </c>
      <c r="Q6" s="37">
        <v>7.1107047200939133E-2</v>
      </c>
      <c r="R6" s="50">
        <v>0.18596507395901274</v>
      </c>
      <c r="S6" s="37">
        <v>0.14785516431969239</v>
      </c>
      <c r="T6" s="50">
        <v>0.23245866428990344</v>
      </c>
      <c r="U6" s="37">
        <v>0.18636441755641539</v>
      </c>
      <c r="V6" s="37">
        <v>0.16427689685153443</v>
      </c>
      <c r="W6" s="37">
        <v>6.6938959318571772E-2</v>
      </c>
      <c r="X6" s="50">
        <v>0.16089843654120578</v>
      </c>
      <c r="Y6" s="37">
        <v>0.11000473419308186</v>
      </c>
      <c r="Z6" s="37">
        <v>0.23927218193851918</v>
      </c>
      <c r="AA6" s="37">
        <v>0.16003899270633609</v>
      </c>
      <c r="AB6" s="37">
        <v>0.16186623077756074</v>
      </c>
      <c r="AC6" s="37">
        <v>0.19027571381117483</v>
      </c>
      <c r="AD6" s="43">
        <v>0</v>
      </c>
    </row>
    <row r="7" spans="1:30" ht="20" customHeight="1" x14ac:dyDescent="0.25">
      <c r="A7" s="79"/>
      <c r="B7" s="44">
        <v>332</v>
      </c>
      <c r="C7" s="38">
        <v>15</v>
      </c>
      <c r="D7" s="38">
        <v>175</v>
      </c>
      <c r="E7" s="38">
        <v>29</v>
      </c>
      <c r="F7" s="38">
        <v>18</v>
      </c>
      <c r="G7" s="38">
        <v>44</v>
      </c>
      <c r="H7" s="51">
        <v>13</v>
      </c>
      <c r="I7" s="38">
        <v>187</v>
      </c>
      <c r="J7" s="38">
        <v>26</v>
      </c>
      <c r="K7" s="38">
        <v>8</v>
      </c>
      <c r="L7" s="38">
        <v>20</v>
      </c>
      <c r="M7" s="51">
        <v>25</v>
      </c>
      <c r="N7" s="38">
        <v>163</v>
      </c>
      <c r="O7" s="38">
        <v>28</v>
      </c>
      <c r="P7" s="51">
        <v>177</v>
      </c>
      <c r="Q7" s="38">
        <v>50</v>
      </c>
      <c r="R7" s="51">
        <v>180</v>
      </c>
      <c r="S7" s="38">
        <v>152</v>
      </c>
      <c r="T7" s="51">
        <v>128</v>
      </c>
      <c r="U7" s="38">
        <v>90</v>
      </c>
      <c r="V7" s="38">
        <v>82</v>
      </c>
      <c r="W7" s="38">
        <v>32</v>
      </c>
      <c r="X7" s="51">
        <v>77</v>
      </c>
      <c r="Y7" s="38">
        <v>37</v>
      </c>
      <c r="Z7" s="38">
        <v>64</v>
      </c>
      <c r="AA7" s="38">
        <v>106</v>
      </c>
      <c r="AB7" s="38">
        <v>16</v>
      </c>
      <c r="AC7" s="38">
        <v>33</v>
      </c>
      <c r="AD7" s="44">
        <v>0</v>
      </c>
    </row>
    <row r="8" spans="1:30" ht="20" customHeight="1" x14ac:dyDescent="0.25">
      <c r="A8" s="78" t="s">
        <v>115</v>
      </c>
      <c r="B8" s="45">
        <v>0.19896442035480885</v>
      </c>
      <c r="C8" s="39">
        <v>0.65540263799956899</v>
      </c>
      <c r="D8" s="39">
        <v>6.4276116657237439E-2</v>
      </c>
      <c r="E8" s="39">
        <v>0.1125439730214042</v>
      </c>
      <c r="F8" s="39">
        <v>0.25528759606140417</v>
      </c>
      <c r="G8" s="39">
        <v>6.0890579720424533E-2</v>
      </c>
      <c r="H8" s="52">
        <v>0.55972786172489242</v>
      </c>
      <c r="I8" s="39">
        <v>0.11330566703517717</v>
      </c>
      <c r="J8" s="39">
        <v>0.1637728888256399</v>
      </c>
      <c r="K8" s="39">
        <v>0.26075834016615007</v>
      </c>
      <c r="L8" s="39">
        <v>6.6489870519792285E-2</v>
      </c>
      <c r="M8" s="52">
        <v>0.43119269829101498</v>
      </c>
      <c r="N8" s="39">
        <v>7.5543279507628569E-2</v>
      </c>
      <c r="O8" s="39">
        <v>9.1430378696302536E-2</v>
      </c>
      <c r="P8" s="52">
        <v>0.1745281476687425</v>
      </c>
      <c r="Q8" s="39">
        <v>0.28495740639155054</v>
      </c>
      <c r="R8" s="52">
        <v>0.22135886258468787</v>
      </c>
      <c r="S8" s="39">
        <v>0.18048139920526626</v>
      </c>
      <c r="T8" s="52">
        <v>0.18238676245909452</v>
      </c>
      <c r="U8" s="39">
        <v>0.15134252261492956</v>
      </c>
      <c r="V8" s="39">
        <v>0.18523480861908187</v>
      </c>
      <c r="W8" s="39">
        <v>0.28091021127524984</v>
      </c>
      <c r="X8" s="52">
        <v>0.18017680770101552</v>
      </c>
      <c r="Y8" s="39">
        <v>0.21868768509770714</v>
      </c>
      <c r="Z8" s="39">
        <v>0.17411458933947216</v>
      </c>
      <c r="AA8" s="39">
        <v>0.22815907612081027</v>
      </c>
      <c r="AB8" s="39">
        <v>0.18722836965923886</v>
      </c>
      <c r="AC8" s="39">
        <v>0.1468089837152268</v>
      </c>
      <c r="AD8" s="45">
        <v>0</v>
      </c>
    </row>
    <row r="9" spans="1:30" ht="20" customHeight="1" x14ac:dyDescent="0.25">
      <c r="A9" s="78"/>
      <c r="B9" s="46">
        <v>400</v>
      </c>
      <c r="C9" s="40">
        <v>190</v>
      </c>
      <c r="D9" s="40">
        <v>19</v>
      </c>
      <c r="E9" s="40">
        <v>19</v>
      </c>
      <c r="F9" s="40">
        <v>101</v>
      </c>
      <c r="G9" s="40">
        <v>13</v>
      </c>
      <c r="H9" s="53">
        <v>190</v>
      </c>
      <c r="I9" s="40">
        <v>55</v>
      </c>
      <c r="J9" s="40">
        <v>29</v>
      </c>
      <c r="K9" s="40">
        <v>53</v>
      </c>
      <c r="L9" s="40">
        <v>6</v>
      </c>
      <c r="M9" s="53">
        <v>252</v>
      </c>
      <c r="N9" s="40">
        <v>31</v>
      </c>
      <c r="O9" s="40">
        <v>13</v>
      </c>
      <c r="P9" s="53">
        <v>120</v>
      </c>
      <c r="Q9" s="40">
        <v>201</v>
      </c>
      <c r="R9" s="53">
        <v>214</v>
      </c>
      <c r="S9" s="40">
        <v>186</v>
      </c>
      <c r="T9" s="53">
        <v>101</v>
      </c>
      <c r="U9" s="40">
        <v>73</v>
      </c>
      <c r="V9" s="40">
        <v>92</v>
      </c>
      <c r="W9" s="40">
        <v>134</v>
      </c>
      <c r="X9" s="53">
        <v>87</v>
      </c>
      <c r="Y9" s="40">
        <v>73</v>
      </c>
      <c r="Z9" s="40">
        <v>47</v>
      </c>
      <c r="AA9" s="40">
        <v>150</v>
      </c>
      <c r="AB9" s="40">
        <v>18</v>
      </c>
      <c r="AC9" s="40">
        <v>25</v>
      </c>
      <c r="AD9" s="46">
        <v>0</v>
      </c>
    </row>
    <row r="10" spans="1:30" ht="20" customHeight="1" x14ac:dyDescent="0.25">
      <c r="A10" s="79" t="s">
        <v>116</v>
      </c>
      <c r="B10" s="47">
        <v>0.4704395861586646</v>
      </c>
      <c r="C10" s="41">
        <v>0.17719817057181614</v>
      </c>
      <c r="D10" s="41">
        <v>0.27457157301074447</v>
      </c>
      <c r="E10" s="41">
        <v>0.53864566439857187</v>
      </c>
      <c r="F10" s="41">
        <v>0.61916491183693589</v>
      </c>
      <c r="G10" s="41">
        <v>0.61777613362448891</v>
      </c>
      <c r="H10" s="54">
        <v>0.30890342120897346</v>
      </c>
      <c r="I10" s="41">
        <v>0.40449148255409023</v>
      </c>
      <c r="J10" s="41">
        <v>0.50595199948403613</v>
      </c>
      <c r="K10" s="41">
        <v>0.61207087029120055</v>
      </c>
      <c r="L10" s="41">
        <v>0.57473713246724289</v>
      </c>
      <c r="M10" s="54">
        <v>0.40401801413914584</v>
      </c>
      <c r="N10" s="41">
        <v>0.4556082906864849</v>
      </c>
      <c r="O10" s="41">
        <v>0.53787904602179193</v>
      </c>
      <c r="P10" s="54">
        <v>0.43748808934520583</v>
      </c>
      <c r="Q10" s="41">
        <v>0.52950318184567613</v>
      </c>
      <c r="R10" s="54">
        <v>0.47327014314633364</v>
      </c>
      <c r="S10" s="41">
        <v>0.46687042149753666</v>
      </c>
      <c r="T10" s="54">
        <v>0.41751936431767978</v>
      </c>
      <c r="U10" s="41">
        <v>0.49023890337321119</v>
      </c>
      <c r="V10" s="41">
        <v>0.47976188496970701</v>
      </c>
      <c r="W10" s="41">
        <v>0.5017708711948301</v>
      </c>
      <c r="X10" s="54">
        <v>0.48021084994811625</v>
      </c>
      <c r="Y10" s="41">
        <v>0.49622304171371923</v>
      </c>
      <c r="Z10" s="41">
        <v>0.43855733681135289</v>
      </c>
      <c r="AA10" s="41">
        <v>0.46463293276391826</v>
      </c>
      <c r="AB10" s="41">
        <v>0.39230905183731241</v>
      </c>
      <c r="AC10" s="41">
        <v>0.50949098637807411</v>
      </c>
      <c r="AD10" s="47">
        <v>0</v>
      </c>
    </row>
    <row r="11" spans="1:30" ht="20" customHeight="1" x14ac:dyDescent="0.25">
      <c r="A11" s="79"/>
      <c r="B11" s="44">
        <v>946</v>
      </c>
      <c r="C11" s="38">
        <v>51</v>
      </c>
      <c r="D11" s="38">
        <v>83</v>
      </c>
      <c r="E11" s="38">
        <v>93</v>
      </c>
      <c r="F11" s="38">
        <v>244</v>
      </c>
      <c r="G11" s="38">
        <v>129</v>
      </c>
      <c r="H11" s="51">
        <v>105</v>
      </c>
      <c r="I11" s="38">
        <v>196</v>
      </c>
      <c r="J11" s="38">
        <v>89</v>
      </c>
      <c r="K11" s="38">
        <v>125</v>
      </c>
      <c r="L11" s="38">
        <v>55</v>
      </c>
      <c r="M11" s="51">
        <v>236</v>
      </c>
      <c r="N11" s="38">
        <v>188</v>
      </c>
      <c r="O11" s="38">
        <v>78</v>
      </c>
      <c r="P11" s="51">
        <v>302</v>
      </c>
      <c r="Q11" s="38">
        <v>373</v>
      </c>
      <c r="R11" s="51">
        <v>458</v>
      </c>
      <c r="S11" s="38">
        <v>481</v>
      </c>
      <c r="T11" s="51">
        <v>230</v>
      </c>
      <c r="U11" s="38">
        <v>238</v>
      </c>
      <c r="V11" s="38">
        <v>239</v>
      </c>
      <c r="W11" s="38">
        <v>239</v>
      </c>
      <c r="X11" s="51">
        <v>231</v>
      </c>
      <c r="Y11" s="38">
        <v>165</v>
      </c>
      <c r="Z11" s="38">
        <v>118</v>
      </c>
      <c r="AA11" s="38">
        <v>306</v>
      </c>
      <c r="AB11" s="38">
        <v>38</v>
      </c>
      <c r="AC11" s="38">
        <v>87</v>
      </c>
      <c r="AD11" s="44">
        <v>0</v>
      </c>
    </row>
    <row r="12" spans="1:30" ht="20" customHeight="1" x14ac:dyDescent="0.25">
      <c r="A12" s="78" t="s">
        <v>117</v>
      </c>
      <c r="B12" s="45">
        <v>0.16537654362881082</v>
      </c>
      <c r="C12" s="39">
        <v>0.11459907445576618</v>
      </c>
      <c r="D12" s="39">
        <v>7.8688663991257124E-2</v>
      </c>
      <c r="E12" s="39">
        <v>0.18030343207958421</v>
      </c>
      <c r="F12" s="39">
        <v>8.0863416637053015E-2</v>
      </c>
      <c r="G12" s="39">
        <v>0.10903102180410502</v>
      </c>
      <c r="H12" s="52">
        <v>9.3472174914957282E-2</v>
      </c>
      <c r="I12" s="39">
        <v>9.5119866962648555E-2</v>
      </c>
      <c r="J12" s="39">
        <v>0.18062392249148876</v>
      </c>
      <c r="K12" s="39">
        <v>8.6809425757200492E-2</v>
      </c>
      <c r="L12" s="39">
        <v>0.14991239840794532</v>
      </c>
      <c r="M12" s="52">
        <v>0.1221743426529734</v>
      </c>
      <c r="N12" s="39">
        <v>7.342430072415751E-2</v>
      </c>
      <c r="O12" s="39">
        <v>0.17568901286763922</v>
      </c>
      <c r="P12" s="52">
        <v>0.13096748350921208</v>
      </c>
      <c r="Q12" s="39">
        <v>0.11443236456183525</v>
      </c>
      <c r="R12" s="52">
        <v>0.11940592030996573</v>
      </c>
      <c r="S12" s="39">
        <v>0.20479301497750499</v>
      </c>
      <c r="T12" s="52">
        <v>0.16763520893332237</v>
      </c>
      <c r="U12" s="39">
        <v>0.17205415645544309</v>
      </c>
      <c r="V12" s="39">
        <v>0.17072640955967661</v>
      </c>
      <c r="W12" s="39">
        <v>0.15037995821134925</v>
      </c>
      <c r="X12" s="52">
        <v>0.17871390580966209</v>
      </c>
      <c r="Y12" s="39">
        <v>0.17508453899549056</v>
      </c>
      <c r="Z12" s="39">
        <v>0.14805589191065541</v>
      </c>
      <c r="AA12" s="39">
        <v>0.14716899840893563</v>
      </c>
      <c r="AB12" s="39">
        <v>0.25859634772588747</v>
      </c>
      <c r="AC12" s="39">
        <v>0.15342431609552393</v>
      </c>
      <c r="AD12" s="45">
        <v>0</v>
      </c>
    </row>
    <row r="13" spans="1:30" ht="20" customHeight="1" x14ac:dyDescent="0.25">
      <c r="A13" s="80"/>
      <c r="B13" s="48">
        <v>333</v>
      </c>
      <c r="C13" s="42">
        <v>33</v>
      </c>
      <c r="D13" s="42">
        <v>24</v>
      </c>
      <c r="E13" s="42">
        <v>31</v>
      </c>
      <c r="F13" s="42">
        <v>32</v>
      </c>
      <c r="G13" s="42">
        <v>23</v>
      </c>
      <c r="H13" s="57">
        <v>32</v>
      </c>
      <c r="I13" s="42">
        <v>46</v>
      </c>
      <c r="J13" s="42">
        <v>32</v>
      </c>
      <c r="K13" s="42">
        <v>18</v>
      </c>
      <c r="L13" s="42">
        <v>14</v>
      </c>
      <c r="M13" s="57">
        <v>71</v>
      </c>
      <c r="N13" s="42">
        <v>30</v>
      </c>
      <c r="O13" s="42">
        <v>25</v>
      </c>
      <c r="P13" s="57">
        <v>90</v>
      </c>
      <c r="Q13" s="42">
        <v>81</v>
      </c>
      <c r="R13" s="57">
        <v>115</v>
      </c>
      <c r="S13" s="42">
        <v>211</v>
      </c>
      <c r="T13" s="57">
        <v>92</v>
      </c>
      <c r="U13" s="42">
        <v>83</v>
      </c>
      <c r="V13" s="42">
        <v>85</v>
      </c>
      <c r="W13" s="42">
        <v>72</v>
      </c>
      <c r="X13" s="57">
        <v>86</v>
      </c>
      <c r="Y13" s="42">
        <v>58</v>
      </c>
      <c r="Z13" s="42">
        <v>40</v>
      </c>
      <c r="AA13" s="42">
        <v>97</v>
      </c>
      <c r="AB13" s="42">
        <v>25</v>
      </c>
      <c r="AC13" s="42">
        <v>26</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36" display="Return to index" xr:uid="{4B1968D8-6E6C-4BD5-9E40-B44E961A389B}"/>
  </hyperlinks>
  <pageMargins left="0.7" right="0.7" top="0.75" bottom="0.75" header="0.3" footer="0.3"/>
  <headerFooter alignWithMargins="0"/>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121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114</v>
      </c>
      <c r="B6" s="43">
        <v>0.16507980567264982</v>
      </c>
      <c r="C6" s="37">
        <v>6.1346027336661314E-2</v>
      </c>
      <c r="D6" s="37">
        <v>0.55894527497004975</v>
      </c>
      <c r="E6" s="37">
        <v>0.16902883717970194</v>
      </c>
      <c r="F6" s="37">
        <v>4.8505758509420967E-2</v>
      </c>
      <c r="G6" s="37">
        <v>0.20632364842604972</v>
      </c>
      <c r="H6" s="50">
        <v>4.4833276555778907E-2</v>
      </c>
      <c r="I6" s="37">
        <v>0.38248559786729658</v>
      </c>
      <c r="J6" s="37">
        <v>0.15565716121515322</v>
      </c>
      <c r="K6" s="37">
        <v>4.8587457740541636E-2</v>
      </c>
      <c r="L6" s="37">
        <v>0.17005972043199244</v>
      </c>
      <c r="M6" s="50">
        <v>4.5357481361351246E-2</v>
      </c>
      <c r="N6" s="37">
        <v>0.39720842724728711</v>
      </c>
      <c r="O6" s="37">
        <v>0.20870231442970422</v>
      </c>
      <c r="P6" s="50">
        <v>0.27388944949177513</v>
      </c>
      <c r="Q6" s="37">
        <v>6.8979309043261466E-2</v>
      </c>
      <c r="R6" s="50">
        <v>0.19741226177177065</v>
      </c>
      <c r="S6" s="37">
        <v>0.13560583949802474</v>
      </c>
      <c r="T6" s="50">
        <v>0.21071397461960917</v>
      </c>
      <c r="U6" s="37">
        <v>0.20103949232795862</v>
      </c>
      <c r="V6" s="37">
        <v>0.1621341772966971</v>
      </c>
      <c r="W6" s="37">
        <v>7.882377652170075E-2</v>
      </c>
      <c r="X6" s="50">
        <v>0.15882209085213125</v>
      </c>
      <c r="Y6" s="37">
        <v>0.11572646690395962</v>
      </c>
      <c r="Z6" s="37">
        <v>0.206759530840367</v>
      </c>
      <c r="AA6" s="37">
        <v>0.16070170472686549</v>
      </c>
      <c r="AB6" s="37">
        <v>0.17723182333464879</v>
      </c>
      <c r="AC6" s="37">
        <v>0.22304335422326113</v>
      </c>
      <c r="AD6" s="43">
        <v>0</v>
      </c>
    </row>
    <row r="7" spans="1:30" ht="20" customHeight="1" x14ac:dyDescent="0.25">
      <c r="A7" s="79"/>
      <c r="B7" s="44">
        <v>332</v>
      </c>
      <c r="C7" s="38">
        <v>18</v>
      </c>
      <c r="D7" s="38">
        <v>168</v>
      </c>
      <c r="E7" s="38">
        <v>29</v>
      </c>
      <c r="F7" s="38">
        <v>19</v>
      </c>
      <c r="G7" s="38">
        <v>43</v>
      </c>
      <c r="H7" s="51">
        <v>15</v>
      </c>
      <c r="I7" s="38">
        <v>185</v>
      </c>
      <c r="J7" s="38">
        <v>27</v>
      </c>
      <c r="K7" s="38">
        <v>10</v>
      </c>
      <c r="L7" s="38">
        <v>16</v>
      </c>
      <c r="M7" s="51">
        <v>27</v>
      </c>
      <c r="N7" s="38">
        <v>164</v>
      </c>
      <c r="O7" s="38">
        <v>30</v>
      </c>
      <c r="P7" s="51">
        <v>189</v>
      </c>
      <c r="Q7" s="38">
        <v>49</v>
      </c>
      <c r="R7" s="51">
        <v>191</v>
      </c>
      <c r="S7" s="38">
        <v>140</v>
      </c>
      <c r="T7" s="51">
        <v>116</v>
      </c>
      <c r="U7" s="38">
        <v>97</v>
      </c>
      <c r="V7" s="38">
        <v>81</v>
      </c>
      <c r="W7" s="38">
        <v>38</v>
      </c>
      <c r="X7" s="51">
        <v>76</v>
      </c>
      <c r="Y7" s="38">
        <v>39</v>
      </c>
      <c r="Z7" s="38">
        <v>56</v>
      </c>
      <c r="AA7" s="38">
        <v>106</v>
      </c>
      <c r="AB7" s="38">
        <v>17</v>
      </c>
      <c r="AC7" s="38">
        <v>38</v>
      </c>
      <c r="AD7" s="44">
        <v>0</v>
      </c>
    </row>
    <row r="8" spans="1:30" ht="20" customHeight="1" x14ac:dyDescent="0.25">
      <c r="A8" s="78" t="s">
        <v>115</v>
      </c>
      <c r="B8" s="45">
        <v>0.22771924429646009</v>
      </c>
      <c r="C8" s="39">
        <v>0.66996793218359618</v>
      </c>
      <c r="D8" s="39">
        <v>9.9176964320061595E-2</v>
      </c>
      <c r="E8" s="39">
        <v>0.12747817883127005</v>
      </c>
      <c r="F8" s="39">
        <v>0.3156000720442983</v>
      </c>
      <c r="G8" s="39">
        <v>7.0774805500557772E-2</v>
      </c>
      <c r="H8" s="52">
        <v>0.63998769331707173</v>
      </c>
      <c r="I8" s="39">
        <v>0.11838115272442078</v>
      </c>
      <c r="J8" s="39">
        <v>0.1398444060662688</v>
      </c>
      <c r="K8" s="39">
        <v>0.29800869250220968</v>
      </c>
      <c r="L8" s="39">
        <v>0.10199183651315664</v>
      </c>
      <c r="M8" s="52">
        <v>0.49652376578307889</v>
      </c>
      <c r="N8" s="39">
        <v>8.1384285169256762E-2</v>
      </c>
      <c r="O8" s="39">
        <v>0.12973185053007799</v>
      </c>
      <c r="P8" s="52">
        <v>0.18639115621231109</v>
      </c>
      <c r="Q8" s="39">
        <v>0.3426122763335796</v>
      </c>
      <c r="R8" s="52">
        <v>0.2382511011535646</v>
      </c>
      <c r="S8" s="39">
        <v>0.22072762424919543</v>
      </c>
      <c r="T8" s="52">
        <v>0.19617334669371544</v>
      </c>
      <c r="U8" s="39">
        <v>0.18872876233164854</v>
      </c>
      <c r="V8" s="39">
        <v>0.21298805660227413</v>
      </c>
      <c r="W8" s="39">
        <v>0.31925121069608031</v>
      </c>
      <c r="X8" s="52">
        <v>0.21547386862269621</v>
      </c>
      <c r="Y8" s="39">
        <v>0.23921942965995246</v>
      </c>
      <c r="Z8" s="39">
        <v>0.20598014690476535</v>
      </c>
      <c r="AA8" s="39">
        <v>0.24527419726792726</v>
      </c>
      <c r="AB8" s="39">
        <v>0.26018526446126877</v>
      </c>
      <c r="AC8" s="39">
        <v>0.18798219374192901</v>
      </c>
      <c r="AD8" s="45">
        <v>0</v>
      </c>
    </row>
    <row r="9" spans="1:30" ht="20" customHeight="1" x14ac:dyDescent="0.25">
      <c r="A9" s="78"/>
      <c r="B9" s="46">
        <v>458</v>
      </c>
      <c r="C9" s="40">
        <v>194</v>
      </c>
      <c r="D9" s="40">
        <v>30</v>
      </c>
      <c r="E9" s="40">
        <v>22</v>
      </c>
      <c r="F9" s="40">
        <v>124</v>
      </c>
      <c r="G9" s="40">
        <v>15</v>
      </c>
      <c r="H9" s="53">
        <v>218</v>
      </c>
      <c r="I9" s="40">
        <v>57</v>
      </c>
      <c r="J9" s="40">
        <v>24</v>
      </c>
      <c r="K9" s="40">
        <v>61</v>
      </c>
      <c r="L9" s="40">
        <v>10</v>
      </c>
      <c r="M9" s="53">
        <v>290</v>
      </c>
      <c r="N9" s="40">
        <v>34</v>
      </c>
      <c r="O9" s="40">
        <v>19</v>
      </c>
      <c r="P9" s="53">
        <v>129</v>
      </c>
      <c r="Q9" s="40">
        <v>241</v>
      </c>
      <c r="R9" s="53">
        <v>230</v>
      </c>
      <c r="S9" s="40">
        <v>228</v>
      </c>
      <c r="T9" s="53">
        <v>108</v>
      </c>
      <c r="U9" s="40">
        <v>91</v>
      </c>
      <c r="V9" s="40">
        <v>106</v>
      </c>
      <c r="W9" s="40">
        <v>152</v>
      </c>
      <c r="X9" s="53">
        <v>104</v>
      </c>
      <c r="Y9" s="40">
        <v>80</v>
      </c>
      <c r="Z9" s="40">
        <v>55</v>
      </c>
      <c r="AA9" s="40">
        <v>162</v>
      </c>
      <c r="AB9" s="40">
        <v>25</v>
      </c>
      <c r="AC9" s="40">
        <v>32</v>
      </c>
      <c r="AD9" s="46">
        <v>0</v>
      </c>
    </row>
    <row r="10" spans="1:30" ht="20" customHeight="1" x14ac:dyDescent="0.25">
      <c r="A10" s="79" t="s">
        <v>116</v>
      </c>
      <c r="B10" s="47">
        <v>0.42976827206549706</v>
      </c>
      <c r="C10" s="41">
        <v>0.1390308902508042</v>
      </c>
      <c r="D10" s="41">
        <v>0.23566286393264727</v>
      </c>
      <c r="E10" s="41">
        <v>0.54024400334411304</v>
      </c>
      <c r="F10" s="41">
        <v>0.54184044980765222</v>
      </c>
      <c r="G10" s="41">
        <v>0.57790771104552463</v>
      </c>
      <c r="H10" s="54">
        <v>0.23821754423951647</v>
      </c>
      <c r="I10" s="41">
        <v>0.34939549298136918</v>
      </c>
      <c r="J10" s="41">
        <v>0.52579387364564345</v>
      </c>
      <c r="K10" s="41">
        <v>0.55171405256761963</v>
      </c>
      <c r="L10" s="41">
        <v>0.56734241015209597</v>
      </c>
      <c r="M10" s="54">
        <v>0.33602498273321257</v>
      </c>
      <c r="N10" s="41">
        <v>0.41158342007285836</v>
      </c>
      <c r="O10" s="41">
        <v>0.50058470641352681</v>
      </c>
      <c r="P10" s="54">
        <v>0.39566538590579697</v>
      </c>
      <c r="Q10" s="41">
        <v>0.45785388972538749</v>
      </c>
      <c r="R10" s="54">
        <v>0.43367656143220851</v>
      </c>
      <c r="S10" s="41">
        <v>0.42412435476706734</v>
      </c>
      <c r="T10" s="54">
        <v>0.40654273471550284</v>
      </c>
      <c r="U10" s="41">
        <v>0.42085545528663432</v>
      </c>
      <c r="V10" s="41">
        <v>0.45928697908712651</v>
      </c>
      <c r="W10" s="41">
        <v>0.43481552266250367</v>
      </c>
      <c r="X10" s="54">
        <v>0.45775233627718498</v>
      </c>
      <c r="Y10" s="41">
        <v>0.45781315734848482</v>
      </c>
      <c r="Z10" s="41">
        <v>0.36777880528075363</v>
      </c>
      <c r="AA10" s="41">
        <v>0.434725625856068</v>
      </c>
      <c r="AB10" s="41">
        <v>0.32059411991703796</v>
      </c>
      <c r="AC10" s="41">
        <v>0.43667067785827357</v>
      </c>
      <c r="AD10" s="47">
        <v>0</v>
      </c>
    </row>
    <row r="11" spans="1:30" ht="20" customHeight="1" x14ac:dyDescent="0.25">
      <c r="A11" s="79"/>
      <c r="B11" s="44">
        <v>864</v>
      </c>
      <c r="C11" s="38">
        <v>40</v>
      </c>
      <c r="D11" s="38">
        <v>71</v>
      </c>
      <c r="E11" s="38">
        <v>93</v>
      </c>
      <c r="F11" s="38">
        <v>213</v>
      </c>
      <c r="G11" s="38">
        <v>121</v>
      </c>
      <c r="H11" s="51">
        <v>81</v>
      </c>
      <c r="I11" s="38">
        <v>169</v>
      </c>
      <c r="J11" s="38">
        <v>92</v>
      </c>
      <c r="K11" s="38">
        <v>113</v>
      </c>
      <c r="L11" s="38">
        <v>55</v>
      </c>
      <c r="M11" s="51">
        <v>197</v>
      </c>
      <c r="N11" s="38">
        <v>170</v>
      </c>
      <c r="O11" s="38">
        <v>72</v>
      </c>
      <c r="P11" s="51">
        <v>273</v>
      </c>
      <c r="Q11" s="38">
        <v>323</v>
      </c>
      <c r="R11" s="51">
        <v>419</v>
      </c>
      <c r="S11" s="38">
        <v>437</v>
      </c>
      <c r="T11" s="51">
        <v>224</v>
      </c>
      <c r="U11" s="38">
        <v>204</v>
      </c>
      <c r="V11" s="38">
        <v>229</v>
      </c>
      <c r="W11" s="38">
        <v>207</v>
      </c>
      <c r="X11" s="51">
        <v>220</v>
      </c>
      <c r="Y11" s="38">
        <v>152</v>
      </c>
      <c r="Z11" s="38">
        <v>99</v>
      </c>
      <c r="AA11" s="38">
        <v>287</v>
      </c>
      <c r="AB11" s="38">
        <v>31</v>
      </c>
      <c r="AC11" s="38">
        <v>75</v>
      </c>
      <c r="AD11" s="44">
        <v>0</v>
      </c>
    </row>
    <row r="12" spans="1:30" ht="20" customHeight="1" x14ac:dyDescent="0.25">
      <c r="A12" s="78" t="s">
        <v>117</v>
      </c>
      <c r="B12" s="45">
        <v>0.17743267796539428</v>
      </c>
      <c r="C12" s="39">
        <v>0.12965515022893798</v>
      </c>
      <c r="D12" s="39">
        <v>0.10621489677724068</v>
      </c>
      <c r="E12" s="39">
        <v>0.16324898064491478</v>
      </c>
      <c r="F12" s="39">
        <v>9.4053719638626965E-2</v>
      </c>
      <c r="G12" s="39">
        <v>0.14499383502786842</v>
      </c>
      <c r="H12" s="52">
        <v>7.6961485887632339E-2</v>
      </c>
      <c r="I12" s="39">
        <v>0.14973775642691339</v>
      </c>
      <c r="J12" s="39">
        <v>0.17870455907293489</v>
      </c>
      <c r="K12" s="39">
        <v>0.10168979718962834</v>
      </c>
      <c r="L12" s="39">
        <v>0.16060603290275455</v>
      </c>
      <c r="M12" s="52">
        <v>0.12209377012235809</v>
      </c>
      <c r="N12" s="39">
        <v>0.10982386751059718</v>
      </c>
      <c r="O12" s="39">
        <v>0.16098112862669084</v>
      </c>
      <c r="P12" s="52">
        <v>0.14405400839011778</v>
      </c>
      <c r="Q12" s="39">
        <v>0.13055452489777269</v>
      </c>
      <c r="R12" s="52">
        <v>0.13066007564245624</v>
      </c>
      <c r="S12" s="39">
        <v>0.21954218148571311</v>
      </c>
      <c r="T12" s="52">
        <v>0.18656994397117274</v>
      </c>
      <c r="U12" s="39">
        <v>0.1893762900537577</v>
      </c>
      <c r="V12" s="39">
        <v>0.1655907870139022</v>
      </c>
      <c r="W12" s="39">
        <v>0.16710949011971629</v>
      </c>
      <c r="X12" s="52">
        <v>0.16795170424798708</v>
      </c>
      <c r="Y12" s="39">
        <v>0.18724094608760172</v>
      </c>
      <c r="Z12" s="39">
        <v>0.21948151697411386</v>
      </c>
      <c r="AA12" s="39">
        <v>0.15929847214913945</v>
      </c>
      <c r="AB12" s="39">
        <v>0.24198879228704398</v>
      </c>
      <c r="AC12" s="39">
        <v>0.15230377417653618</v>
      </c>
      <c r="AD12" s="45">
        <v>0</v>
      </c>
    </row>
    <row r="13" spans="1:30" ht="20" customHeight="1" x14ac:dyDescent="0.25">
      <c r="A13" s="80"/>
      <c r="B13" s="48">
        <v>357</v>
      </c>
      <c r="C13" s="42">
        <v>38</v>
      </c>
      <c r="D13" s="42">
        <v>32</v>
      </c>
      <c r="E13" s="42">
        <v>28</v>
      </c>
      <c r="F13" s="42">
        <v>37</v>
      </c>
      <c r="G13" s="42">
        <v>30</v>
      </c>
      <c r="H13" s="57">
        <v>26</v>
      </c>
      <c r="I13" s="42">
        <v>72</v>
      </c>
      <c r="J13" s="42">
        <v>31</v>
      </c>
      <c r="K13" s="42">
        <v>21</v>
      </c>
      <c r="L13" s="42">
        <v>15</v>
      </c>
      <c r="M13" s="57">
        <v>71</v>
      </c>
      <c r="N13" s="42">
        <v>45</v>
      </c>
      <c r="O13" s="42">
        <v>23</v>
      </c>
      <c r="P13" s="57">
        <v>99</v>
      </c>
      <c r="Q13" s="42">
        <v>92</v>
      </c>
      <c r="R13" s="57">
        <v>126</v>
      </c>
      <c r="S13" s="42">
        <v>226</v>
      </c>
      <c r="T13" s="57">
        <v>103</v>
      </c>
      <c r="U13" s="42">
        <v>92</v>
      </c>
      <c r="V13" s="42">
        <v>83</v>
      </c>
      <c r="W13" s="42">
        <v>80</v>
      </c>
      <c r="X13" s="57">
        <v>81</v>
      </c>
      <c r="Y13" s="42">
        <v>62</v>
      </c>
      <c r="Z13" s="42">
        <v>59</v>
      </c>
      <c r="AA13" s="42">
        <v>105</v>
      </c>
      <c r="AB13" s="42">
        <v>24</v>
      </c>
      <c r="AC13" s="42">
        <v>26</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37" display="Return to index" xr:uid="{BABA59D9-1DB2-42F5-87F1-FDFC6D360472}"/>
  </hyperlinks>
  <pageMargins left="0.7" right="0.7" top="0.75" bottom="0.75" header="0.3" footer="0.3"/>
  <headerFooter alignWithMargins="0"/>
  <drawing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D6" sqref="D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122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114</v>
      </c>
      <c r="B6" s="43">
        <v>0.23079800508901574</v>
      </c>
      <c r="C6" s="37">
        <v>8.360403000781412E-2</v>
      </c>
      <c r="D6" s="37">
        <v>0.69068867398226874</v>
      </c>
      <c r="E6" s="37">
        <v>0.32524532252872618</v>
      </c>
      <c r="F6" s="37">
        <v>6.8408988658299905E-2</v>
      </c>
      <c r="G6" s="37">
        <v>0.34010408524507085</v>
      </c>
      <c r="H6" s="50">
        <v>6.1286637196514782E-2</v>
      </c>
      <c r="I6" s="37">
        <v>0.49970891148600727</v>
      </c>
      <c r="J6" s="37">
        <v>0.28793456130739326</v>
      </c>
      <c r="K6" s="37">
        <v>5.4648765997648133E-2</v>
      </c>
      <c r="L6" s="37">
        <v>0.326105389982845</v>
      </c>
      <c r="M6" s="50">
        <v>7.8583204066476925E-2</v>
      </c>
      <c r="N6" s="37">
        <v>0.48551674640527565</v>
      </c>
      <c r="O6" s="37">
        <v>0.37630706052748619</v>
      </c>
      <c r="P6" s="50">
        <v>0.35953370632951526</v>
      </c>
      <c r="Q6" s="37">
        <v>0.11197385752764374</v>
      </c>
      <c r="R6" s="50">
        <v>0.25357660513746239</v>
      </c>
      <c r="S6" s="37">
        <v>0.2098128792030749</v>
      </c>
      <c r="T6" s="50">
        <v>0.26705879042878705</v>
      </c>
      <c r="U6" s="37">
        <v>0.26477122019623744</v>
      </c>
      <c r="V6" s="37">
        <v>0.24080034993282942</v>
      </c>
      <c r="W6" s="37">
        <v>0.14385932781698274</v>
      </c>
      <c r="X6" s="50">
        <v>0.21253321625108307</v>
      </c>
      <c r="Y6" s="37">
        <v>0.17479613598237864</v>
      </c>
      <c r="Z6" s="37">
        <v>0.27358659316599571</v>
      </c>
      <c r="AA6" s="37">
        <v>0.23484303062400858</v>
      </c>
      <c r="AB6" s="37">
        <v>0.25721405653242152</v>
      </c>
      <c r="AC6" s="37">
        <v>0.29317734268523238</v>
      </c>
      <c r="AD6" s="43">
        <v>0</v>
      </c>
    </row>
    <row r="7" spans="1:30" ht="20" customHeight="1" x14ac:dyDescent="0.25">
      <c r="A7" s="79"/>
      <c r="B7" s="44">
        <v>464</v>
      </c>
      <c r="C7" s="38">
        <v>24</v>
      </c>
      <c r="D7" s="38">
        <v>208</v>
      </c>
      <c r="E7" s="38">
        <v>56</v>
      </c>
      <c r="F7" s="38">
        <v>27</v>
      </c>
      <c r="G7" s="38">
        <v>71</v>
      </c>
      <c r="H7" s="51">
        <v>21</v>
      </c>
      <c r="I7" s="38">
        <v>242</v>
      </c>
      <c r="J7" s="38">
        <v>50</v>
      </c>
      <c r="K7" s="38">
        <v>11</v>
      </c>
      <c r="L7" s="38">
        <v>31</v>
      </c>
      <c r="M7" s="51">
        <v>46</v>
      </c>
      <c r="N7" s="38">
        <v>201</v>
      </c>
      <c r="O7" s="38">
        <v>54</v>
      </c>
      <c r="P7" s="51">
        <v>248</v>
      </c>
      <c r="Q7" s="38">
        <v>79</v>
      </c>
      <c r="R7" s="51">
        <v>245</v>
      </c>
      <c r="S7" s="38">
        <v>216</v>
      </c>
      <c r="T7" s="51">
        <v>147</v>
      </c>
      <c r="U7" s="38">
        <v>128</v>
      </c>
      <c r="V7" s="38">
        <v>120</v>
      </c>
      <c r="W7" s="38">
        <v>69</v>
      </c>
      <c r="X7" s="51">
        <v>102</v>
      </c>
      <c r="Y7" s="38">
        <v>58</v>
      </c>
      <c r="Z7" s="38">
        <v>74</v>
      </c>
      <c r="AA7" s="38">
        <v>155</v>
      </c>
      <c r="AB7" s="38">
        <v>25</v>
      </c>
      <c r="AC7" s="38">
        <v>50</v>
      </c>
      <c r="AD7" s="44">
        <v>0</v>
      </c>
    </row>
    <row r="8" spans="1:30" ht="20" customHeight="1" x14ac:dyDescent="0.25">
      <c r="A8" s="78" t="s">
        <v>115</v>
      </c>
      <c r="B8" s="45">
        <v>0.1876473946106377</v>
      </c>
      <c r="C8" s="39">
        <v>0.58498874295872028</v>
      </c>
      <c r="D8" s="39">
        <v>8.0534489068973494E-2</v>
      </c>
      <c r="E8" s="39">
        <v>8.847492262841776E-2</v>
      </c>
      <c r="F8" s="39">
        <v>0.27120077246958713</v>
      </c>
      <c r="G8" s="39">
        <v>4.1210817305946466E-2</v>
      </c>
      <c r="H8" s="52">
        <v>0.5188793199682713</v>
      </c>
      <c r="I8" s="39">
        <v>9.80526556830707E-2</v>
      </c>
      <c r="J8" s="39">
        <v>8.9355833449742239E-2</v>
      </c>
      <c r="K8" s="39">
        <v>0.27882720666890876</v>
      </c>
      <c r="L8" s="39">
        <v>7.8524170693794609E-2</v>
      </c>
      <c r="M8" s="52">
        <v>0.40573081096436392</v>
      </c>
      <c r="N8" s="39">
        <v>6.8770162601049664E-2</v>
      </c>
      <c r="O8" s="39">
        <v>6.9538692595705248E-2</v>
      </c>
      <c r="P8" s="52">
        <v>0.14810886477653873</v>
      </c>
      <c r="Q8" s="39">
        <v>0.28127750247046956</v>
      </c>
      <c r="R8" s="52">
        <v>0.1939571813591606</v>
      </c>
      <c r="S8" s="39">
        <v>0.18410795205575728</v>
      </c>
      <c r="T8" s="52">
        <v>0.19702686152703597</v>
      </c>
      <c r="U8" s="39">
        <v>0.14910492771350436</v>
      </c>
      <c r="V8" s="39">
        <v>0.16235441370239329</v>
      </c>
      <c r="W8" s="39">
        <v>0.24243577967149502</v>
      </c>
      <c r="X8" s="52">
        <v>0.18407585116374695</v>
      </c>
      <c r="Y8" s="39">
        <v>0.22243042163764784</v>
      </c>
      <c r="Z8" s="39">
        <v>0.17301717255544735</v>
      </c>
      <c r="AA8" s="39">
        <v>0.18815108799397592</v>
      </c>
      <c r="AB8" s="39">
        <v>0.16498642662407359</v>
      </c>
      <c r="AC8" s="39">
        <v>0.16401426821274975</v>
      </c>
      <c r="AD8" s="45">
        <v>0</v>
      </c>
    </row>
    <row r="9" spans="1:30" ht="20" customHeight="1" x14ac:dyDescent="0.25">
      <c r="A9" s="78"/>
      <c r="B9" s="46">
        <v>377</v>
      </c>
      <c r="C9" s="40">
        <v>170</v>
      </c>
      <c r="D9" s="40">
        <v>24</v>
      </c>
      <c r="E9" s="40">
        <v>15</v>
      </c>
      <c r="F9" s="40">
        <v>107</v>
      </c>
      <c r="G9" s="40">
        <v>9</v>
      </c>
      <c r="H9" s="53">
        <v>176</v>
      </c>
      <c r="I9" s="40">
        <v>47</v>
      </c>
      <c r="J9" s="40">
        <v>16</v>
      </c>
      <c r="K9" s="40">
        <v>57</v>
      </c>
      <c r="L9" s="40">
        <v>8</v>
      </c>
      <c r="M9" s="53">
        <v>237</v>
      </c>
      <c r="N9" s="40">
        <v>28</v>
      </c>
      <c r="O9" s="40">
        <v>10</v>
      </c>
      <c r="P9" s="53">
        <v>102</v>
      </c>
      <c r="Q9" s="40">
        <v>198</v>
      </c>
      <c r="R9" s="53">
        <v>188</v>
      </c>
      <c r="S9" s="40">
        <v>190</v>
      </c>
      <c r="T9" s="53">
        <v>109</v>
      </c>
      <c r="U9" s="40">
        <v>72</v>
      </c>
      <c r="V9" s="40">
        <v>81</v>
      </c>
      <c r="W9" s="40">
        <v>116</v>
      </c>
      <c r="X9" s="53">
        <v>89</v>
      </c>
      <c r="Y9" s="40">
        <v>74</v>
      </c>
      <c r="Z9" s="40">
        <v>46</v>
      </c>
      <c r="AA9" s="40">
        <v>124</v>
      </c>
      <c r="AB9" s="40">
        <v>16</v>
      </c>
      <c r="AC9" s="40">
        <v>28</v>
      </c>
      <c r="AD9" s="46">
        <v>0</v>
      </c>
    </row>
    <row r="10" spans="1:30" ht="20" customHeight="1" x14ac:dyDescent="0.25">
      <c r="A10" s="79" t="s">
        <v>116</v>
      </c>
      <c r="B10" s="47">
        <v>0.406852663305034</v>
      </c>
      <c r="C10" s="41">
        <v>0.15859060307551062</v>
      </c>
      <c r="D10" s="41">
        <v>0.17757479875831081</v>
      </c>
      <c r="E10" s="41">
        <v>0.42943612262868036</v>
      </c>
      <c r="F10" s="41">
        <v>0.56059402302442063</v>
      </c>
      <c r="G10" s="41">
        <v>0.50011196798349933</v>
      </c>
      <c r="H10" s="54">
        <v>0.29910048645549714</v>
      </c>
      <c r="I10" s="41">
        <v>0.28680759697944391</v>
      </c>
      <c r="J10" s="41">
        <v>0.43621019979103953</v>
      </c>
      <c r="K10" s="41">
        <v>0.56204496716549668</v>
      </c>
      <c r="L10" s="41">
        <v>0.48770992435031341</v>
      </c>
      <c r="M10" s="54">
        <v>0.36483040304808556</v>
      </c>
      <c r="N10" s="41">
        <v>0.3648372790267978</v>
      </c>
      <c r="O10" s="41">
        <v>0.41595427535459917</v>
      </c>
      <c r="P10" s="54">
        <v>0.35558275852664534</v>
      </c>
      <c r="Q10" s="41">
        <v>0.46765753410492278</v>
      </c>
      <c r="R10" s="54">
        <v>0.41770385950175259</v>
      </c>
      <c r="S10" s="41">
        <v>0.3957115718315064</v>
      </c>
      <c r="T10" s="54">
        <v>0.34583702127496968</v>
      </c>
      <c r="U10" s="41">
        <v>0.41630572136861688</v>
      </c>
      <c r="V10" s="41">
        <v>0.4287235574144509</v>
      </c>
      <c r="W10" s="41">
        <v>0.44493908786485825</v>
      </c>
      <c r="X10" s="54">
        <v>0.39951937487402944</v>
      </c>
      <c r="Y10" s="41">
        <v>0.44001623617258268</v>
      </c>
      <c r="Z10" s="41">
        <v>0.35688834108526374</v>
      </c>
      <c r="AA10" s="41">
        <v>0.42729619875335906</v>
      </c>
      <c r="AB10" s="41">
        <v>0.3400234785284158</v>
      </c>
      <c r="AC10" s="41">
        <v>0.40063779700819141</v>
      </c>
      <c r="AD10" s="47">
        <v>0</v>
      </c>
    </row>
    <row r="11" spans="1:30" ht="20" customHeight="1" x14ac:dyDescent="0.25">
      <c r="A11" s="79"/>
      <c r="B11" s="44">
        <v>818</v>
      </c>
      <c r="C11" s="38">
        <v>46</v>
      </c>
      <c r="D11" s="38">
        <v>53</v>
      </c>
      <c r="E11" s="38">
        <v>74</v>
      </c>
      <c r="F11" s="38">
        <v>221</v>
      </c>
      <c r="G11" s="38">
        <v>104</v>
      </c>
      <c r="H11" s="51">
        <v>102</v>
      </c>
      <c r="I11" s="38">
        <v>139</v>
      </c>
      <c r="J11" s="38">
        <v>76</v>
      </c>
      <c r="K11" s="38">
        <v>115</v>
      </c>
      <c r="L11" s="38">
        <v>47</v>
      </c>
      <c r="M11" s="51">
        <v>213</v>
      </c>
      <c r="N11" s="38">
        <v>151</v>
      </c>
      <c r="O11" s="38">
        <v>60</v>
      </c>
      <c r="P11" s="51">
        <v>245</v>
      </c>
      <c r="Q11" s="38">
        <v>329</v>
      </c>
      <c r="R11" s="51">
        <v>404</v>
      </c>
      <c r="S11" s="38">
        <v>408</v>
      </c>
      <c r="T11" s="51">
        <v>191</v>
      </c>
      <c r="U11" s="38">
        <v>202</v>
      </c>
      <c r="V11" s="38">
        <v>214</v>
      </c>
      <c r="W11" s="38">
        <v>212</v>
      </c>
      <c r="X11" s="51">
        <v>192</v>
      </c>
      <c r="Y11" s="38">
        <v>146</v>
      </c>
      <c r="Z11" s="38">
        <v>96</v>
      </c>
      <c r="AA11" s="38">
        <v>282</v>
      </c>
      <c r="AB11" s="38">
        <v>33</v>
      </c>
      <c r="AC11" s="38">
        <v>69</v>
      </c>
      <c r="AD11" s="44">
        <v>0</v>
      </c>
    </row>
    <row r="12" spans="1:30" ht="20" customHeight="1" x14ac:dyDescent="0.25">
      <c r="A12" s="78" t="s">
        <v>117</v>
      </c>
      <c r="B12" s="45">
        <v>0.17470193699531383</v>
      </c>
      <c r="C12" s="39">
        <v>0.17281662395795472</v>
      </c>
      <c r="D12" s="39">
        <v>5.1202038190446816E-2</v>
      </c>
      <c r="E12" s="39">
        <v>0.15684363221417522</v>
      </c>
      <c r="F12" s="39">
        <v>9.9796215847690842E-2</v>
      </c>
      <c r="G12" s="39">
        <v>0.11857312946548391</v>
      </c>
      <c r="H12" s="52">
        <v>0.12073355637971658</v>
      </c>
      <c r="I12" s="39">
        <v>0.11543083585147811</v>
      </c>
      <c r="J12" s="39">
        <v>0.1864994054518247</v>
      </c>
      <c r="K12" s="39">
        <v>0.10447906016794585</v>
      </c>
      <c r="L12" s="39">
        <v>0.10766051497304648</v>
      </c>
      <c r="M12" s="52">
        <v>0.15085558192107412</v>
      </c>
      <c r="N12" s="39">
        <v>8.0875811966876737E-2</v>
      </c>
      <c r="O12" s="39">
        <v>0.13819997152220945</v>
      </c>
      <c r="P12" s="52">
        <v>0.13677467036730154</v>
      </c>
      <c r="Q12" s="39">
        <v>0.13909110589696508</v>
      </c>
      <c r="R12" s="52">
        <v>0.13476235400162462</v>
      </c>
      <c r="S12" s="39">
        <v>0.21036759690966192</v>
      </c>
      <c r="T12" s="52">
        <v>0.19007732676920741</v>
      </c>
      <c r="U12" s="39">
        <v>0.1698181307216402</v>
      </c>
      <c r="V12" s="39">
        <v>0.16812167895032623</v>
      </c>
      <c r="W12" s="39">
        <v>0.16876580464666469</v>
      </c>
      <c r="X12" s="52">
        <v>0.20387155771113993</v>
      </c>
      <c r="Y12" s="39">
        <v>0.1627572062073897</v>
      </c>
      <c r="Z12" s="39">
        <v>0.19650789319329293</v>
      </c>
      <c r="AA12" s="39">
        <v>0.14970968262865628</v>
      </c>
      <c r="AB12" s="39">
        <v>0.23777603831508862</v>
      </c>
      <c r="AC12" s="39">
        <v>0.14217059209382632</v>
      </c>
      <c r="AD12" s="45">
        <v>0</v>
      </c>
    </row>
    <row r="13" spans="1:30" ht="20" customHeight="1" x14ac:dyDescent="0.25">
      <c r="A13" s="80"/>
      <c r="B13" s="48">
        <v>351</v>
      </c>
      <c r="C13" s="42">
        <v>50</v>
      </c>
      <c r="D13" s="42">
        <v>15</v>
      </c>
      <c r="E13" s="42">
        <v>27</v>
      </c>
      <c r="F13" s="42">
        <v>39</v>
      </c>
      <c r="G13" s="42">
        <v>25</v>
      </c>
      <c r="H13" s="57">
        <v>41</v>
      </c>
      <c r="I13" s="42">
        <v>56</v>
      </c>
      <c r="J13" s="42">
        <v>33</v>
      </c>
      <c r="K13" s="42">
        <v>21</v>
      </c>
      <c r="L13" s="42">
        <v>10</v>
      </c>
      <c r="M13" s="57">
        <v>88</v>
      </c>
      <c r="N13" s="42">
        <v>33</v>
      </c>
      <c r="O13" s="42">
        <v>20</v>
      </c>
      <c r="P13" s="57">
        <v>94</v>
      </c>
      <c r="Q13" s="42">
        <v>98</v>
      </c>
      <c r="R13" s="57">
        <v>130</v>
      </c>
      <c r="S13" s="42">
        <v>217</v>
      </c>
      <c r="T13" s="57">
        <v>105</v>
      </c>
      <c r="U13" s="42">
        <v>82</v>
      </c>
      <c r="V13" s="42">
        <v>84</v>
      </c>
      <c r="W13" s="42">
        <v>80</v>
      </c>
      <c r="X13" s="57">
        <v>98</v>
      </c>
      <c r="Y13" s="42">
        <v>54</v>
      </c>
      <c r="Z13" s="42">
        <v>53</v>
      </c>
      <c r="AA13" s="42">
        <v>99</v>
      </c>
      <c r="AB13" s="42">
        <v>23</v>
      </c>
      <c r="AC13" s="42">
        <v>24</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38" display="Return to index" xr:uid="{3AEC6B7D-3EB8-4309-B48C-66759568F6D9}"/>
  </hyperlinks>
  <pageMargins left="0.7" right="0.7" top="0.75" bottom="0.75" header="0.3" footer="0.3"/>
  <headerFooter alignWithMargins="0"/>
  <drawing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123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114</v>
      </c>
      <c r="B6" s="43">
        <v>0.17170700187864527</v>
      </c>
      <c r="C6" s="37">
        <v>4.1644882313156016E-2</v>
      </c>
      <c r="D6" s="37">
        <v>0.60412465882472421</v>
      </c>
      <c r="E6" s="37">
        <v>0.24382854289127182</v>
      </c>
      <c r="F6" s="37">
        <v>3.7932441902840397E-2</v>
      </c>
      <c r="G6" s="37">
        <v>0.18899358235605113</v>
      </c>
      <c r="H6" s="50">
        <v>3.4355281976398901E-2</v>
      </c>
      <c r="I6" s="37">
        <v>0.40707967163085212</v>
      </c>
      <c r="J6" s="37">
        <v>0.21963397118908154</v>
      </c>
      <c r="K6" s="37">
        <v>4.8420488220070841E-2</v>
      </c>
      <c r="L6" s="37">
        <v>0.16445385454102796</v>
      </c>
      <c r="M6" s="50">
        <v>3.8263990668342594E-2</v>
      </c>
      <c r="N6" s="37">
        <v>0.41501611675891081</v>
      </c>
      <c r="O6" s="37">
        <v>0.30782259777941168</v>
      </c>
      <c r="P6" s="50">
        <v>0.28857944895324084</v>
      </c>
      <c r="Q6" s="37">
        <v>8.3166315104621164E-2</v>
      </c>
      <c r="R6" s="50">
        <v>0.18753065208454267</v>
      </c>
      <c r="S6" s="37">
        <v>0.15825773736503604</v>
      </c>
      <c r="T6" s="50">
        <v>0.20593278128030218</v>
      </c>
      <c r="U6" s="37">
        <v>0.19105349568655788</v>
      </c>
      <c r="V6" s="37">
        <v>0.18232305966975609</v>
      </c>
      <c r="W6" s="37">
        <v>0.10134899952326126</v>
      </c>
      <c r="X6" s="50">
        <v>0.16821810044524646</v>
      </c>
      <c r="Y6" s="37">
        <v>0.10601572777636413</v>
      </c>
      <c r="Z6" s="37">
        <v>0.20929922911923374</v>
      </c>
      <c r="AA6" s="37">
        <v>0.16669067774326229</v>
      </c>
      <c r="AB6" s="37">
        <v>0.20176892183570697</v>
      </c>
      <c r="AC6" s="37">
        <v>0.2523023705421345</v>
      </c>
      <c r="AD6" s="43">
        <v>0</v>
      </c>
    </row>
    <row r="7" spans="1:30" ht="20" customHeight="1" x14ac:dyDescent="0.25">
      <c r="A7" s="79"/>
      <c r="B7" s="44">
        <v>345</v>
      </c>
      <c r="C7" s="38">
        <v>12</v>
      </c>
      <c r="D7" s="38">
        <v>182</v>
      </c>
      <c r="E7" s="38">
        <v>42</v>
      </c>
      <c r="F7" s="38">
        <v>15</v>
      </c>
      <c r="G7" s="38">
        <v>39</v>
      </c>
      <c r="H7" s="51">
        <v>12</v>
      </c>
      <c r="I7" s="38">
        <v>197</v>
      </c>
      <c r="J7" s="38">
        <v>38</v>
      </c>
      <c r="K7" s="38">
        <v>10</v>
      </c>
      <c r="L7" s="38">
        <v>16</v>
      </c>
      <c r="M7" s="51">
        <v>22</v>
      </c>
      <c r="N7" s="38">
        <v>171</v>
      </c>
      <c r="O7" s="38">
        <v>44</v>
      </c>
      <c r="P7" s="51">
        <v>199</v>
      </c>
      <c r="Q7" s="38">
        <v>59</v>
      </c>
      <c r="R7" s="51">
        <v>181</v>
      </c>
      <c r="S7" s="38">
        <v>163</v>
      </c>
      <c r="T7" s="51">
        <v>114</v>
      </c>
      <c r="U7" s="38">
        <v>93</v>
      </c>
      <c r="V7" s="38">
        <v>91</v>
      </c>
      <c r="W7" s="38">
        <v>48</v>
      </c>
      <c r="X7" s="51">
        <v>81</v>
      </c>
      <c r="Y7" s="38">
        <v>35</v>
      </c>
      <c r="Z7" s="38">
        <v>56</v>
      </c>
      <c r="AA7" s="38">
        <v>110</v>
      </c>
      <c r="AB7" s="38">
        <v>20</v>
      </c>
      <c r="AC7" s="38">
        <v>43</v>
      </c>
      <c r="AD7" s="44">
        <v>0</v>
      </c>
    </row>
    <row r="8" spans="1:30" ht="20" customHeight="1" x14ac:dyDescent="0.25">
      <c r="A8" s="78" t="s">
        <v>115</v>
      </c>
      <c r="B8" s="45">
        <v>0.23937579814432733</v>
      </c>
      <c r="C8" s="39">
        <v>0.70201971131791718</v>
      </c>
      <c r="D8" s="39">
        <v>9.1283739177883849E-2</v>
      </c>
      <c r="E8" s="39">
        <v>0.11125006561774216</v>
      </c>
      <c r="F8" s="39">
        <v>0.35422492987408516</v>
      </c>
      <c r="G8" s="39">
        <v>6.535970139608753E-2</v>
      </c>
      <c r="H8" s="52">
        <v>0.64751352454615319</v>
      </c>
      <c r="I8" s="39">
        <v>0.14282895841924931</v>
      </c>
      <c r="J8" s="39">
        <v>0.16953972397156153</v>
      </c>
      <c r="K8" s="39">
        <v>0.32286788205526151</v>
      </c>
      <c r="L8" s="39">
        <v>7.7892464047547447E-2</v>
      </c>
      <c r="M8" s="52">
        <v>0.52277012402064182</v>
      </c>
      <c r="N8" s="39">
        <v>9.6008347340397704E-2</v>
      </c>
      <c r="O8" s="39">
        <v>0.1102095786117496</v>
      </c>
      <c r="P8" s="52">
        <v>0.19607332690171264</v>
      </c>
      <c r="Q8" s="39">
        <v>0.35266900554826064</v>
      </c>
      <c r="R8" s="52">
        <v>0.25934075911329385</v>
      </c>
      <c r="S8" s="39">
        <v>0.22368391424207609</v>
      </c>
      <c r="T8" s="52">
        <v>0.20329907543204276</v>
      </c>
      <c r="U8" s="39">
        <v>0.18847215942565818</v>
      </c>
      <c r="V8" s="39">
        <v>0.23718482726993012</v>
      </c>
      <c r="W8" s="39">
        <v>0.33514156012570484</v>
      </c>
      <c r="X8" s="52">
        <v>0.23046556604106413</v>
      </c>
      <c r="Y8" s="39">
        <v>0.24577161106221626</v>
      </c>
      <c r="Z8" s="39">
        <v>0.22099816135407488</v>
      </c>
      <c r="AA8" s="39">
        <v>0.26168929649056277</v>
      </c>
      <c r="AB8" s="39">
        <v>0.2651049598283054</v>
      </c>
      <c r="AC8" s="39">
        <v>0.18043884953513717</v>
      </c>
      <c r="AD8" s="45">
        <v>0</v>
      </c>
    </row>
    <row r="9" spans="1:30" ht="20" customHeight="1" x14ac:dyDescent="0.25">
      <c r="A9" s="78"/>
      <c r="B9" s="46">
        <v>481</v>
      </c>
      <c r="C9" s="40">
        <v>203</v>
      </c>
      <c r="D9" s="40">
        <v>27</v>
      </c>
      <c r="E9" s="40">
        <v>19</v>
      </c>
      <c r="F9" s="40">
        <v>140</v>
      </c>
      <c r="G9" s="40">
        <v>14</v>
      </c>
      <c r="H9" s="53">
        <v>220</v>
      </c>
      <c r="I9" s="40">
        <v>69</v>
      </c>
      <c r="J9" s="40">
        <v>30</v>
      </c>
      <c r="K9" s="40">
        <v>66</v>
      </c>
      <c r="L9" s="40">
        <v>8</v>
      </c>
      <c r="M9" s="53">
        <v>306</v>
      </c>
      <c r="N9" s="40">
        <v>40</v>
      </c>
      <c r="O9" s="40">
        <v>16</v>
      </c>
      <c r="P9" s="53">
        <v>135</v>
      </c>
      <c r="Q9" s="40">
        <v>248</v>
      </c>
      <c r="R9" s="53">
        <v>251</v>
      </c>
      <c r="S9" s="40">
        <v>231</v>
      </c>
      <c r="T9" s="53">
        <v>112</v>
      </c>
      <c r="U9" s="40">
        <v>91</v>
      </c>
      <c r="V9" s="40">
        <v>118</v>
      </c>
      <c r="W9" s="40">
        <v>160</v>
      </c>
      <c r="X9" s="53">
        <v>111</v>
      </c>
      <c r="Y9" s="40">
        <v>82</v>
      </c>
      <c r="Z9" s="40">
        <v>59</v>
      </c>
      <c r="AA9" s="40">
        <v>173</v>
      </c>
      <c r="AB9" s="40">
        <v>26</v>
      </c>
      <c r="AC9" s="40">
        <v>31</v>
      </c>
      <c r="AD9" s="46">
        <v>0</v>
      </c>
    </row>
    <row r="10" spans="1:30" ht="20" customHeight="1" x14ac:dyDescent="0.25">
      <c r="A10" s="79" t="s">
        <v>116</v>
      </c>
      <c r="B10" s="47">
        <v>0.40937609967153038</v>
      </c>
      <c r="C10" s="41">
        <v>0.13556260599976119</v>
      </c>
      <c r="D10" s="41">
        <v>0.1830445955255125</v>
      </c>
      <c r="E10" s="41">
        <v>0.51894194972255636</v>
      </c>
      <c r="F10" s="41">
        <v>0.50279130192755583</v>
      </c>
      <c r="G10" s="41">
        <v>0.60207395835970412</v>
      </c>
      <c r="H10" s="54">
        <v>0.24086847100528272</v>
      </c>
      <c r="I10" s="41">
        <v>0.30917516655883692</v>
      </c>
      <c r="J10" s="41">
        <v>0.49727269011064862</v>
      </c>
      <c r="K10" s="41">
        <v>0.53646308343584637</v>
      </c>
      <c r="L10" s="41">
        <v>0.60641293188691625</v>
      </c>
      <c r="M10" s="54">
        <v>0.3240981612123503</v>
      </c>
      <c r="N10" s="41">
        <v>0.37416275681602884</v>
      </c>
      <c r="O10" s="41">
        <v>0.47639457472725766</v>
      </c>
      <c r="P10" s="54">
        <v>0.37375146191733621</v>
      </c>
      <c r="Q10" s="41">
        <v>0.44051473675069874</v>
      </c>
      <c r="R10" s="54">
        <v>0.42745908545957173</v>
      </c>
      <c r="S10" s="41">
        <v>0.39171944111568513</v>
      </c>
      <c r="T10" s="54">
        <v>0.39342413074592697</v>
      </c>
      <c r="U10" s="41">
        <v>0.43261944108396067</v>
      </c>
      <c r="V10" s="41">
        <v>0.4220959543140293</v>
      </c>
      <c r="W10" s="41">
        <v>0.39089362845455966</v>
      </c>
      <c r="X10" s="54">
        <v>0.4084236179245716</v>
      </c>
      <c r="Y10" s="41">
        <v>0.46216633303350163</v>
      </c>
      <c r="Z10" s="41">
        <v>0.34193500907237362</v>
      </c>
      <c r="AA10" s="41">
        <v>0.42701716735832673</v>
      </c>
      <c r="AB10" s="41">
        <v>0.32772875789507205</v>
      </c>
      <c r="AC10" s="41">
        <v>0.39371318192401622</v>
      </c>
      <c r="AD10" s="47">
        <v>0</v>
      </c>
    </row>
    <row r="11" spans="1:30" ht="20" customHeight="1" x14ac:dyDescent="0.25">
      <c r="A11" s="79"/>
      <c r="B11" s="44">
        <v>823</v>
      </c>
      <c r="C11" s="38">
        <v>39</v>
      </c>
      <c r="D11" s="38">
        <v>55</v>
      </c>
      <c r="E11" s="38">
        <v>90</v>
      </c>
      <c r="F11" s="38">
        <v>198</v>
      </c>
      <c r="G11" s="38">
        <v>126</v>
      </c>
      <c r="H11" s="51">
        <v>82</v>
      </c>
      <c r="I11" s="38">
        <v>149</v>
      </c>
      <c r="J11" s="38">
        <v>87</v>
      </c>
      <c r="K11" s="38">
        <v>110</v>
      </c>
      <c r="L11" s="38">
        <v>58</v>
      </c>
      <c r="M11" s="51">
        <v>190</v>
      </c>
      <c r="N11" s="38">
        <v>155</v>
      </c>
      <c r="O11" s="38">
        <v>69</v>
      </c>
      <c r="P11" s="51">
        <v>258</v>
      </c>
      <c r="Q11" s="38">
        <v>310</v>
      </c>
      <c r="R11" s="51">
        <v>413</v>
      </c>
      <c r="S11" s="38">
        <v>404</v>
      </c>
      <c r="T11" s="51">
        <v>217</v>
      </c>
      <c r="U11" s="38">
        <v>210</v>
      </c>
      <c r="V11" s="38">
        <v>210</v>
      </c>
      <c r="W11" s="38">
        <v>186</v>
      </c>
      <c r="X11" s="51">
        <v>197</v>
      </c>
      <c r="Y11" s="38">
        <v>154</v>
      </c>
      <c r="Z11" s="38">
        <v>92</v>
      </c>
      <c r="AA11" s="38">
        <v>282</v>
      </c>
      <c r="AB11" s="38">
        <v>32</v>
      </c>
      <c r="AC11" s="38">
        <v>68</v>
      </c>
      <c r="AD11" s="44">
        <v>0</v>
      </c>
    </row>
    <row r="12" spans="1:30" ht="20" customHeight="1" x14ac:dyDescent="0.25">
      <c r="A12" s="78" t="s">
        <v>117</v>
      </c>
      <c r="B12" s="45">
        <v>0.17954110030549836</v>
      </c>
      <c r="C12" s="39">
        <v>0.1207728003691652</v>
      </c>
      <c r="D12" s="39">
        <v>0.12154700647187919</v>
      </c>
      <c r="E12" s="39">
        <v>0.12597944176842923</v>
      </c>
      <c r="F12" s="39">
        <v>0.10505132629551715</v>
      </c>
      <c r="G12" s="39">
        <v>0.14357275788815782</v>
      </c>
      <c r="H12" s="52">
        <v>7.726272247216491E-2</v>
      </c>
      <c r="I12" s="39">
        <v>0.14091620339106162</v>
      </c>
      <c r="J12" s="39">
        <v>0.11355361472870829</v>
      </c>
      <c r="K12" s="39">
        <v>9.2248546288820579E-2</v>
      </c>
      <c r="L12" s="39">
        <v>0.15124074952450806</v>
      </c>
      <c r="M12" s="52">
        <v>0.11486772409866619</v>
      </c>
      <c r="N12" s="39">
        <v>0.11481277908466232</v>
      </c>
      <c r="O12" s="39">
        <v>0.10557324888158121</v>
      </c>
      <c r="P12" s="52">
        <v>0.14159576222771122</v>
      </c>
      <c r="Q12" s="39">
        <v>0.12364994259642101</v>
      </c>
      <c r="R12" s="52">
        <v>0.12566950334259183</v>
      </c>
      <c r="S12" s="39">
        <v>0.22633890727720357</v>
      </c>
      <c r="T12" s="52">
        <v>0.19734401254172812</v>
      </c>
      <c r="U12" s="39">
        <v>0.18785490380382242</v>
      </c>
      <c r="V12" s="39">
        <v>0.15839615874628424</v>
      </c>
      <c r="W12" s="39">
        <v>0.17261581189647493</v>
      </c>
      <c r="X12" s="52">
        <v>0.19289271558911747</v>
      </c>
      <c r="Y12" s="39">
        <v>0.1860463281279166</v>
      </c>
      <c r="Z12" s="39">
        <v>0.22776760045431757</v>
      </c>
      <c r="AA12" s="39">
        <v>0.14460285840784834</v>
      </c>
      <c r="AB12" s="39">
        <v>0.20539736044091506</v>
      </c>
      <c r="AC12" s="39">
        <v>0.17354559799871189</v>
      </c>
      <c r="AD12" s="45">
        <v>0</v>
      </c>
    </row>
    <row r="13" spans="1:30" ht="20" customHeight="1" x14ac:dyDescent="0.25">
      <c r="A13" s="80"/>
      <c r="B13" s="48">
        <v>361</v>
      </c>
      <c r="C13" s="42">
        <v>35</v>
      </c>
      <c r="D13" s="42">
        <v>37</v>
      </c>
      <c r="E13" s="42">
        <v>22</v>
      </c>
      <c r="F13" s="42">
        <v>41</v>
      </c>
      <c r="G13" s="42">
        <v>30</v>
      </c>
      <c r="H13" s="57">
        <v>26</v>
      </c>
      <c r="I13" s="42">
        <v>68</v>
      </c>
      <c r="J13" s="42">
        <v>20</v>
      </c>
      <c r="K13" s="42">
        <v>19</v>
      </c>
      <c r="L13" s="42">
        <v>15</v>
      </c>
      <c r="M13" s="57">
        <v>67</v>
      </c>
      <c r="N13" s="42">
        <v>47</v>
      </c>
      <c r="O13" s="42">
        <v>15</v>
      </c>
      <c r="P13" s="57">
        <v>98</v>
      </c>
      <c r="Q13" s="42">
        <v>87</v>
      </c>
      <c r="R13" s="57">
        <v>122</v>
      </c>
      <c r="S13" s="42">
        <v>233</v>
      </c>
      <c r="T13" s="57">
        <v>109</v>
      </c>
      <c r="U13" s="42">
        <v>91</v>
      </c>
      <c r="V13" s="42">
        <v>79</v>
      </c>
      <c r="W13" s="42">
        <v>82</v>
      </c>
      <c r="X13" s="57">
        <v>93</v>
      </c>
      <c r="Y13" s="42">
        <v>62</v>
      </c>
      <c r="Z13" s="42">
        <v>61</v>
      </c>
      <c r="AA13" s="42">
        <v>95</v>
      </c>
      <c r="AB13" s="42">
        <v>20</v>
      </c>
      <c r="AC13" s="42">
        <v>30</v>
      </c>
      <c r="AD13" s="48">
        <v>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39" display="Return to index" xr:uid="{24B9423E-8D99-47CB-BD0E-7F32AE98CE17}"/>
  </hyperlinks>
  <pageMargins left="0.7" right="0.7" top="0.75" bottom="0.75" header="0.3" footer="0.3"/>
  <headerFooter alignWithMargins="0"/>
  <drawing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P22"/>
  <sheetViews>
    <sheetView showGridLines="0" workbookViewId="0">
      <pane xSplit="1" ySplit="4" topLeftCell="H16" activePane="bottomRight" state="frozen"/>
      <selection pane="topRight" activeCell="B1" sqref="B1"/>
      <selection pane="bottomLeft" activeCell="A5" sqref="A5"/>
      <selection pane="bottomRight" activeCell="B21" sqref="B21:P21"/>
    </sheetView>
  </sheetViews>
  <sheetFormatPr defaultRowHeight="12.5" x14ac:dyDescent="0.25"/>
  <cols>
    <col min="1" max="1" width="35.6328125" customWidth="1"/>
    <col min="2" max="2" width="10.6328125" customWidth="1"/>
    <col min="3" max="16" width="14.7265625" customWidth="1"/>
  </cols>
  <sheetData>
    <row r="1" spans="1:16" ht="45" customHeight="1" x14ac:dyDescent="0.25">
      <c r="A1" s="73" t="s">
        <v>124</v>
      </c>
      <c r="B1" s="73"/>
      <c r="C1" s="73"/>
      <c r="D1" s="73"/>
      <c r="E1" s="73"/>
      <c r="F1" s="73"/>
      <c r="G1" s="73"/>
      <c r="H1" s="73"/>
      <c r="I1" s="73"/>
      <c r="J1" s="73"/>
      <c r="K1" s="73"/>
      <c r="L1" s="73"/>
      <c r="M1" s="73"/>
      <c r="N1" s="73"/>
      <c r="O1" s="73"/>
      <c r="P1" s="73"/>
    </row>
    <row r="2" spans="1:16" s="25" customFormat="1" ht="75" x14ac:dyDescent="0.25">
      <c r="A2" s="58"/>
      <c r="B2" s="29" t="s">
        <v>125</v>
      </c>
      <c r="C2" s="29" t="s">
        <v>126</v>
      </c>
      <c r="D2" s="29" t="s">
        <v>127</v>
      </c>
      <c r="E2" s="29" t="s">
        <v>128</v>
      </c>
      <c r="F2" s="29" t="s">
        <v>129</v>
      </c>
      <c r="G2" s="29" t="s">
        <v>130</v>
      </c>
      <c r="H2" s="29" t="s">
        <v>131</v>
      </c>
      <c r="I2" s="29" t="s">
        <v>132</v>
      </c>
      <c r="J2" s="29" t="s">
        <v>133</v>
      </c>
      <c r="K2" s="29" t="s">
        <v>134</v>
      </c>
      <c r="L2" s="29" t="s">
        <v>135</v>
      </c>
      <c r="M2" s="29" t="s">
        <v>136</v>
      </c>
      <c r="N2" s="29" t="s">
        <v>137</v>
      </c>
      <c r="O2" s="29" t="s">
        <v>138</v>
      </c>
      <c r="P2" s="59" t="s">
        <v>139</v>
      </c>
    </row>
    <row r="3" spans="1:16" ht="24" customHeight="1" x14ac:dyDescent="0.25">
      <c r="A3" s="34" t="s">
        <v>299</v>
      </c>
      <c r="B3" s="60">
        <v>2011</v>
      </c>
      <c r="C3" s="60">
        <v>2011</v>
      </c>
      <c r="D3" s="60">
        <v>2011</v>
      </c>
      <c r="E3" s="60">
        <v>2011</v>
      </c>
      <c r="F3" s="60">
        <v>2011</v>
      </c>
      <c r="G3" s="60">
        <v>2011</v>
      </c>
      <c r="H3" s="60">
        <v>2011</v>
      </c>
      <c r="I3" s="60">
        <v>2011</v>
      </c>
      <c r="J3" s="60">
        <v>2011</v>
      </c>
      <c r="K3" s="60">
        <v>2011</v>
      </c>
      <c r="L3" s="60">
        <v>2011</v>
      </c>
      <c r="M3" s="60">
        <v>2011</v>
      </c>
      <c r="N3" s="60">
        <v>2011</v>
      </c>
      <c r="O3" s="60">
        <v>2011</v>
      </c>
      <c r="P3" s="61">
        <v>2011</v>
      </c>
    </row>
    <row r="4" spans="1:16" s="24" customFormat="1" ht="24" customHeight="1" x14ac:dyDescent="0.25">
      <c r="A4" s="32" t="s">
        <v>300</v>
      </c>
      <c r="B4" s="55">
        <v>2011</v>
      </c>
      <c r="C4" s="55">
        <v>2011</v>
      </c>
      <c r="D4" s="55">
        <v>2011</v>
      </c>
      <c r="E4" s="55">
        <v>2011</v>
      </c>
      <c r="F4" s="55">
        <v>2011</v>
      </c>
      <c r="G4" s="55">
        <v>2011</v>
      </c>
      <c r="H4" s="55">
        <v>2011</v>
      </c>
      <c r="I4" s="55">
        <v>2011</v>
      </c>
      <c r="J4" s="55">
        <v>2011</v>
      </c>
      <c r="K4" s="55">
        <v>2011</v>
      </c>
      <c r="L4" s="55">
        <v>2011</v>
      </c>
      <c r="M4" s="55">
        <v>2011</v>
      </c>
      <c r="N4" s="55">
        <v>2011</v>
      </c>
      <c r="O4" s="55">
        <v>2011</v>
      </c>
      <c r="P4" s="62">
        <v>2011</v>
      </c>
    </row>
    <row r="5" spans="1:16" ht="20" customHeight="1" x14ac:dyDescent="0.25">
      <c r="A5" s="92" t="s">
        <v>140</v>
      </c>
      <c r="B5" s="37">
        <v>9.2041081654187618E-2</v>
      </c>
      <c r="C5" s="50">
        <v>0.10052046655097775</v>
      </c>
      <c r="D5" s="50">
        <v>6.9548138434570403E-2</v>
      </c>
      <c r="E5" s="50">
        <v>6.6134431661946241E-2</v>
      </c>
      <c r="F5" s="50">
        <v>0.10316141084330338</v>
      </c>
      <c r="G5" s="50">
        <v>9.7560905233390754E-2</v>
      </c>
      <c r="H5" s="50">
        <v>8.7561922445234752E-2</v>
      </c>
      <c r="I5" s="50">
        <v>7.6552273818880592E-2</v>
      </c>
      <c r="J5" s="50">
        <v>8.9711718179974434E-2</v>
      </c>
      <c r="K5" s="50">
        <v>7.8615576828273082E-2</v>
      </c>
      <c r="L5" s="50">
        <v>8.8144367637707985E-2</v>
      </c>
      <c r="M5" s="50">
        <v>8.6716365054817959E-2</v>
      </c>
      <c r="N5" s="50">
        <v>9.9093178378885052E-2</v>
      </c>
      <c r="O5" s="50">
        <v>0.10756653933977907</v>
      </c>
      <c r="P5" s="63">
        <v>0.13135773991831448</v>
      </c>
    </row>
    <row r="6" spans="1:16" ht="20" customHeight="1" x14ac:dyDescent="0.25">
      <c r="A6" s="93"/>
      <c r="B6" s="38">
        <v>185</v>
      </c>
      <c r="C6" s="51">
        <v>202</v>
      </c>
      <c r="D6" s="51">
        <v>140</v>
      </c>
      <c r="E6" s="51">
        <v>133</v>
      </c>
      <c r="F6" s="51">
        <v>207</v>
      </c>
      <c r="G6" s="51">
        <v>196</v>
      </c>
      <c r="H6" s="51">
        <v>176</v>
      </c>
      <c r="I6" s="51">
        <v>154</v>
      </c>
      <c r="J6" s="51">
        <v>180</v>
      </c>
      <c r="K6" s="51">
        <v>158</v>
      </c>
      <c r="L6" s="51">
        <v>177</v>
      </c>
      <c r="M6" s="51">
        <v>174</v>
      </c>
      <c r="N6" s="51">
        <v>199</v>
      </c>
      <c r="O6" s="51">
        <v>216</v>
      </c>
      <c r="P6" s="64">
        <v>264</v>
      </c>
    </row>
    <row r="7" spans="1:16" ht="20" customHeight="1" x14ac:dyDescent="0.25">
      <c r="A7" s="94" t="s">
        <v>141</v>
      </c>
      <c r="B7" s="39">
        <v>0.20179822248523965</v>
      </c>
      <c r="C7" s="52">
        <v>0.23015890200518252</v>
      </c>
      <c r="D7" s="52">
        <v>0.16175393164267607</v>
      </c>
      <c r="E7" s="52">
        <v>0.13916907876910839</v>
      </c>
      <c r="F7" s="52">
        <v>0.20336165314472698</v>
      </c>
      <c r="G7" s="52">
        <v>0.21676217005728848</v>
      </c>
      <c r="H7" s="52">
        <v>0.18884313041885437</v>
      </c>
      <c r="I7" s="52">
        <v>0.16734582957422883</v>
      </c>
      <c r="J7" s="52">
        <v>0.17138586874845452</v>
      </c>
      <c r="K7" s="52">
        <v>0.17117220444890904</v>
      </c>
      <c r="L7" s="52">
        <v>0.19811105188629552</v>
      </c>
      <c r="M7" s="52">
        <v>0.15420685547677115</v>
      </c>
      <c r="N7" s="52">
        <v>0.23477872070909181</v>
      </c>
      <c r="O7" s="52">
        <v>0.24891563670727274</v>
      </c>
      <c r="P7" s="65">
        <v>0.22260987664740814</v>
      </c>
    </row>
    <row r="8" spans="1:16" ht="20" customHeight="1" x14ac:dyDescent="0.25">
      <c r="A8" s="94"/>
      <c r="B8" s="40">
        <v>406</v>
      </c>
      <c r="C8" s="53">
        <v>463</v>
      </c>
      <c r="D8" s="53">
        <v>325</v>
      </c>
      <c r="E8" s="53">
        <v>280</v>
      </c>
      <c r="F8" s="53">
        <v>409</v>
      </c>
      <c r="G8" s="53">
        <v>436</v>
      </c>
      <c r="H8" s="53">
        <v>380</v>
      </c>
      <c r="I8" s="53">
        <v>337</v>
      </c>
      <c r="J8" s="53">
        <v>345</v>
      </c>
      <c r="K8" s="53">
        <v>344</v>
      </c>
      <c r="L8" s="53">
        <v>398</v>
      </c>
      <c r="M8" s="53">
        <v>310</v>
      </c>
      <c r="N8" s="53">
        <v>472</v>
      </c>
      <c r="O8" s="53">
        <v>501</v>
      </c>
      <c r="P8" s="66">
        <v>448</v>
      </c>
    </row>
    <row r="9" spans="1:16" ht="20" customHeight="1" x14ac:dyDescent="0.25">
      <c r="A9" s="93" t="s">
        <v>142</v>
      </c>
      <c r="B9" s="41">
        <v>0.23514002830491701</v>
      </c>
      <c r="C9" s="54">
        <v>0.20456978445311097</v>
      </c>
      <c r="D9" s="54">
        <v>0.22446087478957114</v>
      </c>
      <c r="E9" s="54">
        <v>0.22313006120882953</v>
      </c>
      <c r="F9" s="54">
        <v>0.1958468411601553</v>
      </c>
      <c r="G9" s="54">
        <v>0.20948820318259626</v>
      </c>
      <c r="H9" s="54">
        <v>0.2344270154931839</v>
      </c>
      <c r="I9" s="54">
        <v>0.20831344142971822</v>
      </c>
      <c r="J9" s="54">
        <v>0.22775050088028487</v>
      </c>
      <c r="K9" s="54">
        <v>0.22861771781425444</v>
      </c>
      <c r="L9" s="54">
        <v>0.23279041718791654</v>
      </c>
      <c r="M9" s="54">
        <v>0.22669428274189291</v>
      </c>
      <c r="N9" s="54">
        <v>0.19317798392037872</v>
      </c>
      <c r="O9" s="54">
        <v>0.23068274188732737</v>
      </c>
      <c r="P9" s="67">
        <v>0.20826197981420635</v>
      </c>
    </row>
    <row r="10" spans="1:16" ht="20" customHeight="1" x14ac:dyDescent="0.25">
      <c r="A10" s="93"/>
      <c r="B10" s="38">
        <v>473</v>
      </c>
      <c r="C10" s="51">
        <v>411</v>
      </c>
      <c r="D10" s="51">
        <v>451</v>
      </c>
      <c r="E10" s="51">
        <v>449</v>
      </c>
      <c r="F10" s="51">
        <v>394</v>
      </c>
      <c r="G10" s="51">
        <v>421</v>
      </c>
      <c r="H10" s="51">
        <v>471</v>
      </c>
      <c r="I10" s="51">
        <v>419</v>
      </c>
      <c r="J10" s="51">
        <v>458</v>
      </c>
      <c r="K10" s="51">
        <v>460</v>
      </c>
      <c r="L10" s="51">
        <v>468</v>
      </c>
      <c r="M10" s="51">
        <v>456</v>
      </c>
      <c r="N10" s="51">
        <v>388</v>
      </c>
      <c r="O10" s="51">
        <v>464</v>
      </c>
      <c r="P10" s="64">
        <v>419</v>
      </c>
    </row>
    <row r="11" spans="1:16" ht="20" customHeight="1" x14ac:dyDescent="0.25">
      <c r="A11" s="94" t="s">
        <v>143</v>
      </c>
      <c r="B11" s="39">
        <v>7.7127739108489607E-2</v>
      </c>
      <c r="C11" s="52">
        <v>9.9934374061469988E-2</v>
      </c>
      <c r="D11" s="52">
        <v>0.13296957708239385</v>
      </c>
      <c r="E11" s="52">
        <v>0.11445078429799851</v>
      </c>
      <c r="F11" s="52">
        <v>9.598986193512124E-2</v>
      </c>
      <c r="G11" s="52">
        <v>7.8121874004085948E-2</v>
      </c>
      <c r="H11" s="52">
        <v>7.8821819128287382E-2</v>
      </c>
      <c r="I11" s="52">
        <v>8.9961721739422573E-2</v>
      </c>
      <c r="J11" s="52">
        <v>8.7395679389477635E-2</v>
      </c>
      <c r="K11" s="52">
        <v>0.1087065008344487</v>
      </c>
      <c r="L11" s="52">
        <v>8.8361768027868715E-2</v>
      </c>
      <c r="M11" s="52">
        <v>9.111412465683022E-2</v>
      </c>
      <c r="N11" s="52">
        <v>8.4703126091955572E-2</v>
      </c>
      <c r="O11" s="52">
        <v>8.4173132975936246E-2</v>
      </c>
      <c r="P11" s="65">
        <v>9.4714518274142317E-2</v>
      </c>
    </row>
    <row r="12" spans="1:16" ht="20" customHeight="1" x14ac:dyDescent="0.25">
      <c r="A12" s="94"/>
      <c r="B12" s="40">
        <v>155</v>
      </c>
      <c r="C12" s="53">
        <v>201</v>
      </c>
      <c r="D12" s="53">
        <v>267</v>
      </c>
      <c r="E12" s="53">
        <v>230</v>
      </c>
      <c r="F12" s="53">
        <v>193</v>
      </c>
      <c r="G12" s="53">
        <v>157</v>
      </c>
      <c r="H12" s="53">
        <v>159</v>
      </c>
      <c r="I12" s="53">
        <v>181</v>
      </c>
      <c r="J12" s="53">
        <v>176</v>
      </c>
      <c r="K12" s="53">
        <v>219</v>
      </c>
      <c r="L12" s="53">
        <v>178</v>
      </c>
      <c r="M12" s="53">
        <v>183</v>
      </c>
      <c r="N12" s="53">
        <v>170</v>
      </c>
      <c r="O12" s="53">
        <v>169</v>
      </c>
      <c r="P12" s="66">
        <v>190</v>
      </c>
    </row>
    <row r="13" spans="1:16" ht="20" customHeight="1" x14ac:dyDescent="0.25">
      <c r="A13" s="93" t="s">
        <v>144</v>
      </c>
      <c r="B13" s="41">
        <v>0.13743636798491526</v>
      </c>
      <c r="C13" s="54">
        <v>0.16341607537973682</v>
      </c>
      <c r="D13" s="54">
        <v>0.18495560627965371</v>
      </c>
      <c r="E13" s="54">
        <v>0.22208499726367467</v>
      </c>
      <c r="F13" s="54">
        <v>0.17365820726405043</v>
      </c>
      <c r="G13" s="54">
        <v>0.14770499314106136</v>
      </c>
      <c r="H13" s="54">
        <v>0.13810472413271416</v>
      </c>
      <c r="I13" s="54">
        <v>0.16916273798004455</v>
      </c>
      <c r="J13" s="54">
        <v>0.15215440090413562</v>
      </c>
      <c r="K13" s="54">
        <v>0.17000351753895898</v>
      </c>
      <c r="L13" s="54">
        <v>0.15165401721901367</v>
      </c>
      <c r="M13" s="54">
        <v>0.18171502259423986</v>
      </c>
      <c r="N13" s="54">
        <v>0.14757732867592965</v>
      </c>
      <c r="O13" s="54">
        <v>0.15323438378378926</v>
      </c>
      <c r="P13" s="67">
        <v>0.16969396335758793</v>
      </c>
    </row>
    <row r="14" spans="1:16" ht="20" customHeight="1" x14ac:dyDescent="0.25">
      <c r="A14" s="93"/>
      <c r="B14" s="38">
        <v>276</v>
      </c>
      <c r="C14" s="51">
        <v>329</v>
      </c>
      <c r="D14" s="51">
        <v>372</v>
      </c>
      <c r="E14" s="51">
        <v>447</v>
      </c>
      <c r="F14" s="51">
        <v>349</v>
      </c>
      <c r="G14" s="51">
        <v>297</v>
      </c>
      <c r="H14" s="51">
        <v>278</v>
      </c>
      <c r="I14" s="51">
        <v>340</v>
      </c>
      <c r="J14" s="51">
        <v>306</v>
      </c>
      <c r="K14" s="51">
        <v>342</v>
      </c>
      <c r="L14" s="51">
        <v>305</v>
      </c>
      <c r="M14" s="51">
        <v>365</v>
      </c>
      <c r="N14" s="51">
        <v>297</v>
      </c>
      <c r="O14" s="51">
        <v>308</v>
      </c>
      <c r="P14" s="64">
        <v>341</v>
      </c>
    </row>
    <row r="15" spans="1:16" ht="20" customHeight="1" x14ac:dyDescent="0.25">
      <c r="A15" s="94" t="s">
        <v>145</v>
      </c>
      <c r="B15" s="39">
        <v>0.25645656046225263</v>
      </c>
      <c r="C15" s="52">
        <v>0.20140039754952371</v>
      </c>
      <c r="D15" s="52">
        <v>0.22631187177113665</v>
      </c>
      <c r="E15" s="52">
        <v>0.23503064679844449</v>
      </c>
      <c r="F15" s="52">
        <v>0.22798202565264447</v>
      </c>
      <c r="G15" s="52">
        <v>0.25036185438157921</v>
      </c>
      <c r="H15" s="52">
        <v>0.27224138838172707</v>
      </c>
      <c r="I15" s="52">
        <v>0.2886639954577071</v>
      </c>
      <c r="J15" s="52">
        <v>0.27160183189767456</v>
      </c>
      <c r="K15" s="52">
        <v>0.24288448253515735</v>
      </c>
      <c r="L15" s="52">
        <v>0.24093837804119966</v>
      </c>
      <c r="M15" s="52">
        <v>0.25955334947544967</v>
      </c>
      <c r="N15" s="52">
        <v>0.2406696622237611</v>
      </c>
      <c r="O15" s="52">
        <v>0.17542756530589756</v>
      </c>
      <c r="P15" s="65">
        <v>0.17336192198834269</v>
      </c>
    </row>
    <row r="16" spans="1:16" ht="20" customHeight="1" x14ac:dyDescent="0.25">
      <c r="A16" s="94"/>
      <c r="B16" s="40">
        <v>516</v>
      </c>
      <c r="C16" s="53">
        <v>405</v>
      </c>
      <c r="D16" s="53">
        <v>455</v>
      </c>
      <c r="E16" s="53">
        <v>473</v>
      </c>
      <c r="F16" s="53">
        <v>458</v>
      </c>
      <c r="G16" s="53">
        <v>503</v>
      </c>
      <c r="H16" s="53">
        <v>547</v>
      </c>
      <c r="I16" s="53">
        <v>581</v>
      </c>
      <c r="J16" s="53">
        <v>546</v>
      </c>
      <c r="K16" s="53">
        <v>488</v>
      </c>
      <c r="L16" s="53">
        <v>485</v>
      </c>
      <c r="M16" s="53">
        <v>522</v>
      </c>
      <c r="N16" s="53">
        <v>484</v>
      </c>
      <c r="O16" s="53">
        <v>353</v>
      </c>
      <c r="P16" s="66">
        <v>349</v>
      </c>
    </row>
    <row r="17" spans="1:16" ht="20" customHeight="1" x14ac:dyDescent="0.25">
      <c r="A17" s="93" t="s">
        <v>146</v>
      </c>
      <c r="B17" s="41">
        <v>0.29383930413942716</v>
      </c>
      <c r="C17" s="54">
        <v>0.33067936855616009</v>
      </c>
      <c r="D17" s="54">
        <v>0.23130207007724649</v>
      </c>
      <c r="E17" s="54">
        <v>0.20530351043105469</v>
      </c>
      <c r="F17" s="54">
        <v>0.30652306398803025</v>
      </c>
      <c r="G17" s="54">
        <v>0.31432307529067927</v>
      </c>
      <c r="H17" s="54">
        <v>0.2764050528640889</v>
      </c>
      <c r="I17" s="54">
        <v>0.24389810339310944</v>
      </c>
      <c r="J17" s="54">
        <v>0.26109758692842899</v>
      </c>
      <c r="K17" s="54">
        <v>0.24978778127718226</v>
      </c>
      <c r="L17" s="54">
        <v>0.28625541952400335</v>
      </c>
      <c r="M17" s="54">
        <v>0.24092322053158907</v>
      </c>
      <c r="N17" s="54">
        <v>0.3338718990879766</v>
      </c>
      <c r="O17" s="54">
        <v>0.35648217604705157</v>
      </c>
      <c r="P17" s="67">
        <v>0.35396761656572212</v>
      </c>
    </row>
    <row r="18" spans="1:16" ht="20" customHeight="1" x14ac:dyDescent="0.25">
      <c r="A18" s="93"/>
      <c r="B18" s="38">
        <v>591</v>
      </c>
      <c r="C18" s="51">
        <v>665</v>
      </c>
      <c r="D18" s="51">
        <v>465</v>
      </c>
      <c r="E18" s="51">
        <v>413</v>
      </c>
      <c r="F18" s="51">
        <v>616</v>
      </c>
      <c r="G18" s="51">
        <v>632</v>
      </c>
      <c r="H18" s="51">
        <v>556</v>
      </c>
      <c r="I18" s="51">
        <v>490</v>
      </c>
      <c r="J18" s="51">
        <v>525</v>
      </c>
      <c r="K18" s="51">
        <v>502</v>
      </c>
      <c r="L18" s="51">
        <v>576</v>
      </c>
      <c r="M18" s="51">
        <v>484</v>
      </c>
      <c r="N18" s="51">
        <v>671</v>
      </c>
      <c r="O18" s="51">
        <v>717</v>
      </c>
      <c r="P18" s="64">
        <v>712</v>
      </c>
    </row>
    <row r="19" spans="1:16" ht="20" customHeight="1" x14ac:dyDescent="0.25">
      <c r="A19" s="94" t="s">
        <v>147</v>
      </c>
      <c r="B19" s="39">
        <v>0.21456410709340507</v>
      </c>
      <c r="C19" s="52">
        <v>0.26335044944120706</v>
      </c>
      <c r="D19" s="52">
        <v>0.31792518336204734</v>
      </c>
      <c r="E19" s="52">
        <v>0.33653578156167269</v>
      </c>
      <c r="F19" s="52">
        <v>0.26964806919917178</v>
      </c>
      <c r="G19" s="52">
        <v>0.22582686714514735</v>
      </c>
      <c r="H19" s="52">
        <v>0.21692654326100172</v>
      </c>
      <c r="I19" s="52">
        <v>0.25912445971946707</v>
      </c>
      <c r="J19" s="52">
        <v>0.23955008029361335</v>
      </c>
      <c r="K19" s="52">
        <v>0.27871001837340786</v>
      </c>
      <c r="L19" s="52">
        <v>0.2400157852468823</v>
      </c>
      <c r="M19" s="52">
        <v>0.27282914725107033</v>
      </c>
      <c r="N19" s="52">
        <v>0.23228045476788547</v>
      </c>
      <c r="O19" s="52">
        <v>0.23740751675972535</v>
      </c>
      <c r="P19" s="65">
        <v>0.26440848163173042</v>
      </c>
    </row>
    <row r="20" spans="1:16" ht="20" customHeight="1" x14ac:dyDescent="0.25">
      <c r="A20" s="95"/>
      <c r="B20" s="42">
        <v>431</v>
      </c>
      <c r="C20" s="57">
        <v>530</v>
      </c>
      <c r="D20" s="57">
        <v>639</v>
      </c>
      <c r="E20" s="57">
        <v>677</v>
      </c>
      <c r="F20" s="57">
        <v>542</v>
      </c>
      <c r="G20" s="57">
        <v>454</v>
      </c>
      <c r="H20" s="57">
        <v>436</v>
      </c>
      <c r="I20" s="57">
        <v>521</v>
      </c>
      <c r="J20" s="57">
        <v>482</v>
      </c>
      <c r="K20" s="57">
        <v>560</v>
      </c>
      <c r="L20" s="57">
        <v>483</v>
      </c>
      <c r="M20" s="57">
        <v>549</v>
      </c>
      <c r="N20" s="57">
        <v>467</v>
      </c>
      <c r="O20" s="57">
        <v>477</v>
      </c>
      <c r="P20" s="68">
        <v>532</v>
      </c>
    </row>
    <row r="21" spans="1:16" x14ac:dyDescent="0.25">
      <c r="B21" s="72">
        <f>B17-B19</f>
        <v>7.9275197046022094E-2</v>
      </c>
      <c r="C21" s="72">
        <f t="shared" ref="C21:P21" si="0">C17-C19</f>
        <v>6.7328919114953034E-2</v>
      </c>
      <c r="D21" s="72">
        <f t="shared" si="0"/>
        <v>-8.6623113284800851E-2</v>
      </c>
      <c r="E21" s="72">
        <f t="shared" si="0"/>
        <v>-0.131232271130618</v>
      </c>
      <c r="F21" s="72">
        <f t="shared" si="0"/>
        <v>3.6874994788858473E-2</v>
      </c>
      <c r="G21" s="72">
        <f t="shared" si="0"/>
        <v>8.8496208145531913E-2</v>
      </c>
      <c r="H21" s="72">
        <f t="shared" si="0"/>
        <v>5.9478509603087176E-2</v>
      </c>
      <c r="I21" s="72">
        <f t="shared" si="0"/>
        <v>-1.5226356326357632E-2</v>
      </c>
      <c r="J21" s="72">
        <f t="shared" si="0"/>
        <v>2.1547506634815639E-2</v>
      </c>
      <c r="K21" s="72">
        <f t="shared" si="0"/>
        <v>-2.89222370962256E-2</v>
      </c>
      <c r="L21" s="72">
        <f t="shared" si="0"/>
        <v>4.623963427712105E-2</v>
      </c>
      <c r="M21" s="72">
        <f t="shared" si="0"/>
        <v>-3.1905926719481253E-2</v>
      </c>
      <c r="N21" s="72">
        <f t="shared" si="0"/>
        <v>0.10159144432009112</v>
      </c>
      <c r="O21" s="72">
        <f t="shared" si="0"/>
        <v>0.11907465928732622</v>
      </c>
      <c r="P21" s="72">
        <f t="shared" si="0"/>
        <v>8.9559134933991702E-2</v>
      </c>
    </row>
    <row r="22" spans="1:16" x14ac:dyDescent="0.25">
      <c r="A22" s="26" t="s">
        <v>293</v>
      </c>
    </row>
  </sheetData>
  <mergeCells count="9">
    <mergeCell ref="A13:A14"/>
    <mergeCell ref="A15:A16"/>
    <mergeCell ref="A17:A18"/>
    <mergeCell ref="A19:A20"/>
    <mergeCell ref="A1:P1"/>
    <mergeCell ref="A5:A6"/>
    <mergeCell ref="A7:A8"/>
    <mergeCell ref="A9:A10"/>
    <mergeCell ref="A11:A12"/>
  </mergeCells>
  <hyperlinks>
    <hyperlink ref="A22" location="'Index'!B40" display="Return to index" xr:uid="{599CA364-13DE-459B-B283-35BBF72C47D8}"/>
  </hyperlinks>
  <pageMargins left="0.7" right="0.7" top="0.75" bottom="0.75" header="0.3" footer="0.3"/>
  <headerFooter alignWithMargins="0"/>
  <drawing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148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9.2041081654187618E-2</v>
      </c>
      <c r="C6" s="37">
        <v>7.7068592263914826E-2</v>
      </c>
      <c r="D6" s="37">
        <v>0.27431528394693139</v>
      </c>
      <c r="E6" s="37">
        <v>0.12041199244476361</v>
      </c>
      <c r="F6" s="37">
        <v>4.5521547020574225E-2</v>
      </c>
      <c r="G6" s="37">
        <v>6.0473803518713412E-2</v>
      </c>
      <c r="H6" s="50">
        <v>7.3435604440212965E-2</v>
      </c>
      <c r="I6" s="37">
        <v>0.18440752916751368</v>
      </c>
      <c r="J6" s="37">
        <v>0.12903066934504737</v>
      </c>
      <c r="K6" s="37">
        <v>5.7438348648662665E-2</v>
      </c>
      <c r="L6" s="37">
        <v>7.3705718841153303E-2</v>
      </c>
      <c r="M6" s="50">
        <v>7.3139087598335401E-2</v>
      </c>
      <c r="N6" s="37">
        <v>0.19295341867697405</v>
      </c>
      <c r="O6" s="37">
        <v>0.14953529605790833</v>
      </c>
      <c r="P6" s="50">
        <v>0.13817376100293274</v>
      </c>
      <c r="Q6" s="37">
        <v>9.1974348403361064E-2</v>
      </c>
      <c r="R6" s="50">
        <v>8.6185079683058496E-2</v>
      </c>
      <c r="S6" s="37">
        <v>9.7811744449069468E-2</v>
      </c>
      <c r="T6" s="50">
        <v>9.1391480681818321E-2</v>
      </c>
      <c r="U6" s="37">
        <v>0.10574694303459795</v>
      </c>
      <c r="V6" s="37">
        <v>9.820784186475269E-2</v>
      </c>
      <c r="W6" s="37">
        <v>7.2409236585068926E-2</v>
      </c>
      <c r="X6" s="50">
        <v>0.13387805281550233</v>
      </c>
      <c r="Y6" s="37">
        <v>8.0561494266600156E-2</v>
      </c>
      <c r="Z6" s="37">
        <v>0.11380254179397674</v>
      </c>
      <c r="AA6" s="37">
        <v>6.9657095819783729E-2</v>
      </c>
      <c r="AB6" s="37">
        <v>3.0063240050740882E-2</v>
      </c>
      <c r="AC6" s="37">
        <v>8.3904933776495966E-2</v>
      </c>
      <c r="AD6" s="43">
        <v>0</v>
      </c>
    </row>
    <row r="7" spans="1:30" ht="20" customHeight="1" x14ac:dyDescent="0.25">
      <c r="A7" s="79"/>
      <c r="B7" s="44">
        <v>185</v>
      </c>
      <c r="C7" s="38">
        <v>22</v>
      </c>
      <c r="D7" s="38">
        <v>82</v>
      </c>
      <c r="E7" s="38">
        <v>21</v>
      </c>
      <c r="F7" s="38">
        <v>18</v>
      </c>
      <c r="G7" s="38">
        <v>13</v>
      </c>
      <c r="H7" s="51">
        <v>25</v>
      </c>
      <c r="I7" s="38">
        <v>89</v>
      </c>
      <c r="J7" s="38">
        <v>23</v>
      </c>
      <c r="K7" s="38">
        <v>12</v>
      </c>
      <c r="L7" s="38">
        <v>7</v>
      </c>
      <c r="M7" s="51">
        <v>43</v>
      </c>
      <c r="N7" s="38">
        <v>80</v>
      </c>
      <c r="O7" s="38">
        <v>22</v>
      </c>
      <c r="P7" s="51">
        <v>95</v>
      </c>
      <c r="Q7" s="38">
        <v>65</v>
      </c>
      <c r="R7" s="51">
        <v>83</v>
      </c>
      <c r="S7" s="38">
        <v>101</v>
      </c>
      <c r="T7" s="51">
        <v>50</v>
      </c>
      <c r="U7" s="38">
        <v>51</v>
      </c>
      <c r="V7" s="38">
        <v>49</v>
      </c>
      <c r="W7" s="38">
        <v>35</v>
      </c>
      <c r="X7" s="51">
        <v>64</v>
      </c>
      <c r="Y7" s="38">
        <v>27</v>
      </c>
      <c r="Z7" s="38">
        <v>31</v>
      </c>
      <c r="AA7" s="38">
        <v>46</v>
      </c>
      <c r="AB7" s="38">
        <v>3</v>
      </c>
      <c r="AC7" s="38">
        <v>14</v>
      </c>
      <c r="AD7" s="44">
        <v>0</v>
      </c>
    </row>
    <row r="8" spans="1:30" ht="20" customHeight="1" x14ac:dyDescent="0.25">
      <c r="A8" s="78" t="s">
        <v>141</v>
      </c>
      <c r="B8" s="45">
        <v>0.20179822248523965</v>
      </c>
      <c r="C8" s="39">
        <v>0.20040832719059026</v>
      </c>
      <c r="D8" s="39">
        <v>0.33486441952431356</v>
      </c>
      <c r="E8" s="39">
        <v>0.3252782126302719</v>
      </c>
      <c r="F8" s="39">
        <v>0.14844164293135692</v>
      </c>
      <c r="G8" s="39">
        <v>0.26380021011415961</v>
      </c>
      <c r="H8" s="52">
        <v>0.19199532170088987</v>
      </c>
      <c r="I8" s="39">
        <v>0.28342939544771872</v>
      </c>
      <c r="J8" s="39">
        <v>0.22636326839437268</v>
      </c>
      <c r="K8" s="39">
        <v>0.13435900095632813</v>
      </c>
      <c r="L8" s="39">
        <v>0.25125325299686341</v>
      </c>
      <c r="M8" s="52">
        <v>0.19814078756452688</v>
      </c>
      <c r="N8" s="39">
        <v>0.24525122560760224</v>
      </c>
      <c r="O8" s="39">
        <v>0.24129988045493206</v>
      </c>
      <c r="P8" s="52">
        <v>0.24339929698907498</v>
      </c>
      <c r="Q8" s="39">
        <v>0.16933060047395576</v>
      </c>
      <c r="R8" s="52">
        <v>0.21249313610746012</v>
      </c>
      <c r="S8" s="39">
        <v>0.19377680028117111</v>
      </c>
      <c r="T8" s="52">
        <v>0.21637464254819161</v>
      </c>
      <c r="U8" s="39">
        <v>0.23352296313505749</v>
      </c>
      <c r="V8" s="39">
        <v>0.18800065106577571</v>
      </c>
      <c r="W8" s="39">
        <v>0.16712096094080559</v>
      </c>
      <c r="X8" s="52">
        <v>0.21058467291953939</v>
      </c>
      <c r="Y8" s="39">
        <v>0.22046118449101446</v>
      </c>
      <c r="Z8" s="39">
        <v>0.21521618002142484</v>
      </c>
      <c r="AA8" s="39">
        <v>0.20266848679499827</v>
      </c>
      <c r="AB8" s="39">
        <v>0.17441493658416113</v>
      </c>
      <c r="AC8" s="39">
        <v>0.13207761439114002</v>
      </c>
      <c r="AD8" s="45">
        <v>0</v>
      </c>
    </row>
    <row r="9" spans="1:30" ht="20" customHeight="1" x14ac:dyDescent="0.25">
      <c r="A9" s="78"/>
      <c r="B9" s="46">
        <v>406</v>
      </c>
      <c r="C9" s="40">
        <v>58</v>
      </c>
      <c r="D9" s="40">
        <v>101</v>
      </c>
      <c r="E9" s="40">
        <v>56</v>
      </c>
      <c r="F9" s="40">
        <v>58</v>
      </c>
      <c r="G9" s="40">
        <v>55</v>
      </c>
      <c r="H9" s="53">
        <v>65</v>
      </c>
      <c r="I9" s="40">
        <v>137</v>
      </c>
      <c r="J9" s="40">
        <v>40</v>
      </c>
      <c r="K9" s="40">
        <v>28</v>
      </c>
      <c r="L9" s="40">
        <v>24</v>
      </c>
      <c r="M9" s="53">
        <v>116</v>
      </c>
      <c r="N9" s="40">
        <v>101</v>
      </c>
      <c r="O9" s="40">
        <v>35</v>
      </c>
      <c r="P9" s="53">
        <v>168</v>
      </c>
      <c r="Q9" s="40">
        <v>119</v>
      </c>
      <c r="R9" s="53">
        <v>205</v>
      </c>
      <c r="S9" s="40">
        <v>200</v>
      </c>
      <c r="T9" s="53">
        <v>119</v>
      </c>
      <c r="U9" s="40">
        <v>113</v>
      </c>
      <c r="V9" s="40">
        <v>94</v>
      </c>
      <c r="W9" s="40">
        <v>80</v>
      </c>
      <c r="X9" s="53">
        <v>101</v>
      </c>
      <c r="Y9" s="40">
        <v>73</v>
      </c>
      <c r="Z9" s="40">
        <v>58</v>
      </c>
      <c r="AA9" s="40">
        <v>134</v>
      </c>
      <c r="AB9" s="40">
        <v>17</v>
      </c>
      <c r="AC9" s="40">
        <v>23</v>
      </c>
      <c r="AD9" s="46">
        <v>0</v>
      </c>
    </row>
    <row r="10" spans="1:30" ht="20" customHeight="1" x14ac:dyDescent="0.25">
      <c r="A10" s="79" t="s">
        <v>142</v>
      </c>
      <c r="B10" s="47">
        <v>0.23514002830491701</v>
      </c>
      <c r="C10" s="41">
        <v>0.24698752984305783</v>
      </c>
      <c r="D10" s="41">
        <v>0.21703493871836657</v>
      </c>
      <c r="E10" s="41">
        <v>0.23120957428578495</v>
      </c>
      <c r="F10" s="41">
        <v>0.21148526596239534</v>
      </c>
      <c r="G10" s="41">
        <v>0.29244699554306153</v>
      </c>
      <c r="H10" s="54">
        <v>0.22284885240958172</v>
      </c>
      <c r="I10" s="41">
        <v>0.21418428068609413</v>
      </c>
      <c r="J10" s="41">
        <v>0.25562152583256698</v>
      </c>
      <c r="K10" s="41">
        <v>0.1892644431321176</v>
      </c>
      <c r="L10" s="41">
        <v>0.27624763864688245</v>
      </c>
      <c r="M10" s="54">
        <v>0.20636915753520679</v>
      </c>
      <c r="N10" s="41">
        <v>0.23354421188952415</v>
      </c>
      <c r="O10" s="41">
        <v>0.21764597441206096</v>
      </c>
      <c r="P10" s="54">
        <v>0.22759903423628547</v>
      </c>
      <c r="Q10" s="41">
        <v>0.20759508440784169</v>
      </c>
      <c r="R10" s="54">
        <v>0.25356512045898849</v>
      </c>
      <c r="S10" s="41">
        <v>0.21985660003539687</v>
      </c>
      <c r="T10" s="54">
        <v>0.26258636258790291</v>
      </c>
      <c r="U10" s="41">
        <v>0.19483203459444504</v>
      </c>
      <c r="V10" s="41">
        <v>0.22595036602856294</v>
      </c>
      <c r="W10" s="41">
        <v>0.25398224109045192</v>
      </c>
      <c r="X10" s="54">
        <v>0.23398316786521131</v>
      </c>
      <c r="Y10" s="41">
        <v>0.19516403624976511</v>
      </c>
      <c r="Z10" s="41">
        <v>0.25197809473567578</v>
      </c>
      <c r="AA10" s="41">
        <v>0.24476786898449354</v>
      </c>
      <c r="AB10" s="41">
        <v>0.24818046425346882</v>
      </c>
      <c r="AC10" s="41">
        <v>0.24517060630295462</v>
      </c>
      <c r="AD10" s="47">
        <v>0</v>
      </c>
    </row>
    <row r="11" spans="1:30" ht="20" customHeight="1" x14ac:dyDescent="0.25">
      <c r="A11" s="79"/>
      <c r="B11" s="44">
        <v>473</v>
      </c>
      <c r="C11" s="38">
        <v>72</v>
      </c>
      <c r="D11" s="38">
        <v>65</v>
      </c>
      <c r="E11" s="38">
        <v>40</v>
      </c>
      <c r="F11" s="38">
        <v>83</v>
      </c>
      <c r="G11" s="38">
        <v>61</v>
      </c>
      <c r="H11" s="51">
        <v>76</v>
      </c>
      <c r="I11" s="38">
        <v>104</v>
      </c>
      <c r="J11" s="38">
        <v>45</v>
      </c>
      <c r="K11" s="38">
        <v>39</v>
      </c>
      <c r="L11" s="38">
        <v>27</v>
      </c>
      <c r="M11" s="51">
        <v>121</v>
      </c>
      <c r="N11" s="38">
        <v>96</v>
      </c>
      <c r="O11" s="38">
        <v>31</v>
      </c>
      <c r="P11" s="51">
        <v>157</v>
      </c>
      <c r="Q11" s="38">
        <v>146</v>
      </c>
      <c r="R11" s="51">
        <v>245</v>
      </c>
      <c r="S11" s="38">
        <v>227</v>
      </c>
      <c r="T11" s="51">
        <v>145</v>
      </c>
      <c r="U11" s="38">
        <v>94</v>
      </c>
      <c r="V11" s="38">
        <v>113</v>
      </c>
      <c r="W11" s="38">
        <v>121</v>
      </c>
      <c r="X11" s="51">
        <v>113</v>
      </c>
      <c r="Y11" s="38">
        <v>65</v>
      </c>
      <c r="Z11" s="38">
        <v>68</v>
      </c>
      <c r="AA11" s="38">
        <v>161</v>
      </c>
      <c r="AB11" s="38">
        <v>24</v>
      </c>
      <c r="AC11" s="38">
        <v>42</v>
      </c>
      <c r="AD11" s="44">
        <v>0</v>
      </c>
    </row>
    <row r="12" spans="1:30" ht="20" customHeight="1" x14ac:dyDescent="0.25">
      <c r="A12" s="78" t="s">
        <v>143</v>
      </c>
      <c r="B12" s="45">
        <v>7.7127739108489607E-2</v>
      </c>
      <c r="C12" s="39">
        <v>0.10342955154751872</v>
      </c>
      <c r="D12" s="39">
        <v>2.9021736943178604E-2</v>
      </c>
      <c r="E12" s="39">
        <v>4.8946159835504578E-2</v>
      </c>
      <c r="F12" s="39">
        <v>0.1320959224253799</v>
      </c>
      <c r="G12" s="39">
        <v>5.3023717547967648E-2</v>
      </c>
      <c r="H12" s="52">
        <v>0.1149109640088127</v>
      </c>
      <c r="I12" s="39">
        <v>4.9659458968996865E-2</v>
      </c>
      <c r="J12" s="39">
        <v>7.0425336448241269E-2</v>
      </c>
      <c r="K12" s="39">
        <v>0.13320667528287489</v>
      </c>
      <c r="L12" s="39">
        <v>7.2060528241878044E-2</v>
      </c>
      <c r="M12" s="52">
        <v>0.10676682790298803</v>
      </c>
      <c r="N12" s="39">
        <v>6.3577241069554202E-2</v>
      </c>
      <c r="O12" s="39">
        <v>7.5900914223662713E-2</v>
      </c>
      <c r="P12" s="52">
        <v>5.4479675735879314E-2</v>
      </c>
      <c r="Q12" s="39">
        <v>0.10429395043110111</v>
      </c>
      <c r="R12" s="52">
        <v>9.3551947263566373E-2</v>
      </c>
      <c r="S12" s="39">
        <v>6.1823851131822899E-2</v>
      </c>
      <c r="T12" s="52">
        <v>8.4077776444828362E-2</v>
      </c>
      <c r="U12" s="39">
        <v>8.87032883474283E-2</v>
      </c>
      <c r="V12" s="39">
        <v>6.4139702835973769E-2</v>
      </c>
      <c r="W12" s="39">
        <v>7.0907408559030854E-2</v>
      </c>
      <c r="X12" s="52">
        <v>6.8520948730176737E-2</v>
      </c>
      <c r="Y12" s="39">
        <v>8.2501479231296582E-2</v>
      </c>
      <c r="Z12" s="39">
        <v>7.2843791078758227E-2</v>
      </c>
      <c r="AA12" s="39">
        <v>8.6733751698131786E-2</v>
      </c>
      <c r="AB12" s="39">
        <v>7.0338747564494333E-2</v>
      </c>
      <c r="AC12" s="39">
        <v>6.4500042943305413E-2</v>
      </c>
      <c r="AD12" s="45">
        <v>0</v>
      </c>
    </row>
    <row r="13" spans="1:30" ht="20" customHeight="1" x14ac:dyDescent="0.25">
      <c r="A13" s="78"/>
      <c r="B13" s="46">
        <v>155</v>
      </c>
      <c r="C13" s="40">
        <v>30</v>
      </c>
      <c r="D13" s="40">
        <v>9</v>
      </c>
      <c r="E13" s="40">
        <v>8</v>
      </c>
      <c r="F13" s="40">
        <v>52</v>
      </c>
      <c r="G13" s="40">
        <v>11</v>
      </c>
      <c r="H13" s="53">
        <v>39</v>
      </c>
      <c r="I13" s="40">
        <v>24</v>
      </c>
      <c r="J13" s="40">
        <v>12</v>
      </c>
      <c r="K13" s="40">
        <v>27</v>
      </c>
      <c r="L13" s="40">
        <v>7</v>
      </c>
      <c r="M13" s="53">
        <v>62</v>
      </c>
      <c r="N13" s="40">
        <v>26</v>
      </c>
      <c r="O13" s="40">
        <v>11</v>
      </c>
      <c r="P13" s="53">
        <v>38</v>
      </c>
      <c r="Q13" s="40">
        <v>73</v>
      </c>
      <c r="R13" s="53">
        <v>90</v>
      </c>
      <c r="S13" s="40">
        <v>64</v>
      </c>
      <c r="T13" s="53">
        <v>46</v>
      </c>
      <c r="U13" s="40">
        <v>43</v>
      </c>
      <c r="V13" s="40">
        <v>32</v>
      </c>
      <c r="W13" s="40">
        <v>34</v>
      </c>
      <c r="X13" s="53">
        <v>33</v>
      </c>
      <c r="Y13" s="40">
        <v>27</v>
      </c>
      <c r="Z13" s="40">
        <v>20</v>
      </c>
      <c r="AA13" s="40">
        <v>57</v>
      </c>
      <c r="AB13" s="40">
        <v>7</v>
      </c>
      <c r="AC13" s="40">
        <v>11</v>
      </c>
      <c r="AD13" s="46">
        <v>0</v>
      </c>
    </row>
    <row r="14" spans="1:30" ht="20" customHeight="1" x14ac:dyDescent="0.25">
      <c r="A14" s="79" t="s">
        <v>144</v>
      </c>
      <c r="B14" s="47">
        <v>0.13743636798491526</v>
      </c>
      <c r="C14" s="41">
        <v>0.18460109027809557</v>
      </c>
      <c r="D14" s="41">
        <v>1.7098875364674023E-2</v>
      </c>
      <c r="E14" s="41">
        <v>0.10285249549093621</v>
      </c>
      <c r="F14" s="41">
        <v>0.27729312824031732</v>
      </c>
      <c r="G14" s="41">
        <v>7.4482365507663434E-2</v>
      </c>
      <c r="H14" s="54">
        <v>0.23156764668060048</v>
      </c>
      <c r="I14" s="41">
        <v>6.832928996047466E-2</v>
      </c>
      <c r="J14" s="41">
        <v>0.10163503787607643</v>
      </c>
      <c r="K14" s="41">
        <v>0.28811766881476253</v>
      </c>
      <c r="L14" s="41">
        <v>6.4943558441326321E-2</v>
      </c>
      <c r="M14" s="54">
        <v>0.20553508838490442</v>
      </c>
      <c r="N14" s="41">
        <v>7.6501648703000219E-2</v>
      </c>
      <c r="O14" s="41">
        <v>0.11518272787740448</v>
      </c>
      <c r="P14" s="54">
        <v>9.1915079658435844E-2</v>
      </c>
      <c r="Q14" s="41">
        <v>0.22760249121386653</v>
      </c>
      <c r="R14" s="54">
        <v>0.1589972184626888</v>
      </c>
      <c r="S14" s="41">
        <v>0.11671008791480603</v>
      </c>
      <c r="T14" s="54">
        <v>0.11100983569505742</v>
      </c>
      <c r="U14" s="41">
        <v>0.12476572308937857</v>
      </c>
      <c r="V14" s="41">
        <v>0.16258744024443073</v>
      </c>
      <c r="W14" s="41">
        <v>0.15457460200557493</v>
      </c>
      <c r="X14" s="54">
        <v>0.1254281237769104</v>
      </c>
      <c r="Y14" s="41">
        <v>0.15571796286888062</v>
      </c>
      <c r="Z14" s="41">
        <v>9.7877523450230791E-2</v>
      </c>
      <c r="AA14" s="41">
        <v>0.14544186552681196</v>
      </c>
      <c r="AB14" s="41">
        <v>0.15146643642409863</v>
      </c>
      <c r="AC14" s="41">
        <v>0.15893057664266017</v>
      </c>
      <c r="AD14" s="47">
        <v>0</v>
      </c>
    </row>
    <row r="15" spans="1:30" ht="20" customHeight="1" x14ac:dyDescent="0.25">
      <c r="A15" s="79"/>
      <c r="B15" s="44">
        <v>276</v>
      </c>
      <c r="C15" s="38">
        <v>54</v>
      </c>
      <c r="D15" s="38">
        <v>5</v>
      </c>
      <c r="E15" s="38">
        <v>18</v>
      </c>
      <c r="F15" s="38">
        <v>109</v>
      </c>
      <c r="G15" s="38">
        <v>16</v>
      </c>
      <c r="H15" s="51">
        <v>79</v>
      </c>
      <c r="I15" s="38">
        <v>33</v>
      </c>
      <c r="J15" s="38">
        <v>18</v>
      </c>
      <c r="K15" s="38">
        <v>59</v>
      </c>
      <c r="L15" s="38">
        <v>6</v>
      </c>
      <c r="M15" s="51">
        <v>120</v>
      </c>
      <c r="N15" s="38">
        <v>32</v>
      </c>
      <c r="O15" s="38">
        <v>17</v>
      </c>
      <c r="P15" s="51">
        <v>63</v>
      </c>
      <c r="Q15" s="38">
        <v>160</v>
      </c>
      <c r="R15" s="51">
        <v>154</v>
      </c>
      <c r="S15" s="38">
        <v>120</v>
      </c>
      <c r="T15" s="51">
        <v>61</v>
      </c>
      <c r="U15" s="38">
        <v>60</v>
      </c>
      <c r="V15" s="38">
        <v>81</v>
      </c>
      <c r="W15" s="38">
        <v>74</v>
      </c>
      <c r="X15" s="51">
        <v>60</v>
      </c>
      <c r="Y15" s="38">
        <v>52</v>
      </c>
      <c r="Z15" s="38">
        <v>26</v>
      </c>
      <c r="AA15" s="38">
        <v>96</v>
      </c>
      <c r="AB15" s="38">
        <v>15</v>
      </c>
      <c r="AC15" s="38">
        <v>27</v>
      </c>
      <c r="AD15" s="44">
        <v>0</v>
      </c>
    </row>
    <row r="16" spans="1:30" ht="20" customHeight="1" x14ac:dyDescent="0.25">
      <c r="A16" s="78" t="s">
        <v>145</v>
      </c>
      <c r="B16" s="45">
        <v>0.25645656046225263</v>
      </c>
      <c r="C16" s="39">
        <v>0.18750490887682283</v>
      </c>
      <c r="D16" s="39">
        <v>0.12766474550253537</v>
      </c>
      <c r="E16" s="39">
        <v>0.17130156531273832</v>
      </c>
      <c r="F16" s="39">
        <v>0.18516249341997487</v>
      </c>
      <c r="G16" s="39">
        <v>0.2557729077684347</v>
      </c>
      <c r="H16" s="52">
        <v>0.1652416107599024</v>
      </c>
      <c r="I16" s="39">
        <v>0.19999004576920196</v>
      </c>
      <c r="J16" s="39">
        <v>0.21692416210369522</v>
      </c>
      <c r="K16" s="39">
        <v>0.1976138631652534</v>
      </c>
      <c r="L16" s="39">
        <v>0.26178930283189616</v>
      </c>
      <c r="M16" s="52">
        <v>0.21004905101403934</v>
      </c>
      <c r="N16" s="39">
        <v>0.1881722540533447</v>
      </c>
      <c r="O16" s="39">
        <v>0.20043520697403155</v>
      </c>
      <c r="P16" s="52">
        <v>0.24443315237739199</v>
      </c>
      <c r="Q16" s="39">
        <v>0.19920352506987499</v>
      </c>
      <c r="R16" s="52">
        <v>0.19520749802423762</v>
      </c>
      <c r="S16" s="39">
        <v>0.31002091618773403</v>
      </c>
      <c r="T16" s="52">
        <v>0.23455990204220137</v>
      </c>
      <c r="U16" s="39">
        <v>0.25242904779909148</v>
      </c>
      <c r="V16" s="39">
        <v>0.26111399796050422</v>
      </c>
      <c r="W16" s="39">
        <v>0.28100555081906825</v>
      </c>
      <c r="X16" s="52">
        <v>0.22760503389265946</v>
      </c>
      <c r="Y16" s="39">
        <v>0.26559384289244159</v>
      </c>
      <c r="Z16" s="39">
        <v>0.24828186891993348</v>
      </c>
      <c r="AA16" s="39">
        <v>0.25073093117578099</v>
      </c>
      <c r="AB16" s="39">
        <v>0.32553617512303573</v>
      </c>
      <c r="AC16" s="39">
        <v>0.31541622594344371</v>
      </c>
      <c r="AD16" s="45">
        <v>0</v>
      </c>
    </row>
    <row r="17" spans="1:30" ht="20" customHeight="1" x14ac:dyDescent="0.25">
      <c r="A17" s="78"/>
      <c r="B17" s="46">
        <v>516</v>
      </c>
      <c r="C17" s="40">
        <v>54</v>
      </c>
      <c r="D17" s="40">
        <v>38</v>
      </c>
      <c r="E17" s="40">
        <v>30</v>
      </c>
      <c r="F17" s="40">
        <v>73</v>
      </c>
      <c r="G17" s="40">
        <v>53</v>
      </c>
      <c r="H17" s="53">
        <v>56</v>
      </c>
      <c r="I17" s="40">
        <v>97</v>
      </c>
      <c r="J17" s="40">
        <v>38</v>
      </c>
      <c r="K17" s="40">
        <v>40</v>
      </c>
      <c r="L17" s="40">
        <v>25</v>
      </c>
      <c r="M17" s="53">
        <v>123</v>
      </c>
      <c r="N17" s="40">
        <v>78</v>
      </c>
      <c r="O17" s="40">
        <v>29</v>
      </c>
      <c r="P17" s="53">
        <v>169</v>
      </c>
      <c r="Q17" s="40">
        <v>140</v>
      </c>
      <c r="R17" s="53">
        <v>189</v>
      </c>
      <c r="S17" s="40">
        <v>320</v>
      </c>
      <c r="T17" s="53">
        <v>129</v>
      </c>
      <c r="U17" s="40">
        <v>122</v>
      </c>
      <c r="V17" s="40">
        <v>130</v>
      </c>
      <c r="W17" s="40">
        <v>134</v>
      </c>
      <c r="X17" s="53">
        <v>110</v>
      </c>
      <c r="Y17" s="40">
        <v>88</v>
      </c>
      <c r="Z17" s="40">
        <v>67</v>
      </c>
      <c r="AA17" s="40">
        <v>165</v>
      </c>
      <c r="AB17" s="40">
        <v>32</v>
      </c>
      <c r="AC17" s="40">
        <v>54</v>
      </c>
      <c r="AD17" s="46">
        <v>0</v>
      </c>
    </row>
    <row r="18" spans="1:30" ht="20" customHeight="1" x14ac:dyDescent="0.25">
      <c r="A18" s="79" t="s">
        <v>146</v>
      </c>
      <c r="B18" s="47">
        <v>0.29383930413942716</v>
      </c>
      <c r="C18" s="41">
        <v>0.27747691945450503</v>
      </c>
      <c r="D18" s="41">
        <v>0.60917970347124528</v>
      </c>
      <c r="E18" s="41">
        <v>0.44569020507503559</v>
      </c>
      <c r="F18" s="41">
        <v>0.19396318995193115</v>
      </c>
      <c r="G18" s="41">
        <v>0.32427401363287311</v>
      </c>
      <c r="H18" s="54">
        <v>0.26543092614110292</v>
      </c>
      <c r="I18" s="41">
        <v>0.46783692461523274</v>
      </c>
      <c r="J18" s="41">
        <v>0.35539393773941991</v>
      </c>
      <c r="K18" s="41">
        <v>0.19179734960499084</v>
      </c>
      <c r="L18" s="41">
        <v>0.32495897183801664</v>
      </c>
      <c r="M18" s="54">
        <v>0.27127987516286223</v>
      </c>
      <c r="N18" s="41">
        <v>0.43820464428457656</v>
      </c>
      <c r="O18" s="41">
        <v>0.39083517651284033</v>
      </c>
      <c r="P18" s="54">
        <v>0.38157305799200825</v>
      </c>
      <c r="Q18" s="41">
        <v>0.26130494887731659</v>
      </c>
      <c r="R18" s="54">
        <v>0.29867821579051884</v>
      </c>
      <c r="S18" s="41">
        <v>0.29158854473024087</v>
      </c>
      <c r="T18" s="54">
        <v>0.30776612323001007</v>
      </c>
      <c r="U18" s="41">
        <v>0.33926990616965524</v>
      </c>
      <c r="V18" s="41">
        <v>0.28620849293052836</v>
      </c>
      <c r="W18" s="41">
        <v>0.23953019752587451</v>
      </c>
      <c r="X18" s="54">
        <v>0.34446272573504205</v>
      </c>
      <c r="Y18" s="41">
        <v>0.30102267875761468</v>
      </c>
      <c r="Z18" s="41">
        <v>0.32901872181540148</v>
      </c>
      <c r="AA18" s="41">
        <v>0.27232558261478196</v>
      </c>
      <c r="AB18" s="41">
        <v>0.20447817663490198</v>
      </c>
      <c r="AC18" s="41">
        <v>0.21598254816763593</v>
      </c>
      <c r="AD18" s="47">
        <v>0</v>
      </c>
    </row>
    <row r="19" spans="1:30" ht="20" customHeight="1" x14ac:dyDescent="0.25">
      <c r="A19" s="79"/>
      <c r="B19" s="44">
        <v>591</v>
      </c>
      <c r="C19" s="38">
        <v>80</v>
      </c>
      <c r="D19" s="38">
        <v>183</v>
      </c>
      <c r="E19" s="38">
        <v>77</v>
      </c>
      <c r="F19" s="38">
        <v>76</v>
      </c>
      <c r="G19" s="38">
        <v>68</v>
      </c>
      <c r="H19" s="51">
        <v>90</v>
      </c>
      <c r="I19" s="38">
        <v>226</v>
      </c>
      <c r="J19" s="38">
        <v>62</v>
      </c>
      <c r="K19" s="38">
        <v>39</v>
      </c>
      <c r="L19" s="38">
        <v>31</v>
      </c>
      <c r="M19" s="51">
        <v>159</v>
      </c>
      <c r="N19" s="38">
        <v>181</v>
      </c>
      <c r="O19" s="38">
        <v>56</v>
      </c>
      <c r="P19" s="51">
        <v>263</v>
      </c>
      <c r="Q19" s="38">
        <v>184</v>
      </c>
      <c r="R19" s="51">
        <v>289</v>
      </c>
      <c r="S19" s="38">
        <v>301</v>
      </c>
      <c r="T19" s="51">
        <v>170</v>
      </c>
      <c r="U19" s="38">
        <v>164</v>
      </c>
      <c r="V19" s="38">
        <v>143</v>
      </c>
      <c r="W19" s="38">
        <v>114</v>
      </c>
      <c r="X19" s="51">
        <v>166</v>
      </c>
      <c r="Y19" s="38">
        <v>100</v>
      </c>
      <c r="Z19" s="38">
        <v>88</v>
      </c>
      <c r="AA19" s="38">
        <v>180</v>
      </c>
      <c r="AB19" s="38">
        <v>20</v>
      </c>
      <c r="AC19" s="38">
        <v>37</v>
      </c>
      <c r="AD19" s="44">
        <v>0</v>
      </c>
    </row>
    <row r="20" spans="1:30" ht="20" customHeight="1" x14ac:dyDescent="0.25">
      <c r="A20" s="78" t="s">
        <v>147</v>
      </c>
      <c r="B20" s="45">
        <v>0.21456410709340507</v>
      </c>
      <c r="C20" s="39">
        <v>0.28803064182561444</v>
      </c>
      <c r="D20" s="39">
        <v>4.6120612307852624E-2</v>
      </c>
      <c r="E20" s="39">
        <v>0.15179865532644077</v>
      </c>
      <c r="F20" s="39">
        <v>0.40938905066569703</v>
      </c>
      <c r="G20" s="39">
        <v>0.12750608305563108</v>
      </c>
      <c r="H20" s="52">
        <v>0.34647861068941316</v>
      </c>
      <c r="I20" s="39">
        <v>0.11798874892947156</v>
      </c>
      <c r="J20" s="39">
        <v>0.1720603743243177</v>
      </c>
      <c r="K20" s="39">
        <v>0.42132434409763753</v>
      </c>
      <c r="L20" s="39">
        <v>0.13700408668320432</v>
      </c>
      <c r="M20" s="52">
        <v>0.31230191628789228</v>
      </c>
      <c r="N20" s="39">
        <v>0.14007888977255448</v>
      </c>
      <c r="O20" s="39">
        <v>0.19108364210106718</v>
      </c>
      <c r="P20" s="52">
        <v>0.14639475539431515</v>
      </c>
      <c r="Q20" s="39">
        <v>0.33189644164496745</v>
      </c>
      <c r="R20" s="52">
        <v>0.25254916572625524</v>
      </c>
      <c r="S20" s="39">
        <v>0.17853393904662876</v>
      </c>
      <c r="T20" s="52">
        <v>0.19508761213988571</v>
      </c>
      <c r="U20" s="39">
        <v>0.21346901143680688</v>
      </c>
      <c r="V20" s="39">
        <v>0.22672714308040454</v>
      </c>
      <c r="W20" s="39">
        <v>0.22548201056460582</v>
      </c>
      <c r="X20" s="52">
        <v>0.19394907250708709</v>
      </c>
      <c r="Y20" s="39">
        <v>0.23821944210017723</v>
      </c>
      <c r="Z20" s="39">
        <v>0.17072131452898898</v>
      </c>
      <c r="AA20" s="39">
        <v>0.23217561722494368</v>
      </c>
      <c r="AB20" s="39">
        <v>0.22180518398859297</v>
      </c>
      <c r="AC20" s="39">
        <v>0.22343061958596561</v>
      </c>
      <c r="AD20" s="45">
        <v>0</v>
      </c>
    </row>
    <row r="21" spans="1:30" ht="20" customHeight="1" x14ac:dyDescent="0.25">
      <c r="A21" s="80"/>
      <c r="B21" s="48">
        <v>431</v>
      </c>
      <c r="C21" s="42">
        <v>83</v>
      </c>
      <c r="D21" s="42">
        <v>14</v>
      </c>
      <c r="E21" s="42">
        <v>26</v>
      </c>
      <c r="F21" s="42">
        <v>161</v>
      </c>
      <c r="G21" s="42">
        <v>27</v>
      </c>
      <c r="H21" s="57">
        <v>118</v>
      </c>
      <c r="I21" s="42">
        <v>57</v>
      </c>
      <c r="J21" s="42">
        <v>30</v>
      </c>
      <c r="K21" s="42">
        <v>86</v>
      </c>
      <c r="L21" s="42">
        <v>13</v>
      </c>
      <c r="M21" s="57">
        <v>183</v>
      </c>
      <c r="N21" s="42">
        <v>58</v>
      </c>
      <c r="O21" s="42">
        <v>28</v>
      </c>
      <c r="P21" s="57">
        <v>101</v>
      </c>
      <c r="Q21" s="42">
        <v>234</v>
      </c>
      <c r="R21" s="57">
        <v>244</v>
      </c>
      <c r="S21" s="42">
        <v>184</v>
      </c>
      <c r="T21" s="57">
        <v>108</v>
      </c>
      <c r="U21" s="42">
        <v>103</v>
      </c>
      <c r="V21" s="42">
        <v>113</v>
      </c>
      <c r="W21" s="42">
        <v>107</v>
      </c>
      <c r="X21" s="57">
        <v>93</v>
      </c>
      <c r="Y21" s="42">
        <v>79</v>
      </c>
      <c r="Z21" s="42">
        <v>46</v>
      </c>
      <c r="AA21" s="42">
        <v>153</v>
      </c>
      <c r="AB21" s="42">
        <v>22</v>
      </c>
      <c r="AC21" s="42">
        <v>38</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1" display="Return to index" xr:uid="{39255B14-219E-405C-855F-705B1B8DCDA1}"/>
  </hyperlinks>
  <pageMargins left="0.7" right="0.7" top="0.75" bottom="0.75" header="0.3" footer="0.3"/>
  <headerFooter alignWithMargins="0"/>
  <drawing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149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0.10052046655097775</v>
      </c>
      <c r="C6" s="37">
        <v>7.5297551049867545E-2</v>
      </c>
      <c r="D6" s="37">
        <v>0.31604864668569571</v>
      </c>
      <c r="E6" s="37">
        <v>0.11296927000964768</v>
      </c>
      <c r="F6" s="37">
        <v>5.0496194774720643E-2</v>
      </c>
      <c r="G6" s="37">
        <v>7.4332301522049157E-2</v>
      </c>
      <c r="H6" s="50">
        <v>7.1073344092901711E-2</v>
      </c>
      <c r="I6" s="37">
        <v>0.21891538871006597</v>
      </c>
      <c r="J6" s="37">
        <v>9.6798488774358163E-2</v>
      </c>
      <c r="K6" s="37">
        <v>4.0027824280236726E-2</v>
      </c>
      <c r="L6" s="37">
        <v>7.3175463273385921E-2</v>
      </c>
      <c r="M6" s="50">
        <v>7.9191218142987393E-2</v>
      </c>
      <c r="N6" s="37">
        <v>0.21941588957215191</v>
      </c>
      <c r="O6" s="37">
        <v>0.1460350150607175</v>
      </c>
      <c r="P6" s="50">
        <v>0.15671377023385608</v>
      </c>
      <c r="Q6" s="37">
        <v>9.6236995893975899E-2</v>
      </c>
      <c r="R6" s="50">
        <v>9.9752748098974844E-2</v>
      </c>
      <c r="S6" s="37">
        <v>0.10162593224356926</v>
      </c>
      <c r="T6" s="50">
        <v>9.3276977130400673E-2</v>
      </c>
      <c r="U6" s="37">
        <v>0.11705288728684687</v>
      </c>
      <c r="V6" s="37">
        <v>0.10389745128480021</v>
      </c>
      <c r="W6" s="37">
        <v>8.8560120929114514E-2</v>
      </c>
      <c r="X6" s="50">
        <v>0.14192295046702705</v>
      </c>
      <c r="Y6" s="37">
        <v>9.2607559986915278E-2</v>
      </c>
      <c r="Z6" s="37">
        <v>9.7844225958888309E-2</v>
      </c>
      <c r="AA6" s="37">
        <v>8.0452081188826879E-2</v>
      </c>
      <c r="AB6" s="37">
        <v>8.0723975152927036E-2</v>
      </c>
      <c r="AC6" s="37">
        <v>9.2175682309223156E-2</v>
      </c>
      <c r="AD6" s="43">
        <v>0</v>
      </c>
    </row>
    <row r="7" spans="1:30" ht="20" customHeight="1" x14ac:dyDescent="0.25">
      <c r="A7" s="79"/>
      <c r="B7" s="44">
        <v>202</v>
      </c>
      <c r="C7" s="38">
        <v>22</v>
      </c>
      <c r="D7" s="38">
        <v>95</v>
      </c>
      <c r="E7" s="38">
        <v>20</v>
      </c>
      <c r="F7" s="38">
        <v>20</v>
      </c>
      <c r="G7" s="38">
        <v>16</v>
      </c>
      <c r="H7" s="51">
        <v>24</v>
      </c>
      <c r="I7" s="38">
        <v>106</v>
      </c>
      <c r="J7" s="38">
        <v>17</v>
      </c>
      <c r="K7" s="38">
        <v>8</v>
      </c>
      <c r="L7" s="38">
        <v>7</v>
      </c>
      <c r="M7" s="51">
        <v>46</v>
      </c>
      <c r="N7" s="38">
        <v>91</v>
      </c>
      <c r="O7" s="38">
        <v>21</v>
      </c>
      <c r="P7" s="51">
        <v>108</v>
      </c>
      <c r="Q7" s="38">
        <v>68</v>
      </c>
      <c r="R7" s="51">
        <v>96</v>
      </c>
      <c r="S7" s="38">
        <v>105</v>
      </c>
      <c r="T7" s="51">
        <v>51</v>
      </c>
      <c r="U7" s="38">
        <v>57</v>
      </c>
      <c r="V7" s="38">
        <v>52</v>
      </c>
      <c r="W7" s="38">
        <v>42</v>
      </c>
      <c r="X7" s="51">
        <v>68</v>
      </c>
      <c r="Y7" s="38">
        <v>31</v>
      </c>
      <c r="Z7" s="38">
        <v>26</v>
      </c>
      <c r="AA7" s="38">
        <v>53</v>
      </c>
      <c r="AB7" s="38">
        <v>8</v>
      </c>
      <c r="AC7" s="38">
        <v>16</v>
      </c>
      <c r="AD7" s="44">
        <v>0</v>
      </c>
    </row>
    <row r="8" spans="1:30" ht="20" customHeight="1" x14ac:dyDescent="0.25">
      <c r="A8" s="78" t="s">
        <v>141</v>
      </c>
      <c r="B8" s="45">
        <v>0.23015890200518252</v>
      </c>
      <c r="C8" s="39">
        <v>0.20659463348440718</v>
      </c>
      <c r="D8" s="39">
        <v>0.35098093410557213</v>
      </c>
      <c r="E8" s="39">
        <v>0.35742106375294097</v>
      </c>
      <c r="F8" s="39">
        <v>0.15128471866457663</v>
      </c>
      <c r="G8" s="39">
        <v>0.32612289030051017</v>
      </c>
      <c r="H8" s="52">
        <v>0.1980934637763877</v>
      </c>
      <c r="I8" s="39">
        <v>0.32927353704217538</v>
      </c>
      <c r="J8" s="39">
        <v>0.33680379887884471</v>
      </c>
      <c r="K8" s="39">
        <v>0.13836548860467013</v>
      </c>
      <c r="L8" s="39">
        <v>0.36694351434453154</v>
      </c>
      <c r="M8" s="52">
        <v>0.1970192673754331</v>
      </c>
      <c r="N8" s="39">
        <v>0.32633236499986784</v>
      </c>
      <c r="O8" s="39">
        <v>0.32903552079981985</v>
      </c>
      <c r="P8" s="52">
        <v>0.31529720636798442</v>
      </c>
      <c r="Q8" s="39">
        <v>0.18097519594220229</v>
      </c>
      <c r="R8" s="52">
        <v>0.23142410410301864</v>
      </c>
      <c r="S8" s="39">
        <v>0.23023003281224771</v>
      </c>
      <c r="T8" s="52">
        <v>0.21796078095963534</v>
      </c>
      <c r="U8" s="39">
        <v>0.24498436935323845</v>
      </c>
      <c r="V8" s="39">
        <v>0.25119739448089484</v>
      </c>
      <c r="W8" s="39">
        <v>0.20719050024687749</v>
      </c>
      <c r="X8" s="52">
        <v>0.2490761498849226</v>
      </c>
      <c r="Y8" s="39">
        <v>0.21254205167800549</v>
      </c>
      <c r="Z8" s="39">
        <v>0.2415152711796113</v>
      </c>
      <c r="AA8" s="39">
        <v>0.22828878165944944</v>
      </c>
      <c r="AB8" s="39">
        <v>0.23585948988768782</v>
      </c>
      <c r="AC8" s="39">
        <v>0.19739930979724321</v>
      </c>
      <c r="AD8" s="45">
        <v>0</v>
      </c>
    </row>
    <row r="9" spans="1:30" ht="20" customHeight="1" x14ac:dyDescent="0.25">
      <c r="A9" s="78"/>
      <c r="B9" s="46">
        <v>463</v>
      </c>
      <c r="C9" s="40">
        <v>60</v>
      </c>
      <c r="D9" s="40">
        <v>106</v>
      </c>
      <c r="E9" s="40">
        <v>62</v>
      </c>
      <c r="F9" s="40">
        <v>60</v>
      </c>
      <c r="G9" s="40">
        <v>68</v>
      </c>
      <c r="H9" s="53">
        <v>67</v>
      </c>
      <c r="I9" s="40">
        <v>159</v>
      </c>
      <c r="J9" s="40">
        <v>59</v>
      </c>
      <c r="K9" s="40">
        <v>28</v>
      </c>
      <c r="L9" s="40">
        <v>35</v>
      </c>
      <c r="M9" s="53">
        <v>115</v>
      </c>
      <c r="N9" s="40">
        <v>135</v>
      </c>
      <c r="O9" s="40">
        <v>47</v>
      </c>
      <c r="P9" s="53">
        <v>218</v>
      </c>
      <c r="Q9" s="40">
        <v>127</v>
      </c>
      <c r="R9" s="53">
        <v>224</v>
      </c>
      <c r="S9" s="40">
        <v>237</v>
      </c>
      <c r="T9" s="53">
        <v>120</v>
      </c>
      <c r="U9" s="40">
        <v>119</v>
      </c>
      <c r="V9" s="40">
        <v>125</v>
      </c>
      <c r="W9" s="40">
        <v>99</v>
      </c>
      <c r="X9" s="53">
        <v>120</v>
      </c>
      <c r="Y9" s="40">
        <v>71</v>
      </c>
      <c r="Z9" s="40">
        <v>65</v>
      </c>
      <c r="AA9" s="40">
        <v>151</v>
      </c>
      <c r="AB9" s="40">
        <v>23</v>
      </c>
      <c r="AC9" s="40">
        <v>34</v>
      </c>
      <c r="AD9" s="46">
        <v>0</v>
      </c>
    </row>
    <row r="10" spans="1:30" ht="20" customHeight="1" x14ac:dyDescent="0.25">
      <c r="A10" s="79" t="s">
        <v>142</v>
      </c>
      <c r="B10" s="47">
        <v>0.20456978445311097</v>
      </c>
      <c r="C10" s="41">
        <v>0.22832856277784186</v>
      </c>
      <c r="D10" s="41">
        <v>0.1614085486425467</v>
      </c>
      <c r="E10" s="41">
        <v>0.18337088580940705</v>
      </c>
      <c r="F10" s="41">
        <v>0.17083071217127904</v>
      </c>
      <c r="G10" s="41">
        <v>0.28287361774643688</v>
      </c>
      <c r="H10" s="54">
        <v>0.19448802046684729</v>
      </c>
      <c r="I10" s="41">
        <v>0.16860589418882366</v>
      </c>
      <c r="J10" s="41">
        <v>0.16590568835987099</v>
      </c>
      <c r="K10" s="41">
        <v>0.20549307124565022</v>
      </c>
      <c r="L10" s="41">
        <v>0.21575983914157817</v>
      </c>
      <c r="M10" s="54">
        <v>0.19495505890172604</v>
      </c>
      <c r="N10" s="41">
        <v>0.14607594428869766</v>
      </c>
      <c r="O10" s="41">
        <v>0.15530169476040795</v>
      </c>
      <c r="P10" s="54">
        <v>0.17575705672122402</v>
      </c>
      <c r="Q10" s="41">
        <v>0.17743584546406471</v>
      </c>
      <c r="R10" s="54">
        <v>0.20939054939735213</v>
      </c>
      <c r="S10" s="41">
        <v>0.20022102531468375</v>
      </c>
      <c r="T10" s="54">
        <v>0.24800620278321955</v>
      </c>
      <c r="U10" s="41">
        <v>0.18060499920979481</v>
      </c>
      <c r="V10" s="41">
        <v>0.19234454686463923</v>
      </c>
      <c r="W10" s="41">
        <v>0.19147872733387186</v>
      </c>
      <c r="X10" s="54">
        <v>0.19617222125260392</v>
      </c>
      <c r="Y10" s="41">
        <v>0.18040442097186113</v>
      </c>
      <c r="Z10" s="41">
        <v>0.24914080667317764</v>
      </c>
      <c r="AA10" s="41">
        <v>0.19167973682430589</v>
      </c>
      <c r="AB10" s="41">
        <v>0.25463853227916811</v>
      </c>
      <c r="AC10" s="41">
        <v>0.22639744378155421</v>
      </c>
      <c r="AD10" s="47">
        <v>0</v>
      </c>
    </row>
    <row r="11" spans="1:30" ht="20" customHeight="1" x14ac:dyDescent="0.25">
      <c r="A11" s="79"/>
      <c r="B11" s="44">
        <v>411</v>
      </c>
      <c r="C11" s="38">
        <v>66</v>
      </c>
      <c r="D11" s="38">
        <v>49</v>
      </c>
      <c r="E11" s="38">
        <v>32</v>
      </c>
      <c r="F11" s="38">
        <v>67</v>
      </c>
      <c r="G11" s="38">
        <v>59</v>
      </c>
      <c r="H11" s="51">
        <v>66</v>
      </c>
      <c r="I11" s="38">
        <v>82</v>
      </c>
      <c r="J11" s="38">
        <v>29</v>
      </c>
      <c r="K11" s="38">
        <v>42</v>
      </c>
      <c r="L11" s="38">
        <v>21</v>
      </c>
      <c r="M11" s="51">
        <v>114</v>
      </c>
      <c r="N11" s="38">
        <v>60</v>
      </c>
      <c r="O11" s="38">
        <v>22</v>
      </c>
      <c r="P11" s="51">
        <v>121</v>
      </c>
      <c r="Q11" s="38">
        <v>125</v>
      </c>
      <c r="R11" s="51">
        <v>202</v>
      </c>
      <c r="S11" s="38">
        <v>206</v>
      </c>
      <c r="T11" s="51">
        <v>137</v>
      </c>
      <c r="U11" s="38">
        <v>88</v>
      </c>
      <c r="V11" s="38">
        <v>96</v>
      </c>
      <c r="W11" s="38">
        <v>91</v>
      </c>
      <c r="X11" s="51">
        <v>94</v>
      </c>
      <c r="Y11" s="38">
        <v>60</v>
      </c>
      <c r="Z11" s="38">
        <v>67</v>
      </c>
      <c r="AA11" s="38">
        <v>126</v>
      </c>
      <c r="AB11" s="38">
        <v>25</v>
      </c>
      <c r="AC11" s="38">
        <v>39</v>
      </c>
      <c r="AD11" s="44">
        <v>0</v>
      </c>
    </row>
    <row r="12" spans="1:30" ht="20" customHeight="1" x14ac:dyDescent="0.25">
      <c r="A12" s="78" t="s">
        <v>143</v>
      </c>
      <c r="B12" s="45">
        <v>9.9934374061469988E-2</v>
      </c>
      <c r="C12" s="39">
        <v>0.1569765645173358</v>
      </c>
      <c r="D12" s="39">
        <v>4.8592060571788991E-2</v>
      </c>
      <c r="E12" s="39">
        <v>5.9521068697350049E-2</v>
      </c>
      <c r="F12" s="39">
        <v>0.14502912296323722</v>
      </c>
      <c r="G12" s="39">
        <v>6.0299825028152849E-2</v>
      </c>
      <c r="H12" s="52">
        <v>0.15448937352341449</v>
      </c>
      <c r="I12" s="39">
        <v>6.4701544934587157E-2</v>
      </c>
      <c r="J12" s="39">
        <v>5.0935395750083393E-2</v>
      </c>
      <c r="K12" s="39">
        <v>0.15296471238274592</v>
      </c>
      <c r="L12" s="39">
        <v>7.8512803785739424E-2</v>
      </c>
      <c r="M12" s="52">
        <v>0.13867690022176116</v>
      </c>
      <c r="N12" s="39">
        <v>8.1478440607473862E-2</v>
      </c>
      <c r="O12" s="39">
        <v>4.7900252279940631E-2</v>
      </c>
      <c r="P12" s="52">
        <v>6.8162822580315363E-2</v>
      </c>
      <c r="Q12" s="39">
        <v>0.12463366597240394</v>
      </c>
      <c r="R12" s="52">
        <v>0.111343684909537</v>
      </c>
      <c r="S12" s="39">
        <v>9.0499660488919387E-2</v>
      </c>
      <c r="T12" s="52">
        <v>0.10966010124382297</v>
      </c>
      <c r="U12" s="39">
        <v>0.10108502358106328</v>
      </c>
      <c r="V12" s="39">
        <v>8.6818365607208556E-2</v>
      </c>
      <c r="W12" s="39">
        <v>0.10123491210547973</v>
      </c>
      <c r="X12" s="52">
        <v>9.9887601145162541E-2</v>
      </c>
      <c r="Y12" s="39">
        <v>0.11052979772915444</v>
      </c>
      <c r="Z12" s="39">
        <v>9.8024800356927178E-2</v>
      </c>
      <c r="AA12" s="39">
        <v>0.10700883750439072</v>
      </c>
      <c r="AB12" s="39">
        <v>9.4952455794506854E-2</v>
      </c>
      <c r="AC12" s="39">
        <v>5.8135936485341898E-2</v>
      </c>
      <c r="AD12" s="45">
        <v>0</v>
      </c>
    </row>
    <row r="13" spans="1:30" ht="20" customHeight="1" x14ac:dyDescent="0.25">
      <c r="A13" s="78"/>
      <c r="B13" s="46">
        <v>201</v>
      </c>
      <c r="C13" s="40">
        <v>46</v>
      </c>
      <c r="D13" s="40">
        <v>15</v>
      </c>
      <c r="E13" s="40">
        <v>10</v>
      </c>
      <c r="F13" s="40">
        <v>57</v>
      </c>
      <c r="G13" s="40">
        <v>13</v>
      </c>
      <c r="H13" s="53">
        <v>53</v>
      </c>
      <c r="I13" s="40">
        <v>31</v>
      </c>
      <c r="J13" s="40">
        <v>9</v>
      </c>
      <c r="K13" s="40">
        <v>31</v>
      </c>
      <c r="L13" s="40">
        <v>8</v>
      </c>
      <c r="M13" s="53">
        <v>81</v>
      </c>
      <c r="N13" s="40">
        <v>34</v>
      </c>
      <c r="O13" s="40">
        <v>7</v>
      </c>
      <c r="P13" s="53">
        <v>47</v>
      </c>
      <c r="Q13" s="40">
        <v>88</v>
      </c>
      <c r="R13" s="53">
        <v>108</v>
      </c>
      <c r="S13" s="40">
        <v>93</v>
      </c>
      <c r="T13" s="53">
        <v>60</v>
      </c>
      <c r="U13" s="40">
        <v>49</v>
      </c>
      <c r="V13" s="40">
        <v>43</v>
      </c>
      <c r="W13" s="40">
        <v>48</v>
      </c>
      <c r="X13" s="53">
        <v>48</v>
      </c>
      <c r="Y13" s="40">
        <v>37</v>
      </c>
      <c r="Z13" s="40">
        <v>26</v>
      </c>
      <c r="AA13" s="40">
        <v>71</v>
      </c>
      <c r="AB13" s="40">
        <v>9</v>
      </c>
      <c r="AC13" s="40">
        <v>10</v>
      </c>
      <c r="AD13" s="46">
        <v>0</v>
      </c>
    </row>
    <row r="14" spans="1:30" ht="20" customHeight="1" x14ac:dyDescent="0.25">
      <c r="A14" s="79" t="s">
        <v>144</v>
      </c>
      <c r="B14" s="47">
        <v>0.16341607537973682</v>
      </c>
      <c r="C14" s="41">
        <v>0.21266488580233239</v>
      </c>
      <c r="D14" s="41">
        <v>2.9638004312230452E-2</v>
      </c>
      <c r="E14" s="41">
        <v>9.601582450613963E-2</v>
      </c>
      <c r="F14" s="41">
        <v>0.35022191999801949</v>
      </c>
      <c r="G14" s="41">
        <v>7.6554863406588597E-2</v>
      </c>
      <c r="H14" s="54">
        <v>0.27146281446054105</v>
      </c>
      <c r="I14" s="41">
        <v>8.242822308820448E-2</v>
      </c>
      <c r="J14" s="41">
        <v>0.10484146369479289</v>
      </c>
      <c r="K14" s="41">
        <v>0.34248924035686479</v>
      </c>
      <c r="L14" s="41">
        <v>6.8081292347538305E-2</v>
      </c>
      <c r="M14" s="54">
        <v>0.25363146027182454</v>
      </c>
      <c r="N14" s="41">
        <v>9.6745860051254601E-2</v>
      </c>
      <c r="O14" s="41">
        <v>0.10193201660419937</v>
      </c>
      <c r="P14" s="54">
        <v>0.11011236191340736</v>
      </c>
      <c r="Q14" s="41">
        <v>0.27601570885572224</v>
      </c>
      <c r="R14" s="54">
        <v>0.18781212870150094</v>
      </c>
      <c r="S14" s="41">
        <v>0.14035980843409418</v>
      </c>
      <c r="T14" s="54">
        <v>0.1192312314891211</v>
      </c>
      <c r="U14" s="41">
        <v>0.14751339207373917</v>
      </c>
      <c r="V14" s="41">
        <v>0.19002108058741235</v>
      </c>
      <c r="W14" s="41">
        <v>0.20285896340309453</v>
      </c>
      <c r="X14" s="54">
        <v>0.13483633304039591</v>
      </c>
      <c r="Y14" s="41">
        <v>0.18271787888776514</v>
      </c>
      <c r="Z14" s="41">
        <v>0.12845899912072703</v>
      </c>
      <c r="AA14" s="41">
        <v>0.19344055160806292</v>
      </c>
      <c r="AB14" s="41">
        <v>0.13285858156948874</v>
      </c>
      <c r="AC14" s="41">
        <v>0.16286533535197628</v>
      </c>
      <c r="AD14" s="47">
        <v>0</v>
      </c>
    </row>
    <row r="15" spans="1:30" ht="20" customHeight="1" x14ac:dyDescent="0.25">
      <c r="A15" s="79"/>
      <c r="B15" s="44">
        <v>329</v>
      </c>
      <c r="C15" s="38">
        <v>62</v>
      </c>
      <c r="D15" s="38">
        <v>9</v>
      </c>
      <c r="E15" s="38">
        <v>17</v>
      </c>
      <c r="F15" s="38">
        <v>138</v>
      </c>
      <c r="G15" s="38">
        <v>16</v>
      </c>
      <c r="H15" s="51">
        <v>92</v>
      </c>
      <c r="I15" s="38">
        <v>40</v>
      </c>
      <c r="J15" s="38">
        <v>18</v>
      </c>
      <c r="K15" s="38">
        <v>70</v>
      </c>
      <c r="L15" s="38">
        <v>7</v>
      </c>
      <c r="M15" s="51">
        <v>148</v>
      </c>
      <c r="N15" s="38">
        <v>40</v>
      </c>
      <c r="O15" s="38">
        <v>15</v>
      </c>
      <c r="P15" s="51">
        <v>76</v>
      </c>
      <c r="Q15" s="38">
        <v>194</v>
      </c>
      <c r="R15" s="51">
        <v>182</v>
      </c>
      <c r="S15" s="38">
        <v>145</v>
      </c>
      <c r="T15" s="51">
        <v>66</v>
      </c>
      <c r="U15" s="38">
        <v>71</v>
      </c>
      <c r="V15" s="38">
        <v>95</v>
      </c>
      <c r="W15" s="38">
        <v>97</v>
      </c>
      <c r="X15" s="51">
        <v>65</v>
      </c>
      <c r="Y15" s="38">
        <v>61</v>
      </c>
      <c r="Z15" s="38">
        <v>35</v>
      </c>
      <c r="AA15" s="38">
        <v>128</v>
      </c>
      <c r="AB15" s="38">
        <v>13</v>
      </c>
      <c r="AC15" s="38">
        <v>28</v>
      </c>
      <c r="AD15" s="44">
        <v>0</v>
      </c>
    </row>
    <row r="16" spans="1:30" ht="20" customHeight="1" x14ac:dyDescent="0.25">
      <c r="A16" s="78" t="s">
        <v>145</v>
      </c>
      <c r="B16" s="45">
        <v>0.20140039754952371</v>
      </c>
      <c r="C16" s="39">
        <v>0.12013780236821518</v>
      </c>
      <c r="D16" s="39">
        <v>9.3331805682165245E-2</v>
      </c>
      <c r="E16" s="39">
        <v>0.19070188722451406</v>
      </c>
      <c r="F16" s="39">
        <v>0.13213733142816533</v>
      </c>
      <c r="G16" s="39">
        <v>0.17981650199626273</v>
      </c>
      <c r="H16" s="52">
        <v>0.11039298367990776</v>
      </c>
      <c r="I16" s="39">
        <v>0.13607541203614298</v>
      </c>
      <c r="J16" s="39">
        <v>0.2447151645420497</v>
      </c>
      <c r="K16" s="39">
        <v>0.12065966312983153</v>
      </c>
      <c r="L16" s="39">
        <v>0.19752708710722625</v>
      </c>
      <c r="M16" s="52">
        <v>0.13652609508626842</v>
      </c>
      <c r="N16" s="39">
        <v>0.12995150048055351</v>
      </c>
      <c r="O16" s="39">
        <v>0.21979550049491475</v>
      </c>
      <c r="P16" s="52">
        <v>0.17395678218321337</v>
      </c>
      <c r="Q16" s="39">
        <v>0.14470258787163201</v>
      </c>
      <c r="R16" s="52">
        <v>0.16027678478961613</v>
      </c>
      <c r="S16" s="39">
        <v>0.23706354070648611</v>
      </c>
      <c r="T16" s="52">
        <v>0.21186470639380034</v>
      </c>
      <c r="U16" s="39">
        <v>0.20875932849531625</v>
      </c>
      <c r="V16" s="39">
        <v>0.17572116117504485</v>
      </c>
      <c r="W16" s="39">
        <v>0.20867677598156242</v>
      </c>
      <c r="X16" s="52">
        <v>0.17810474420988764</v>
      </c>
      <c r="Y16" s="39">
        <v>0.22119829074629713</v>
      </c>
      <c r="Z16" s="39">
        <v>0.18501589671066823</v>
      </c>
      <c r="AA16" s="39">
        <v>0.19913001121496454</v>
      </c>
      <c r="AB16" s="39">
        <v>0.20096696531622102</v>
      </c>
      <c r="AC16" s="39">
        <v>0.26302629227466107</v>
      </c>
      <c r="AD16" s="45">
        <v>0</v>
      </c>
    </row>
    <row r="17" spans="1:30" ht="20" customHeight="1" x14ac:dyDescent="0.25">
      <c r="A17" s="78"/>
      <c r="B17" s="46">
        <v>405</v>
      </c>
      <c r="C17" s="40">
        <v>35</v>
      </c>
      <c r="D17" s="40">
        <v>28</v>
      </c>
      <c r="E17" s="40">
        <v>33</v>
      </c>
      <c r="F17" s="40">
        <v>52</v>
      </c>
      <c r="G17" s="40">
        <v>38</v>
      </c>
      <c r="H17" s="53">
        <v>38</v>
      </c>
      <c r="I17" s="40">
        <v>66</v>
      </c>
      <c r="J17" s="40">
        <v>43</v>
      </c>
      <c r="K17" s="40">
        <v>25</v>
      </c>
      <c r="L17" s="40">
        <v>19</v>
      </c>
      <c r="M17" s="53">
        <v>80</v>
      </c>
      <c r="N17" s="40">
        <v>54</v>
      </c>
      <c r="O17" s="40">
        <v>32</v>
      </c>
      <c r="P17" s="53">
        <v>120</v>
      </c>
      <c r="Q17" s="40">
        <v>102</v>
      </c>
      <c r="R17" s="53">
        <v>155</v>
      </c>
      <c r="S17" s="40">
        <v>244</v>
      </c>
      <c r="T17" s="53">
        <v>117</v>
      </c>
      <c r="U17" s="40">
        <v>101</v>
      </c>
      <c r="V17" s="40">
        <v>88</v>
      </c>
      <c r="W17" s="40">
        <v>99</v>
      </c>
      <c r="X17" s="53">
        <v>86</v>
      </c>
      <c r="Y17" s="40">
        <v>74</v>
      </c>
      <c r="Z17" s="40">
        <v>50</v>
      </c>
      <c r="AA17" s="40">
        <v>131</v>
      </c>
      <c r="AB17" s="40">
        <v>20</v>
      </c>
      <c r="AC17" s="40">
        <v>45</v>
      </c>
      <c r="AD17" s="46">
        <v>0</v>
      </c>
    </row>
    <row r="18" spans="1:30" ht="20" customHeight="1" x14ac:dyDescent="0.25">
      <c r="A18" s="79" t="s">
        <v>146</v>
      </c>
      <c r="B18" s="47">
        <v>0.33067936855616009</v>
      </c>
      <c r="C18" s="41">
        <v>0.28189218453427489</v>
      </c>
      <c r="D18" s="41">
        <v>0.66702958079126817</v>
      </c>
      <c r="E18" s="41">
        <v>0.47039033376258876</v>
      </c>
      <c r="F18" s="41">
        <v>0.20178091343929733</v>
      </c>
      <c r="G18" s="41">
        <v>0.40045519182255929</v>
      </c>
      <c r="H18" s="54">
        <v>0.26916680786928954</v>
      </c>
      <c r="I18" s="41">
        <v>0.5481889257522421</v>
      </c>
      <c r="J18" s="41">
        <v>0.43360228765320286</v>
      </c>
      <c r="K18" s="41">
        <v>0.1783933128849069</v>
      </c>
      <c r="L18" s="41">
        <v>0.44011897761791752</v>
      </c>
      <c r="M18" s="54">
        <v>0.27621048551842048</v>
      </c>
      <c r="N18" s="41">
        <v>0.54574825457202036</v>
      </c>
      <c r="O18" s="41">
        <v>0.47507053586053738</v>
      </c>
      <c r="P18" s="54">
        <v>0.47201097660184066</v>
      </c>
      <c r="Q18" s="41">
        <v>0.27721219183617818</v>
      </c>
      <c r="R18" s="54">
        <v>0.33117685220199355</v>
      </c>
      <c r="S18" s="41">
        <v>0.33185596505581727</v>
      </c>
      <c r="T18" s="54">
        <v>0.31123775809003612</v>
      </c>
      <c r="U18" s="41">
        <v>0.36203725664008507</v>
      </c>
      <c r="V18" s="41">
        <v>0.35509484576569522</v>
      </c>
      <c r="W18" s="41">
        <v>0.29575062117599188</v>
      </c>
      <c r="X18" s="54">
        <v>0.39099910035194996</v>
      </c>
      <c r="Y18" s="41">
        <v>0.30514961166492083</v>
      </c>
      <c r="Z18" s="41">
        <v>0.3393594971384995</v>
      </c>
      <c r="AA18" s="41">
        <v>0.3087408628482764</v>
      </c>
      <c r="AB18" s="41">
        <v>0.3165834650406148</v>
      </c>
      <c r="AC18" s="41">
        <v>0.28957499210646637</v>
      </c>
      <c r="AD18" s="47">
        <v>0</v>
      </c>
    </row>
    <row r="19" spans="1:30" ht="20" customHeight="1" x14ac:dyDescent="0.25">
      <c r="A19" s="79"/>
      <c r="B19" s="44">
        <v>665</v>
      </c>
      <c r="C19" s="38">
        <v>82</v>
      </c>
      <c r="D19" s="38">
        <v>201</v>
      </c>
      <c r="E19" s="38">
        <v>81</v>
      </c>
      <c r="F19" s="38">
        <v>79</v>
      </c>
      <c r="G19" s="38">
        <v>84</v>
      </c>
      <c r="H19" s="51">
        <v>91</v>
      </c>
      <c r="I19" s="38">
        <v>265</v>
      </c>
      <c r="J19" s="38">
        <v>76</v>
      </c>
      <c r="K19" s="38">
        <v>37</v>
      </c>
      <c r="L19" s="38">
        <v>42</v>
      </c>
      <c r="M19" s="51">
        <v>162</v>
      </c>
      <c r="N19" s="38">
        <v>225</v>
      </c>
      <c r="O19" s="38">
        <v>68</v>
      </c>
      <c r="P19" s="51">
        <v>326</v>
      </c>
      <c r="Q19" s="38">
        <v>195</v>
      </c>
      <c r="R19" s="51">
        <v>320</v>
      </c>
      <c r="S19" s="38">
        <v>342</v>
      </c>
      <c r="T19" s="51">
        <v>172</v>
      </c>
      <c r="U19" s="38">
        <v>175</v>
      </c>
      <c r="V19" s="38">
        <v>177</v>
      </c>
      <c r="W19" s="38">
        <v>141</v>
      </c>
      <c r="X19" s="51">
        <v>188</v>
      </c>
      <c r="Y19" s="38">
        <v>102</v>
      </c>
      <c r="Z19" s="38">
        <v>91</v>
      </c>
      <c r="AA19" s="38">
        <v>204</v>
      </c>
      <c r="AB19" s="38">
        <v>31</v>
      </c>
      <c r="AC19" s="38">
        <v>50</v>
      </c>
      <c r="AD19" s="44">
        <v>0</v>
      </c>
    </row>
    <row r="20" spans="1:30" ht="20" customHeight="1" x14ac:dyDescent="0.25">
      <c r="A20" s="78" t="s">
        <v>147</v>
      </c>
      <c r="B20" s="45">
        <v>0.26335044944120706</v>
      </c>
      <c r="C20" s="39">
        <v>0.36964145031966827</v>
      </c>
      <c r="D20" s="39">
        <v>7.8230064884019443E-2</v>
      </c>
      <c r="E20" s="39">
        <v>0.15553689320348968</v>
      </c>
      <c r="F20" s="39">
        <v>0.49525104296125688</v>
      </c>
      <c r="G20" s="39">
        <v>0.13685468843474141</v>
      </c>
      <c r="H20" s="52">
        <v>0.4259521879839554</v>
      </c>
      <c r="I20" s="39">
        <v>0.14712976802279168</v>
      </c>
      <c r="J20" s="39">
        <v>0.15577685944487629</v>
      </c>
      <c r="K20" s="39">
        <v>0.49545395273961068</v>
      </c>
      <c r="L20" s="39">
        <v>0.14659409613327776</v>
      </c>
      <c r="M20" s="52">
        <v>0.39230836049358542</v>
      </c>
      <c r="N20" s="39">
        <v>0.17822430065872846</v>
      </c>
      <c r="O20" s="39">
        <v>0.14983226888413997</v>
      </c>
      <c r="P20" s="52">
        <v>0.1782751844937227</v>
      </c>
      <c r="Q20" s="39">
        <v>0.4006493748281264</v>
      </c>
      <c r="R20" s="52">
        <v>0.29915581361103816</v>
      </c>
      <c r="S20" s="39">
        <v>0.23085946892301343</v>
      </c>
      <c r="T20" s="52">
        <v>0.22889133273294399</v>
      </c>
      <c r="U20" s="39">
        <v>0.24859841565480234</v>
      </c>
      <c r="V20" s="39">
        <v>0.27683944619462092</v>
      </c>
      <c r="W20" s="39">
        <v>0.30409387550857436</v>
      </c>
      <c r="X20" s="52">
        <v>0.23472393418555831</v>
      </c>
      <c r="Y20" s="39">
        <v>0.29324767661691969</v>
      </c>
      <c r="Z20" s="39">
        <v>0.22648379947765424</v>
      </c>
      <c r="AA20" s="39">
        <v>0.30044938911245361</v>
      </c>
      <c r="AB20" s="39">
        <v>0.22781103736399561</v>
      </c>
      <c r="AC20" s="39">
        <v>0.22100127183731821</v>
      </c>
      <c r="AD20" s="45">
        <v>0</v>
      </c>
    </row>
    <row r="21" spans="1:30" ht="20" customHeight="1" x14ac:dyDescent="0.25">
      <c r="A21" s="80"/>
      <c r="B21" s="48">
        <v>530</v>
      </c>
      <c r="C21" s="42">
        <v>107</v>
      </c>
      <c r="D21" s="42">
        <v>24</v>
      </c>
      <c r="E21" s="42">
        <v>27</v>
      </c>
      <c r="F21" s="42">
        <v>195</v>
      </c>
      <c r="G21" s="42">
        <v>29</v>
      </c>
      <c r="H21" s="57">
        <v>145</v>
      </c>
      <c r="I21" s="42">
        <v>71</v>
      </c>
      <c r="J21" s="42">
        <v>27</v>
      </c>
      <c r="K21" s="42">
        <v>102</v>
      </c>
      <c r="L21" s="42">
        <v>14</v>
      </c>
      <c r="M21" s="57">
        <v>229</v>
      </c>
      <c r="N21" s="42">
        <v>74</v>
      </c>
      <c r="O21" s="42">
        <v>22</v>
      </c>
      <c r="P21" s="57">
        <v>123</v>
      </c>
      <c r="Q21" s="42">
        <v>282</v>
      </c>
      <c r="R21" s="57">
        <v>289</v>
      </c>
      <c r="S21" s="42">
        <v>238</v>
      </c>
      <c r="T21" s="57">
        <v>126</v>
      </c>
      <c r="U21" s="42">
        <v>120</v>
      </c>
      <c r="V21" s="42">
        <v>138</v>
      </c>
      <c r="W21" s="42">
        <v>145</v>
      </c>
      <c r="X21" s="57">
        <v>113</v>
      </c>
      <c r="Y21" s="42">
        <v>98</v>
      </c>
      <c r="Z21" s="42">
        <v>61</v>
      </c>
      <c r="AA21" s="42">
        <v>198</v>
      </c>
      <c r="AB21" s="42">
        <v>22</v>
      </c>
      <c r="AC21" s="42">
        <v>38</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2" display="Return to index" xr:uid="{9911506F-EC2C-40B4-BB3F-C705CE4A40A4}"/>
  </hyperlinks>
  <pageMargins left="0.7" right="0.7" top="0.75" bottom="0.75" header="0.3" footer="0.3"/>
  <headerFooter alignWithMargins="0"/>
  <drawing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6.9548138434570403E-2</v>
      </c>
      <c r="C6" s="37">
        <v>4.9760599685727186E-2</v>
      </c>
      <c r="D6" s="37">
        <v>0.22490205677685224</v>
      </c>
      <c r="E6" s="37">
        <v>8.4206361947300301E-2</v>
      </c>
      <c r="F6" s="37">
        <v>3.996598560540103E-2</v>
      </c>
      <c r="G6" s="37">
        <v>2.1546230500155538E-2</v>
      </c>
      <c r="H6" s="50">
        <v>5.6293872803057157E-2</v>
      </c>
      <c r="I6" s="37">
        <v>0.14110033862145754</v>
      </c>
      <c r="J6" s="37">
        <v>7.1649404601463754E-2</v>
      </c>
      <c r="K6" s="37">
        <v>3.6756243641090321E-2</v>
      </c>
      <c r="L6" s="37">
        <v>2.5310258497709199E-2</v>
      </c>
      <c r="M6" s="50">
        <v>5.5229594349162643E-2</v>
      </c>
      <c r="N6" s="37">
        <v>0.15403495469812675</v>
      </c>
      <c r="O6" s="37">
        <v>9.1000768622598191E-2</v>
      </c>
      <c r="P6" s="50">
        <v>0.10541553638949658</v>
      </c>
      <c r="Q6" s="37">
        <v>6.7326300127805244E-2</v>
      </c>
      <c r="R6" s="50">
        <v>7.1144802845629768E-2</v>
      </c>
      <c r="S6" s="37">
        <v>6.8932235619840965E-2</v>
      </c>
      <c r="T6" s="50">
        <v>8.8156401893559014E-2</v>
      </c>
      <c r="U6" s="37">
        <v>7.8813980645173295E-2</v>
      </c>
      <c r="V6" s="37">
        <v>5.923320409610229E-2</v>
      </c>
      <c r="W6" s="37">
        <v>4.9395337998991595E-2</v>
      </c>
      <c r="X6" s="50">
        <v>0.10596660845144011</v>
      </c>
      <c r="Y6" s="37">
        <v>4.2835057137135653E-2</v>
      </c>
      <c r="Z6" s="37">
        <v>6.4252219206268182E-2</v>
      </c>
      <c r="AA6" s="37">
        <v>5.5191339856887331E-2</v>
      </c>
      <c r="AB6" s="37">
        <v>8.7333171672935264E-2</v>
      </c>
      <c r="AC6" s="37">
        <v>7.253235466165478E-2</v>
      </c>
      <c r="AD6" s="43">
        <v>0</v>
      </c>
    </row>
    <row r="7" spans="1:30" ht="20" customHeight="1" x14ac:dyDescent="0.25">
      <c r="A7" s="79"/>
      <c r="B7" s="44">
        <v>140</v>
      </c>
      <c r="C7" s="38">
        <v>14</v>
      </c>
      <c r="D7" s="38">
        <v>68</v>
      </c>
      <c r="E7" s="38">
        <v>15</v>
      </c>
      <c r="F7" s="38">
        <v>16</v>
      </c>
      <c r="G7" s="38">
        <v>5</v>
      </c>
      <c r="H7" s="51">
        <v>19</v>
      </c>
      <c r="I7" s="38">
        <v>68</v>
      </c>
      <c r="J7" s="38">
        <v>13</v>
      </c>
      <c r="K7" s="38">
        <v>8</v>
      </c>
      <c r="L7" s="38">
        <v>2</v>
      </c>
      <c r="M7" s="51">
        <v>32</v>
      </c>
      <c r="N7" s="38">
        <v>64</v>
      </c>
      <c r="O7" s="38">
        <v>13</v>
      </c>
      <c r="P7" s="51">
        <v>73</v>
      </c>
      <c r="Q7" s="38">
        <v>47</v>
      </c>
      <c r="R7" s="51">
        <v>69</v>
      </c>
      <c r="S7" s="38">
        <v>71</v>
      </c>
      <c r="T7" s="51">
        <v>49</v>
      </c>
      <c r="U7" s="38">
        <v>38</v>
      </c>
      <c r="V7" s="38">
        <v>30</v>
      </c>
      <c r="W7" s="38">
        <v>24</v>
      </c>
      <c r="X7" s="51">
        <v>51</v>
      </c>
      <c r="Y7" s="38">
        <v>14</v>
      </c>
      <c r="Z7" s="38">
        <v>17</v>
      </c>
      <c r="AA7" s="38">
        <v>36</v>
      </c>
      <c r="AB7" s="38">
        <v>8</v>
      </c>
      <c r="AC7" s="38">
        <v>12</v>
      </c>
      <c r="AD7" s="44">
        <v>0</v>
      </c>
    </row>
    <row r="8" spans="1:30" ht="20" customHeight="1" x14ac:dyDescent="0.25">
      <c r="A8" s="78" t="s">
        <v>141</v>
      </c>
      <c r="B8" s="45">
        <v>0.16175393164267607</v>
      </c>
      <c r="C8" s="39">
        <v>0.14975856768869161</v>
      </c>
      <c r="D8" s="39">
        <v>0.34386681031237037</v>
      </c>
      <c r="E8" s="39">
        <v>0.16804282701288362</v>
      </c>
      <c r="F8" s="39">
        <v>7.9389792172316218E-2</v>
      </c>
      <c r="G8" s="39">
        <v>0.24235603145023099</v>
      </c>
      <c r="H8" s="52">
        <v>0.1324271527927329</v>
      </c>
      <c r="I8" s="39">
        <v>0.26482894147898689</v>
      </c>
      <c r="J8" s="39">
        <v>0.13619387443256697</v>
      </c>
      <c r="K8" s="39">
        <v>7.3652499580688285E-2</v>
      </c>
      <c r="L8" s="39">
        <v>0.19678091853400101</v>
      </c>
      <c r="M8" s="52">
        <v>0.11743123994525229</v>
      </c>
      <c r="N8" s="39">
        <v>0.24586611193418001</v>
      </c>
      <c r="O8" s="39">
        <v>0.1558049718232026</v>
      </c>
      <c r="P8" s="52">
        <v>0.2010254241326363</v>
      </c>
      <c r="Q8" s="39">
        <v>0.12373547759464276</v>
      </c>
      <c r="R8" s="52">
        <v>0.16837445652462532</v>
      </c>
      <c r="S8" s="39">
        <v>0.15670570603474998</v>
      </c>
      <c r="T8" s="52">
        <v>0.18537954809905266</v>
      </c>
      <c r="U8" s="39">
        <v>0.19077692343124059</v>
      </c>
      <c r="V8" s="39">
        <v>0.1545088520458639</v>
      </c>
      <c r="W8" s="39">
        <v>0.11250258245114955</v>
      </c>
      <c r="X8" s="52">
        <v>0.18933564055253777</v>
      </c>
      <c r="Y8" s="39">
        <v>0.1610702790372322</v>
      </c>
      <c r="Z8" s="39">
        <v>0.19213662536665055</v>
      </c>
      <c r="AA8" s="39">
        <v>0.14729366250065459</v>
      </c>
      <c r="AB8" s="39">
        <v>0.13059839742909751</v>
      </c>
      <c r="AC8" s="39">
        <v>0.11128412028114056</v>
      </c>
      <c r="AD8" s="45">
        <v>0</v>
      </c>
    </row>
    <row r="9" spans="1:30" ht="20" customHeight="1" x14ac:dyDescent="0.25">
      <c r="A9" s="78"/>
      <c r="B9" s="46">
        <v>325</v>
      </c>
      <c r="C9" s="40">
        <v>43</v>
      </c>
      <c r="D9" s="40">
        <v>103</v>
      </c>
      <c r="E9" s="40">
        <v>29</v>
      </c>
      <c r="F9" s="40">
        <v>31</v>
      </c>
      <c r="G9" s="40">
        <v>51</v>
      </c>
      <c r="H9" s="53">
        <v>45</v>
      </c>
      <c r="I9" s="40">
        <v>128</v>
      </c>
      <c r="J9" s="40">
        <v>24</v>
      </c>
      <c r="K9" s="40">
        <v>15</v>
      </c>
      <c r="L9" s="40">
        <v>19</v>
      </c>
      <c r="M9" s="53">
        <v>69</v>
      </c>
      <c r="N9" s="40">
        <v>102</v>
      </c>
      <c r="O9" s="40">
        <v>22</v>
      </c>
      <c r="P9" s="53">
        <v>139</v>
      </c>
      <c r="Q9" s="40">
        <v>87</v>
      </c>
      <c r="R9" s="53">
        <v>163</v>
      </c>
      <c r="S9" s="40">
        <v>162</v>
      </c>
      <c r="T9" s="53">
        <v>102</v>
      </c>
      <c r="U9" s="40">
        <v>92</v>
      </c>
      <c r="V9" s="40">
        <v>77</v>
      </c>
      <c r="W9" s="40">
        <v>54</v>
      </c>
      <c r="X9" s="53">
        <v>91</v>
      </c>
      <c r="Y9" s="40">
        <v>54</v>
      </c>
      <c r="Z9" s="40">
        <v>52</v>
      </c>
      <c r="AA9" s="40">
        <v>97</v>
      </c>
      <c r="AB9" s="40">
        <v>13</v>
      </c>
      <c r="AC9" s="40">
        <v>19</v>
      </c>
      <c r="AD9" s="46">
        <v>0</v>
      </c>
    </row>
    <row r="10" spans="1:30" ht="20" customHeight="1" x14ac:dyDescent="0.25">
      <c r="A10" s="79" t="s">
        <v>142</v>
      </c>
      <c r="B10" s="47">
        <v>0.22446087478957114</v>
      </c>
      <c r="C10" s="41">
        <v>0.2098894620288837</v>
      </c>
      <c r="D10" s="41">
        <v>0.22902367872743062</v>
      </c>
      <c r="E10" s="41">
        <v>0.30655641571450759</v>
      </c>
      <c r="F10" s="41">
        <v>0.16365097250391478</v>
      </c>
      <c r="G10" s="41">
        <v>0.31261143444617706</v>
      </c>
      <c r="H10" s="54">
        <v>0.17706134265569395</v>
      </c>
      <c r="I10" s="41">
        <v>0.23443299104214643</v>
      </c>
      <c r="J10" s="41">
        <v>0.2901033343570853</v>
      </c>
      <c r="K10" s="41">
        <v>0.14373472125118394</v>
      </c>
      <c r="L10" s="41">
        <v>0.29257078847430967</v>
      </c>
      <c r="M10" s="54">
        <v>0.1735859896546996</v>
      </c>
      <c r="N10" s="41">
        <v>0.24452408374744519</v>
      </c>
      <c r="O10" s="41">
        <v>0.26820346484352259</v>
      </c>
      <c r="P10" s="54">
        <v>0.23977627939641377</v>
      </c>
      <c r="Q10" s="41">
        <v>0.17693686312776907</v>
      </c>
      <c r="R10" s="54">
        <v>0.23297651125817495</v>
      </c>
      <c r="S10" s="41">
        <v>0.21635035571038422</v>
      </c>
      <c r="T10" s="54">
        <v>0.25341467439946963</v>
      </c>
      <c r="U10" s="41">
        <v>0.2083180827532147</v>
      </c>
      <c r="V10" s="41">
        <v>0.2269089110206407</v>
      </c>
      <c r="W10" s="41">
        <v>0.20482119711967783</v>
      </c>
      <c r="X10" s="54">
        <v>0.2230805887608959</v>
      </c>
      <c r="Y10" s="41">
        <v>0.22043188961266055</v>
      </c>
      <c r="Z10" s="41">
        <v>0.22671200429722213</v>
      </c>
      <c r="AA10" s="41">
        <v>0.22705195049159729</v>
      </c>
      <c r="AB10" s="41">
        <v>0.18352274352605843</v>
      </c>
      <c r="AC10" s="41">
        <v>0.24584817016808042</v>
      </c>
      <c r="AD10" s="47">
        <v>0</v>
      </c>
    </row>
    <row r="11" spans="1:30" ht="20" customHeight="1" x14ac:dyDescent="0.25">
      <c r="A11" s="79"/>
      <c r="B11" s="44">
        <v>451</v>
      </c>
      <c r="C11" s="38">
        <v>61</v>
      </c>
      <c r="D11" s="38">
        <v>69</v>
      </c>
      <c r="E11" s="38">
        <v>53</v>
      </c>
      <c r="F11" s="38">
        <v>64</v>
      </c>
      <c r="G11" s="38">
        <v>65</v>
      </c>
      <c r="H11" s="51">
        <v>60</v>
      </c>
      <c r="I11" s="38">
        <v>113</v>
      </c>
      <c r="J11" s="38">
        <v>51</v>
      </c>
      <c r="K11" s="38">
        <v>29</v>
      </c>
      <c r="L11" s="38">
        <v>28</v>
      </c>
      <c r="M11" s="51">
        <v>102</v>
      </c>
      <c r="N11" s="38">
        <v>101</v>
      </c>
      <c r="O11" s="38">
        <v>39</v>
      </c>
      <c r="P11" s="51">
        <v>166</v>
      </c>
      <c r="Q11" s="38">
        <v>125</v>
      </c>
      <c r="R11" s="51">
        <v>225</v>
      </c>
      <c r="S11" s="38">
        <v>223</v>
      </c>
      <c r="T11" s="51">
        <v>140</v>
      </c>
      <c r="U11" s="38">
        <v>101</v>
      </c>
      <c r="V11" s="38">
        <v>113</v>
      </c>
      <c r="W11" s="38">
        <v>98</v>
      </c>
      <c r="X11" s="51">
        <v>107</v>
      </c>
      <c r="Y11" s="38">
        <v>73</v>
      </c>
      <c r="Z11" s="38">
        <v>61</v>
      </c>
      <c r="AA11" s="38">
        <v>150</v>
      </c>
      <c r="AB11" s="38">
        <v>18</v>
      </c>
      <c r="AC11" s="38">
        <v>42</v>
      </c>
      <c r="AD11" s="44">
        <v>0</v>
      </c>
    </row>
    <row r="12" spans="1:30" ht="20" customHeight="1" x14ac:dyDescent="0.25">
      <c r="A12" s="78" t="s">
        <v>143</v>
      </c>
      <c r="B12" s="45">
        <v>0.13296957708239385</v>
      </c>
      <c r="C12" s="39">
        <v>0.19841694523756995</v>
      </c>
      <c r="D12" s="39">
        <v>5.504712315559554E-2</v>
      </c>
      <c r="E12" s="39">
        <v>9.1621911808879089E-2</v>
      </c>
      <c r="F12" s="39">
        <v>0.21032060517254259</v>
      </c>
      <c r="G12" s="39">
        <v>0.11127813703434766</v>
      </c>
      <c r="H12" s="52">
        <v>0.20142133007537599</v>
      </c>
      <c r="I12" s="39">
        <v>8.8105916867467174E-2</v>
      </c>
      <c r="J12" s="39">
        <v>0.12662227035552601</v>
      </c>
      <c r="K12" s="39">
        <v>0.19056530245261918</v>
      </c>
      <c r="L12" s="39">
        <v>0.14681403527015696</v>
      </c>
      <c r="M12" s="52">
        <v>0.19637416833217802</v>
      </c>
      <c r="N12" s="39">
        <v>8.5622421968315224E-2</v>
      </c>
      <c r="O12" s="39">
        <v>0.11124522657425491</v>
      </c>
      <c r="P12" s="52">
        <v>9.5600452673574324E-2</v>
      </c>
      <c r="Q12" s="39">
        <v>0.1669935157104947</v>
      </c>
      <c r="R12" s="52">
        <v>0.14962361485671338</v>
      </c>
      <c r="S12" s="39">
        <v>0.11792237689758743</v>
      </c>
      <c r="T12" s="52">
        <v>0.13532398326688783</v>
      </c>
      <c r="U12" s="39">
        <v>0.12604345663735933</v>
      </c>
      <c r="V12" s="39">
        <v>0.1279183302893549</v>
      </c>
      <c r="W12" s="39">
        <v>0.1425707762256464</v>
      </c>
      <c r="X12" s="52">
        <v>0.11873576889562797</v>
      </c>
      <c r="Y12" s="39">
        <v>0.13104288273571313</v>
      </c>
      <c r="Z12" s="39">
        <v>0.14995705485358304</v>
      </c>
      <c r="AA12" s="39">
        <v>0.14482715724085071</v>
      </c>
      <c r="AB12" s="39">
        <v>0.16417007567336228</v>
      </c>
      <c r="AC12" s="39">
        <v>8.6817376728718809E-2</v>
      </c>
      <c r="AD12" s="45">
        <v>0</v>
      </c>
    </row>
    <row r="13" spans="1:30" ht="20" customHeight="1" x14ac:dyDescent="0.25">
      <c r="A13" s="78"/>
      <c r="B13" s="46">
        <v>267</v>
      </c>
      <c r="C13" s="40">
        <v>58</v>
      </c>
      <c r="D13" s="40">
        <v>17</v>
      </c>
      <c r="E13" s="40">
        <v>16</v>
      </c>
      <c r="F13" s="40">
        <v>83</v>
      </c>
      <c r="G13" s="40">
        <v>23</v>
      </c>
      <c r="H13" s="53">
        <v>68</v>
      </c>
      <c r="I13" s="40">
        <v>43</v>
      </c>
      <c r="J13" s="40">
        <v>22</v>
      </c>
      <c r="K13" s="40">
        <v>39</v>
      </c>
      <c r="L13" s="40">
        <v>14</v>
      </c>
      <c r="M13" s="53">
        <v>115</v>
      </c>
      <c r="N13" s="40">
        <v>35</v>
      </c>
      <c r="O13" s="40">
        <v>16</v>
      </c>
      <c r="P13" s="53">
        <v>66</v>
      </c>
      <c r="Q13" s="40">
        <v>118</v>
      </c>
      <c r="R13" s="53">
        <v>145</v>
      </c>
      <c r="S13" s="40">
        <v>122</v>
      </c>
      <c r="T13" s="53">
        <v>75</v>
      </c>
      <c r="U13" s="40">
        <v>61</v>
      </c>
      <c r="V13" s="40">
        <v>64</v>
      </c>
      <c r="W13" s="40">
        <v>68</v>
      </c>
      <c r="X13" s="53">
        <v>57</v>
      </c>
      <c r="Y13" s="40">
        <v>44</v>
      </c>
      <c r="Z13" s="40">
        <v>40</v>
      </c>
      <c r="AA13" s="40">
        <v>95</v>
      </c>
      <c r="AB13" s="40">
        <v>16</v>
      </c>
      <c r="AC13" s="40">
        <v>15</v>
      </c>
      <c r="AD13" s="46">
        <v>0</v>
      </c>
    </row>
    <row r="14" spans="1:30" ht="20" customHeight="1" x14ac:dyDescent="0.25">
      <c r="A14" s="79" t="s">
        <v>144</v>
      </c>
      <c r="B14" s="47">
        <v>0.18495560627965371</v>
      </c>
      <c r="C14" s="41">
        <v>0.24455800298032884</v>
      </c>
      <c r="D14" s="41">
        <v>1.5261502700802131E-2</v>
      </c>
      <c r="E14" s="41">
        <v>0.12079219511702764</v>
      </c>
      <c r="F14" s="41">
        <v>0.38619798535089161</v>
      </c>
      <c r="G14" s="41">
        <v>9.4559236899766294E-2</v>
      </c>
      <c r="H14" s="54">
        <v>0.30689945396884033</v>
      </c>
      <c r="I14" s="41">
        <v>8.0156527261003654E-2</v>
      </c>
      <c r="J14" s="41">
        <v>0.12508754993428786</v>
      </c>
      <c r="K14" s="41">
        <v>0.4151695674397905</v>
      </c>
      <c r="L14" s="41">
        <v>8.0671086808787831E-2</v>
      </c>
      <c r="M14" s="54">
        <v>0.29051517600065346</v>
      </c>
      <c r="N14" s="41">
        <v>9.9013419382851117E-2</v>
      </c>
      <c r="O14" s="41">
        <v>0.13617095633845228</v>
      </c>
      <c r="P14" s="54">
        <v>0.12360850942034653</v>
      </c>
      <c r="Q14" s="41">
        <v>0.3106011075910845</v>
      </c>
      <c r="R14" s="54">
        <v>0.20277635937293012</v>
      </c>
      <c r="S14" s="41">
        <v>0.1683399065018146</v>
      </c>
      <c r="T14" s="54">
        <v>0.13169783277755071</v>
      </c>
      <c r="U14" s="41">
        <v>0.15643653739579436</v>
      </c>
      <c r="V14" s="41">
        <v>0.21694630819290212</v>
      </c>
      <c r="W14" s="41">
        <v>0.24208437373151626</v>
      </c>
      <c r="X14" s="54">
        <v>0.15543715307885703</v>
      </c>
      <c r="Y14" s="41">
        <v>0.20188392967138891</v>
      </c>
      <c r="Z14" s="41">
        <v>0.15450433175083458</v>
      </c>
      <c r="AA14" s="41">
        <v>0.21566396629512824</v>
      </c>
      <c r="AB14" s="41">
        <v>0.15103423394820101</v>
      </c>
      <c r="AC14" s="41">
        <v>0.18386320012101762</v>
      </c>
      <c r="AD14" s="47">
        <v>0</v>
      </c>
    </row>
    <row r="15" spans="1:30" ht="20" customHeight="1" x14ac:dyDescent="0.25">
      <c r="A15" s="79"/>
      <c r="B15" s="44">
        <v>372</v>
      </c>
      <c r="C15" s="38">
        <v>71</v>
      </c>
      <c r="D15" s="38">
        <v>5</v>
      </c>
      <c r="E15" s="38">
        <v>21</v>
      </c>
      <c r="F15" s="38">
        <v>152</v>
      </c>
      <c r="G15" s="38">
        <v>20</v>
      </c>
      <c r="H15" s="51">
        <v>104</v>
      </c>
      <c r="I15" s="38">
        <v>39</v>
      </c>
      <c r="J15" s="38">
        <v>22</v>
      </c>
      <c r="K15" s="38">
        <v>85</v>
      </c>
      <c r="L15" s="38">
        <v>8</v>
      </c>
      <c r="M15" s="51">
        <v>170</v>
      </c>
      <c r="N15" s="38">
        <v>41</v>
      </c>
      <c r="O15" s="38">
        <v>20</v>
      </c>
      <c r="P15" s="51">
        <v>85</v>
      </c>
      <c r="Q15" s="38">
        <v>219</v>
      </c>
      <c r="R15" s="51">
        <v>196</v>
      </c>
      <c r="S15" s="38">
        <v>174</v>
      </c>
      <c r="T15" s="51">
        <v>73</v>
      </c>
      <c r="U15" s="38">
        <v>76</v>
      </c>
      <c r="V15" s="38">
        <v>108</v>
      </c>
      <c r="W15" s="38">
        <v>115</v>
      </c>
      <c r="X15" s="51">
        <v>75</v>
      </c>
      <c r="Y15" s="38">
        <v>67</v>
      </c>
      <c r="Z15" s="38">
        <v>42</v>
      </c>
      <c r="AA15" s="38">
        <v>142</v>
      </c>
      <c r="AB15" s="38">
        <v>15</v>
      </c>
      <c r="AC15" s="38">
        <v>32</v>
      </c>
      <c r="AD15" s="44">
        <v>0</v>
      </c>
    </row>
    <row r="16" spans="1:30" ht="20" customHeight="1" x14ac:dyDescent="0.25">
      <c r="A16" s="78" t="s">
        <v>145</v>
      </c>
      <c r="B16" s="45">
        <v>0.22631187177113665</v>
      </c>
      <c r="C16" s="39">
        <v>0.14761642237879882</v>
      </c>
      <c r="D16" s="39">
        <v>0.13189882832694846</v>
      </c>
      <c r="E16" s="39">
        <v>0.22878028839940143</v>
      </c>
      <c r="F16" s="39">
        <v>0.12047465919493225</v>
      </c>
      <c r="G16" s="39">
        <v>0.21764892966932275</v>
      </c>
      <c r="H16" s="52">
        <v>0.12589684770429982</v>
      </c>
      <c r="I16" s="39">
        <v>0.19137528472893814</v>
      </c>
      <c r="J16" s="39">
        <v>0.2503435663190699</v>
      </c>
      <c r="K16" s="39">
        <v>0.14012166563462705</v>
      </c>
      <c r="L16" s="39">
        <v>0.25785291241503489</v>
      </c>
      <c r="M16" s="52">
        <v>0.16686383171805461</v>
      </c>
      <c r="N16" s="39">
        <v>0.17093900826908126</v>
      </c>
      <c r="O16" s="39">
        <v>0.2375746117979696</v>
      </c>
      <c r="P16" s="52">
        <v>0.23457379798753306</v>
      </c>
      <c r="Q16" s="39">
        <v>0.15440673584820469</v>
      </c>
      <c r="R16" s="52">
        <v>0.17510425514192615</v>
      </c>
      <c r="S16" s="39">
        <v>0.27174941923562324</v>
      </c>
      <c r="T16" s="52">
        <v>0.20602755956348026</v>
      </c>
      <c r="U16" s="39">
        <v>0.23961101913721669</v>
      </c>
      <c r="V16" s="39">
        <v>0.21448439435513625</v>
      </c>
      <c r="W16" s="39">
        <v>0.24862573247301911</v>
      </c>
      <c r="X16" s="52">
        <v>0.20744424026064093</v>
      </c>
      <c r="Y16" s="39">
        <v>0.24273596180586818</v>
      </c>
      <c r="Z16" s="39">
        <v>0.21243776452544127</v>
      </c>
      <c r="AA16" s="39">
        <v>0.20997192361488215</v>
      </c>
      <c r="AB16" s="39">
        <v>0.28334137775034496</v>
      </c>
      <c r="AC16" s="39">
        <v>0.29965477803938778</v>
      </c>
      <c r="AD16" s="45">
        <v>0</v>
      </c>
    </row>
    <row r="17" spans="1:30" ht="20" customHeight="1" x14ac:dyDescent="0.25">
      <c r="A17" s="78"/>
      <c r="B17" s="46">
        <v>455</v>
      </c>
      <c r="C17" s="40">
        <v>43</v>
      </c>
      <c r="D17" s="40">
        <v>40</v>
      </c>
      <c r="E17" s="40">
        <v>39</v>
      </c>
      <c r="F17" s="40">
        <v>47</v>
      </c>
      <c r="G17" s="40">
        <v>45</v>
      </c>
      <c r="H17" s="53">
        <v>43</v>
      </c>
      <c r="I17" s="40">
        <v>93</v>
      </c>
      <c r="J17" s="40">
        <v>44</v>
      </c>
      <c r="K17" s="40">
        <v>29</v>
      </c>
      <c r="L17" s="40">
        <v>25</v>
      </c>
      <c r="M17" s="53">
        <v>98</v>
      </c>
      <c r="N17" s="40">
        <v>71</v>
      </c>
      <c r="O17" s="40">
        <v>34</v>
      </c>
      <c r="P17" s="53">
        <v>162</v>
      </c>
      <c r="Q17" s="40">
        <v>109</v>
      </c>
      <c r="R17" s="53">
        <v>169</v>
      </c>
      <c r="S17" s="40">
        <v>280</v>
      </c>
      <c r="T17" s="53">
        <v>114</v>
      </c>
      <c r="U17" s="40">
        <v>116</v>
      </c>
      <c r="V17" s="40">
        <v>107</v>
      </c>
      <c r="W17" s="40">
        <v>119</v>
      </c>
      <c r="X17" s="53">
        <v>100</v>
      </c>
      <c r="Y17" s="40">
        <v>81</v>
      </c>
      <c r="Z17" s="40">
        <v>57</v>
      </c>
      <c r="AA17" s="40">
        <v>138</v>
      </c>
      <c r="AB17" s="40">
        <v>28</v>
      </c>
      <c r="AC17" s="40">
        <v>51</v>
      </c>
      <c r="AD17" s="46">
        <v>0</v>
      </c>
    </row>
    <row r="18" spans="1:30" ht="20" customHeight="1" x14ac:dyDescent="0.25">
      <c r="A18" s="79" t="s">
        <v>146</v>
      </c>
      <c r="B18" s="47">
        <v>0.23130207007724649</v>
      </c>
      <c r="C18" s="41">
        <v>0.1995191673744188</v>
      </c>
      <c r="D18" s="41">
        <v>0.56876886708922281</v>
      </c>
      <c r="E18" s="41">
        <v>0.25224918896018383</v>
      </c>
      <c r="F18" s="41">
        <v>0.11935577777771725</v>
      </c>
      <c r="G18" s="41">
        <v>0.26390226195038652</v>
      </c>
      <c r="H18" s="54">
        <v>0.18872102559579002</v>
      </c>
      <c r="I18" s="41">
        <v>0.40592928010044443</v>
      </c>
      <c r="J18" s="41">
        <v>0.20784327903403066</v>
      </c>
      <c r="K18" s="41">
        <v>0.11040874322177859</v>
      </c>
      <c r="L18" s="41">
        <v>0.22209117703171016</v>
      </c>
      <c r="M18" s="54">
        <v>0.17266083429441489</v>
      </c>
      <c r="N18" s="41">
        <v>0.39990106663230679</v>
      </c>
      <c r="O18" s="41">
        <v>0.24680574044580081</v>
      </c>
      <c r="P18" s="54">
        <v>0.3064409605221331</v>
      </c>
      <c r="Q18" s="41">
        <v>0.19106177772244798</v>
      </c>
      <c r="R18" s="54">
        <v>0.23951925937025537</v>
      </c>
      <c r="S18" s="41">
        <v>0.225637941654591</v>
      </c>
      <c r="T18" s="54">
        <v>0.27353594999261177</v>
      </c>
      <c r="U18" s="41">
        <v>0.26959090407641367</v>
      </c>
      <c r="V18" s="41">
        <v>0.21374205614196626</v>
      </c>
      <c r="W18" s="41">
        <v>0.16189792045014112</v>
      </c>
      <c r="X18" s="54">
        <v>0.29530224900397789</v>
      </c>
      <c r="Y18" s="41">
        <v>0.20390533617436787</v>
      </c>
      <c r="Z18" s="41">
        <v>0.25638884457291861</v>
      </c>
      <c r="AA18" s="41">
        <v>0.20248500235754188</v>
      </c>
      <c r="AB18" s="41">
        <v>0.21793156910203276</v>
      </c>
      <c r="AC18" s="41">
        <v>0.18381647494279535</v>
      </c>
      <c r="AD18" s="47">
        <v>0</v>
      </c>
    </row>
    <row r="19" spans="1:30" ht="20" customHeight="1" x14ac:dyDescent="0.25">
      <c r="A19" s="79"/>
      <c r="B19" s="44">
        <v>465</v>
      </c>
      <c r="C19" s="38">
        <v>58</v>
      </c>
      <c r="D19" s="38">
        <v>171</v>
      </c>
      <c r="E19" s="38">
        <v>44</v>
      </c>
      <c r="F19" s="38">
        <v>47</v>
      </c>
      <c r="G19" s="38">
        <v>55</v>
      </c>
      <c r="H19" s="51">
        <v>64</v>
      </c>
      <c r="I19" s="38">
        <v>196</v>
      </c>
      <c r="J19" s="38">
        <v>36</v>
      </c>
      <c r="K19" s="38">
        <v>23</v>
      </c>
      <c r="L19" s="38">
        <v>21</v>
      </c>
      <c r="M19" s="51">
        <v>101</v>
      </c>
      <c r="N19" s="38">
        <v>165</v>
      </c>
      <c r="O19" s="38">
        <v>36</v>
      </c>
      <c r="P19" s="51">
        <v>212</v>
      </c>
      <c r="Q19" s="38">
        <v>135</v>
      </c>
      <c r="R19" s="51">
        <v>232</v>
      </c>
      <c r="S19" s="38">
        <v>233</v>
      </c>
      <c r="T19" s="51">
        <v>151</v>
      </c>
      <c r="U19" s="38">
        <v>131</v>
      </c>
      <c r="V19" s="38">
        <v>107</v>
      </c>
      <c r="W19" s="38">
        <v>77</v>
      </c>
      <c r="X19" s="51">
        <v>142</v>
      </c>
      <c r="Y19" s="38">
        <v>68</v>
      </c>
      <c r="Z19" s="38">
        <v>69</v>
      </c>
      <c r="AA19" s="38">
        <v>134</v>
      </c>
      <c r="AB19" s="38">
        <v>21</v>
      </c>
      <c r="AC19" s="38">
        <v>32</v>
      </c>
      <c r="AD19" s="44">
        <v>0</v>
      </c>
    </row>
    <row r="20" spans="1:30" ht="20" customHeight="1" x14ac:dyDescent="0.25">
      <c r="A20" s="78" t="s">
        <v>147</v>
      </c>
      <c r="B20" s="45">
        <v>0.31792518336204734</v>
      </c>
      <c r="C20" s="39">
        <v>0.44297494821789873</v>
      </c>
      <c r="D20" s="39">
        <v>7.0308625856397675E-2</v>
      </c>
      <c r="E20" s="39">
        <v>0.2124141069259067</v>
      </c>
      <c r="F20" s="39">
        <v>0.59651859052343426</v>
      </c>
      <c r="G20" s="39">
        <v>0.20583737393411394</v>
      </c>
      <c r="H20" s="52">
        <v>0.5083207840442161</v>
      </c>
      <c r="I20" s="39">
        <v>0.16826244412847086</v>
      </c>
      <c r="J20" s="39">
        <v>0.25170982028981387</v>
      </c>
      <c r="K20" s="39">
        <v>0.60573486989240943</v>
      </c>
      <c r="L20" s="39">
        <v>0.22748512207894486</v>
      </c>
      <c r="M20" s="52">
        <v>0.48688934433283143</v>
      </c>
      <c r="N20" s="39">
        <v>0.18463584135116648</v>
      </c>
      <c r="O20" s="39">
        <v>0.24741618291270714</v>
      </c>
      <c r="P20" s="52">
        <v>0.2192089620939208</v>
      </c>
      <c r="Q20" s="39">
        <v>0.47759462330157931</v>
      </c>
      <c r="R20" s="52">
        <v>0.35239997422964392</v>
      </c>
      <c r="S20" s="39">
        <v>0.28626228339940185</v>
      </c>
      <c r="T20" s="52">
        <v>0.26702181604443842</v>
      </c>
      <c r="U20" s="39">
        <v>0.28247999403315338</v>
      </c>
      <c r="V20" s="39">
        <v>0.34486463848225685</v>
      </c>
      <c r="W20" s="39">
        <v>0.38465514995716288</v>
      </c>
      <c r="X20" s="52">
        <v>0.27417292197448484</v>
      </c>
      <c r="Y20" s="39">
        <v>0.33292681240710209</v>
      </c>
      <c r="Z20" s="39">
        <v>0.30446138660441774</v>
      </c>
      <c r="AA20" s="39">
        <v>0.3604911235359789</v>
      </c>
      <c r="AB20" s="39">
        <v>0.31520430962156337</v>
      </c>
      <c r="AC20" s="39">
        <v>0.27068057684973651</v>
      </c>
      <c r="AD20" s="45">
        <v>0</v>
      </c>
    </row>
    <row r="21" spans="1:30" ht="20" customHeight="1" x14ac:dyDescent="0.25">
      <c r="A21" s="80"/>
      <c r="B21" s="48">
        <v>639</v>
      </c>
      <c r="C21" s="42">
        <v>128</v>
      </c>
      <c r="D21" s="42">
        <v>21</v>
      </c>
      <c r="E21" s="42">
        <v>37</v>
      </c>
      <c r="F21" s="42">
        <v>235</v>
      </c>
      <c r="G21" s="42">
        <v>43</v>
      </c>
      <c r="H21" s="57">
        <v>173</v>
      </c>
      <c r="I21" s="42">
        <v>81</v>
      </c>
      <c r="J21" s="42">
        <v>44</v>
      </c>
      <c r="K21" s="42">
        <v>124</v>
      </c>
      <c r="L21" s="42">
        <v>22</v>
      </c>
      <c r="M21" s="57">
        <v>285</v>
      </c>
      <c r="N21" s="42">
        <v>76</v>
      </c>
      <c r="O21" s="42">
        <v>36</v>
      </c>
      <c r="P21" s="57">
        <v>151</v>
      </c>
      <c r="Q21" s="42">
        <v>336</v>
      </c>
      <c r="R21" s="57">
        <v>341</v>
      </c>
      <c r="S21" s="42">
        <v>295</v>
      </c>
      <c r="T21" s="57">
        <v>147</v>
      </c>
      <c r="U21" s="42">
        <v>137</v>
      </c>
      <c r="V21" s="42">
        <v>172</v>
      </c>
      <c r="W21" s="42">
        <v>183</v>
      </c>
      <c r="X21" s="57">
        <v>132</v>
      </c>
      <c r="Y21" s="42">
        <v>111</v>
      </c>
      <c r="Z21" s="42">
        <v>82</v>
      </c>
      <c r="AA21" s="42">
        <v>238</v>
      </c>
      <c r="AB21" s="42">
        <v>31</v>
      </c>
      <c r="AC21" s="42">
        <v>46</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3" display="Return to index" xr:uid="{17329FA7-4542-466D-8FEB-0CA79D2F9337}"/>
  </hyperlinks>
  <pageMargins left="0.7" right="0.7" top="0.75" bottom="0.75" header="0.3" footer="0.3"/>
  <headerFooter alignWithMargins="0"/>
  <drawing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6.6134431661946241E-2</v>
      </c>
      <c r="C6" s="37">
        <v>5.0389859388236841E-2</v>
      </c>
      <c r="D6" s="37">
        <v>0.24547303923587596</v>
      </c>
      <c r="E6" s="37">
        <v>7.9064339117222215E-2</v>
      </c>
      <c r="F6" s="37">
        <v>3.2565853461674357E-2</v>
      </c>
      <c r="G6" s="37">
        <v>2.8735480399512067E-2</v>
      </c>
      <c r="H6" s="50">
        <v>5.1428521168547271E-2</v>
      </c>
      <c r="I6" s="37">
        <v>0.15571685621523437</v>
      </c>
      <c r="J6" s="37">
        <v>5.9900048503868542E-2</v>
      </c>
      <c r="K6" s="37">
        <v>3.1270356374426163E-2</v>
      </c>
      <c r="L6" s="37">
        <v>4.1095282591073638E-2</v>
      </c>
      <c r="M6" s="50">
        <v>4.4351474555882536E-2</v>
      </c>
      <c r="N6" s="37">
        <v>0.15278783533509283</v>
      </c>
      <c r="O6" s="37">
        <v>0.10013869268595635</v>
      </c>
      <c r="P6" s="50">
        <v>0.10492877513565124</v>
      </c>
      <c r="Q6" s="37">
        <v>6.0181297021667551E-2</v>
      </c>
      <c r="R6" s="50">
        <v>6.7172476121401675E-2</v>
      </c>
      <c r="S6" s="37">
        <v>6.5999223097472151E-2</v>
      </c>
      <c r="T6" s="50">
        <v>7.7927443967543961E-2</v>
      </c>
      <c r="U6" s="37">
        <v>7.6983117590631631E-2</v>
      </c>
      <c r="V6" s="37">
        <v>5.9141533049610728E-2</v>
      </c>
      <c r="W6" s="37">
        <v>4.8780502303193404E-2</v>
      </c>
      <c r="X6" s="50">
        <v>8.4133545839521665E-2</v>
      </c>
      <c r="Y6" s="37">
        <v>6.154223948261326E-2</v>
      </c>
      <c r="Z6" s="37">
        <v>6.8741473804328601E-2</v>
      </c>
      <c r="AA6" s="37">
        <v>5.0754666431608503E-2</v>
      </c>
      <c r="AB6" s="37">
        <v>6.0017145693142225E-2</v>
      </c>
      <c r="AC6" s="37">
        <v>8.3005237429847917E-2</v>
      </c>
      <c r="AD6" s="43">
        <v>0</v>
      </c>
    </row>
    <row r="7" spans="1:30" ht="20" customHeight="1" x14ac:dyDescent="0.25">
      <c r="A7" s="79"/>
      <c r="B7" s="44">
        <v>133</v>
      </c>
      <c r="C7" s="38">
        <v>15</v>
      </c>
      <c r="D7" s="38">
        <v>74</v>
      </c>
      <c r="E7" s="38">
        <v>14</v>
      </c>
      <c r="F7" s="38">
        <v>13</v>
      </c>
      <c r="G7" s="38">
        <v>6</v>
      </c>
      <c r="H7" s="51">
        <v>17</v>
      </c>
      <c r="I7" s="38">
        <v>75</v>
      </c>
      <c r="J7" s="38">
        <v>10</v>
      </c>
      <c r="K7" s="38">
        <v>6</v>
      </c>
      <c r="L7" s="38">
        <v>4</v>
      </c>
      <c r="M7" s="51">
        <v>26</v>
      </c>
      <c r="N7" s="38">
        <v>63</v>
      </c>
      <c r="O7" s="38">
        <v>14</v>
      </c>
      <c r="P7" s="51">
        <v>72</v>
      </c>
      <c r="Q7" s="38">
        <v>42</v>
      </c>
      <c r="R7" s="51">
        <v>65</v>
      </c>
      <c r="S7" s="38">
        <v>68</v>
      </c>
      <c r="T7" s="51">
        <v>43</v>
      </c>
      <c r="U7" s="38">
        <v>37</v>
      </c>
      <c r="V7" s="38">
        <v>29</v>
      </c>
      <c r="W7" s="38">
        <v>23</v>
      </c>
      <c r="X7" s="51">
        <v>41</v>
      </c>
      <c r="Y7" s="38">
        <v>20</v>
      </c>
      <c r="Z7" s="38">
        <v>18</v>
      </c>
      <c r="AA7" s="38">
        <v>33</v>
      </c>
      <c r="AB7" s="38">
        <v>6</v>
      </c>
      <c r="AC7" s="38">
        <v>14</v>
      </c>
      <c r="AD7" s="44">
        <v>0</v>
      </c>
    </row>
    <row r="8" spans="1:30" ht="20" customHeight="1" x14ac:dyDescent="0.25">
      <c r="A8" s="78" t="s">
        <v>141</v>
      </c>
      <c r="B8" s="45">
        <v>0.13916907876910839</v>
      </c>
      <c r="C8" s="39">
        <v>0.11815112077550351</v>
      </c>
      <c r="D8" s="39">
        <v>0.31251375475827708</v>
      </c>
      <c r="E8" s="39">
        <v>0.16784879915403519</v>
      </c>
      <c r="F8" s="39">
        <v>8.5678365772075618E-2</v>
      </c>
      <c r="G8" s="39">
        <v>0.17605902781329663</v>
      </c>
      <c r="H8" s="52">
        <v>0.10833689825243839</v>
      </c>
      <c r="I8" s="39">
        <v>0.23835485676460227</v>
      </c>
      <c r="J8" s="39">
        <v>0.14624698507254844</v>
      </c>
      <c r="K8" s="39">
        <v>7.0041836537204749E-2</v>
      </c>
      <c r="L8" s="39">
        <v>0.13280659655120153</v>
      </c>
      <c r="M8" s="52">
        <v>9.5275345969831976E-2</v>
      </c>
      <c r="N8" s="39">
        <v>0.23199134015168482</v>
      </c>
      <c r="O8" s="39">
        <v>0.16961772505311487</v>
      </c>
      <c r="P8" s="52">
        <v>0.19470035606081548</v>
      </c>
      <c r="Q8" s="39">
        <v>8.0355296980333737E-2</v>
      </c>
      <c r="R8" s="52">
        <v>0.14609014280583835</v>
      </c>
      <c r="S8" s="39">
        <v>0.13355262247398733</v>
      </c>
      <c r="T8" s="52">
        <v>0.18294447114131418</v>
      </c>
      <c r="U8" s="39">
        <v>0.16361254992492522</v>
      </c>
      <c r="V8" s="39">
        <v>0.12245188769782818</v>
      </c>
      <c r="W8" s="39">
        <v>8.1174926009166301E-2</v>
      </c>
      <c r="X8" s="52">
        <v>0.17961370284578695</v>
      </c>
      <c r="Y8" s="39">
        <v>0.13091699278382457</v>
      </c>
      <c r="Z8" s="39">
        <v>0.15142459330952227</v>
      </c>
      <c r="AA8" s="39">
        <v>0.13186142738224935</v>
      </c>
      <c r="AB8" s="39">
        <v>0.11024466370513274</v>
      </c>
      <c r="AC8" s="39">
        <v>6.6909679810991718E-2</v>
      </c>
      <c r="AD8" s="45">
        <v>0</v>
      </c>
    </row>
    <row r="9" spans="1:30" ht="20" customHeight="1" x14ac:dyDescent="0.25">
      <c r="A9" s="78"/>
      <c r="B9" s="46">
        <v>280</v>
      </c>
      <c r="C9" s="40">
        <v>34</v>
      </c>
      <c r="D9" s="40">
        <v>94</v>
      </c>
      <c r="E9" s="40">
        <v>29</v>
      </c>
      <c r="F9" s="40">
        <v>34</v>
      </c>
      <c r="G9" s="40">
        <v>37</v>
      </c>
      <c r="H9" s="53">
        <v>37</v>
      </c>
      <c r="I9" s="40">
        <v>115</v>
      </c>
      <c r="J9" s="40">
        <v>26</v>
      </c>
      <c r="K9" s="40">
        <v>14</v>
      </c>
      <c r="L9" s="40">
        <v>13</v>
      </c>
      <c r="M9" s="53">
        <v>56</v>
      </c>
      <c r="N9" s="40">
        <v>96</v>
      </c>
      <c r="O9" s="40">
        <v>24</v>
      </c>
      <c r="P9" s="53">
        <v>134</v>
      </c>
      <c r="Q9" s="40">
        <v>57</v>
      </c>
      <c r="R9" s="53">
        <v>141</v>
      </c>
      <c r="S9" s="40">
        <v>138</v>
      </c>
      <c r="T9" s="53">
        <v>101</v>
      </c>
      <c r="U9" s="40">
        <v>79</v>
      </c>
      <c r="V9" s="40">
        <v>61</v>
      </c>
      <c r="W9" s="40">
        <v>39</v>
      </c>
      <c r="X9" s="53">
        <v>86</v>
      </c>
      <c r="Y9" s="40">
        <v>44</v>
      </c>
      <c r="Z9" s="40">
        <v>41</v>
      </c>
      <c r="AA9" s="40">
        <v>87</v>
      </c>
      <c r="AB9" s="40">
        <v>11</v>
      </c>
      <c r="AC9" s="40">
        <v>11</v>
      </c>
      <c r="AD9" s="46">
        <v>0</v>
      </c>
    </row>
    <row r="10" spans="1:30" ht="20" customHeight="1" x14ac:dyDescent="0.25">
      <c r="A10" s="79" t="s">
        <v>142</v>
      </c>
      <c r="B10" s="47">
        <v>0.22313006120882953</v>
      </c>
      <c r="C10" s="41">
        <v>0.20218286013137274</v>
      </c>
      <c r="D10" s="41">
        <v>0.25347139789622791</v>
      </c>
      <c r="E10" s="41">
        <v>0.28586221624502178</v>
      </c>
      <c r="F10" s="41">
        <v>0.1266421608991436</v>
      </c>
      <c r="G10" s="41">
        <v>0.31862014912564129</v>
      </c>
      <c r="H10" s="54">
        <v>0.15642121174532661</v>
      </c>
      <c r="I10" s="41">
        <v>0.22487425862473751</v>
      </c>
      <c r="J10" s="41">
        <v>0.25140197541030662</v>
      </c>
      <c r="K10" s="41">
        <v>0.13275366026579505</v>
      </c>
      <c r="L10" s="41">
        <v>0.30412735799341539</v>
      </c>
      <c r="M10" s="54">
        <v>0.15145316736418482</v>
      </c>
      <c r="N10" s="41">
        <v>0.22945274935362442</v>
      </c>
      <c r="O10" s="41">
        <v>0.24820231156111308</v>
      </c>
      <c r="P10" s="54">
        <v>0.21715835751950072</v>
      </c>
      <c r="Q10" s="41">
        <v>0.17603436367267228</v>
      </c>
      <c r="R10" s="54">
        <v>0.21287765425647348</v>
      </c>
      <c r="S10" s="41">
        <v>0.23260668564589826</v>
      </c>
      <c r="T10" s="54">
        <v>0.26140145382355656</v>
      </c>
      <c r="U10" s="41">
        <v>0.22586152055389114</v>
      </c>
      <c r="V10" s="41">
        <v>0.21282579119873513</v>
      </c>
      <c r="W10" s="41">
        <v>0.18686554834754102</v>
      </c>
      <c r="X10" s="54">
        <v>0.20667463701583666</v>
      </c>
      <c r="Y10" s="41">
        <v>0.18404101610887341</v>
      </c>
      <c r="Z10" s="41">
        <v>0.25295288628730733</v>
      </c>
      <c r="AA10" s="41">
        <v>0.23449200847582541</v>
      </c>
      <c r="AB10" s="41">
        <v>0.23276913004463448</v>
      </c>
      <c r="AC10" s="41">
        <v>0.24931021927159816</v>
      </c>
      <c r="AD10" s="47">
        <v>0</v>
      </c>
    </row>
    <row r="11" spans="1:30" ht="20" customHeight="1" x14ac:dyDescent="0.25">
      <c r="A11" s="79"/>
      <c r="B11" s="44">
        <v>449</v>
      </c>
      <c r="C11" s="38">
        <v>59</v>
      </c>
      <c r="D11" s="38">
        <v>76</v>
      </c>
      <c r="E11" s="38">
        <v>49</v>
      </c>
      <c r="F11" s="38">
        <v>50</v>
      </c>
      <c r="G11" s="38">
        <v>67</v>
      </c>
      <c r="H11" s="51">
        <v>53</v>
      </c>
      <c r="I11" s="38">
        <v>109</v>
      </c>
      <c r="J11" s="38">
        <v>44</v>
      </c>
      <c r="K11" s="38">
        <v>27</v>
      </c>
      <c r="L11" s="38">
        <v>29</v>
      </c>
      <c r="M11" s="51">
        <v>89</v>
      </c>
      <c r="N11" s="38">
        <v>95</v>
      </c>
      <c r="O11" s="38">
        <v>36</v>
      </c>
      <c r="P11" s="51">
        <v>150</v>
      </c>
      <c r="Q11" s="38">
        <v>124</v>
      </c>
      <c r="R11" s="51">
        <v>206</v>
      </c>
      <c r="S11" s="38">
        <v>240</v>
      </c>
      <c r="T11" s="51">
        <v>144</v>
      </c>
      <c r="U11" s="38">
        <v>109</v>
      </c>
      <c r="V11" s="38">
        <v>106</v>
      </c>
      <c r="W11" s="38">
        <v>89</v>
      </c>
      <c r="X11" s="51">
        <v>100</v>
      </c>
      <c r="Y11" s="38">
        <v>61</v>
      </c>
      <c r="Z11" s="38">
        <v>68</v>
      </c>
      <c r="AA11" s="38">
        <v>155</v>
      </c>
      <c r="AB11" s="38">
        <v>23</v>
      </c>
      <c r="AC11" s="38">
        <v>43</v>
      </c>
      <c r="AD11" s="44">
        <v>0</v>
      </c>
    </row>
    <row r="12" spans="1:30" ht="20" customHeight="1" x14ac:dyDescent="0.25">
      <c r="A12" s="78" t="s">
        <v>143</v>
      </c>
      <c r="B12" s="45">
        <v>0.11445078429799851</v>
      </c>
      <c r="C12" s="39">
        <v>0.16400942960047737</v>
      </c>
      <c r="D12" s="39">
        <v>3.9608744840478959E-2</v>
      </c>
      <c r="E12" s="39">
        <v>5.8669822949762231E-2</v>
      </c>
      <c r="F12" s="39">
        <v>0.17248044525280368</v>
      </c>
      <c r="G12" s="39">
        <v>0.12032535065805522</v>
      </c>
      <c r="H12" s="52">
        <v>0.17011319492001539</v>
      </c>
      <c r="I12" s="39">
        <v>8.1990753614522738E-2</v>
      </c>
      <c r="J12" s="39">
        <v>0.10360438048180312</v>
      </c>
      <c r="K12" s="39">
        <v>0.16053614280966613</v>
      </c>
      <c r="L12" s="39">
        <v>0.13308364268043577</v>
      </c>
      <c r="M12" s="52">
        <v>0.18183067777945958</v>
      </c>
      <c r="N12" s="39">
        <v>8.9870663927191619E-2</v>
      </c>
      <c r="O12" s="39">
        <v>5.7297000292456331E-2</v>
      </c>
      <c r="P12" s="52">
        <v>9.4703403663292676E-2</v>
      </c>
      <c r="Q12" s="39">
        <v>0.15099842035442421</v>
      </c>
      <c r="R12" s="52">
        <v>0.13823423069322352</v>
      </c>
      <c r="S12" s="39">
        <v>9.248157236967984E-2</v>
      </c>
      <c r="T12" s="52">
        <v>0.10288708023633406</v>
      </c>
      <c r="U12" s="39">
        <v>0.10859991871742197</v>
      </c>
      <c r="V12" s="39">
        <v>0.11394285113827989</v>
      </c>
      <c r="W12" s="39">
        <v>0.134304819604328</v>
      </c>
      <c r="X12" s="52">
        <v>9.4814461520072543E-2</v>
      </c>
      <c r="Y12" s="39">
        <v>0.13350435331847149</v>
      </c>
      <c r="Z12" s="39">
        <v>0.11806209135081089</v>
      </c>
      <c r="AA12" s="39">
        <v>0.12696689917837731</v>
      </c>
      <c r="AB12" s="39">
        <v>0.10105395775432817</v>
      </c>
      <c r="AC12" s="39">
        <v>8.6441337232881138E-2</v>
      </c>
      <c r="AD12" s="45">
        <v>0</v>
      </c>
    </row>
    <row r="13" spans="1:30" ht="20" customHeight="1" x14ac:dyDescent="0.25">
      <c r="A13" s="78"/>
      <c r="B13" s="46">
        <v>230</v>
      </c>
      <c r="C13" s="40">
        <v>48</v>
      </c>
      <c r="D13" s="40">
        <v>12</v>
      </c>
      <c r="E13" s="40">
        <v>10</v>
      </c>
      <c r="F13" s="40">
        <v>68</v>
      </c>
      <c r="G13" s="40">
        <v>25</v>
      </c>
      <c r="H13" s="53">
        <v>58</v>
      </c>
      <c r="I13" s="40">
        <v>40</v>
      </c>
      <c r="J13" s="40">
        <v>18</v>
      </c>
      <c r="K13" s="40">
        <v>33</v>
      </c>
      <c r="L13" s="40">
        <v>13</v>
      </c>
      <c r="M13" s="53">
        <v>106</v>
      </c>
      <c r="N13" s="40">
        <v>37</v>
      </c>
      <c r="O13" s="40">
        <v>8</v>
      </c>
      <c r="P13" s="53">
        <v>65</v>
      </c>
      <c r="Q13" s="40">
        <v>106</v>
      </c>
      <c r="R13" s="53">
        <v>134</v>
      </c>
      <c r="S13" s="40">
        <v>95</v>
      </c>
      <c r="T13" s="53">
        <v>57</v>
      </c>
      <c r="U13" s="40">
        <v>53</v>
      </c>
      <c r="V13" s="40">
        <v>57</v>
      </c>
      <c r="W13" s="40">
        <v>64</v>
      </c>
      <c r="X13" s="53">
        <v>46</v>
      </c>
      <c r="Y13" s="40">
        <v>44</v>
      </c>
      <c r="Z13" s="40">
        <v>32</v>
      </c>
      <c r="AA13" s="40">
        <v>84</v>
      </c>
      <c r="AB13" s="40">
        <v>10</v>
      </c>
      <c r="AC13" s="40">
        <v>15</v>
      </c>
      <c r="AD13" s="46">
        <v>0</v>
      </c>
    </row>
    <row r="14" spans="1:30" ht="20" customHeight="1" x14ac:dyDescent="0.25">
      <c r="A14" s="79" t="s">
        <v>144</v>
      </c>
      <c r="B14" s="47">
        <v>0.22208499726367467</v>
      </c>
      <c r="C14" s="41">
        <v>0.34096255988007046</v>
      </c>
      <c r="D14" s="41">
        <v>1.3500131527031842E-2</v>
      </c>
      <c r="E14" s="41">
        <v>0.16850904651643436</v>
      </c>
      <c r="F14" s="41">
        <v>0.44091372978626503</v>
      </c>
      <c r="G14" s="41">
        <v>0.10188288331438067</v>
      </c>
      <c r="H14" s="54">
        <v>0.41371728266689378</v>
      </c>
      <c r="I14" s="41">
        <v>8.4333058428047739E-2</v>
      </c>
      <c r="J14" s="41">
        <v>0.18451776793023889</v>
      </c>
      <c r="K14" s="41">
        <v>0.47183058809896566</v>
      </c>
      <c r="L14" s="41">
        <v>8.9474797214377247E-2</v>
      </c>
      <c r="M14" s="54">
        <v>0.38391241270407778</v>
      </c>
      <c r="N14" s="41">
        <v>0.10793559794124068</v>
      </c>
      <c r="O14" s="41">
        <v>0.17499271619149703</v>
      </c>
      <c r="P14" s="54">
        <v>0.15181752606111315</v>
      </c>
      <c r="Q14" s="41">
        <v>0.37737329238848405</v>
      </c>
      <c r="R14" s="54">
        <v>0.24414498772429671</v>
      </c>
      <c r="S14" s="41">
        <v>0.20323511870893765</v>
      </c>
      <c r="T14" s="54">
        <v>0.1374155699170424</v>
      </c>
      <c r="U14" s="41">
        <v>0.18231386518498727</v>
      </c>
      <c r="V14" s="41">
        <v>0.25474768084071414</v>
      </c>
      <c r="W14" s="41">
        <v>0.3262810995482196</v>
      </c>
      <c r="X14" s="54">
        <v>0.20221742130147202</v>
      </c>
      <c r="Y14" s="41">
        <v>0.22976369687834464</v>
      </c>
      <c r="Z14" s="41">
        <v>0.17133313432170094</v>
      </c>
      <c r="AA14" s="41">
        <v>0.25392318182794671</v>
      </c>
      <c r="AB14" s="41">
        <v>0.21636287442006769</v>
      </c>
      <c r="AC14" s="41">
        <v>0.22332772760581041</v>
      </c>
      <c r="AD14" s="47">
        <v>0</v>
      </c>
    </row>
    <row r="15" spans="1:30" ht="20" customHeight="1" x14ac:dyDescent="0.25">
      <c r="A15" s="79"/>
      <c r="B15" s="44">
        <v>447</v>
      </c>
      <c r="C15" s="38">
        <v>99</v>
      </c>
      <c r="D15" s="38">
        <v>4</v>
      </c>
      <c r="E15" s="38">
        <v>29</v>
      </c>
      <c r="F15" s="38">
        <v>174</v>
      </c>
      <c r="G15" s="38">
        <v>21</v>
      </c>
      <c r="H15" s="51">
        <v>141</v>
      </c>
      <c r="I15" s="38">
        <v>41</v>
      </c>
      <c r="J15" s="38">
        <v>32</v>
      </c>
      <c r="K15" s="38">
        <v>97</v>
      </c>
      <c r="L15" s="38">
        <v>9</v>
      </c>
      <c r="M15" s="51">
        <v>225</v>
      </c>
      <c r="N15" s="38">
        <v>45</v>
      </c>
      <c r="O15" s="38">
        <v>25</v>
      </c>
      <c r="P15" s="51">
        <v>105</v>
      </c>
      <c r="Q15" s="38">
        <v>266</v>
      </c>
      <c r="R15" s="51">
        <v>236</v>
      </c>
      <c r="S15" s="38">
        <v>210</v>
      </c>
      <c r="T15" s="51">
        <v>76</v>
      </c>
      <c r="U15" s="38">
        <v>88</v>
      </c>
      <c r="V15" s="38">
        <v>127</v>
      </c>
      <c r="W15" s="38">
        <v>156</v>
      </c>
      <c r="X15" s="51">
        <v>97</v>
      </c>
      <c r="Y15" s="38">
        <v>76</v>
      </c>
      <c r="Z15" s="38">
        <v>46</v>
      </c>
      <c r="AA15" s="38">
        <v>167</v>
      </c>
      <c r="AB15" s="38">
        <v>21</v>
      </c>
      <c r="AC15" s="38">
        <v>38</v>
      </c>
      <c r="AD15" s="44">
        <v>0</v>
      </c>
    </row>
    <row r="16" spans="1:30" ht="20" customHeight="1" x14ac:dyDescent="0.25">
      <c r="A16" s="78" t="s">
        <v>145</v>
      </c>
      <c r="B16" s="45">
        <v>0.23503064679844449</v>
      </c>
      <c r="C16" s="39">
        <v>0.12430417022433915</v>
      </c>
      <c r="D16" s="39">
        <v>0.13543293174210772</v>
      </c>
      <c r="E16" s="39">
        <v>0.24004577601752375</v>
      </c>
      <c r="F16" s="39">
        <v>0.14171944482803636</v>
      </c>
      <c r="G16" s="39">
        <v>0.25437710868911451</v>
      </c>
      <c r="H16" s="52">
        <v>9.9982891246778574E-2</v>
      </c>
      <c r="I16" s="39">
        <v>0.21473021635285522</v>
      </c>
      <c r="J16" s="39">
        <v>0.25432884260123428</v>
      </c>
      <c r="K16" s="39">
        <v>0.13356741591394147</v>
      </c>
      <c r="L16" s="39">
        <v>0.29941232296949605</v>
      </c>
      <c r="M16" s="52">
        <v>0.14317692162656387</v>
      </c>
      <c r="N16" s="39">
        <v>0.18796181329116535</v>
      </c>
      <c r="O16" s="39">
        <v>0.24975155421586251</v>
      </c>
      <c r="P16" s="52">
        <v>0.23669158155962727</v>
      </c>
      <c r="Q16" s="39">
        <v>0.15505732958241936</v>
      </c>
      <c r="R16" s="52">
        <v>0.19148050839876607</v>
      </c>
      <c r="S16" s="39">
        <v>0.27212477770402527</v>
      </c>
      <c r="T16" s="52">
        <v>0.23742398091420897</v>
      </c>
      <c r="U16" s="39">
        <v>0.24262902802814179</v>
      </c>
      <c r="V16" s="39">
        <v>0.23689025607483213</v>
      </c>
      <c r="W16" s="39">
        <v>0.22259310418755238</v>
      </c>
      <c r="X16" s="52">
        <v>0.23254623147730996</v>
      </c>
      <c r="Y16" s="39">
        <v>0.26023170142787122</v>
      </c>
      <c r="Z16" s="39">
        <v>0.23748582092632964</v>
      </c>
      <c r="AA16" s="39">
        <v>0.20200181670399317</v>
      </c>
      <c r="AB16" s="39">
        <v>0.27955222838269411</v>
      </c>
      <c r="AC16" s="39">
        <v>0.29100579864887066</v>
      </c>
      <c r="AD16" s="45">
        <v>0</v>
      </c>
    </row>
    <row r="17" spans="1:30" ht="20" customHeight="1" x14ac:dyDescent="0.25">
      <c r="A17" s="78"/>
      <c r="B17" s="46">
        <v>473</v>
      </c>
      <c r="C17" s="40">
        <v>36</v>
      </c>
      <c r="D17" s="40">
        <v>41</v>
      </c>
      <c r="E17" s="40">
        <v>41</v>
      </c>
      <c r="F17" s="40">
        <v>56</v>
      </c>
      <c r="G17" s="40">
        <v>53</v>
      </c>
      <c r="H17" s="53">
        <v>34</v>
      </c>
      <c r="I17" s="40">
        <v>104</v>
      </c>
      <c r="J17" s="40">
        <v>45</v>
      </c>
      <c r="K17" s="40">
        <v>27</v>
      </c>
      <c r="L17" s="40">
        <v>29</v>
      </c>
      <c r="M17" s="53">
        <v>84</v>
      </c>
      <c r="N17" s="40">
        <v>78</v>
      </c>
      <c r="O17" s="40">
        <v>36</v>
      </c>
      <c r="P17" s="53">
        <v>163</v>
      </c>
      <c r="Q17" s="40">
        <v>109</v>
      </c>
      <c r="R17" s="53">
        <v>185</v>
      </c>
      <c r="S17" s="40">
        <v>281</v>
      </c>
      <c r="T17" s="53">
        <v>131</v>
      </c>
      <c r="U17" s="40">
        <v>118</v>
      </c>
      <c r="V17" s="40">
        <v>118</v>
      </c>
      <c r="W17" s="40">
        <v>106</v>
      </c>
      <c r="X17" s="53">
        <v>112</v>
      </c>
      <c r="Y17" s="40">
        <v>87</v>
      </c>
      <c r="Z17" s="40">
        <v>64</v>
      </c>
      <c r="AA17" s="40">
        <v>133</v>
      </c>
      <c r="AB17" s="40">
        <v>27</v>
      </c>
      <c r="AC17" s="40">
        <v>50</v>
      </c>
      <c r="AD17" s="46">
        <v>0</v>
      </c>
    </row>
    <row r="18" spans="1:30" ht="20" customHeight="1" x14ac:dyDescent="0.25">
      <c r="A18" s="79" t="s">
        <v>146</v>
      </c>
      <c r="B18" s="47">
        <v>0.20530351043105469</v>
      </c>
      <c r="C18" s="41">
        <v>0.16854098016374039</v>
      </c>
      <c r="D18" s="41">
        <v>0.55798679399415307</v>
      </c>
      <c r="E18" s="41">
        <v>0.24691313827125744</v>
      </c>
      <c r="F18" s="41">
        <v>0.11824421923374999</v>
      </c>
      <c r="G18" s="41">
        <v>0.20479450821280876</v>
      </c>
      <c r="H18" s="54">
        <v>0.15976541942098565</v>
      </c>
      <c r="I18" s="41">
        <v>0.39407171297983667</v>
      </c>
      <c r="J18" s="41">
        <v>0.206147033576417</v>
      </c>
      <c r="K18" s="41">
        <v>0.10131219291163091</v>
      </c>
      <c r="L18" s="41">
        <v>0.1739018791422752</v>
      </c>
      <c r="M18" s="54">
        <v>0.13962682052571457</v>
      </c>
      <c r="N18" s="41">
        <v>0.38477917548677742</v>
      </c>
      <c r="O18" s="41">
        <v>0.26975641773907122</v>
      </c>
      <c r="P18" s="54">
        <v>0.29962913119646695</v>
      </c>
      <c r="Q18" s="41">
        <v>0.14053659400200133</v>
      </c>
      <c r="R18" s="54">
        <v>0.21326261892724016</v>
      </c>
      <c r="S18" s="41">
        <v>0.19955184557145952</v>
      </c>
      <c r="T18" s="54">
        <v>0.2608719151088581</v>
      </c>
      <c r="U18" s="41">
        <v>0.24059566751555675</v>
      </c>
      <c r="V18" s="41">
        <v>0.18159342074743892</v>
      </c>
      <c r="W18" s="41">
        <v>0.12995542831235973</v>
      </c>
      <c r="X18" s="54">
        <v>0.26374724868530847</v>
      </c>
      <c r="Y18" s="41">
        <v>0.19245923226643791</v>
      </c>
      <c r="Z18" s="41">
        <v>0.22016606711385089</v>
      </c>
      <c r="AA18" s="41">
        <v>0.18261609381385782</v>
      </c>
      <c r="AB18" s="41">
        <v>0.17026180939827498</v>
      </c>
      <c r="AC18" s="41">
        <v>0.14991491724083963</v>
      </c>
      <c r="AD18" s="47">
        <v>0</v>
      </c>
    </row>
    <row r="19" spans="1:30" ht="20" customHeight="1" x14ac:dyDescent="0.25">
      <c r="A19" s="79"/>
      <c r="B19" s="44">
        <v>413</v>
      </c>
      <c r="C19" s="38">
        <v>49</v>
      </c>
      <c r="D19" s="38">
        <v>168</v>
      </c>
      <c r="E19" s="38">
        <v>43</v>
      </c>
      <c r="F19" s="38">
        <v>47</v>
      </c>
      <c r="G19" s="38">
        <v>43</v>
      </c>
      <c r="H19" s="51">
        <v>54</v>
      </c>
      <c r="I19" s="38">
        <v>191</v>
      </c>
      <c r="J19" s="38">
        <v>36</v>
      </c>
      <c r="K19" s="38">
        <v>21</v>
      </c>
      <c r="L19" s="38">
        <v>17</v>
      </c>
      <c r="M19" s="51">
        <v>82</v>
      </c>
      <c r="N19" s="38">
        <v>159</v>
      </c>
      <c r="O19" s="38">
        <v>39</v>
      </c>
      <c r="P19" s="51">
        <v>207</v>
      </c>
      <c r="Q19" s="38">
        <v>99</v>
      </c>
      <c r="R19" s="51">
        <v>206</v>
      </c>
      <c r="S19" s="38">
        <v>206</v>
      </c>
      <c r="T19" s="51">
        <v>144</v>
      </c>
      <c r="U19" s="38">
        <v>117</v>
      </c>
      <c r="V19" s="38">
        <v>91</v>
      </c>
      <c r="W19" s="38">
        <v>62</v>
      </c>
      <c r="X19" s="51">
        <v>127</v>
      </c>
      <c r="Y19" s="38">
        <v>64</v>
      </c>
      <c r="Z19" s="38">
        <v>59</v>
      </c>
      <c r="AA19" s="38">
        <v>120</v>
      </c>
      <c r="AB19" s="38">
        <v>17</v>
      </c>
      <c r="AC19" s="38">
        <v>26</v>
      </c>
      <c r="AD19" s="44">
        <v>0</v>
      </c>
    </row>
    <row r="20" spans="1:30" ht="20" customHeight="1" x14ac:dyDescent="0.25">
      <c r="A20" s="78" t="s">
        <v>147</v>
      </c>
      <c r="B20" s="45">
        <v>0.33653578156167269</v>
      </c>
      <c r="C20" s="39">
        <v>0.50497198948054778</v>
      </c>
      <c r="D20" s="39">
        <v>5.3108876367510799E-2</v>
      </c>
      <c r="E20" s="39">
        <v>0.22717886946619667</v>
      </c>
      <c r="F20" s="39">
        <v>0.61339417503906868</v>
      </c>
      <c r="G20" s="39">
        <v>0.22220823397243591</v>
      </c>
      <c r="H20" s="52">
        <v>0.58383047758690909</v>
      </c>
      <c r="I20" s="39">
        <v>0.16632381204257057</v>
      </c>
      <c r="J20" s="39">
        <v>0.28812214841204192</v>
      </c>
      <c r="K20" s="39">
        <v>0.6323667309086316</v>
      </c>
      <c r="L20" s="39">
        <v>0.222558439894813</v>
      </c>
      <c r="M20" s="52">
        <v>0.56574309048353788</v>
      </c>
      <c r="N20" s="39">
        <v>0.19780626186843242</v>
      </c>
      <c r="O20" s="39">
        <v>0.23228971648395341</v>
      </c>
      <c r="P20" s="52">
        <v>0.24652092972440573</v>
      </c>
      <c r="Q20" s="39">
        <v>0.52837171274290851</v>
      </c>
      <c r="R20" s="52">
        <v>0.38237921841752082</v>
      </c>
      <c r="S20" s="39">
        <v>0.29571669107861742</v>
      </c>
      <c r="T20" s="52">
        <v>0.24030265015337648</v>
      </c>
      <c r="U20" s="39">
        <v>0.29091378390240907</v>
      </c>
      <c r="V20" s="39">
        <v>0.36869053197899376</v>
      </c>
      <c r="W20" s="39">
        <v>0.46058591915254754</v>
      </c>
      <c r="X20" s="52">
        <v>0.29703188282154452</v>
      </c>
      <c r="Y20" s="39">
        <v>0.36326805019681607</v>
      </c>
      <c r="Z20" s="39">
        <v>0.28939522567251186</v>
      </c>
      <c r="AA20" s="39">
        <v>0.38089008100632382</v>
      </c>
      <c r="AB20" s="39">
        <v>0.31741683217439587</v>
      </c>
      <c r="AC20" s="39">
        <v>0.3097690648386916</v>
      </c>
      <c r="AD20" s="45">
        <v>0</v>
      </c>
    </row>
    <row r="21" spans="1:30" ht="20" customHeight="1" x14ac:dyDescent="0.25">
      <c r="A21" s="80"/>
      <c r="B21" s="48">
        <v>677</v>
      </c>
      <c r="C21" s="42">
        <v>146</v>
      </c>
      <c r="D21" s="42">
        <v>16</v>
      </c>
      <c r="E21" s="42">
        <v>39</v>
      </c>
      <c r="F21" s="42">
        <v>242</v>
      </c>
      <c r="G21" s="42">
        <v>46</v>
      </c>
      <c r="H21" s="57">
        <v>198</v>
      </c>
      <c r="I21" s="42">
        <v>80</v>
      </c>
      <c r="J21" s="42">
        <v>50</v>
      </c>
      <c r="K21" s="42">
        <v>130</v>
      </c>
      <c r="L21" s="42">
        <v>21</v>
      </c>
      <c r="M21" s="57">
        <v>331</v>
      </c>
      <c r="N21" s="42">
        <v>82</v>
      </c>
      <c r="O21" s="42">
        <v>33</v>
      </c>
      <c r="P21" s="57">
        <v>170</v>
      </c>
      <c r="Q21" s="42">
        <v>372</v>
      </c>
      <c r="R21" s="57">
        <v>370</v>
      </c>
      <c r="S21" s="42">
        <v>305</v>
      </c>
      <c r="T21" s="57">
        <v>132</v>
      </c>
      <c r="U21" s="42">
        <v>141</v>
      </c>
      <c r="V21" s="42">
        <v>184</v>
      </c>
      <c r="W21" s="42">
        <v>220</v>
      </c>
      <c r="X21" s="57">
        <v>143</v>
      </c>
      <c r="Y21" s="42">
        <v>121</v>
      </c>
      <c r="Z21" s="42">
        <v>78</v>
      </c>
      <c r="AA21" s="42">
        <v>251</v>
      </c>
      <c r="AB21" s="42">
        <v>31</v>
      </c>
      <c r="AC21" s="42">
        <v>53</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4" display="Return to index" xr:uid="{922CC495-4951-4C05-90CC-CC972E66E1AC}"/>
  </hyperlinks>
  <pageMargins left="0.7" right="0.7" top="0.75" bottom="0.75" header="0.3" footer="0.3"/>
  <headerFooter alignWithMargins="0"/>
  <drawing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0.10316141084330338</v>
      </c>
      <c r="C6" s="37">
        <v>7.7376237151785029E-2</v>
      </c>
      <c r="D6" s="37">
        <v>0.32665165345410263</v>
      </c>
      <c r="E6" s="37">
        <v>0.12999910982799973</v>
      </c>
      <c r="F6" s="37">
        <v>5.8301014524521383E-2</v>
      </c>
      <c r="G6" s="37">
        <v>3.371980130371411E-2</v>
      </c>
      <c r="H6" s="50">
        <v>8.3503554431883523E-2</v>
      </c>
      <c r="I6" s="37">
        <v>0.22366575636693306</v>
      </c>
      <c r="J6" s="37">
        <v>0.12475808508990442</v>
      </c>
      <c r="K6" s="37">
        <v>5.6629801742494677E-2</v>
      </c>
      <c r="L6" s="37">
        <v>2.9031249212415022E-2</v>
      </c>
      <c r="M6" s="50">
        <v>7.4945212374598696E-2</v>
      </c>
      <c r="N6" s="37">
        <v>0.22069063546821158</v>
      </c>
      <c r="O6" s="37">
        <v>0.19154209915317114</v>
      </c>
      <c r="P6" s="50">
        <v>0.16113073507532236</v>
      </c>
      <c r="Q6" s="37">
        <v>9.8116770517197055E-2</v>
      </c>
      <c r="R6" s="50">
        <v>0.1039251864842836</v>
      </c>
      <c r="S6" s="37">
        <v>0.10286385043989331</v>
      </c>
      <c r="T6" s="50">
        <v>0.10193224148182629</v>
      </c>
      <c r="U6" s="37">
        <v>0.11031798384557429</v>
      </c>
      <c r="V6" s="37">
        <v>0.11136038111275851</v>
      </c>
      <c r="W6" s="37">
        <v>8.8731926751775478E-2</v>
      </c>
      <c r="X6" s="50">
        <v>0.13492726859375914</v>
      </c>
      <c r="Y6" s="37">
        <v>9.3565363779247693E-2</v>
      </c>
      <c r="Z6" s="37">
        <v>0.10297910045588742</v>
      </c>
      <c r="AA6" s="37">
        <v>8.7491531634587255E-2</v>
      </c>
      <c r="AB6" s="37">
        <v>8.4101527268657369E-2</v>
      </c>
      <c r="AC6" s="37">
        <v>0.10390519648546524</v>
      </c>
      <c r="AD6" s="43">
        <v>0</v>
      </c>
    </row>
    <row r="7" spans="1:30" ht="20" customHeight="1" x14ac:dyDescent="0.25">
      <c r="A7" s="79"/>
      <c r="B7" s="44">
        <v>207</v>
      </c>
      <c r="C7" s="38">
        <v>22</v>
      </c>
      <c r="D7" s="38">
        <v>98</v>
      </c>
      <c r="E7" s="38">
        <v>22</v>
      </c>
      <c r="F7" s="38">
        <v>23</v>
      </c>
      <c r="G7" s="38">
        <v>7</v>
      </c>
      <c r="H7" s="51">
        <v>28</v>
      </c>
      <c r="I7" s="38">
        <v>108</v>
      </c>
      <c r="J7" s="38">
        <v>22</v>
      </c>
      <c r="K7" s="38">
        <v>12</v>
      </c>
      <c r="L7" s="38">
        <v>3</v>
      </c>
      <c r="M7" s="51">
        <v>44</v>
      </c>
      <c r="N7" s="38">
        <v>91</v>
      </c>
      <c r="O7" s="38">
        <v>28</v>
      </c>
      <c r="P7" s="51">
        <v>111</v>
      </c>
      <c r="Q7" s="38">
        <v>69</v>
      </c>
      <c r="R7" s="51">
        <v>100</v>
      </c>
      <c r="S7" s="38">
        <v>106</v>
      </c>
      <c r="T7" s="51">
        <v>56</v>
      </c>
      <c r="U7" s="38">
        <v>53</v>
      </c>
      <c r="V7" s="38">
        <v>56</v>
      </c>
      <c r="W7" s="38">
        <v>42</v>
      </c>
      <c r="X7" s="51">
        <v>65</v>
      </c>
      <c r="Y7" s="38">
        <v>31</v>
      </c>
      <c r="Z7" s="38">
        <v>28</v>
      </c>
      <c r="AA7" s="38">
        <v>58</v>
      </c>
      <c r="AB7" s="38">
        <v>8</v>
      </c>
      <c r="AC7" s="38">
        <v>18</v>
      </c>
      <c r="AD7" s="44">
        <v>0</v>
      </c>
    </row>
    <row r="8" spans="1:30" ht="20" customHeight="1" x14ac:dyDescent="0.25">
      <c r="A8" s="78" t="s">
        <v>141</v>
      </c>
      <c r="B8" s="45">
        <v>0.20336165314472698</v>
      </c>
      <c r="C8" s="39">
        <v>0.20427708413526932</v>
      </c>
      <c r="D8" s="39">
        <v>0.35273276029792666</v>
      </c>
      <c r="E8" s="39">
        <v>0.24615400222980624</v>
      </c>
      <c r="F8" s="39">
        <v>0.125799317559248</v>
      </c>
      <c r="G8" s="39">
        <v>0.30939226139755011</v>
      </c>
      <c r="H8" s="52">
        <v>0.17098855154003587</v>
      </c>
      <c r="I8" s="39">
        <v>0.3004367260605772</v>
      </c>
      <c r="J8" s="39">
        <v>0.22832345568336709</v>
      </c>
      <c r="K8" s="39">
        <v>0.12536545415931066</v>
      </c>
      <c r="L8" s="39">
        <v>0.28635715921528271</v>
      </c>
      <c r="M8" s="52">
        <v>0.1727302330272581</v>
      </c>
      <c r="N8" s="39">
        <v>0.26572095535998996</v>
      </c>
      <c r="O8" s="39">
        <v>0.24893226948758446</v>
      </c>
      <c r="P8" s="52">
        <v>0.26032916430804731</v>
      </c>
      <c r="Q8" s="39">
        <v>0.14612043796474464</v>
      </c>
      <c r="R8" s="52">
        <v>0.2258897635107025</v>
      </c>
      <c r="S8" s="39">
        <v>0.18426077156580714</v>
      </c>
      <c r="T8" s="52">
        <v>0.21623163214594154</v>
      </c>
      <c r="U8" s="39">
        <v>0.22255585287760099</v>
      </c>
      <c r="V8" s="39">
        <v>0.19344740671728522</v>
      </c>
      <c r="W8" s="39">
        <v>0.17933413288660213</v>
      </c>
      <c r="X8" s="52">
        <v>0.20017377797267064</v>
      </c>
      <c r="Y8" s="39">
        <v>0.17428541110724724</v>
      </c>
      <c r="Z8" s="39">
        <v>0.24670793511475811</v>
      </c>
      <c r="AA8" s="39">
        <v>0.20209340633429448</v>
      </c>
      <c r="AB8" s="39">
        <v>0.23787050979307525</v>
      </c>
      <c r="AC8" s="39">
        <v>0.18615342907321072</v>
      </c>
      <c r="AD8" s="45">
        <v>0</v>
      </c>
    </row>
    <row r="9" spans="1:30" ht="20" customHeight="1" x14ac:dyDescent="0.25">
      <c r="A9" s="78"/>
      <c r="B9" s="46">
        <v>409</v>
      </c>
      <c r="C9" s="40">
        <v>59</v>
      </c>
      <c r="D9" s="40">
        <v>106</v>
      </c>
      <c r="E9" s="40">
        <v>42</v>
      </c>
      <c r="F9" s="40">
        <v>50</v>
      </c>
      <c r="G9" s="40">
        <v>65</v>
      </c>
      <c r="H9" s="53">
        <v>58</v>
      </c>
      <c r="I9" s="40">
        <v>145</v>
      </c>
      <c r="J9" s="40">
        <v>40</v>
      </c>
      <c r="K9" s="40">
        <v>26</v>
      </c>
      <c r="L9" s="40">
        <v>28</v>
      </c>
      <c r="M9" s="53">
        <v>101</v>
      </c>
      <c r="N9" s="40">
        <v>110</v>
      </c>
      <c r="O9" s="40">
        <v>36</v>
      </c>
      <c r="P9" s="53">
        <v>180</v>
      </c>
      <c r="Q9" s="40">
        <v>103</v>
      </c>
      <c r="R9" s="53">
        <v>218</v>
      </c>
      <c r="S9" s="40">
        <v>190</v>
      </c>
      <c r="T9" s="53">
        <v>119</v>
      </c>
      <c r="U9" s="40">
        <v>108</v>
      </c>
      <c r="V9" s="40">
        <v>96</v>
      </c>
      <c r="W9" s="40">
        <v>85</v>
      </c>
      <c r="X9" s="53">
        <v>96</v>
      </c>
      <c r="Y9" s="40">
        <v>58</v>
      </c>
      <c r="Z9" s="40">
        <v>66</v>
      </c>
      <c r="AA9" s="40">
        <v>133</v>
      </c>
      <c r="AB9" s="40">
        <v>23</v>
      </c>
      <c r="AC9" s="40">
        <v>32</v>
      </c>
      <c r="AD9" s="46">
        <v>0</v>
      </c>
    </row>
    <row r="10" spans="1:30" ht="20" customHeight="1" x14ac:dyDescent="0.25">
      <c r="A10" s="79" t="s">
        <v>142</v>
      </c>
      <c r="B10" s="47">
        <v>0.1958468411601553</v>
      </c>
      <c r="C10" s="41">
        <v>0.21626985201695001</v>
      </c>
      <c r="D10" s="41">
        <v>0.15846200130092902</v>
      </c>
      <c r="E10" s="41">
        <v>0.19930221021749495</v>
      </c>
      <c r="F10" s="41">
        <v>0.16610695314945151</v>
      </c>
      <c r="G10" s="41">
        <v>0.26372490718490121</v>
      </c>
      <c r="H10" s="54">
        <v>0.20013865933912814</v>
      </c>
      <c r="I10" s="41">
        <v>0.16776352244935677</v>
      </c>
      <c r="J10" s="41">
        <v>0.19043838498739102</v>
      </c>
      <c r="K10" s="41">
        <v>0.138349680228505</v>
      </c>
      <c r="L10" s="41">
        <v>0.26803035348621257</v>
      </c>
      <c r="M10" s="54">
        <v>0.17588825351271814</v>
      </c>
      <c r="N10" s="41">
        <v>0.18669612205678335</v>
      </c>
      <c r="O10" s="41">
        <v>0.16965768266856396</v>
      </c>
      <c r="P10" s="54">
        <v>0.17934855672618671</v>
      </c>
      <c r="Q10" s="41">
        <v>0.18265930229957975</v>
      </c>
      <c r="R10" s="54">
        <v>0.18333034968892278</v>
      </c>
      <c r="S10" s="41">
        <v>0.20741375914795948</v>
      </c>
      <c r="T10" s="54">
        <v>0.21809201801091066</v>
      </c>
      <c r="U10" s="41">
        <v>0.17235678002035981</v>
      </c>
      <c r="V10" s="41">
        <v>0.19616668512732482</v>
      </c>
      <c r="W10" s="41">
        <v>0.1936616000638334</v>
      </c>
      <c r="X10" s="54">
        <v>0.21853714469767704</v>
      </c>
      <c r="Y10" s="41">
        <v>0.16499688781387103</v>
      </c>
      <c r="Z10" s="41">
        <v>0.19357755491914319</v>
      </c>
      <c r="AA10" s="41">
        <v>0.19181891488908751</v>
      </c>
      <c r="AB10" s="41">
        <v>0.1354869416911465</v>
      </c>
      <c r="AC10" s="41">
        <v>0.24520564210531837</v>
      </c>
      <c r="AD10" s="47">
        <v>0</v>
      </c>
    </row>
    <row r="11" spans="1:30" ht="20" customHeight="1" x14ac:dyDescent="0.25">
      <c r="A11" s="79"/>
      <c r="B11" s="44">
        <v>394</v>
      </c>
      <c r="C11" s="38">
        <v>63</v>
      </c>
      <c r="D11" s="38">
        <v>48</v>
      </c>
      <c r="E11" s="38">
        <v>34</v>
      </c>
      <c r="F11" s="38">
        <v>65</v>
      </c>
      <c r="G11" s="38">
        <v>55</v>
      </c>
      <c r="H11" s="51">
        <v>68</v>
      </c>
      <c r="I11" s="38">
        <v>81</v>
      </c>
      <c r="J11" s="38">
        <v>33</v>
      </c>
      <c r="K11" s="38">
        <v>28</v>
      </c>
      <c r="L11" s="38">
        <v>26</v>
      </c>
      <c r="M11" s="51">
        <v>103</v>
      </c>
      <c r="N11" s="38">
        <v>77</v>
      </c>
      <c r="O11" s="38">
        <v>24</v>
      </c>
      <c r="P11" s="51">
        <v>124</v>
      </c>
      <c r="Q11" s="38">
        <v>129</v>
      </c>
      <c r="R11" s="51">
        <v>177</v>
      </c>
      <c r="S11" s="38">
        <v>214</v>
      </c>
      <c r="T11" s="51">
        <v>120</v>
      </c>
      <c r="U11" s="38">
        <v>84</v>
      </c>
      <c r="V11" s="38">
        <v>98</v>
      </c>
      <c r="W11" s="38">
        <v>92</v>
      </c>
      <c r="X11" s="51">
        <v>105</v>
      </c>
      <c r="Y11" s="38">
        <v>55</v>
      </c>
      <c r="Z11" s="38">
        <v>52</v>
      </c>
      <c r="AA11" s="38">
        <v>126</v>
      </c>
      <c r="AB11" s="38">
        <v>13</v>
      </c>
      <c r="AC11" s="38">
        <v>42</v>
      </c>
      <c r="AD11" s="44">
        <v>0</v>
      </c>
    </row>
    <row r="12" spans="1:30" ht="20" customHeight="1" x14ac:dyDescent="0.25">
      <c r="A12" s="78" t="s">
        <v>143</v>
      </c>
      <c r="B12" s="45">
        <v>9.598986193512124E-2</v>
      </c>
      <c r="C12" s="39">
        <v>0.14993158362546385</v>
      </c>
      <c r="D12" s="39">
        <v>3.4440093874672499E-2</v>
      </c>
      <c r="E12" s="39">
        <v>3.788125211999846E-2</v>
      </c>
      <c r="F12" s="39">
        <v>0.16257324190865416</v>
      </c>
      <c r="G12" s="39">
        <v>7.3143648170428011E-2</v>
      </c>
      <c r="H12" s="52">
        <v>0.14990320584642727</v>
      </c>
      <c r="I12" s="39">
        <v>5.5074711853149952E-2</v>
      </c>
      <c r="J12" s="39">
        <v>7.7451121226879915E-2</v>
      </c>
      <c r="K12" s="39">
        <v>0.16414285514605148</v>
      </c>
      <c r="L12" s="39">
        <v>9.8507488609583846E-2</v>
      </c>
      <c r="M12" s="52">
        <v>0.13892499533487151</v>
      </c>
      <c r="N12" s="39">
        <v>6.8216854017952938E-2</v>
      </c>
      <c r="O12" s="39">
        <v>4.4971681472404254E-2</v>
      </c>
      <c r="P12" s="52">
        <v>6.4980225263684438E-2</v>
      </c>
      <c r="Q12" s="39">
        <v>0.13049590457312987</v>
      </c>
      <c r="R12" s="52">
        <v>0.11200591841343631</v>
      </c>
      <c r="S12" s="39">
        <v>8.1307945950889485E-2</v>
      </c>
      <c r="T12" s="52">
        <v>9.704585536739127E-2</v>
      </c>
      <c r="U12" s="39">
        <v>9.6736696858007426E-2</v>
      </c>
      <c r="V12" s="39">
        <v>0.10102603501739237</v>
      </c>
      <c r="W12" s="39">
        <v>8.8741412961516511E-2</v>
      </c>
      <c r="X12" s="52">
        <v>9.7174779805967393E-2</v>
      </c>
      <c r="Y12" s="39">
        <v>0.11006288214813513</v>
      </c>
      <c r="Z12" s="39">
        <v>9.8507930467999799E-2</v>
      </c>
      <c r="AA12" s="39">
        <v>9.8015556062208645E-2</v>
      </c>
      <c r="AB12" s="39">
        <v>9.7286893551390446E-2</v>
      </c>
      <c r="AC12" s="39">
        <v>5.2902027057958143E-2</v>
      </c>
      <c r="AD12" s="45">
        <v>0</v>
      </c>
    </row>
    <row r="13" spans="1:30" ht="20" customHeight="1" x14ac:dyDescent="0.25">
      <c r="A13" s="78"/>
      <c r="B13" s="46">
        <v>193</v>
      </c>
      <c r="C13" s="40">
        <v>43</v>
      </c>
      <c r="D13" s="40">
        <v>10</v>
      </c>
      <c r="E13" s="40">
        <v>7</v>
      </c>
      <c r="F13" s="40">
        <v>64</v>
      </c>
      <c r="G13" s="40">
        <v>15</v>
      </c>
      <c r="H13" s="53">
        <v>51</v>
      </c>
      <c r="I13" s="40">
        <v>27</v>
      </c>
      <c r="J13" s="40">
        <v>14</v>
      </c>
      <c r="K13" s="40">
        <v>34</v>
      </c>
      <c r="L13" s="40">
        <v>9</v>
      </c>
      <c r="M13" s="53">
        <v>81</v>
      </c>
      <c r="N13" s="40">
        <v>28</v>
      </c>
      <c r="O13" s="40">
        <v>6</v>
      </c>
      <c r="P13" s="53">
        <v>45</v>
      </c>
      <c r="Q13" s="40">
        <v>92</v>
      </c>
      <c r="R13" s="53">
        <v>108</v>
      </c>
      <c r="S13" s="40">
        <v>84</v>
      </c>
      <c r="T13" s="53">
        <v>54</v>
      </c>
      <c r="U13" s="40">
        <v>47</v>
      </c>
      <c r="V13" s="40">
        <v>50</v>
      </c>
      <c r="W13" s="40">
        <v>42</v>
      </c>
      <c r="X13" s="53">
        <v>47</v>
      </c>
      <c r="Y13" s="40">
        <v>37</v>
      </c>
      <c r="Z13" s="40">
        <v>26</v>
      </c>
      <c r="AA13" s="40">
        <v>65</v>
      </c>
      <c r="AB13" s="40">
        <v>9</v>
      </c>
      <c r="AC13" s="40">
        <v>9</v>
      </c>
      <c r="AD13" s="46">
        <v>0</v>
      </c>
    </row>
    <row r="14" spans="1:30" ht="20" customHeight="1" x14ac:dyDescent="0.25">
      <c r="A14" s="79" t="s">
        <v>144</v>
      </c>
      <c r="B14" s="47">
        <v>0.17365820726405043</v>
      </c>
      <c r="C14" s="41">
        <v>0.18815950449516244</v>
      </c>
      <c r="D14" s="41">
        <v>1.3331566565625832E-2</v>
      </c>
      <c r="E14" s="41">
        <v>0.13123297485731675</v>
      </c>
      <c r="F14" s="41">
        <v>0.3576769579622725</v>
      </c>
      <c r="G14" s="41">
        <v>9.1634880781133743E-2</v>
      </c>
      <c r="H14" s="54">
        <v>0.26849409434177379</v>
      </c>
      <c r="I14" s="41">
        <v>8.2678045121294119E-2</v>
      </c>
      <c r="J14" s="41">
        <v>0.12994314798377041</v>
      </c>
      <c r="K14" s="41">
        <v>0.37991028393882281</v>
      </c>
      <c r="L14" s="41">
        <v>8.3798436587885425E-2</v>
      </c>
      <c r="M14" s="54">
        <v>0.26501609872548809</v>
      </c>
      <c r="N14" s="41">
        <v>9.8551672933926776E-2</v>
      </c>
      <c r="O14" s="41">
        <v>0.13138606854897825</v>
      </c>
      <c r="P14" s="54">
        <v>0.1156484632484916</v>
      </c>
      <c r="Q14" s="41">
        <v>0.28341041146374857</v>
      </c>
      <c r="R14" s="54">
        <v>0.19075074006437442</v>
      </c>
      <c r="S14" s="41">
        <v>0.15758233344876943</v>
      </c>
      <c r="T14" s="54">
        <v>0.13254760592050208</v>
      </c>
      <c r="U14" s="41">
        <v>0.16073104993059747</v>
      </c>
      <c r="V14" s="41">
        <v>0.19173419234392497</v>
      </c>
      <c r="W14" s="41">
        <v>0.21544190304268412</v>
      </c>
      <c r="X14" s="54">
        <v>0.15245744345565593</v>
      </c>
      <c r="Y14" s="41">
        <v>0.19223493356839139</v>
      </c>
      <c r="Z14" s="41">
        <v>0.12762919399722533</v>
      </c>
      <c r="AA14" s="41">
        <v>0.20168184967036279</v>
      </c>
      <c r="AB14" s="41">
        <v>0.14648115708844572</v>
      </c>
      <c r="AC14" s="41">
        <v>0.17691666862573674</v>
      </c>
      <c r="AD14" s="47">
        <v>0</v>
      </c>
    </row>
    <row r="15" spans="1:30" ht="20" customHeight="1" x14ac:dyDescent="0.25">
      <c r="A15" s="79"/>
      <c r="B15" s="44">
        <v>349</v>
      </c>
      <c r="C15" s="38">
        <v>55</v>
      </c>
      <c r="D15" s="38">
        <v>4</v>
      </c>
      <c r="E15" s="38">
        <v>23</v>
      </c>
      <c r="F15" s="38">
        <v>141</v>
      </c>
      <c r="G15" s="38">
        <v>19</v>
      </c>
      <c r="H15" s="51">
        <v>91</v>
      </c>
      <c r="I15" s="38">
        <v>40</v>
      </c>
      <c r="J15" s="38">
        <v>23</v>
      </c>
      <c r="K15" s="38">
        <v>78</v>
      </c>
      <c r="L15" s="38">
        <v>8</v>
      </c>
      <c r="M15" s="51">
        <v>155</v>
      </c>
      <c r="N15" s="38">
        <v>41</v>
      </c>
      <c r="O15" s="38">
        <v>19</v>
      </c>
      <c r="P15" s="51">
        <v>80</v>
      </c>
      <c r="Q15" s="38">
        <v>200</v>
      </c>
      <c r="R15" s="51">
        <v>184</v>
      </c>
      <c r="S15" s="38">
        <v>162</v>
      </c>
      <c r="T15" s="51">
        <v>73</v>
      </c>
      <c r="U15" s="38">
        <v>78</v>
      </c>
      <c r="V15" s="38">
        <v>96</v>
      </c>
      <c r="W15" s="38">
        <v>103</v>
      </c>
      <c r="X15" s="51">
        <v>73</v>
      </c>
      <c r="Y15" s="38">
        <v>64</v>
      </c>
      <c r="Z15" s="38">
        <v>34</v>
      </c>
      <c r="AA15" s="38">
        <v>133</v>
      </c>
      <c r="AB15" s="38">
        <v>14</v>
      </c>
      <c r="AC15" s="38">
        <v>30</v>
      </c>
      <c r="AD15" s="44">
        <v>0</v>
      </c>
    </row>
    <row r="16" spans="1:30" ht="20" customHeight="1" x14ac:dyDescent="0.25">
      <c r="A16" s="78" t="s">
        <v>145</v>
      </c>
      <c r="B16" s="45">
        <v>0.22798202565264447</v>
      </c>
      <c r="C16" s="39">
        <v>0.16398573857536924</v>
      </c>
      <c r="D16" s="39">
        <v>0.11438192450674252</v>
      </c>
      <c r="E16" s="39">
        <v>0.25543045074738346</v>
      </c>
      <c r="F16" s="39">
        <v>0.12954251489585103</v>
      </c>
      <c r="G16" s="39">
        <v>0.22838450116227318</v>
      </c>
      <c r="H16" s="52">
        <v>0.12697193450075145</v>
      </c>
      <c r="I16" s="39">
        <v>0.17038123814868877</v>
      </c>
      <c r="J16" s="39">
        <v>0.24908580502868724</v>
      </c>
      <c r="K16" s="39">
        <v>0.1356019247848147</v>
      </c>
      <c r="L16" s="39">
        <v>0.23427531288862005</v>
      </c>
      <c r="M16" s="52">
        <v>0.17249520702506618</v>
      </c>
      <c r="N16" s="39">
        <v>0.16012376016313493</v>
      </c>
      <c r="O16" s="39">
        <v>0.21351019866929805</v>
      </c>
      <c r="P16" s="52">
        <v>0.21856285537826811</v>
      </c>
      <c r="Q16" s="39">
        <v>0.15919717318160129</v>
      </c>
      <c r="R16" s="52">
        <v>0.18409804183828007</v>
      </c>
      <c r="S16" s="39">
        <v>0.2665713394466816</v>
      </c>
      <c r="T16" s="52">
        <v>0.23415064707342817</v>
      </c>
      <c r="U16" s="39">
        <v>0.23730163646785879</v>
      </c>
      <c r="V16" s="39">
        <v>0.20626529968131435</v>
      </c>
      <c r="W16" s="39">
        <v>0.23408902429358908</v>
      </c>
      <c r="X16" s="52">
        <v>0.19672958547426969</v>
      </c>
      <c r="Y16" s="39">
        <v>0.26485452158310613</v>
      </c>
      <c r="Z16" s="39">
        <v>0.23059828504498586</v>
      </c>
      <c r="AA16" s="39">
        <v>0.21889874140945964</v>
      </c>
      <c r="AB16" s="39">
        <v>0.29877297060728425</v>
      </c>
      <c r="AC16" s="39">
        <v>0.23491703665231067</v>
      </c>
      <c r="AD16" s="45">
        <v>0</v>
      </c>
    </row>
    <row r="17" spans="1:30" ht="20" customHeight="1" x14ac:dyDescent="0.25">
      <c r="A17" s="78"/>
      <c r="B17" s="46">
        <v>458</v>
      </c>
      <c r="C17" s="40">
        <v>48</v>
      </c>
      <c r="D17" s="40">
        <v>34</v>
      </c>
      <c r="E17" s="40">
        <v>44</v>
      </c>
      <c r="F17" s="40">
        <v>51</v>
      </c>
      <c r="G17" s="40">
        <v>48</v>
      </c>
      <c r="H17" s="53">
        <v>43</v>
      </c>
      <c r="I17" s="40">
        <v>82</v>
      </c>
      <c r="J17" s="40">
        <v>44</v>
      </c>
      <c r="K17" s="40">
        <v>28</v>
      </c>
      <c r="L17" s="40">
        <v>23</v>
      </c>
      <c r="M17" s="53">
        <v>101</v>
      </c>
      <c r="N17" s="40">
        <v>66</v>
      </c>
      <c r="O17" s="40">
        <v>31</v>
      </c>
      <c r="P17" s="53">
        <v>151</v>
      </c>
      <c r="Q17" s="40">
        <v>112</v>
      </c>
      <c r="R17" s="53">
        <v>178</v>
      </c>
      <c r="S17" s="40">
        <v>275</v>
      </c>
      <c r="T17" s="53">
        <v>129</v>
      </c>
      <c r="U17" s="40">
        <v>115</v>
      </c>
      <c r="V17" s="40">
        <v>103</v>
      </c>
      <c r="W17" s="40">
        <v>112</v>
      </c>
      <c r="X17" s="53">
        <v>95</v>
      </c>
      <c r="Y17" s="40">
        <v>88</v>
      </c>
      <c r="Z17" s="40">
        <v>62</v>
      </c>
      <c r="AA17" s="40">
        <v>144</v>
      </c>
      <c r="AB17" s="40">
        <v>29</v>
      </c>
      <c r="AC17" s="40">
        <v>40</v>
      </c>
      <c r="AD17" s="46">
        <v>0</v>
      </c>
    </row>
    <row r="18" spans="1:30" ht="20" customHeight="1" x14ac:dyDescent="0.25">
      <c r="A18" s="79" t="s">
        <v>146</v>
      </c>
      <c r="B18" s="47">
        <v>0.30652306398803025</v>
      </c>
      <c r="C18" s="41">
        <v>0.28165332128705439</v>
      </c>
      <c r="D18" s="41">
        <v>0.67938441375202985</v>
      </c>
      <c r="E18" s="41">
        <v>0.37615311205780594</v>
      </c>
      <c r="F18" s="41">
        <v>0.18410033208376941</v>
      </c>
      <c r="G18" s="41">
        <v>0.34311206270126426</v>
      </c>
      <c r="H18" s="54">
        <v>0.2544921059719194</v>
      </c>
      <c r="I18" s="41">
        <v>0.52410248242751056</v>
      </c>
      <c r="J18" s="41">
        <v>0.35308154077327131</v>
      </c>
      <c r="K18" s="41">
        <v>0.18199525590180535</v>
      </c>
      <c r="L18" s="41">
        <v>0.31538840842769778</v>
      </c>
      <c r="M18" s="54">
        <v>0.2476754454018569</v>
      </c>
      <c r="N18" s="41">
        <v>0.48641159082820196</v>
      </c>
      <c r="O18" s="41">
        <v>0.44047436864075556</v>
      </c>
      <c r="P18" s="54">
        <v>0.42145989938337036</v>
      </c>
      <c r="Q18" s="41">
        <v>0.24423720848194155</v>
      </c>
      <c r="R18" s="54">
        <v>0.32981494999498634</v>
      </c>
      <c r="S18" s="41">
        <v>0.2871246220057006</v>
      </c>
      <c r="T18" s="54">
        <v>0.31816387362776788</v>
      </c>
      <c r="U18" s="41">
        <v>0.33287383672317533</v>
      </c>
      <c r="V18" s="41">
        <v>0.30480778783004364</v>
      </c>
      <c r="W18" s="41">
        <v>0.26806605963837749</v>
      </c>
      <c r="X18" s="54">
        <v>0.33510104656642964</v>
      </c>
      <c r="Y18" s="41">
        <v>0.267850774886495</v>
      </c>
      <c r="Z18" s="41">
        <v>0.34968703557064545</v>
      </c>
      <c r="AA18" s="41">
        <v>0.28958493796888179</v>
      </c>
      <c r="AB18" s="41">
        <v>0.32197203706173255</v>
      </c>
      <c r="AC18" s="41">
        <v>0.29005862555867595</v>
      </c>
      <c r="AD18" s="47">
        <v>0</v>
      </c>
    </row>
    <row r="19" spans="1:30" ht="20" customHeight="1" x14ac:dyDescent="0.25">
      <c r="A19" s="79"/>
      <c r="B19" s="44">
        <v>616</v>
      </c>
      <c r="C19" s="38">
        <v>82</v>
      </c>
      <c r="D19" s="38">
        <v>204</v>
      </c>
      <c r="E19" s="38">
        <v>65</v>
      </c>
      <c r="F19" s="38">
        <v>73</v>
      </c>
      <c r="G19" s="38">
        <v>72</v>
      </c>
      <c r="H19" s="51">
        <v>86</v>
      </c>
      <c r="I19" s="38">
        <v>253</v>
      </c>
      <c r="J19" s="38">
        <v>62</v>
      </c>
      <c r="K19" s="38">
        <v>37</v>
      </c>
      <c r="L19" s="38">
        <v>30</v>
      </c>
      <c r="M19" s="51">
        <v>145</v>
      </c>
      <c r="N19" s="38">
        <v>201</v>
      </c>
      <c r="O19" s="38">
        <v>63</v>
      </c>
      <c r="P19" s="51">
        <v>291</v>
      </c>
      <c r="Q19" s="38">
        <v>172</v>
      </c>
      <c r="R19" s="51">
        <v>319</v>
      </c>
      <c r="S19" s="38">
        <v>296</v>
      </c>
      <c r="T19" s="51">
        <v>175</v>
      </c>
      <c r="U19" s="38">
        <v>161</v>
      </c>
      <c r="V19" s="38">
        <v>152</v>
      </c>
      <c r="W19" s="38">
        <v>128</v>
      </c>
      <c r="X19" s="51">
        <v>161</v>
      </c>
      <c r="Y19" s="38">
        <v>89</v>
      </c>
      <c r="Z19" s="38">
        <v>94</v>
      </c>
      <c r="AA19" s="38">
        <v>191</v>
      </c>
      <c r="AB19" s="38">
        <v>31</v>
      </c>
      <c r="AC19" s="38">
        <v>50</v>
      </c>
      <c r="AD19" s="44">
        <v>0</v>
      </c>
    </row>
    <row r="20" spans="1:30" ht="20" customHeight="1" x14ac:dyDescent="0.25">
      <c r="A20" s="78" t="s">
        <v>147</v>
      </c>
      <c r="B20" s="45">
        <v>0.26964806919917178</v>
      </c>
      <c r="C20" s="39">
        <v>0.33809108812062638</v>
      </c>
      <c r="D20" s="39">
        <v>4.7771660440298333E-2</v>
      </c>
      <c r="E20" s="39">
        <v>0.16911422697731521</v>
      </c>
      <c r="F20" s="39">
        <v>0.5202501998709268</v>
      </c>
      <c r="G20" s="39">
        <v>0.16477852895156173</v>
      </c>
      <c r="H20" s="52">
        <v>0.41839730018820098</v>
      </c>
      <c r="I20" s="39">
        <v>0.13775275697444406</v>
      </c>
      <c r="J20" s="39">
        <v>0.20739426921065032</v>
      </c>
      <c r="K20" s="39">
        <v>0.54405313908487407</v>
      </c>
      <c r="L20" s="39">
        <v>0.18230592519746927</v>
      </c>
      <c r="M20" s="52">
        <v>0.40394109406035944</v>
      </c>
      <c r="N20" s="39">
        <v>0.16676852695187971</v>
      </c>
      <c r="O20" s="39">
        <v>0.17635775002138249</v>
      </c>
      <c r="P20" s="52">
        <v>0.18062868851217606</v>
      </c>
      <c r="Q20" s="39">
        <v>0.41390631603687855</v>
      </c>
      <c r="R20" s="52">
        <v>0.30275665847781108</v>
      </c>
      <c r="S20" s="39">
        <v>0.23889027939965879</v>
      </c>
      <c r="T20" s="52">
        <v>0.22959346128789337</v>
      </c>
      <c r="U20" s="39">
        <v>0.2574677467886049</v>
      </c>
      <c r="V20" s="39">
        <v>0.29276022736131724</v>
      </c>
      <c r="W20" s="39">
        <v>0.30418331600420068</v>
      </c>
      <c r="X20" s="52">
        <v>0.24963222326162313</v>
      </c>
      <c r="Y20" s="39">
        <v>0.30229781571652664</v>
      </c>
      <c r="Z20" s="39">
        <v>0.22613712446522513</v>
      </c>
      <c r="AA20" s="39">
        <v>0.29969740573257142</v>
      </c>
      <c r="AB20" s="39">
        <v>0.24376805063983617</v>
      </c>
      <c r="AC20" s="39">
        <v>0.22981869568369498</v>
      </c>
      <c r="AD20" s="45">
        <v>0</v>
      </c>
    </row>
    <row r="21" spans="1:30" ht="20" customHeight="1" x14ac:dyDescent="0.25">
      <c r="A21" s="80"/>
      <c r="B21" s="48">
        <v>542</v>
      </c>
      <c r="C21" s="42">
        <v>98</v>
      </c>
      <c r="D21" s="42">
        <v>14</v>
      </c>
      <c r="E21" s="42">
        <v>29</v>
      </c>
      <c r="F21" s="42">
        <v>205</v>
      </c>
      <c r="G21" s="42">
        <v>34</v>
      </c>
      <c r="H21" s="57">
        <v>142</v>
      </c>
      <c r="I21" s="42">
        <v>67</v>
      </c>
      <c r="J21" s="42">
        <v>36</v>
      </c>
      <c r="K21" s="42">
        <v>111</v>
      </c>
      <c r="L21" s="42">
        <v>18</v>
      </c>
      <c r="M21" s="57">
        <v>236</v>
      </c>
      <c r="N21" s="42">
        <v>69</v>
      </c>
      <c r="O21" s="42">
        <v>25</v>
      </c>
      <c r="P21" s="57">
        <v>125</v>
      </c>
      <c r="Q21" s="42">
        <v>292</v>
      </c>
      <c r="R21" s="57">
        <v>293</v>
      </c>
      <c r="S21" s="42">
        <v>246</v>
      </c>
      <c r="T21" s="57">
        <v>127</v>
      </c>
      <c r="U21" s="42">
        <v>125</v>
      </c>
      <c r="V21" s="42">
        <v>146</v>
      </c>
      <c r="W21" s="42">
        <v>145</v>
      </c>
      <c r="X21" s="57">
        <v>120</v>
      </c>
      <c r="Y21" s="42">
        <v>101</v>
      </c>
      <c r="Z21" s="42">
        <v>61</v>
      </c>
      <c r="AA21" s="42">
        <v>198</v>
      </c>
      <c r="AB21" s="42">
        <v>24</v>
      </c>
      <c r="AC21" s="42">
        <v>39</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5" display="Return to index" xr:uid="{1D492C79-B699-4198-A599-C10CECFB8DB7}"/>
  </hyperlinks>
  <pageMargins left="0.7" right="0.7" top="0.75" bottom="0.75" header="0.3" footer="0.3"/>
  <headerFooter alignWithMargins="0"/>
  <drawing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9.7560905233390754E-2</v>
      </c>
      <c r="C6" s="37">
        <v>6.5138213346948137E-2</v>
      </c>
      <c r="D6" s="37">
        <v>0.29297662481156211</v>
      </c>
      <c r="E6" s="37">
        <v>0.12654589823145479</v>
      </c>
      <c r="F6" s="37">
        <v>5.069016917888871E-2</v>
      </c>
      <c r="G6" s="37">
        <v>5.7141689629486452E-2</v>
      </c>
      <c r="H6" s="50">
        <v>6.3983554524904104E-2</v>
      </c>
      <c r="I6" s="37">
        <v>0.1959000542642958</v>
      </c>
      <c r="J6" s="37">
        <v>0.12691780178783144</v>
      </c>
      <c r="K6" s="37">
        <v>4.6439775266990349E-2</v>
      </c>
      <c r="L6" s="37">
        <v>8.1214423605003375E-2</v>
      </c>
      <c r="M6" s="50">
        <v>6.6545560716074093E-2</v>
      </c>
      <c r="N6" s="37">
        <v>0.20032810405262536</v>
      </c>
      <c r="O6" s="37">
        <v>0.15485818725963346</v>
      </c>
      <c r="P6" s="50">
        <v>0.15077744694556924</v>
      </c>
      <c r="Q6" s="37">
        <v>8.0402107253834107E-2</v>
      </c>
      <c r="R6" s="50">
        <v>0.1040719546503404</v>
      </c>
      <c r="S6" s="37">
        <v>9.180152391446178E-2</v>
      </c>
      <c r="T6" s="50">
        <v>0.11191209739915331</v>
      </c>
      <c r="U6" s="37">
        <v>0.11302302171503577</v>
      </c>
      <c r="V6" s="37">
        <v>9.9482467334282704E-2</v>
      </c>
      <c r="W6" s="37">
        <v>6.3233739282790524E-2</v>
      </c>
      <c r="X6" s="50">
        <v>0.11660246412999188</v>
      </c>
      <c r="Y6" s="37">
        <v>7.6745419928745576E-2</v>
      </c>
      <c r="Z6" s="37">
        <v>0.12320853242277968</v>
      </c>
      <c r="AA6" s="37">
        <v>8.1269679160160369E-2</v>
      </c>
      <c r="AB6" s="37">
        <v>9.2789795600342409E-2</v>
      </c>
      <c r="AC6" s="37">
        <v>0.10962790440030305</v>
      </c>
      <c r="AD6" s="43">
        <v>0</v>
      </c>
    </row>
    <row r="7" spans="1:30" ht="20" customHeight="1" x14ac:dyDescent="0.25">
      <c r="A7" s="79"/>
      <c r="B7" s="44">
        <v>196</v>
      </c>
      <c r="C7" s="38">
        <v>19</v>
      </c>
      <c r="D7" s="38">
        <v>88</v>
      </c>
      <c r="E7" s="38">
        <v>22</v>
      </c>
      <c r="F7" s="38">
        <v>20</v>
      </c>
      <c r="G7" s="38">
        <v>12</v>
      </c>
      <c r="H7" s="51">
        <v>22</v>
      </c>
      <c r="I7" s="38">
        <v>95</v>
      </c>
      <c r="J7" s="38">
        <v>22</v>
      </c>
      <c r="K7" s="38">
        <v>10</v>
      </c>
      <c r="L7" s="38">
        <v>8</v>
      </c>
      <c r="M7" s="51">
        <v>39</v>
      </c>
      <c r="N7" s="38">
        <v>83</v>
      </c>
      <c r="O7" s="38">
        <v>22</v>
      </c>
      <c r="P7" s="51">
        <v>104</v>
      </c>
      <c r="Q7" s="38">
        <v>57</v>
      </c>
      <c r="R7" s="51">
        <v>101</v>
      </c>
      <c r="S7" s="38">
        <v>95</v>
      </c>
      <c r="T7" s="51">
        <v>62</v>
      </c>
      <c r="U7" s="38">
        <v>55</v>
      </c>
      <c r="V7" s="38">
        <v>50</v>
      </c>
      <c r="W7" s="38">
        <v>30</v>
      </c>
      <c r="X7" s="51">
        <v>56</v>
      </c>
      <c r="Y7" s="38">
        <v>26</v>
      </c>
      <c r="Z7" s="38">
        <v>33</v>
      </c>
      <c r="AA7" s="38">
        <v>54</v>
      </c>
      <c r="AB7" s="38">
        <v>9</v>
      </c>
      <c r="AC7" s="38">
        <v>19</v>
      </c>
      <c r="AD7" s="44">
        <v>0</v>
      </c>
    </row>
    <row r="8" spans="1:30" ht="20" customHeight="1" x14ac:dyDescent="0.25">
      <c r="A8" s="78" t="s">
        <v>141</v>
      </c>
      <c r="B8" s="45">
        <v>0.21676217005728848</v>
      </c>
      <c r="C8" s="39">
        <v>0.18982242294485857</v>
      </c>
      <c r="D8" s="39">
        <v>0.36658700649207465</v>
      </c>
      <c r="E8" s="39">
        <v>0.27844258727310295</v>
      </c>
      <c r="F8" s="39">
        <v>0.17484716376741069</v>
      </c>
      <c r="G8" s="39">
        <v>0.31564765246450621</v>
      </c>
      <c r="H8" s="52">
        <v>0.17955561177014318</v>
      </c>
      <c r="I8" s="39">
        <v>0.31754507671992116</v>
      </c>
      <c r="J8" s="39">
        <v>0.25510878680086591</v>
      </c>
      <c r="K8" s="39">
        <v>0.15925507818603019</v>
      </c>
      <c r="L8" s="39">
        <v>0.24183956421786543</v>
      </c>
      <c r="M8" s="52">
        <v>0.2044933454509395</v>
      </c>
      <c r="N8" s="39">
        <v>0.29567095453678083</v>
      </c>
      <c r="O8" s="39">
        <v>0.25957416694572372</v>
      </c>
      <c r="P8" s="52">
        <v>0.25342149303758044</v>
      </c>
      <c r="Q8" s="39">
        <v>0.18199588353461368</v>
      </c>
      <c r="R8" s="52">
        <v>0.22653182056678084</v>
      </c>
      <c r="S8" s="39">
        <v>0.2095626362026789</v>
      </c>
      <c r="T8" s="52">
        <v>0.23750644749943706</v>
      </c>
      <c r="U8" s="39">
        <v>0.24378481953564574</v>
      </c>
      <c r="V8" s="39">
        <v>0.20943267068488841</v>
      </c>
      <c r="W8" s="39">
        <v>0.17296524538814226</v>
      </c>
      <c r="X8" s="52">
        <v>0.24401170468808331</v>
      </c>
      <c r="Y8" s="39">
        <v>0.21283593060739633</v>
      </c>
      <c r="Z8" s="39">
        <v>0.21641050616182522</v>
      </c>
      <c r="AA8" s="39">
        <v>0.22401168174692224</v>
      </c>
      <c r="AB8" s="39">
        <v>0.17025736362865831</v>
      </c>
      <c r="AC8" s="39">
        <v>0.14690592927817966</v>
      </c>
      <c r="AD8" s="45">
        <v>0</v>
      </c>
    </row>
    <row r="9" spans="1:30" ht="20" customHeight="1" x14ac:dyDescent="0.25">
      <c r="A9" s="78"/>
      <c r="B9" s="46">
        <v>436</v>
      </c>
      <c r="C9" s="40">
        <v>55</v>
      </c>
      <c r="D9" s="40">
        <v>110</v>
      </c>
      <c r="E9" s="40">
        <v>48</v>
      </c>
      <c r="F9" s="40">
        <v>69</v>
      </c>
      <c r="G9" s="40">
        <v>66</v>
      </c>
      <c r="H9" s="53">
        <v>61</v>
      </c>
      <c r="I9" s="40">
        <v>154</v>
      </c>
      <c r="J9" s="40">
        <v>45</v>
      </c>
      <c r="K9" s="40">
        <v>33</v>
      </c>
      <c r="L9" s="40">
        <v>23</v>
      </c>
      <c r="M9" s="53">
        <v>120</v>
      </c>
      <c r="N9" s="40">
        <v>122</v>
      </c>
      <c r="O9" s="40">
        <v>37</v>
      </c>
      <c r="P9" s="53">
        <v>175</v>
      </c>
      <c r="Q9" s="40">
        <v>128</v>
      </c>
      <c r="R9" s="53">
        <v>219</v>
      </c>
      <c r="S9" s="40">
        <v>216</v>
      </c>
      <c r="T9" s="53">
        <v>131</v>
      </c>
      <c r="U9" s="40">
        <v>118</v>
      </c>
      <c r="V9" s="40">
        <v>104</v>
      </c>
      <c r="W9" s="40">
        <v>82</v>
      </c>
      <c r="X9" s="53">
        <v>118</v>
      </c>
      <c r="Y9" s="40">
        <v>71</v>
      </c>
      <c r="Z9" s="40">
        <v>58</v>
      </c>
      <c r="AA9" s="40">
        <v>148</v>
      </c>
      <c r="AB9" s="40">
        <v>17</v>
      </c>
      <c r="AC9" s="40">
        <v>25</v>
      </c>
      <c r="AD9" s="46">
        <v>0</v>
      </c>
    </row>
    <row r="10" spans="1:30" ht="20" customHeight="1" x14ac:dyDescent="0.25">
      <c r="A10" s="79" t="s">
        <v>142</v>
      </c>
      <c r="B10" s="47">
        <v>0.20948820318259626</v>
      </c>
      <c r="C10" s="41">
        <v>0.23778419923499144</v>
      </c>
      <c r="D10" s="41">
        <v>0.17789914696569409</v>
      </c>
      <c r="E10" s="41">
        <v>0.19469856033141816</v>
      </c>
      <c r="F10" s="41">
        <v>0.17881113030599735</v>
      </c>
      <c r="G10" s="41">
        <v>0.28459633632433884</v>
      </c>
      <c r="H10" s="54">
        <v>0.22022232989153839</v>
      </c>
      <c r="I10" s="41">
        <v>0.17612919402178462</v>
      </c>
      <c r="J10" s="41">
        <v>0.187298585491397</v>
      </c>
      <c r="K10" s="41">
        <v>0.15920002940696695</v>
      </c>
      <c r="L10" s="41">
        <v>0.25176595566930932</v>
      </c>
      <c r="M10" s="54">
        <v>0.18313948964100393</v>
      </c>
      <c r="N10" s="41">
        <v>0.18871340804204614</v>
      </c>
      <c r="O10" s="41">
        <v>0.16285460045386926</v>
      </c>
      <c r="P10" s="54">
        <v>0.18031886355494486</v>
      </c>
      <c r="Q10" s="41">
        <v>0.19455170730826579</v>
      </c>
      <c r="R10" s="54">
        <v>0.20047689581608963</v>
      </c>
      <c r="S10" s="41">
        <v>0.21817598222931062</v>
      </c>
      <c r="T10" s="54">
        <v>0.23832599125747528</v>
      </c>
      <c r="U10" s="41">
        <v>0.18679744516306637</v>
      </c>
      <c r="V10" s="41">
        <v>0.20384193432028713</v>
      </c>
      <c r="W10" s="41">
        <v>0.20510573416778313</v>
      </c>
      <c r="X10" s="54">
        <v>0.20820891897581781</v>
      </c>
      <c r="Y10" s="41">
        <v>0.19984518825229444</v>
      </c>
      <c r="Z10" s="41">
        <v>0.23231502906484491</v>
      </c>
      <c r="AA10" s="41">
        <v>0.19865024049001853</v>
      </c>
      <c r="AB10" s="41">
        <v>0.24480694748043458</v>
      </c>
      <c r="AC10" s="41">
        <v>0.21768619163735398</v>
      </c>
      <c r="AD10" s="47">
        <v>0</v>
      </c>
    </row>
    <row r="11" spans="1:30" ht="20" customHeight="1" x14ac:dyDescent="0.25">
      <c r="A11" s="79"/>
      <c r="B11" s="44">
        <v>421</v>
      </c>
      <c r="C11" s="38">
        <v>69</v>
      </c>
      <c r="D11" s="38">
        <v>53</v>
      </c>
      <c r="E11" s="38">
        <v>34</v>
      </c>
      <c r="F11" s="38">
        <v>70</v>
      </c>
      <c r="G11" s="38">
        <v>59</v>
      </c>
      <c r="H11" s="51">
        <v>75</v>
      </c>
      <c r="I11" s="38">
        <v>85</v>
      </c>
      <c r="J11" s="38">
        <v>33</v>
      </c>
      <c r="K11" s="38">
        <v>33</v>
      </c>
      <c r="L11" s="38">
        <v>24</v>
      </c>
      <c r="M11" s="51">
        <v>107</v>
      </c>
      <c r="N11" s="38">
        <v>78</v>
      </c>
      <c r="O11" s="38">
        <v>23</v>
      </c>
      <c r="P11" s="51">
        <v>124</v>
      </c>
      <c r="Q11" s="38">
        <v>137</v>
      </c>
      <c r="R11" s="51">
        <v>194</v>
      </c>
      <c r="S11" s="38">
        <v>225</v>
      </c>
      <c r="T11" s="51">
        <v>131</v>
      </c>
      <c r="U11" s="38">
        <v>91</v>
      </c>
      <c r="V11" s="38">
        <v>102</v>
      </c>
      <c r="W11" s="38">
        <v>98</v>
      </c>
      <c r="X11" s="51">
        <v>100</v>
      </c>
      <c r="Y11" s="38">
        <v>66</v>
      </c>
      <c r="Z11" s="38">
        <v>62</v>
      </c>
      <c r="AA11" s="38">
        <v>131</v>
      </c>
      <c r="AB11" s="38">
        <v>24</v>
      </c>
      <c r="AC11" s="38">
        <v>37</v>
      </c>
      <c r="AD11" s="44">
        <v>0</v>
      </c>
    </row>
    <row r="12" spans="1:30" ht="20" customHeight="1" x14ac:dyDescent="0.25">
      <c r="A12" s="78" t="s">
        <v>143</v>
      </c>
      <c r="B12" s="45">
        <v>7.8121874004085948E-2</v>
      </c>
      <c r="C12" s="39">
        <v>0.11879408350890534</v>
      </c>
      <c r="D12" s="39">
        <v>3.1555842096624626E-2</v>
      </c>
      <c r="E12" s="39">
        <v>3.5305225012060161E-2</v>
      </c>
      <c r="F12" s="39">
        <v>0.12388645338811276</v>
      </c>
      <c r="G12" s="39">
        <v>6.1180542834662385E-2</v>
      </c>
      <c r="H12" s="52">
        <v>0.12088058793830961</v>
      </c>
      <c r="I12" s="39">
        <v>5.2639184044069032E-2</v>
      </c>
      <c r="J12" s="39">
        <v>4.0926926361223775E-2</v>
      </c>
      <c r="K12" s="39">
        <v>0.1284121769598438</v>
      </c>
      <c r="L12" s="39">
        <v>8.852246079254808E-2</v>
      </c>
      <c r="M12" s="52">
        <v>0.10553420454536655</v>
      </c>
      <c r="N12" s="39">
        <v>5.8257942538668533E-2</v>
      </c>
      <c r="O12" s="39">
        <v>5.5616365957215412E-2</v>
      </c>
      <c r="P12" s="52">
        <v>5.4078594728262347E-2</v>
      </c>
      <c r="Q12" s="39">
        <v>0.10405870731865759</v>
      </c>
      <c r="R12" s="52">
        <v>8.6115327393484334E-2</v>
      </c>
      <c r="S12" s="39">
        <v>7.0738453895406297E-2</v>
      </c>
      <c r="T12" s="52">
        <v>8.6702198800247515E-2</v>
      </c>
      <c r="U12" s="39">
        <v>8.8949318183566287E-2</v>
      </c>
      <c r="V12" s="39">
        <v>7.0156993925812053E-2</v>
      </c>
      <c r="W12" s="39">
        <v>6.5522147796919158E-2</v>
      </c>
      <c r="X12" s="52">
        <v>6.4689120671522063E-2</v>
      </c>
      <c r="Y12" s="39">
        <v>8.2440570387960599E-2</v>
      </c>
      <c r="Z12" s="39">
        <v>7.808410044174692E-2</v>
      </c>
      <c r="AA12" s="39">
        <v>9.1225984907916419E-2</v>
      </c>
      <c r="AB12" s="39">
        <v>4.8152375373502032E-2</v>
      </c>
      <c r="AC12" s="39">
        <v>7.4119392015944544E-2</v>
      </c>
      <c r="AD12" s="45">
        <v>0</v>
      </c>
    </row>
    <row r="13" spans="1:30" ht="20" customHeight="1" x14ac:dyDescent="0.25">
      <c r="A13" s="78"/>
      <c r="B13" s="46">
        <v>157</v>
      </c>
      <c r="C13" s="40">
        <v>34</v>
      </c>
      <c r="D13" s="40">
        <v>9</v>
      </c>
      <c r="E13" s="40">
        <v>6</v>
      </c>
      <c r="F13" s="40">
        <v>49</v>
      </c>
      <c r="G13" s="40">
        <v>13</v>
      </c>
      <c r="H13" s="53">
        <v>41</v>
      </c>
      <c r="I13" s="40">
        <v>25</v>
      </c>
      <c r="J13" s="40">
        <v>7</v>
      </c>
      <c r="K13" s="40">
        <v>26</v>
      </c>
      <c r="L13" s="40">
        <v>9</v>
      </c>
      <c r="M13" s="53">
        <v>62</v>
      </c>
      <c r="N13" s="40">
        <v>24</v>
      </c>
      <c r="O13" s="40">
        <v>8</v>
      </c>
      <c r="P13" s="53">
        <v>37</v>
      </c>
      <c r="Q13" s="40">
        <v>73</v>
      </c>
      <c r="R13" s="53">
        <v>83</v>
      </c>
      <c r="S13" s="40">
        <v>73</v>
      </c>
      <c r="T13" s="53">
        <v>48</v>
      </c>
      <c r="U13" s="40">
        <v>43</v>
      </c>
      <c r="V13" s="40">
        <v>35</v>
      </c>
      <c r="W13" s="40">
        <v>31</v>
      </c>
      <c r="X13" s="53">
        <v>31</v>
      </c>
      <c r="Y13" s="40">
        <v>27</v>
      </c>
      <c r="Z13" s="40">
        <v>21</v>
      </c>
      <c r="AA13" s="40">
        <v>60</v>
      </c>
      <c r="AB13" s="40">
        <v>5</v>
      </c>
      <c r="AC13" s="40">
        <v>13</v>
      </c>
      <c r="AD13" s="46">
        <v>0</v>
      </c>
    </row>
    <row r="14" spans="1:30" ht="20" customHeight="1" x14ac:dyDescent="0.25">
      <c r="A14" s="79" t="s">
        <v>144</v>
      </c>
      <c r="B14" s="47">
        <v>0.14770499314106136</v>
      </c>
      <c r="C14" s="41">
        <v>0.18870676474429093</v>
      </c>
      <c r="D14" s="41">
        <v>1.9306856439510214E-2</v>
      </c>
      <c r="E14" s="41">
        <v>0.10758040511189293</v>
      </c>
      <c r="F14" s="41">
        <v>0.30426571467174623</v>
      </c>
      <c r="G14" s="41">
        <v>7.2160599298969993E-2</v>
      </c>
      <c r="H14" s="54">
        <v>0.24723143850666957</v>
      </c>
      <c r="I14" s="41">
        <v>7.2120971436631681E-2</v>
      </c>
      <c r="J14" s="41">
        <v>0.10437876249972078</v>
      </c>
      <c r="K14" s="41">
        <v>0.30974223791941019</v>
      </c>
      <c r="L14" s="41">
        <v>6.3687568470016637E-2</v>
      </c>
      <c r="M14" s="54">
        <v>0.22296223658660555</v>
      </c>
      <c r="N14" s="41">
        <v>8.7390107679305482E-2</v>
      </c>
      <c r="O14" s="41">
        <v>0.10489630697450136</v>
      </c>
      <c r="P14" s="54">
        <v>9.9078332302193373E-2</v>
      </c>
      <c r="Q14" s="41">
        <v>0.24652394822578422</v>
      </c>
      <c r="R14" s="54">
        <v>0.16172214821468292</v>
      </c>
      <c r="S14" s="41">
        <v>0.13418472088843628</v>
      </c>
      <c r="T14" s="54">
        <v>0.10762461288110321</v>
      </c>
      <c r="U14" s="41">
        <v>0.12056803404036628</v>
      </c>
      <c r="V14" s="41">
        <v>0.17708063640390578</v>
      </c>
      <c r="W14" s="41">
        <v>0.19092266161270238</v>
      </c>
      <c r="X14" s="54">
        <v>0.14781228991491074</v>
      </c>
      <c r="Y14" s="41">
        <v>0.16679516697511501</v>
      </c>
      <c r="Z14" s="41">
        <v>9.3226948806104215E-2</v>
      </c>
      <c r="AA14" s="41">
        <v>0.15915814987820565</v>
      </c>
      <c r="AB14" s="41">
        <v>0.1403302350786706</v>
      </c>
      <c r="AC14" s="41">
        <v>0.15585743997861279</v>
      </c>
      <c r="AD14" s="47">
        <v>0</v>
      </c>
    </row>
    <row r="15" spans="1:30" ht="20" customHeight="1" x14ac:dyDescent="0.25">
      <c r="A15" s="79"/>
      <c r="B15" s="44">
        <v>297</v>
      </c>
      <c r="C15" s="38">
        <v>55</v>
      </c>
      <c r="D15" s="38">
        <v>6</v>
      </c>
      <c r="E15" s="38">
        <v>19</v>
      </c>
      <c r="F15" s="38">
        <v>120</v>
      </c>
      <c r="G15" s="38">
        <v>15</v>
      </c>
      <c r="H15" s="51">
        <v>84</v>
      </c>
      <c r="I15" s="38">
        <v>35</v>
      </c>
      <c r="J15" s="38">
        <v>18</v>
      </c>
      <c r="K15" s="38">
        <v>63</v>
      </c>
      <c r="L15" s="38">
        <v>6</v>
      </c>
      <c r="M15" s="51">
        <v>130</v>
      </c>
      <c r="N15" s="38">
        <v>36</v>
      </c>
      <c r="O15" s="38">
        <v>15</v>
      </c>
      <c r="P15" s="51">
        <v>68</v>
      </c>
      <c r="Q15" s="38">
        <v>174</v>
      </c>
      <c r="R15" s="51">
        <v>156</v>
      </c>
      <c r="S15" s="38">
        <v>138</v>
      </c>
      <c r="T15" s="51">
        <v>59</v>
      </c>
      <c r="U15" s="38">
        <v>58</v>
      </c>
      <c r="V15" s="38">
        <v>88</v>
      </c>
      <c r="W15" s="38">
        <v>91</v>
      </c>
      <c r="X15" s="51">
        <v>71</v>
      </c>
      <c r="Y15" s="38">
        <v>56</v>
      </c>
      <c r="Z15" s="38">
        <v>25</v>
      </c>
      <c r="AA15" s="38">
        <v>105</v>
      </c>
      <c r="AB15" s="38">
        <v>14</v>
      </c>
      <c r="AC15" s="38">
        <v>27</v>
      </c>
      <c r="AD15" s="44">
        <v>0</v>
      </c>
    </row>
    <row r="16" spans="1:30" ht="20" customHeight="1" x14ac:dyDescent="0.25">
      <c r="A16" s="78" t="s">
        <v>145</v>
      </c>
      <c r="B16" s="45">
        <v>0.25036185438157921</v>
      </c>
      <c r="C16" s="39">
        <v>0.19975431622000545</v>
      </c>
      <c r="D16" s="39">
        <v>0.11167452319453375</v>
      </c>
      <c r="E16" s="39">
        <v>0.25742732404007063</v>
      </c>
      <c r="F16" s="39">
        <v>0.16749936868784296</v>
      </c>
      <c r="G16" s="39">
        <v>0.20927317944803636</v>
      </c>
      <c r="H16" s="52">
        <v>0.16812647736843531</v>
      </c>
      <c r="I16" s="39">
        <v>0.18566551951329763</v>
      </c>
      <c r="J16" s="39">
        <v>0.28536913705896111</v>
      </c>
      <c r="K16" s="39">
        <v>0.19695070226075778</v>
      </c>
      <c r="L16" s="39">
        <v>0.27297002724525682</v>
      </c>
      <c r="M16" s="52">
        <v>0.21732516306001112</v>
      </c>
      <c r="N16" s="39">
        <v>0.16963948315057326</v>
      </c>
      <c r="O16" s="39">
        <v>0.26220037240905691</v>
      </c>
      <c r="P16" s="52">
        <v>0.26232526943145035</v>
      </c>
      <c r="Q16" s="39">
        <v>0.19246764635884564</v>
      </c>
      <c r="R16" s="52">
        <v>0.22108185335862168</v>
      </c>
      <c r="S16" s="39">
        <v>0.27553668286970651</v>
      </c>
      <c r="T16" s="52">
        <v>0.21792865216258364</v>
      </c>
      <c r="U16" s="39">
        <v>0.24687736136231847</v>
      </c>
      <c r="V16" s="39">
        <v>0.24000529733082415</v>
      </c>
      <c r="W16" s="39">
        <v>0.3022504717516632</v>
      </c>
      <c r="X16" s="52">
        <v>0.218675501619674</v>
      </c>
      <c r="Y16" s="39">
        <v>0.26133772384848658</v>
      </c>
      <c r="Z16" s="39">
        <v>0.25675488310269878</v>
      </c>
      <c r="AA16" s="39">
        <v>0.24568426381677688</v>
      </c>
      <c r="AB16" s="39">
        <v>0.30366328283839161</v>
      </c>
      <c r="AC16" s="39">
        <v>0.29580314268960595</v>
      </c>
      <c r="AD16" s="45">
        <v>0</v>
      </c>
    </row>
    <row r="17" spans="1:30" ht="20" customHeight="1" x14ac:dyDescent="0.25">
      <c r="A17" s="78"/>
      <c r="B17" s="46">
        <v>503</v>
      </c>
      <c r="C17" s="40">
        <v>58</v>
      </c>
      <c r="D17" s="40">
        <v>34</v>
      </c>
      <c r="E17" s="40">
        <v>44</v>
      </c>
      <c r="F17" s="40">
        <v>66</v>
      </c>
      <c r="G17" s="40">
        <v>44</v>
      </c>
      <c r="H17" s="53">
        <v>57</v>
      </c>
      <c r="I17" s="40">
        <v>90</v>
      </c>
      <c r="J17" s="40">
        <v>50</v>
      </c>
      <c r="K17" s="40">
        <v>40</v>
      </c>
      <c r="L17" s="40">
        <v>26</v>
      </c>
      <c r="M17" s="53">
        <v>127</v>
      </c>
      <c r="N17" s="40">
        <v>70</v>
      </c>
      <c r="O17" s="40">
        <v>38</v>
      </c>
      <c r="P17" s="53">
        <v>181</v>
      </c>
      <c r="Q17" s="40">
        <v>136</v>
      </c>
      <c r="R17" s="53">
        <v>214</v>
      </c>
      <c r="S17" s="40">
        <v>284</v>
      </c>
      <c r="T17" s="53">
        <v>120</v>
      </c>
      <c r="U17" s="40">
        <v>120</v>
      </c>
      <c r="V17" s="40">
        <v>120</v>
      </c>
      <c r="W17" s="40">
        <v>144</v>
      </c>
      <c r="X17" s="53">
        <v>105</v>
      </c>
      <c r="Y17" s="40">
        <v>87</v>
      </c>
      <c r="Z17" s="40">
        <v>69</v>
      </c>
      <c r="AA17" s="40">
        <v>162</v>
      </c>
      <c r="AB17" s="40">
        <v>29</v>
      </c>
      <c r="AC17" s="40">
        <v>51</v>
      </c>
      <c r="AD17" s="46">
        <v>0</v>
      </c>
    </row>
    <row r="18" spans="1:30" ht="20" customHeight="1" x14ac:dyDescent="0.25">
      <c r="A18" s="79" t="s">
        <v>146</v>
      </c>
      <c r="B18" s="47">
        <v>0.31432307529067927</v>
      </c>
      <c r="C18" s="41">
        <v>0.25496063629180665</v>
      </c>
      <c r="D18" s="41">
        <v>0.65956363130363727</v>
      </c>
      <c r="E18" s="41">
        <v>0.40498848550455763</v>
      </c>
      <c r="F18" s="41">
        <v>0.22553733294629946</v>
      </c>
      <c r="G18" s="41">
        <v>0.37278934209399267</v>
      </c>
      <c r="H18" s="54">
        <v>0.24353916629504727</v>
      </c>
      <c r="I18" s="41">
        <v>0.51344513098421729</v>
      </c>
      <c r="J18" s="41">
        <v>0.3820265885886972</v>
      </c>
      <c r="K18" s="41">
        <v>0.20569485345302049</v>
      </c>
      <c r="L18" s="41">
        <v>0.32305398782286887</v>
      </c>
      <c r="M18" s="54">
        <v>0.27103890616701348</v>
      </c>
      <c r="N18" s="41">
        <v>0.49599905858940674</v>
      </c>
      <c r="O18" s="41">
        <v>0.41443235420535723</v>
      </c>
      <c r="P18" s="54">
        <v>0.4041989399831501</v>
      </c>
      <c r="Q18" s="41">
        <v>0.26239799078844767</v>
      </c>
      <c r="R18" s="54">
        <v>0.33060377521712092</v>
      </c>
      <c r="S18" s="41">
        <v>0.30136416011714084</v>
      </c>
      <c r="T18" s="54">
        <v>0.34941854489859048</v>
      </c>
      <c r="U18" s="41">
        <v>0.35680784125068143</v>
      </c>
      <c r="V18" s="41">
        <v>0.3089151380191712</v>
      </c>
      <c r="W18" s="41">
        <v>0.23619898467093281</v>
      </c>
      <c r="X18" s="54">
        <v>0.3606141688180754</v>
      </c>
      <c r="Y18" s="41">
        <v>0.28958135053614192</v>
      </c>
      <c r="Z18" s="41">
        <v>0.33961903858460496</v>
      </c>
      <c r="AA18" s="41">
        <v>0.30528136090708269</v>
      </c>
      <c r="AB18" s="41">
        <v>0.26304715922900057</v>
      </c>
      <c r="AC18" s="41">
        <v>0.25653383367848276</v>
      </c>
      <c r="AD18" s="47">
        <v>0</v>
      </c>
    </row>
    <row r="19" spans="1:30" ht="20" customHeight="1" x14ac:dyDescent="0.25">
      <c r="A19" s="79"/>
      <c r="B19" s="44">
        <v>632</v>
      </c>
      <c r="C19" s="38">
        <v>74</v>
      </c>
      <c r="D19" s="38">
        <v>198</v>
      </c>
      <c r="E19" s="38">
        <v>70</v>
      </c>
      <c r="F19" s="38">
        <v>89</v>
      </c>
      <c r="G19" s="38">
        <v>78</v>
      </c>
      <c r="H19" s="51">
        <v>83</v>
      </c>
      <c r="I19" s="38">
        <v>248</v>
      </c>
      <c r="J19" s="38">
        <v>67</v>
      </c>
      <c r="K19" s="38">
        <v>42</v>
      </c>
      <c r="L19" s="38">
        <v>31</v>
      </c>
      <c r="M19" s="51">
        <v>159</v>
      </c>
      <c r="N19" s="38">
        <v>205</v>
      </c>
      <c r="O19" s="38">
        <v>60</v>
      </c>
      <c r="P19" s="51">
        <v>279</v>
      </c>
      <c r="Q19" s="38">
        <v>185</v>
      </c>
      <c r="R19" s="51">
        <v>320</v>
      </c>
      <c r="S19" s="38">
        <v>311</v>
      </c>
      <c r="T19" s="51">
        <v>193</v>
      </c>
      <c r="U19" s="38">
        <v>173</v>
      </c>
      <c r="V19" s="38">
        <v>154</v>
      </c>
      <c r="W19" s="38">
        <v>113</v>
      </c>
      <c r="X19" s="51">
        <v>174</v>
      </c>
      <c r="Y19" s="38">
        <v>96</v>
      </c>
      <c r="Z19" s="38">
        <v>91</v>
      </c>
      <c r="AA19" s="38">
        <v>201</v>
      </c>
      <c r="AB19" s="38">
        <v>26</v>
      </c>
      <c r="AC19" s="38">
        <v>44</v>
      </c>
      <c r="AD19" s="44">
        <v>0</v>
      </c>
    </row>
    <row r="20" spans="1:30" ht="20" customHeight="1" x14ac:dyDescent="0.25">
      <c r="A20" s="78" t="s">
        <v>147</v>
      </c>
      <c r="B20" s="45">
        <v>0.22582686714514735</v>
      </c>
      <c r="C20" s="39">
        <v>0.30750084825319646</v>
      </c>
      <c r="D20" s="39">
        <v>5.0862698536134843E-2</v>
      </c>
      <c r="E20" s="39">
        <v>0.14288563012395308</v>
      </c>
      <c r="F20" s="39">
        <v>0.4281521680598589</v>
      </c>
      <c r="G20" s="39">
        <v>0.13334114213363238</v>
      </c>
      <c r="H20" s="52">
        <v>0.36811202644497926</v>
      </c>
      <c r="I20" s="39">
        <v>0.12476015548070075</v>
      </c>
      <c r="J20" s="39">
        <v>0.14530568886094458</v>
      </c>
      <c r="K20" s="39">
        <v>0.43815441487925405</v>
      </c>
      <c r="L20" s="39">
        <v>0.15221002926256474</v>
      </c>
      <c r="M20" s="52">
        <v>0.32849644113197202</v>
      </c>
      <c r="N20" s="39">
        <v>0.14564805021797406</v>
      </c>
      <c r="O20" s="39">
        <v>0.16051267293171673</v>
      </c>
      <c r="P20" s="52">
        <v>0.15315692703045569</v>
      </c>
      <c r="Q20" s="39">
        <v>0.35058265554444179</v>
      </c>
      <c r="R20" s="52">
        <v>0.24783747560816735</v>
      </c>
      <c r="S20" s="39">
        <v>0.20492317478384248</v>
      </c>
      <c r="T20" s="52">
        <v>0.19432681168135063</v>
      </c>
      <c r="U20" s="39">
        <v>0.20951735222393261</v>
      </c>
      <c r="V20" s="39">
        <v>0.24723763032971782</v>
      </c>
      <c r="W20" s="39">
        <v>0.25644480940962155</v>
      </c>
      <c r="X20" s="52">
        <v>0.21250141058643268</v>
      </c>
      <c r="Y20" s="39">
        <v>0.24923573736307564</v>
      </c>
      <c r="Z20" s="39">
        <v>0.17131104924785118</v>
      </c>
      <c r="AA20" s="39">
        <v>0.25038413478612215</v>
      </c>
      <c r="AB20" s="39">
        <v>0.18848261045217268</v>
      </c>
      <c r="AC20" s="39">
        <v>0.22997683199455732</v>
      </c>
      <c r="AD20" s="45">
        <v>0</v>
      </c>
    </row>
    <row r="21" spans="1:30" ht="20" customHeight="1" x14ac:dyDescent="0.25">
      <c r="A21" s="80"/>
      <c r="B21" s="48">
        <v>454</v>
      </c>
      <c r="C21" s="42">
        <v>89</v>
      </c>
      <c r="D21" s="42">
        <v>15</v>
      </c>
      <c r="E21" s="42">
        <v>25</v>
      </c>
      <c r="F21" s="42">
        <v>169</v>
      </c>
      <c r="G21" s="42">
        <v>28</v>
      </c>
      <c r="H21" s="57">
        <v>125</v>
      </c>
      <c r="I21" s="42">
        <v>60</v>
      </c>
      <c r="J21" s="42">
        <v>25</v>
      </c>
      <c r="K21" s="42">
        <v>90</v>
      </c>
      <c r="L21" s="42">
        <v>15</v>
      </c>
      <c r="M21" s="57">
        <v>192</v>
      </c>
      <c r="N21" s="42">
        <v>60</v>
      </c>
      <c r="O21" s="42">
        <v>23</v>
      </c>
      <c r="P21" s="57">
        <v>106</v>
      </c>
      <c r="Q21" s="42">
        <v>247</v>
      </c>
      <c r="R21" s="57">
        <v>240</v>
      </c>
      <c r="S21" s="42">
        <v>211</v>
      </c>
      <c r="T21" s="57">
        <v>107</v>
      </c>
      <c r="U21" s="42">
        <v>102</v>
      </c>
      <c r="V21" s="42">
        <v>123</v>
      </c>
      <c r="W21" s="42">
        <v>122</v>
      </c>
      <c r="X21" s="57">
        <v>102</v>
      </c>
      <c r="Y21" s="42">
        <v>83</v>
      </c>
      <c r="Z21" s="42">
        <v>46</v>
      </c>
      <c r="AA21" s="42">
        <v>165</v>
      </c>
      <c r="AB21" s="42">
        <v>18</v>
      </c>
      <c r="AC21" s="42">
        <v>39</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6" display="Return to index" xr:uid="{DF624FF5-CF7A-4CDE-A412-A3904182F3C0}"/>
  </hyperlinks>
  <pageMargins left="0.7" right="0.7" top="0.75" bottom="0.75" header="0.3" footer="0.3"/>
  <headerFooter alignWithMargins="0"/>
  <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154</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8.7561922445234752E-2</v>
      </c>
      <c r="C6" s="37">
        <v>5.6744009388335286E-2</v>
      </c>
      <c r="D6" s="37">
        <v>0.28785361125022924</v>
      </c>
      <c r="E6" s="37">
        <v>0.10876011566664054</v>
      </c>
      <c r="F6" s="37">
        <v>3.8381976716322208E-2</v>
      </c>
      <c r="G6" s="37">
        <v>6.8068278408538185E-2</v>
      </c>
      <c r="H6" s="50">
        <v>6.1708982531501137E-2</v>
      </c>
      <c r="I6" s="37">
        <v>0.19660124875906934</v>
      </c>
      <c r="J6" s="37">
        <v>7.906629496263208E-2</v>
      </c>
      <c r="K6" s="37">
        <v>4.7859609239170785E-2</v>
      </c>
      <c r="L6" s="37">
        <v>8.2764092843586781E-2</v>
      </c>
      <c r="M6" s="50">
        <v>5.7364413928312416E-2</v>
      </c>
      <c r="N6" s="37">
        <v>0.20314333801821127</v>
      </c>
      <c r="O6" s="37">
        <v>0.11125231161333145</v>
      </c>
      <c r="P6" s="50">
        <v>0.13658690863999021</v>
      </c>
      <c r="Q6" s="37">
        <v>7.1814335604501581E-2</v>
      </c>
      <c r="R6" s="50">
        <v>9.1349144351558956E-2</v>
      </c>
      <c r="S6" s="37">
        <v>8.4230664521772261E-2</v>
      </c>
      <c r="T6" s="50">
        <v>0.10480965681411615</v>
      </c>
      <c r="U6" s="37">
        <v>0.10728364016411239</v>
      </c>
      <c r="V6" s="37">
        <v>7.9059544682655927E-2</v>
      </c>
      <c r="W6" s="37">
        <v>5.6457857537144988E-2</v>
      </c>
      <c r="X6" s="50">
        <v>0.10357896122611671</v>
      </c>
      <c r="Y6" s="37">
        <v>7.4707638815444163E-2</v>
      </c>
      <c r="Z6" s="37">
        <v>0.11167277093519809</v>
      </c>
      <c r="AA6" s="37">
        <v>7.5799127882852979E-2</v>
      </c>
      <c r="AB6" s="37">
        <v>6.8583854517655071E-2</v>
      </c>
      <c r="AC6" s="37">
        <v>8.5724318580433292E-2</v>
      </c>
      <c r="AD6" s="43">
        <v>0</v>
      </c>
    </row>
    <row r="7" spans="1:30" ht="20" customHeight="1" x14ac:dyDescent="0.25">
      <c r="A7" s="79"/>
      <c r="B7" s="44">
        <v>176</v>
      </c>
      <c r="C7" s="38">
        <v>16</v>
      </c>
      <c r="D7" s="38">
        <v>87</v>
      </c>
      <c r="E7" s="38">
        <v>19</v>
      </c>
      <c r="F7" s="38">
        <v>15</v>
      </c>
      <c r="G7" s="38">
        <v>14</v>
      </c>
      <c r="H7" s="51">
        <v>21</v>
      </c>
      <c r="I7" s="38">
        <v>95</v>
      </c>
      <c r="J7" s="38">
        <v>14</v>
      </c>
      <c r="K7" s="38">
        <v>10</v>
      </c>
      <c r="L7" s="38">
        <v>8</v>
      </c>
      <c r="M7" s="51">
        <v>34</v>
      </c>
      <c r="N7" s="38">
        <v>84</v>
      </c>
      <c r="O7" s="38">
        <v>16</v>
      </c>
      <c r="P7" s="51">
        <v>94</v>
      </c>
      <c r="Q7" s="38">
        <v>51</v>
      </c>
      <c r="R7" s="51">
        <v>88</v>
      </c>
      <c r="S7" s="38">
        <v>87</v>
      </c>
      <c r="T7" s="51">
        <v>58</v>
      </c>
      <c r="U7" s="38">
        <v>52</v>
      </c>
      <c r="V7" s="38">
        <v>39</v>
      </c>
      <c r="W7" s="38">
        <v>27</v>
      </c>
      <c r="X7" s="51">
        <v>50</v>
      </c>
      <c r="Y7" s="38">
        <v>25</v>
      </c>
      <c r="Z7" s="38">
        <v>30</v>
      </c>
      <c r="AA7" s="38">
        <v>50</v>
      </c>
      <c r="AB7" s="38">
        <v>7</v>
      </c>
      <c r="AC7" s="38">
        <v>15</v>
      </c>
      <c r="AD7" s="44">
        <v>0</v>
      </c>
    </row>
    <row r="8" spans="1:30" ht="20" customHeight="1" x14ac:dyDescent="0.25">
      <c r="A8" s="78" t="s">
        <v>141</v>
      </c>
      <c r="B8" s="45">
        <v>0.18884313041885437</v>
      </c>
      <c r="C8" s="39">
        <v>0.17327972961281179</v>
      </c>
      <c r="D8" s="39">
        <v>0.30544234240037105</v>
      </c>
      <c r="E8" s="39">
        <v>0.25870977635775189</v>
      </c>
      <c r="F8" s="39">
        <v>0.12309015544888924</v>
      </c>
      <c r="G8" s="39">
        <v>0.28973687334028686</v>
      </c>
      <c r="H8" s="52">
        <v>0.16469689594974521</v>
      </c>
      <c r="I8" s="39">
        <v>0.2743181395532468</v>
      </c>
      <c r="J8" s="39">
        <v>0.23692732766920205</v>
      </c>
      <c r="K8" s="39">
        <v>0.11799081349323856</v>
      </c>
      <c r="L8" s="39">
        <v>0.20795446475902288</v>
      </c>
      <c r="M8" s="52">
        <v>0.15773297715581436</v>
      </c>
      <c r="N8" s="39">
        <v>0.27730848819034032</v>
      </c>
      <c r="O8" s="39">
        <v>0.26980708848237522</v>
      </c>
      <c r="P8" s="52">
        <v>0.24212789234710322</v>
      </c>
      <c r="Q8" s="39">
        <v>0.15412740807519498</v>
      </c>
      <c r="R8" s="52">
        <v>0.21412902441752465</v>
      </c>
      <c r="S8" s="39">
        <v>0.16673573989384566</v>
      </c>
      <c r="T8" s="52">
        <v>0.2169586232691525</v>
      </c>
      <c r="U8" s="39">
        <v>0.19717903374154983</v>
      </c>
      <c r="V8" s="39">
        <v>0.2059643049324594</v>
      </c>
      <c r="W8" s="39">
        <v>0.12994100957941265</v>
      </c>
      <c r="X8" s="52">
        <v>0.2170036738650486</v>
      </c>
      <c r="Y8" s="39">
        <v>0.17128837740474778</v>
      </c>
      <c r="Z8" s="39">
        <v>0.23739169528186596</v>
      </c>
      <c r="AA8" s="39">
        <v>0.16558703498643598</v>
      </c>
      <c r="AB8" s="39">
        <v>0.23288164862013644</v>
      </c>
      <c r="AC8" s="39">
        <v>0.13224758765309969</v>
      </c>
      <c r="AD8" s="45">
        <v>0</v>
      </c>
    </row>
    <row r="9" spans="1:30" ht="20" customHeight="1" x14ac:dyDescent="0.25">
      <c r="A9" s="78"/>
      <c r="B9" s="46">
        <v>380</v>
      </c>
      <c r="C9" s="40">
        <v>50</v>
      </c>
      <c r="D9" s="40">
        <v>92</v>
      </c>
      <c r="E9" s="40">
        <v>45</v>
      </c>
      <c r="F9" s="40">
        <v>48</v>
      </c>
      <c r="G9" s="40">
        <v>61</v>
      </c>
      <c r="H9" s="53">
        <v>56</v>
      </c>
      <c r="I9" s="40">
        <v>133</v>
      </c>
      <c r="J9" s="40">
        <v>41</v>
      </c>
      <c r="K9" s="40">
        <v>24</v>
      </c>
      <c r="L9" s="40">
        <v>20</v>
      </c>
      <c r="M9" s="53">
        <v>92</v>
      </c>
      <c r="N9" s="40">
        <v>115</v>
      </c>
      <c r="O9" s="40">
        <v>39</v>
      </c>
      <c r="P9" s="53">
        <v>167</v>
      </c>
      <c r="Q9" s="40">
        <v>109</v>
      </c>
      <c r="R9" s="53">
        <v>207</v>
      </c>
      <c r="S9" s="40">
        <v>172</v>
      </c>
      <c r="T9" s="53">
        <v>120</v>
      </c>
      <c r="U9" s="40">
        <v>96</v>
      </c>
      <c r="V9" s="40">
        <v>103</v>
      </c>
      <c r="W9" s="40">
        <v>62</v>
      </c>
      <c r="X9" s="53">
        <v>105</v>
      </c>
      <c r="Y9" s="40">
        <v>57</v>
      </c>
      <c r="Z9" s="40">
        <v>64</v>
      </c>
      <c r="AA9" s="40">
        <v>109</v>
      </c>
      <c r="AB9" s="40">
        <v>23</v>
      </c>
      <c r="AC9" s="40">
        <v>23</v>
      </c>
      <c r="AD9" s="46">
        <v>0</v>
      </c>
    </row>
    <row r="10" spans="1:30" ht="20" customHeight="1" x14ac:dyDescent="0.25">
      <c r="A10" s="79" t="s">
        <v>142</v>
      </c>
      <c r="B10" s="47">
        <v>0.2344270154931839</v>
      </c>
      <c r="C10" s="41">
        <v>0.25950106744632762</v>
      </c>
      <c r="D10" s="41">
        <v>0.21444201449003933</v>
      </c>
      <c r="E10" s="41">
        <v>0.24442756966823961</v>
      </c>
      <c r="F10" s="41">
        <v>0.19604623661311063</v>
      </c>
      <c r="G10" s="41">
        <v>0.31182163434651783</v>
      </c>
      <c r="H10" s="54">
        <v>0.21206250652478303</v>
      </c>
      <c r="I10" s="41">
        <v>0.1904988048883878</v>
      </c>
      <c r="J10" s="41">
        <v>0.25676579398619442</v>
      </c>
      <c r="K10" s="41">
        <v>0.17668218809532343</v>
      </c>
      <c r="L10" s="41">
        <v>0.31291621809304976</v>
      </c>
      <c r="M10" s="54">
        <v>0.2131996992670889</v>
      </c>
      <c r="N10" s="41">
        <v>0.18934848288903716</v>
      </c>
      <c r="O10" s="41">
        <v>0.24954470474741175</v>
      </c>
      <c r="P10" s="54">
        <v>0.20480588462418442</v>
      </c>
      <c r="Q10" s="41">
        <v>0.21306108393870854</v>
      </c>
      <c r="R10" s="54">
        <v>0.22526429129061731</v>
      </c>
      <c r="S10" s="41">
        <v>0.24357299531832183</v>
      </c>
      <c r="T10" s="54">
        <v>0.26828823545398534</v>
      </c>
      <c r="U10" s="41">
        <v>0.21722888546805413</v>
      </c>
      <c r="V10" s="41">
        <v>0.20221127893016191</v>
      </c>
      <c r="W10" s="41">
        <v>0.24644242950773707</v>
      </c>
      <c r="X10" s="54">
        <v>0.23438209127950596</v>
      </c>
      <c r="Y10" s="41">
        <v>0.21949007778413196</v>
      </c>
      <c r="Z10" s="41">
        <v>0.22337018961534505</v>
      </c>
      <c r="AA10" s="41">
        <v>0.24274692167815815</v>
      </c>
      <c r="AB10" s="41">
        <v>0.2219287813921757</v>
      </c>
      <c r="AC10" s="41">
        <v>0.25594551687225353</v>
      </c>
      <c r="AD10" s="47">
        <v>0</v>
      </c>
    </row>
    <row r="11" spans="1:30" ht="20" customHeight="1" x14ac:dyDescent="0.25">
      <c r="A11" s="79"/>
      <c r="B11" s="44">
        <v>471</v>
      </c>
      <c r="C11" s="38">
        <v>75</v>
      </c>
      <c r="D11" s="38">
        <v>64</v>
      </c>
      <c r="E11" s="38">
        <v>42</v>
      </c>
      <c r="F11" s="38">
        <v>77</v>
      </c>
      <c r="G11" s="38">
        <v>65</v>
      </c>
      <c r="H11" s="51">
        <v>72</v>
      </c>
      <c r="I11" s="38">
        <v>92</v>
      </c>
      <c r="J11" s="38">
        <v>45</v>
      </c>
      <c r="K11" s="38">
        <v>36</v>
      </c>
      <c r="L11" s="38">
        <v>30</v>
      </c>
      <c r="M11" s="51">
        <v>125</v>
      </c>
      <c r="N11" s="38">
        <v>78</v>
      </c>
      <c r="O11" s="38">
        <v>36</v>
      </c>
      <c r="P11" s="51">
        <v>141</v>
      </c>
      <c r="Q11" s="38">
        <v>150</v>
      </c>
      <c r="R11" s="51">
        <v>218</v>
      </c>
      <c r="S11" s="38">
        <v>251</v>
      </c>
      <c r="T11" s="51">
        <v>148</v>
      </c>
      <c r="U11" s="38">
        <v>105</v>
      </c>
      <c r="V11" s="38">
        <v>101</v>
      </c>
      <c r="W11" s="38">
        <v>117</v>
      </c>
      <c r="X11" s="51">
        <v>113</v>
      </c>
      <c r="Y11" s="38">
        <v>73</v>
      </c>
      <c r="Z11" s="38">
        <v>60</v>
      </c>
      <c r="AA11" s="38">
        <v>160</v>
      </c>
      <c r="AB11" s="38">
        <v>22</v>
      </c>
      <c r="AC11" s="38">
        <v>44</v>
      </c>
      <c r="AD11" s="44">
        <v>0</v>
      </c>
    </row>
    <row r="12" spans="1:30" ht="20" customHeight="1" x14ac:dyDescent="0.25">
      <c r="A12" s="78" t="s">
        <v>143</v>
      </c>
      <c r="B12" s="45">
        <v>7.8821819128287382E-2</v>
      </c>
      <c r="C12" s="39">
        <v>0.11755967937246767</v>
      </c>
      <c r="D12" s="39">
        <v>4.4954091225884535E-2</v>
      </c>
      <c r="E12" s="39">
        <v>0</v>
      </c>
      <c r="F12" s="39">
        <v>0.1402694308722143</v>
      </c>
      <c r="G12" s="39">
        <v>4.4267556892223323E-2</v>
      </c>
      <c r="H12" s="52">
        <v>0.11824320622442393</v>
      </c>
      <c r="I12" s="39">
        <v>7.1957062863695687E-2</v>
      </c>
      <c r="J12" s="39">
        <v>8.9407289204757427E-3</v>
      </c>
      <c r="K12" s="39">
        <v>0.13069885698627692</v>
      </c>
      <c r="L12" s="39">
        <v>5.9104454904801366E-2</v>
      </c>
      <c r="M12" s="52">
        <v>0.11237476894769138</v>
      </c>
      <c r="N12" s="39">
        <v>6.3263144869655508E-2</v>
      </c>
      <c r="O12" s="39">
        <v>1.9300936003278413E-2</v>
      </c>
      <c r="P12" s="52">
        <v>5.5033208116281304E-2</v>
      </c>
      <c r="Q12" s="39">
        <v>0.10436809497991892</v>
      </c>
      <c r="R12" s="52">
        <v>8.5829960620735016E-2</v>
      </c>
      <c r="S12" s="39">
        <v>7.2371474028108909E-2</v>
      </c>
      <c r="T12" s="52">
        <v>9.3709580599143263E-2</v>
      </c>
      <c r="U12" s="39">
        <v>8.6582601925068656E-2</v>
      </c>
      <c r="V12" s="39">
        <v>6.0679758353036004E-2</v>
      </c>
      <c r="W12" s="39">
        <v>7.2689458411716007E-2</v>
      </c>
      <c r="X12" s="52">
        <v>7.6689046481650217E-2</v>
      </c>
      <c r="Y12" s="39">
        <v>7.1613947454972376E-2</v>
      </c>
      <c r="Z12" s="39">
        <v>6.8790648775467617E-2</v>
      </c>
      <c r="AA12" s="39">
        <v>9.8875486605831314E-2</v>
      </c>
      <c r="AB12" s="39">
        <v>5.6829881388462192E-2</v>
      </c>
      <c r="AC12" s="39">
        <v>4.9881931296622967E-2</v>
      </c>
      <c r="AD12" s="45">
        <v>0</v>
      </c>
    </row>
    <row r="13" spans="1:30" ht="20" customHeight="1" x14ac:dyDescent="0.25">
      <c r="A13" s="78"/>
      <c r="B13" s="46">
        <v>159</v>
      </c>
      <c r="C13" s="40">
        <v>34</v>
      </c>
      <c r="D13" s="40">
        <v>14</v>
      </c>
      <c r="E13" s="40">
        <v>0</v>
      </c>
      <c r="F13" s="40">
        <v>55</v>
      </c>
      <c r="G13" s="40">
        <v>9</v>
      </c>
      <c r="H13" s="53">
        <v>40</v>
      </c>
      <c r="I13" s="40">
        <v>35</v>
      </c>
      <c r="J13" s="40">
        <v>2</v>
      </c>
      <c r="K13" s="40">
        <v>27</v>
      </c>
      <c r="L13" s="40">
        <v>6</v>
      </c>
      <c r="M13" s="53">
        <v>66</v>
      </c>
      <c r="N13" s="40">
        <v>26</v>
      </c>
      <c r="O13" s="40">
        <v>3</v>
      </c>
      <c r="P13" s="53">
        <v>38</v>
      </c>
      <c r="Q13" s="40">
        <v>74</v>
      </c>
      <c r="R13" s="53">
        <v>83</v>
      </c>
      <c r="S13" s="40">
        <v>75</v>
      </c>
      <c r="T13" s="53">
        <v>52</v>
      </c>
      <c r="U13" s="40">
        <v>42</v>
      </c>
      <c r="V13" s="40">
        <v>30</v>
      </c>
      <c r="W13" s="40">
        <v>35</v>
      </c>
      <c r="X13" s="53">
        <v>37</v>
      </c>
      <c r="Y13" s="40">
        <v>24</v>
      </c>
      <c r="Z13" s="40">
        <v>18</v>
      </c>
      <c r="AA13" s="40">
        <v>65</v>
      </c>
      <c r="AB13" s="40">
        <v>6</v>
      </c>
      <c r="AC13" s="40">
        <v>9</v>
      </c>
      <c r="AD13" s="46">
        <v>0</v>
      </c>
    </row>
    <row r="14" spans="1:30" ht="20" customHeight="1" x14ac:dyDescent="0.25">
      <c r="A14" s="79" t="s">
        <v>144</v>
      </c>
      <c r="B14" s="47">
        <v>0.13810472413271416</v>
      </c>
      <c r="C14" s="41">
        <v>0.17296241169061008</v>
      </c>
      <c r="D14" s="41">
        <v>1.233707724490914E-2</v>
      </c>
      <c r="E14" s="41">
        <v>0.11332529324682106</v>
      </c>
      <c r="F14" s="41">
        <v>0.31305788819751718</v>
      </c>
      <c r="G14" s="41">
        <v>6.1463070041072501E-2</v>
      </c>
      <c r="H14" s="54">
        <v>0.23171321209073553</v>
      </c>
      <c r="I14" s="41">
        <v>6.4873026691846289E-2</v>
      </c>
      <c r="J14" s="41">
        <v>0.11210429918011469</v>
      </c>
      <c r="K14" s="41">
        <v>0.31679383072372169</v>
      </c>
      <c r="L14" s="41">
        <v>5.7636583707592351E-2</v>
      </c>
      <c r="M14" s="54">
        <v>0.21321428989759617</v>
      </c>
      <c r="N14" s="41">
        <v>7.9370428242990468E-2</v>
      </c>
      <c r="O14" s="41">
        <v>0.1086819461418226</v>
      </c>
      <c r="P14" s="54">
        <v>8.8825097427423838E-2</v>
      </c>
      <c r="Q14" s="41">
        <v>0.2400669471773883</v>
      </c>
      <c r="R14" s="54">
        <v>0.16149901017956739</v>
      </c>
      <c r="S14" s="41">
        <v>0.11566719490617525</v>
      </c>
      <c r="T14" s="54">
        <v>7.76913066827912E-2</v>
      </c>
      <c r="U14" s="41">
        <v>0.12754190851091557</v>
      </c>
      <c r="V14" s="41">
        <v>0.16561576492112468</v>
      </c>
      <c r="W14" s="41">
        <v>0.18994220802267395</v>
      </c>
      <c r="X14" s="54">
        <v>0.12901619305555057</v>
      </c>
      <c r="Y14" s="41">
        <v>0.15757650463635403</v>
      </c>
      <c r="Z14" s="41">
        <v>9.9562036072089896E-2</v>
      </c>
      <c r="AA14" s="41">
        <v>0.14563104759016865</v>
      </c>
      <c r="AB14" s="41">
        <v>0.13573677855702521</v>
      </c>
      <c r="AC14" s="41">
        <v>0.15862971904381631</v>
      </c>
      <c r="AD14" s="47">
        <v>0</v>
      </c>
    </row>
    <row r="15" spans="1:30" ht="20" customHeight="1" x14ac:dyDescent="0.25">
      <c r="A15" s="79"/>
      <c r="B15" s="44">
        <v>278</v>
      </c>
      <c r="C15" s="38">
        <v>50</v>
      </c>
      <c r="D15" s="38">
        <v>4</v>
      </c>
      <c r="E15" s="38">
        <v>20</v>
      </c>
      <c r="F15" s="38">
        <v>123</v>
      </c>
      <c r="G15" s="38">
        <v>13</v>
      </c>
      <c r="H15" s="51">
        <v>79</v>
      </c>
      <c r="I15" s="38">
        <v>31</v>
      </c>
      <c r="J15" s="38">
        <v>20</v>
      </c>
      <c r="K15" s="38">
        <v>65</v>
      </c>
      <c r="L15" s="38">
        <v>6</v>
      </c>
      <c r="M15" s="51">
        <v>125</v>
      </c>
      <c r="N15" s="38">
        <v>33</v>
      </c>
      <c r="O15" s="38">
        <v>16</v>
      </c>
      <c r="P15" s="51">
        <v>61</v>
      </c>
      <c r="Q15" s="38">
        <v>169</v>
      </c>
      <c r="R15" s="51">
        <v>156</v>
      </c>
      <c r="S15" s="38">
        <v>119</v>
      </c>
      <c r="T15" s="51">
        <v>43</v>
      </c>
      <c r="U15" s="38">
        <v>62</v>
      </c>
      <c r="V15" s="38">
        <v>83</v>
      </c>
      <c r="W15" s="38">
        <v>91</v>
      </c>
      <c r="X15" s="51">
        <v>62</v>
      </c>
      <c r="Y15" s="38">
        <v>52</v>
      </c>
      <c r="Z15" s="38">
        <v>27</v>
      </c>
      <c r="AA15" s="38">
        <v>96</v>
      </c>
      <c r="AB15" s="38">
        <v>13</v>
      </c>
      <c r="AC15" s="38">
        <v>27</v>
      </c>
      <c r="AD15" s="44">
        <v>0</v>
      </c>
    </row>
    <row r="16" spans="1:30" ht="20" customHeight="1" x14ac:dyDescent="0.25">
      <c r="A16" s="78" t="s">
        <v>145</v>
      </c>
      <c r="B16" s="45">
        <v>0.27224138838172707</v>
      </c>
      <c r="C16" s="39">
        <v>0.21995310248944752</v>
      </c>
      <c r="D16" s="39">
        <v>0.13497086338856615</v>
      </c>
      <c r="E16" s="39">
        <v>0.27477724506054657</v>
      </c>
      <c r="F16" s="39">
        <v>0.18915431215194503</v>
      </c>
      <c r="G16" s="39">
        <v>0.22464258697136155</v>
      </c>
      <c r="H16" s="52">
        <v>0.21157519667881133</v>
      </c>
      <c r="I16" s="39">
        <v>0.20175171724375399</v>
      </c>
      <c r="J16" s="39">
        <v>0.30619555528138098</v>
      </c>
      <c r="K16" s="39">
        <v>0.20997470146226793</v>
      </c>
      <c r="L16" s="39">
        <v>0.27962418569194653</v>
      </c>
      <c r="M16" s="52">
        <v>0.24611385080349771</v>
      </c>
      <c r="N16" s="39">
        <v>0.18756611778976484</v>
      </c>
      <c r="O16" s="39">
        <v>0.24141301301178067</v>
      </c>
      <c r="P16" s="52">
        <v>0.27262100884501739</v>
      </c>
      <c r="Q16" s="39">
        <v>0.21656213022428875</v>
      </c>
      <c r="R16" s="52">
        <v>0.22192856913999642</v>
      </c>
      <c r="S16" s="39">
        <v>0.31742193133177637</v>
      </c>
      <c r="T16" s="52">
        <v>0.23854259718081153</v>
      </c>
      <c r="U16" s="39">
        <v>0.26418393019029801</v>
      </c>
      <c r="V16" s="39">
        <v>0.28646934818056219</v>
      </c>
      <c r="W16" s="39">
        <v>0.30452703694131594</v>
      </c>
      <c r="X16" s="52">
        <v>0.23933003409212758</v>
      </c>
      <c r="Y16" s="39">
        <v>0.30532345390434817</v>
      </c>
      <c r="Z16" s="39">
        <v>0.25921265932003318</v>
      </c>
      <c r="AA16" s="39">
        <v>0.27136038125655321</v>
      </c>
      <c r="AB16" s="39">
        <v>0.28403905552454484</v>
      </c>
      <c r="AC16" s="39">
        <v>0.31757092655377411</v>
      </c>
      <c r="AD16" s="45">
        <v>0</v>
      </c>
    </row>
    <row r="17" spans="1:30" ht="20" customHeight="1" x14ac:dyDescent="0.25">
      <c r="A17" s="78"/>
      <c r="B17" s="46">
        <v>547</v>
      </c>
      <c r="C17" s="40">
        <v>64</v>
      </c>
      <c r="D17" s="40">
        <v>41</v>
      </c>
      <c r="E17" s="40">
        <v>47</v>
      </c>
      <c r="F17" s="40">
        <v>75</v>
      </c>
      <c r="G17" s="40">
        <v>47</v>
      </c>
      <c r="H17" s="53">
        <v>72</v>
      </c>
      <c r="I17" s="40">
        <v>98</v>
      </c>
      <c r="J17" s="40">
        <v>54</v>
      </c>
      <c r="K17" s="40">
        <v>43</v>
      </c>
      <c r="L17" s="40">
        <v>27</v>
      </c>
      <c r="M17" s="53">
        <v>144</v>
      </c>
      <c r="N17" s="40">
        <v>77</v>
      </c>
      <c r="O17" s="40">
        <v>35</v>
      </c>
      <c r="P17" s="53">
        <v>188</v>
      </c>
      <c r="Q17" s="40">
        <v>153</v>
      </c>
      <c r="R17" s="53">
        <v>215</v>
      </c>
      <c r="S17" s="40">
        <v>327</v>
      </c>
      <c r="T17" s="53">
        <v>132</v>
      </c>
      <c r="U17" s="40">
        <v>128</v>
      </c>
      <c r="V17" s="40">
        <v>143</v>
      </c>
      <c r="W17" s="40">
        <v>145</v>
      </c>
      <c r="X17" s="53">
        <v>115</v>
      </c>
      <c r="Y17" s="40">
        <v>102</v>
      </c>
      <c r="Z17" s="40">
        <v>70</v>
      </c>
      <c r="AA17" s="40">
        <v>179</v>
      </c>
      <c r="AB17" s="40">
        <v>28</v>
      </c>
      <c r="AC17" s="40">
        <v>54</v>
      </c>
      <c r="AD17" s="46">
        <v>0</v>
      </c>
    </row>
    <row r="18" spans="1:30" ht="20" customHeight="1" x14ac:dyDescent="0.25">
      <c r="A18" s="79" t="s">
        <v>146</v>
      </c>
      <c r="B18" s="47">
        <v>0.2764050528640889</v>
      </c>
      <c r="C18" s="41">
        <v>0.23002373900114714</v>
      </c>
      <c r="D18" s="41">
        <v>0.59329595365060062</v>
      </c>
      <c r="E18" s="41">
        <v>0.36746989202439223</v>
      </c>
      <c r="F18" s="41">
        <v>0.16147213216521153</v>
      </c>
      <c r="G18" s="41">
        <v>0.3578051517488251</v>
      </c>
      <c r="H18" s="54">
        <v>0.22640587848124638</v>
      </c>
      <c r="I18" s="41">
        <v>0.47091938831231639</v>
      </c>
      <c r="J18" s="41">
        <v>0.315993622631834</v>
      </c>
      <c r="K18" s="41">
        <v>0.1658504227324093</v>
      </c>
      <c r="L18" s="41">
        <v>0.29071855760260967</v>
      </c>
      <c r="M18" s="54">
        <v>0.21509739108412668</v>
      </c>
      <c r="N18" s="41">
        <v>0.48045182620855181</v>
      </c>
      <c r="O18" s="41">
        <v>0.3810594000957066</v>
      </c>
      <c r="P18" s="54">
        <v>0.37871480098709381</v>
      </c>
      <c r="Q18" s="41">
        <v>0.22594174367969649</v>
      </c>
      <c r="R18" s="54">
        <v>0.30547816876908385</v>
      </c>
      <c r="S18" s="41">
        <v>0.25096640441561796</v>
      </c>
      <c r="T18" s="54">
        <v>0.32176828008326863</v>
      </c>
      <c r="U18" s="41">
        <v>0.30446267390566217</v>
      </c>
      <c r="V18" s="41">
        <v>0.28502384961511529</v>
      </c>
      <c r="W18" s="41">
        <v>0.1863988671165577</v>
      </c>
      <c r="X18" s="54">
        <v>0.32058263509116552</v>
      </c>
      <c r="Y18" s="41">
        <v>0.24599601622019204</v>
      </c>
      <c r="Z18" s="41">
        <v>0.349064466217064</v>
      </c>
      <c r="AA18" s="41">
        <v>0.24138616286928888</v>
      </c>
      <c r="AB18" s="41">
        <v>0.30146550313779158</v>
      </c>
      <c r="AC18" s="41">
        <v>0.21797190623353291</v>
      </c>
      <c r="AD18" s="47">
        <v>0</v>
      </c>
    </row>
    <row r="19" spans="1:30" ht="20" customHeight="1" x14ac:dyDescent="0.25">
      <c r="A19" s="79"/>
      <c r="B19" s="44">
        <v>556</v>
      </c>
      <c r="C19" s="38">
        <v>67</v>
      </c>
      <c r="D19" s="38">
        <v>178</v>
      </c>
      <c r="E19" s="38">
        <v>63</v>
      </c>
      <c r="F19" s="38">
        <v>64</v>
      </c>
      <c r="G19" s="38">
        <v>75</v>
      </c>
      <c r="H19" s="51">
        <v>77</v>
      </c>
      <c r="I19" s="38">
        <v>228</v>
      </c>
      <c r="J19" s="38">
        <v>55</v>
      </c>
      <c r="K19" s="38">
        <v>34</v>
      </c>
      <c r="L19" s="38">
        <v>28</v>
      </c>
      <c r="M19" s="51">
        <v>126</v>
      </c>
      <c r="N19" s="38">
        <v>198</v>
      </c>
      <c r="O19" s="38">
        <v>55</v>
      </c>
      <c r="P19" s="51">
        <v>261</v>
      </c>
      <c r="Q19" s="38">
        <v>159</v>
      </c>
      <c r="R19" s="51">
        <v>295</v>
      </c>
      <c r="S19" s="38">
        <v>259</v>
      </c>
      <c r="T19" s="51">
        <v>177</v>
      </c>
      <c r="U19" s="38">
        <v>148</v>
      </c>
      <c r="V19" s="38">
        <v>142</v>
      </c>
      <c r="W19" s="38">
        <v>89</v>
      </c>
      <c r="X19" s="51">
        <v>154</v>
      </c>
      <c r="Y19" s="38">
        <v>82</v>
      </c>
      <c r="Z19" s="38">
        <v>94</v>
      </c>
      <c r="AA19" s="38">
        <v>159</v>
      </c>
      <c r="AB19" s="38">
        <v>29</v>
      </c>
      <c r="AC19" s="38">
        <v>37</v>
      </c>
      <c r="AD19" s="44">
        <v>0</v>
      </c>
    </row>
    <row r="20" spans="1:30" ht="20" customHeight="1" x14ac:dyDescent="0.25">
      <c r="A20" s="78" t="s">
        <v>147</v>
      </c>
      <c r="B20" s="45">
        <v>0.21692654326100172</v>
      </c>
      <c r="C20" s="39">
        <v>0.29052209106307786</v>
      </c>
      <c r="D20" s="39">
        <v>5.7291168470793678E-2</v>
      </c>
      <c r="E20" s="39">
        <v>0.11332529324682106</v>
      </c>
      <c r="F20" s="39">
        <v>0.4533273190697315</v>
      </c>
      <c r="G20" s="39">
        <v>0.10573062693329584</v>
      </c>
      <c r="H20" s="52">
        <v>0.34995641831515945</v>
      </c>
      <c r="I20" s="39">
        <v>0.13683008955554199</v>
      </c>
      <c r="J20" s="39">
        <v>0.12104502810059044</v>
      </c>
      <c r="K20" s="39">
        <v>0.44749268770999862</v>
      </c>
      <c r="L20" s="39">
        <v>0.11674103861239372</v>
      </c>
      <c r="M20" s="52">
        <v>0.32558905884528749</v>
      </c>
      <c r="N20" s="39">
        <v>0.14263357311264602</v>
      </c>
      <c r="O20" s="39">
        <v>0.12798288214510101</v>
      </c>
      <c r="P20" s="52">
        <v>0.14385830554370516</v>
      </c>
      <c r="Q20" s="39">
        <v>0.34443504215730714</v>
      </c>
      <c r="R20" s="52">
        <v>0.24732897080030239</v>
      </c>
      <c r="S20" s="39">
        <v>0.188038668934284</v>
      </c>
      <c r="T20" s="52">
        <v>0.17140088728193448</v>
      </c>
      <c r="U20" s="39">
        <v>0.21412451043598427</v>
      </c>
      <c r="V20" s="39">
        <v>0.22629552327416069</v>
      </c>
      <c r="W20" s="39">
        <v>0.26263166643439001</v>
      </c>
      <c r="X20" s="52">
        <v>0.20570523953720066</v>
      </c>
      <c r="Y20" s="39">
        <v>0.22919045209132649</v>
      </c>
      <c r="Z20" s="39">
        <v>0.1683526848475575</v>
      </c>
      <c r="AA20" s="39">
        <v>0.24450653419600002</v>
      </c>
      <c r="AB20" s="39">
        <v>0.19256665994548744</v>
      </c>
      <c r="AC20" s="39">
        <v>0.20851165034043931</v>
      </c>
      <c r="AD20" s="45">
        <v>0</v>
      </c>
    </row>
    <row r="21" spans="1:30" ht="20" customHeight="1" x14ac:dyDescent="0.25">
      <c r="A21" s="80"/>
      <c r="B21" s="48">
        <v>436</v>
      </c>
      <c r="C21" s="42">
        <v>84</v>
      </c>
      <c r="D21" s="42">
        <v>17</v>
      </c>
      <c r="E21" s="42">
        <v>20</v>
      </c>
      <c r="F21" s="42">
        <v>179</v>
      </c>
      <c r="G21" s="42">
        <v>22</v>
      </c>
      <c r="H21" s="57">
        <v>119</v>
      </c>
      <c r="I21" s="42">
        <v>66</v>
      </c>
      <c r="J21" s="42">
        <v>21</v>
      </c>
      <c r="K21" s="42">
        <v>92</v>
      </c>
      <c r="L21" s="42">
        <v>11</v>
      </c>
      <c r="M21" s="57">
        <v>190</v>
      </c>
      <c r="N21" s="42">
        <v>59</v>
      </c>
      <c r="O21" s="42">
        <v>18</v>
      </c>
      <c r="P21" s="57">
        <v>99</v>
      </c>
      <c r="Q21" s="42">
        <v>243</v>
      </c>
      <c r="R21" s="57">
        <v>239</v>
      </c>
      <c r="S21" s="42">
        <v>194</v>
      </c>
      <c r="T21" s="57">
        <v>94</v>
      </c>
      <c r="U21" s="42">
        <v>104</v>
      </c>
      <c r="V21" s="42">
        <v>113</v>
      </c>
      <c r="W21" s="42">
        <v>125</v>
      </c>
      <c r="X21" s="57">
        <v>99</v>
      </c>
      <c r="Y21" s="42">
        <v>76</v>
      </c>
      <c r="Z21" s="42">
        <v>45</v>
      </c>
      <c r="AA21" s="42">
        <v>161</v>
      </c>
      <c r="AB21" s="42">
        <v>19</v>
      </c>
      <c r="AC21" s="42">
        <v>36</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7" display="Return to index" xr:uid="{305BE548-643E-43DE-9A97-BE86F8C1C0B0}"/>
  </hyperlinks>
  <pageMargins left="0.7" right="0.7" top="0.75" bottom="0.75" header="0.3" footer="0.3"/>
  <headerFooter alignWithMargins="0"/>
  <drawing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155</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7.6552273818880592E-2</v>
      </c>
      <c r="C6" s="37">
        <v>5.4732907132014515E-2</v>
      </c>
      <c r="D6" s="37">
        <v>0.24117296271543373</v>
      </c>
      <c r="E6" s="37">
        <v>8.0272905405409462E-2</v>
      </c>
      <c r="F6" s="37">
        <v>4.0772476120179826E-2</v>
      </c>
      <c r="G6" s="37">
        <v>6.0074815903570646E-2</v>
      </c>
      <c r="H6" s="50">
        <v>4.6659743309120205E-2</v>
      </c>
      <c r="I6" s="37">
        <v>0.17440583671838106</v>
      </c>
      <c r="J6" s="37">
        <v>7.7943367949268885E-2</v>
      </c>
      <c r="K6" s="37">
        <v>3.94899770260662E-2</v>
      </c>
      <c r="L6" s="37">
        <v>4.9582212916571403E-2</v>
      </c>
      <c r="M6" s="50">
        <v>5.6777627077823384E-2</v>
      </c>
      <c r="N6" s="37">
        <v>0.17260708092755114</v>
      </c>
      <c r="O6" s="37">
        <v>9.4083416023204483E-2</v>
      </c>
      <c r="P6" s="50">
        <v>0.11587949278559373</v>
      </c>
      <c r="Q6" s="37">
        <v>6.6036245204595764E-2</v>
      </c>
      <c r="R6" s="50">
        <v>8.8497327090726025E-2</v>
      </c>
      <c r="S6" s="37">
        <v>6.5429567213323686E-2</v>
      </c>
      <c r="T6" s="50">
        <v>9.4449781500292568E-2</v>
      </c>
      <c r="U6" s="37">
        <v>9.8675126688688219E-2</v>
      </c>
      <c r="V6" s="37">
        <v>7.1274392789779789E-2</v>
      </c>
      <c r="W6" s="37">
        <v>3.8882941213970269E-2</v>
      </c>
      <c r="X6" s="50">
        <v>0.10960397605099656</v>
      </c>
      <c r="Y6" s="37">
        <v>5.252646582639682E-2</v>
      </c>
      <c r="Z6" s="37">
        <v>9.6536301361716148E-2</v>
      </c>
      <c r="AA6" s="37">
        <v>5.7421508180702172E-2</v>
      </c>
      <c r="AB6" s="37">
        <v>5.338422537032414E-2</v>
      </c>
      <c r="AC6" s="37">
        <v>8.571858578659769E-2</v>
      </c>
      <c r="AD6" s="43">
        <v>0</v>
      </c>
    </row>
    <row r="7" spans="1:30" ht="20" customHeight="1" x14ac:dyDescent="0.25">
      <c r="A7" s="79"/>
      <c r="B7" s="44">
        <v>154</v>
      </c>
      <c r="C7" s="38">
        <v>16</v>
      </c>
      <c r="D7" s="38">
        <v>73</v>
      </c>
      <c r="E7" s="38">
        <v>14</v>
      </c>
      <c r="F7" s="38">
        <v>16</v>
      </c>
      <c r="G7" s="38">
        <v>13</v>
      </c>
      <c r="H7" s="51">
        <v>16</v>
      </c>
      <c r="I7" s="38">
        <v>84</v>
      </c>
      <c r="J7" s="38">
        <v>14</v>
      </c>
      <c r="K7" s="38">
        <v>8</v>
      </c>
      <c r="L7" s="38">
        <v>5</v>
      </c>
      <c r="M7" s="51">
        <v>33</v>
      </c>
      <c r="N7" s="38">
        <v>71</v>
      </c>
      <c r="O7" s="38">
        <v>14</v>
      </c>
      <c r="P7" s="51">
        <v>80</v>
      </c>
      <c r="Q7" s="38">
        <v>47</v>
      </c>
      <c r="R7" s="51">
        <v>86</v>
      </c>
      <c r="S7" s="38">
        <v>67</v>
      </c>
      <c r="T7" s="51">
        <v>52</v>
      </c>
      <c r="U7" s="38">
        <v>48</v>
      </c>
      <c r="V7" s="38">
        <v>36</v>
      </c>
      <c r="W7" s="38">
        <v>19</v>
      </c>
      <c r="X7" s="51">
        <v>53</v>
      </c>
      <c r="Y7" s="38">
        <v>17</v>
      </c>
      <c r="Z7" s="38">
        <v>26</v>
      </c>
      <c r="AA7" s="38">
        <v>38</v>
      </c>
      <c r="AB7" s="38">
        <v>5</v>
      </c>
      <c r="AC7" s="38">
        <v>15</v>
      </c>
      <c r="AD7" s="44">
        <v>0</v>
      </c>
    </row>
    <row r="8" spans="1:30" ht="20" customHeight="1" x14ac:dyDescent="0.25">
      <c r="A8" s="78" t="s">
        <v>141</v>
      </c>
      <c r="B8" s="45">
        <v>0.16734582957422883</v>
      </c>
      <c r="C8" s="39">
        <v>0.14266179644677263</v>
      </c>
      <c r="D8" s="39">
        <v>0.33643579611107488</v>
      </c>
      <c r="E8" s="39">
        <v>0.21978188881316099</v>
      </c>
      <c r="F8" s="39">
        <v>8.8225609548451225E-2</v>
      </c>
      <c r="G8" s="39">
        <v>0.27962017503636605</v>
      </c>
      <c r="H8" s="52">
        <v>0.1514373114471852</v>
      </c>
      <c r="I8" s="39">
        <v>0.26471655718045889</v>
      </c>
      <c r="J8" s="39">
        <v>0.21558563934864958</v>
      </c>
      <c r="K8" s="39">
        <v>8.0559169825757448E-2</v>
      </c>
      <c r="L8" s="39">
        <v>0.1871032554395832</v>
      </c>
      <c r="M8" s="52">
        <v>0.12171450155300216</v>
      </c>
      <c r="N8" s="39">
        <v>0.25449896660329824</v>
      </c>
      <c r="O8" s="39">
        <v>0.22985151283133667</v>
      </c>
      <c r="P8" s="52">
        <v>0.20867129013619842</v>
      </c>
      <c r="Q8" s="39">
        <v>0.11583247673488931</v>
      </c>
      <c r="R8" s="52">
        <v>0.17931174702145661</v>
      </c>
      <c r="S8" s="39">
        <v>0.15824367580616058</v>
      </c>
      <c r="T8" s="52">
        <v>0.20877132694067754</v>
      </c>
      <c r="U8" s="39">
        <v>0.17368404273007218</v>
      </c>
      <c r="V8" s="39">
        <v>0.14346087647016886</v>
      </c>
      <c r="W8" s="39">
        <v>0.13797212710429968</v>
      </c>
      <c r="X8" s="52">
        <v>0.15048501646190826</v>
      </c>
      <c r="Y8" s="39">
        <v>0.15628611334384168</v>
      </c>
      <c r="Z8" s="39">
        <v>0.1982147296059685</v>
      </c>
      <c r="AA8" s="39">
        <v>0.17553989417271226</v>
      </c>
      <c r="AB8" s="39">
        <v>0.13564441893831611</v>
      </c>
      <c r="AC8" s="39">
        <v>0.17424090123966773</v>
      </c>
      <c r="AD8" s="45">
        <v>0</v>
      </c>
    </row>
    <row r="9" spans="1:30" ht="20" customHeight="1" x14ac:dyDescent="0.25">
      <c r="A9" s="78"/>
      <c r="B9" s="46">
        <v>337</v>
      </c>
      <c r="C9" s="40">
        <v>41</v>
      </c>
      <c r="D9" s="40">
        <v>101</v>
      </c>
      <c r="E9" s="40">
        <v>38</v>
      </c>
      <c r="F9" s="40">
        <v>35</v>
      </c>
      <c r="G9" s="40">
        <v>58</v>
      </c>
      <c r="H9" s="53">
        <v>51</v>
      </c>
      <c r="I9" s="40">
        <v>128</v>
      </c>
      <c r="J9" s="40">
        <v>38</v>
      </c>
      <c r="K9" s="40">
        <v>17</v>
      </c>
      <c r="L9" s="40">
        <v>18</v>
      </c>
      <c r="M9" s="53">
        <v>71</v>
      </c>
      <c r="N9" s="40">
        <v>105</v>
      </c>
      <c r="O9" s="40">
        <v>33</v>
      </c>
      <c r="P9" s="53">
        <v>144</v>
      </c>
      <c r="Q9" s="40">
        <v>82</v>
      </c>
      <c r="R9" s="53">
        <v>173</v>
      </c>
      <c r="S9" s="40">
        <v>163</v>
      </c>
      <c r="T9" s="53">
        <v>115</v>
      </c>
      <c r="U9" s="40">
        <v>84</v>
      </c>
      <c r="V9" s="40">
        <v>72</v>
      </c>
      <c r="W9" s="40">
        <v>66</v>
      </c>
      <c r="X9" s="53">
        <v>72</v>
      </c>
      <c r="Y9" s="40">
        <v>52</v>
      </c>
      <c r="Z9" s="40">
        <v>53</v>
      </c>
      <c r="AA9" s="40">
        <v>116</v>
      </c>
      <c r="AB9" s="40">
        <v>13</v>
      </c>
      <c r="AC9" s="40">
        <v>30</v>
      </c>
      <c r="AD9" s="46">
        <v>0</v>
      </c>
    </row>
    <row r="10" spans="1:30" ht="20" customHeight="1" x14ac:dyDescent="0.25">
      <c r="A10" s="79" t="s">
        <v>142</v>
      </c>
      <c r="B10" s="47">
        <v>0.20831344142971822</v>
      </c>
      <c r="C10" s="41">
        <v>0.21562771911679759</v>
      </c>
      <c r="D10" s="41">
        <v>0.19570303008584441</v>
      </c>
      <c r="E10" s="41">
        <v>0.23668573180890504</v>
      </c>
      <c r="F10" s="41">
        <v>0.17054887270314942</v>
      </c>
      <c r="G10" s="41">
        <v>0.2257554608174229</v>
      </c>
      <c r="H10" s="54">
        <v>0.17866020991289586</v>
      </c>
      <c r="I10" s="41">
        <v>0.19416372989203812</v>
      </c>
      <c r="J10" s="41">
        <v>0.19984824713406621</v>
      </c>
      <c r="K10" s="41">
        <v>0.17575786292073392</v>
      </c>
      <c r="L10" s="41">
        <v>0.21349856936654363</v>
      </c>
      <c r="M10" s="54">
        <v>0.19058018255030201</v>
      </c>
      <c r="N10" s="41">
        <v>0.21452874685382287</v>
      </c>
      <c r="O10" s="41">
        <v>0.16923842656425633</v>
      </c>
      <c r="P10" s="54">
        <v>0.18509878074404423</v>
      </c>
      <c r="Q10" s="41">
        <v>0.19415246170171285</v>
      </c>
      <c r="R10" s="54">
        <v>0.21354421373632923</v>
      </c>
      <c r="S10" s="41">
        <v>0.20307933563566638</v>
      </c>
      <c r="T10" s="54">
        <v>0.23600917464689883</v>
      </c>
      <c r="U10" s="41">
        <v>0.19039996308007204</v>
      </c>
      <c r="V10" s="41">
        <v>0.20995921952490409</v>
      </c>
      <c r="W10" s="41">
        <v>0.19276805318200488</v>
      </c>
      <c r="X10" s="54">
        <v>0.22537962447159582</v>
      </c>
      <c r="Y10" s="41">
        <v>0.19212040667947433</v>
      </c>
      <c r="Z10" s="41">
        <v>0.21945198962065679</v>
      </c>
      <c r="AA10" s="41">
        <v>0.20443639776515543</v>
      </c>
      <c r="AB10" s="41">
        <v>0.22707096900821441</v>
      </c>
      <c r="AC10" s="41">
        <v>0.17864910913421073</v>
      </c>
      <c r="AD10" s="47">
        <v>0</v>
      </c>
    </row>
    <row r="11" spans="1:30" ht="20" customHeight="1" x14ac:dyDescent="0.25">
      <c r="A11" s="79"/>
      <c r="B11" s="44">
        <v>419</v>
      </c>
      <c r="C11" s="38">
        <v>63</v>
      </c>
      <c r="D11" s="38">
        <v>59</v>
      </c>
      <c r="E11" s="38">
        <v>41</v>
      </c>
      <c r="F11" s="38">
        <v>67</v>
      </c>
      <c r="G11" s="38">
        <v>47</v>
      </c>
      <c r="H11" s="51">
        <v>61</v>
      </c>
      <c r="I11" s="38">
        <v>94</v>
      </c>
      <c r="J11" s="38">
        <v>35</v>
      </c>
      <c r="K11" s="38">
        <v>36</v>
      </c>
      <c r="L11" s="38">
        <v>21</v>
      </c>
      <c r="M11" s="51">
        <v>111</v>
      </c>
      <c r="N11" s="38">
        <v>89</v>
      </c>
      <c r="O11" s="38">
        <v>24</v>
      </c>
      <c r="P11" s="51">
        <v>128</v>
      </c>
      <c r="Q11" s="38">
        <v>137</v>
      </c>
      <c r="R11" s="51">
        <v>206</v>
      </c>
      <c r="S11" s="38">
        <v>209</v>
      </c>
      <c r="T11" s="51">
        <v>130</v>
      </c>
      <c r="U11" s="38">
        <v>92</v>
      </c>
      <c r="V11" s="38">
        <v>105</v>
      </c>
      <c r="W11" s="38">
        <v>92</v>
      </c>
      <c r="X11" s="51">
        <v>109</v>
      </c>
      <c r="Y11" s="38">
        <v>64</v>
      </c>
      <c r="Z11" s="38">
        <v>59</v>
      </c>
      <c r="AA11" s="38">
        <v>135</v>
      </c>
      <c r="AB11" s="38">
        <v>22</v>
      </c>
      <c r="AC11" s="38">
        <v>31</v>
      </c>
      <c r="AD11" s="44">
        <v>0</v>
      </c>
    </row>
    <row r="12" spans="1:30" ht="20" customHeight="1" x14ac:dyDescent="0.25">
      <c r="A12" s="78" t="s">
        <v>143</v>
      </c>
      <c r="B12" s="45">
        <v>8.9961721739422573E-2</v>
      </c>
      <c r="C12" s="39">
        <v>0.13110640734220436</v>
      </c>
      <c r="D12" s="39">
        <v>3.4337928266295691E-2</v>
      </c>
      <c r="E12" s="39">
        <v>5.4457342518017801E-2</v>
      </c>
      <c r="F12" s="39">
        <v>0.15721087834865657</v>
      </c>
      <c r="G12" s="39">
        <v>6.6876586178458833E-2</v>
      </c>
      <c r="H12" s="52">
        <v>0.13375596661461675</v>
      </c>
      <c r="I12" s="39">
        <v>5.3244354867968864E-2</v>
      </c>
      <c r="J12" s="39">
        <v>6.1736799086783339E-2</v>
      </c>
      <c r="K12" s="39">
        <v>0.11528954552970998</v>
      </c>
      <c r="L12" s="39">
        <v>0.12704689659018212</v>
      </c>
      <c r="M12" s="52">
        <v>0.12174430245919343</v>
      </c>
      <c r="N12" s="39">
        <v>4.4340417077002758E-2</v>
      </c>
      <c r="O12" s="39">
        <v>6.8332575610329488E-2</v>
      </c>
      <c r="P12" s="52">
        <v>6.1301386794378521E-2</v>
      </c>
      <c r="Q12" s="39">
        <v>0.12112835468442773</v>
      </c>
      <c r="R12" s="52">
        <v>8.9469648820218378E-2</v>
      </c>
      <c r="S12" s="39">
        <v>9.0687646317956408E-2</v>
      </c>
      <c r="T12" s="52">
        <v>9.5400464816298422E-2</v>
      </c>
      <c r="U12" s="39">
        <v>8.1714532853873548E-2</v>
      </c>
      <c r="V12" s="39">
        <v>9.4521276963880269E-2</v>
      </c>
      <c r="W12" s="39">
        <v>8.7285476950766119E-2</v>
      </c>
      <c r="X12" s="52">
        <v>9.0047613346657604E-2</v>
      </c>
      <c r="Y12" s="39">
        <v>0.10881185042305966</v>
      </c>
      <c r="Z12" s="39">
        <v>0.10414506517733439</v>
      </c>
      <c r="AA12" s="39">
        <v>8.5921093778318164E-2</v>
      </c>
      <c r="AB12" s="39">
        <v>5.0558431547549673E-2</v>
      </c>
      <c r="AC12" s="39">
        <v>6.8783893599029783E-2</v>
      </c>
      <c r="AD12" s="45">
        <v>0</v>
      </c>
    </row>
    <row r="13" spans="1:30" ht="20" customHeight="1" x14ac:dyDescent="0.25">
      <c r="A13" s="78"/>
      <c r="B13" s="46">
        <v>181</v>
      </c>
      <c r="C13" s="40">
        <v>38</v>
      </c>
      <c r="D13" s="40">
        <v>10</v>
      </c>
      <c r="E13" s="40">
        <v>9</v>
      </c>
      <c r="F13" s="40">
        <v>62</v>
      </c>
      <c r="G13" s="40">
        <v>14</v>
      </c>
      <c r="H13" s="53">
        <v>45</v>
      </c>
      <c r="I13" s="40">
        <v>26</v>
      </c>
      <c r="J13" s="40">
        <v>11</v>
      </c>
      <c r="K13" s="40">
        <v>24</v>
      </c>
      <c r="L13" s="40">
        <v>12</v>
      </c>
      <c r="M13" s="53">
        <v>71</v>
      </c>
      <c r="N13" s="40">
        <v>18</v>
      </c>
      <c r="O13" s="40">
        <v>10</v>
      </c>
      <c r="P13" s="53">
        <v>42</v>
      </c>
      <c r="Q13" s="40">
        <v>85</v>
      </c>
      <c r="R13" s="53">
        <v>87</v>
      </c>
      <c r="S13" s="40">
        <v>93</v>
      </c>
      <c r="T13" s="53">
        <v>53</v>
      </c>
      <c r="U13" s="40">
        <v>40</v>
      </c>
      <c r="V13" s="40">
        <v>47</v>
      </c>
      <c r="W13" s="40">
        <v>42</v>
      </c>
      <c r="X13" s="53">
        <v>43</v>
      </c>
      <c r="Y13" s="40">
        <v>36</v>
      </c>
      <c r="Z13" s="40">
        <v>28</v>
      </c>
      <c r="AA13" s="40">
        <v>57</v>
      </c>
      <c r="AB13" s="40">
        <v>5</v>
      </c>
      <c r="AC13" s="40">
        <v>12</v>
      </c>
      <c r="AD13" s="46">
        <v>0</v>
      </c>
    </row>
    <row r="14" spans="1:30" ht="20" customHeight="1" x14ac:dyDescent="0.25">
      <c r="A14" s="79" t="s">
        <v>144</v>
      </c>
      <c r="B14" s="47">
        <v>0.16916273798004455</v>
      </c>
      <c r="C14" s="41">
        <v>0.22924465163058158</v>
      </c>
      <c r="D14" s="41">
        <v>2.5236345665947631E-2</v>
      </c>
      <c r="E14" s="41">
        <v>0.12158189058319151</v>
      </c>
      <c r="F14" s="41">
        <v>0.3328375244341415</v>
      </c>
      <c r="G14" s="41">
        <v>8.3483082050968993E-2</v>
      </c>
      <c r="H14" s="54">
        <v>0.2889685493846032</v>
      </c>
      <c r="I14" s="41">
        <v>7.9864968894162461E-2</v>
      </c>
      <c r="J14" s="41">
        <v>0.12023202015896522</v>
      </c>
      <c r="K14" s="41">
        <v>0.37653109072832996</v>
      </c>
      <c r="L14" s="41">
        <v>6.6537393492254182E-2</v>
      </c>
      <c r="M14" s="54">
        <v>0.26220711715002198</v>
      </c>
      <c r="N14" s="41">
        <v>9.754716248909695E-2</v>
      </c>
      <c r="O14" s="41">
        <v>0.1242738720202464</v>
      </c>
      <c r="P14" s="54">
        <v>0.10528563195561386</v>
      </c>
      <c r="Q14" s="41">
        <v>0.28603226494424078</v>
      </c>
      <c r="R14" s="54">
        <v>0.18231406217957805</v>
      </c>
      <c r="S14" s="41">
        <v>0.15649093650897256</v>
      </c>
      <c r="T14" s="54">
        <v>0.13170946764568683</v>
      </c>
      <c r="U14" s="41">
        <v>0.14868199907059756</v>
      </c>
      <c r="V14" s="41">
        <v>0.2006519109548866</v>
      </c>
      <c r="W14" s="41">
        <v>0.20036462641494943</v>
      </c>
      <c r="X14" s="54">
        <v>0.14061341264989641</v>
      </c>
      <c r="Y14" s="41">
        <v>0.19577470136993219</v>
      </c>
      <c r="Z14" s="41">
        <v>0.12432478516128308</v>
      </c>
      <c r="AA14" s="41">
        <v>0.19404077404132022</v>
      </c>
      <c r="AB14" s="41">
        <v>0.19948466746872101</v>
      </c>
      <c r="AC14" s="41">
        <v>0.15512857655356885</v>
      </c>
      <c r="AD14" s="47">
        <v>0</v>
      </c>
    </row>
    <row r="15" spans="1:30" ht="20" customHeight="1" x14ac:dyDescent="0.25">
      <c r="A15" s="79"/>
      <c r="B15" s="44">
        <v>340</v>
      </c>
      <c r="C15" s="38">
        <v>66</v>
      </c>
      <c r="D15" s="38">
        <v>8</v>
      </c>
      <c r="E15" s="38">
        <v>21</v>
      </c>
      <c r="F15" s="38">
        <v>131</v>
      </c>
      <c r="G15" s="38">
        <v>17</v>
      </c>
      <c r="H15" s="51">
        <v>98</v>
      </c>
      <c r="I15" s="38">
        <v>39</v>
      </c>
      <c r="J15" s="38">
        <v>21</v>
      </c>
      <c r="K15" s="38">
        <v>77</v>
      </c>
      <c r="L15" s="38">
        <v>6</v>
      </c>
      <c r="M15" s="51">
        <v>153</v>
      </c>
      <c r="N15" s="38">
        <v>40</v>
      </c>
      <c r="O15" s="38">
        <v>18</v>
      </c>
      <c r="P15" s="51">
        <v>73</v>
      </c>
      <c r="Q15" s="38">
        <v>201</v>
      </c>
      <c r="R15" s="51">
        <v>176</v>
      </c>
      <c r="S15" s="38">
        <v>161</v>
      </c>
      <c r="T15" s="51">
        <v>73</v>
      </c>
      <c r="U15" s="38">
        <v>72</v>
      </c>
      <c r="V15" s="38">
        <v>100</v>
      </c>
      <c r="W15" s="38">
        <v>96</v>
      </c>
      <c r="X15" s="51">
        <v>68</v>
      </c>
      <c r="Y15" s="38">
        <v>65</v>
      </c>
      <c r="Z15" s="38">
        <v>33</v>
      </c>
      <c r="AA15" s="38">
        <v>128</v>
      </c>
      <c r="AB15" s="38">
        <v>19</v>
      </c>
      <c r="AC15" s="38">
        <v>27</v>
      </c>
      <c r="AD15" s="44">
        <v>0</v>
      </c>
    </row>
    <row r="16" spans="1:30" ht="20" customHeight="1" x14ac:dyDescent="0.25">
      <c r="A16" s="78" t="s">
        <v>145</v>
      </c>
      <c r="B16" s="45">
        <v>0.2886639954577071</v>
      </c>
      <c r="C16" s="39">
        <v>0.22662651833162922</v>
      </c>
      <c r="D16" s="39">
        <v>0.16711393715540293</v>
      </c>
      <c r="E16" s="39">
        <v>0.28722024087131465</v>
      </c>
      <c r="F16" s="39">
        <v>0.21040463884542007</v>
      </c>
      <c r="G16" s="39">
        <v>0.2841898800132131</v>
      </c>
      <c r="H16" s="52">
        <v>0.20051821933157893</v>
      </c>
      <c r="I16" s="39">
        <v>0.23360455244699058</v>
      </c>
      <c r="J16" s="39">
        <v>0.32465392632226658</v>
      </c>
      <c r="K16" s="39">
        <v>0.21237235396940179</v>
      </c>
      <c r="L16" s="39">
        <v>0.35623167219486507</v>
      </c>
      <c r="M16" s="52">
        <v>0.24697626920965782</v>
      </c>
      <c r="N16" s="39">
        <v>0.21647762604922749</v>
      </c>
      <c r="O16" s="39">
        <v>0.31422019695062675</v>
      </c>
      <c r="P16" s="52">
        <v>0.3237634175841716</v>
      </c>
      <c r="Q16" s="39">
        <v>0.21681819673013472</v>
      </c>
      <c r="R16" s="52">
        <v>0.24686300115169138</v>
      </c>
      <c r="S16" s="39">
        <v>0.32606883851792096</v>
      </c>
      <c r="T16" s="52">
        <v>0.23365978445014585</v>
      </c>
      <c r="U16" s="39">
        <v>0.30684433557669516</v>
      </c>
      <c r="V16" s="39">
        <v>0.28013232329638049</v>
      </c>
      <c r="W16" s="39">
        <v>0.34272677513401012</v>
      </c>
      <c r="X16" s="52">
        <v>0.2838703570189452</v>
      </c>
      <c r="Y16" s="39">
        <v>0.29448046235729386</v>
      </c>
      <c r="Z16" s="39">
        <v>0.25732712907304078</v>
      </c>
      <c r="AA16" s="39">
        <v>0.28264033206179201</v>
      </c>
      <c r="AB16" s="39">
        <v>0.33385728766687428</v>
      </c>
      <c r="AC16" s="39">
        <v>0.33747893368692511</v>
      </c>
      <c r="AD16" s="45">
        <v>0</v>
      </c>
    </row>
    <row r="17" spans="1:30" ht="20" customHeight="1" x14ac:dyDescent="0.25">
      <c r="A17" s="78"/>
      <c r="B17" s="46">
        <v>581</v>
      </c>
      <c r="C17" s="40">
        <v>66</v>
      </c>
      <c r="D17" s="40">
        <v>50</v>
      </c>
      <c r="E17" s="40">
        <v>50</v>
      </c>
      <c r="F17" s="40">
        <v>83</v>
      </c>
      <c r="G17" s="40">
        <v>59</v>
      </c>
      <c r="H17" s="53">
        <v>68</v>
      </c>
      <c r="I17" s="40">
        <v>113</v>
      </c>
      <c r="J17" s="40">
        <v>57</v>
      </c>
      <c r="K17" s="40">
        <v>44</v>
      </c>
      <c r="L17" s="40">
        <v>34</v>
      </c>
      <c r="M17" s="53">
        <v>144</v>
      </c>
      <c r="N17" s="40">
        <v>89</v>
      </c>
      <c r="O17" s="40">
        <v>45</v>
      </c>
      <c r="P17" s="53">
        <v>224</v>
      </c>
      <c r="Q17" s="40">
        <v>153</v>
      </c>
      <c r="R17" s="53">
        <v>239</v>
      </c>
      <c r="S17" s="40">
        <v>336</v>
      </c>
      <c r="T17" s="53">
        <v>129</v>
      </c>
      <c r="U17" s="40">
        <v>149</v>
      </c>
      <c r="V17" s="40">
        <v>140</v>
      </c>
      <c r="W17" s="40">
        <v>163</v>
      </c>
      <c r="X17" s="53">
        <v>137</v>
      </c>
      <c r="Y17" s="40">
        <v>98</v>
      </c>
      <c r="Z17" s="40">
        <v>69</v>
      </c>
      <c r="AA17" s="40">
        <v>186</v>
      </c>
      <c r="AB17" s="40">
        <v>32</v>
      </c>
      <c r="AC17" s="40">
        <v>58</v>
      </c>
      <c r="AD17" s="46">
        <v>0</v>
      </c>
    </row>
    <row r="18" spans="1:30" ht="20" customHeight="1" x14ac:dyDescent="0.25">
      <c r="A18" s="79" t="s">
        <v>146</v>
      </c>
      <c r="B18" s="47">
        <v>0.24389810339310944</v>
      </c>
      <c r="C18" s="41">
        <v>0.19739470357878719</v>
      </c>
      <c r="D18" s="41">
        <v>0.57760875882650875</v>
      </c>
      <c r="E18" s="41">
        <v>0.30005479421857045</v>
      </c>
      <c r="F18" s="41">
        <v>0.12899808566863105</v>
      </c>
      <c r="G18" s="41">
        <v>0.3396949909399366</v>
      </c>
      <c r="H18" s="54">
        <v>0.19809705475630535</v>
      </c>
      <c r="I18" s="41">
        <v>0.43912239389884</v>
      </c>
      <c r="J18" s="41">
        <v>0.29352900729791842</v>
      </c>
      <c r="K18" s="41">
        <v>0.12004914685182363</v>
      </c>
      <c r="L18" s="41">
        <v>0.23668546835615459</v>
      </c>
      <c r="M18" s="54">
        <v>0.17849212863082553</v>
      </c>
      <c r="N18" s="41">
        <v>0.42710604753084935</v>
      </c>
      <c r="O18" s="41">
        <v>0.32393492885454117</v>
      </c>
      <c r="P18" s="54">
        <v>0.3245507829217924</v>
      </c>
      <c r="Q18" s="41">
        <v>0.18186872193948503</v>
      </c>
      <c r="R18" s="54">
        <v>0.26780907411218291</v>
      </c>
      <c r="S18" s="41">
        <v>0.2236732430194841</v>
      </c>
      <c r="T18" s="54">
        <v>0.30322110844097006</v>
      </c>
      <c r="U18" s="41">
        <v>0.27235916941876026</v>
      </c>
      <c r="V18" s="41">
        <v>0.21473526925994868</v>
      </c>
      <c r="W18" s="41">
        <v>0.17685506831827005</v>
      </c>
      <c r="X18" s="54">
        <v>0.26008899251290474</v>
      </c>
      <c r="Y18" s="41">
        <v>0.20881257917023854</v>
      </c>
      <c r="Z18" s="41">
        <v>0.29475103096768457</v>
      </c>
      <c r="AA18" s="41">
        <v>0.23296140235341437</v>
      </c>
      <c r="AB18" s="41">
        <v>0.18902864430864022</v>
      </c>
      <c r="AC18" s="41">
        <v>0.25995948702626548</v>
      </c>
      <c r="AD18" s="47">
        <v>0</v>
      </c>
    </row>
    <row r="19" spans="1:30" ht="20" customHeight="1" x14ac:dyDescent="0.25">
      <c r="A19" s="79"/>
      <c r="B19" s="44">
        <v>490</v>
      </c>
      <c r="C19" s="38">
        <v>57</v>
      </c>
      <c r="D19" s="38">
        <v>174</v>
      </c>
      <c r="E19" s="38">
        <v>52</v>
      </c>
      <c r="F19" s="38">
        <v>51</v>
      </c>
      <c r="G19" s="38">
        <v>71</v>
      </c>
      <c r="H19" s="51">
        <v>67</v>
      </c>
      <c r="I19" s="38">
        <v>212</v>
      </c>
      <c r="J19" s="38">
        <v>51</v>
      </c>
      <c r="K19" s="38">
        <v>25</v>
      </c>
      <c r="L19" s="38">
        <v>23</v>
      </c>
      <c r="M19" s="51">
        <v>104</v>
      </c>
      <c r="N19" s="38">
        <v>176</v>
      </c>
      <c r="O19" s="38">
        <v>47</v>
      </c>
      <c r="P19" s="51">
        <v>224</v>
      </c>
      <c r="Q19" s="38">
        <v>128</v>
      </c>
      <c r="R19" s="51">
        <v>259</v>
      </c>
      <c r="S19" s="38">
        <v>231</v>
      </c>
      <c r="T19" s="51">
        <v>167</v>
      </c>
      <c r="U19" s="38">
        <v>132</v>
      </c>
      <c r="V19" s="38">
        <v>107</v>
      </c>
      <c r="W19" s="38">
        <v>84</v>
      </c>
      <c r="X19" s="51">
        <v>125</v>
      </c>
      <c r="Y19" s="38">
        <v>69</v>
      </c>
      <c r="Z19" s="38">
        <v>79</v>
      </c>
      <c r="AA19" s="38">
        <v>154</v>
      </c>
      <c r="AB19" s="38">
        <v>18</v>
      </c>
      <c r="AC19" s="38">
        <v>45</v>
      </c>
      <c r="AD19" s="44">
        <v>0</v>
      </c>
    </row>
    <row r="20" spans="1:30" ht="20" customHeight="1" x14ac:dyDescent="0.25">
      <c r="A20" s="78" t="s">
        <v>147</v>
      </c>
      <c r="B20" s="45">
        <v>0.25912445971946707</v>
      </c>
      <c r="C20" s="39">
        <v>0.36035105897278596</v>
      </c>
      <c r="D20" s="39">
        <v>5.9574273932243321E-2</v>
      </c>
      <c r="E20" s="39">
        <v>0.17603923310120931</v>
      </c>
      <c r="F20" s="39">
        <v>0.4900484027827981</v>
      </c>
      <c r="G20" s="39">
        <v>0.15035966822942781</v>
      </c>
      <c r="H20" s="52">
        <v>0.42272451599921979</v>
      </c>
      <c r="I20" s="39">
        <v>0.1331093237621313</v>
      </c>
      <c r="J20" s="39">
        <v>0.18196881924574856</v>
      </c>
      <c r="K20" s="39">
        <v>0.49182063625803984</v>
      </c>
      <c r="L20" s="39">
        <v>0.19358429008243633</v>
      </c>
      <c r="M20" s="52">
        <v>0.38395141960921519</v>
      </c>
      <c r="N20" s="39">
        <v>0.14188757956609971</v>
      </c>
      <c r="O20" s="39">
        <v>0.19260644763057588</v>
      </c>
      <c r="P20" s="52">
        <v>0.16658701874999238</v>
      </c>
      <c r="Q20" s="39">
        <v>0.40716061962866873</v>
      </c>
      <c r="R20" s="52">
        <v>0.27178371099979654</v>
      </c>
      <c r="S20" s="39">
        <v>0.24717858282692892</v>
      </c>
      <c r="T20" s="52">
        <v>0.22710993246198519</v>
      </c>
      <c r="U20" s="39">
        <v>0.23039653192447107</v>
      </c>
      <c r="V20" s="39">
        <v>0.29517318791876684</v>
      </c>
      <c r="W20" s="39">
        <v>0.28765010336571573</v>
      </c>
      <c r="X20" s="52">
        <v>0.23066102599655389</v>
      </c>
      <c r="Y20" s="39">
        <v>0.30458655179299188</v>
      </c>
      <c r="Z20" s="39">
        <v>0.22846985033861744</v>
      </c>
      <c r="AA20" s="39">
        <v>0.27996186781963833</v>
      </c>
      <c r="AB20" s="39">
        <v>0.25004309901627059</v>
      </c>
      <c r="AC20" s="39">
        <v>0.22391247015259863</v>
      </c>
      <c r="AD20" s="45">
        <v>0</v>
      </c>
    </row>
    <row r="21" spans="1:30" ht="20" customHeight="1" x14ac:dyDescent="0.25">
      <c r="A21" s="80"/>
      <c r="B21" s="48">
        <v>521</v>
      </c>
      <c r="C21" s="42">
        <v>104</v>
      </c>
      <c r="D21" s="42">
        <v>18</v>
      </c>
      <c r="E21" s="42">
        <v>30</v>
      </c>
      <c r="F21" s="42">
        <v>193</v>
      </c>
      <c r="G21" s="42">
        <v>31</v>
      </c>
      <c r="H21" s="57">
        <v>144</v>
      </c>
      <c r="I21" s="42">
        <v>64</v>
      </c>
      <c r="J21" s="42">
        <v>32</v>
      </c>
      <c r="K21" s="42">
        <v>101</v>
      </c>
      <c r="L21" s="42">
        <v>19</v>
      </c>
      <c r="M21" s="57">
        <v>225</v>
      </c>
      <c r="N21" s="42">
        <v>59</v>
      </c>
      <c r="O21" s="42">
        <v>28</v>
      </c>
      <c r="P21" s="57">
        <v>115</v>
      </c>
      <c r="Q21" s="42">
        <v>287</v>
      </c>
      <c r="R21" s="57">
        <v>263</v>
      </c>
      <c r="S21" s="42">
        <v>255</v>
      </c>
      <c r="T21" s="57">
        <v>125</v>
      </c>
      <c r="U21" s="42">
        <v>112</v>
      </c>
      <c r="V21" s="42">
        <v>147</v>
      </c>
      <c r="W21" s="42">
        <v>137</v>
      </c>
      <c r="X21" s="57">
        <v>111</v>
      </c>
      <c r="Y21" s="42">
        <v>101</v>
      </c>
      <c r="Z21" s="42">
        <v>61</v>
      </c>
      <c r="AA21" s="42">
        <v>185</v>
      </c>
      <c r="AB21" s="42">
        <v>24</v>
      </c>
      <c r="AC21" s="42">
        <v>38</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8" display="Return to index" xr:uid="{754128BA-91C3-4BB2-A408-36D32B467C96}"/>
  </hyperlinks>
  <pageMargins left="0.7" right="0.7" top="0.75" bottom="0.75" header="0.3" footer="0.3"/>
  <headerFooter alignWithMargins="0"/>
  <drawing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156</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8.9711718179974434E-2</v>
      </c>
      <c r="C6" s="37">
        <v>7.5234758127643422E-2</v>
      </c>
      <c r="D6" s="37">
        <v>0.26930623624829764</v>
      </c>
      <c r="E6" s="37">
        <v>0.10541000950717314</v>
      </c>
      <c r="F6" s="37">
        <v>5.5110792972904082E-2</v>
      </c>
      <c r="G6" s="37">
        <v>4.2279384436761977E-2</v>
      </c>
      <c r="H6" s="50">
        <v>7.8652142637824676E-2</v>
      </c>
      <c r="I6" s="37">
        <v>0.18452670993226128</v>
      </c>
      <c r="J6" s="37">
        <v>9.3894004859110911E-2</v>
      </c>
      <c r="K6" s="37">
        <v>4.8317710423280091E-2</v>
      </c>
      <c r="L6" s="37">
        <v>4.1439900415589447E-2</v>
      </c>
      <c r="M6" s="50">
        <v>7.1050062601896266E-2</v>
      </c>
      <c r="N6" s="37">
        <v>0.179928435738056</v>
      </c>
      <c r="O6" s="37">
        <v>0.12521590060965734</v>
      </c>
      <c r="P6" s="50">
        <v>0.13709605857962265</v>
      </c>
      <c r="Q6" s="37">
        <v>8.2608144852728299E-2</v>
      </c>
      <c r="R6" s="50">
        <v>8.8537968135546027E-2</v>
      </c>
      <c r="S6" s="37">
        <v>9.1060998986265573E-2</v>
      </c>
      <c r="T6" s="50">
        <v>9.4124567559109473E-2</v>
      </c>
      <c r="U6" s="37">
        <v>0.1120588776594645</v>
      </c>
      <c r="V6" s="37">
        <v>8.9492311136181418E-2</v>
      </c>
      <c r="W6" s="37">
        <v>6.2120051084896932E-2</v>
      </c>
      <c r="X6" s="50">
        <v>0.11702200565623555</v>
      </c>
      <c r="Y6" s="37">
        <v>7.9896177129928483E-2</v>
      </c>
      <c r="Z6" s="37">
        <v>0.1041350174922607</v>
      </c>
      <c r="AA6" s="37">
        <v>7.2762611894607948E-2</v>
      </c>
      <c r="AB6" s="37">
        <v>8.6101086459628093E-2</v>
      </c>
      <c r="AC6" s="37">
        <v>7.6681238860438969E-2</v>
      </c>
      <c r="AD6" s="43">
        <v>0</v>
      </c>
    </row>
    <row r="7" spans="1:30" ht="20" customHeight="1" x14ac:dyDescent="0.25">
      <c r="A7" s="79"/>
      <c r="B7" s="44">
        <v>180</v>
      </c>
      <c r="C7" s="38">
        <v>22</v>
      </c>
      <c r="D7" s="38">
        <v>81</v>
      </c>
      <c r="E7" s="38">
        <v>18</v>
      </c>
      <c r="F7" s="38">
        <v>22</v>
      </c>
      <c r="G7" s="38">
        <v>9</v>
      </c>
      <c r="H7" s="51">
        <v>27</v>
      </c>
      <c r="I7" s="38">
        <v>89</v>
      </c>
      <c r="J7" s="38">
        <v>16</v>
      </c>
      <c r="K7" s="38">
        <v>10</v>
      </c>
      <c r="L7" s="38">
        <v>4</v>
      </c>
      <c r="M7" s="51">
        <v>42</v>
      </c>
      <c r="N7" s="38">
        <v>74</v>
      </c>
      <c r="O7" s="38">
        <v>18</v>
      </c>
      <c r="P7" s="51">
        <v>95</v>
      </c>
      <c r="Q7" s="38">
        <v>58</v>
      </c>
      <c r="R7" s="51">
        <v>86</v>
      </c>
      <c r="S7" s="38">
        <v>94</v>
      </c>
      <c r="T7" s="51">
        <v>52</v>
      </c>
      <c r="U7" s="38">
        <v>54</v>
      </c>
      <c r="V7" s="38">
        <v>45</v>
      </c>
      <c r="W7" s="38">
        <v>30</v>
      </c>
      <c r="X7" s="51">
        <v>56</v>
      </c>
      <c r="Y7" s="38">
        <v>27</v>
      </c>
      <c r="Z7" s="38">
        <v>28</v>
      </c>
      <c r="AA7" s="38">
        <v>48</v>
      </c>
      <c r="AB7" s="38">
        <v>8</v>
      </c>
      <c r="AC7" s="38">
        <v>13</v>
      </c>
      <c r="AD7" s="44">
        <v>0</v>
      </c>
    </row>
    <row r="8" spans="1:30" ht="20" customHeight="1" x14ac:dyDescent="0.25">
      <c r="A8" s="78" t="s">
        <v>141</v>
      </c>
      <c r="B8" s="45">
        <v>0.17138586874845452</v>
      </c>
      <c r="C8" s="39">
        <v>0.1767857392392905</v>
      </c>
      <c r="D8" s="39">
        <v>0.32797575237752796</v>
      </c>
      <c r="E8" s="39">
        <v>0.21751800961076243</v>
      </c>
      <c r="F8" s="39">
        <v>0.14941640578111542</v>
      </c>
      <c r="G8" s="39">
        <v>0.2074208181721181</v>
      </c>
      <c r="H8" s="52">
        <v>0.15592726407987403</v>
      </c>
      <c r="I8" s="39">
        <v>0.27036659314721506</v>
      </c>
      <c r="J8" s="39">
        <v>0.20333427791622166</v>
      </c>
      <c r="K8" s="39">
        <v>0.12667968603993202</v>
      </c>
      <c r="L8" s="39">
        <v>0.16477925122514114</v>
      </c>
      <c r="M8" s="52">
        <v>0.15862895365097429</v>
      </c>
      <c r="N8" s="39">
        <v>0.25886230856882919</v>
      </c>
      <c r="O8" s="39">
        <v>0.18612665774914053</v>
      </c>
      <c r="P8" s="52">
        <v>0.2116636920090903</v>
      </c>
      <c r="Q8" s="39">
        <v>0.14374201427980926</v>
      </c>
      <c r="R8" s="52">
        <v>0.18606817649135932</v>
      </c>
      <c r="S8" s="39">
        <v>0.15978701984630556</v>
      </c>
      <c r="T8" s="52">
        <v>0.18270964973618309</v>
      </c>
      <c r="U8" s="39">
        <v>0.18319972735796419</v>
      </c>
      <c r="V8" s="39">
        <v>0.17489043854486472</v>
      </c>
      <c r="W8" s="39">
        <v>0.14261314231617311</v>
      </c>
      <c r="X8" s="52">
        <v>0.18070723998489413</v>
      </c>
      <c r="Y8" s="39">
        <v>0.16002526602966127</v>
      </c>
      <c r="Z8" s="39">
        <v>0.17775358437776553</v>
      </c>
      <c r="AA8" s="39">
        <v>0.17767795524364591</v>
      </c>
      <c r="AB8" s="39">
        <v>0.20600286646657434</v>
      </c>
      <c r="AC8" s="39">
        <v>0.11349754999726513</v>
      </c>
      <c r="AD8" s="45">
        <v>0</v>
      </c>
    </row>
    <row r="9" spans="1:30" ht="20" customHeight="1" x14ac:dyDescent="0.25">
      <c r="A9" s="78"/>
      <c r="B9" s="46">
        <v>345</v>
      </c>
      <c r="C9" s="40">
        <v>51</v>
      </c>
      <c r="D9" s="40">
        <v>99</v>
      </c>
      <c r="E9" s="40">
        <v>38</v>
      </c>
      <c r="F9" s="40">
        <v>59</v>
      </c>
      <c r="G9" s="40">
        <v>43</v>
      </c>
      <c r="H9" s="53">
        <v>53</v>
      </c>
      <c r="I9" s="40">
        <v>131</v>
      </c>
      <c r="J9" s="40">
        <v>36</v>
      </c>
      <c r="K9" s="40">
        <v>26</v>
      </c>
      <c r="L9" s="40">
        <v>16</v>
      </c>
      <c r="M9" s="53">
        <v>93</v>
      </c>
      <c r="N9" s="40">
        <v>107</v>
      </c>
      <c r="O9" s="40">
        <v>27</v>
      </c>
      <c r="P9" s="53">
        <v>146</v>
      </c>
      <c r="Q9" s="40">
        <v>101</v>
      </c>
      <c r="R9" s="53">
        <v>180</v>
      </c>
      <c r="S9" s="40">
        <v>165</v>
      </c>
      <c r="T9" s="53">
        <v>101</v>
      </c>
      <c r="U9" s="40">
        <v>89</v>
      </c>
      <c r="V9" s="40">
        <v>87</v>
      </c>
      <c r="W9" s="40">
        <v>68</v>
      </c>
      <c r="X9" s="53">
        <v>87</v>
      </c>
      <c r="Y9" s="40">
        <v>53</v>
      </c>
      <c r="Z9" s="40">
        <v>48</v>
      </c>
      <c r="AA9" s="40">
        <v>117</v>
      </c>
      <c r="AB9" s="40">
        <v>20</v>
      </c>
      <c r="AC9" s="40">
        <v>19</v>
      </c>
      <c r="AD9" s="46">
        <v>0</v>
      </c>
    </row>
    <row r="10" spans="1:30" ht="20" customHeight="1" x14ac:dyDescent="0.25">
      <c r="A10" s="79" t="s">
        <v>142</v>
      </c>
      <c r="B10" s="47">
        <v>0.22775050088028487</v>
      </c>
      <c r="C10" s="41">
        <v>0.22275033139111616</v>
      </c>
      <c r="D10" s="41">
        <v>0.21496363991852246</v>
      </c>
      <c r="E10" s="41">
        <v>0.23563080713760753</v>
      </c>
      <c r="F10" s="41">
        <v>0.18995107826860091</v>
      </c>
      <c r="G10" s="41">
        <v>0.29260291663083576</v>
      </c>
      <c r="H10" s="54">
        <v>0.21375498037006666</v>
      </c>
      <c r="I10" s="41">
        <v>0.19367377217284815</v>
      </c>
      <c r="J10" s="41">
        <v>0.22809563598840227</v>
      </c>
      <c r="K10" s="41">
        <v>0.17016650216823198</v>
      </c>
      <c r="L10" s="41">
        <v>0.31488626207854464</v>
      </c>
      <c r="M10" s="54">
        <v>0.20717729006714286</v>
      </c>
      <c r="N10" s="41">
        <v>0.18273276769164848</v>
      </c>
      <c r="O10" s="41">
        <v>0.19957030022546257</v>
      </c>
      <c r="P10" s="54">
        <v>0.19377247737547956</v>
      </c>
      <c r="Q10" s="41">
        <v>0.21250992501422877</v>
      </c>
      <c r="R10" s="54">
        <v>0.23197360305952125</v>
      </c>
      <c r="S10" s="41">
        <v>0.22347228967934524</v>
      </c>
      <c r="T10" s="54">
        <v>0.27254294281508828</v>
      </c>
      <c r="U10" s="41">
        <v>0.21767744479696827</v>
      </c>
      <c r="V10" s="41">
        <v>0.20413065095930613</v>
      </c>
      <c r="W10" s="41">
        <v>0.21088811134185467</v>
      </c>
      <c r="X10" s="54">
        <v>0.22350967134253963</v>
      </c>
      <c r="Y10" s="41">
        <v>0.23365262763932448</v>
      </c>
      <c r="Z10" s="41">
        <v>0.26024057072703344</v>
      </c>
      <c r="AA10" s="41">
        <v>0.20318265586856799</v>
      </c>
      <c r="AB10" s="41">
        <v>0.22428683604461053</v>
      </c>
      <c r="AC10" s="41">
        <v>0.27370297983728276</v>
      </c>
      <c r="AD10" s="47">
        <v>0</v>
      </c>
    </row>
    <row r="11" spans="1:30" ht="20" customHeight="1" x14ac:dyDescent="0.25">
      <c r="A11" s="79"/>
      <c r="B11" s="44">
        <v>458</v>
      </c>
      <c r="C11" s="38">
        <v>65</v>
      </c>
      <c r="D11" s="38">
        <v>65</v>
      </c>
      <c r="E11" s="38">
        <v>41</v>
      </c>
      <c r="F11" s="38">
        <v>75</v>
      </c>
      <c r="G11" s="38">
        <v>61</v>
      </c>
      <c r="H11" s="51">
        <v>73</v>
      </c>
      <c r="I11" s="38">
        <v>94</v>
      </c>
      <c r="J11" s="38">
        <v>40</v>
      </c>
      <c r="K11" s="38">
        <v>35</v>
      </c>
      <c r="L11" s="38">
        <v>30</v>
      </c>
      <c r="M11" s="51">
        <v>121</v>
      </c>
      <c r="N11" s="38">
        <v>75</v>
      </c>
      <c r="O11" s="38">
        <v>29</v>
      </c>
      <c r="P11" s="51">
        <v>134</v>
      </c>
      <c r="Q11" s="38">
        <v>150</v>
      </c>
      <c r="R11" s="51">
        <v>224</v>
      </c>
      <c r="S11" s="38">
        <v>230</v>
      </c>
      <c r="T11" s="51">
        <v>150</v>
      </c>
      <c r="U11" s="38">
        <v>105</v>
      </c>
      <c r="V11" s="38">
        <v>102</v>
      </c>
      <c r="W11" s="38">
        <v>101</v>
      </c>
      <c r="X11" s="51">
        <v>108</v>
      </c>
      <c r="Y11" s="38">
        <v>78</v>
      </c>
      <c r="Z11" s="38">
        <v>70</v>
      </c>
      <c r="AA11" s="38">
        <v>134</v>
      </c>
      <c r="AB11" s="38">
        <v>22</v>
      </c>
      <c r="AC11" s="38">
        <v>47</v>
      </c>
      <c r="AD11" s="44">
        <v>0</v>
      </c>
    </row>
    <row r="12" spans="1:30" ht="20" customHeight="1" x14ac:dyDescent="0.25">
      <c r="A12" s="78" t="s">
        <v>143</v>
      </c>
      <c r="B12" s="45">
        <v>8.7395679389477635E-2</v>
      </c>
      <c r="C12" s="39">
        <v>0.15896347422212542</v>
      </c>
      <c r="D12" s="39">
        <v>3.1102721159861822E-2</v>
      </c>
      <c r="E12" s="39">
        <v>1.8545591286801409E-2</v>
      </c>
      <c r="F12" s="39">
        <v>0.1082297095585843</v>
      </c>
      <c r="G12" s="39">
        <v>8.9712910628720458E-2</v>
      </c>
      <c r="H12" s="52">
        <v>0.14287123873634516</v>
      </c>
      <c r="I12" s="39">
        <v>6.2403796132943432E-2</v>
      </c>
      <c r="J12" s="39">
        <v>3.4687597712224537E-2</v>
      </c>
      <c r="K12" s="39">
        <v>0.13410546169689971</v>
      </c>
      <c r="L12" s="39">
        <v>8.6031946885546801E-2</v>
      </c>
      <c r="M12" s="52">
        <v>0.1376140365281909</v>
      </c>
      <c r="N12" s="39">
        <v>6.1013685296300572E-2</v>
      </c>
      <c r="O12" s="39">
        <v>2.2830190183242189E-2</v>
      </c>
      <c r="P12" s="52">
        <v>7.1890683248403725E-2</v>
      </c>
      <c r="Q12" s="39">
        <v>0.10106991230807302</v>
      </c>
      <c r="R12" s="52">
        <v>9.9480813267666418E-2</v>
      </c>
      <c r="S12" s="39">
        <v>7.7168092561029328E-2</v>
      </c>
      <c r="T12" s="52">
        <v>9.8839781512448446E-2</v>
      </c>
      <c r="U12" s="39">
        <v>8.0382461018224535E-2</v>
      </c>
      <c r="V12" s="39">
        <v>7.2758218645754533E-2</v>
      </c>
      <c r="W12" s="39">
        <v>9.6599138068627952E-2</v>
      </c>
      <c r="X12" s="52">
        <v>9.555888449102859E-2</v>
      </c>
      <c r="Y12" s="39">
        <v>8.2634260694779971E-2</v>
      </c>
      <c r="Z12" s="39">
        <v>6.0423989377624748E-2</v>
      </c>
      <c r="AA12" s="39">
        <v>0.10366355425077808</v>
      </c>
      <c r="AB12" s="39">
        <v>6.6265538326744713E-2</v>
      </c>
      <c r="AC12" s="39">
        <v>6.5402486896346645E-2</v>
      </c>
      <c r="AD12" s="45">
        <v>0</v>
      </c>
    </row>
    <row r="13" spans="1:30" ht="20" customHeight="1" x14ac:dyDescent="0.25">
      <c r="A13" s="78"/>
      <c r="B13" s="46">
        <v>176</v>
      </c>
      <c r="C13" s="40">
        <v>46</v>
      </c>
      <c r="D13" s="40">
        <v>9</v>
      </c>
      <c r="E13" s="40">
        <v>3</v>
      </c>
      <c r="F13" s="40">
        <v>43</v>
      </c>
      <c r="G13" s="40">
        <v>19</v>
      </c>
      <c r="H13" s="53">
        <v>49</v>
      </c>
      <c r="I13" s="40">
        <v>30</v>
      </c>
      <c r="J13" s="40">
        <v>6</v>
      </c>
      <c r="K13" s="40">
        <v>27</v>
      </c>
      <c r="L13" s="40">
        <v>8</v>
      </c>
      <c r="M13" s="53">
        <v>81</v>
      </c>
      <c r="N13" s="40">
        <v>25</v>
      </c>
      <c r="O13" s="40">
        <v>3</v>
      </c>
      <c r="P13" s="53">
        <v>50</v>
      </c>
      <c r="Q13" s="40">
        <v>71</v>
      </c>
      <c r="R13" s="53">
        <v>96</v>
      </c>
      <c r="S13" s="40">
        <v>80</v>
      </c>
      <c r="T13" s="53">
        <v>54</v>
      </c>
      <c r="U13" s="40">
        <v>39</v>
      </c>
      <c r="V13" s="40">
        <v>36</v>
      </c>
      <c r="W13" s="40">
        <v>46</v>
      </c>
      <c r="X13" s="53">
        <v>46</v>
      </c>
      <c r="Y13" s="40">
        <v>27</v>
      </c>
      <c r="Z13" s="40">
        <v>16</v>
      </c>
      <c r="AA13" s="40">
        <v>68</v>
      </c>
      <c r="AB13" s="40">
        <v>6</v>
      </c>
      <c r="AC13" s="40">
        <v>11</v>
      </c>
      <c r="AD13" s="46">
        <v>0</v>
      </c>
    </row>
    <row r="14" spans="1:30" ht="20" customHeight="1" x14ac:dyDescent="0.25">
      <c r="A14" s="79" t="s">
        <v>144</v>
      </c>
      <c r="B14" s="47">
        <v>0.15215440090413562</v>
      </c>
      <c r="C14" s="41">
        <v>0.17439149707385307</v>
      </c>
      <c r="D14" s="41">
        <v>1.062938895434643E-2</v>
      </c>
      <c r="E14" s="41">
        <v>0.12597752182396652</v>
      </c>
      <c r="F14" s="41">
        <v>0.30579203284940809</v>
      </c>
      <c r="G14" s="41">
        <v>0.10478489522304826</v>
      </c>
      <c r="H14" s="54">
        <v>0.25388977840304472</v>
      </c>
      <c r="I14" s="41">
        <v>7.5198928458282438E-2</v>
      </c>
      <c r="J14" s="41">
        <v>0.11158557990471825</v>
      </c>
      <c r="K14" s="41">
        <v>0.30946324832344879</v>
      </c>
      <c r="L14" s="41">
        <v>7.8407126804594884E-2</v>
      </c>
      <c r="M14" s="54">
        <v>0.21311007069659346</v>
      </c>
      <c r="N14" s="41">
        <v>0.12206961323378941</v>
      </c>
      <c r="O14" s="41">
        <v>0.13839053224439765</v>
      </c>
      <c r="P14" s="54">
        <v>0.11759846123431915</v>
      </c>
      <c r="Q14" s="41">
        <v>0.24090836775579391</v>
      </c>
      <c r="R14" s="54">
        <v>0.17256326986182857</v>
      </c>
      <c r="S14" s="41">
        <v>0.13181908332109071</v>
      </c>
      <c r="T14" s="54">
        <v>0.11403830762323831</v>
      </c>
      <c r="U14" s="41">
        <v>0.1482170134994763</v>
      </c>
      <c r="V14" s="41">
        <v>0.17351807003481468</v>
      </c>
      <c r="W14" s="41">
        <v>0.17789702197828469</v>
      </c>
      <c r="X14" s="54">
        <v>0.13994564672576126</v>
      </c>
      <c r="Y14" s="41">
        <v>0.16422655397967251</v>
      </c>
      <c r="Z14" s="41">
        <v>0.12808026048993373</v>
      </c>
      <c r="AA14" s="41">
        <v>0.16633117133545869</v>
      </c>
      <c r="AB14" s="41">
        <v>0.14030462375010935</v>
      </c>
      <c r="AC14" s="41">
        <v>0.15293993711626119</v>
      </c>
      <c r="AD14" s="47">
        <v>0</v>
      </c>
    </row>
    <row r="15" spans="1:30" ht="20" customHeight="1" x14ac:dyDescent="0.25">
      <c r="A15" s="79"/>
      <c r="B15" s="44">
        <v>306</v>
      </c>
      <c r="C15" s="38">
        <v>51</v>
      </c>
      <c r="D15" s="38">
        <v>3</v>
      </c>
      <c r="E15" s="38">
        <v>22</v>
      </c>
      <c r="F15" s="38">
        <v>120</v>
      </c>
      <c r="G15" s="38">
        <v>22</v>
      </c>
      <c r="H15" s="51">
        <v>86</v>
      </c>
      <c r="I15" s="38">
        <v>36</v>
      </c>
      <c r="J15" s="38">
        <v>20</v>
      </c>
      <c r="K15" s="38">
        <v>63</v>
      </c>
      <c r="L15" s="38">
        <v>8</v>
      </c>
      <c r="M15" s="51">
        <v>125</v>
      </c>
      <c r="N15" s="38">
        <v>50</v>
      </c>
      <c r="O15" s="38">
        <v>20</v>
      </c>
      <c r="P15" s="51">
        <v>81</v>
      </c>
      <c r="Q15" s="38">
        <v>170</v>
      </c>
      <c r="R15" s="51">
        <v>167</v>
      </c>
      <c r="S15" s="38">
        <v>136</v>
      </c>
      <c r="T15" s="51">
        <v>63</v>
      </c>
      <c r="U15" s="38">
        <v>72</v>
      </c>
      <c r="V15" s="38">
        <v>87</v>
      </c>
      <c r="W15" s="38">
        <v>85</v>
      </c>
      <c r="X15" s="51">
        <v>67</v>
      </c>
      <c r="Y15" s="38">
        <v>55</v>
      </c>
      <c r="Z15" s="38">
        <v>34</v>
      </c>
      <c r="AA15" s="38">
        <v>110</v>
      </c>
      <c r="AB15" s="38">
        <v>14</v>
      </c>
      <c r="AC15" s="38">
        <v>26</v>
      </c>
      <c r="AD15" s="44">
        <v>0</v>
      </c>
    </row>
    <row r="16" spans="1:30" ht="20" customHeight="1" x14ac:dyDescent="0.25">
      <c r="A16" s="78" t="s">
        <v>145</v>
      </c>
      <c r="B16" s="45">
        <v>0.27160183189767456</v>
      </c>
      <c r="C16" s="39">
        <v>0.19187419994597132</v>
      </c>
      <c r="D16" s="39">
        <v>0.14602226134144314</v>
      </c>
      <c r="E16" s="39">
        <v>0.29691806063368864</v>
      </c>
      <c r="F16" s="39">
        <v>0.19149998056938577</v>
      </c>
      <c r="G16" s="39">
        <v>0.26319907490851585</v>
      </c>
      <c r="H16" s="52">
        <v>0.15490459577284488</v>
      </c>
      <c r="I16" s="39">
        <v>0.21383020015644946</v>
      </c>
      <c r="J16" s="39">
        <v>0.32840290361932212</v>
      </c>
      <c r="K16" s="39">
        <v>0.21126739134820671</v>
      </c>
      <c r="L16" s="39">
        <v>0.3144555125905828</v>
      </c>
      <c r="M16" s="52">
        <v>0.21241958645520292</v>
      </c>
      <c r="N16" s="39">
        <v>0.19539318947137574</v>
      </c>
      <c r="O16" s="39">
        <v>0.32786641898809987</v>
      </c>
      <c r="P16" s="52">
        <v>0.26797862755308499</v>
      </c>
      <c r="Q16" s="39">
        <v>0.21916163578936768</v>
      </c>
      <c r="R16" s="52">
        <v>0.22137616918407818</v>
      </c>
      <c r="S16" s="39">
        <v>0.31669251560596418</v>
      </c>
      <c r="T16" s="52">
        <v>0.23774475075393225</v>
      </c>
      <c r="U16" s="39">
        <v>0.25846447566790104</v>
      </c>
      <c r="V16" s="39">
        <v>0.28521031067907876</v>
      </c>
      <c r="W16" s="39">
        <v>0.30988253521016335</v>
      </c>
      <c r="X16" s="52">
        <v>0.2432565517995405</v>
      </c>
      <c r="Y16" s="39">
        <v>0.27956511452663196</v>
      </c>
      <c r="Z16" s="39">
        <v>0.26936657753538151</v>
      </c>
      <c r="AA16" s="39">
        <v>0.27638205140694133</v>
      </c>
      <c r="AB16" s="39">
        <v>0.2770390489523325</v>
      </c>
      <c r="AC16" s="39">
        <v>0.31777580729240534</v>
      </c>
      <c r="AD16" s="45">
        <v>0</v>
      </c>
    </row>
    <row r="17" spans="1:30" ht="20" customHeight="1" x14ac:dyDescent="0.25">
      <c r="A17" s="78"/>
      <c r="B17" s="46">
        <v>546</v>
      </c>
      <c r="C17" s="40">
        <v>56</v>
      </c>
      <c r="D17" s="40">
        <v>44</v>
      </c>
      <c r="E17" s="40">
        <v>51</v>
      </c>
      <c r="F17" s="40">
        <v>75</v>
      </c>
      <c r="G17" s="40">
        <v>55</v>
      </c>
      <c r="H17" s="53">
        <v>53</v>
      </c>
      <c r="I17" s="40">
        <v>103</v>
      </c>
      <c r="J17" s="40">
        <v>58</v>
      </c>
      <c r="K17" s="40">
        <v>43</v>
      </c>
      <c r="L17" s="40">
        <v>30</v>
      </c>
      <c r="M17" s="53">
        <v>124</v>
      </c>
      <c r="N17" s="40">
        <v>81</v>
      </c>
      <c r="O17" s="40">
        <v>47</v>
      </c>
      <c r="P17" s="53">
        <v>185</v>
      </c>
      <c r="Q17" s="40">
        <v>154</v>
      </c>
      <c r="R17" s="53">
        <v>214</v>
      </c>
      <c r="S17" s="40">
        <v>326</v>
      </c>
      <c r="T17" s="53">
        <v>131</v>
      </c>
      <c r="U17" s="40">
        <v>125</v>
      </c>
      <c r="V17" s="40">
        <v>142</v>
      </c>
      <c r="W17" s="40">
        <v>148</v>
      </c>
      <c r="X17" s="53">
        <v>117</v>
      </c>
      <c r="Y17" s="40">
        <v>93</v>
      </c>
      <c r="Z17" s="40">
        <v>72</v>
      </c>
      <c r="AA17" s="40">
        <v>182</v>
      </c>
      <c r="AB17" s="40">
        <v>27</v>
      </c>
      <c r="AC17" s="40">
        <v>55</v>
      </c>
      <c r="AD17" s="46">
        <v>0</v>
      </c>
    </row>
    <row r="18" spans="1:30" ht="20" customHeight="1" x14ac:dyDescent="0.25">
      <c r="A18" s="79" t="s">
        <v>146</v>
      </c>
      <c r="B18" s="47">
        <v>0.26109758692842899</v>
      </c>
      <c r="C18" s="41">
        <v>0.25202049736693388</v>
      </c>
      <c r="D18" s="41">
        <v>0.59728198862582582</v>
      </c>
      <c r="E18" s="41">
        <v>0.32292801911793539</v>
      </c>
      <c r="F18" s="41">
        <v>0.20452719875401956</v>
      </c>
      <c r="G18" s="41">
        <v>0.2497002026088801</v>
      </c>
      <c r="H18" s="54">
        <v>0.23457940671769875</v>
      </c>
      <c r="I18" s="41">
        <v>0.45489330307947684</v>
      </c>
      <c r="J18" s="41">
        <v>0.29722828277533253</v>
      </c>
      <c r="K18" s="41">
        <v>0.17499739646321205</v>
      </c>
      <c r="L18" s="41">
        <v>0.2062191516407306</v>
      </c>
      <c r="M18" s="54">
        <v>0.2296790162528706</v>
      </c>
      <c r="N18" s="41">
        <v>0.43879074430688564</v>
      </c>
      <c r="O18" s="41">
        <v>0.31134255835879782</v>
      </c>
      <c r="P18" s="54">
        <v>0.34875975058871339</v>
      </c>
      <c r="Q18" s="41">
        <v>0.22635015913253745</v>
      </c>
      <c r="R18" s="54">
        <v>0.27460614462690563</v>
      </c>
      <c r="S18" s="41">
        <v>0.25084801883257113</v>
      </c>
      <c r="T18" s="54">
        <v>0.27683421729529267</v>
      </c>
      <c r="U18" s="41">
        <v>0.29525860501742851</v>
      </c>
      <c r="V18" s="41">
        <v>0.26438274968104603</v>
      </c>
      <c r="W18" s="41">
        <v>0.20473319340107007</v>
      </c>
      <c r="X18" s="54">
        <v>0.29772924564112968</v>
      </c>
      <c r="Y18" s="41">
        <v>0.23992144315958974</v>
      </c>
      <c r="Z18" s="41">
        <v>0.28188860187002623</v>
      </c>
      <c r="AA18" s="41">
        <v>0.25044056713825391</v>
      </c>
      <c r="AB18" s="41">
        <v>0.29210395292620239</v>
      </c>
      <c r="AC18" s="41">
        <v>0.19017878885770409</v>
      </c>
      <c r="AD18" s="47">
        <v>0</v>
      </c>
    </row>
    <row r="19" spans="1:30" ht="20" customHeight="1" x14ac:dyDescent="0.25">
      <c r="A19" s="79"/>
      <c r="B19" s="44">
        <v>525</v>
      </c>
      <c r="C19" s="38">
        <v>73</v>
      </c>
      <c r="D19" s="38">
        <v>180</v>
      </c>
      <c r="E19" s="38">
        <v>56</v>
      </c>
      <c r="F19" s="38">
        <v>81</v>
      </c>
      <c r="G19" s="38">
        <v>52</v>
      </c>
      <c r="H19" s="51">
        <v>80</v>
      </c>
      <c r="I19" s="38">
        <v>220</v>
      </c>
      <c r="J19" s="38">
        <v>52</v>
      </c>
      <c r="K19" s="38">
        <v>36</v>
      </c>
      <c r="L19" s="38">
        <v>20</v>
      </c>
      <c r="M19" s="51">
        <v>134</v>
      </c>
      <c r="N19" s="38">
        <v>181</v>
      </c>
      <c r="O19" s="38">
        <v>45</v>
      </c>
      <c r="P19" s="51">
        <v>241</v>
      </c>
      <c r="Q19" s="38">
        <v>159</v>
      </c>
      <c r="R19" s="51">
        <v>266</v>
      </c>
      <c r="S19" s="38">
        <v>259</v>
      </c>
      <c r="T19" s="51">
        <v>153</v>
      </c>
      <c r="U19" s="38">
        <v>143</v>
      </c>
      <c r="V19" s="38">
        <v>132</v>
      </c>
      <c r="W19" s="38">
        <v>98</v>
      </c>
      <c r="X19" s="51">
        <v>143</v>
      </c>
      <c r="Y19" s="38">
        <v>80</v>
      </c>
      <c r="Z19" s="38">
        <v>76</v>
      </c>
      <c r="AA19" s="38">
        <v>165</v>
      </c>
      <c r="AB19" s="38">
        <v>28</v>
      </c>
      <c r="AC19" s="38">
        <v>33</v>
      </c>
      <c r="AD19" s="44">
        <v>0</v>
      </c>
    </row>
    <row r="20" spans="1:30" ht="20" customHeight="1" x14ac:dyDescent="0.25">
      <c r="A20" s="78" t="s">
        <v>147</v>
      </c>
      <c r="B20" s="45">
        <v>0.23955008029361335</v>
      </c>
      <c r="C20" s="39">
        <v>0.33335497129597863</v>
      </c>
      <c r="D20" s="39">
        <v>4.1732110114208264E-2</v>
      </c>
      <c r="E20" s="39">
        <v>0.14452311311076793</v>
      </c>
      <c r="F20" s="39">
        <v>0.41402174240799239</v>
      </c>
      <c r="G20" s="39">
        <v>0.19449780585176868</v>
      </c>
      <c r="H20" s="52">
        <v>0.39676101713938999</v>
      </c>
      <c r="I20" s="39">
        <v>0.13760272459122588</v>
      </c>
      <c r="J20" s="39">
        <v>0.14627317761694283</v>
      </c>
      <c r="K20" s="39">
        <v>0.44356871002034848</v>
      </c>
      <c r="L20" s="39">
        <v>0.16443907369014168</v>
      </c>
      <c r="M20" s="52">
        <v>0.35072410722478414</v>
      </c>
      <c r="N20" s="39">
        <v>0.18308329853008998</v>
      </c>
      <c r="O20" s="39">
        <v>0.1612207224276398</v>
      </c>
      <c r="P20" s="52">
        <v>0.18948914448272292</v>
      </c>
      <c r="Q20" s="39">
        <v>0.34197828006386688</v>
      </c>
      <c r="R20" s="52">
        <v>0.27204408312949491</v>
      </c>
      <c r="S20" s="39">
        <v>0.2089871758821199</v>
      </c>
      <c r="T20" s="52">
        <v>0.21287808913568679</v>
      </c>
      <c r="U20" s="39">
        <v>0.2285994745177008</v>
      </c>
      <c r="V20" s="39">
        <v>0.24627628868056925</v>
      </c>
      <c r="W20" s="39">
        <v>0.27449616004691274</v>
      </c>
      <c r="X20" s="52">
        <v>0.23550453121678977</v>
      </c>
      <c r="Y20" s="39">
        <v>0.24686081467445253</v>
      </c>
      <c r="Z20" s="39">
        <v>0.18850424986755854</v>
      </c>
      <c r="AA20" s="39">
        <v>0.26999472558623688</v>
      </c>
      <c r="AB20" s="39">
        <v>0.20657016207685408</v>
      </c>
      <c r="AC20" s="39">
        <v>0.21834242401260787</v>
      </c>
      <c r="AD20" s="45">
        <v>0</v>
      </c>
    </row>
    <row r="21" spans="1:30" ht="20" customHeight="1" x14ac:dyDescent="0.25">
      <c r="A21" s="80"/>
      <c r="B21" s="48">
        <v>482</v>
      </c>
      <c r="C21" s="42">
        <v>97</v>
      </c>
      <c r="D21" s="42">
        <v>13</v>
      </c>
      <c r="E21" s="42">
        <v>25</v>
      </c>
      <c r="F21" s="42">
        <v>163</v>
      </c>
      <c r="G21" s="42">
        <v>41</v>
      </c>
      <c r="H21" s="57">
        <v>135</v>
      </c>
      <c r="I21" s="42">
        <v>67</v>
      </c>
      <c r="J21" s="42">
        <v>26</v>
      </c>
      <c r="K21" s="42">
        <v>91</v>
      </c>
      <c r="L21" s="42">
        <v>16</v>
      </c>
      <c r="M21" s="57">
        <v>205</v>
      </c>
      <c r="N21" s="42">
        <v>76</v>
      </c>
      <c r="O21" s="42">
        <v>23</v>
      </c>
      <c r="P21" s="57">
        <v>131</v>
      </c>
      <c r="Q21" s="42">
        <v>241</v>
      </c>
      <c r="R21" s="57">
        <v>263</v>
      </c>
      <c r="S21" s="42">
        <v>215</v>
      </c>
      <c r="T21" s="57">
        <v>117</v>
      </c>
      <c r="U21" s="42">
        <v>111</v>
      </c>
      <c r="V21" s="42">
        <v>123</v>
      </c>
      <c r="W21" s="42">
        <v>131</v>
      </c>
      <c r="X21" s="57">
        <v>113</v>
      </c>
      <c r="Y21" s="42">
        <v>82</v>
      </c>
      <c r="Z21" s="42">
        <v>51</v>
      </c>
      <c r="AA21" s="42">
        <v>178</v>
      </c>
      <c r="AB21" s="42">
        <v>20</v>
      </c>
      <c r="AC21" s="42">
        <v>37</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49" display="Return to index" xr:uid="{0C38FE33-2328-4C7F-BC2B-F8389B4EB850}"/>
  </hyperlinks>
  <pageMargins left="0.7" right="0.7" top="0.75" bottom="0.75" header="0.3" footer="0.3"/>
  <headerFooter alignWithMargins="0"/>
  <drawing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157</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7.8615576828273082E-2</v>
      </c>
      <c r="C6" s="37">
        <v>7.6325588676638856E-2</v>
      </c>
      <c r="D6" s="37">
        <v>0.27751118309530343</v>
      </c>
      <c r="E6" s="37">
        <v>5.8525948597902666E-2</v>
      </c>
      <c r="F6" s="37">
        <v>3.6360805538562323E-2</v>
      </c>
      <c r="G6" s="37">
        <v>4.1231931198868976E-2</v>
      </c>
      <c r="H6" s="50">
        <v>6.8688052719389714E-2</v>
      </c>
      <c r="I6" s="37">
        <v>0.17546821672310511</v>
      </c>
      <c r="J6" s="37">
        <v>6.4144318424758401E-2</v>
      </c>
      <c r="K6" s="37">
        <v>3.8060904458978188E-2</v>
      </c>
      <c r="L6" s="37">
        <v>7.9044542982619384E-2</v>
      </c>
      <c r="M6" s="50">
        <v>5.0845634127862208E-2</v>
      </c>
      <c r="N6" s="37">
        <v>0.18335296673494067</v>
      </c>
      <c r="O6" s="37">
        <v>8.2732230682045299E-2</v>
      </c>
      <c r="P6" s="50">
        <v>0.11544469002229288</v>
      </c>
      <c r="Q6" s="37">
        <v>6.6183738239331463E-2</v>
      </c>
      <c r="R6" s="50">
        <v>9.241838429940151E-2</v>
      </c>
      <c r="S6" s="37">
        <v>6.5776495903686574E-2</v>
      </c>
      <c r="T6" s="50">
        <v>9.7317359182617552E-2</v>
      </c>
      <c r="U6" s="37">
        <v>9.7097600220900915E-2</v>
      </c>
      <c r="V6" s="37">
        <v>6.4452841580921669E-2</v>
      </c>
      <c r="W6" s="37">
        <v>5.3010669610379715E-2</v>
      </c>
      <c r="X6" s="50">
        <v>0.12074552315736131</v>
      </c>
      <c r="Y6" s="37">
        <v>5.9652405970272528E-2</v>
      </c>
      <c r="Z6" s="37">
        <v>8.5253882780362056E-2</v>
      </c>
      <c r="AA6" s="37">
        <v>5.4543785395600758E-2</v>
      </c>
      <c r="AB6" s="37">
        <v>6.8463958212235013E-2</v>
      </c>
      <c r="AC6" s="37">
        <v>8.4999260685760608E-2</v>
      </c>
      <c r="AD6" s="43">
        <v>0</v>
      </c>
    </row>
    <row r="7" spans="1:30" ht="20" customHeight="1" x14ac:dyDescent="0.25">
      <c r="A7" s="79"/>
      <c r="B7" s="44">
        <v>158</v>
      </c>
      <c r="C7" s="38">
        <v>22</v>
      </c>
      <c r="D7" s="38">
        <v>83</v>
      </c>
      <c r="E7" s="38">
        <v>10</v>
      </c>
      <c r="F7" s="38">
        <v>14</v>
      </c>
      <c r="G7" s="38">
        <v>9</v>
      </c>
      <c r="H7" s="51">
        <v>23</v>
      </c>
      <c r="I7" s="38">
        <v>85</v>
      </c>
      <c r="J7" s="38">
        <v>11</v>
      </c>
      <c r="K7" s="38">
        <v>8</v>
      </c>
      <c r="L7" s="38">
        <v>8</v>
      </c>
      <c r="M7" s="51">
        <v>30</v>
      </c>
      <c r="N7" s="38">
        <v>76</v>
      </c>
      <c r="O7" s="38">
        <v>12</v>
      </c>
      <c r="P7" s="51">
        <v>80</v>
      </c>
      <c r="Q7" s="38">
        <v>47</v>
      </c>
      <c r="R7" s="51">
        <v>89</v>
      </c>
      <c r="S7" s="38">
        <v>68</v>
      </c>
      <c r="T7" s="51">
        <v>54</v>
      </c>
      <c r="U7" s="38">
        <v>47</v>
      </c>
      <c r="V7" s="38">
        <v>32</v>
      </c>
      <c r="W7" s="38">
        <v>25</v>
      </c>
      <c r="X7" s="51">
        <v>58</v>
      </c>
      <c r="Y7" s="38">
        <v>20</v>
      </c>
      <c r="Z7" s="38">
        <v>23</v>
      </c>
      <c r="AA7" s="38">
        <v>36</v>
      </c>
      <c r="AB7" s="38">
        <v>7</v>
      </c>
      <c r="AC7" s="38">
        <v>15</v>
      </c>
      <c r="AD7" s="44">
        <v>0</v>
      </c>
    </row>
    <row r="8" spans="1:30" ht="20" customHeight="1" x14ac:dyDescent="0.25">
      <c r="A8" s="78" t="s">
        <v>141</v>
      </c>
      <c r="B8" s="45">
        <v>0.17117220444890904</v>
      </c>
      <c r="C8" s="39">
        <v>0.1787669156363762</v>
      </c>
      <c r="D8" s="39">
        <v>0.32321709788671749</v>
      </c>
      <c r="E8" s="39">
        <v>0.26076372459188374</v>
      </c>
      <c r="F8" s="39">
        <v>8.325897160388239E-2</v>
      </c>
      <c r="G8" s="39">
        <v>0.23560076931841006</v>
      </c>
      <c r="H8" s="52">
        <v>0.1503846156160551</v>
      </c>
      <c r="I8" s="39">
        <v>0.26328841948383347</v>
      </c>
      <c r="J8" s="39">
        <v>0.20810075344023773</v>
      </c>
      <c r="K8" s="39">
        <v>6.5628210473093723E-2</v>
      </c>
      <c r="L8" s="39">
        <v>0.2062990202446143</v>
      </c>
      <c r="M8" s="52">
        <v>0.13915041217216156</v>
      </c>
      <c r="N8" s="39">
        <v>0.2456226504970942</v>
      </c>
      <c r="O8" s="39">
        <v>0.23495599173101883</v>
      </c>
      <c r="P8" s="52">
        <v>0.22710877226123138</v>
      </c>
      <c r="Q8" s="39">
        <v>0.1326949154208327</v>
      </c>
      <c r="R8" s="52">
        <v>0.18011237300190241</v>
      </c>
      <c r="S8" s="39">
        <v>0.16495664809417795</v>
      </c>
      <c r="T8" s="52">
        <v>0.18213132820042155</v>
      </c>
      <c r="U8" s="39">
        <v>0.2073239743348913</v>
      </c>
      <c r="V8" s="39">
        <v>0.1614871604186715</v>
      </c>
      <c r="W8" s="39">
        <v>0.1318768144158298</v>
      </c>
      <c r="X8" s="52">
        <v>0.17622555446314553</v>
      </c>
      <c r="Y8" s="39">
        <v>0.18413437263567584</v>
      </c>
      <c r="Z8" s="39">
        <v>0.18388794761613686</v>
      </c>
      <c r="AA8" s="39">
        <v>0.16857168859463026</v>
      </c>
      <c r="AB8" s="39">
        <v>0.19301191793529157</v>
      </c>
      <c r="AC8" s="39">
        <v>0.10955527433839952</v>
      </c>
      <c r="AD8" s="45">
        <v>0</v>
      </c>
    </row>
    <row r="9" spans="1:30" ht="20" customHeight="1" x14ac:dyDescent="0.25">
      <c r="A9" s="78"/>
      <c r="B9" s="46">
        <v>344</v>
      </c>
      <c r="C9" s="40">
        <v>52</v>
      </c>
      <c r="D9" s="40">
        <v>97</v>
      </c>
      <c r="E9" s="40">
        <v>45</v>
      </c>
      <c r="F9" s="40">
        <v>33</v>
      </c>
      <c r="G9" s="40">
        <v>49</v>
      </c>
      <c r="H9" s="53">
        <v>51</v>
      </c>
      <c r="I9" s="40">
        <v>127</v>
      </c>
      <c r="J9" s="40">
        <v>36</v>
      </c>
      <c r="K9" s="40">
        <v>13</v>
      </c>
      <c r="L9" s="40">
        <v>20</v>
      </c>
      <c r="M9" s="53">
        <v>81</v>
      </c>
      <c r="N9" s="40">
        <v>101</v>
      </c>
      <c r="O9" s="40">
        <v>34</v>
      </c>
      <c r="P9" s="53">
        <v>157</v>
      </c>
      <c r="Q9" s="40">
        <v>93</v>
      </c>
      <c r="R9" s="53">
        <v>174</v>
      </c>
      <c r="S9" s="40">
        <v>170</v>
      </c>
      <c r="T9" s="53">
        <v>100</v>
      </c>
      <c r="U9" s="40">
        <v>100</v>
      </c>
      <c r="V9" s="40">
        <v>81</v>
      </c>
      <c r="W9" s="40">
        <v>63</v>
      </c>
      <c r="X9" s="53">
        <v>85</v>
      </c>
      <c r="Y9" s="40">
        <v>61</v>
      </c>
      <c r="Z9" s="40">
        <v>49</v>
      </c>
      <c r="AA9" s="40">
        <v>111</v>
      </c>
      <c r="AB9" s="40">
        <v>19</v>
      </c>
      <c r="AC9" s="40">
        <v>19</v>
      </c>
      <c r="AD9" s="46">
        <v>0</v>
      </c>
    </row>
    <row r="10" spans="1:30" ht="20" customHeight="1" x14ac:dyDescent="0.25">
      <c r="A10" s="79" t="s">
        <v>142</v>
      </c>
      <c r="B10" s="47">
        <v>0.22861771781425444</v>
      </c>
      <c r="C10" s="41">
        <v>0.21127501247185212</v>
      </c>
      <c r="D10" s="41">
        <v>0.20339982340867382</v>
      </c>
      <c r="E10" s="41">
        <v>0.23530342936429302</v>
      </c>
      <c r="F10" s="41">
        <v>0.22863738156846963</v>
      </c>
      <c r="G10" s="41">
        <v>0.28932687303507743</v>
      </c>
      <c r="H10" s="54">
        <v>0.1954834769844927</v>
      </c>
      <c r="I10" s="41">
        <v>0.2234892653555276</v>
      </c>
      <c r="J10" s="41">
        <v>0.20486801263726373</v>
      </c>
      <c r="K10" s="41">
        <v>0.23235943700470499</v>
      </c>
      <c r="L10" s="41">
        <v>0.23663420230670235</v>
      </c>
      <c r="M10" s="54">
        <v>0.21167195966314892</v>
      </c>
      <c r="N10" s="41">
        <v>0.21162778594000733</v>
      </c>
      <c r="O10" s="41">
        <v>0.20129449545922753</v>
      </c>
      <c r="P10" s="54">
        <v>0.20905674793101145</v>
      </c>
      <c r="Q10" s="41">
        <v>0.21096878784240591</v>
      </c>
      <c r="R10" s="54">
        <v>0.22655252175260759</v>
      </c>
      <c r="S10" s="41">
        <v>0.23048448959609263</v>
      </c>
      <c r="T10" s="54">
        <v>0.27734247384751193</v>
      </c>
      <c r="U10" s="41">
        <v>0.17848524315768871</v>
      </c>
      <c r="V10" s="41">
        <v>0.22398167209818717</v>
      </c>
      <c r="W10" s="41">
        <v>0.22807253449647688</v>
      </c>
      <c r="X10" s="54">
        <v>0.22358473105205826</v>
      </c>
      <c r="Y10" s="41">
        <v>0.22364192118384696</v>
      </c>
      <c r="Z10" s="41">
        <v>0.25560848683167742</v>
      </c>
      <c r="AA10" s="41">
        <v>0.2095525406866848</v>
      </c>
      <c r="AB10" s="41">
        <v>0.27123221884427362</v>
      </c>
      <c r="AC10" s="41">
        <v>0.2592666894945001</v>
      </c>
      <c r="AD10" s="47">
        <v>0</v>
      </c>
    </row>
    <row r="11" spans="1:30" ht="20" customHeight="1" x14ac:dyDescent="0.25">
      <c r="A11" s="79"/>
      <c r="B11" s="44">
        <v>460</v>
      </c>
      <c r="C11" s="38">
        <v>61</v>
      </c>
      <c r="D11" s="38">
        <v>61</v>
      </c>
      <c r="E11" s="38">
        <v>41</v>
      </c>
      <c r="F11" s="38">
        <v>90</v>
      </c>
      <c r="G11" s="38">
        <v>60</v>
      </c>
      <c r="H11" s="51">
        <v>66</v>
      </c>
      <c r="I11" s="38">
        <v>108</v>
      </c>
      <c r="J11" s="38">
        <v>36</v>
      </c>
      <c r="K11" s="38">
        <v>48</v>
      </c>
      <c r="L11" s="38">
        <v>23</v>
      </c>
      <c r="M11" s="51">
        <v>124</v>
      </c>
      <c r="N11" s="38">
        <v>87</v>
      </c>
      <c r="O11" s="38">
        <v>29</v>
      </c>
      <c r="P11" s="51">
        <v>144</v>
      </c>
      <c r="Q11" s="38">
        <v>149</v>
      </c>
      <c r="R11" s="51">
        <v>219</v>
      </c>
      <c r="S11" s="38">
        <v>238</v>
      </c>
      <c r="T11" s="51">
        <v>153</v>
      </c>
      <c r="U11" s="38">
        <v>86</v>
      </c>
      <c r="V11" s="38">
        <v>112</v>
      </c>
      <c r="W11" s="38">
        <v>109</v>
      </c>
      <c r="X11" s="51">
        <v>108</v>
      </c>
      <c r="Y11" s="38">
        <v>74</v>
      </c>
      <c r="Z11" s="38">
        <v>69</v>
      </c>
      <c r="AA11" s="38">
        <v>138</v>
      </c>
      <c r="AB11" s="38">
        <v>26</v>
      </c>
      <c r="AC11" s="38">
        <v>44</v>
      </c>
      <c r="AD11" s="44">
        <v>0</v>
      </c>
    </row>
    <row r="12" spans="1:30" ht="20" customHeight="1" x14ac:dyDescent="0.25">
      <c r="A12" s="78" t="s">
        <v>143</v>
      </c>
      <c r="B12" s="45">
        <v>0.1087065008344487</v>
      </c>
      <c r="C12" s="39">
        <v>0.18227093546087716</v>
      </c>
      <c r="D12" s="39">
        <v>3.8486251907762808E-2</v>
      </c>
      <c r="E12" s="39">
        <v>6.756848981306228E-2</v>
      </c>
      <c r="F12" s="39">
        <v>0.15663322694163959</v>
      </c>
      <c r="G12" s="39">
        <v>7.8557861988690497E-2</v>
      </c>
      <c r="H12" s="52">
        <v>0.18680025639231193</v>
      </c>
      <c r="I12" s="39">
        <v>6.877464988507126E-2</v>
      </c>
      <c r="J12" s="39">
        <v>7.8721791429445229E-2</v>
      </c>
      <c r="K12" s="39">
        <v>0.14103499431213626</v>
      </c>
      <c r="L12" s="39">
        <v>0.1084470843947918</v>
      </c>
      <c r="M12" s="52">
        <v>0.16003221562635808</v>
      </c>
      <c r="N12" s="39">
        <v>8.0373990994855107E-2</v>
      </c>
      <c r="O12" s="39">
        <v>8.3938218889234625E-2</v>
      </c>
      <c r="P12" s="52">
        <v>8.562797590389222E-2</v>
      </c>
      <c r="Q12" s="39">
        <v>0.13633622057517128</v>
      </c>
      <c r="R12" s="52">
        <v>0.11786659908689114</v>
      </c>
      <c r="S12" s="39">
        <v>0.10038084448227397</v>
      </c>
      <c r="T12" s="52">
        <v>0.10177861475836077</v>
      </c>
      <c r="U12" s="39">
        <v>0.11060765088795524</v>
      </c>
      <c r="V12" s="39">
        <v>0.11854982834991612</v>
      </c>
      <c r="W12" s="39">
        <v>0.10449078712878083</v>
      </c>
      <c r="X12" s="52">
        <v>9.3599086577066101E-2</v>
      </c>
      <c r="Y12" s="39">
        <v>0.10593785401668164</v>
      </c>
      <c r="Z12" s="39">
        <v>9.9724861642569704E-2</v>
      </c>
      <c r="AA12" s="39">
        <v>0.13291463124346478</v>
      </c>
      <c r="AB12" s="39">
        <v>0.11241571832277936</v>
      </c>
      <c r="AC12" s="39">
        <v>7.5413699606284773E-2</v>
      </c>
      <c r="AD12" s="45">
        <v>0</v>
      </c>
    </row>
    <row r="13" spans="1:30" ht="20" customHeight="1" x14ac:dyDescent="0.25">
      <c r="A13" s="78"/>
      <c r="B13" s="46">
        <v>219</v>
      </c>
      <c r="C13" s="40">
        <v>53</v>
      </c>
      <c r="D13" s="40">
        <v>12</v>
      </c>
      <c r="E13" s="40">
        <v>12</v>
      </c>
      <c r="F13" s="40">
        <v>62</v>
      </c>
      <c r="G13" s="40">
        <v>16</v>
      </c>
      <c r="H13" s="53">
        <v>63</v>
      </c>
      <c r="I13" s="40">
        <v>33</v>
      </c>
      <c r="J13" s="40">
        <v>14</v>
      </c>
      <c r="K13" s="40">
        <v>29</v>
      </c>
      <c r="L13" s="40">
        <v>10</v>
      </c>
      <c r="M13" s="53">
        <v>94</v>
      </c>
      <c r="N13" s="40">
        <v>33</v>
      </c>
      <c r="O13" s="40">
        <v>12</v>
      </c>
      <c r="P13" s="53">
        <v>59</v>
      </c>
      <c r="Q13" s="40">
        <v>96</v>
      </c>
      <c r="R13" s="53">
        <v>114</v>
      </c>
      <c r="S13" s="40">
        <v>103</v>
      </c>
      <c r="T13" s="53">
        <v>56</v>
      </c>
      <c r="U13" s="40">
        <v>54</v>
      </c>
      <c r="V13" s="40">
        <v>59</v>
      </c>
      <c r="W13" s="40">
        <v>50</v>
      </c>
      <c r="X13" s="53">
        <v>45</v>
      </c>
      <c r="Y13" s="40">
        <v>35</v>
      </c>
      <c r="Z13" s="40">
        <v>27</v>
      </c>
      <c r="AA13" s="40">
        <v>88</v>
      </c>
      <c r="AB13" s="40">
        <v>11</v>
      </c>
      <c r="AC13" s="40">
        <v>13</v>
      </c>
      <c r="AD13" s="46">
        <v>0</v>
      </c>
    </row>
    <row r="14" spans="1:30" ht="20" customHeight="1" x14ac:dyDescent="0.25">
      <c r="A14" s="79" t="s">
        <v>144</v>
      </c>
      <c r="B14" s="47">
        <v>0.17000351753895898</v>
      </c>
      <c r="C14" s="41">
        <v>0.1917917684791913</v>
      </c>
      <c r="D14" s="41">
        <v>2.2166474142307033E-2</v>
      </c>
      <c r="E14" s="41">
        <v>0.118800442425975</v>
      </c>
      <c r="F14" s="41">
        <v>0.34559116678300805</v>
      </c>
      <c r="G14" s="41">
        <v>0.11485797078710717</v>
      </c>
      <c r="H14" s="54">
        <v>0.26240481554514744</v>
      </c>
      <c r="I14" s="41">
        <v>8.2091528214140105E-2</v>
      </c>
      <c r="J14" s="41">
        <v>0.12801953693334839</v>
      </c>
      <c r="K14" s="41">
        <v>0.37544965698019189</v>
      </c>
      <c r="L14" s="41">
        <v>7.5706428115446728E-2</v>
      </c>
      <c r="M14" s="54">
        <v>0.25723074712162036</v>
      </c>
      <c r="N14" s="41">
        <v>0.10158988082469167</v>
      </c>
      <c r="O14" s="41">
        <v>0.13225671296708466</v>
      </c>
      <c r="P14" s="54">
        <v>0.12302653068340536</v>
      </c>
      <c r="Q14" s="41">
        <v>0.27888594201888178</v>
      </c>
      <c r="R14" s="54">
        <v>0.19153206587296789</v>
      </c>
      <c r="S14" s="41">
        <v>0.14972042357414889</v>
      </c>
      <c r="T14" s="54">
        <v>0.12040113669820031</v>
      </c>
      <c r="U14" s="41">
        <v>0.15847578314753938</v>
      </c>
      <c r="V14" s="41">
        <v>0.18315626027604132</v>
      </c>
      <c r="W14" s="41">
        <v>0.22533625778551017</v>
      </c>
      <c r="X14" s="54">
        <v>0.15795267991700482</v>
      </c>
      <c r="Y14" s="41">
        <v>0.1883504198948891</v>
      </c>
      <c r="Z14" s="41">
        <v>0.14206340585271401</v>
      </c>
      <c r="AA14" s="41">
        <v>0.1891335605268642</v>
      </c>
      <c r="AB14" s="41">
        <v>0.1037675162404986</v>
      </c>
      <c r="AC14" s="41">
        <v>0.17598914553091269</v>
      </c>
      <c r="AD14" s="47">
        <v>0</v>
      </c>
    </row>
    <row r="15" spans="1:30" ht="20" customHeight="1" x14ac:dyDescent="0.25">
      <c r="A15" s="79"/>
      <c r="B15" s="44">
        <v>342</v>
      </c>
      <c r="C15" s="38">
        <v>56</v>
      </c>
      <c r="D15" s="38">
        <v>7</v>
      </c>
      <c r="E15" s="38">
        <v>21</v>
      </c>
      <c r="F15" s="38">
        <v>136</v>
      </c>
      <c r="G15" s="38">
        <v>24</v>
      </c>
      <c r="H15" s="51">
        <v>89</v>
      </c>
      <c r="I15" s="38">
        <v>40</v>
      </c>
      <c r="J15" s="38">
        <v>22</v>
      </c>
      <c r="K15" s="38">
        <v>77</v>
      </c>
      <c r="L15" s="38">
        <v>7</v>
      </c>
      <c r="M15" s="51">
        <v>150</v>
      </c>
      <c r="N15" s="38">
        <v>42</v>
      </c>
      <c r="O15" s="38">
        <v>19</v>
      </c>
      <c r="P15" s="51">
        <v>85</v>
      </c>
      <c r="Q15" s="38">
        <v>196</v>
      </c>
      <c r="R15" s="51">
        <v>185</v>
      </c>
      <c r="S15" s="38">
        <v>154</v>
      </c>
      <c r="T15" s="51">
        <v>66</v>
      </c>
      <c r="U15" s="38">
        <v>77</v>
      </c>
      <c r="V15" s="38">
        <v>91</v>
      </c>
      <c r="W15" s="38">
        <v>107</v>
      </c>
      <c r="X15" s="51">
        <v>76</v>
      </c>
      <c r="Y15" s="38">
        <v>63</v>
      </c>
      <c r="Z15" s="38">
        <v>38</v>
      </c>
      <c r="AA15" s="38">
        <v>125</v>
      </c>
      <c r="AB15" s="38">
        <v>10</v>
      </c>
      <c r="AC15" s="38">
        <v>30</v>
      </c>
      <c r="AD15" s="44">
        <v>0</v>
      </c>
    </row>
    <row r="16" spans="1:30" ht="20" customHeight="1" x14ac:dyDescent="0.25">
      <c r="A16" s="78" t="s">
        <v>145</v>
      </c>
      <c r="B16" s="45">
        <v>0.24288448253515735</v>
      </c>
      <c r="C16" s="39">
        <v>0.15956977927506427</v>
      </c>
      <c r="D16" s="39">
        <v>0.13521916955923483</v>
      </c>
      <c r="E16" s="39">
        <v>0.25903796520688288</v>
      </c>
      <c r="F16" s="39">
        <v>0.1495184475644365</v>
      </c>
      <c r="G16" s="39">
        <v>0.24042459367184624</v>
      </c>
      <c r="H16" s="52">
        <v>0.13623878274260334</v>
      </c>
      <c r="I16" s="39">
        <v>0.18688792033832236</v>
      </c>
      <c r="J16" s="39">
        <v>0.31614558713494634</v>
      </c>
      <c r="K16" s="39">
        <v>0.14746679677089436</v>
      </c>
      <c r="L16" s="39">
        <v>0.29386872195582514</v>
      </c>
      <c r="M16" s="52">
        <v>0.18106903128884966</v>
      </c>
      <c r="N16" s="39">
        <v>0.17743272500841059</v>
      </c>
      <c r="O16" s="39">
        <v>0.26482235027138917</v>
      </c>
      <c r="P16" s="52">
        <v>0.239735283198167</v>
      </c>
      <c r="Q16" s="39">
        <v>0.17493039590337786</v>
      </c>
      <c r="R16" s="52">
        <v>0.19151805598622906</v>
      </c>
      <c r="S16" s="39">
        <v>0.28868109834962058</v>
      </c>
      <c r="T16" s="52">
        <v>0.22102908731288801</v>
      </c>
      <c r="U16" s="39">
        <v>0.24800974825102343</v>
      </c>
      <c r="V16" s="39">
        <v>0.24837223727626243</v>
      </c>
      <c r="W16" s="39">
        <v>0.25721293656302319</v>
      </c>
      <c r="X16" s="52">
        <v>0.22789242483336364</v>
      </c>
      <c r="Y16" s="39">
        <v>0.23828302629863241</v>
      </c>
      <c r="Z16" s="39">
        <v>0.23346141527653963</v>
      </c>
      <c r="AA16" s="39">
        <v>0.24528379355275537</v>
      </c>
      <c r="AB16" s="39">
        <v>0.2511086704449213</v>
      </c>
      <c r="AC16" s="39">
        <v>0.29477593034414229</v>
      </c>
      <c r="AD16" s="45">
        <v>0</v>
      </c>
    </row>
    <row r="17" spans="1:30" ht="20" customHeight="1" x14ac:dyDescent="0.25">
      <c r="A17" s="78"/>
      <c r="B17" s="46">
        <v>488</v>
      </c>
      <c r="C17" s="40">
        <v>46</v>
      </c>
      <c r="D17" s="40">
        <v>41</v>
      </c>
      <c r="E17" s="40">
        <v>45</v>
      </c>
      <c r="F17" s="40">
        <v>59</v>
      </c>
      <c r="G17" s="40">
        <v>50</v>
      </c>
      <c r="H17" s="53">
        <v>46</v>
      </c>
      <c r="I17" s="40">
        <v>90</v>
      </c>
      <c r="J17" s="40">
        <v>55</v>
      </c>
      <c r="K17" s="40">
        <v>30</v>
      </c>
      <c r="L17" s="40">
        <v>28</v>
      </c>
      <c r="M17" s="53">
        <v>106</v>
      </c>
      <c r="N17" s="40">
        <v>73</v>
      </c>
      <c r="O17" s="40">
        <v>38</v>
      </c>
      <c r="P17" s="53">
        <v>166</v>
      </c>
      <c r="Q17" s="40">
        <v>123</v>
      </c>
      <c r="R17" s="53">
        <v>185</v>
      </c>
      <c r="S17" s="40">
        <v>298</v>
      </c>
      <c r="T17" s="53">
        <v>122</v>
      </c>
      <c r="U17" s="40">
        <v>120</v>
      </c>
      <c r="V17" s="40">
        <v>124</v>
      </c>
      <c r="W17" s="40">
        <v>123</v>
      </c>
      <c r="X17" s="53">
        <v>110</v>
      </c>
      <c r="Y17" s="40">
        <v>79</v>
      </c>
      <c r="Z17" s="40">
        <v>63</v>
      </c>
      <c r="AA17" s="40">
        <v>162</v>
      </c>
      <c r="AB17" s="40">
        <v>24</v>
      </c>
      <c r="AC17" s="40">
        <v>51</v>
      </c>
      <c r="AD17" s="46">
        <v>0</v>
      </c>
    </row>
    <row r="18" spans="1:30" ht="20" customHeight="1" x14ac:dyDescent="0.25">
      <c r="A18" s="79" t="s">
        <v>146</v>
      </c>
      <c r="B18" s="47">
        <v>0.24978778127718226</v>
      </c>
      <c r="C18" s="41">
        <v>0.25509250431301511</v>
      </c>
      <c r="D18" s="41">
        <v>0.60072828098202113</v>
      </c>
      <c r="E18" s="41">
        <v>0.3192896731897864</v>
      </c>
      <c r="F18" s="41">
        <v>0.11961977714244472</v>
      </c>
      <c r="G18" s="41">
        <v>0.27683270051727904</v>
      </c>
      <c r="H18" s="54">
        <v>0.21907266833544481</v>
      </c>
      <c r="I18" s="41">
        <v>0.43875663620693878</v>
      </c>
      <c r="J18" s="41">
        <v>0.27224507186499614</v>
      </c>
      <c r="K18" s="41">
        <v>0.10368911493207189</v>
      </c>
      <c r="L18" s="41">
        <v>0.2853435632272337</v>
      </c>
      <c r="M18" s="54">
        <v>0.1899960463000237</v>
      </c>
      <c r="N18" s="41">
        <v>0.42897561723203492</v>
      </c>
      <c r="O18" s="41">
        <v>0.31768822241306399</v>
      </c>
      <c r="P18" s="54">
        <v>0.34255346228352446</v>
      </c>
      <c r="Q18" s="41">
        <v>0.19887865366016413</v>
      </c>
      <c r="R18" s="54">
        <v>0.27253075730130422</v>
      </c>
      <c r="S18" s="41">
        <v>0.23073314399786449</v>
      </c>
      <c r="T18" s="54">
        <v>0.27944868738303918</v>
      </c>
      <c r="U18" s="41">
        <v>0.30442157455579211</v>
      </c>
      <c r="V18" s="41">
        <v>0.22594000199959319</v>
      </c>
      <c r="W18" s="41">
        <v>0.18488748402620961</v>
      </c>
      <c r="X18" s="54">
        <v>0.29697107762050695</v>
      </c>
      <c r="Y18" s="41">
        <v>0.24378677860594838</v>
      </c>
      <c r="Z18" s="41">
        <v>0.26914183039649892</v>
      </c>
      <c r="AA18" s="41">
        <v>0.2231154739902311</v>
      </c>
      <c r="AB18" s="41">
        <v>0.26147587614752665</v>
      </c>
      <c r="AC18" s="41">
        <v>0.19455453502416009</v>
      </c>
      <c r="AD18" s="47">
        <v>0</v>
      </c>
    </row>
    <row r="19" spans="1:30" ht="20" customHeight="1" x14ac:dyDescent="0.25">
      <c r="A19" s="79"/>
      <c r="B19" s="44">
        <v>502</v>
      </c>
      <c r="C19" s="38">
        <v>74</v>
      </c>
      <c r="D19" s="38">
        <v>181</v>
      </c>
      <c r="E19" s="38">
        <v>55</v>
      </c>
      <c r="F19" s="38">
        <v>47</v>
      </c>
      <c r="G19" s="38">
        <v>58</v>
      </c>
      <c r="H19" s="51">
        <v>74</v>
      </c>
      <c r="I19" s="38">
        <v>212</v>
      </c>
      <c r="J19" s="38">
        <v>48</v>
      </c>
      <c r="K19" s="38">
        <v>21</v>
      </c>
      <c r="L19" s="38">
        <v>27</v>
      </c>
      <c r="M19" s="51">
        <v>111</v>
      </c>
      <c r="N19" s="38">
        <v>177</v>
      </c>
      <c r="O19" s="38">
        <v>46</v>
      </c>
      <c r="P19" s="51">
        <v>236</v>
      </c>
      <c r="Q19" s="38">
        <v>140</v>
      </c>
      <c r="R19" s="51">
        <v>264</v>
      </c>
      <c r="S19" s="38">
        <v>238</v>
      </c>
      <c r="T19" s="51">
        <v>154</v>
      </c>
      <c r="U19" s="38">
        <v>147</v>
      </c>
      <c r="V19" s="38">
        <v>113</v>
      </c>
      <c r="W19" s="38">
        <v>88</v>
      </c>
      <c r="X19" s="51">
        <v>143</v>
      </c>
      <c r="Y19" s="38">
        <v>81</v>
      </c>
      <c r="Z19" s="38">
        <v>72</v>
      </c>
      <c r="AA19" s="38">
        <v>147</v>
      </c>
      <c r="AB19" s="38">
        <v>25</v>
      </c>
      <c r="AC19" s="38">
        <v>33</v>
      </c>
      <c r="AD19" s="44">
        <v>0</v>
      </c>
    </row>
    <row r="20" spans="1:30" ht="20" customHeight="1" x14ac:dyDescent="0.25">
      <c r="A20" s="78" t="s">
        <v>147</v>
      </c>
      <c r="B20" s="45">
        <v>0.27871001837340786</v>
      </c>
      <c r="C20" s="39">
        <v>0.37406270394006852</v>
      </c>
      <c r="D20" s="39">
        <v>6.0652726050069834E-2</v>
      </c>
      <c r="E20" s="39">
        <v>0.18636893223903722</v>
      </c>
      <c r="F20" s="39">
        <v>0.50222439372464767</v>
      </c>
      <c r="G20" s="39">
        <v>0.19341583277579763</v>
      </c>
      <c r="H20" s="52">
        <v>0.44920507193745918</v>
      </c>
      <c r="I20" s="39">
        <v>0.15086617809921138</v>
      </c>
      <c r="J20" s="39">
        <v>0.20674132836279363</v>
      </c>
      <c r="K20" s="39">
        <v>0.51648465129232823</v>
      </c>
      <c r="L20" s="39">
        <v>0.18415351251023854</v>
      </c>
      <c r="M20" s="52">
        <v>0.41726296274797825</v>
      </c>
      <c r="N20" s="39">
        <v>0.18196387181954676</v>
      </c>
      <c r="O20" s="39">
        <v>0.21619493185631924</v>
      </c>
      <c r="P20" s="52">
        <v>0.20865450658729764</v>
      </c>
      <c r="Q20" s="39">
        <v>0.4152221625940532</v>
      </c>
      <c r="R20" s="52">
        <v>0.30939866495985929</v>
      </c>
      <c r="S20" s="39">
        <v>0.2501012680564228</v>
      </c>
      <c r="T20" s="52">
        <v>0.22217975145656102</v>
      </c>
      <c r="U20" s="39">
        <v>0.26908343403549445</v>
      </c>
      <c r="V20" s="39">
        <v>0.30170608862595738</v>
      </c>
      <c r="W20" s="39">
        <v>0.32982704491429116</v>
      </c>
      <c r="X20" s="52">
        <v>0.25155176649407079</v>
      </c>
      <c r="Y20" s="39">
        <v>0.29428827391157081</v>
      </c>
      <c r="Z20" s="39">
        <v>0.24178826749528379</v>
      </c>
      <c r="AA20" s="39">
        <v>0.32204819177032912</v>
      </c>
      <c r="AB20" s="39">
        <v>0.21618323456327801</v>
      </c>
      <c r="AC20" s="39">
        <v>0.25140284513719752</v>
      </c>
      <c r="AD20" s="45">
        <v>0</v>
      </c>
    </row>
    <row r="21" spans="1:30" ht="20" customHeight="1" x14ac:dyDescent="0.25">
      <c r="A21" s="80"/>
      <c r="B21" s="48">
        <v>560</v>
      </c>
      <c r="C21" s="42">
        <v>108</v>
      </c>
      <c r="D21" s="42">
        <v>18</v>
      </c>
      <c r="E21" s="42">
        <v>32</v>
      </c>
      <c r="F21" s="42">
        <v>198</v>
      </c>
      <c r="G21" s="42">
        <v>40</v>
      </c>
      <c r="H21" s="57">
        <v>153</v>
      </c>
      <c r="I21" s="42">
        <v>73</v>
      </c>
      <c r="J21" s="42">
        <v>36</v>
      </c>
      <c r="K21" s="42">
        <v>106</v>
      </c>
      <c r="L21" s="42">
        <v>18</v>
      </c>
      <c r="M21" s="57">
        <v>244</v>
      </c>
      <c r="N21" s="42">
        <v>75</v>
      </c>
      <c r="O21" s="42">
        <v>31</v>
      </c>
      <c r="P21" s="57">
        <v>144</v>
      </c>
      <c r="Q21" s="42">
        <v>293</v>
      </c>
      <c r="R21" s="57">
        <v>299</v>
      </c>
      <c r="S21" s="42">
        <v>258</v>
      </c>
      <c r="T21" s="57">
        <v>122</v>
      </c>
      <c r="U21" s="42">
        <v>130</v>
      </c>
      <c r="V21" s="42">
        <v>150</v>
      </c>
      <c r="W21" s="42">
        <v>157</v>
      </c>
      <c r="X21" s="57">
        <v>121</v>
      </c>
      <c r="Y21" s="42">
        <v>98</v>
      </c>
      <c r="Z21" s="42">
        <v>65</v>
      </c>
      <c r="AA21" s="42">
        <v>212</v>
      </c>
      <c r="AB21" s="42">
        <v>21</v>
      </c>
      <c r="AC21" s="42">
        <v>43</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0" display="Return to index" xr:uid="{32484F49-5479-47D7-85A0-E6B312A7C0D5}"/>
  </hyperlinks>
  <pageMargins left="0.7" right="0.7" top="0.75" bottom="0.75" header="0.3" footer="0.3"/>
  <headerFooter alignWithMargins="0"/>
  <drawing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8.8144367637707985E-2</v>
      </c>
      <c r="C6" s="37">
        <v>6.7110849251336868E-2</v>
      </c>
      <c r="D6" s="37">
        <v>0.26827848206669758</v>
      </c>
      <c r="E6" s="37">
        <v>9.0168572064774383E-2</v>
      </c>
      <c r="F6" s="37">
        <v>5.4929067508949221E-2</v>
      </c>
      <c r="G6" s="37">
        <v>5.7495007348258992E-2</v>
      </c>
      <c r="H6" s="50">
        <v>7.2972584383354563E-2</v>
      </c>
      <c r="I6" s="37">
        <v>0.18686855040938316</v>
      </c>
      <c r="J6" s="37">
        <v>7.4400239468417617E-2</v>
      </c>
      <c r="K6" s="37">
        <v>5.3567822483946814E-2</v>
      </c>
      <c r="L6" s="37">
        <v>4.5407616421308569E-2</v>
      </c>
      <c r="M6" s="50">
        <v>6.2076853969610345E-2</v>
      </c>
      <c r="N6" s="37">
        <v>0.18869355199109428</v>
      </c>
      <c r="O6" s="37">
        <v>0.11438161225470765</v>
      </c>
      <c r="P6" s="50">
        <v>0.11939979518727561</v>
      </c>
      <c r="Q6" s="37">
        <v>9.0411017523362711E-2</v>
      </c>
      <c r="R6" s="50">
        <v>8.7371260591236788E-2</v>
      </c>
      <c r="S6" s="37">
        <v>8.9987022401378777E-2</v>
      </c>
      <c r="T6" s="50">
        <v>0.10945026955785289</v>
      </c>
      <c r="U6" s="37">
        <v>0.10130341262183762</v>
      </c>
      <c r="V6" s="37">
        <v>8.887716704155936E-2</v>
      </c>
      <c r="W6" s="37">
        <v>4.9357769470268049E-2</v>
      </c>
      <c r="X6" s="50">
        <v>0.13007527772201832</v>
      </c>
      <c r="Y6" s="37">
        <v>7.0238880431858677E-2</v>
      </c>
      <c r="Z6" s="37">
        <v>9.2668418144335934E-2</v>
      </c>
      <c r="AA6" s="37">
        <v>6.4949152764140067E-2</v>
      </c>
      <c r="AB6" s="37">
        <v>8.919120300436828E-2</v>
      </c>
      <c r="AC6" s="37">
        <v>8.6636405925435589E-2</v>
      </c>
      <c r="AD6" s="43">
        <v>0</v>
      </c>
    </row>
    <row r="7" spans="1:30" ht="20" customHeight="1" x14ac:dyDescent="0.25">
      <c r="A7" s="79"/>
      <c r="B7" s="44">
        <v>177</v>
      </c>
      <c r="C7" s="38">
        <v>19</v>
      </c>
      <c r="D7" s="38">
        <v>81</v>
      </c>
      <c r="E7" s="38">
        <v>16</v>
      </c>
      <c r="F7" s="38">
        <v>22</v>
      </c>
      <c r="G7" s="38">
        <v>12</v>
      </c>
      <c r="H7" s="51">
        <v>25</v>
      </c>
      <c r="I7" s="38">
        <v>90</v>
      </c>
      <c r="J7" s="38">
        <v>13</v>
      </c>
      <c r="K7" s="38">
        <v>11</v>
      </c>
      <c r="L7" s="38">
        <v>4</v>
      </c>
      <c r="M7" s="51">
        <v>36</v>
      </c>
      <c r="N7" s="38">
        <v>78</v>
      </c>
      <c r="O7" s="38">
        <v>16</v>
      </c>
      <c r="P7" s="51">
        <v>82</v>
      </c>
      <c r="Q7" s="38">
        <v>64</v>
      </c>
      <c r="R7" s="51">
        <v>84</v>
      </c>
      <c r="S7" s="38">
        <v>93</v>
      </c>
      <c r="T7" s="51">
        <v>60</v>
      </c>
      <c r="U7" s="38">
        <v>49</v>
      </c>
      <c r="V7" s="38">
        <v>44</v>
      </c>
      <c r="W7" s="38">
        <v>24</v>
      </c>
      <c r="X7" s="51">
        <v>63</v>
      </c>
      <c r="Y7" s="38">
        <v>23</v>
      </c>
      <c r="Z7" s="38">
        <v>25</v>
      </c>
      <c r="AA7" s="38">
        <v>43</v>
      </c>
      <c r="AB7" s="38">
        <v>9</v>
      </c>
      <c r="AC7" s="38">
        <v>15</v>
      </c>
      <c r="AD7" s="44">
        <v>0</v>
      </c>
    </row>
    <row r="8" spans="1:30" ht="20" customHeight="1" x14ac:dyDescent="0.25">
      <c r="A8" s="78" t="s">
        <v>141</v>
      </c>
      <c r="B8" s="45">
        <v>0.19811105188629552</v>
      </c>
      <c r="C8" s="39">
        <v>0.20693098519864223</v>
      </c>
      <c r="D8" s="39">
        <v>0.33498955573588107</v>
      </c>
      <c r="E8" s="39">
        <v>0.26763852937078236</v>
      </c>
      <c r="F8" s="39">
        <v>0.12904983041885298</v>
      </c>
      <c r="G8" s="39">
        <v>0.23697081247704102</v>
      </c>
      <c r="H8" s="52">
        <v>0.19204570367724461</v>
      </c>
      <c r="I8" s="39">
        <v>0.26591474465888226</v>
      </c>
      <c r="J8" s="39">
        <v>0.23569064635688336</v>
      </c>
      <c r="K8" s="39">
        <v>0.14878283779932736</v>
      </c>
      <c r="L8" s="39">
        <v>0.2551066540361942</v>
      </c>
      <c r="M8" s="52">
        <v>0.19888866378840475</v>
      </c>
      <c r="N8" s="39">
        <v>0.26884850014743633</v>
      </c>
      <c r="O8" s="39">
        <v>0.22024260172766541</v>
      </c>
      <c r="P8" s="52">
        <v>0.239518139080687</v>
      </c>
      <c r="Q8" s="39">
        <v>0.17216457933915139</v>
      </c>
      <c r="R8" s="52">
        <v>0.20933108738586503</v>
      </c>
      <c r="S8" s="39">
        <v>0.19009856163151528</v>
      </c>
      <c r="T8" s="52">
        <v>0.20966970494479781</v>
      </c>
      <c r="U8" s="39">
        <v>0.21786673216843841</v>
      </c>
      <c r="V8" s="39">
        <v>0.18346877351325078</v>
      </c>
      <c r="W8" s="39">
        <v>0.17997501770683155</v>
      </c>
      <c r="X8" s="52">
        <v>0.19417902570434134</v>
      </c>
      <c r="Y8" s="39">
        <v>0.22003494253010164</v>
      </c>
      <c r="Z8" s="39">
        <v>0.2163129825099761</v>
      </c>
      <c r="AA8" s="39">
        <v>0.21008624188563602</v>
      </c>
      <c r="AB8" s="39">
        <v>0.16821454963907798</v>
      </c>
      <c r="AC8" s="39">
        <v>0.10901878999198152</v>
      </c>
      <c r="AD8" s="45">
        <v>0</v>
      </c>
    </row>
    <row r="9" spans="1:30" ht="20" customHeight="1" x14ac:dyDescent="0.25">
      <c r="A9" s="78"/>
      <c r="B9" s="46">
        <v>398</v>
      </c>
      <c r="C9" s="40">
        <v>60</v>
      </c>
      <c r="D9" s="40">
        <v>101</v>
      </c>
      <c r="E9" s="40">
        <v>46</v>
      </c>
      <c r="F9" s="40">
        <v>51</v>
      </c>
      <c r="G9" s="40">
        <v>50</v>
      </c>
      <c r="H9" s="53">
        <v>65</v>
      </c>
      <c r="I9" s="40">
        <v>129</v>
      </c>
      <c r="J9" s="40">
        <v>41</v>
      </c>
      <c r="K9" s="40">
        <v>30</v>
      </c>
      <c r="L9" s="40">
        <v>25</v>
      </c>
      <c r="M9" s="53">
        <v>116</v>
      </c>
      <c r="N9" s="40">
        <v>111</v>
      </c>
      <c r="O9" s="40">
        <v>32</v>
      </c>
      <c r="P9" s="53">
        <v>165</v>
      </c>
      <c r="Q9" s="40">
        <v>121</v>
      </c>
      <c r="R9" s="53">
        <v>202</v>
      </c>
      <c r="S9" s="40">
        <v>196</v>
      </c>
      <c r="T9" s="53">
        <v>116</v>
      </c>
      <c r="U9" s="40">
        <v>106</v>
      </c>
      <c r="V9" s="40">
        <v>91</v>
      </c>
      <c r="W9" s="40">
        <v>86</v>
      </c>
      <c r="X9" s="53">
        <v>94</v>
      </c>
      <c r="Y9" s="40">
        <v>73</v>
      </c>
      <c r="Z9" s="40">
        <v>58</v>
      </c>
      <c r="AA9" s="40">
        <v>139</v>
      </c>
      <c r="AB9" s="40">
        <v>16</v>
      </c>
      <c r="AC9" s="40">
        <v>19</v>
      </c>
      <c r="AD9" s="46">
        <v>0</v>
      </c>
    </row>
    <row r="10" spans="1:30" ht="20" customHeight="1" x14ac:dyDescent="0.25">
      <c r="A10" s="79" t="s">
        <v>142</v>
      </c>
      <c r="B10" s="47">
        <v>0.23279041718791654</v>
      </c>
      <c r="C10" s="41">
        <v>0.24301202747599646</v>
      </c>
      <c r="D10" s="41">
        <v>0.20439902191504986</v>
      </c>
      <c r="E10" s="41">
        <v>0.2724848506907997</v>
      </c>
      <c r="F10" s="41">
        <v>0.22931932884748604</v>
      </c>
      <c r="G10" s="41">
        <v>0.28699422622409665</v>
      </c>
      <c r="H10" s="54">
        <v>0.20480094516287717</v>
      </c>
      <c r="I10" s="41">
        <v>0.22325779327914513</v>
      </c>
      <c r="J10" s="41">
        <v>0.26364253108660923</v>
      </c>
      <c r="K10" s="41">
        <v>0.19725107420722893</v>
      </c>
      <c r="L10" s="41">
        <v>0.30845195653836194</v>
      </c>
      <c r="M10" s="54">
        <v>0.20310407909553116</v>
      </c>
      <c r="N10" s="41">
        <v>0.22732885948301887</v>
      </c>
      <c r="O10" s="41">
        <v>0.26727634541172463</v>
      </c>
      <c r="P10" s="54">
        <v>0.22685101437860528</v>
      </c>
      <c r="Q10" s="41">
        <v>0.20347683629924807</v>
      </c>
      <c r="R10" s="54">
        <v>0.24158750162174314</v>
      </c>
      <c r="S10" s="41">
        <v>0.22428580656338831</v>
      </c>
      <c r="T10" s="54">
        <v>0.24321875716389557</v>
      </c>
      <c r="U10" s="41">
        <v>0.2038651535234724</v>
      </c>
      <c r="V10" s="41">
        <v>0.22978266207241357</v>
      </c>
      <c r="W10" s="41">
        <v>0.25327882758040543</v>
      </c>
      <c r="X10" s="54">
        <v>0.24844524931649409</v>
      </c>
      <c r="Y10" s="41">
        <v>0.2188349564313935</v>
      </c>
      <c r="Z10" s="41">
        <v>0.23253326476744018</v>
      </c>
      <c r="AA10" s="41">
        <v>0.22140591902703233</v>
      </c>
      <c r="AB10" s="41">
        <v>0.24851360125307867</v>
      </c>
      <c r="AC10" s="41">
        <v>0.25116782016970152</v>
      </c>
      <c r="AD10" s="47">
        <v>0</v>
      </c>
    </row>
    <row r="11" spans="1:30" ht="20" customHeight="1" x14ac:dyDescent="0.25">
      <c r="A11" s="79"/>
      <c r="B11" s="44">
        <v>468</v>
      </c>
      <c r="C11" s="38">
        <v>70</v>
      </c>
      <c r="D11" s="38">
        <v>61</v>
      </c>
      <c r="E11" s="38">
        <v>47</v>
      </c>
      <c r="F11" s="38">
        <v>90</v>
      </c>
      <c r="G11" s="38">
        <v>60</v>
      </c>
      <c r="H11" s="51">
        <v>70</v>
      </c>
      <c r="I11" s="38">
        <v>108</v>
      </c>
      <c r="J11" s="38">
        <v>46</v>
      </c>
      <c r="K11" s="38">
        <v>40</v>
      </c>
      <c r="L11" s="38">
        <v>30</v>
      </c>
      <c r="M11" s="51">
        <v>119</v>
      </c>
      <c r="N11" s="38">
        <v>94</v>
      </c>
      <c r="O11" s="38">
        <v>39</v>
      </c>
      <c r="P11" s="51">
        <v>157</v>
      </c>
      <c r="Q11" s="38">
        <v>143</v>
      </c>
      <c r="R11" s="51">
        <v>234</v>
      </c>
      <c r="S11" s="38">
        <v>231</v>
      </c>
      <c r="T11" s="51">
        <v>134</v>
      </c>
      <c r="U11" s="38">
        <v>99</v>
      </c>
      <c r="V11" s="38">
        <v>115</v>
      </c>
      <c r="W11" s="38">
        <v>121</v>
      </c>
      <c r="X11" s="51">
        <v>120</v>
      </c>
      <c r="Y11" s="38">
        <v>73</v>
      </c>
      <c r="Z11" s="38">
        <v>62</v>
      </c>
      <c r="AA11" s="38">
        <v>146</v>
      </c>
      <c r="AB11" s="38">
        <v>24</v>
      </c>
      <c r="AC11" s="38">
        <v>43</v>
      </c>
      <c r="AD11" s="44">
        <v>0</v>
      </c>
    </row>
    <row r="12" spans="1:30" ht="20" customHeight="1" x14ac:dyDescent="0.25">
      <c r="A12" s="78" t="s">
        <v>143</v>
      </c>
      <c r="B12" s="45">
        <v>8.8361768027868715E-2</v>
      </c>
      <c r="C12" s="39">
        <v>0.12610814752556321</v>
      </c>
      <c r="D12" s="39">
        <v>3.5272917871643085E-2</v>
      </c>
      <c r="E12" s="39">
        <v>4.4096387163434142E-2</v>
      </c>
      <c r="F12" s="39">
        <v>0.10459791811833785</v>
      </c>
      <c r="G12" s="39">
        <v>0.11045114617469647</v>
      </c>
      <c r="H12" s="52">
        <v>0.11051563737140839</v>
      </c>
      <c r="I12" s="39">
        <v>6.4362241666644171E-2</v>
      </c>
      <c r="J12" s="39">
        <v>8.0091033654987792E-2</v>
      </c>
      <c r="K12" s="39">
        <v>8.1444925779342037E-2</v>
      </c>
      <c r="L12" s="39">
        <v>8.8212827206695335E-2</v>
      </c>
      <c r="M12" s="52">
        <v>0.10092101561776121</v>
      </c>
      <c r="N12" s="39">
        <v>6.5967960953935256E-2</v>
      </c>
      <c r="O12" s="39">
        <v>5.3585602648115335E-2</v>
      </c>
      <c r="P12" s="52">
        <v>7.7280920336185388E-2</v>
      </c>
      <c r="Q12" s="39">
        <v>9.6231290494473071E-2</v>
      </c>
      <c r="R12" s="52">
        <v>8.9999066619193477E-2</v>
      </c>
      <c r="S12" s="39">
        <v>8.79462710556983E-2</v>
      </c>
      <c r="T12" s="52">
        <v>0.12341466773255833</v>
      </c>
      <c r="U12" s="39">
        <v>8.7987037918769509E-2</v>
      </c>
      <c r="V12" s="39">
        <v>7.8566557534233319E-2</v>
      </c>
      <c r="W12" s="39">
        <v>5.8445017392619682E-2</v>
      </c>
      <c r="X12" s="52">
        <v>8.2850647321059817E-2</v>
      </c>
      <c r="Y12" s="39">
        <v>7.3601077432100773E-2</v>
      </c>
      <c r="Z12" s="39">
        <v>0.10473684003822187</v>
      </c>
      <c r="AA12" s="39">
        <v>0.10338162295478798</v>
      </c>
      <c r="AB12" s="39">
        <v>4.714613062478859E-2</v>
      </c>
      <c r="AC12" s="39">
        <v>7.2429648238040725E-2</v>
      </c>
      <c r="AD12" s="45">
        <v>0</v>
      </c>
    </row>
    <row r="13" spans="1:30" ht="20" customHeight="1" x14ac:dyDescent="0.25">
      <c r="A13" s="78"/>
      <c r="B13" s="46">
        <v>178</v>
      </c>
      <c r="C13" s="40">
        <v>37</v>
      </c>
      <c r="D13" s="40">
        <v>11</v>
      </c>
      <c r="E13" s="40">
        <v>8</v>
      </c>
      <c r="F13" s="40">
        <v>41</v>
      </c>
      <c r="G13" s="40">
        <v>23</v>
      </c>
      <c r="H13" s="53">
        <v>38</v>
      </c>
      <c r="I13" s="40">
        <v>31</v>
      </c>
      <c r="J13" s="40">
        <v>14</v>
      </c>
      <c r="K13" s="40">
        <v>17</v>
      </c>
      <c r="L13" s="40">
        <v>8</v>
      </c>
      <c r="M13" s="53">
        <v>59</v>
      </c>
      <c r="N13" s="40">
        <v>27</v>
      </c>
      <c r="O13" s="40">
        <v>8</v>
      </c>
      <c r="P13" s="53">
        <v>53</v>
      </c>
      <c r="Q13" s="40">
        <v>68</v>
      </c>
      <c r="R13" s="53">
        <v>87</v>
      </c>
      <c r="S13" s="40">
        <v>91</v>
      </c>
      <c r="T13" s="53">
        <v>68</v>
      </c>
      <c r="U13" s="40">
        <v>43</v>
      </c>
      <c r="V13" s="40">
        <v>39</v>
      </c>
      <c r="W13" s="40">
        <v>28</v>
      </c>
      <c r="X13" s="53">
        <v>40</v>
      </c>
      <c r="Y13" s="40">
        <v>24</v>
      </c>
      <c r="Z13" s="40">
        <v>28</v>
      </c>
      <c r="AA13" s="40">
        <v>68</v>
      </c>
      <c r="AB13" s="40">
        <v>5</v>
      </c>
      <c r="AC13" s="40">
        <v>12</v>
      </c>
      <c r="AD13" s="46">
        <v>0</v>
      </c>
    </row>
    <row r="14" spans="1:30" ht="20" customHeight="1" x14ac:dyDescent="0.25">
      <c r="A14" s="79" t="s">
        <v>144</v>
      </c>
      <c r="B14" s="47">
        <v>0.15165401721901367</v>
      </c>
      <c r="C14" s="41">
        <v>0.19335695979501391</v>
      </c>
      <c r="D14" s="41">
        <v>2.3809003924548905E-2</v>
      </c>
      <c r="E14" s="41">
        <v>0.1071507195510447</v>
      </c>
      <c r="F14" s="41">
        <v>0.32284805011866008</v>
      </c>
      <c r="G14" s="41">
        <v>8.6169621396559412E-2</v>
      </c>
      <c r="H14" s="54">
        <v>0.25963013051366274</v>
      </c>
      <c r="I14" s="41">
        <v>7.0171659036373263E-2</v>
      </c>
      <c r="J14" s="41">
        <v>0.10509913134993729</v>
      </c>
      <c r="K14" s="41">
        <v>0.32734044645657456</v>
      </c>
      <c r="L14" s="41">
        <v>6.8081292347538305E-2</v>
      </c>
      <c r="M14" s="54">
        <v>0.23496527823036437</v>
      </c>
      <c r="N14" s="41">
        <v>8.6964246756484676E-2</v>
      </c>
      <c r="O14" s="41">
        <v>0.11957334596222012</v>
      </c>
      <c r="P14" s="54">
        <v>9.5313971138201822E-2</v>
      </c>
      <c r="Q14" s="41">
        <v>0.26215847183407692</v>
      </c>
      <c r="R14" s="54">
        <v>0.17152305112211516</v>
      </c>
      <c r="S14" s="41">
        <v>0.13181870926871356</v>
      </c>
      <c r="T14" s="54">
        <v>9.4342024381503187E-2</v>
      </c>
      <c r="U14" s="41">
        <v>0.14020101583248729</v>
      </c>
      <c r="V14" s="41">
        <v>0.19433659141910695</v>
      </c>
      <c r="W14" s="41">
        <v>0.18493973884661219</v>
      </c>
      <c r="X14" s="54">
        <v>0.133694198576012</v>
      </c>
      <c r="Y14" s="41">
        <v>0.17018021628924113</v>
      </c>
      <c r="Z14" s="41">
        <v>0.10813709563016348</v>
      </c>
      <c r="AA14" s="41">
        <v>0.16658076235766575</v>
      </c>
      <c r="AB14" s="41">
        <v>0.15498867984250861</v>
      </c>
      <c r="AC14" s="41">
        <v>0.17503602785173394</v>
      </c>
      <c r="AD14" s="47">
        <v>0</v>
      </c>
    </row>
    <row r="15" spans="1:30" ht="20" customHeight="1" x14ac:dyDescent="0.25">
      <c r="A15" s="79"/>
      <c r="B15" s="44">
        <v>305</v>
      </c>
      <c r="C15" s="38">
        <v>56</v>
      </c>
      <c r="D15" s="38">
        <v>7</v>
      </c>
      <c r="E15" s="38">
        <v>18</v>
      </c>
      <c r="F15" s="38">
        <v>127</v>
      </c>
      <c r="G15" s="38">
        <v>18</v>
      </c>
      <c r="H15" s="51">
        <v>88</v>
      </c>
      <c r="I15" s="38">
        <v>34</v>
      </c>
      <c r="J15" s="38">
        <v>18</v>
      </c>
      <c r="K15" s="38">
        <v>67</v>
      </c>
      <c r="L15" s="38">
        <v>7</v>
      </c>
      <c r="M15" s="51">
        <v>137</v>
      </c>
      <c r="N15" s="38">
        <v>36</v>
      </c>
      <c r="O15" s="38">
        <v>17</v>
      </c>
      <c r="P15" s="51">
        <v>66</v>
      </c>
      <c r="Q15" s="38">
        <v>185</v>
      </c>
      <c r="R15" s="51">
        <v>166</v>
      </c>
      <c r="S15" s="38">
        <v>136</v>
      </c>
      <c r="T15" s="51">
        <v>52</v>
      </c>
      <c r="U15" s="38">
        <v>68</v>
      </c>
      <c r="V15" s="38">
        <v>97</v>
      </c>
      <c r="W15" s="38">
        <v>88</v>
      </c>
      <c r="X15" s="51">
        <v>64</v>
      </c>
      <c r="Y15" s="38">
        <v>57</v>
      </c>
      <c r="Z15" s="38">
        <v>29</v>
      </c>
      <c r="AA15" s="38">
        <v>110</v>
      </c>
      <c r="AB15" s="38">
        <v>15</v>
      </c>
      <c r="AC15" s="38">
        <v>30</v>
      </c>
      <c r="AD15" s="44">
        <v>0</v>
      </c>
    </row>
    <row r="16" spans="1:30" ht="20" customHeight="1" x14ac:dyDescent="0.25">
      <c r="A16" s="78" t="s">
        <v>145</v>
      </c>
      <c r="B16" s="45">
        <v>0.24093837804119966</v>
      </c>
      <c r="C16" s="39">
        <v>0.16348103075344739</v>
      </c>
      <c r="D16" s="39">
        <v>0.13325101848617893</v>
      </c>
      <c r="E16" s="39">
        <v>0.21846094115916428</v>
      </c>
      <c r="F16" s="39">
        <v>0.1592558049877125</v>
      </c>
      <c r="G16" s="39">
        <v>0.22191918637934774</v>
      </c>
      <c r="H16" s="52">
        <v>0.16003499889145259</v>
      </c>
      <c r="I16" s="39">
        <v>0.18942501094957187</v>
      </c>
      <c r="J16" s="39">
        <v>0.24107641808316457</v>
      </c>
      <c r="K16" s="39">
        <v>0.19161289327357964</v>
      </c>
      <c r="L16" s="39">
        <v>0.23473965344990122</v>
      </c>
      <c r="M16" s="52">
        <v>0.20004410929832875</v>
      </c>
      <c r="N16" s="39">
        <v>0.16219688066803009</v>
      </c>
      <c r="O16" s="39">
        <v>0.22494049199556698</v>
      </c>
      <c r="P16" s="52">
        <v>0.24163615987904524</v>
      </c>
      <c r="Q16" s="39">
        <v>0.17555780450968872</v>
      </c>
      <c r="R16" s="52">
        <v>0.20018803265984619</v>
      </c>
      <c r="S16" s="39">
        <v>0.27586362907930623</v>
      </c>
      <c r="T16" s="52">
        <v>0.21990457621939219</v>
      </c>
      <c r="U16" s="39">
        <v>0.24877664793499366</v>
      </c>
      <c r="V16" s="39">
        <v>0.2249682484194363</v>
      </c>
      <c r="W16" s="39">
        <v>0.27400362900326375</v>
      </c>
      <c r="X16" s="52">
        <v>0.21075560136007418</v>
      </c>
      <c r="Y16" s="39">
        <v>0.24710992688530264</v>
      </c>
      <c r="Z16" s="39">
        <v>0.24561139890986217</v>
      </c>
      <c r="AA16" s="39">
        <v>0.23359630101073808</v>
      </c>
      <c r="AB16" s="39">
        <v>0.29194583563617743</v>
      </c>
      <c r="AC16" s="39">
        <v>0.30571130782310652</v>
      </c>
      <c r="AD16" s="45">
        <v>0</v>
      </c>
    </row>
    <row r="17" spans="1:30" ht="20" customHeight="1" x14ac:dyDescent="0.25">
      <c r="A17" s="78"/>
      <c r="B17" s="46">
        <v>485</v>
      </c>
      <c r="C17" s="40">
        <v>47</v>
      </c>
      <c r="D17" s="40">
        <v>40</v>
      </c>
      <c r="E17" s="40">
        <v>38</v>
      </c>
      <c r="F17" s="40">
        <v>63</v>
      </c>
      <c r="G17" s="40">
        <v>46</v>
      </c>
      <c r="H17" s="53">
        <v>54</v>
      </c>
      <c r="I17" s="40">
        <v>92</v>
      </c>
      <c r="J17" s="40">
        <v>42</v>
      </c>
      <c r="K17" s="40">
        <v>39</v>
      </c>
      <c r="L17" s="40">
        <v>23</v>
      </c>
      <c r="M17" s="53">
        <v>117</v>
      </c>
      <c r="N17" s="40">
        <v>67</v>
      </c>
      <c r="O17" s="40">
        <v>32</v>
      </c>
      <c r="P17" s="53">
        <v>167</v>
      </c>
      <c r="Q17" s="40">
        <v>124</v>
      </c>
      <c r="R17" s="53">
        <v>194</v>
      </c>
      <c r="S17" s="40">
        <v>284</v>
      </c>
      <c r="T17" s="53">
        <v>121</v>
      </c>
      <c r="U17" s="40">
        <v>121</v>
      </c>
      <c r="V17" s="40">
        <v>112</v>
      </c>
      <c r="W17" s="40">
        <v>131</v>
      </c>
      <c r="X17" s="53">
        <v>101</v>
      </c>
      <c r="Y17" s="40">
        <v>82</v>
      </c>
      <c r="Z17" s="40">
        <v>66</v>
      </c>
      <c r="AA17" s="40">
        <v>154</v>
      </c>
      <c r="AB17" s="40">
        <v>28</v>
      </c>
      <c r="AC17" s="40">
        <v>52</v>
      </c>
      <c r="AD17" s="46">
        <v>0</v>
      </c>
    </row>
    <row r="18" spans="1:30" ht="20" customHeight="1" x14ac:dyDescent="0.25">
      <c r="A18" s="79" t="s">
        <v>146</v>
      </c>
      <c r="B18" s="47">
        <v>0.28625541952400335</v>
      </c>
      <c r="C18" s="41">
        <v>0.27404183444997915</v>
      </c>
      <c r="D18" s="41">
        <v>0.60326803780257887</v>
      </c>
      <c r="E18" s="41">
        <v>0.35780710143555672</v>
      </c>
      <c r="F18" s="41">
        <v>0.18397889792780225</v>
      </c>
      <c r="G18" s="41">
        <v>0.29446581982530007</v>
      </c>
      <c r="H18" s="54">
        <v>0.26501828806059929</v>
      </c>
      <c r="I18" s="41">
        <v>0.45278329506826565</v>
      </c>
      <c r="J18" s="41">
        <v>0.31009088582530098</v>
      </c>
      <c r="K18" s="41">
        <v>0.20235066028327409</v>
      </c>
      <c r="L18" s="41">
        <v>0.30051427045750279</v>
      </c>
      <c r="M18" s="54">
        <v>0.26096551775801513</v>
      </c>
      <c r="N18" s="41">
        <v>0.45754205213853077</v>
      </c>
      <c r="O18" s="41">
        <v>0.33462421398237313</v>
      </c>
      <c r="P18" s="54">
        <v>0.35891793426796281</v>
      </c>
      <c r="Q18" s="41">
        <v>0.26257559686251403</v>
      </c>
      <c r="R18" s="54">
        <v>0.29670234797710215</v>
      </c>
      <c r="S18" s="41">
        <v>0.28008558403289419</v>
      </c>
      <c r="T18" s="54">
        <v>0.31911997450265073</v>
      </c>
      <c r="U18" s="41">
        <v>0.31917014479027567</v>
      </c>
      <c r="V18" s="41">
        <v>0.27234594055480998</v>
      </c>
      <c r="W18" s="41">
        <v>0.22933278717709954</v>
      </c>
      <c r="X18" s="54">
        <v>0.32425430342635975</v>
      </c>
      <c r="Y18" s="41">
        <v>0.29027382296196047</v>
      </c>
      <c r="Z18" s="41">
        <v>0.30898140065431201</v>
      </c>
      <c r="AA18" s="41">
        <v>0.27503539464977605</v>
      </c>
      <c r="AB18" s="41">
        <v>0.25740575264344623</v>
      </c>
      <c r="AC18" s="41">
        <v>0.19565519591741709</v>
      </c>
      <c r="AD18" s="47">
        <v>0</v>
      </c>
    </row>
    <row r="19" spans="1:30" ht="20" customHeight="1" x14ac:dyDescent="0.25">
      <c r="A19" s="79"/>
      <c r="B19" s="44">
        <v>576</v>
      </c>
      <c r="C19" s="38">
        <v>79</v>
      </c>
      <c r="D19" s="38">
        <v>181</v>
      </c>
      <c r="E19" s="38">
        <v>62</v>
      </c>
      <c r="F19" s="38">
        <v>72</v>
      </c>
      <c r="G19" s="38">
        <v>62</v>
      </c>
      <c r="H19" s="51">
        <v>90</v>
      </c>
      <c r="I19" s="38">
        <v>219</v>
      </c>
      <c r="J19" s="38">
        <v>54</v>
      </c>
      <c r="K19" s="38">
        <v>41</v>
      </c>
      <c r="L19" s="38">
        <v>29</v>
      </c>
      <c r="M19" s="51">
        <v>153</v>
      </c>
      <c r="N19" s="38">
        <v>189</v>
      </c>
      <c r="O19" s="38">
        <v>48</v>
      </c>
      <c r="P19" s="51">
        <v>248</v>
      </c>
      <c r="Q19" s="38">
        <v>185</v>
      </c>
      <c r="R19" s="51">
        <v>287</v>
      </c>
      <c r="S19" s="38">
        <v>289</v>
      </c>
      <c r="T19" s="51">
        <v>176</v>
      </c>
      <c r="U19" s="38">
        <v>155</v>
      </c>
      <c r="V19" s="38">
        <v>136</v>
      </c>
      <c r="W19" s="38">
        <v>109</v>
      </c>
      <c r="X19" s="51">
        <v>156</v>
      </c>
      <c r="Y19" s="38">
        <v>97</v>
      </c>
      <c r="Z19" s="38">
        <v>83</v>
      </c>
      <c r="AA19" s="38">
        <v>181</v>
      </c>
      <c r="AB19" s="38">
        <v>25</v>
      </c>
      <c r="AC19" s="38">
        <v>34</v>
      </c>
      <c r="AD19" s="44">
        <v>0</v>
      </c>
    </row>
    <row r="20" spans="1:30" ht="20" customHeight="1" x14ac:dyDescent="0.25">
      <c r="A20" s="78" t="s">
        <v>147</v>
      </c>
      <c r="B20" s="45">
        <v>0.2400157852468823</v>
      </c>
      <c r="C20" s="39">
        <v>0.31946510732057709</v>
      </c>
      <c r="D20" s="39">
        <v>5.9081921796192004E-2</v>
      </c>
      <c r="E20" s="39">
        <v>0.15124710671447883</v>
      </c>
      <c r="F20" s="39">
        <v>0.42744596823699788</v>
      </c>
      <c r="G20" s="39">
        <v>0.19662076757125582</v>
      </c>
      <c r="H20" s="52">
        <v>0.37014576788507114</v>
      </c>
      <c r="I20" s="39">
        <v>0.13453390070301746</v>
      </c>
      <c r="J20" s="39">
        <v>0.18519016500492513</v>
      </c>
      <c r="K20" s="39">
        <v>0.40878537223591649</v>
      </c>
      <c r="L20" s="39">
        <v>0.15629411955423364</v>
      </c>
      <c r="M20" s="52">
        <v>0.33588629384812563</v>
      </c>
      <c r="N20" s="39">
        <v>0.15293220771041999</v>
      </c>
      <c r="O20" s="39">
        <v>0.17315894861033543</v>
      </c>
      <c r="P20" s="52">
        <v>0.17259489147438717</v>
      </c>
      <c r="Q20" s="39">
        <v>0.35838976232854997</v>
      </c>
      <c r="R20" s="52">
        <v>0.26152211774130868</v>
      </c>
      <c r="S20" s="39">
        <v>0.21976498032441183</v>
      </c>
      <c r="T20" s="52">
        <v>0.21775669211406154</v>
      </c>
      <c r="U20" s="39">
        <v>0.2281880537512567</v>
      </c>
      <c r="V20" s="39">
        <v>0.27290314895334034</v>
      </c>
      <c r="W20" s="39">
        <v>0.24338475623923184</v>
      </c>
      <c r="X20" s="52">
        <v>0.21654484589707171</v>
      </c>
      <c r="Y20" s="39">
        <v>0.24378129372134194</v>
      </c>
      <c r="Z20" s="39">
        <v>0.21287393566838536</v>
      </c>
      <c r="AA20" s="39">
        <v>0.2699623853124537</v>
      </c>
      <c r="AB20" s="39">
        <v>0.20213481046729725</v>
      </c>
      <c r="AC20" s="39">
        <v>0.24746567608977471</v>
      </c>
      <c r="AD20" s="45">
        <v>0</v>
      </c>
    </row>
    <row r="21" spans="1:30" ht="20" customHeight="1" x14ac:dyDescent="0.25">
      <c r="A21" s="80"/>
      <c r="B21" s="48">
        <v>483</v>
      </c>
      <c r="C21" s="42">
        <v>93</v>
      </c>
      <c r="D21" s="42">
        <v>18</v>
      </c>
      <c r="E21" s="42">
        <v>26</v>
      </c>
      <c r="F21" s="42">
        <v>168</v>
      </c>
      <c r="G21" s="42">
        <v>41</v>
      </c>
      <c r="H21" s="57">
        <v>126</v>
      </c>
      <c r="I21" s="42">
        <v>65</v>
      </c>
      <c r="J21" s="42">
        <v>32</v>
      </c>
      <c r="K21" s="42">
        <v>84</v>
      </c>
      <c r="L21" s="42">
        <v>15</v>
      </c>
      <c r="M21" s="57">
        <v>196</v>
      </c>
      <c r="N21" s="42">
        <v>63</v>
      </c>
      <c r="O21" s="42">
        <v>25</v>
      </c>
      <c r="P21" s="57">
        <v>119</v>
      </c>
      <c r="Q21" s="42">
        <v>252</v>
      </c>
      <c r="R21" s="57">
        <v>253</v>
      </c>
      <c r="S21" s="42">
        <v>227</v>
      </c>
      <c r="T21" s="57">
        <v>120</v>
      </c>
      <c r="U21" s="42">
        <v>111</v>
      </c>
      <c r="V21" s="42">
        <v>136</v>
      </c>
      <c r="W21" s="42">
        <v>116</v>
      </c>
      <c r="X21" s="57">
        <v>104</v>
      </c>
      <c r="Y21" s="42">
        <v>81</v>
      </c>
      <c r="Z21" s="42">
        <v>57</v>
      </c>
      <c r="AA21" s="42">
        <v>178</v>
      </c>
      <c r="AB21" s="42">
        <v>20</v>
      </c>
      <c r="AC21" s="42">
        <v>42</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1" display="Return to index" xr:uid="{4C56E1D0-8391-4BD8-9CBE-D0F82E758293}"/>
  </hyperlinks>
  <pageMargins left="0.7" right="0.7" top="0.75" bottom="0.75" header="0.3" footer="0.3"/>
  <headerFooter alignWithMargins="0"/>
  <drawing r:id="rId1"/>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159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8.6716365054817959E-2</v>
      </c>
      <c r="C6" s="37">
        <v>6.756780954842545E-2</v>
      </c>
      <c r="D6" s="37">
        <v>0.25986386577007164</v>
      </c>
      <c r="E6" s="37">
        <v>0.10129006224637709</v>
      </c>
      <c r="F6" s="37">
        <v>4.1902462783432702E-2</v>
      </c>
      <c r="G6" s="37">
        <v>6.610084862213024E-2</v>
      </c>
      <c r="H6" s="50">
        <v>6.1441041517343621E-2</v>
      </c>
      <c r="I6" s="37">
        <v>0.18679173738430679</v>
      </c>
      <c r="J6" s="37">
        <v>9.0623961421276211E-2</v>
      </c>
      <c r="K6" s="37">
        <v>3.9076658899328168E-2</v>
      </c>
      <c r="L6" s="37">
        <v>7.6547912651768926E-2</v>
      </c>
      <c r="M6" s="50">
        <v>5.5711761096406652E-2</v>
      </c>
      <c r="N6" s="37">
        <v>0.18684726501096691</v>
      </c>
      <c r="O6" s="37">
        <v>0.16025294680854266</v>
      </c>
      <c r="P6" s="50">
        <v>0.12805006149589387</v>
      </c>
      <c r="Q6" s="37">
        <v>7.1175554707560582E-2</v>
      </c>
      <c r="R6" s="50">
        <v>9.3411937545559265E-2</v>
      </c>
      <c r="S6" s="37">
        <v>8.0646417676126611E-2</v>
      </c>
      <c r="T6" s="50">
        <v>0.11918352826324849</v>
      </c>
      <c r="U6" s="37">
        <v>9.9991404955292504E-2</v>
      </c>
      <c r="V6" s="37">
        <v>7.709162448190586E-2</v>
      </c>
      <c r="W6" s="37">
        <v>4.5736330262970998E-2</v>
      </c>
      <c r="X6" s="50">
        <v>0.11929048583313212</v>
      </c>
      <c r="Y6" s="37">
        <v>6.2721102375339649E-2</v>
      </c>
      <c r="Z6" s="37">
        <v>0.10508890711118118</v>
      </c>
      <c r="AA6" s="37">
        <v>7.4614366211212035E-2</v>
      </c>
      <c r="AB6" s="37">
        <v>4.764270599068432E-2</v>
      </c>
      <c r="AC6" s="37">
        <v>8.168096888770901E-2</v>
      </c>
      <c r="AD6" s="43">
        <v>0</v>
      </c>
    </row>
    <row r="7" spans="1:30" ht="20" customHeight="1" x14ac:dyDescent="0.25">
      <c r="A7" s="79"/>
      <c r="B7" s="44">
        <v>174</v>
      </c>
      <c r="C7" s="38">
        <v>20</v>
      </c>
      <c r="D7" s="38">
        <v>78</v>
      </c>
      <c r="E7" s="38">
        <v>17</v>
      </c>
      <c r="F7" s="38">
        <v>17</v>
      </c>
      <c r="G7" s="38">
        <v>14</v>
      </c>
      <c r="H7" s="51">
        <v>21</v>
      </c>
      <c r="I7" s="38">
        <v>90</v>
      </c>
      <c r="J7" s="38">
        <v>16</v>
      </c>
      <c r="K7" s="38">
        <v>8</v>
      </c>
      <c r="L7" s="38">
        <v>7</v>
      </c>
      <c r="M7" s="51">
        <v>33</v>
      </c>
      <c r="N7" s="38">
        <v>77</v>
      </c>
      <c r="O7" s="38">
        <v>23</v>
      </c>
      <c r="P7" s="51">
        <v>88</v>
      </c>
      <c r="Q7" s="38">
        <v>50</v>
      </c>
      <c r="R7" s="51">
        <v>90</v>
      </c>
      <c r="S7" s="38">
        <v>83</v>
      </c>
      <c r="T7" s="51">
        <v>66</v>
      </c>
      <c r="U7" s="38">
        <v>48</v>
      </c>
      <c r="V7" s="38">
        <v>38</v>
      </c>
      <c r="W7" s="38">
        <v>22</v>
      </c>
      <c r="X7" s="51">
        <v>57</v>
      </c>
      <c r="Y7" s="38">
        <v>21</v>
      </c>
      <c r="Z7" s="38">
        <v>28</v>
      </c>
      <c r="AA7" s="38">
        <v>49</v>
      </c>
      <c r="AB7" s="38">
        <v>5</v>
      </c>
      <c r="AC7" s="38">
        <v>14</v>
      </c>
      <c r="AD7" s="44">
        <v>0</v>
      </c>
    </row>
    <row r="8" spans="1:30" ht="20" customHeight="1" x14ac:dyDescent="0.25">
      <c r="A8" s="78" t="s">
        <v>141</v>
      </c>
      <c r="B8" s="45">
        <v>0.15420685547677115</v>
      </c>
      <c r="C8" s="39">
        <v>0.12270838020516305</v>
      </c>
      <c r="D8" s="39">
        <v>0.31621002721281694</v>
      </c>
      <c r="E8" s="39">
        <v>0.20091137367817016</v>
      </c>
      <c r="F8" s="39">
        <v>0.10143994791172445</v>
      </c>
      <c r="G8" s="39">
        <v>0.20930498043546142</v>
      </c>
      <c r="H8" s="52">
        <v>0.11506188770084198</v>
      </c>
      <c r="I8" s="39">
        <v>0.24340287260416735</v>
      </c>
      <c r="J8" s="39">
        <v>0.20291486325558361</v>
      </c>
      <c r="K8" s="39">
        <v>8.553080979597974E-2</v>
      </c>
      <c r="L8" s="39">
        <v>0.15903613695971616</v>
      </c>
      <c r="M8" s="52">
        <v>0.11385976957152978</v>
      </c>
      <c r="N8" s="39">
        <v>0.23030825063986274</v>
      </c>
      <c r="O8" s="39">
        <v>0.16866938873921108</v>
      </c>
      <c r="P8" s="52">
        <v>0.19458751969812144</v>
      </c>
      <c r="Q8" s="39">
        <v>0.12379635352684111</v>
      </c>
      <c r="R8" s="52">
        <v>0.1689494878301202</v>
      </c>
      <c r="S8" s="39">
        <v>0.14178539641273941</v>
      </c>
      <c r="T8" s="52">
        <v>0.19087133429326975</v>
      </c>
      <c r="U8" s="39">
        <v>0.17424533222734293</v>
      </c>
      <c r="V8" s="39">
        <v>0.13605019240765656</v>
      </c>
      <c r="W8" s="39">
        <v>0.11042105894716692</v>
      </c>
      <c r="X8" s="52">
        <v>0.17154084364485855</v>
      </c>
      <c r="Y8" s="39">
        <v>0.14381938818723194</v>
      </c>
      <c r="Z8" s="39">
        <v>0.1373747270664811</v>
      </c>
      <c r="AA8" s="39">
        <v>0.15869233147122885</v>
      </c>
      <c r="AB8" s="39">
        <v>0.17516206232639292</v>
      </c>
      <c r="AC8" s="39">
        <v>0.12295394165097794</v>
      </c>
      <c r="AD8" s="45">
        <v>0</v>
      </c>
    </row>
    <row r="9" spans="1:30" ht="20" customHeight="1" x14ac:dyDescent="0.25">
      <c r="A9" s="78"/>
      <c r="B9" s="46">
        <v>310</v>
      </c>
      <c r="C9" s="40">
        <v>36</v>
      </c>
      <c r="D9" s="40">
        <v>95</v>
      </c>
      <c r="E9" s="40">
        <v>35</v>
      </c>
      <c r="F9" s="40">
        <v>40</v>
      </c>
      <c r="G9" s="40">
        <v>44</v>
      </c>
      <c r="H9" s="53">
        <v>39</v>
      </c>
      <c r="I9" s="40">
        <v>118</v>
      </c>
      <c r="J9" s="40">
        <v>36</v>
      </c>
      <c r="K9" s="40">
        <v>18</v>
      </c>
      <c r="L9" s="40">
        <v>15</v>
      </c>
      <c r="M9" s="53">
        <v>67</v>
      </c>
      <c r="N9" s="40">
        <v>95</v>
      </c>
      <c r="O9" s="40">
        <v>24</v>
      </c>
      <c r="P9" s="53">
        <v>134</v>
      </c>
      <c r="Q9" s="40">
        <v>87</v>
      </c>
      <c r="R9" s="53">
        <v>163</v>
      </c>
      <c r="S9" s="40">
        <v>146</v>
      </c>
      <c r="T9" s="53">
        <v>105</v>
      </c>
      <c r="U9" s="40">
        <v>84</v>
      </c>
      <c r="V9" s="40">
        <v>68</v>
      </c>
      <c r="W9" s="40">
        <v>53</v>
      </c>
      <c r="X9" s="53">
        <v>83</v>
      </c>
      <c r="Y9" s="40">
        <v>48</v>
      </c>
      <c r="Z9" s="40">
        <v>37</v>
      </c>
      <c r="AA9" s="40">
        <v>105</v>
      </c>
      <c r="AB9" s="40">
        <v>17</v>
      </c>
      <c r="AC9" s="40">
        <v>21</v>
      </c>
      <c r="AD9" s="46">
        <v>0</v>
      </c>
    </row>
    <row r="10" spans="1:30" ht="20" customHeight="1" x14ac:dyDescent="0.25">
      <c r="A10" s="79" t="s">
        <v>142</v>
      </c>
      <c r="B10" s="47">
        <v>0.22669428274189291</v>
      </c>
      <c r="C10" s="41">
        <v>0.23265425908707893</v>
      </c>
      <c r="D10" s="41">
        <v>0.22145689903785645</v>
      </c>
      <c r="E10" s="41">
        <v>0.21434209767558252</v>
      </c>
      <c r="F10" s="41">
        <v>0.18168696664359513</v>
      </c>
      <c r="G10" s="41">
        <v>0.31434439618528875</v>
      </c>
      <c r="H10" s="54">
        <v>0.19482653238199618</v>
      </c>
      <c r="I10" s="41">
        <v>0.19812989578433085</v>
      </c>
      <c r="J10" s="41">
        <v>0.20703907637335767</v>
      </c>
      <c r="K10" s="41">
        <v>0.180886559466338</v>
      </c>
      <c r="L10" s="41">
        <v>0.28131262615328884</v>
      </c>
      <c r="M10" s="54">
        <v>0.19623307142166527</v>
      </c>
      <c r="N10" s="41">
        <v>0.21643596624855124</v>
      </c>
      <c r="O10" s="41">
        <v>0.20439986339952029</v>
      </c>
      <c r="P10" s="54">
        <v>0.2026403507808168</v>
      </c>
      <c r="Q10" s="41">
        <v>0.19628527756613098</v>
      </c>
      <c r="R10" s="54">
        <v>0.21739992920046394</v>
      </c>
      <c r="S10" s="41">
        <v>0.23586569217613604</v>
      </c>
      <c r="T10" s="54">
        <v>0.24534497087777887</v>
      </c>
      <c r="U10" s="41">
        <v>0.20070090552361908</v>
      </c>
      <c r="V10" s="41">
        <v>0.23377709107881306</v>
      </c>
      <c r="W10" s="41">
        <v>0.22413724169666527</v>
      </c>
      <c r="X10" s="54">
        <v>0.23038139244766773</v>
      </c>
      <c r="Y10" s="41">
        <v>0.21388419473150314</v>
      </c>
      <c r="Z10" s="41">
        <v>0.27507903121829264</v>
      </c>
      <c r="AA10" s="41">
        <v>0.20332045264875279</v>
      </c>
      <c r="AB10" s="41">
        <v>0.22623702460156442</v>
      </c>
      <c r="AC10" s="41">
        <v>0.25550198456520445</v>
      </c>
      <c r="AD10" s="47">
        <v>0</v>
      </c>
    </row>
    <row r="11" spans="1:30" ht="20" customHeight="1" x14ac:dyDescent="0.25">
      <c r="A11" s="79"/>
      <c r="B11" s="44">
        <v>456</v>
      </c>
      <c r="C11" s="38">
        <v>67</v>
      </c>
      <c r="D11" s="38">
        <v>67</v>
      </c>
      <c r="E11" s="38">
        <v>37</v>
      </c>
      <c r="F11" s="38">
        <v>72</v>
      </c>
      <c r="G11" s="38">
        <v>66</v>
      </c>
      <c r="H11" s="51">
        <v>66</v>
      </c>
      <c r="I11" s="38">
        <v>96</v>
      </c>
      <c r="J11" s="38">
        <v>36</v>
      </c>
      <c r="K11" s="38">
        <v>37</v>
      </c>
      <c r="L11" s="38">
        <v>27</v>
      </c>
      <c r="M11" s="51">
        <v>115</v>
      </c>
      <c r="N11" s="38">
        <v>89</v>
      </c>
      <c r="O11" s="38">
        <v>29</v>
      </c>
      <c r="P11" s="51">
        <v>140</v>
      </c>
      <c r="Q11" s="38">
        <v>138</v>
      </c>
      <c r="R11" s="51">
        <v>210</v>
      </c>
      <c r="S11" s="38">
        <v>243</v>
      </c>
      <c r="T11" s="51">
        <v>135</v>
      </c>
      <c r="U11" s="38">
        <v>97</v>
      </c>
      <c r="V11" s="38">
        <v>117</v>
      </c>
      <c r="W11" s="38">
        <v>107</v>
      </c>
      <c r="X11" s="51">
        <v>111</v>
      </c>
      <c r="Y11" s="38">
        <v>71</v>
      </c>
      <c r="Z11" s="38">
        <v>74</v>
      </c>
      <c r="AA11" s="38">
        <v>134</v>
      </c>
      <c r="AB11" s="38">
        <v>22</v>
      </c>
      <c r="AC11" s="38">
        <v>44</v>
      </c>
      <c r="AD11" s="44">
        <v>0</v>
      </c>
    </row>
    <row r="12" spans="1:30" ht="20" customHeight="1" x14ac:dyDescent="0.25">
      <c r="A12" s="78" t="s">
        <v>143</v>
      </c>
      <c r="B12" s="45">
        <v>9.111412465683022E-2</v>
      </c>
      <c r="C12" s="39">
        <v>0.141908762281868</v>
      </c>
      <c r="D12" s="39">
        <v>3.7373279823947773E-2</v>
      </c>
      <c r="E12" s="39">
        <v>5.1004696134100691E-2</v>
      </c>
      <c r="F12" s="39">
        <v>0.15090388310455499</v>
      </c>
      <c r="G12" s="39">
        <v>4.7555062453712618E-2</v>
      </c>
      <c r="H12" s="52">
        <v>0.1406122448301643</v>
      </c>
      <c r="I12" s="39">
        <v>7.0227359820891538E-2</v>
      </c>
      <c r="J12" s="39">
        <v>8.9133102978046677E-2</v>
      </c>
      <c r="K12" s="39">
        <v>0.11824098803819648</v>
      </c>
      <c r="L12" s="39">
        <v>7.7544318930545308E-2</v>
      </c>
      <c r="M12" s="52">
        <v>0.13505403139290448</v>
      </c>
      <c r="N12" s="39">
        <v>6.0952044986890642E-2</v>
      </c>
      <c r="O12" s="39">
        <v>7.4244498548899515E-2</v>
      </c>
      <c r="P12" s="52">
        <v>6.5278570808307013E-2</v>
      </c>
      <c r="Q12" s="39">
        <v>0.12331517579838019</v>
      </c>
      <c r="R12" s="52">
        <v>0.10768112086611543</v>
      </c>
      <c r="S12" s="39">
        <v>7.6494089528474168E-2</v>
      </c>
      <c r="T12" s="52">
        <v>8.3178346433192676E-2</v>
      </c>
      <c r="U12" s="39">
        <v>0.10667589307656712</v>
      </c>
      <c r="V12" s="39">
        <v>9.537408531244923E-2</v>
      </c>
      <c r="W12" s="39">
        <v>8.0017632035398856E-2</v>
      </c>
      <c r="X12" s="52">
        <v>8.5808916875011645E-2</v>
      </c>
      <c r="Y12" s="39">
        <v>9.0759805178288758E-2</v>
      </c>
      <c r="Z12" s="39">
        <v>7.4082411292559214E-2</v>
      </c>
      <c r="AA12" s="39">
        <v>0.11653591857068057</v>
      </c>
      <c r="AB12" s="39">
        <v>5.3457887560689012E-2</v>
      </c>
      <c r="AC12" s="39">
        <v>5.6988959160696961E-2</v>
      </c>
      <c r="AD12" s="45">
        <v>0</v>
      </c>
    </row>
    <row r="13" spans="1:30" ht="20" customHeight="1" x14ac:dyDescent="0.25">
      <c r="A13" s="78"/>
      <c r="B13" s="46">
        <v>183</v>
      </c>
      <c r="C13" s="40">
        <v>41</v>
      </c>
      <c r="D13" s="40">
        <v>11</v>
      </c>
      <c r="E13" s="40">
        <v>9</v>
      </c>
      <c r="F13" s="40">
        <v>59</v>
      </c>
      <c r="G13" s="40">
        <v>10</v>
      </c>
      <c r="H13" s="53">
        <v>48</v>
      </c>
      <c r="I13" s="40">
        <v>34</v>
      </c>
      <c r="J13" s="40">
        <v>16</v>
      </c>
      <c r="K13" s="40">
        <v>24</v>
      </c>
      <c r="L13" s="40">
        <v>7</v>
      </c>
      <c r="M13" s="53">
        <v>79</v>
      </c>
      <c r="N13" s="40">
        <v>25</v>
      </c>
      <c r="O13" s="40">
        <v>11</v>
      </c>
      <c r="P13" s="53">
        <v>45</v>
      </c>
      <c r="Q13" s="40">
        <v>87</v>
      </c>
      <c r="R13" s="53">
        <v>104</v>
      </c>
      <c r="S13" s="40">
        <v>79</v>
      </c>
      <c r="T13" s="53">
        <v>46</v>
      </c>
      <c r="U13" s="40">
        <v>52</v>
      </c>
      <c r="V13" s="40">
        <v>48</v>
      </c>
      <c r="W13" s="40">
        <v>38</v>
      </c>
      <c r="X13" s="53">
        <v>41</v>
      </c>
      <c r="Y13" s="40">
        <v>30</v>
      </c>
      <c r="Z13" s="40">
        <v>20</v>
      </c>
      <c r="AA13" s="40">
        <v>77</v>
      </c>
      <c r="AB13" s="40">
        <v>5</v>
      </c>
      <c r="AC13" s="40">
        <v>10</v>
      </c>
      <c r="AD13" s="46">
        <v>0</v>
      </c>
    </row>
    <row r="14" spans="1:30" ht="20" customHeight="1" x14ac:dyDescent="0.25">
      <c r="A14" s="79" t="s">
        <v>144</v>
      </c>
      <c r="B14" s="47">
        <v>0.18171502259423986</v>
      </c>
      <c r="C14" s="41">
        <v>0.23151886874525288</v>
      </c>
      <c r="D14" s="41">
        <v>2.0459948167898215E-2</v>
      </c>
      <c r="E14" s="41">
        <v>0.11885837486628048</v>
      </c>
      <c r="F14" s="41">
        <v>0.3639306025904675</v>
      </c>
      <c r="G14" s="41">
        <v>9.6947862010458935E-2</v>
      </c>
      <c r="H14" s="54">
        <v>0.30447409624392513</v>
      </c>
      <c r="I14" s="41">
        <v>8.71414972442556E-2</v>
      </c>
      <c r="J14" s="41">
        <v>0.12929532941030528</v>
      </c>
      <c r="K14" s="41">
        <v>0.40640268535919133</v>
      </c>
      <c r="L14" s="41">
        <v>7.2588378254678468E-2</v>
      </c>
      <c r="M14" s="54">
        <v>0.28814612566678172</v>
      </c>
      <c r="N14" s="41">
        <v>0.11951147221760819</v>
      </c>
      <c r="O14" s="41">
        <v>0.13024746079695249</v>
      </c>
      <c r="P14" s="54">
        <v>0.12999572820788186</v>
      </c>
      <c r="Q14" s="41">
        <v>0.30443437719133304</v>
      </c>
      <c r="R14" s="54">
        <v>0.19926611841590128</v>
      </c>
      <c r="S14" s="41">
        <v>0.16443500445674253</v>
      </c>
      <c r="T14" s="54">
        <v>0.129078175618839</v>
      </c>
      <c r="U14" s="41">
        <v>0.16470251448216178</v>
      </c>
      <c r="V14" s="41">
        <v>0.20143184002601952</v>
      </c>
      <c r="W14" s="41">
        <v>0.23926707235407169</v>
      </c>
      <c r="X14" s="54">
        <v>0.16872597379530671</v>
      </c>
      <c r="Y14" s="41">
        <v>0.19704406259833754</v>
      </c>
      <c r="Z14" s="41">
        <v>0.14311318099074533</v>
      </c>
      <c r="AA14" s="41">
        <v>0.20379575986967949</v>
      </c>
      <c r="AB14" s="41">
        <v>0.15303890661436143</v>
      </c>
      <c r="AC14" s="41">
        <v>0.18027793827777988</v>
      </c>
      <c r="AD14" s="47">
        <v>0</v>
      </c>
    </row>
    <row r="15" spans="1:30" ht="20" customHeight="1" x14ac:dyDescent="0.25">
      <c r="A15" s="79"/>
      <c r="B15" s="44">
        <v>365</v>
      </c>
      <c r="C15" s="38">
        <v>67</v>
      </c>
      <c r="D15" s="38">
        <v>6</v>
      </c>
      <c r="E15" s="38">
        <v>21</v>
      </c>
      <c r="F15" s="38">
        <v>143</v>
      </c>
      <c r="G15" s="38">
        <v>20</v>
      </c>
      <c r="H15" s="51">
        <v>103</v>
      </c>
      <c r="I15" s="38">
        <v>42</v>
      </c>
      <c r="J15" s="38">
        <v>23</v>
      </c>
      <c r="K15" s="38">
        <v>83</v>
      </c>
      <c r="L15" s="38">
        <v>7</v>
      </c>
      <c r="M15" s="51">
        <v>169</v>
      </c>
      <c r="N15" s="38">
        <v>49</v>
      </c>
      <c r="O15" s="38">
        <v>19</v>
      </c>
      <c r="P15" s="51">
        <v>90</v>
      </c>
      <c r="Q15" s="38">
        <v>214</v>
      </c>
      <c r="R15" s="51">
        <v>193</v>
      </c>
      <c r="S15" s="38">
        <v>170</v>
      </c>
      <c r="T15" s="51">
        <v>71</v>
      </c>
      <c r="U15" s="38">
        <v>80</v>
      </c>
      <c r="V15" s="38">
        <v>100</v>
      </c>
      <c r="W15" s="38">
        <v>114</v>
      </c>
      <c r="X15" s="51">
        <v>81</v>
      </c>
      <c r="Y15" s="38">
        <v>66</v>
      </c>
      <c r="Z15" s="38">
        <v>38</v>
      </c>
      <c r="AA15" s="38">
        <v>134</v>
      </c>
      <c r="AB15" s="38">
        <v>15</v>
      </c>
      <c r="AC15" s="38">
        <v>31</v>
      </c>
      <c r="AD15" s="44">
        <v>0</v>
      </c>
    </row>
    <row r="16" spans="1:30" ht="20" customHeight="1" x14ac:dyDescent="0.25">
      <c r="A16" s="78" t="s">
        <v>145</v>
      </c>
      <c r="B16" s="45">
        <v>0.25955334947544967</v>
      </c>
      <c r="C16" s="39">
        <v>0.20364192013221166</v>
      </c>
      <c r="D16" s="39">
        <v>0.14463597998740835</v>
      </c>
      <c r="E16" s="39">
        <v>0.31359339539948872</v>
      </c>
      <c r="F16" s="39">
        <v>0.16013613696622397</v>
      </c>
      <c r="G16" s="39">
        <v>0.26574685029294842</v>
      </c>
      <c r="H16" s="52">
        <v>0.18358419732572884</v>
      </c>
      <c r="I16" s="39">
        <v>0.2143066371620477</v>
      </c>
      <c r="J16" s="39">
        <v>0.28099366656143043</v>
      </c>
      <c r="K16" s="39">
        <v>0.1698622984409657</v>
      </c>
      <c r="L16" s="39">
        <v>0.33297062705000202</v>
      </c>
      <c r="M16" s="52">
        <v>0.21099524085071281</v>
      </c>
      <c r="N16" s="39">
        <v>0.18594500089611976</v>
      </c>
      <c r="O16" s="39">
        <v>0.26218584170687409</v>
      </c>
      <c r="P16" s="52">
        <v>0.27944776900897933</v>
      </c>
      <c r="Q16" s="39">
        <v>0.18099326120975501</v>
      </c>
      <c r="R16" s="52">
        <v>0.21329140614183958</v>
      </c>
      <c r="S16" s="39">
        <v>0.30077339974978173</v>
      </c>
      <c r="T16" s="52">
        <v>0.23234364451367115</v>
      </c>
      <c r="U16" s="39">
        <v>0.25368394973501546</v>
      </c>
      <c r="V16" s="39">
        <v>0.25627516669315592</v>
      </c>
      <c r="W16" s="39">
        <v>0.30042066470372675</v>
      </c>
      <c r="X16" s="52">
        <v>0.22425238740402287</v>
      </c>
      <c r="Y16" s="39">
        <v>0.29177144692929752</v>
      </c>
      <c r="Z16" s="39">
        <v>0.26526174232074018</v>
      </c>
      <c r="AA16" s="39">
        <v>0.24304117122844651</v>
      </c>
      <c r="AB16" s="39">
        <v>0.34446141290630733</v>
      </c>
      <c r="AC16" s="39">
        <v>0.30259620745763177</v>
      </c>
      <c r="AD16" s="45">
        <v>0</v>
      </c>
    </row>
    <row r="17" spans="1:30" ht="20" customHeight="1" x14ac:dyDescent="0.25">
      <c r="A17" s="78"/>
      <c r="B17" s="46">
        <v>522</v>
      </c>
      <c r="C17" s="40">
        <v>59</v>
      </c>
      <c r="D17" s="40">
        <v>43</v>
      </c>
      <c r="E17" s="40">
        <v>54</v>
      </c>
      <c r="F17" s="40">
        <v>63</v>
      </c>
      <c r="G17" s="40">
        <v>56</v>
      </c>
      <c r="H17" s="53">
        <v>62</v>
      </c>
      <c r="I17" s="40">
        <v>104</v>
      </c>
      <c r="J17" s="40">
        <v>49</v>
      </c>
      <c r="K17" s="40">
        <v>35</v>
      </c>
      <c r="L17" s="40">
        <v>32</v>
      </c>
      <c r="M17" s="53">
        <v>123</v>
      </c>
      <c r="N17" s="40">
        <v>77</v>
      </c>
      <c r="O17" s="40">
        <v>38</v>
      </c>
      <c r="P17" s="53">
        <v>193</v>
      </c>
      <c r="Q17" s="40">
        <v>128</v>
      </c>
      <c r="R17" s="53">
        <v>206</v>
      </c>
      <c r="S17" s="40">
        <v>310</v>
      </c>
      <c r="T17" s="53">
        <v>128</v>
      </c>
      <c r="U17" s="40">
        <v>123</v>
      </c>
      <c r="V17" s="40">
        <v>128</v>
      </c>
      <c r="W17" s="40">
        <v>143</v>
      </c>
      <c r="X17" s="53">
        <v>108</v>
      </c>
      <c r="Y17" s="40">
        <v>97</v>
      </c>
      <c r="Z17" s="40">
        <v>71</v>
      </c>
      <c r="AA17" s="40">
        <v>160</v>
      </c>
      <c r="AB17" s="40">
        <v>33</v>
      </c>
      <c r="AC17" s="40">
        <v>52</v>
      </c>
      <c r="AD17" s="46">
        <v>0</v>
      </c>
    </row>
    <row r="18" spans="1:30" ht="20" customHeight="1" x14ac:dyDescent="0.25">
      <c r="A18" s="79" t="s">
        <v>146</v>
      </c>
      <c r="B18" s="47">
        <v>0.24092322053158907</v>
      </c>
      <c r="C18" s="41">
        <v>0.19027618975358851</v>
      </c>
      <c r="D18" s="41">
        <v>0.57607389298288869</v>
      </c>
      <c r="E18" s="41">
        <v>0.30220143592454718</v>
      </c>
      <c r="F18" s="41">
        <v>0.14334241069515713</v>
      </c>
      <c r="G18" s="41">
        <v>0.27540582905759164</v>
      </c>
      <c r="H18" s="54">
        <v>0.17650292921818561</v>
      </c>
      <c r="I18" s="41">
        <v>0.43019460998847459</v>
      </c>
      <c r="J18" s="41">
        <v>0.29353882467685982</v>
      </c>
      <c r="K18" s="41">
        <v>0.12460746869530789</v>
      </c>
      <c r="L18" s="41">
        <v>0.2355840496114851</v>
      </c>
      <c r="M18" s="54">
        <v>0.16957153066793645</v>
      </c>
      <c r="N18" s="41">
        <v>0.41715551565082981</v>
      </c>
      <c r="O18" s="41">
        <v>0.3289223355477538</v>
      </c>
      <c r="P18" s="54">
        <v>0.32263758119401564</v>
      </c>
      <c r="Q18" s="41">
        <v>0.19497190823440175</v>
      </c>
      <c r="R18" s="54">
        <v>0.26236142537567969</v>
      </c>
      <c r="S18" s="41">
        <v>0.22243181408886595</v>
      </c>
      <c r="T18" s="54">
        <v>0.31005486255651837</v>
      </c>
      <c r="U18" s="41">
        <v>0.2742367371826353</v>
      </c>
      <c r="V18" s="41">
        <v>0.21314181688956244</v>
      </c>
      <c r="W18" s="41">
        <v>0.15615738921013789</v>
      </c>
      <c r="X18" s="54">
        <v>0.29083132947799084</v>
      </c>
      <c r="Y18" s="41">
        <v>0.20654049056257165</v>
      </c>
      <c r="Z18" s="41">
        <v>0.24246363417766226</v>
      </c>
      <c r="AA18" s="41">
        <v>0.23330669768244086</v>
      </c>
      <c r="AB18" s="41">
        <v>0.22280476831707727</v>
      </c>
      <c r="AC18" s="41">
        <v>0.2046349105386869</v>
      </c>
      <c r="AD18" s="47">
        <v>0</v>
      </c>
    </row>
    <row r="19" spans="1:30" ht="20" customHeight="1" x14ac:dyDescent="0.25">
      <c r="A19" s="79"/>
      <c r="B19" s="44">
        <v>484</v>
      </c>
      <c r="C19" s="38">
        <v>55</v>
      </c>
      <c r="D19" s="38">
        <v>173</v>
      </c>
      <c r="E19" s="38">
        <v>52</v>
      </c>
      <c r="F19" s="38">
        <v>56</v>
      </c>
      <c r="G19" s="38">
        <v>58</v>
      </c>
      <c r="H19" s="51">
        <v>60</v>
      </c>
      <c r="I19" s="38">
        <v>208</v>
      </c>
      <c r="J19" s="38">
        <v>51</v>
      </c>
      <c r="K19" s="38">
        <v>26</v>
      </c>
      <c r="L19" s="38">
        <v>23</v>
      </c>
      <c r="M19" s="51">
        <v>99</v>
      </c>
      <c r="N19" s="38">
        <v>172</v>
      </c>
      <c r="O19" s="38">
        <v>47</v>
      </c>
      <c r="P19" s="51">
        <v>223</v>
      </c>
      <c r="Q19" s="38">
        <v>137</v>
      </c>
      <c r="R19" s="51">
        <v>254</v>
      </c>
      <c r="S19" s="38">
        <v>229</v>
      </c>
      <c r="T19" s="51">
        <v>171</v>
      </c>
      <c r="U19" s="38">
        <v>133</v>
      </c>
      <c r="V19" s="38">
        <v>106</v>
      </c>
      <c r="W19" s="38">
        <v>74</v>
      </c>
      <c r="X19" s="51">
        <v>140</v>
      </c>
      <c r="Y19" s="38">
        <v>69</v>
      </c>
      <c r="Z19" s="38">
        <v>65</v>
      </c>
      <c r="AA19" s="38">
        <v>154</v>
      </c>
      <c r="AB19" s="38">
        <v>22</v>
      </c>
      <c r="AC19" s="38">
        <v>35</v>
      </c>
      <c r="AD19" s="44">
        <v>0</v>
      </c>
    </row>
    <row r="20" spans="1:30" ht="20" customHeight="1" x14ac:dyDescent="0.25">
      <c r="A20" s="78" t="s">
        <v>147</v>
      </c>
      <c r="B20" s="45">
        <v>0.27282914725107033</v>
      </c>
      <c r="C20" s="39">
        <v>0.3734276310271209</v>
      </c>
      <c r="D20" s="39">
        <v>5.7833227991845988E-2</v>
      </c>
      <c r="E20" s="39">
        <v>0.16986307100038117</v>
      </c>
      <c r="F20" s="39">
        <v>0.51483448569502233</v>
      </c>
      <c r="G20" s="39">
        <v>0.14450292446417151</v>
      </c>
      <c r="H20" s="52">
        <v>0.4450863410740894</v>
      </c>
      <c r="I20" s="39">
        <v>0.15736885706514714</v>
      </c>
      <c r="J20" s="39">
        <v>0.21842843238835197</v>
      </c>
      <c r="K20" s="39">
        <v>0.52464367339738793</v>
      </c>
      <c r="L20" s="39">
        <v>0.15013269718522376</v>
      </c>
      <c r="M20" s="52">
        <v>0.42320015705968606</v>
      </c>
      <c r="N20" s="39">
        <v>0.18046351720449888</v>
      </c>
      <c r="O20" s="39">
        <v>0.20449195934585199</v>
      </c>
      <c r="P20" s="52">
        <v>0.19527429901618895</v>
      </c>
      <c r="Q20" s="39">
        <v>0.42774955298971334</v>
      </c>
      <c r="R20" s="52">
        <v>0.30694723928201684</v>
      </c>
      <c r="S20" s="39">
        <v>0.24092909398521656</v>
      </c>
      <c r="T20" s="52">
        <v>0.21225652205203166</v>
      </c>
      <c r="U20" s="39">
        <v>0.27137840755872877</v>
      </c>
      <c r="V20" s="39">
        <v>0.29680592533846872</v>
      </c>
      <c r="W20" s="39">
        <v>0.31928470438947071</v>
      </c>
      <c r="X20" s="52">
        <v>0.25453489067031831</v>
      </c>
      <c r="Y20" s="39">
        <v>0.28780386777662642</v>
      </c>
      <c r="Z20" s="39">
        <v>0.21719559228330454</v>
      </c>
      <c r="AA20" s="39">
        <v>0.32033167844036009</v>
      </c>
      <c r="AB20" s="39">
        <v>0.20649679417505051</v>
      </c>
      <c r="AC20" s="39">
        <v>0.2372668974384769</v>
      </c>
      <c r="AD20" s="45">
        <v>0</v>
      </c>
    </row>
    <row r="21" spans="1:30" ht="20" customHeight="1" x14ac:dyDescent="0.25">
      <c r="A21" s="80"/>
      <c r="B21" s="48">
        <v>549</v>
      </c>
      <c r="C21" s="42">
        <v>108</v>
      </c>
      <c r="D21" s="42">
        <v>17</v>
      </c>
      <c r="E21" s="42">
        <v>29</v>
      </c>
      <c r="F21" s="42">
        <v>203</v>
      </c>
      <c r="G21" s="42">
        <v>30</v>
      </c>
      <c r="H21" s="57">
        <v>151</v>
      </c>
      <c r="I21" s="42">
        <v>76</v>
      </c>
      <c r="J21" s="42">
        <v>38</v>
      </c>
      <c r="K21" s="42">
        <v>108</v>
      </c>
      <c r="L21" s="42">
        <v>14</v>
      </c>
      <c r="M21" s="57">
        <v>248</v>
      </c>
      <c r="N21" s="42">
        <v>75</v>
      </c>
      <c r="O21" s="42">
        <v>29</v>
      </c>
      <c r="P21" s="57">
        <v>135</v>
      </c>
      <c r="Q21" s="42">
        <v>301</v>
      </c>
      <c r="R21" s="57">
        <v>297</v>
      </c>
      <c r="S21" s="42">
        <v>248</v>
      </c>
      <c r="T21" s="57">
        <v>117</v>
      </c>
      <c r="U21" s="42">
        <v>131</v>
      </c>
      <c r="V21" s="42">
        <v>148</v>
      </c>
      <c r="W21" s="42">
        <v>152</v>
      </c>
      <c r="X21" s="57">
        <v>123</v>
      </c>
      <c r="Y21" s="42">
        <v>96</v>
      </c>
      <c r="Z21" s="42">
        <v>58</v>
      </c>
      <c r="AA21" s="42">
        <v>211</v>
      </c>
      <c r="AB21" s="42">
        <v>20</v>
      </c>
      <c r="AC21" s="42">
        <v>41</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2" display="Return to index" xr:uid="{F38F14FB-53D3-4795-9DB8-83FB9F680FD9}"/>
  </hyperlinks>
  <pageMargins left="0.7" right="0.7" top="0.75" bottom="0.75" header="0.3" footer="0.3"/>
  <headerFooter alignWithMargins="0"/>
  <drawing r:id="rId1"/>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160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9.9093178378885052E-2</v>
      </c>
      <c r="C6" s="37">
        <v>6.7297093869954666E-2</v>
      </c>
      <c r="D6" s="37">
        <v>0.30354196292764368</v>
      </c>
      <c r="E6" s="37">
        <v>0.13787636480488247</v>
      </c>
      <c r="F6" s="37">
        <v>6.2865256823698978E-2</v>
      </c>
      <c r="G6" s="37">
        <v>6.115001541161149E-2</v>
      </c>
      <c r="H6" s="50">
        <v>7.0968245727366888E-2</v>
      </c>
      <c r="I6" s="37">
        <v>0.21319438720411563</v>
      </c>
      <c r="J6" s="37">
        <v>0.10580533300345801</v>
      </c>
      <c r="K6" s="37">
        <v>4.7208124493409109E-2</v>
      </c>
      <c r="L6" s="37">
        <v>4.9619997545188407E-2</v>
      </c>
      <c r="M6" s="50">
        <v>6.8606801695224234E-2</v>
      </c>
      <c r="N6" s="37">
        <v>0.20812427048827445</v>
      </c>
      <c r="O6" s="37">
        <v>0.17393346224012557</v>
      </c>
      <c r="P6" s="50">
        <v>0.15429960473005402</v>
      </c>
      <c r="Q6" s="37">
        <v>8.5735545047440798E-2</v>
      </c>
      <c r="R6" s="50">
        <v>0.10679895224027515</v>
      </c>
      <c r="S6" s="37">
        <v>9.2232597783787271E-2</v>
      </c>
      <c r="T6" s="50">
        <v>0.1163807258925787</v>
      </c>
      <c r="U6" s="37">
        <v>0.11775712606936116</v>
      </c>
      <c r="V6" s="37">
        <v>9.4416748204826456E-2</v>
      </c>
      <c r="W6" s="37">
        <v>6.5016394355796814E-2</v>
      </c>
      <c r="X6" s="50">
        <v>0.13428231581322789</v>
      </c>
      <c r="Y6" s="37">
        <v>9.5137564075200062E-2</v>
      </c>
      <c r="Z6" s="37">
        <v>0.10261892709971221</v>
      </c>
      <c r="AA6" s="37">
        <v>8.1605848231180875E-2</v>
      </c>
      <c r="AB6" s="37">
        <v>6.5023966694243762E-2</v>
      </c>
      <c r="AC6" s="37">
        <v>8.8962790493280958E-2</v>
      </c>
      <c r="AD6" s="43">
        <v>0</v>
      </c>
    </row>
    <row r="7" spans="1:30" ht="20" customHeight="1" x14ac:dyDescent="0.25">
      <c r="A7" s="79"/>
      <c r="B7" s="44">
        <v>199</v>
      </c>
      <c r="C7" s="38">
        <v>20</v>
      </c>
      <c r="D7" s="38">
        <v>91</v>
      </c>
      <c r="E7" s="38">
        <v>24</v>
      </c>
      <c r="F7" s="38">
        <v>25</v>
      </c>
      <c r="G7" s="38">
        <v>13</v>
      </c>
      <c r="H7" s="51">
        <v>24</v>
      </c>
      <c r="I7" s="38">
        <v>103</v>
      </c>
      <c r="J7" s="38">
        <v>19</v>
      </c>
      <c r="K7" s="38">
        <v>10</v>
      </c>
      <c r="L7" s="38">
        <v>5</v>
      </c>
      <c r="M7" s="51">
        <v>40</v>
      </c>
      <c r="N7" s="38">
        <v>86</v>
      </c>
      <c r="O7" s="38">
        <v>25</v>
      </c>
      <c r="P7" s="51">
        <v>107</v>
      </c>
      <c r="Q7" s="38">
        <v>60</v>
      </c>
      <c r="R7" s="51">
        <v>103</v>
      </c>
      <c r="S7" s="38">
        <v>95</v>
      </c>
      <c r="T7" s="51">
        <v>64</v>
      </c>
      <c r="U7" s="38">
        <v>57</v>
      </c>
      <c r="V7" s="38">
        <v>47</v>
      </c>
      <c r="W7" s="38">
        <v>31</v>
      </c>
      <c r="X7" s="51">
        <v>65</v>
      </c>
      <c r="Y7" s="38">
        <v>32</v>
      </c>
      <c r="Z7" s="38">
        <v>28</v>
      </c>
      <c r="AA7" s="38">
        <v>54</v>
      </c>
      <c r="AB7" s="38">
        <v>6</v>
      </c>
      <c r="AC7" s="38">
        <v>15</v>
      </c>
      <c r="AD7" s="44">
        <v>0</v>
      </c>
    </row>
    <row r="8" spans="1:30" ht="20" customHeight="1" x14ac:dyDescent="0.25">
      <c r="A8" s="78" t="s">
        <v>141</v>
      </c>
      <c r="B8" s="45">
        <v>0.23477872070909181</v>
      </c>
      <c r="C8" s="39">
        <v>0.23272967743726741</v>
      </c>
      <c r="D8" s="39">
        <v>0.36375531632602859</v>
      </c>
      <c r="E8" s="39">
        <v>0.34841102111708644</v>
      </c>
      <c r="F8" s="39">
        <v>0.13522050243838288</v>
      </c>
      <c r="G8" s="39">
        <v>0.40638060922379254</v>
      </c>
      <c r="H8" s="52">
        <v>0.19192098890518794</v>
      </c>
      <c r="I8" s="39">
        <v>0.34882384900615804</v>
      </c>
      <c r="J8" s="39">
        <v>0.32571002785715675</v>
      </c>
      <c r="K8" s="39">
        <v>0.15075328451276215</v>
      </c>
      <c r="L8" s="39">
        <v>0.31672757234118321</v>
      </c>
      <c r="M8" s="52">
        <v>0.21313822543259017</v>
      </c>
      <c r="N8" s="39">
        <v>0.31156108008848998</v>
      </c>
      <c r="O8" s="39">
        <v>0.27310742298522572</v>
      </c>
      <c r="P8" s="52">
        <v>0.29576759581376844</v>
      </c>
      <c r="Q8" s="39">
        <v>0.18762878440354031</v>
      </c>
      <c r="R8" s="52">
        <v>0.26761452010335285</v>
      </c>
      <c r="S8" s="39">
        <v>0.20617205643131029</v>
      </c>
      <c r="T8" s="52">
        <v>0.24921164550066496</v>
      </c>
      <c r="U8" s="39">
        <v>0.25681603222932792</v>
      </c>
      <c r="V8" s="39">
        <v>0.22617704040365394</v>
      </c>
      <c r="W8" s="39">
        <v>0.20468031401373907</v>
      </c>
      <c r="X8" s="52">
        <v>0.23929797715981105</v>
      </c>
      <c r="Y8" s="39">
        <v>0.20491764106216562</v>
      </c>
      <c r="Z8" s="39">
        <v>0.26926452214839125</v>
      </c>
      <c r="AA8" s="39">
        <v>0.25411676548730955</v>
      </c>
      <c r="AB8" s="39">
        <v>0.17920557087382213</v>
      </c>
      <c r="AC8" s="39">
        <v>0.18314835492533962</v>
      </c>
      <c r="AD8" s="45">
        <v>0</v>
      </c>
    </row>
    <row r="9" spans="1:30" ht="20" customHeight="1" x14ac:dyDescent="0.25">
      <c r="A9" s="78"/>
      <c r="B9" s="46">
        <v>472</v>
      </c>
      <c r="C9" s="40">
        <v>67</v>
      </c>
      <c r="D9" s="40">
        <v>109</v>
      </c>
      <c r="E9" s="40">
        <v>60</v>
      </c>
      <c r="F9" s="40">
        <v>53</v>
      </c>
      <c r="G9" s="40">
        <v>85</v>
      </c>
      <c r="H9" s="53">
        <v>65</v>
      </c>
      <c r="I9" s="40">
        <v>169</v>
      </c>
      <c r="J9" s="40">
        <v>57</v>
      </c>
      <c r="K9" s="40">
        <v>31</v>
      </c>
      <c r="L9" s="40">
        <v>31</v>
      </c>
      <c r="M9" s="53">
        <v>125</v>
      </c>
      <c r="N9" s="40">
        <v>129</v>
      </c>
      <c r="O9" s="40">
        <v>39</v>
      </c>
      <c r="P9" s="53">
        <v>204</v>
      </c>
      <c r="Q9" s="40">
        <v>132</v>
      </c>
      <c r="R9" s="53">
        <v>259</v>
      </c>
      <c r="S9" s="40">
        <v>213</v>
      </c>
      <c r="T9" s="53">
        <v>137</v>
      </c>
      <c r="U9" s="40">
        <v>124</v>
      </c>
      <c r="V9" s="40">
        <v>113</v>
      </c>
      <c r="W9" s="40">
        <v>98</v>
      </c>
      <c r="X9" s="53">
        <v>115</v>
      </c>
      <c r="Y9" s="40">
        <v>68</v>
      </c>
      <c r="Z9" s="40">
        <v>72</v>
      </c>
      <c r="AA9" s="40">
        <v>168</v>
      </c>
      <c r="AB9" s="40">
        <v>17</v>
      </c>
      <c r="AC9" s="40">
        <v>31</v>
      </c>
      <c r="AD9" s="46">
        <v>0</v>
      </c>
    </row>
    <row r="10" spans="1:30" ht="20" customHeight="1" x14ac:dyDescent="0.25">
      <c r="A10" s="79" t="s">
        <v>142</v>
      </c>
      <c r="B10" s="47">
        <v>0.19317798392037872</v>
      </c>
      <c r="C10" s="41">
        <v>0.19784456818951157</v>
      </c>
      <c r="D10" s="41">
        <v>0.1720280166773773</v>
      </c>
      <c r="E10" s="41">
        <v>0.14219541700848806</v>
      </c>
      <c r="F10" s="41">
        <v>0.179381780113473</v>
      </c>
      <c r="G10" s="41">
        <v>0.22305442716164589</v>
      </c>
      <c r="H10" s="54">
        <v>0.19250391622840002</v>
      </c>
      <c r="I10" s="41">
        <v>0.16610751008145666</v>
      </c>
      <c r="J10" s="41">
        <v>0.13357080735001015</v>
      </c>
      <c r="K10" s="41">
        <v>0.15634219418958539</v>
      </c>
      <c r="L10" s="41">
        <v>0.2471790628543159</v>
      </c>
      <c r="M10" s="54">
        <v>0.1825552962131545</v>
      </c>
      <c r="N10" s="41">
        <v>0.18077681230644374</v>
      </c>
      <c r="O10" s="41">
        <v>0.1240499570730471</v>
      </c>
      <c r="P10" s="54">
        <v>0.16538760946609277</v>
      </c>
      <c r="Q10" s="41">
        <v>0.18325290897596364</v>
      </c>
      <c r="R10" s="54">
        <v>0.18338180947451954</v>
      </c>
      <c r="S10" s="41">
        <v>0.20239516967969315</v>
      </c>
      <c r="T10" s="54">
        <v>0.19003046115849392</v>
      </c>
      <c r="U10" s="41">
        <v>0.18678668042945415</v>
      </c>
      <c r="V10" s="41">
        <v>0.19757521916563217</v>
      </c>
      <c r="W10" s="41">
        <v>0.19871611494935407</v>
      </c>
      <c r="X10" s="54">
        <v>0.20043169689270277</v>
      </c>
      <c r="Y10" s="41">
        <v>0.1921865890575612</v>
      </c>
      <c r="Z10" s="41">
        <v>0.21950212070108244</v>
      </c>
      <c r="AA10" s="41">
        <v>0.16541921667986093</v>
      </c>
      <c r="AB10" s="41">
        <v>0.23120339028940304</v>
      </c>
      <c r="AC10" s="41">
        <v>0.21866221196995142</v>
      </c>
      <c r="AD10" s="47">
        <v>0</v>
      </c>
    </row>
    <row r="11" spans="1:30" ht="20" customHeight="1" x14ac:dyDescent="0.25">
      <c r="A11" s="79"/>
      <c r="B11" s="44">
        <v>388</v>
      </c>
      <c r="C11" s="38">
        <v>57</v>
      </c>
      <c r="D11" s="38">
        <v>52</v>
      </c>
      <c r="E11" s="38">
        <v>25</v>
      </c>
      <c r="F11" s="38">
        <v>71</v>
      </c>
      <c r="G11" s="38">
        <v>47</v>
      </c>
      <c r="H11" s="51">
        <v>65</v>
      </c>
      <c r="I11" s="38">
        <v>80</v>
      </c>
      <c r="J11" s="38">
        <v>23</v>
      </c>
      <c r="K11" s="38">
        <v>32</v>
      </c>
      <c r="L11" s="38">
        <v>24</v>
      </c>
      <c r="M11" s="51">
        <v>107</v>
      </c>
      <c r="N11" s="38">
        <v>75</v>
      </c>
      <c r="O11" s="38">
        <v>18</v>
      </c>
      <c r="P11" s="51">
        <v>114</v>
      </c>
      <c r="Q11" s="38">
        <v>129</v>
      </c>
      <c r="R11" s="51">
        <v>177</v>
      </c>
      <c r="S11" s="38">
        <v>209</v>
      </c>
      <c r="T11" s="51">
        <v>105</v>
      </c>
      <c r="U11" s="38">
        <v>91</v>
      </c>
      <c r="V11" s="38">
        <v>99</v>
      </c>
      <c r="W11" s="38">
        <v>95</v>
      </c>
      <c r="X11" s="51">
        <v>97</v>
      </c>
      <c r="Y11" s="38">
        <v>64</v>
      </c>
      <c r="Z11" s="38">
        <v>59</v>
      </c>
      <c r="AA11" s="38">
        <v>109</v>
      </c>
      <c r="AB11" s="38">
        <v>22</v>
      </c>
      <c r="AC11" s="38">
        <v>38</v>
      </c>
      <c r="AD11" s="44">
        <v>0</v>
      </c>
    </row>
    <row r="12" spans="1:30" ht="20" customHeight="1" x14ac:dyDescent="0.25">
      <c r="A12" s="78" t="s">
        <v>143</v>
      </c>
      <c r="B12" s="45">
        <v>8.4703126091955572E-2</v>
      </c>
      <c r="C12" s="39">
        <v>0.13269761648449324</v>
      </c>
      <c r="D12" s="39">
        <v>3.9854476561900165E-2</v>
      </c>
      <c r="E12" s="39">
        <v>6.643943176834749E-2</v>
      </c>
      <c r="F12" s="39">
        <v>0.13053730145187864</v>
      </c>
      <c r="G12" s="39">
        <v>3.4619302775008701E-2</v>
      </c>
      <c r="H12" s="52">
        <v>0.1319692131055793</v>
      </c>
      <c r="I12" s="39">
        <v>5.0027891981952601E-2</v>
      </c>
      <c r="J12" s="39">
        <v>5.8545493786990768E-2</v>
      </c>
      <c r="K12" s="39">
        <v>0.14404984116469735</v>
      </c>
      <c r="L12" s="39">
        <v>7.612995184317195E-2</v>
      </c>
      <c r="M12" s="52">
        <v>0.11780856466750747</v>
      </c>
      <c r="N12" s="39">
        <v>6.0215362137318325E-2</v>
      </c>
      <c r="O12" s="39">
        <v>7.4978347891217684E-2</v>
      </c>
      <c r="P12" s="52">
        <v>6.8243676456994209E-2</v>
      </c>
      <c r="Q12" s="39">
        <v>0.10559880354145471</v>
      </c>
      <c r="R12" s="52">
        <v>9.1263386034433416E-2</v>
      </c>
      <c r="S12" s="39">
        <v>7.8747447526628031E-2</v>
      </c>
      <c r="T12" s="52">
        <v>9.9512210731691669E-2</v>
      </c>
      <c r="U12" s="39">
        <v>6.6789047539070459E-2</v>
      </c>
      <c r="V12" s="39">
        <v>9.0169193327462219E-2</v>
      </c>
      <c r="W12" s="39">
        <v>8.0067497194172305E-2</v>
      </c>
      <c r="X12" s="52">
        <v>7.0253683574201253E-2</v>
      </c>
      <c r="Y12" s="39">
        <v>9.6167912843058229E-2</v>
      </c>
      <c r="Z12" s="39">
        <v>7.5755392965903057E-2</v>
      </c>
      <c r="AA12" s="39">
        <v>0.10026325280954423</v>
      </c>
      <c r="AB12" s="39">
        <v>7.8171598211964705E-2</v>
      </c>
      <c r="AC12" s="39">
        <v>6.093710979741504E-2</v>
      </c>
      <c r="AD12" s="45">
        <v>0</v>
      </c>
    </row>
    <row r="13" spans="1:30" ht="20" customHeight="1" x14ac:dyDescent="0.25">
      <c r="A13" s="78"/>
      <c r="B13" s="46">
        <v>170</v>
      </c>
      <c r="C13" s="40">
        <v>38</v>
      </c>
      <c r="D13" s="40">
        <v>12</v>
      </c>
      <c r="E13" s="40">
        <v>11</v>
      </c>
      <c r="F13" s="40">
        <v>51</v>
      </c>
      <c r="G13" s="40">
        <v>7</v>
      </c>
      <c r="H13" s="53">
        <v>45</v>
      </c>
      <c r="I13" s="40">
        <v>24</v>
      </c>
      <c r="J13" s="40">
        <v>10</v>
      </c>
      <c r="K13" s="40">
        <v>30</v>
      </c>
      <c r="L13" s="40">
        <v>7</v>
      </c>
      <c r="M13" s="53">
        <v>69</v>
      </c>
      <c r="N13" s="40">
        <v>25</v>
      </c>
      <c r="O13" s="40">
        <v>11</v>
      </c>
      <c r="P13" s="53">
        <v>47</v>
      </c>
      <c r="Q13" s="40">
        <v>74</v>
      </c>
      <c r="R13" s="53">
        <v>88</v>
      </c>
      <c r="S13" s="40">
        <v>81</v>
      </c>
      <c r="T13" s="53">
        <v>55</v>
      </c>
      <c r="U13" s="40">
        <v>32</v>
      </c>
      <c r="V13" s="40">
        <v>45</v>
      </c>
      <c r="W13" s="40">
        <v>38</v>
      </c>
      <c r="X13" s="53">
        <v>34</v>
      </c>
      <c r="Y13" s="40">
        <v>32</v>
      </c>
      <c r="Z13" s="40">
        <v>20</v>
      </c>
      <c r="AA13" s="40">
        <v>66</v>
      </c>
      <c r="AB13" s="40">
        <v>8</v>
      </c>
      <c r="AC13" s="40">
        <v>10</v>
      </c>
      <c r="AD13" s="46">
        <v>0</v>
      </c>
    </row>
    <row r="14" spans="1:30" ht="20" customHeight="1" x14ac:dyDescent="0.25">
      <c r="A14" s="79" t="s">
        <v>144</v>
      </c>
      <c r="B14" s="47">
        <v>0.14757732867592965</v>
      </c>
      <c r="C14" s="41">
        <v>0.17841721150810291</v>
      </c>
      <c r="D14" s="41">
        <v>1.6060378107329101E-2</v>
      </c>
      <c r="E14" s="41">
        <v>8.8482990644908777E-2</v>
      </c>
      <c r="F14" s="41">
        <v>0.32671807749375081</v>
      </c>
      <c r="G14" s="41">
        <v>7.501738294910533E-2</v>
      </c>
      <c r="H14" s="54">
        <v>0.23762922240144241</v>
      </c>
      <c r="I14" s="41">
        <v>6.007212019152141E-2</v>
      </c>
      <c r="J14" s="41">
        <v>9.942632765210023E-2</v>
      </c>
      <c r="K14" s="41">
        <v>0.32742926875995038</v>
      </c>
      <c r="L14" s="41">
        <v>6.8003308788370187E-2</v>
      </c>
      <c r="M14" s="54">
        <v>0.22375525786262376</v>
      </c>
      <c r="N14" s="41">
        <v>7.7486819282442707E-2</v>
      </c>
      <c r="O14" s="41">
        <v>0.1082592470520759</v>
      </c>
      <c r="P14" s="54">
        <v>8.7115161261375917E-2</v>
      </c>
      <c r="Q14" s="41">
        <v>0.25286998819958645</v>
      </c>
      <c r="R14" s="54">
        <v>0.1614545472753276</v>
      </c>
      <c r="S14" s="41">
        <v>0.13418669525142082</v>
      </c>
      <c r="T14" s="54">
        <v>0.120374598276631</v>
      </c>
      <c r="U14" s="41">
        <v>0.12695909715234488</v>
      </c>
      <c r="V14" s="41">
        <v>0.1650640483748638</v>
      </c>
      <c r="W14" s="41">
        <v>0.1817094268510967</v>
      </c>
      <c r="X14" s="54">
        <v>0.13589338469781415</v>
      </c>
      <c r="Y14" s="41">
        <v>0.1620536487742667</v>
      </c>
      <c r="Z14" s="41">
        <v>0.10429302275450059</v>
      </c>
      <c r="AA14" s="41">
        <v>0.16526306616747463</v>
      </c>
      <c r="AB14" s="41">
        <v>0.14762314976290658</v>
      </c>
      <c r="AC14" s="41">
        <v>0.15209179336504655</v>
      </c>
      <c r="AD14" s="47">
        <v>0</v>
      </c>
    </row>
    <row r="15" spans="1:30" ht="20" customHeight="1" x14ac:dyDescent="0.25">
      <c r="A15" s="79"/>
      <c r="B15" s="44">
        <v>297</v>
      </c>
      <c r="C15" s="38">
        <v>52</v>
      </c>
      <c r="D15" s="38">
        <v>5</v>
      </c>
      <c r="E15" s="38">
        <v>15</v>
      </c>
      <c r="F15" s="38">
        <v>129</v>
      </c>
      <c r="G15" s="38">
        <v>16</v>
      </c>
      <c r="H15" s="51">
        <v>81</v>
      </c>
      <c r="I15" s="38">
        <v>29</v>
      </c>
      <c r="J15" s="38">
        <v>17</v>
      </c>
      <c r="K15" s="38">
        <v>67</v>
      </c>
      <c r="L15" s="38">
        <v>7</v>
      </c>
      <c r="M15" s="51">
        <v>131</v>
      </c>
      <c r="N15" s="38">
        <v>32</v>
      </c>
      <c r="O15" s="38">
        <v>16</v>
      </c>
      <c r="P15" s="51">
        <v>60</v>
      </c>
      <c r="Q15" s="38">
        <v>178</v>
      </c>
      <c r="R15" s="51">
        <v>156</v>
      </c>
      <c r="S15" s="38">
        <v>138</v>
      </c>
      <c r="T15" s="51">
        <v>66</v>
      </c>
      <c r="U15" s="38">
        <v>62</v>
      </c>
      <c r="V15" s="38">
        <v>82</v>
      </c>
      <c r="W15" s="38">
        <v>87</v>
      </c>
      <c r="X15" s="51">
        <v>65</v>
      </c>
      <c r="Y15" s="38">
        <v>54</v>
      </c>
      <c r="Z15" s="38">
        <v>28</v>
      </c>
      <c r="AA15" s="38">
        <v>109</v>
      </c>
      <c r="AB15" s="38">
        <v>14</v>
      </c>
      <c r="AC15" s="38">
        <v>26</v>
      </c>
      <c r="AD15" s="44">
        <v>0</v>
      </c>
    </row>
    <row r="16" spans="1:30" ht="20" customHeight="1" x14ac:dyDescent="0.25">
      <c r="A16" s="78" t="s">
        <v>145</v>
      </c>
      <c r="B16" s="45">
        <v>0.2406696622237611</v>
      </c>
      <c r="C16" s="39">
        <v>0.19101383251067017</v>
      </c>
      <c r="D16" s="39">
        <v>0.10475984939972051</v>
      </c>
      <c r="E16" s="39">
        <v>0.21659477465628638</v>
      </c>
      <c r="F16" s="39">
        <v>0.16527708167881436</v>
      </c>
      <c r="G16" s="39">
        <v>0.1997782624788362</v>
      </c>
      <c r="H16" s="52">
        <v>0.17500841363202346</v>
      </c>
      <c r="I16" s="39">
        <v>0.1617742415347955</v>
      </c>
      <c r="J16" s="39">
        <v>0.27694201035028398</v>
      </c>
      <c r="K16" s="39">
        <v>0.17421728687959487</v>
      </c>
      <c r="L16" s="39">
        <v>0.24234010662776995</v>
      </c>
      <c r="M16" s="52">
        <v>0.19413585412890064</v>
      </c>
      <c r="N16" s="39">
        <v>0.16183565569703035</v>
      </c>
      <c r="O16" s="39">
        <v>0.24567156275830815</v>
      </c>
      <c r="P16" s="52">
        <v>0.22918635227171516</v>
      </c>
      <c r="Q16" s="39">
        <v>0.18491396983201519</v>
      </c>
      <c r="R16" s="52">
        <v>0.18948678487209125</v>
      </c>
      <c r="S16" s="39">
        <v>0.28626603332716088</v>
      </c>
      <c r="T16" s="52">
        <v>0.22449035843993978</v>
      </c>
      <c r="U16" s="39">
        <v>0.24489201658044027</v>
      </c>
      <c r="V16" s="39">
        <v>0.22659775052356163</v>
      </c>
      <c r="W16" s="39">
        <v>0.2698102526358418</v>
      </c>
      <c r="X16" s="52">
        <v>0.21984094186224262</v>
      </c>
      <c r="Y16" s="39">
        <v>0.24953664418774668</v>
      </c>
      <c r="Z16" s="39">
        <v>0.22856601433041018</v>
      </c>
      <c r="AA16" s="39">
        <v>0.23333185062462999</v>
      </c>
      <c r="AB16" s="39">
        <v>0.29877232416765936</v>
      </c>
      <c r="AC16" s="39">
        <v>0.29619773944896638</v>
      </c>
      <c r="AD16" s="45">
        <v>0</v>
      </c>
    </row>
    <row r="17" spans="1:30" ht="20" customHeight="1" x14ac:dyDescent="0.25">
      <c r="A17" s="78"/>
      <c r="B17" s="46">
        <v>484</v>
      </c>
      <c r="C17" s="40">
        <v>55</v>
      </c>
      <c r="D17" s="40">
        <v>32</v>
      </c>
      <c r="E17" s="40">
        <v>37</v>
      </c>
      <c r="F17" s="40">
        <v>65</v>
      </c>
      <c r="G17" s="40">
        <v>42</v>
      </c>
      <c r="H17" s="53">
        <v>59</v>
      </c>
      <c r="I17" s="40">
        <v>78</v>
      </c>
      <c r="J17" s="40">
        <v>49</v>
      </c>
      <c r="K17" s="40">
        <v>36</v>
      </c>
      <c r="L17" s="40">
        <v>23</v>
      </c>
      <c r="M17" s="53">
        <v>114</v>
      </c>
      <c r="N17" s="40">
        <v>67</v>
      </c>
      <c r="O17" s="40">
        <v>35</v>
      </c>
      <c r="P17" s="53">
        <v>158</v>
      </c>
      <c r="Q17" s="40">
        <v>130</v>
      </c>
      <c r="R17" s="53">
        <v>183</v>
      </c>
      <c r="S17" s="40">
        <v>295</v>
      </c>
      <c r="T17" s="53">
        <v>124</v>
      </c>
      <c r="U17" s="40">
        <v>119</v>
      </c>
      <c r="V17" s="40">
        <v>113</v>
      </c>
      <c r="W17" s="40">
        <v>129</v>
      </c>
      <c r="X17" s="53">
        <v>106</v>
      </c>
      <c r="Y17" s="40">
        <v>83</v>
      </c>
      <c r="Z17" s="40">
        <v>61</v>
      </c>
      <c r="AA17" s="40">
        <v>154</v>
      </c>
      <c r="AB17" s="40">
        <v>29</v>
      </c>
      <c r="AC17" s="40">
        <v>51</v>
      </c>
      <c r="AD17" s="46">
        <v>0</v>
      </c>
    </row>
    <row r="18" spans="1:30" ht="20" customHeight="1" x14ac:dyDescent="0.25">
      <c r="A18" s="79" t="s">
        <v>146</v>
      </c>
      <c r="B18" s="47">
        <v>0.3338718990879766</v>
      </c>
      <c r="C18" s="41">
        <v>0.300026771307222</v>
      </c>
      <c r="D18" s="41">
        <v>0.66729727925367266</v>
      </c>
      <c r="E18" s="41">
        <v>0.48628738592196902</v>
      </c>
      <c r="F18" s="41">
        <v>0.19808575926208186</v>
      </c>
      <c r="G18" s="41">
        <v>0.46753062463540401</v>
      </c>
      <c r="H18" s="54">
        <v>0.26288923463255487</v>
      </c>
      <c r="I18" s="41">
        <v>0.56201823621027425</v>
      </c>
      <c r="J18" s="41">
        <v>0.43151536086061476</v>
      </c>
      <c r="K18" s="41">
        <v>0.19796140900617121</v>
      </c>
      <c r="L18" s="41">
        <v>0.36634756988637174</v>
      </c>
      <c r="M18" s="54">
        <v>0.28174502712781441</v>
      </c>
      <c r="N18" s="41">
        <v>0.51968535057676501</v>
      </c>
      <c r="O18" s="41">
        <v>0.44704088522535118</v>
      </c>
      <c r="P18" s="54">
        <v>0.45006720054382288</v>
      </c>
      <c r="Q18" s="41">
        <v>0.27336432945098099</v>
      </c>
      <c r="R18" s="54">
        <v>0.37441347234362815</v>
      </c>
      <c r="S18" s="41">
        <v>0.2984046542150976</v>
      </c>
      <c r="T18" s="54">
        <v>0.3655923713932438</v>
      </c>
      <c r="U18" s="41">
        <v>0.37457315829868904</v>
      </c>
      <c r="V18" s="41">
        <v>0.32059378860848059</v>
      </c>
      <c r="W18" s="41">
        <v>0.26969670836953574</v>
      </c>
      <c r="X18" s="54">
        <v>0.37358029297303913</v>
      </c>
      <c r="Y18" s="41">
        <v>0.30005520513736578</v>
      </c>
      <c r="Z18" s="41">
        <v>0.37188344924810335</v>
      </c>
      <c r="AA18" s="41">
        <v>0.33572261371849055</v>
      </c>
      <c r="AB18" s="41">
        <v>0.2442295375680659</v>
      </c>
      <c r="AC18" s="41">
        <v>0.27211114541862058</v>
      </c>
      <c r="AD18" s="47">
        <v>0</v>
      </c>
    </row>
    <row r="19" spans="1:30" ht="20" customHeight="1" x14ac:dyDescent="0.25">
      <c r="A19" s="79"/>
      <c r="B19" s="44">
        <v>671</v>
      </c>
      <c r="C19" s="38">
        <v>87</v>
      </c>
      <c r="D19" s="38">
        <v>201</v>
      </c>
      <c r="E19" s="38">
        <v>84</v>
      </c>
      <c r="F19" s="38">
        <v>78</v>
      </c>
      <c r="G19" s="38">
        <v>98</v>
      </c>
      <c r="H19" s="51">
        <v>89</v>
      </c>
      <c r="I19" s="38">
        <v>272</v>
      </c>
      <c r="J19" s="38">
        <v>76</v>
      </c>
      <c r="K19" s="38">
        <v>41</v>
      </c>
      <c r="L19" s="38">
        <v>35</v>
      </c>
      <c r="M19" s="51">
        <v>165</v>
      </c>
      <c r="N19" s="38">
        <v>215</v>
      </c>
      <c r="O19" s="38">
        <v>64</v>
      </c>
      <c r="P19" s="51">
        <v>311</v>
      </c>
      <c r="Q19" s="38">
        <v>193</v>
      </c>
      <c r="R19" s="51">
        <v>362</v>
      </c>
      <c r="S19" s="38">
        <v>308</v>
      </c>
      <c r="T19" s="51">
        <v>202</v>
      </c>
      <c r="U19" s="38">
        <v>181</v>
      </c>
      <c r="V19" s="38">
        <v>160</v>
      </c>
      <c r="W19" s="38">
        <v>129</v>
      </c>
      <c r="X19" s="51">
        <v>180</v>
      </c>
      <c r="Y19" s="38">
        <v>100</v>
      </c>
      <c r="Z19" s="38">
        <v>100</v>
      </c>
      <c r="AA19" s="38">
        <v>221</v>
      </c>
      <c r="AB19" s="38">
        <v>24</v>
      </c>
      <c r="AC19" s="38">
        <v>47</v>
      </c>
      <c r="AD19" s="44">
        <v>0</v>
      </c>
    </row>
    <row r="20" spans="1:30" ht="20" customHeight="1" x14ac:dyDescent="0.25">
      <c r="A20" s="78" t="s">
        <v>147</v>
      </c>
      <c r="B20" s="45">
        <v>0.23228045476788547</v>
      </c>
      <c r="C20" s="39">
        <v>0.31111482799259632</v>
      </c>
      <c r="D20" s="39">
        <v>5.5914854669229269E-2</v>
      </c>
      <c r="E20" s="39">
        <v>0.15492242241325627</v>
      </c>
      <c r="F20" s="39">
        <v>0.45725537894562945</v>
      </c>
      <c r="G20" s="39">
        <v>0.10963668572411409</v>
      </c>
      <c r="H20" s="52">
        <v>0.36959843550702176</v>
      </c>
      <c r="I20" s="39">
        <v>0.11010001217347404</v>
      </c>
      <c r="J20" s="39">
        <v>0.157971821439091</v>
      </c>
      <c r="K20" s="39">
        <v>0.47147910992464775</v>
      </c>
      <c r="L20" s="39">
        <v>0.14413326063154211</v>
      </c>
      <c r="M20" s="52">
        <v>0.34156382253013112</v>
      </c>
      <c r="N20" s="39">
        <v>0.13770218141976107</v>
      </c>
      <c r="O20" s="39">
        <v>0.18323759494329356</v>
      </c>
      <c r="P20" s="52">
        <v>0.15535883771837009</v>
      </c>
      <c r="Q20" s="39">
        <v>0.35846879174104113</v>
      </c>
      <c r="R20" s="52">
        <v>0.25271793330976111</v>
      </c>
      <c r="S20" s="39">
        <v>0.21293414277804878</v>
      </c>
      <c r="T20" s="52">
        <v>0.21988680900832258</v>
      </c>
      <c r="U20" s="39">
        <v>0.19374814469141544</v>
      </c>
      <c r="V20" s="39">
        <v>0.25523324170232614</v>
      </c>
      <c r="W20" s="39">
        <v>0.26177692404526892</v>
      </c>
      <c r="X20" s="52">
        <v>0.20614706827201532</v>
      </c>
      <c r="Y20" s="39">
        <v>0.25822156161732496</v>
      </c>
      <c r="Z20" s="39">
        <v>0.18004841572040367</v>
      </c>
      <c r="AA20" s="39">
        <v>0.26552631897701895</v>
      </c>
      <c r="AB20" s="39">
        <v>0.22579474797487134</v>
      </c>
      <c r="AC20" s="39">
        <v>0.21302890316246159</v>
      </c>
      <c r="AD20" s="45">
        <v>0</v>
      </c>
    </row>
    <row r="21" spans="1:30" ht="20" customHeight="1" x14ac:dyDescent="0.25">
      <c r="A21" s="80"/>
      <c r="B21" s="48">
        <v>467</v>
      </c>
      <c r="C21" s="42">
        <v>90</v>
      </c>
      <c r="D21" s="42">
        <v>17</v>
      </c>
      <c r="E21" s="42">
        <v>27</v>
      </c>
      <c r="F21" s="42">
        <v>180</v>
      </c>
      <c r="G21" s="42">
        <v>23</v>
      </c>
      <c r="H21" s="57">
        <v>126</v>
      </c>
      <c r="I21" s="42">
        <v>53</v>
      </c>
      <c r="J21" s="42">
        <v>28</v>
      </c>
      <c r="K21" s="42">
        <v>97</v>
      </c>
      <c r="L21" s="42">
        <v>14</v>
      </c>
      <c r="M21" s="57">
        <v>200</v>
      </c>
      <c r="N21" s="42">
        <v>57</v>
      </c>
      <c r="O21" s="42">
        <v>26</v>
      </c>
      <c r="P21" s="57">
        <v>107</v>
      </c>
      <c r="Q21" s="42">
        <v>253</v>
      </c>
      <c r="R21" s="57">
        <v>244</v>
      </c>
      <c r="S21" s="42">
        <v>220</v>
      </c>
      <c r="T21" s="57">
        <v>121</v>
      </c>
      <c r="U21" s="42">
        <v>94</v>
      </c>
      <c r="V21" s="42">
        <v>127</v>
      </c>
      <c r="W21" s="42">
        <v>125</v>
      </c>
      <c r="X21" s="57">
        <v>99</v>
      </c>
      <c r="Y21" s="42">
        <v>86</v>
      </c>
      <c r="Z21" s="42">
        <v>48</v>
      </c>
      <c r="AA21" s="42">
        <v>175</v>
      </c>
      <c r="AB21" s="42">
        <v>22</v>
      </c>
      <c r="AC21" s="42">
        <v>37</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3" display="Return to index" xr:uid="{2EBFEDAC-6316-4422-BA14-F4138396DFE6}"/>
  </hyperlinks>
  <pageMargins left="0.7" right="0.7" top="0.75" bottom="0.75" header="0.3" footer="0.3"/>
  <headerFooter alignWithMargins="0"/>
  <drawing r:id="rId1"/>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161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0.10756653933977907</v>
      </c>
      <c r="C6" s="37">
        <v>6.1213741923290661E-2</v>
      </c>
      <c r="D6" s="37">
        <v>0.31617976433169964</v>
      </c>
      <c r="E6" s="37">
        <v>0.12563148445665304</v>
      </c>
      <c r="F6" s="37">
        <v>4.8021686404359956E-2</v>
      </c>
      <c r="G6" s="37">
        <v>0.11362518978447429</v>
      </c>
      <c r="H6" s="50">
        <v>6.0648953713270587E-2</v>
      </c>
      <c r="I6" s="37">
        <v>0.239388814322439</v>
      </c>
      <c r="J6" s="37">
        <v>0.12955095906995043</v>
      </c>
      <c r="K6" s="37">
        <v>4.1433515069790781E-2</v>
      </c>
      <c r="L6" s="37">
        <v>7.1268031075662694E-2</v>
      </c>
      <c r="M6" s="50">
        <v>6.7463478931567455E-2</v>
      </c>
      <c r="N6" s="37">
        <v>0.24306414719458799</v>
      </c>
      <c r="O6" s="37">
        <v>0.17923119051619479</v>
      </c>
      <c r="P6" s="50">
        <v>0.16593203812478291</v>
      </c>
      <c r="Q6" s="37">
        <v>9.2841136199513771E-2</v>
      </c>
      <c r="R6" s="50">
        <v>0.10481658895356792</v>
      </c>
      <c r="S6" s="37">
        <v>0.10938091133694053</v>
      </c>
      <c r="T6" s="50">
        <v>0.12063195078932441</v>
      </c>
      <c r="U6" s="37">
        <v>0.11726782131763486</v>
      </c>
      <c r="V6" s="37">
        <v>0.1086775407350104</v>
      </c>
      <c r="W6" s="37">
        <v>8.1430604922056948E-2</v>
      </c>
      <c r="X6" s="50">
        <v>0.1492377820416215</v>
      </c>
      <c r="Y6" s="37">
        <v>9.8716335412436892E-2</v>
      </c>
      <c r="Z6" s="37">
        <v>0.11347163215349759</v>
      </c>
      <c r="AA6" s="37">
        <v>9.1695284176041877E-2</v>
      </c>
      <c r="AB6" s="37">
        <v>5.3421991580861868E-2</v>
      </c>
      <c r="AC6" s="37">
        <v>9.0163993044832011E-2</v>
      </c>
      <c r="AD6" s="43">
        <v>0</v>
      </c>
    </row>
    <row r="7" spans="1:30" ht="20" customHeight="1" x14ac:dyDescent="0.25">
      <c r="A7" s="79"/>
      <c r="B7" s="44">
        <v>216</v>
      </c>
      <c r="C7" s="38">
        <v>18</v>
      </c>
      <c r="D7" s="38">
        <v>95</v>
      </c>
      <c r="E7" s="38">
        <v>22</v>
      </c>
      <c r="F7" s="38">
        <v>19</v>
      </c>
      <c r="G7" s="38">
        <v>24</v>
      </c>
      <c r="H7" s="51">
        <v>21</v>
      </c>
      <c r="I7" s="38">
        <v>116</v>
      </c>
      <c r="J7" s="38">
        <v>23</v>
      </c>
      <c r="K7" s="38">
        <v>8</v>
      </c>
      <c r="L7" s="38">
        <v>7</v>
      </c>
      <c r="M7" s="51">
        <v>39</v>
      </c>
      <c r="N7" s="38">
        <v>100</v>
      </c>
      <c r="O7" s="38">
        <v>26</v>
      </c>
      <c r="P7" s="51">
        <v>115</v>
      </c>
      <c r="Q7" s="38">
        <v>65</v>
      </c>
      <c r="R7" s="51">
        <v>101</v>
      </c>
      <c r="S7" s="38">
        <v>113</v>
      </c>
      <c r="T7" s="51">
        <v>67</v>
      </c>
      <c r="U7" s="38">
        <v>57</v>
      </c>
      <c r="V7" s="38">
        <v>54</v>
      </c>
      <c r="W7" s="38">
        <v>39</v>
      </c>
      <c r="X7" s="51">
        <v>72</v>
      </c>
      <c r="Y7" s="38">
        <v>33</v>
      </c>
      <c r="Z7" s="38">
        <v>30</v>
      </c>
      <c r="AA7" s="38">
        <v>60</v>
      </c>
      <c r="AB7" s="38">
        <v>5</v>
      </c>
      <c r="AC7" s="38">
        <v>15</v>
      </c>
      <c r="AD7" s="44">
        <v>0</v>
      </c>
    </row>
    <row r="8" spans="1:30" ht="20" customHeight="1" x14ac:dyDescent="0.25">
      <c r="A8" s="78" t="s">
        <v>141</v>
      </c>
      <c r="B8" s="45">
        <v>0.24891563670727274</v>
      </c>
      <c r="C8" s="39">
        <v>0.24034389296015704</v>
      </c>
      <c r="D8" s="39">
        <v>0.32792313744073992</v>
      </c>
      <c r="E8" s="39">
        <v>0.36705433587940783</v>
      </c>
      <c r="F8" s="39">
        <v>0.20353300026075175</v>
      </c>
      <c r="G8" s="39">
        <v>0.32170194140647518</v>
      </c>
      <c r="H8" s="52">
        <v>0.23540652884193719</v>
      </c>
      <c r="I8" s="39">
        <v>0.31737106446062607</v>
      </c>
      <c r="J8" s="39">
        <v>0.33329304254409459</v>
      </c>
      <c r="K8" s="39">
        <v>0.17244474713019337</v>
      </c>
      <c r="L8" s="39">
        <v>0.31891166473758781</v>
      </c>
      <c r="M8" s="52">
        <v>0.24556108430726858</v>
      </c>
      <c r="N8" s="39">
        <v>0.30556917558449848</v>
      </c>
      <c r="O8" s="39">
        <v>0.29582923769673408</v>
      </c>
      <c r="P8" s="52">
        <v>0.30605015291755044</v>
      </c>
      <c r="Q8" s="39">
        <v>0.21865712768109133</v>
      </c>
      <c r="R8" s="52">
        <v>0.2578571438148427</v>
      </c>
      <c r="S8" s="39">
        <v>0.24257259014338486</v>
      </c>
      <c r="T8" s="52">
        <v>0.22542071481211931</v>
      </c>
      <c r="U8" s="39">
        <v>0.27073359619513987</v>
      </c>
      <c r="V8" s="39">
        <v>0.25339087113997827</v>
      </c>
      <c r="W8" s="39">
        <v>0.24923049830853472</v>
      </c>
      <c r="X8" s="52">
        <v>0.24520846902181334</v>
      </c>
      <c r="Y8" s="39">
        <v>0.23299579483825039</v>
      </c>
      <c r="Z8" s="39">
        <v>0.24793776793558148</v>
      </c>
      <c r="AA8" s="39">
        <v>0.24572167407653889</v>
      </c>
      <c r="AB8" s="39">
        <v>0.32596212861919827</v>
      </c>
      <c r="AC8" s="39">
        <v>0.26038123752413744</v>
      </c>
      <c r="AD8" s="45">
        <v>0</v>
      </c>
    </row>
    <row r="9" spans="1:30" ht="20" customHeight="1" x14ac:dyDescent="0.25">
      <c r="A9" s="78"/>
      <c r="B9" s="46">
        <v>501</v>
      </c>
      <c r="C9" s="40">
        <v>70</v>
      </c>
      <c r="D9" s="40">
        <v>99</v>
      </c>
      <c r="E9" s="40">
        <v>63</v>
      </c>
      <c r="F9" s="40">
        <v>80</v>
      </c>
      <c r="G9" s="40">
        <v>67</v>
      </c>
      <c r="H9" s="53">
        <v>80</v>
      </c>
      <c r="I9" s="40">
        <v>153</v>
      </c>
      <c r="J9" s="40">
        <v>58</v>
      </c>
      <c r="K9" s="40">
        <v>35</v>
      </c>
      <c r="L9" s="40">
        <v>31</v>
      </c>
      <c r="M9" s="53">
        <v>144</v>
      </c>
      <c r="N9" s="40">
        <v>126</v>
      </c>
      <c r="O9" s="40">
        <v>43</v>
      </c>
      <c r="P9" s="53">
        <v>211</v>
      </c>
      <c r="Q9" s="40">
        <v>154</v>
      </c>
      <c r="R9" s="53">
        <v>249</v>
      </c>
      <c r="S9" s="40">
        <v>250</v>
      </c>
      <c r="T9" s="53">
        <v>124</v>
      </c>
      <c r="U9" s="40">
        <v>131</v>
      </c>
      <c r="V9" s="40">
        <v>126</v>
      </c>
      <c r="W9" s="40">
        <v>119</v>
      </c>
      <c r="X9" s="53">
        <v>118</v>
      </c>
      <c r="Y9" s="40">
        <v>78</v>
      </c>
      <c r="Z9" s="40">
        <v>67</v>
      </c>
      <c r="AA9" s="40">
        <v>162</v>
      </c>
      <c r="AB9" s="40">
        <v>32</v>
      </c>
      <c r="AC9" s="40">
        <v>45</v>
      </c>
      <c r="AD9" s="46">
        <v>0</v>
      </c>
    </row>
    <row r="10" spans="1:30" ht="20" customHeight="1" x14ac:dyDescent="0.25">
      <c r="A10" s="79" t="s">
        <v>142</v>
      </c>
      <c r="B10" s="47">
        <v>0.23068274188732737</v>
      </c>
      <c r="C10" s="41">
        <v>0.22769165676697484</v>
      </c>
      <c r="D10" s="41">
        <v>0.23279853454687344</v>
      </c>
      <c r="E10" s="41">
        <v>0.18635901745386529</v>
      </c>
      <c r="F10" s="41">
        <v>0.21683904505880114</v>
      </c>
      <c r="G10" s="41">
        <v>0.26978331733917976</v>
      </c>
      <c r="H10" s="54">
        <v>0.20789483616724055</v>
      </c>
      <c r="I10" s="41">
        <v>0.20261755676813345</v>
      </c>
      <c r="J10" s="41">
        <v>0.18148485118862362</v>
      </c>
      <c r="K10" s="41">
        <v>0.23068118802832388</v>
      </c>
      <c r="L10" s="41">
        <v>0.3000327900894757</v>
      </c>
      <c r="M10" s="54">
        <v>0.21665872816598497</v>
      </c>
      <c r="N10" s="41">
        <v>0.18960619007125981</v>
      </c>
      <c r="O10" s="41">
        <v>0.18075611142933659</v>
      </c>
      <c r="P10" s="54">
        <v>0.18724104422183882</v>
      </c>
      <c r="Q10" s="41">
        <v>0.22399128299352017</v>
      </c>
      <c r="R10" s="54">
        <v>0.24156326397096212</v>
      </c>
      <c r="S10" s="41">
        <v>0.22043289268878932</v>
      </c>
      <c r="T10" s="54">
        <v>0.26590685506279743</v>
      </c>
      <c r="U10" s="41">
        <v>0.20639552212640033</v>
      </c>
      <c r="V10" s="41">
        <v>0.21911654394991736</v>
      </c>
      <c r="W10" s="41">
        <v>0.22672875989738614</v>
      </c>
      <c r="X10" s="54">
        <v>0.2407582487400898</v>
      </c>
      <c r="Y10" s="41">
        <v>0.20135242870660403</v>
      </c>
      <c r="Z10" s="41">
        <v>0.28005975274410733</v>
      </c>
      <c r="AA10" s="41">
        <v>0.21537312070350254</v>
      </c>
      <c r="AB10" s="41">
        <v>0.20621444091227598</v>
      </c>
      <c r="AC10" s="41">
        <v>0.2546508156092932</v>
      </c>
      <c r="AD10" s="47">
        <v>0</v>
      </c>
    </row>
    <row r="11" spans="1:30" ht="20" customHeight="1" x14ac:dyDescent="0.25">
      <c r="A11" s="79"/>
      <c r="B11" s="44">
        <v>464</v>
      </c>
      <c r="C11" s="38">
        <v>66</v>
      </c>
      <c r="D11" s="38">
        <v>70</v>
      </c>
      <c r="E11" s="38">
        <v>32</v>
      </c>
      <c r="F11" s="38">
        <v>85</v>
      </c>
      <c r="G11" s="38">
        <v>56</v>
      </c>
      <c r="H11" s="51">
        <v>71</v>
      </c>
      <c r="I11" s="38">
        <v>98</v>
      </c>
      <c r="J11" s="38">
        <v>32</v>
      </c>
      <c r="K11" s="38">
        <v>47</v>
      </c>
      <c r="L11" s="38">
        <v>29</v>
      </c>
      <c r="M11" s="51">
        <v>127</v>
      </c>
      <c r="N11" s="38">
        <v>78</v>
      </c>
      <c r="O11" s="38">
        <v>26</v>
      </c>
      <c r="P11" s="51">
        <v>129</v>
      </c>
      <c r="Q11" s="38">
        <v>158</v>
      </c>
      <c r="R11" s="51">
        <v>234</v>
      </c>
      <c r="S11" s="38">
        <v>227</v>
      </c>
      <c r="T11" s="51">
        <v>147</v>
      </c>
      <c r="U11" s="38">
        <v>100</v>
      </c>
      <c r="V11" s="38">
        <v>109</v>
      </c>
      <c r="W11" s="38">
        <v>108</v>
      </c>
      <c r="X11" s="51">
        <v>116</v>
      </c>
      <c r="Y11" s="38">
        <v>67</v>
      </c>
      <c r="Z11" s="38">
        <v>75</v>
      </c>
      <c r="AA11" s="38">
        <v>142</v>
      </c>
      <c r="AB11" s="38">
        <v>20</v>
      </c>
      <c r="AC11" s="38">
        <v>44</v>
      </c>
      <c r="AD11" s="44">
        <v>0</v>
      </c>
    </row>
    <row r="12" spans="1:30" ht="20" customHeight="1" x14ac:dyDescent="0.25">
      <c r="A12" s="78" t="s">
        <v>143</v>
      </c>
      <c r="B12" s="45">
        <v>8.4173132975936246E-2</v>
      </c>
      <c r="C12" s="39">
        <v>0.14105080107751386</v>
      </c>
      <c r="D12" s="39">
        <v>2.1868637079772647E-2</v>
      </c>
      <c r="E12" s="39">
        <v>4.7706761813399244E-2</v>
      </c>
      <c r="F12" s="39">
        <v>0.12299328203014599</v>
      </c>
      <c r="G12" s="39">
        <v>4.2997795733627983E-2</v>
      </c>
      <c r="H12" s="52">
        <v>0.14520753621698396</v>
      </c>
      <c r="I12" s="39">
        <v>5.1734526988985036E-2</v>
      </c>
      <c r="J12" s="39">
        <v>5.0267997875414645E-2</v>
      </c>
      <c r="K12" s="39">
        <v>0.11739701816196133</v>
      </c>
      <c r="L12" s="39">
        <v>7.1960425296834107E-2</v>
      </c>
      <c r="M12" s="52">
        <v>0.13227294818432533</v>
      </c>
      <c r="N12" s="39">
        <v>5.94468376511606E-2</v>
      </c>
      <c r="O12" s="39">
        <v>1.9583753210284653E-2</v>
      </c>
      <c r="P12" s="52">
        <v>6.6711628486102265E-2</v>
      </c>
      <c r="Q12" s="39">
        <v>0.1054341576185765</v>
      </c>
      <c r="R12" s="52">
        <v>8.5252103174853253E-2</v>
      </c>
      <c r="S12" s="39">
        <v>8.4228232211509602E-2</v>
      </c>
      <c r="T12" s="52">
        <v>8.0934449792604626E-2</v>
      </c>
      <c r="U12" s="39">
        <v>6.9285430918203744E-2</v>
      </c>
      <c r="V12" s="39">
        <v>8.3514126050081711E-2</v>
      </c>
      <c r="W12" s="39">
        <v>0.10374259526943722</v>
      </c>
      <c r="X12" s="52">
        <v>7.9462726357488064E-2</v>
      </c>
      <c r="Y12" s="39">
        <v>8.0500791099401323E-2</v>
      </c>
      <c r="Z12" s="39">
        <v>5.7254052682258111E-2</v>
      </c>
      <c r="AA12" s="39">
        <v>0.10989919629516559</v>
      </c>
      <c r="AB12" s="39">
        <v>6.5746799687603441E-2</v>
      </c>
      <c r="AC12" s="39">
        <v>5.8241758232216695E-2</v>
      </c>
      <c r="AD12" s="45">
        <v>0</v>
      </c>
    </row>
    <row r="13" spans="1:30" ht="20" customHeight="1" x14ac:dyDescent="0.25">
      <c r="A13" s="78"/>
      <c r="B13" s="46">
        <v>169</v>
      </c>
      <c r="C13" s="40">
        <v>41</v>
      </c>
      <c r="D13" s="40">
        <v>7</v>
      </c>
      <c r="E13" s="40">
        <v>8</v>
      </c>
      <c r="F13" s="40">
        <v>48</v>
      </c>
      <c r="G13" s="40">
        <v>9</v>
      </c>
      <c r="H13" s="53">
        <v>49</v>
      </c>
      <c r="I13" s="40">
        <v>25</v>
      </c>
      <c r="J13" s="40">
        <v>9</v>
      </c>
      <c r="K13" s="40">
        <v>24</v>
      </c>
      <c r="L13" s="40">
        <v>7</v>
      </c>
      <c r="M13" s="53">
        <v>77</v>
      </c>
      <c r="N13" s="40">
        <v>25</v>
      </c>
      <c r="O13" s="40">
        <v>3</v>
      </c>
      <c r="P13" s="53">
        <v>46</v>
      </c>
      <c r="Q13" s="40">
        <v>74</v>
      </c>
      <c r="R13" s="53">
        <v>82</v>
      </c>
      <c r="S13" s="40">
        <v>87</v>
      </c>
      <c r="T13" s="53">
        <v>45</v>
      </c>
      <c r="U13" s="40">
        <v>34</v>
      </c>
      <c r="V13" s="40">
        <v>42</v>
      </c>
      <c r="W13" s="40">
        <v>49</v>
      </c>
      <c r="X13" s="53">
        <v>38</v>
      </c>
      <c r="Y13" s="40">
        <v>27</v>
      </c>
      <c r="Z13" s="40">
        <v>15</v>
      </c>
      <c r="AA13" s="40">
        <v>72</v>
      </c>
      <c r="AB13" s="40">
        <v>6</v>
      </c>
      <c r="AC13" s="40">
        <v>10</v>
      </c>
      <c r="AD13" s="46">
        <v>0</v>
      </c>
    </row>
    <row r="14" spans="1:30" ht="20" customHeight="1" x14ac:dyDescent="0.25">
      <c r="A14" s="79" t="s">
        <v>144</v>
      </c>
      <c r="B14" s="47">
        <v>0.15323438378378926</v>
      </c>
      <c r="C14" s="41">
        <v>0.20764483567601491</v>
      </c>
      <c r="D14" s="41">
        <v>1.2317709507292432E-2</v>
      </c>
      <c r="E14" s="41">
        <v>0.11540702229253733</v>
      </c>
      <c r="F14" s="41">
        <v>0.30306114468569378</v>
      </c>
      <c r="G14" s="41">
        <v>8.9538386923593144E-2</v>
      </c>
      <c r="H14" s="54">
        <v>0.24788812285036485</v>
      </c>
      <c r="I14" s="41">
        <v>7.0531541559636035E-2</v>
      </c>
      <c r="J14" s="41">
        <v>0.12275032426979536</v>
      </c>
      <c r="K14" s="41">
        <v>0.33562796266223716</v>
      </c>
      <c r="L14" s="41">
        <v>5.7636583707592351E-2</v>
      </c>
      <c r="M14" s="54">
        <v>0.22962760206311067</v>
      </c>
      <c r="N14" s="41">
        <v>9.6103124022216088E-2</v>
      </c>
      <c r="O14" s="41">
        <v>0.13724743063356862</v>
      </c>
      <c r="P14" s="54">
        <v>0.11347787932645848</v>
      </c>
      <c r="Q14" s="41">
        <v>0.25374726691113364</v>
      </c>
      <c r="R14" s="54">
        <v>0.17201755203844427</v>
      </c>
      <c r="S14" s="41">
        <v>0.13531379685634673</v>
      </c>
      <c r="T14" s="54">
        <v>0.1106107605625483</v>
      </c>
      <c r="U14" s="41">
        <v>0.15142755269454894</v>
      </c>
      <c r="V14" s="41">
        <v>0.17541123615098489</v>
      </c>
      <c r="W14" s="41">
        <v>0.18117416522596114</v>
      </c>
      <c r="X14" s="54">
        <v>0.13253759121557557</v>
      </c>
      <c r="Y14" s="41">
        <v>0.1761995047736554</v>
      </c>
      <c r="Z14" s="41">
        <v>0.12958828858364771</v>
      </c>
      <c r="AA14" s="41">
        <v>0.17005829498497807</v>
      </c>
      <c r="AB14" s="41">
        <v>0.13745203809113415</v>
      </c>
      <c r="AC14" s="41">
        <v>0.14810064358910083</v>
      </c>
      <c r="AD14" s="47">
        <v>0</v>
      </c>
    </row>
    <row r="15" spans="1:30" ht="20" customHeight="1" x14ac:dyDescent="0.25">
      <c r="A15" s="79"/>
      <c r="B15" s="44">
        <v>308</v>
      </c>
      <c r="C15" s="38">
        <v>60</v>
      </c>
      <c r="D15" s="38">
        <v>4</v>
      </c>
      <c r="E15" s="38">
        <v>20</v>
      </c>
      <c r="F15" s="38">
        <v>119</v>
      </c>
      <c r="G15" s="38">
        <v>19</v>
      </c>
      <c r="H15" s="51">
        <v>84</v>
      </c>
      <c r="I15" s="38">
        <v>34</v>
      </c>
      <c r="J15" s="38">
        <v>22</v>
      </c>
      <c r="K15" s="38">
        <v>69</v>
      </c>
      <c r="L15" s="38">
        <v>6</v>
      </c>
      <c r="M15" s="51">
        <v>134</v>
      </c>
      <c r="N15" s="38">
        <v>40</v>
      </c>
      <c r="O15" s="38">
        <v>20</v>
      </c>
      <c r="P15" s="51">
        <v>78</v>
      </c>
      <c r="Q15" s="38">
        <v>179</v>
      </c>
      <c r="R15" s="51">
        <v>166</v>
      </c>
      <c r="S15" s="38">
        <v>139</v>
      </c>
      <c r="T15" s="51">
        <v>61</v>
      </c>
      <c r="U15" s="38">
        <v>73</v>
      </c>
      <c r="V15" s="38">
        <v>87</v>
      </c>
      <c r="W15" s="38">
        <v>86</v>
      </c>
      <c r="X15" s="51">
        <v>64</v>
      </c>
      <c r="Y15" s="38">
        <v>59</v>
      </c>
      <c r="Z15" s="38">
        <v>35</v>
      </c>
      <c r="AA15" s="38">
        <v>112</v>
      </c>
      <c r="AB15" s="38">
        <v>13</v>
      </c>
      <c r="AC15" s="38">
        <v>25</v>
      </c>
      <c r="AD15" s="44">
        <v>0</v>
      </c>
    </row>
    <row r="16" spans="1:30" ht="20" customHeight="1" x14ac:dyDescent="0.25">
      <c r="A16" s="78" t="s">
        <v>145</v>
      </c>
      <c r="B16" s="45">
        <v>0.17542756530589756</v>
      </c>
      <c r="C16" s="39">
        <v>0.12205507159604871</v>
      </c>
      <c r="D16" s="39">
        <v>8.8912217093621196E-2</v>
      </c>
      <c r="E16" s="39">
        <v>0.15784137810413668</v>
      </c>
      <c r="F16" s="39">
        <v>0.10555184156024591</v>
      </c>
      <c r="G16" s="39">
        <v>0.16235336881265006</v>
      </c>
      <c r="H16" s="52">
        <v>0.10295402221020304</v>
      </c>
      <c r="I16" s="39">
        <v>0.11835649590018026</v>
      </c>
      <c r="J16" s="39">
        <v>0.18265282505212116</v>
      </c>
      <c r="K16" s="39">
        <v>0.10241556894749286</v>
      </c>
      <c r="L16" s="39">
        <v>0.1801905050928469</v>
      </c>
      <c r="M16" s="52">
        <v>0.1084161583477436</v>
      </c>
      <c r="N16" s="39">
        <v>0.10621052547627657</v>
      </c>
      <c r="O16" s="39">
        <v>0.18735227651388128</v>
      </c>
      <c r="P16" s="52">
        <v>0.16058725692326764</v>
      </c>
      <c r="Q16" s="39">
        <v>0.10532902859616552</v>
      </c>
      <c r="R16" s="52">
        <v>0.13849334804732952</v>
      </c>
      <c r="S16" s="39">
        <v>0.2080715767630292</v>
      </c>
      <c r="T16" s="52">
        <v>0.19649526898060604</v>
      </c>
      <c r="U16" s="39">
        <v>0.18489007674807101</v>
      </c>
      <c r="V16" s="39">
        <v>0.15988968197402748</v>
      </c>
      <c r="W16" s="39">
        <v>0.15769337637662453</v>
      </c>
      <c r="X16" s="52">
        <v>0.15279518262341152</v>
      </c>
      <c r="Y16" s="39">
        <v>0.2102351451696505</v>
      </c>
      <c r="Z16" s="39">
        <v>0.17168850590090756</v>
      </c>
      <c r="AA16" s="39">
        <v>0.16725242976377308</v>
      </c>
      <c r="AB16" s="39">
        <v>0.21120260110892591</v>
      </c>
      <c r="AC16" s="39">
        <v>0.18846155200041959</v>
      </c>
      <c r="AD16" s="45">
        <v>0</v>
      </c>
    </row>
    <row r="17" spans="1:30" ht="20" customHeight="1" x14ac:dyDescent="0.25">
      <c r="A17" s="78"/>
      <c r="B17" s="46">
        <v>353</v>
      </c>
      <c r="C17" s="40">
        <v>35</v>
      </c>
      <c r="D17" s="40">
        <v>27</v>
      </c>
      <c r="E17" s="40">
        <v>27</v>
      </c>
      <c r="F17" s="40">
        <v>42</v>
      </c>
      <c r="G17" s="40">
        <v>34</v>
      </c>
      <c r="H17" s="53">
        <v>35</v>
      </c>
      <c r="I17" s="40">
        <v>57</v>
      </c>
      <c r="J17" s="40">
        <v>32</v>
      </c>
      <c r="K17" s="40">
        <v>21</v>
      </c>
      <c r="L17" s="40">
        <v>17</v>
      </c>
      <c r="M17" s="53">
        <v>63</v>
      </c>
      <c r="N17" s="40">
        <v>44</v>
      </c>
      <c r="O17" s="40">
        <v>27</v>
      </c>
      <c r="P17" s="53">
        <v>111</v>
      </c>
      <c r="Q17" s="40">
        <v>74</v>
      </c>
      <c r="R17" s="53">
        <v>134</v>
      </c>
      <c r="S17" s="40">
        <v>215</v>
      </c>
      <c r="T17" s="53">
        <v>108</v>
      </c>
      <c r="U17" s="40">
        <v>90</v>
      </c>
      <c r="V17" s="40">
        <v>80</v>
      </c>
      <c r="W17" s="40">
        <v>75</v>
      </c>
      <c r="X17" s="53">
        <v>74</v>
      </c>
      <c r="Y17" s="40">
        <v>70</v>
      </c>
      <c r="Z17" s="40">
        <v>46</v>
      </c>
      <c r="AA17" s="40">
        <v>110</v>
      </c>
      <c r="AB17" s="40">
        <v>21</v>
      </c>
      <c r="AC17" s="40">
        <v>32</v>
      </c>
      <c r="AD17" s="46">
        <v>0</v>
      </c>
    </row>
    <row r="18" spans="1:30" ht="20" customHeight="1" x14ac:dyDescent="0.25">
      <c r="A18" s="79" t="s">
        <v>146</v>
      </c>
      <c r="B18" s="47">
        <v>0.35648217604705157</v>
      </c>
      <c r="C18" s="41">
        <v>0.30155763488344772</v>
      </c>
      <c r="D18" s="41">
        <v>0.64410290177244012</v>
      </c>
      <c r="E18" s="41">
        <v>0.49268582033606101</v>
      </c>
      <c r="F18" s="41">
        <v>0.25155468666511177</v>
      </c>
      <c r="G18" s="41">
        <v>0.43532713119094946</v>
      </c>
      <c r="H18" s="54">
        <v>0.29605548255520775</v>
      </c>
      <c r="I18" s="41">
        <v>0.55675987878306554</v>
      </c>
      <c r="J18" s="41">
        <v>0.46284400161404499</v>
      </c>
      <c r="K18" s="41">
        <v>0.21387826219998413</v>
      </c>
      <c r="L18" s="41">
        <v>0.39017969581325063</v>
      </c>
      <c r="M18" s="54">
        <v>0.31302456323883604</v>
      </c>
      <c r="N18" s="41">
        <v>0.54863332277908672</v>
      </c>
      <c r="O18" s="41">
        <v>0.47506042821292882</v>
      </c>
      <c r="P18" s="54">
        <v>0.47198219104233341</v>
      </c>
      <c r="Q18" s="41">
        <v>0.31149826388060509</v>
      </c>
      <c r="R18" s="54">
        <v>0.36267373276841025</v>
      </c>
      <c r="S18" s="41">
        <v>0.35195350148032561</v>
      </c>
      <c r="T18" s="54">
        <v>0.34605266560144377</v>
      </c>
      <c r="U18" s="41">
        <v>0.38800141751277473</v>
      </c>
      <c r="V18" s="41">
        <v>0.36206841187498867</v>
      </c>
      <c r="W18" s="41">
        <v>0.33066110323059156</v>
      </c>
      <c r="X18" s="54">
        <v>0.39444625106343517</v>
      </c>
      <c r="Y18" s="41">
        <v>0.33171213025068746</v>
      </c>
      <c r="Z18" s="41">
        <v>0.36140940008907896</v>
      </c>
      <c r="AA18" s="41">
        <v>0.33741695825258083</v>
      </c>
      <c r="AB18" s="41">
        <v>0.37938412020006007</v>
      </c>
      <c r="AC18" s="41">
        <v>0.35054523056896947</v>
      </c>
      <c r="AD18" s="47">
        <v>0</v>
      </c>
    </row>
    <row r="19" spans="1:30" ht="20" customHeight="1" x14ac:dyDescent="0.25">
      <c r="A19" s="79"/>
      <c r="B19" s="44">
        <v>717</v>
      </c>
      <c r="C19" s="38">
        <v>87</v>
      </c>
      <c r="D19" s="38">
        <v>194</v>
      </c>
      <c r="E19" s="38">
        <v>85</v>
      </c>
      <c r="F19" s="38">
        <v>99</v>
      </c>
      <c r="G19" s="38">
        <v>91</v>
      </c>
      <c r="H19" s="51">
        <v>101</v>
      </c>
      <c r="I19" s="38">
        <v>269</v>
      </c>
      <c r="J19" s="38">
        <v>81</v>
      </c>
      <c r="K19" s="38">
        <v>44</v>
      </c>
      <c r="L19" s="38">
        <v>38</v>
      </c>
      <c r="M19" s="51">
        <v>183</v>
      </c>
      <c r="N19" s="38">
        <v>227</v>
      </c>
      <c r="O19" s="38">
        <v>68</v>
      </c>
      <c r="P19" s="51">
        <v>326</v>
      </c>
      <c r="Q19" s="38">
        <v>219</v>
      </c>
      <c r="R19" s="51">
        <v>351</v>
      </c>
      <c r="S19" s="38">
        <v>363</v>
      </c>
      <c r="T19" s="51">
        <v>191</v>
      </c>
      <c r="U19" s="38">
        <v>188</v>
      </c>
      <c r="V19" s="38">
        <v>181</v>
      </c>
      <c r="W19" s="38">
        <v>158</v>
      </c>
      <c r="X19" s="51">
        <v>190</v>
      </c>
      <c r="Y19" s="38">
        <v>110</v>
      </c>
      <c r="Z19" s="38">
        <v>97</v>
      </c>
      <c r="AA19" s="38">
        <v>222</v>
      </c>
      <c r="AB19" s="38">
        <v>37</v>
      </c>
      <c r="AC19" s="38">
        <v>60</v>
      </c>
      <c r="AD19" s="44">
        <v>0</v>
      </c>
    </row>
    <row r="20" spans="1:30" ht="20" customHeight="1" x14ac:dyDescent="0.25">
      <c r="A20" s="78" t="s">
        <v>147</v>
      </c>
      <c r="B20" s="45">
        <v>0.23740751675972535</v>
      </c>
      <c r="C20" s="39">
        <v>0.34869563675352894</v>
      </c>
      <c r="D20" s="39">
        <v>3.4186346587065083E-2</v>
      </c>
      <c r="E20" s="39">
        <v>0.16311378410593658</v>
      </c>
      <c r="F20" s="39">
        <v>0.42605442671583965</v>
      </c>
      <c r="G20" s="39">
        <v>0.13253618265722106</v>
      </c>
      <c r="H20" s="52">
        <v>0.39309565906734883</v>
      </c>
      <c r="I20" s="39">
        <v>0.12226606854862108</v>
      </c>
      <c r="J20" s="39">
        <v>0.17301832214520999</v>
      </c>
      <c r="K20" s="39">
        <v>0.45302498082419851</v>
      </c>
      <c r="L20" s="39">
        <v>0.12959700900442647</v>
      </c>
      <c r="M20" s="52">
        <v>0.36190055024743584</v>
      </c>
      <c r="N20" s="39">
        <v>0.1555499616733767</v>
      </c>
      <c r="O20" s="39">
        <v>0.15683118384385325</v>
      </c>
      <c r="P20" s="52">
        <v>0.18018950781256074</v>
      </c>
      <c r="Q20" s="39">
        <v>0.35918142452970997</v>
      </c>
      <c r="R20" s="52">
        <v>0.25726965521329759</v>
      </c>
      <c r="S20" s="39">
        <v>0.21954202906785622</v>
      </c>
      <c r="T20" s="52">
        <v>0.19154521035515296</v>
      </c>
      <c r="U20" s="39">
        <v>0.2207129836127526</v>
      </c>
      <c r="V20" s="39">
        <v>0.25892536220106666</v>
      </c>
      <c r="W20" s="39">
        <v>0.28491676049539838</v>
      </c>
      <c r="X20" s="52">
        <v>0.21200031757306356</v>
      </c>
      <c r="Y20" s="39">
        <v>0.25670029587305676</v>
      </c>
      <c r="Z20" s="39">
        <v>0.18684234126590579</v>
      </c>
      <c r="AA20" s="39">
        <v>0.27995749128014363</v>
      </c>
      <c r="AB20" s="39">
        <v>0.2031988377787376</v>
      </c>
      <c r="AC20" s="39">
        <v>0.20634240182131758</v>
      </c>
      <c r="AD20" s="45">
        <v>0</v>
      </c>
    </row>
    <row r="21" spans="1:30" ht="20" customHeight="1" x14ac:dyDescent="0.25">
      <c r="A21" s="80"/>
      <c r="B21" s="48">
        <v>477</v>
      </c>
      <c r="C21" s="42">
        <v>101</v>
      </c>
      <c r="D21" s="42">
        <v>10</v>
      </c>
      <c r="E21" s="42">
        <v>28</v>
      </c>
      <c r="F21" s="42">
        <v>168</v>
      </c>
      <c r="G21" s="42">
        <v>28</v>
      </c>
      <c r="H21" s="57">
        <v>134</v>
      </c>
      <c r="I21" s="42">
        <v>59</v>
      </c>
      <c r="J21" s="42">
        <v>30</v>
      </c>
      <c r="K21" s="42">
        <v>93</v>
      </c>
      <c r="L21" s="42">
        <v>12</v>
      </c>
      <c r="M21" s="57">
        <v>212</v>
      </c>
      <c r="N21" s="42">
        <v>64</v>
      </c>
      <c r="O21" s="42">
        <v>23</v>
      </c>
      <c r="P21" s="57">
        <v>124</v>
      </c>
      <c r="Q21" s="42">
        <v>253</v>
      </c>
      <c r="R21" s="57">
        <v>249</v>
      </c>
      <c r="S21" s="42">
        <v>226</v>
      </c>
      <c r="T21" s="57">
        <v>106</v>
      </c>
      <c r="U21" s="42">
        <v>107</v>
      </c>
      <c r="V21" s="42">
        <v>129</v>
      </c>
      <c r="W21" s="42">
        <v>136</v>
      </c>
      <c r="X21" s="57">
        <v>102</v>
      </c>
      <c r="Y21" s="42">
        <v>85</v>
      </c>
      <c r="Z21" s="42">
        <v>50</v>
      </c>
      <c r="AA21" s="42">
        <v>185</v>
      </c>
      <c r="AB21" s="42">
        <v>20</v>
      </c>
      <c r="AC21" s="42">
        <v>35</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4" display="Return to index" xr:uid="{52D07475-23BB-4D6A-B595-A7B39AABBB0A}"/>
  </hyperlinks>
  <pageMargins left="0.7" right="0.7" top="0.75" bottom="0.75" header="0.3" footer="0.3"/>
  <headerFooter alignWithMargins="0"/>
  <drawing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162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299</v>
      </c>
      <c r="B4" s="35">
        <v>2011</v>
      </c>
      <c r="C4" s="49">
        <v>300</v>
      </c>
      <c r="D4" s="35">
        <v>344</v>
      </c>
      <c r="E4" s="35">
        <v>154</v>
      </c>
      <c r="F4" s="35">
        <v>391</v>
      </c>
      <c r="G4" s="35">
        <v>205</v>
      </c>
      <c r="H4" s="49">
        <v>339</v>
      </c>
      <c r="I4" s="35">
        <v>528</v>
      </c>
      <c r="J4" s="35">
        <v>156</v>
      </c>
      <c r="K4" s="35">
        <v>229</v>
      </c>
      <c r="L4" s="35">
        <v>102</v>
      </c>
      <c r="M4" s="49">
        <v>596</v>
      </c>
      <c r="N4" s="35">
        <v>452</v>
      </c>
      <c r="O4" s="35">
        <v>136</v>
      </c>
      <c r="P4" s="49">
        <v>701</v>
      </c>
      <c r="Q4" s="35">
        <v>674</v>
      </c>
      <c r="R4" s="49">
        <v>945</v>
      </c>
      <c r="S4" s="35">
        <v>1053</v>
      </c>
      <c r="T4" s="49">
        <v>497</v>
      </c>
      <c r="U4" s="35">
        <v>500</v>
      </c>
      <c r="V4" s="35">
        <v>513</v>
      </c>
      <c r="W4" s="35">
        <v>501</v>
      </c>
      <c r="X4" s="49">
        <v>526</v>
      </c>
      <c r="Y4" s="35">
        <v>330</v>
      </c>
      <c r="Z4" s="35">
        <v>251</v>
      </c>
      <c r="AA4" s="35">
        <v>656</v>
      </c>
      <c r="AB4" s="35">
        <v>93</v>
      </c>
      <c r="AC4" s="35">
        <v>155</v>
      </c>
      <c r="AD4" s="36">
        <v>0</v>
      </c>
    </row>
    <row r="5" spans="1:30" s="24" customFormat="1" ht="24" customHeight="1" x14ac:dyDescent="0.25">
      <c r="A5" s="32" t="s">
        <v>300</v>
      </c>
      <c r="B5" s="31">
        <v>2011</v>
      </c>
      <c r="C5" s="55">
        <v>290</v>
      </c>
      <c r="D5" s="31">
        <v>301</v>
      </c>
      <c r="E5" s="31">
        <v>173</v>
      </c>
      <c r="F5" s="31">
        <v>394</v>
      </c>
      <c r="G5" s="31">
        <v>209</v>
      </c>
      <c r="H5" s="55">
        <v>340</v>
      </c>
      <c r="I5" s="31">
        <v>483</v>
      </c>
      <c r="J5" s="31">
        <v>175</v>
      </c>
      <c r="K5" s="31">
        <v>205</v>
      </c>
      <c r="L5" s="31">
        <v>96</v>
      </c>
      <c r="M5" s="55">
        <v>585</v>
      </c>
      <c r="N5" s="31">
        <v>413</v>
      </c>
      <c r="O5" s="31">
        <v>144</v>
      </c>
      <c r="P5" s="55">
        <v>690</v>
      </c>
      <c r="Q5" s="31">
        <v>704</v>
      </c>
      <c r="R5" s="55">
        <v>967</v>
      </c>
      <c r="S5" s="31">
        <v>1031</v>
      </c>
      <c r="T5" s="55">
        <v>551</v>
      </c>
      <c r="U5" s="31">
        <v>485</v>
      </c>
      <c r="V5" s="31">
        <v>499</v>
      </c>
      <c r="W5" s="31">
        <v>477</v>
      </c>
      <c r="X5" s="55">
        <v>482</v>
      </c>
      <c r="Y5" s="31">
        <v>333</v>
      </c>
      <c r="Z5" s="31">
        <v>269</v>
      </c>
      <c r="AA5" s="31">
        <v>659</v>
      </c>
      <c r="AB5" s="31">
        <v>97</v>
      </c>
      <c r="AC5" s="31">
        <v>172</v>
      </c>
      <c r="AD5" s="56">
        <v>0</v>
      </c>
    </row>
    <row r="6" spans="1:30" ht="20" customHeight="1" x14ac:dyDescent="0.25">
      <c r="A6" s="81" t="s">
        <v>140</v>
      </c>
      <c r="B6" s="43">
        <v>0.13135773991831448</v>
      </c>
      <c r="C6" s="37">
        <v>0.11239060358577589</v>
      </c>
      <c r="D6" s="37">
        <v>0.31853787173949388</v>
      </c>
      <c r="E6" s="37">
        <v>0.13122006037331874</v>
      </c>
      <c r="F6" s="37">
        <v>7.9396894506090221E-2</v>
      </c>
      <c r="G6" s="37">
        <v>0.149558966269495</v>
      </c>
      <c r="H6" s="50">
        <v>0.12827609599006029</v>
      </c>
      <c r="I6" s="37">
        <v>0.22723462821868501</v>
      </c>
      <c r="J6" s="37">
        <v>0.17417957721618432</v>
      </c>
      <c r="K6" s="37">
        <v>7.560065718745726E-2</v>
      </c>
      <c r="L6" s="37">
        <v>0.13624210962504463</v>
      </c>
      <c r="M6" s="50">
        <v>0.12252861458332429</v>
      </c>
      <c r="N6" s="37">
        <v>0.24308936081016083</v>
      </c>
      <c r="O6" s="37">
        <v>0.17069772679055187</v>
      </c>
      <c r="P6" s="50">
        <v>0.19280809758136272</v>
      </c>
      <c r="Q6" s="37">
        <v>0.12924266324327138</v>
      </c>
      <c r="R6" s="50">
        <v>0.13593678909150073</v>
      </c>
      <c r="S6" s="37">
        <v>0.12659929571688147</v>
      </c>
      <c r="T6" s="50">
        <v>0.11006201953735024</v>
      </c>
      <c r="U6" s="37">
        <v>0.15383109834813669</v>
      </c>
      <c r="V6" s="37">
        <v>0.14504154590225865</v>
      </c>
      <c r="W6" s="37">
        <v>0.1188304860274982</v>
      </c>
      <c r="X6" s="50">
        <v>0.15806243927805391</v>
      </c>
      <c r="Y6" s="37">
        <v>0.11559538549463384</v>
      </c>
      <c r="Z6" s="37">
        <v>0.16001482334718817</v>
      </c>
      <c r="AA6" s="37">
        <v>0.1206449126782579</v>
      </c>
      <c r="AB6" s="37">
        <v>5.8863082570784125E-2</v>
      </c>
      <c r="AC6" s="37">
        <v>0.12430717160305617</v>
      </c>
      <c r="AD6" s="43">
        <v>0</v>
      </c>
    </row>
    <row r="7" spans="1:30" ht="20" customHeight="1" x14ac:dyDescent="0.25">
      <c r="A7" s="79"/>
      <c r="B7" s="44">
        <v>264</v>
      </c>
      <c r="C7" s="38">
        <v>33</v>
      </c>
      <c r="D7" s="38">
        <v>96</v>
      </c>
      <c r="E7" s="38">
        <v>23</v>
      </c>
      <c r="F7" s="38">
        <v>31</v>
      </c>
      <c r="G7" s="38">
        <v>31</v>
      </c>
      <c r="H7" s="51">
        <v>44</v>
      </c>
      <c r="I7" s="38">
        <v>110</v>
      </c>
      <c r="J7" s="38">
        <v>31</v>
      </c>
      <c r="K7" s="38">
        <v>15</v>
      </c>
      <c r="L7" s="38">
        <v>13</v>
      </c>
      <c r="M7" s="51">
        <v>72</v>
      </c>
      <c r="N7" s="38">
        <v>100</v>
      </c>
      <c r="O7" s="38">
        <v>25</v>
      </c>
      <c r="P7" s="51">
        <v>133</v>
      </c>
      <c r="Q7" s="38">
        <v>91</v>
      </c>
      <c r="R7" s="51">
        <v>131</v>
      </c>
      <c r="S7" s="38">
        <v>131</v>
      </c>
      <c r="T7" s="51">
        <v>61</v>
      </c>
      <c r="U7" s="38">
        <v>75</v>
      </c>
      <c r="V7" s="38">
        <v>72</v>
      </c>
      <c r="W7" s="38">
        <v>57</v>
      </c>
      <c r="X7" s="51">
        <v>76</v>
      </c>
      <c r="Y7" s="38">
        <v>38</v>
      </c>
      <c r="Z7" s="38">
        <v>43</v>
      </c>
      <c r="AA7" s="38">
        <v>80</v>
      </c>
      <c r="AB7" s="38">
        <v>6</v>
      </c>
      <c r="AC7" s="38">
        <v>21</v>
      </c>
      <c r="AD7" s="44">
        <v>0</v>
      </c>
    </row>
    <row r="8" spans="1:30" ht="20" customHeight="1" x14ac:dyDescent="0.25">
      <c r="A8" s="78" t="s">
        <v>141</v>
      </c>
      <c r="B8" s="45">
        <v>0.22260987664740814</v>
      </c>
      <c r="C8" s="39">
        <v>0.21374062401516816</v>
      </c>
      <c r="D8" s="39">
        <v>0.33555721705063818</v>
      </c>
      <c r="E8" s="39">
        <v>0.2955120754235922</v>
      </c>
      <c r="F8" s="39">
        <v>0.17056017008852278</v>
      </c>
      <c r="G8" s="39">
        <v>0.31338613257124609</v>
      </c>
      <c r="H8" s="52">
        <v>0.19457938403106681</v>
      </c>
      <c r="I8" s="39">
        <v>0.31023742722114489</v>
      </c>
      <c r="J8" s="39">
        <v>0.26718187218607276</v>
      </c>
      <c r="K8" s="39">
        <v>0.17852792050045146</v>
      </c>
      <c r="L8" s="39">
        <v>0.28027452973349481</v>
      </c>
      <c r="M8" s="52">
        <v>0.20868824661166113</v>
      </c>
      <c r="N8" s="39">
        <v>0.27337927061229916</v>
      </c>
      <c r="O8" s="39">
        <v>0.26246382111908001</v>
      </c>
      <c r="P8" s="52">
        <v>0.26982376914038991</v>
      </c>
      <c r="Q8" s="39">
        <v>0.1929967279457403</v>
      </c>
      <c r="R8" s="52">
        <v>0.23302532023688269</v>
      </c>
      <c r="S8" s="39">
        <v>0.21511444208146205</v>
      </c>
      <c r="T8" s="52">
        <v>0.24540337694703138</v>
      </c>
      <c r="U8" s="39">
        <v>0.2174289968681774</v>
      </c>
      <c r="V8" s="39">
        <v>0.22403659354507752</v>
      </c>
      <c r="W8" s="39">
        <v>0.20002035587273376</v>
      </c>
      <c r="X8" s="52">
        <v>0.23459609128239564</v>
      </c>
      <c r="Y8" s="39">
        <v>0.22472108373659425</v>
      </c>
      <c r="Z8" s="39">
        <v>0.2122960660421245</v>
      </c>
      <c r="AA8" s="39">
        <v>0.22633464581545662</v>
      </c>
      <c r="AB8" s="39">
        <v>0.29345002667914338</v>
      </c>
      <c r="AC8" s="39">
        <v>0.14659175780272291</v>
      </c>
      <c r="AD8" s="45">
        <v>0</v>
      </c>
    </row>
    <row r="9" spans="1:30" ht="20" customHeight="1" x14ac:dyDescent="0.25">
      <c r="A9" s="78"/>
      <c r="B9" s="46">
        <v>448</v>
      </c>
      <c r="C9" s="40">
        <v>62</v>
      </c>
      <c r="D9" s="40">
        <v>101</v>
      </c>
      <c r="E9" s="40">
        <v>51</v>
      </c>
      <c r="F9" s="40">
        <v>67</v>
      </c>
      <c r="G9" s="40">
        <v>65</v>
      </c>
      <c r="H9" s="53">
        <v>66</v>
      </c>
      <c r="I9" s="40">
        <v>150</v>
      </c>
      <c r="J9" s="40">
        <v>47</v>
      </c>
      <c r="K9" s="40">
        <v>37</v>
      </c>
      <c r="L9" s="40">
        <v>27</v>
      </c>
      <c r="M9" s="53">
        <v>122</v>
      </c>
      <c r="N9" s="40">
        <v>113</v>
      </c>
      <c r="O9" s="40">
        <v>38</v>
      </c>
      <c r="P9" s="53">
        <v>186</v>
      </c>
      <c r="Q9" s="40">
        <v>136</v>
      </c>
      <c r="R9" s="53">
        <v>225</v>
      </c>
      <c r="S9" s="40">
        <v>222</v>
      </c>
      <c r="T9" s="53">
        <v>135</v>
      </c>
      <c r="U9" s="40">
        <v>105</v>
      </c>
      <c r="V9" s="40">
        <v>112</v>
      </c>
      <c r="W9" s="40">
        <v>95</v>
      </c>
      <c r="X9" s="53">
        <v>113</v>
      </c>
      <c r="Y9" s="40">
        <v>75</v>
      </c>
      <c r="Z9" s="40">
        <v>57</v>
      </c>
      <c r="AA9" s="40">
        <v>149</v>
      </c>
      <c r="AB9" s="40">
        <v>29</v>
      </c>
      <c r="AC9" s="40">
        <v>25</v>
      </c>
      <c r="AD9" s="46">
        <v>0</v>
      </c>
    </row>
    <row r="10" spans="1:30" ht="20" customHeight="1" x14ac:dyDescent="0.25">
      <c r="A10" s="79" t="s">
        <v>142</v>
      </c>
      <c r="B10" s="47">
        <v>0.20826197981420635</v>
      </c>
      <c r="C10" s="41">
        <v>0.19607680330922228</v>
      </c>
      <c r="D10" s="41">
        <v>0.1920722764922326</v>
      </c>
      <c r="E10" s="41">
        <v>0.23208147941102564</v>
      </c>
      <c r="F10" s="41">
        <v>0.18740590763278386</v>
      </c>
      <c r="G10" s="41">
        <v>0.23485105509143395</v>
      </c>
      <c r="H10" s="54">
        <v>0.18641390859852766</v>
      </c>
      <c r="I10" s="41">
        <v>0.18494839628547088</v>
      </c>
      <c r="J10" s="41">
        <v>0.21444075794092668</v>
      </c>
      <c r="K10" s="41">
        <v>0.17342644570264387</v>
      </c>
      <c r="L10" s="41">
        <v>0.21676148592775249</v>
      </c>
      <c r="M10" s="54">
        <v>0.17753882421031547</v>
      </c>
      <c r="N10" s="41">
        <v>0.19199024539087822</v>
      </c>
      <c r="O10" s="41">
        <v>0.2068557156766998</v>
      </c>
      <c r="P10" s="54">
        <v>0.19963888664904414</v>
      </c>
      <c r="Q10" s="41">
        <v>0.16737453151312451</v>
      </c>
      <c r="R10" s="54">
        <v>0.20259309722938304</v>
      </c>
      <c r="S10" s="41">
        <v>0.21356338947198877</v>
      </c>
      <c r="T10" s="54">
        <v>0.21672555509292912</v>
      </c>
      <c r="U10" s="41">
        <v>0.20607852134922036</v>
      </c>
      <c r="V10" s="41">
        <v>0.19495458913961045</v>
      </c>
      <c r="W10" s="41">
        <v>0.214611858033222</v>
      </c>
      <c r="X10" s="54">
        <v>0.20216897428530417</v>
      </c>
      <c r="Y10" s="41">
        <v>0.16445748305167476</v>
      </c>
      <c r="Z10" s="41">
        <v>0.22572269907570774</v>
      </c>
      <c r="AA10" s="41">
        <v>0.20891235464733388</v>
      </c>
      <c r="AB10" s="41">
        <v>0.19989425225963331</v>
      </c>
      <c r="AC10" s="41">
        <v>0.28522605282120628</v>
      </c>
      <c r="AD10" s="47">
        <v>0</v>
      </c>
    </row>
    <row r="11" spans="1:30" ht="20" customHeight="1" x14ac:dyDescent="0.25">
      <c r="A11" s="79"/>
      <c r="B11" s="44">
        <v>419</v>
      </c>
      <c r="C11" s="38">
        <v>57</v>
      </c>
      <c r="D11" s="38">
        <v>58</v>
      </c>
      <c r="E11" s="38">
        <v>40</v>
      </c>
      <c r="F11" s="38">
        <v>74</v>
      </c>
      <c r="G11" s="38">
        <v>49</v>
      </c>
      <c r="H11" s="51">
        <v>63</v>
      </c>
      <c r="I11" s="38">
        <v>89</v>
      </c>
      <c r="J11" s="38">
        <v>38</v>
      </c>
      <c r="K11" s="38">
        <v>36</v>
      </c>
      <c r="L11" s="38">
        <v>21</v>
      </c>
      <c r="M11" s="51">
        <v>104</v>
      </c>
      <c r="N11" s="38">
        <v>79</v>
      </c>
      <c r="O11" s="38">
        <v>30</v>
      </c>
      <c r="P11" s="51">
        <v>138</v>
      </c>
      <c r="Q11" s="38">
        <v>118</v>
      </c>
      <c r="R11" s="51">
        <v>196</v>
      </c>
      <c r="S11" s="38">
        <v>220</v>
      </c>
      <c r="T11" s="51">
        <v>119</v>
      </c>
      <c r="U11" s="38">
        <v>100</v>
      </c>
      <c r="V11" s="38">
        <v>97</v>
      </c>
      <c r="W11" s="38">
        <v>102</v>
      </c>
      <c r="X11" s="51">
        <v>97</v>
      </c>
      <c r="Y11" s="38">
        <v>55</v>
      </c>
      <c r="Z11" s="38">
        <v>61</v>
      </c>
      <c r="AA11" s="38">
        <v>138</v>
      </c>
      <c r="AB11" s="38">
        <v>19</v>
      </c>
      <c r="AC11" s="38">
        <v>49</v>
      </c>
      <c r="AD11" s="44">
        <v>0</v>
      </c>
    </row>
    <row r="12" spans="1:30" ht="20" customHeight="1" x14ac:dyDescent="0.25">
      <c r="A12" s="78" t="s">
        <v>143</v>
      </c>
      <c r="B12" s="45">
        <v>9.4714518274142317E-2</v>
      </c>
      <c r="C12" s="39">
        <v>0.18100869565233196</v>
      </c>
      <c r="D12" s="39">
        <v>3.5731511413964565E-2</v>
      </c>
      <c r="E12" s="39">
        <v>5.1765546606333215E-2</v>
      </c>
      <c r="F12" s="39">
        <v>0.13412138408857879</v>
      </c>
      <c r="G12" s="39">
        <v>6.1216069792678865E-2</v>
      </c>
      <c r="H12" s="52">
        <v>0.15490771286637534</v>
      </c>
      <c r="I12" s="39">
        <v>6.9249584491816202E-2</v>
      </c>
      <c r="J12" s="39">
        <v>7.3614768249018137E-2</v>
      </c>
      <c r="K12" s="39">
        <v>0.10515771738099135</v>
      </c>
      <c r="L12" s="39">
        <v>0.10624557539423318</v>
      </c>
      <c r="M12" s="52">
        <v>0.14104565815501771</v>
      </c>
      <c r="N12" s="39">
        <v>6.6282802661021323E-2</v>
      </c>
      <c r="O12" s="39">
        <v>6.2167819874006137E-2</v>
      </c>
      <c r="P12" s="52">
        <v>6.3715421707014122E-2</v>
      </c>
      <c r="Q12" s="39">
        <v>0.13009010635169665</v>
      </c>
      <c r="R12" s="52">
        <v>0.10523028444364155</v>
      </c>
      <c r="S12" s="39">
        <v>8.5175585852749189E-2</v>
      </c>
      <c r="T12" s="52">
        <v>9.4184930177282508E-2</v>
      </c>
      <c r="U12" s="39">
        <v>7.6342660324644346E-2</v>
      </c>
      <c r="V12" s="39">
        <v>9.7410601397964577E-2</v>
      </c>
      <c r="W12" s="39">
        <v>0.11118294091886405</v>
      </c>
      <c r="X12" s="52">
        <v>8.927231393745777E-2</v>
      </c>
      <c r="Y12" s="39">
        <v>8.9353245651193125E-2</v>
      </c>
      <c r="Z12" s="39">
        <v>9.6589339237395322E-2</v>
      </c>
      <c r="AA12" s="39">
        <v>0.10635373770090428</v>
      </c>
      <c r="AB12" s="39">
        <v>8.3482741077758757E-2</v>
      </c>
      <c r="AC12" s="39">
        <v>7.9081672906555808E-2</v>
      </c>
      <c r="AD12" s="45">
        <v>0</v>
      </c>
    </row>
    <row r="13" spans="1:30" ht="20" customHeight="1" x14ac:dyDescent="0.25">
      <c r="A13" s="78"/>
      <c r="B13" s="46">
        <v>190</v>
      </c>
      <c r="C13" s="40">
        <v>52</v>
      </c>
      <c r="D13" s="40">
        <v>11</v>
      </c>
      <c r="E13" s="40">
        <v>9</v>
      </c>
      <c r="F13" s="40">
        <v>53</v>
      </c>
      <c r="G13" s="40">
        <v>13</v>
      </c>
      <c r="H13" s="53">
        <v>53</v>
      </c>
      <c r="I13" s="40">
        <v>33</v>
      </c>
      <c r="J13" s="40">
        <v>13</v>
      </c>
      <c r="K13" s="40">
        <v>22</v>
      </c>
      <c r="L13" s="40">
        <v>10</v>
      </c>
      <c r="M13" s="53">
        <v>83</v>
      </c>
      <c r="N13" s="40">
        <v>27</v>
      </c>
      <c r="O13" s="40">
        <v>9</v>
      </c>
      <c r="P13" s="53">
        <v>44</v>
      </c>
      <c r="Q13" s="40">
        <v>92</v>
      </c>
      <c r="R13" s="53">
        <v>102</v>
      </c>
      <c r="S13" s="40">
        <v>88</v>
      </c>
      <c r="T13" s="53">
        <v>52</v>
      </c>
      <c r="U13" s="40">
        <v>37</v>
      </c>
      <c r="V13" s="40">
        <v>49</v>
      </c>
      <c r="W13" s="40">
        <v>53</v>
      </c>
      <c r="X13" s="53">
        <v>43</v>
      </c>
      <c r="Y13" s="40">
        <v>30</v>
      </c>
      <c r="Z13" s="40">
        <v>26</v>
      </c>
      <c r="AA13" s="40">
        <v>70</v>
      </c>
      <c r="AB13" s="40">
        <v>8</v>
      </c>
      <c r="AC13" s="40">
        <v>14</v>
      </c>
      <c r="AD13" s="46">
        <v>0</v>
      </c>
    </row>
    <row r="14" spans="1:30" ht="20" customHeight="1" x14ac:dyDescent="0.25">
      <c r="A14" s="79" t="s">
        <v>144</v>
      </c>
      <c r="B14" s="47">
        <v>0.16969396335758793</v>
      </c>
      <c r="C14" s="41">
        <v>0.19581741784967197</v>
      </c>
      <c r="D14" s="41">
        <v>3.4223715627552859E-2</v>
      </c>
      <c r="E14" s="41">
        <v>0.10021900878201118</v>
      </c>
      <c r="F14" s="41">
        <v>0.34423067683195785</v>
      </c>
      <c r="G14" s="41">
        <v>8.6448958231110623E-2</v>
      </c>
      <c r="H14" s="54">
        <v>0.25966676060088217</v>
      </c>
      <c r="I14" s="41">
        <v>8.3232314848519701E-2</v>
      </c>
      <c r="J14" s="41">
        <v>0.10163426761231324</v>
      </c>
      <c r="K14" s="41">
        <v>0.39414820220928015</v>
      </c>
      <c r="L14" s="41">
        <v>6.6537393492254182E-2</v>
      </c>
      <c r="M14" s="54">
        <v>0.25672110110123286</v>
      </c>
      <c r="N14" s="41">
        <v>0.10988154530094779</v>
      </c>
      <c r="O14" s="41">
        <v>0.11484878789352734</v>
      </c>
      <c r="P14" s="54">
        <v>0.11403298225638453</v>
      </c>
      <c r="Q14" s="41">
        <v>0.28169264457221255</v>
      </c>
      <c r="R14" s="54">
        <v>0.19285592841773608</v>
      </c>
      <c r="S14" s="41">
        <v>0.14787483557144876</v>
      </c>
      <c r="T14" s="54">
        <v>0.12848074758412328</v>
      </c>
      <c r="U14" s="41">
        <v>0.16161342025084247</v>
      </c>
      <c r="V14" s="41">
        <v>0.18875428684455642</v>
      </c>
      <c r="W14" s="41">
        <v>0.20563988010930306</v>
      </c>
      <c r="X14" s="54">
        <v>0.14677041998216064</v>
      </c>
      <c r="Y14" s="41">
        <v>0.17815252982116225</v>
      </c>
      <c r="Z14" s="41">
        <v>0.16265636434259842</v>
      </c>
      <c r="AA14" s="41">
        <v>0.18507006003933144</v>
      </c>
      <c r="AB14" s="41">
        <v>0.16800228492346</v>
      </c>
      <c r="AC14" s="41">
        <v>0.17052251084156045</v>
      </c>
      <c r="AD14" s="47">
        <v>0</v>
      </c>
    </row>
    <row r="15" spans="1:30" ht="20" customHeight="1" x14ac:dyDescent="0.25">
      <c r="A15" s="79"/>
      <c r="B15" s="44">
        <v>341</v>
      </c>
      <c r="C15" s="38">
        <v>57</v>
      </c>
      <c r="D15" s="38">
        <v>10</v>
      </c>
      <c r="E15" s="38">
        <v>17</v>
      </c>
      <c r="F15" s="38">
        <v>136</v>
      </c>
      <c r="G15" s="38">
        <v>18</v>
      </c>
      <c r="H15" s="51">
        <v>88</v>
      </c>
      <c r="I15" s="38">
        <v>40</v>
      </c>
      <c r="J15" s="38">
        <v>18</v>
      </c>
      <c r="K15" s="38">
        <v>81</v>
      </c>
      <c r="L15" s="38">
        <v>6</v>
      </c>
      <c r="M15" s="51">
        <v>150</v>
      </c>
      <c r="N15" s="38">
        <v>45</v>
      </c>
      <c r="O15" s="38">
        <v>17</v>
      </c>
      <c r="P15" s="51">
        <v>79</v>
      </c>
      <c r="Q15" s="38">
        <v>198</v>
      </c>
      <c r="R15" s="51">
        <v>186</v>
      </c>
      <c r="S15" s="38">
        <v>152</v>
      </c>
      <c r="T15" s="51">
        <v>71</v>
      </c>
      <c r="U15" s="38">
        <v>78</v>
      </c>
      <c r="V15" s="38">
        <v>94</v>
      </c>
      <c r="W15" s="38">
        <v>98</v>
      </c>
      <c r="X15" s="51">
        <v>71</v>
      </c>
      <c r="Y15" s="38">
        <v>59</v>
      </c>
      <c r="Z15" s="38">
        <v>44</v>
      </c>
      <c r="AA15" s="38">
        <v>122</v>
      </c>
      <c r="AB15" s="38">
        <v>16</v>
      </c>
      <c r="AC15" s="38">
        <v>29</v>
      </c>
      <c r="AD15" s="44">
        <v>0</v>
      </c>
    </row>
    <row r="16" spans="1:30" ht="20" customHeight="1" x14ac:dyDescent="0.25">
      <c r="A16" s="78" t="s">
        <v>145</v>
      </c>
      <c r="B16" s="45">
        <v>0.17336192198834269</v>
      </c>
      <c r="C16" s="39">
        <v>0.10096585558782957</v>
      </c>
      <c r="D16" s="39">
        <v>8.3877407676117066E-2</v>
      </c>
      <c r="E16" s="39">
        <v>0.18920182940371863</v>
      </c>
      <c r="F16" s="39">
        <v>8.4284966852064963E-2</v>
      </c>
      <c r="G16" s="39">
        <v>0.15453881804403588</v>
      </c>
      <c r="H16" s="52">
        <v>7.6156137913087715E-2</v>
      </c>
      <c r="I16" s="39">
        <v>0.12509764893436312</v>
      </c>
      <c r="J16" s="39">
        <v>0.16894875679548477</v>
      </c>
      <c r="K16" s="39">
        <v>7.313905701917521E-2</v>
      </c>
      <c r="L16" s="39">
        <v>0.19393890582722029</v>
      </c>
      <c r="M16" s="52">
        <v>9.34775553384493E-2</v>
      </c>
      <c r="N16" s="39">
        <v>0.11537677522469215</v>
      </c>
      <c r="O16" s="39">
        <v>0.1829661286461349</v>
      </c>
      <c r="P16" s="52">
        <v>0.15998084266580517</v>
      </c>
      <c r="Q16" s="39">
        <v>9.8603326373955705E-2</v>
      </c>
      <c r="R16" s="52">
        <v>0.13035858058085578</v>
      </c>
      <c r="S16" s="39">
        <v>0.21167245130547013</v>
      </c>
      <c r="T16" s="52">
        <v>0.2051433706612836</v>
      </c>
      <c r="U16" s="39">
        <v>0.18470530285897746</v>
      </c>
      <c r="V16" s="39">
        <v>0.14980238317053243</v>
      </c>
      <c r="W16" s="39">
        <v>0.14971447903837956</v>
      </c>
      <c r="X16" s="52">
        <v>0.16912976123462756</v>
      </c>
      <c r="Y16" s="39">
        <v>0.2277202722447404</v>
      </c>
      <c r="Z16" s="39">
        <v>0.14272070795498559</v>
      </c>
      <c r="AA16" s="39">
        <v>0.1526842891187162</v>
      </c>
      <c r="AB16" s="39">
        <v>0.19630761248921996</v>
      </c>
      <c r="AC16" s="39">
        <v>0.19427083402489834</v>
      </c>
      <c r="AD16" s="45">
        <v>0</v>
      </c>
    </row>
    <row r="17" spans="1:30" ht="20" customHeight="1" x14ac:dyDescent="0.25">
      <c r="A17" s="78"/>
      <c r="B17" s="46">
        <v>349</v>
      </c>
      <c r="C17" s="40">
        <v>29</v>
      </c>
      <c r="D17" s="40">
        <v>25</v>
      </c>
      <c r="E17" s="40">
        <v>33</v>
      </c>
      <c r="F17" s="40">
        <v>33</v>
      </c>
      <c r="G17" s="40">
        <v>32</v>
      </c>
      <c r="H17" s="53">
        <v>26</v>
      </c>
      <c r="I17" s="40">
        <v>60</v>
      </c>
      <c r="J17" s="40">
        <v>30</v>
      </c>
      <c r="K17" s="40">
        <v>15</v>
      </c>
      <c r="L17" s="40">
        <v>19</v>
      </c>
      <c r="M17" s="53">
        <v>55</v>
      </c>
      <c r="N17" s="40">
        <v>48</v>
      </c>
      <c r="O17" s="40">
        <v>26</v>
      </c>
      <c r="P17" s="53">
        <v>110</v>
      </c>
      <c r="Q17" s="40">
        <v>69</v>
      </c>
      <c r="R17" s="53">
        <v>126</v>
      </c>
      <c r="S17" s="40">
        <v>218</v>
      </c>
      <c r="T17" s="53">
        <v>113</v>
      </c>
      <c r="U17" s="40">
        <v>89</v>
      </c>
      <c r="V17" s="40">
        <v>75</v>
      </c>
      <c r="W17" s="40">
        <v>71</v>
      </c>
      <c r="X17" s="53">
        <v>81</v>
      </c>
      <c r="Y17" s="40">
        <v>76</v>
      </c>
      <c r="Z17" s="40">
        <v>38</v>
      </c>
      <c r="AA17" s="40">
        <v>101</v>
      </c>
      <c r="AB17" s="40">
        <v>19</v>
      </c>
      <c r="AC17" s="40">
        <v>33</v>
      </c>
      <c r="AD17" s="46">
        <v>0</v>
      </c>
    </row>
    <row r="18" spans="1:30" ht="20" customHeight="1" x14ac:dyDescent="0.25">
      <c r="A18" s="79" t="s">
        <v>146</v>
      </c>
      <c r="B18" s="47">
        <v>0.35396761656572212</v>
      </c>
      <c r="C18" s="41">
        <v>0.32613122760094398</v>
      </c>
      <c r="D18" s="41">
        <v>0.65409508879013278</v>
      </c>
      <c r="E18" s="41">
        <v>0.42673213579691111</v>
      </c>
      <c r="F18" s="41">
        <v>0.2499570645946132</v>
      </c>
      <c r="G18" s="41">
        <v>0.46294509884074098</v>
      </c>
      <c r="H18" s="54">
        <v>0.32285548002112713</v>
      </c>
      <c r="I18" s="41">
        <v>0.53747205543983045</v>
      </c>
      <c r="J18" s="41">
        <v>0.44136144940225697</v>
      </c>
      <c r="K18" s="41">
        <v>0.25412857768790875</v>
      </c>
      <c r="L18" s="41">
        <v>0.41651663935853944</v>
      </c>
      <c r="M18" s="54">
        <v>0.3312168611949855</v>
      </c>
      <c r="N18" s="41">
        <v>0.51646863142246036</v>
      </c>
      <c r="O18" s="41">
        <v>0.43316154790963179</v>
      </c>
      <c r="P18" s="54">
        <v>0.46263186672175272</v>
      </c>
      <c r="Q18" s="41">
        <v>0.32223939118901163</v>
      </c>
      <c r="R18" s="54">
        <v>0.36896210932838341</v>
      </c>
      <c r="S18" s="41">
        <v>0.34171373779834374</v>
      </c>
      <c r="T18" s="54">
        <v>0.35546539648438186</v>
      </c>
      <c r="U18" s="41">
        <v>0.37126009521631409</v>
      </c>
      <c r="V18" s="41">
        <v>0.3690781394473362</v>
      </c>
      <c r="W18" s="41">
        <v>0.31885084190023194</v>
      </c>
      <c r="X18" s="54">
        <v>0.3926585305604498</v>
      </c>
      <c r="Y18" s="41">
        <v>0.34031646923122821</v>
      </c>
      <c r="Z18" s="41">
        <v>0.37231088938931256</v>
      </c>
      <c r="AA18" s="41">
        <v>0.34697955849371453</v>
      </c>
      <c r="AB18" s="41">
        <v>0.35231310924992754</v>
      </c>
      <c r="AC18" s="41">
        <v>0.27089892940577903</v>
      </c>
      <c r="AD18" s="47">
        <v>0</v>
      </c>
    </row>
    <row r="19" spans="1:30" ht="20" customHeight="1" x14ac:dyDescent="0.25">
      <c r="A19" s="79"/>
      <c r="B19" s="44">
        <v>712</v>
      </c>
      <c r="C19" s="38">
        <v>95</v>
      </c>
      <c r="D19" s="38">
        <v>197</v>
      </c>
      <c r="E19" s="38">
        <v>74</v>
      </c>
      <c r="F19" s="38">
        <v>98</v>
      </c>
      <c r="G19" s="38">
        <v>97</v>
      </c>
      <c r="H19" s="51">
        <v>110</v>
      </c>
      <c r="I19" s="38">
        <v>260</v>
      </c>
      <c r="J19" s="38">
        <v>77</v>
      </c>
      <c r="K19" s="38">
        <v>52</v>
      </c>
      <c r="L19" s="38">
        <v>40</v>
      </c>
      <c r="M19" s="51">
        <v>194</v>
      </c>
      <c r="N19" s="38">
        <v>213</v>
      </c>
      <c r="O19" s="38">
        <v>62</v>
      </c>
      <c r="P19" s="51">
        <v>319</v>
      </c>
      <c r="Q19" s="38">
        <v>227</v>
      </c>
      <c r="R19" s="51">
        <v>357</v>
      </c>
      <c r="S19" s="38">
        <v>352</v>
      </c>
      <c r="T19" s="51">
        <v>196</v>
      </c>
      <c r="U19" s="38">
        <v>180</v>
      </c>
      <c r="V19" s="38">
        <v>184</v>
      </c>
      <c r="W19" s="38">
        <v>152</v>
      </c>
      <c r="X19" s="51">
        <v>189</v>
      </c>
      <c r="Y19" s="38">
        <v>113</v>
      </c>
      <c r="Z19" s="38">
        <v>100</v>
      </c>
      <c r="AA19" s="38">
        <v>229</v>
      </c>
      <c r="AB19" s="38">
        <v>34</v>
      </c>
      <c r="AC19" s="38">
        <v>46</v>
      </c>
      <c r="AD19" s="44">
        <v>0</v>
      </c>
    </row>
    <row r="20" spans="1:30" ht="20" customHeight="1" x14ac:dyDescent="0.25">
      <c r="A20" s="78" t="s">
        <v>147</v>
      </c>
      <c r="B20" s="45">
        <v>0.26440848163173042</v>
      </c>
      <c r="C20" s="39">
        <v>0.37682611350200418</v>
      </c>
      <c r="D20" s="39">
        <v>6.9955227041517409E-2</v>
      </c>
      <c r="E20" s="39">
        <v>0.15198455538834443</v>
      </c>
      <c r="F20" s="39">
        <v>0.4783520609205365</v>
      </c>
      <c r="G20" s="39">
        <v>0.14766502802378947</v>
      </c>
      <c r="H20" s="52">
        <v>0.41457447346725751</v>
      </c>
      <c r="I20" s="39">
        <v>0.15248189934033587</v>
      </c>
      <c r="J20" s="39">
        <v>0.17524903586133139</v>
      </c>
      <c r="K20" s="39">
        <v>0.49930591959027132</v>
      </c>
      <c r="L20" s="39">
        <v>0.17278296888648734</v>
      </c>
      <c r="M20" s="52">
        <v>0.39776675925625027</v>
      </c>
      <c r="N20" s="39">
        <v>0.17616434796196909</v>
      </c>
      <c r="O20" s="39">
        <v>0.1770166077675335</v>
      </c>
      <c r="P20" s="52">
        <v>0.17774840396339869</v>
      </c>
      <c r="Q20" s="39">
        <v>0.41178275092390942</v>
      </c>
      <c r="R20" s="52">
        <v>0.29808621286137787</v>
      </c>
      <c r="S20" s="39">
        <v>0.23305042142419785</v>
      </c>
      <c r="T20" s="52">
        <v>0.22266567776140575</v>
      </c>
      <c r="U20" s="39">
        <v>0.2379560805754867</v>
      </c>
      <c r="V20" s="39">
        <v>0.28616488824252106</v>
      </c>
      <c r="W20" s="39">
        <v>0.31682282102816722</v>
      </c>
      <c r="X20" s="52">
        <v>0.23604273391961836</v>
      </c>
      <c r="Y20" s="39">
        <v>0.26750577547235538</v>
      </c>
      <c r="Z20" s="39">
        <v>0.25924570357999377</v>
      </c>
      <c r="AA20" s="39">
        <v>0.29142379774023558</v>
      </c>
      <c r="AB20" s="39">
        <v>0.25148502600121875</v>
      </c>
      <c r="AC20" s="39">
        <v>0.24960418374811627</v>
      </c>
      <c r="AD20" s="45">
        <v>0</v>
      </c>
    </row>
    <row r="21" spans="1:30" ht="20" customHeight="1" x14ac:dyDescent="0.25">
      <c r="A21" s="80"/>
      <c r="B21" s="48">
        <v>532</v>
      </c>
      <c r="C21" s="42">
        <v>109</v>
      </c>
      <c r="D21" s="42">
        <v>21</v>
      </c>
      <c r="E21" s="42">
        <v>26</v>
      </c>
      <c r="F21" s="42">
        <v>188</v>
      </c>
      <c r="G21" s="42">
        <v>31</v>
      </c>
      <c r="H21" s="57">
        <v>141</v>
      </c>
      <c r="I21" s="42">
        <v>74</v>
      </c>
      <c r="J21" s="42">
        <v>31</v>
      </c>
      <c r="K21" s="42">
        <v>102</v>
      </c>
      <c r="L21" s="42">
        <v>17</v>
      </c>
      <c r="M21" s="57">
        <v>233</v>
      </c>
      <c r="N21" s="42">
        <v>73</v>
      </c>
      <c r="O21" s="42">
        <v>26</v>
      </c>
      <c r="P21" s="57">
        <v>123</v>
      </c>
      <c r="Q21" s="42">
        <v>290</v>
      </c>
      <c r="R21" s="57">
        <v>288</v>
      </c>
      <c r="S21" s="42">
        <v>240</v>
      </c>
      <c r="T21" s="57">
        <v>123</v>
      </c>
      <c r="U21" s="42">
        <v>115</v>
      </c>
      <c r="V21" s="42">
        <v>143</v>
      </c>
      <c r="W21" s="42">
        <v>151</v>
      </c>
      <c r="X21" s="57">
        <v>114</v>
      </c>
      <c r="Y21" s="42">
        <v>89</v>
      </c>
      <c r="Z21" s="42">
        <v>70</v>
      </c>
      <c r="AA21" s="42">
        <v>192</v>
      </c>
      <c r="AB21" s="42">
        <v>24</v>
      </c>
      <c r="AC21" s="42">
        <v>43</v>
      </c>
      <c r="AD21" s="48">
        <v>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5" display="Return to index" xr:uid="{E3883173-B757-45CB-8B6F-9103A85E730C}"/>
  </hyperlinks>
  <pageMargins left="0.7" right="0.7" top="0.75" bottom="0.75" header="0.3" footer="0.3"/>
  <headerFooter alignWithMargins="0"/>
  <drawing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B6" sqref="B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163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164</v>
      </c>
      <c r="B6" s="43">
        <v>0.31671189324133481</v>
      </c>
      <c r="C6" s="37">
        <v>0.29729016206067621</v>
      </c>
      <c r="D6" s="37">
        <v>0.43672780026867258</v>
      </c>
      <c r="E6" s="37">
        <v>0.36153303181353924</v>
      </c>
      <c r="F6" s="37">
        <v>0.2468236921991864</v>
      </c>
      <c r="G6" s="37">
        <v>0.45597136989200571</v>
      </c>
      <c r="H6" s="50">
        <v>0.30044041161259605</v>
      </c>
      <c r="I6" s="37">
        <v>0.40817683791212211</v>
      </c>
      <c r="J6" s="37">
        <v>0.36784598869373508</v>
      </c>
      <c r="K6" s="37">
        <v>0.2256279235934246</v>
      </c>
      <c r="L6" s="37">
        <v>0.42243327269071324</v>
      </c>
      <c r="M6" s="50">
        <v>0.30151408025116999</v>
      </c>
      <c r="N6" s="37">
        <v>0.39209425215771759</v>
      </c>
      <c r="O6" s="37">
        <v>0.40708865785590675</v>
      </c>
      <c r="P6" s="50">
        <v>0.357585968108869</v>
      </c>
      <c r="Q6" s="37">
        <v>0.27587302845420308</v>
      </c>
      <c r="R6" s="50">
        <v>0.29698599168899692</v>
      </c>
      <c r="S6" s="37">
        <v>0.33668265144301779</v>
      </c>
      <c r="T6" s="50">
        <v>0.3535994825402205</v>
      </c>
      <c r="U6" s="37">
        <v>0.32243928530207921</v>
      </c>
      <c r="V6" s="37">
        <v>0.30057083689961361</v>
      </c>
      <c r="W6" s="37">
        <v>0.28511344427844187</v>
      </c>
      <c r="X6" s="50">
        <v>0.38631751178625362</v>
      </c>
      <c r="Y6" s="37">
        <v>0.25592825139752945</v>
      </c>
      <c r="Z6" s="37">
        <v>0.31012414616588346</v>
      </c>
      <c r="AA6" s="37">
        <v>0.30800862286073383</v>
      </c>
      <c r="AB6" s="37">
        <v>0.29024516954246132</v>
      </c>
      <c r="AC6" s="37">
        <v>0.28004346064719976</v>
      </c>
      <c r="AD6" s="43">
        <v>0.3718335318112817</v>
      </c>
    </row>
    <row r="7" spans="1:30" ht="20" customHeight="1" x14ac:dyDescent="0.25">
      <c r="A7" s="79"/>
      <c r="B7" s="44">
        <v>649</v>
      </c>
      <c r="C7" s="38">
        <v>85</v>
      </c>
      <c r="D7" s="38">
        <v>130</v>
      </c>
      <c r="E7" s="38">
        <v>62</v>
      </c>
      <c r="F7" s="38">
        <v>97</v>
      </c>
      <c r="G7" s="38">
        <v>94</v>
      </c>
      <c r="H7" s="51">
        <v>100</v>
      </c>
      <c r="I7" s="38">
        <v>193</v>
      </c>
      <c r="J7" s="38">
        <v>63</v>
      </c>
      <c r="K7" s="38">
        <v>45</v>
      </c>
      <c r="L7" s="38">
        <v>40</v>
      </c>
      <c r="M7" s="51">
        <v>174</v>
      </c>
      <c r="N7" s="38">
        <v>160</v>
      </c>
      <c r="O7" s="38">
        <v>58</v>
      </c>
      <c r="P7" s="51">
        <v>252</v>
      </c>
      <c r="Q7" s="38">
        <v>198</v>
      </c>
      <c r="R7" s="51">
        <v>293</v>
      </c>
      <c r="S7" s="38">
        <v>354</v>
      </c>
      <c r="T7" s="51">
        <v>199</v>
      </c>
      <c r="U7" s="38">
        <v>159</v>
      </c>
      <c r="V7" s="38">
        <v>153</v>
      </c>
      <c r="W7" s="38">
        <v>139</v>
      </c>
      <c r="X7" s="51">
        <v>185</v>
      </c>
      <c r="Y7" s="38">
        <v>84</v>
      </c>
      <c r="Z7" s="38">
        <v>83</v>
      </c>
      <c r="AA7" s="38">
        <v>201</v>
      </c>
      <c r="AB7" s="38">
        <v>28</v>
      </c>
      <c r="AC7" s="38">
        <v>48</v>
      </c>
      <c r="AD7" s="44">
        <v>21</v>
      </c>
    </row>
    <row r="8" spans="1:30" ht="20" customHeight="1" x14ac:dyDescent="0.25">
      <c r="A8" s="78" t="s">
        <v>165</v>
      </c>
      <c r="B8" s="45">
        <v>0.19493249891885536</v>
      </c>
      <c r="C8" s="39">
        <v>0.25858834499100297</v>
      </c>
      <c r="D8" s="39">
        <v>0.28448001093086356</v>
      </c>
      <c r="E8" s="39">
        <v>0.18635888884196292</v>
      </c>
      <c r="F8" s="39">
        <v>0.24254209008113162</v>
      </c>
      <c r="G8" s="39">
        <v>0.21699123772307305</v>
      </c>
      <c r="H8" s="52">
        <v>0.26007089631757951</v>
      </c>
      <c r="I8" s="39">
        <v>0.22163290011444625</v>
      </c>
      <c r="J8" s="39">
        <v>0.16899673250556074</v>
      </c>
      <c r="K8" s="39">
        <v>0.25978652440251687</v>
      </c>
      <c r="L8" s="39">
        <v>0.16959682912938745</v>
      </c>
      <c r="M8" s="52">
        <v>0.24068909407136832</v>
      </c>
      <c r="N8" s="39">
        <v>0.22406463921191336</v>
      </c>
      <c r="O8" s="39">
        <v>0.17057547229281178</v>
      </c>
      <c r="P8" s="52">
        <v>0.21228518411147196</v>
      </c>
      <c r="Q8" s="39">
        <v>0.19882135736840179</v>
      </c>
      <c r="R8" s="52">
        <v>0.23959617702004302</v>
      </c>
      <c r="S8" s="39">
        <v>0.15369793354134909</v>
      </c>
      <c r="T8" s="52">
        <v>0.24304462490169226</v>
      </c>
      <c r="U8" s="39">
        <v>0.17201884041319665</v>
      </c>
      <c r="V8" s="39">
        <v>0.18798147692330608</v>
      </c>
      <c r="W8" s="39">
        <v>0.16986973859786642</v>
      </c>
      <c r="X8" s="52">
        <v>0.16318229491471101</v>
      </c>
      <c r="Y8" s="39">
        <v>0.16722236011311004</v>
      </c>
      <c r="Z8" s="39">
        <v>0.27206218188344861</v>
      </c>
      <c r="AA8" s="39">
        <v>0.20628299726294319</v>
      </c>
      <c r="AB8" s="39">
        <v>0.23081111801280332</v>
      </c>
      <c r="AC8" s="39">
        <v>0.18528682222019249</v>
      </c>
      <c r="AD8" s="45">
        <v>9.5887751862618706E-2</v>
      </c>
    </row>
    <row r="9" spans="1:30" ht="20" customHeight="1" x14ac:dyDescent="0.25">
      <c r="A9" s="78"/>
      <c r="B9" s="46">
        <v>400</v>
      </c>
      <c r="C9" s="40">
        <v>74</v>
      </c>
      <c r="D9" s="40">
        <v>85</v>
      </c>
      <c r="E9" s="40">
        <v>32</v>
      </c>
      <c r="F9" s="40">
        <v>95</v>
      </c>
      <c r="G9" s="40">
        <v>45</v>
      </c>
      <c r="H9" s="53">
        <v>87</v>
      </c>
      <c r="I9" s="40">
        <v>105</v>
      </c>
      <c r="J9" s="40">
        <v>29</v>
      </c>
      <c r="K9" s="40">
        <v>52</v>
      </c>
      <c r="L9" s="40">
        <v>16</v>
      </c>
      <c r="M9" s="53">
        <v>139</v>
      </c>
      <c r="N9" s="40">
        <v>91</v>
      </c>
      <c r="O9" s="40">
        <v>24</v>
      </c>
      <c r="P9" s="53">
        <v>149</v>
      </c>
      <c r="Q9" s="40">
        <v>143</v>
      </c>
      <c r="R9" s="53">
        <v>236</v>
      </c>
      <c r="S9" s="40">
        <v>162</v>
      </c>
      <c r="T9" s="53">
        <v>137</v>
      </c>
      <c r="U9" s="40">
        <v>85</v>
      </c>
      <c r="V9" s="40">
        <v>96</v>
      </c>
      <c r="W9" s="40">
        <v>83</v>
      </c>
      <c r="X9" s="53">
        <v>78</v>
      </c>
      <c r="Y9" s="40">
        <v>55</v>
      </c>
      <c r="Z9" s="40">
        <v>73</v>
      </c>
      <c r="AA9" s="40">
        <v>135</v>
      </c>
      <c r="AB9" s="40">
        <v>22</v>
      </c>
      <c r="AC9" s="40">
        <v>32</v>
      </c>
      <c r="AD9" s="46">
        <v>5</v>
      </c>
    </row>
    <row r="10" spans="1:30" ht="20" customHeight="1" x14ac:dyDescent="0.25">
      <c r="A10" s="79" t="s">
        <v>116</v>
      </c>
      <c r="B10" s="47">
        <v>0.25004850663675587</v>
      </c>
      <c r="C10" s="41">
        <v>0.23149197559806919</v>
      </c>
      <c r="D10" s="41">
        <v>0.11589255264470955</v>
      </c>
      <c r="E10" s="41">
        <v>0.24535136858003831</v>
      </c>
      <c r="F10" s="41">
        <v>0.36999422501973073</v>
      </c>
      <c r="G10" s="41">
        <v>0.13759169042688124</v>
      </c>
      <c r="H10" s="54">
        <v>0.26245400292044824</v>
      </c>
      <c r="I10" s="41">
        <v>0.16931318516447275</v>
      </c>
      <c r="J10" s="41">
        <v>0.25075694363520667</v>
      </c>
      <c r="K10" s="41">
        <v>0.36587047600942735</v>
      </c>
      <c r="L10" s="41">
        <v>0.20388243143906792</v>
      </c>
      <c r="M10" s="54">
        <v>0.2589506671958749</v>
      </c>
      <c r="N10" s="41">
        <v>0.20393538926139684</v>
      </c>
      <c r="O10" s="41">
        <v>0.20232249644334235</v>
      </c>
      <c r="P10" s="54">
        <v>0.2021522049135103</v>
      </c>
      <c r="Q10" s="41">
        <v>0.33306940033004812</v>
      </c>
      <c r="R10" s="54">
        <v>0.27022634769374404</v>
      </c>
      <c r="S10" s="41">
        <v>0.23199899430705162</v>
      </c>
      <c r="T10" s="54">
        <v>0.21075753017057741</v>
      </c>
      <c r="U10" s="41">
        <v>0.25111847238099211</v>
      </c>
      <c r="V10" s="41">
        <v>0.24648900594280732</v>
      </c>
      <c r="W10" s="41">
        <v>0.29811826337059844</v>
      </c>
      <c r="X10" s="54">
        <v>0.24233106441747329</v>
      </c>
      <c r="Y10" s="41">
        <v>0.3219376112063545</v>
      </c>
      <c r="Z10" s="41">
        <v>0.18962483142167941</v>
      </c>
      <c r="AA10" s="41">
        <v>0.24620566066613278</v>
      </c>
      <c r="AB10" s="41">
        <v>0.17001006979206357</v>
      </c>
      <c r="AC10" s="41">
        <v>0.22713656508852709</v>
      </c>
      <c r="AD10" s="47">
        <v>0.43406639105218525</v>
      </c>
    </row>
    <row r="11" spans="1:30" ht="20" customHeight="1" x14ac:dyDescent="0.25">
      <c r="A11" s="79"/>
      <c r="B11" s="44">
        <v>513</v>
      </c>
      <c r="C11" s="38">
        <v>66</v>
      </c>
      <c r="D11" s="38">
        <v>34</v>
      </c>
      <c r="E11" s="38">
        <v>42</v>
      </c>
      <c r="F11" s="38">
        <v>145</v>
      </c>
      <c r="G11" s="38">
        <v>28</v>
      </c>
      <c r="H11" s="51">
        <v>87</v>
      </c>
      <c r="I11" s="38">
        <v>80</v>
      </c>
      <c r="J11" s="38">
        <v>43</v>
      </c>
      <c r="K11" s="38">
        <v>74</v>
      </c>
      <c r="L11" s="38">
        <v>19</v>
      </c>
      <c r="M11" s="51">
        <v>149</v>
      </c>
      <c r="N11" s="38">
        <v>83</v>
      </c>
      <c r="O11" s="38">
        <v>29</v>
      </c>
      <c r="P11" s="51">
        <v>142</v>
      </c>
      <c r="Q11" s="38">
        <v>239</v>
      </c>
      <c r="R11" s="51">
        <v>266</v>
      </c>
      <c r="S11" s="38">
        <v>244</v>
      </c>
      <c r="T11" s="51">
        <v>118</v>
      </c>
      <c r="U11" s="38">
        <v>124</v>
      </c>
      <c r="V11" s="38">
        <v>125</v>
      </c>
      <c r="W11" s="38">
        <v>145</v>
      </c>
      <c r="X11" s="51">
        <v>116</v>
      </c>
      <c r="Y11" s="38">
        <v>106</v>
      </c>
      <c r="Z11" s="38">
        <v>51</v>
      </c>
      <c r="AA11" s="38">
        <v>161</v>
      </c>
      <c r="AB11" s="38">
        <v>16</v>
      </c>
      <c r="AC11" s="38">
        <v>39</v>
      </c>
      <c r="AD11" s="44">
        <v>24</v>
      </c>
    </row>
    <row r="12" spans="1:30" ht="20" customHeight="1" x14ac:dyDescent="0.25">
      <c r="A12" s="78" t="s">
        <v>86</v>
      </c>
      <c r="B12" s="45">
        <v>0.23830710120305562</v>
      </c>
      <c r="C12" s="39">
        <v>0.21262951735025193</v>
      </c>
      <c r="D12" s="39">
        <v>0.16289963615575409</v>
      </c>
      <c r="E12" s="39">
        <v>0.20675671076445926</v>
      </c>
      <c r="F12" s="39">
        <v>0.14063999269995212</v>
      </c>
      <c r="G12" s="39">
        <v>0.1894457019580405</v>
      </c>
      <c r="H12" s="52">
        <v>0.17703468914937684</v>
      </c>
      <c r="I12" s="39">
        <v>0.20087707680895905</v>
      </c>
      <c r="J12" s="39">
        <v>0.21240033516549814</v>
      </c>
      <c r="K12" s="39">
        <v>0.14871507599463135</v>
      </c>
      <c r="L12" s="39">
        <v>0.20408746674083175</v>
      </c>
      <c r="M12" s="52">
        <v>0.1988461584815861</v>
      </c>
      <c r="N12" s="39">
        <v>0.17990571936897243</v>
      </c>
      <c r="O12" s="39">
        <v>0.22001337340793931</v>
      </c>
      <c r="P12" s="52">
        <v>0.2279766428661473</v>
      </c>
      <c r="Q12" s="39">
        <v>0.19223621384734663</v>
      </c>
      <c r="R12" s="52">
        <v>0.1931914835972165</v>
      </c>
      <c r="S12" s="39">
        <v>0.27762042070858012</v>
      </c>
      <c r="T12" s="52">
        <v>0.19259836238750944</v>
      </c>
      <c r="U12" s="39">
        <v>0.25442340190373197</v>
      </c>
      <c r="V12" s="39">
        <v>0.26495868023427277</v>
      </c>
      <c r="W12" s="39">
        <v>0.24689855375309425</v>
      </c>
      <c r="X12" s="52">
        <v>0.20816912888156197</v>
      </c>
      <c r="Y12" s="39">
        <v>0.25491177728300529</v>
      </c>
      <c r="Z12" s="39">
        <v>0.22818884052898802</v>
      </c>
      <c r="AA12" s="39">
        <v>0.23950271921019028</v>
      </c>
      <c r="AB12" s="39">
        <v>0.30893364265267165</v>
      </c>
      <c r="AC12" s="39">
        <v>0.30753315204408049</v>
      </c>
      <c r="AD12" s="45">
        <v>9.8212325273914533E-2</v>
      </c>
    </row>
    <row r="13" spans="1:30" ht="20" customHeight="1" x14ac:dyDescent="0.25">
      <c r="A13" s="80"/>
      <c r="B13" s="48">
        <v>489</v>
      </c>
      <c r="C13" s="42">
        <v>61</v>
      </c>
      <c r="D13" s="42">
        <v>48</v>
      </c>
      <c r="E13" s="42">
        <v>35</v>
      </c>
      <c r="F13" s="42">
        <v>55</v>
      </c>
      <c r="G13" s="42">
        <v>39</v>
      </c>
      <c r="H13" s="57">
        <v>59</v>
      </c>
      <c r="I13" s="42">
        <v>95</v>
      </c>
      <c r="J13" s="42">
        <v>36</v>
      </c>
      <c r="K13" s="42">
        <v>30</v>
      </c>
      <c r="L13" s="42">
        <v>19</v>
      </c>
      <c r="M13" s="57">
        <v>115</v>
      </c>
      <c r="N13" s="42">
        <v>73</v>
      </c>
      <c r="O13" s="42">
        <v>31</v>
      </c>
      <c r="P13" s="57">
        <v>160</v>
      </c>
      <c r="Q13" s="42">
        <v>138</v>
      </c>
      <c r="R13" s="57">
        <v>190</v>
      </c>
      <c r="S13" s="42">
        <v>292</v>
      </c>
      <c r="T13" s="57">
        <v>108</v>
      </c>
      <c r="U13" s="42">
        <v>126</v>
      </c>
      <c r="V13" s="42">
        <v>135</v>
      </c>
      <c r="W13" s="42">
        <v>120</v>
      </c>
      <c r="X13" s="57">
        <v>99</v>
      </c>
      <c r="Y13" s="42">
        <v>84</v>
      </c>
      <c r="Z13" s="42">
        <v>61</v>
      </c>
      <c r="AA13" s="42">
        <v>157</v>
      </c>
      <c r="AB13" s="42">
        <v>30</v>
      </c>
      <c r="AC13" s="42">
        <v>52</v>
      </c>
      <c r="AD13" s="48">
        <v>5</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56" display="Return to index" xr:uid="{32FA9D34-081B-4C14-9AA9-CE26A168EE8C}"/>
  </hyperlinks>
  <pageMargins left="0.7" right="0.7" top="0.75" bottom="0.75" header="0.3" footer="0.3"/>
  <headerFooter alignWithMargins="0"/>
  <drawing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AD23"/>
  <sheetViews>
    <sheetView showGridLines="0" workbookViewId="0">
      <pane xSplit="2" ySplit="5" topLeftCell="C12" activePane="bottomRight" state="frozen"/>
      <selection pane="topRight" activeCell="C1" sqref="C1"/>
      <selection pane="bottomLeft" activeCell="A6" sqref="A6"/>
      <selection pane="bottomRight" activeCell="A16" sqref="A16:A17"/>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166</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167</v>
      </c>
      <c r="B6" s="43">
        <v>6.7923208718537534E-2</v>
      </c>
      <c r="C6" s="37">
        <v>5.564814470590089E-2</v>
      </c>
      <c r="D6" s="37">
        <v>0.2164230350092782</v>
      </c>
      <c r="E6" s="37">
        <v>0.103669598114249</v>
      </c>
      <c r="F6" s="37">
        <v>3.8078537533055401E-2</v>
      </c>
      <c r="G6" s="37">
        <v>3.7647930432837304E-2</v>
      </c>
      <c r="H6" s="50">
        <v>3.6631896441323766E-2</v>
      </c>
      <c r="I6" s="37">
        <v>0.14372881642017019</v>
      </c>
      <c r="J6" s="37">
        <v>0.10589112335337283</v>
      </c>
      <c r="K6" s="37">
        <v>4.0376606497658216E-2</v>
      </c>
      <c r="L6" s="37">
        <v>4.1817634913621095E-2</v>
      </c>
      <c r="M6" s="50">
        <v>4.8280110521997308E-2</v>
      </c>
      <c r="N6" s="37">
        <v>0.15248998961382026</v>
      </c>
      <c r="O6" s="37">
        <v>0.10633002994155008</v>
      </c>
      <c r="P6" s="50">
        <v>9.5875240780548515E-2</v>
      </c>
      <c r="Q6" s="37">
        <v>5.5785518347132787E-2</v>
      </c>
      <c r="R6" s="50">
        <v>7.1634633107806517E-2</v>
      </c>
      <c r="S6" s="37">
        <v>6.4438809323700233E-2</v>
      </c>
      <c r="T6" s="50">
        <v>9.629330691643799E-2</v>
      </c>
      <c r="U6" s="37">
        <v>8.019507380330991E-2</v>
      </c>
      <c r="V6" s="37">
        <v>5.4163841757096182E-2</v>
      </c>
      <c r="W6" s="37">
        <v>3.702755288398938E-2</v>
      </c>
      <c r="X6" s="50">
        <v>8.6466794664324234E-2</v>
      </c>
      <c r="Y6" s="37">
        <v>3.7876558173638365E-2</v>
      </c>
      <c r="Z6" s="37">
        <v>8.5570548235011715E-2</v>
      </c>
      <c r="AA6" s="37">
        <v>7.1276930541786757E-2</v>
      </c>
      <c r="AB6" s="37">
        <v>4.9833629518400008E-2</v>
      </c>
      <c r="AC6" s="37">
        <v>4.7475500866374906E-2</v>
      </c>
      <c r="AD6" s="43">
        <v>5.6822282386683298E-2</v>
      </c>
    </row>
    <row r="7" spans="1:30" ht="20" customHeight="1" x14ac:dyDescent="0.25">
      <c r="A7" s="79"/>
      <c r="B7" s="44">
        <v>139</v>
      </c>
      <c r="C7" s="38">
        <v>16</v>
      </c>
      <c r="D7" s="38">
        <v>64</v>
      </c>
      <c r="E7" s="38">
        <v>18</v>
      </c>
      <c r="F7" s="38">
        <v>15</v>
      </c>
      <c r="G7" s="38">
        <v>8</v>
      </c>
      <c r="H7" s="51">
        <v>12</v>
      </c>
      <c r="I7" s="38">
        <v>68</v>
      </c>
      <c r="J7" s="38">
        <v>18</v>
      </c>
      <c r="K7" s="38">
        <v>8</v>
      </c>
      <c r="L7" s="38">
        <v>4</v>
      </c>
      <c r="M7" s="51">
        <v>28</v>
      </c>
      <c r="N7" s="38">
        <v>62</v>
      </c>
      <c r="O7" s="38">
        <v>15</v>
      </c>
      <c r="P7" s="51">
        <v>67</v>
      </c>
      <c r="Q7" s="38">
        <v>40</v>
      </c>
      <c r="R7" s="51">
        <v>71</v>
      </c>
      <c r="S7" s="38">
        <v>68</v>
      </c>
      <c r="T7" s="51">
        <v>54</v>
      </c>
      <c r="U7" s="38">
        <v>40</v>
      </c>
      <c r="V7" s="38">
        <v>28</v>
      </c>
      <c r="W7" s="38">
        <v>18</v>
      </c>
      <c r="X7" s="51">
        <v>41</v>
      </c>
      <c r="Y7" s="38">
        <v>13</v>
      </c>
      <c r="Z7" s="38">
        <v>23</v>
      </c>
      <c r="AA7" s="38">
        <v>47</v>
      </c>
      <c r="AB7" s="38">
        <v>5</v>
      </c>
      <c r="AC7" s="38">
        <v>8</v>
      </c>
      <c r="AD7" s="44">
        <v>3</v>
      </c>
    </row>
    <row r="8" spans="1:30" ht="20" customHeight="1" x14ac:dyDescent="0.25">
      <c r="A8" s="78" t="s">
        <v>168</v>
      </c>
      <c r="B8" s="45">
        <v>0.22887208867652162</v>
      </c>
      <c r="C8" s="39">
        <v>0.20986649038444363</v>
      </c>
      <c r="D8" s="39">
        <v>0.43275400794335034</v>
      </c>
      <c r="E8" s="39">
        <v>0.29582994184006911</v>
      </c>
      <c r="F8" s="39">
        <v>0.16091514809561819</v>
      </c>
      <c r="G8" s="39">
        <v>0.29284512379329131</v>
      </c>
      <c r="H8" s="52">
        <v>0.21597394759298594</v>
      </c>
      <c r="I8" s="39">
        <v>0.34914665786080024</v>
      </c>
      <c r="J8" s="39">
        <v>0.23883053641327323</v>
      </c>
      <c r="K8" s="39">
        <v>0.12623689276431943</v>
      </c>
      <c r="L8" s="39">
        <v>0.27853791825494223</v>
      </c>
      <c r="M8" s="52">
        <v>0.18478302664990628</v>
      </c>
      <c r="N8" s="39">
        <v>0.34826245949689427</v>
      </c>
      <c r="O8" s="39">
        <v>0.26236596389605354</v>
      </c>
      <c r="P8" s="52">
        <v>0.30227674895399764</v>
      </c>
      <c r="Q8" s="39">
        <v>0.16077652922307192</v>
      </c>
      <c r="R8" s="52">
        <v>0.25410925092233294</v>
      </c>
      <c r="S8" s="39">
        <v>0.20747931677580664</v>
      </c>
      <c r="T8" s="52">
        <v>0.27754976844687285</v>
      </c>
      <c r="U8" s="39">
        <v>0.23150636940662689</v>
      </c>
      <c r="V8" s="39">
        <v>0.21155793597063938</v>
      </c>
      <c r="W8" s="39">
        <v>0.18801247495161078</v>
      </c>
      <c r="X8" s="52">
        <v>0.26181131700518961</v>
      </c>
      <c r="Y8" s="39">
        <v>0.2206551047292151</v>
      </c>
      <c r="Z8" s="39">
        <v>0.25237864352866224</v>
      </c>
      <c r="AA8" s="39">
        <v>0.21802163379481557</v>
      </c>
      <c r="AB8" s="39">
        <v>0.26257799466102238</v>
      </c>
      <c r="AC8" s="39">
        <v>0.18359165553851434</v>
      </c>
      <c r="AD8" s="45">
        <v>8.9158032703760604E-2</v>
      </c>
    </row>
    <row r="9" spans="1:30" ht="20" customHeight="1" x14ac:dyDescent="0.25">
      <c r="A9" s="78"/>
      <c r="B9" s="46">
        <v>469</v>
      </c>
      <c r="C9" s="40">
        <v>60</v>
      </c>
      <c r="D9" s="40">
        <v>129</v>
      </c>
      <c r="E9" s="40">
        <v>50</v>
      </c>
      <c r="F9" s="40">
        <v>63</v>
      </c>
      <c r="G9" s="40">
        <v>60</v>
      </c>
      <c r="H9" s="53">
        <v>72</v>
      </c>
      <c r="I9" s="40">
        <v>165</v>
      </c>
      <c r="J9" s="40">
        <v>41</v>
      </c>
      <c r="K9" s="40">
        <v>25</v>
      </c>
      <c r="L9" s="40">
        <v>26</v>
      </c>
      <c r="M9" s="53">
        <v>106</v>
      </c>
      <c r="N9" s="40">
        <v>142</v>
      </c>
      <c r="O9" s="40">
        <v>37</v>
      </c>
      <c r="P9" s="53">
        <v>213</v>
      </c>
      <c r="Q9" s="40">
        <v>115</v>
      </c>
      <c r="R9" s="53">
        <v>251</v>
      </c>
      <c r="S9" s="40">
        <v>218</v>
      </c>
      <c r="T9" s="53">
        <v>156</v>
      </c>
      <c r="U9" s="40">
        <v>114</v>
      </c>
      <c r="V9" s="40">
        <v>108</v>
      </c>
      <c r="W9" s="40">
        <v>91</v>
      </c>
      <c r="X9" s="53">
        <v>125</v>
      </c>
      <c r="Y9" s="40">
        <v>73</v>
      </c>
      <c r="Z9" s="40">
        <v>67</v>
      </c>
      <c r="AA9" s="40">
        <v>143</v>
      </c>
      <c r="AB9" s="40">
        <v>25</v>
      </c>
      <c r="AC9" s="40">
        <v>31</v>
      </c>
      <c r="AD9" s="46">
        <v>5</v>
      </c>
    </row>
    <row r="10" spans="1:30" ht="20" customHeight="1" x14ac:dyDescent="0.25">
      <c r="A10" s="79" t="s">
        <v>169</v>
      </c>
      <c r="B10" s="47">
        <v>0.11009733269946528</v>
      </c>
      <c r="C10" s="41">
        <v>0.16435801951002027</v>
      </c>
      <c r="D10" s="41">
        <v>5.6245950547898695E-2</v>
      </c>
      <c r="E10" s="41">
        <v>5.4567257124854412E-2</v>
      </c>
      <c r="F10" s="41">
        <v>0.19086223746844652</v>
      </c>
      <c r="G10" s="41">
        <v>0.12334523841922948</v>
      </c>
      <c r="H10" s="54">
        <v>0.15418394548642658</v>
      </c>
      <c r="I10" s="41">
        <v>9.7413829893537141E-2</v>
      </c>
      <c r="J10" s="41">
        <v>9.023848544464283E-2</v>
      </c>
      <c r="K10" s="41">
        <v>0.19678854788610164</v>
      </c>
      <c r="L10" s="41">
        <v>0.1051899488620044</v>
      </c>
      <c r="M10" s="54">
        <v>0.17076519363136938</v>
      </c>
      <c r="N10" s="41">
        <v>8.1348015751112723E-2</v>
      </c>
      <c r="O10" s="41">
        <v>8.6703260134655374E-2</v>
      </c>
      <c r="P10" s="54">
        <v>6.9029115596761462E-2</v>
      </c>
      <c r="Q10" s="41">
        <v>0.17126735248735689</v>
      </c>
      <c r="R10" s="54">
        <v>0.13550625580579401</v>
      </c>
      <c r="S10" s="41">
        <v>8.6753360858106532E-2</v>
      </c>
      <c r="T10" s="54">
        <v>0.10710282974653718</v>
      </c>
      <c r="U10" s="41">
        <v>0.10952681557426763</v>
      </c>
      <c r="V10" s="41">
        <v>9.0735871664107709E-2</v>
      </c>
      <c r="W10" s="41">
        <v>0.13439049387552435</v>
      </c>
      <c r="X10" s="54">
        <v>0.11802367032080367</v>
      </c>
      <c r="Y10" s="41">
        <v>0.11985513376219047</v>
      </c>
      <c r="Z10" s="41">
        <v>0.11625378023927647</v>
      </c>
      <c r="AA10" s="41">
        <v>0.11186266350013058</v>
      </c>
      <c r="AB10" s="41">
        <v>7.4205270433429713E-2</v>
      </c>
      <c r="AC10" s="41">
        <v>9.1855926926504183E-2</v>
      </c>
      <c r="AD10" s="47">
        <v>5.1567145321241889E-2</v>
      </c>
    </row>
    <row r="11" spans="1:30" ht="20" customHeight="1" x14ac:dyDescent="0.25">
      <c r="A11" s="79"/>
      <c r="B11" s="44">
        <v>226</v>
      </c>
      <c r="C11" s="38">
        <v>47</v>
      </c>
      <c r="D11" s="38">
        <v>17</v>
      </c>
      <c r="E11" s="38">
        <v>9</v>
      </c>
      <c r="F11" s="38">
        <v>75</v>
      </c>
      <c r="G11" s="38">
        <v>25</v>
      </c>
      <c r="H11" s="51">
        <v>51</v>
      </c>
      <c r="I11" s="38">
        <v>46</v>
      </c>
      <c r="J11" s="38">
        <v>15</v>
      </c>
      <c r="K11" s="38">
        <v>40</v>
      </c>
      <c r="L11" s="38">
        <v>10</v>
      </c>
      <c r="M11" s="51">
        <v>98</v>
      </c>
      <c r="N11" s="38">
        <v>33</v>
      </c>
      <c r="O11" s="38">
        <v>12</v>
      </c>
      <c r="P11" s="51">
        <v>49</v>
      </c>
      <c r="Q11" s="38">
        <v>123</v>
      </c>
      <c r="R11" s="51">
        <v>134</v>
      </c>
      <c r="S11" s="38">
        <v>91</v>
      </c>
      <c r="T11" s="51">
        <v>60</v>
      </c>
      <c r="U11" s="38">
        <v>54</v>
      </c>
      <c r="V11" s="38">
        <v>46</v>
      </c>
      <c r="W11" s="38">
        <v>65</v>
      </c>
      <c r="X11" s="51">
        <v>56</v>
      </c>
      <c r="Y11" s="38">
        <v>40</v>
      </c>
      <c r="Z11" s="38">
        <v>31</v>
      </c>
      <c r="AA11" s="38">
        <v>73</v>
      </c>
      <c r="AB11" s="38">
        <v>7</v>
      </c>
      <c r="AC11" s="38">
        <v>16</v>
      </c>
      <c r="AD11" s="44">
        <v>3</v>
      </c>
    </row>
    <row r="12" spans="1:30" ht="20" customHeight="1" x14ac:dyDescent="0.25">
      <c r="A12" s="78" t="s">
        <v>170</v>
      </c>
      <c r="B12" s="45">
        <v>7.9026708800689058E-2</v>
      </c>
      <c r="C12" s="39">
        <v>0.12501060877195283</v>
      </c>
      <c r="D12" s="39">
        <v>5.8799439736011202E-3</v>
      </c>
      <c r="E12" s="39">
        <v>5.9396690444843629E-2</v>
      </c>
      <c r="F12" s="39">
        <v>0.15771285309372471</v>
      </c>
      <c r="G12" s="39">
        <v>3.3596916221446109E-2</v>
      </c>
      <c r="H12" s="52">
        <v>0.15910273162511412</v>
      </c>
      <c r="I12" s="39">
        <v>2.7083374334086373E-2</v>
      </c>
      <c r="J12" s="39">
        <v>4.6124907260687714E-2</v>
      </c>
      <c r="K12" s="39">
        <v>0.16635655131662844</v>
      </c>
      <c r="L12" s="39">
        <v>5.2841841217185791E-2</v>
      </c>
      <c r="M12" s="52">
        <v>0.13992187981253701</v>
      </c>
      <c r="N12" s="39">
        <v>3.1317106358260814E-2</v>
      </c>
      <c r="O12" s="39">
        <v>4.5972681861046708E-2</v>
      </c>
      <c r="P12" s="52">
        <v>6.1703780604583564E-2</v>
      </c>
      <c r="Q12" s="39">
        <v>0.12577542417555279</v>
      </c>
      <c r="R12" s="52">
        <v>9.4840767653260799E-2</v>
      </c>
      <c r="S12" s="39">
        <v>6.5161458214639992E-2</v>
      </c>
      <c r="T12" s="52">
        <v>5.7065012941544077E-2</v>
      </c>
      <c r="U12" s="39">
        <v>6.7353588323421615E-2</v>
      </c>
      <c r="V12" s="39">
        <v>7.5492597133228173E-2</v>
      </c>
      <c r="W12" s="39">
        <v>0.11999024551690697</v>
      </c>
      <c r="X12" s="52">
        <v>6.6385587722015457E-2</v>
      </c>
      <c r="Y12" s="39">
        <v>6.2300969543712566E-2</v>
      </c>
      <c r="Z12" s="39">
        <v>7.1490683235893873E-2</v>
      </c>
      <c r="AA12" s="39">
        <v>8.5907388699895615E-2</v>
      </c>
      <c r="AB12" s="39">
        <v>9.1904910973732185E-2</v>
      </c>
      <c r="AC12" s="39">
        <v>0.10471401022890615</v>
      </c>
      <c r="AD12" s="45">
        <v>0.1414562402835583</v>
      </c>
    </row>
    <row r="13" spans="1:30" ht="20" customHeight="1" x14ac:dyDescent="0.25">
      <c r="A13" s="78"/>
      <c r="B13" s="46">
        <v>162</v>
      </c>
      <c r="C13" s="40">
        <v>36</v>
      </c>
      <c r="D13" s="40">
        <v>2</v>
      </c>
      <c r="E13" s="40">
        <v>10</v>
      </c>
      <c r="F13" s="40">
        <v>62</v>
      </c>
      <c r="G13" s="40">
        <v>7</v>
      </c>
      <c r="H13" s="53">
        <v>53</v>
      </c>
      <c r="I13" s="40">
        <v>13</v>
      </c>
      <c r="J13" s="40">
        <v>8</v>
      </c>
      <c r="K13" s="40">
        <v>33</v>
      </c>
      <c r="L13" s="40">
        <v>5</v>
      </c>
      <c r="M13" s="53">
        <v>81</v>
      </c>
      <c r="N13" s="40">
        <v>13</v>
      </c>
      <c r="O13" s="40">
        <v>7</v>
      </c>
      <c r="P13" s="53">
        <v>43</v>
      </c>
      <c r="Q13" s="40">
        <v>90</v>
      </c>
      <c r="R13" s="53">
        <v>94</v>
      </c>
      <c r="S13" s="40">
        <v>68</v>
      </c>
      <c r="T13" s="53">
        <v>32</v>
      </c>
      <c r="U13" s="40">
        <v>33</v>
      </c>
      <c r="V13" s="40">
        <v>38</v>
      </c>
      <c r="W13" s="40">
        <v>58</v>
      </c>
      <c r="X13" s="53">
        <v>32</v>
      </c>
      <c r="Y13" s="40">
        <v>21</v>
      </c>
      <c r="Z13" s="40">
        <v>19</v>
      </c>
      <c r="AA13" s="40">
        <v>56</v>
      </c>
      <c r="AB13" s="40">
        <v>9</v>
      </c>
      <c r="AC13" s="40">
        <v>18</v>
      </c>
      <c r="AD13" s="46">
        <v>8</v>
      </c>
    </row>
    <row r="14" spans="1:30" ht="20" customHeight="1" x14ac:dyDescent="0.25">
      <c r="A14" s="79" t="s">
        <v>86</v>
      </c>
      <c r="B14" s="47">
        <v>0.18386818378103853</v>
      </c>
      <c r="C14" s="41">
        <v>0.19730944488557065</v>
      </c>
      <c r="D14" s="41">
        <v>0.11066472217536076</v>
      </c>
      <c r="E14" s="41">
        <v>0.23007704932655482</v>
      </c>
      <c r="F14" s="41">
        <v>0.13409911254180037</v>
      </c>
      <c r="G14" s="41">
        <v>0.21119642376542994</v>
      </c>
      <c r="H14" s="54">
        <v>0.1706246092973458</v>
      </c>
      <c r="I14" s="41">
        <v>0.13023412416890001</v>
      </c>
      <c r="J14" s="41">
        <v>0.21014424687269517</v>
      </c>
      <c r="K14" s="41">
        <v>0.13082898023856512</v>
      </c>
      <c r="L14" s="41">
        <v>0.18538527102738253</v>
      </c>
      <c r="M14" s="54">
        <v>0.17266834699606487</v>
      </c>
      <c r="N14" s="41">
        <v>0.14555641300839572</v>
      </c>
      <c r="O14" s="41">
        <v>0.25404716098843216</v>
      </c>
      <c r="P14" s="54">
        <v>0.18744769106675943</v>
      </c>
      <c r="Q14" s="41">
        <v>0.16951032155470519</v>
      </c>
      <c r="R14" s="54">
        <v>0.16433722405432047</v>
      </c>
      <c r="S14" s="41">
        <v>0.20077953685677943</v>
      </c>
      <c r="T14" s="54">
        <v>0.16468974342945786</v>
      </c>
      <c r="U14" s="41">
        <v>0.16814815503073316</v>
      </c>
      <c r="V14" s="41">
        <v>0.18841929742385966</v>
      </c>
      <c r="W14" s="41">
        <v>0.2172725003047897</v>
      </c>
      <c r="X14" s="54">
        <v>0.16745417981772476</v>
      </c>
      <c r="Y14" s="41">
        <v>0.19253443212112142</v>
      </c>
      <c r="Z14" s="41">
        <v>0.21211894867768988</v>
      </c>
      <c r="AA14" s="41">
        <v>0.18893763665396063</v>
      </c>
      <c r="AB14" s="41">
        <v>0.13712870861905302</v>
      </c>
      <c r="AC14" s="41">
        <v>0.17966091638111392</v>
      </c>
      <c r="AD14" s="47">
        <v>0.17221728835735367</v>
      </c>
    </row>
    <row r="15" spans="1:30" ht="20" customHeight="1" x14ac:dyDescent="0.25">
      <c r="A15" s="79"/>
      <c r="B15" s="44">
        <v>377</v>
      </c>
      <c r="C15" s="38">
        <v>56</v>
      </c>
      <c r="D15" s="38">
        <v>33</v>
      </c>
      <c r="E15" s="38">
        <v>39</v>
      </c>
      <c r="F15" s="38">
        <v>53</v>
      </c>
      <c r="G15" s="38">
        <v>44</v>
      </c>
      <c r="H15" s="51">
        <v>57</v>
      </c>
      <c r="I15" s="38">
        <v>62</v>
      </c>
      <c r="J15" s="38">
        <v>36</v>
      </c>
      <c r="K15" s="38">
        <v>26</v>
      </c>
      <c r="L15" s="38">
        <v>17</v>
      </c>
      <c r="M15" s="51">
        <v>100</v>
      </c>
      <c r="N15" s="38">
        <v>59</v>
      </c>
      <c r="O15" s="38">
        <v>36</v>
      </c>
      <c r="P15" s="51">
        <v>132</v>
      </c>
      <c r="Q15" s="38">
        <v>122</v>
      </c>
      <c r="R15" s="51">
        <v>162</v>
      </c>
      <c r="S15" s="38">
        <v>211</v>
      </c>
      <c r="T15" s="51">
        <v>93</v>
      </c>
      <c r="U15" s="38">
        <v>83</v>
      </c>
      <c r="V15" s="38">
        <v>96</v>
      </c>
      <c r="W15" s="38">
        <v>106</v>
      </c>
      <c r="X15" s="51">
        <v>80</v>
      </c>
      <c r="Y15" s="38">
        <v>64</v>
      </c>
      <c r="Z15" s="38">
        <v>57</v>
      </c>
      <c r="AA15" s="38">
        <v>124</v>
      </c>
      <c r="AB15" s="38">
        <v>13</v>
      </c>
      <c r="AC15" s="38">
        <v>31</v>
      </c>
      <c r="AD15" s="44">
        <v>10</v>
      </c>
    </row>
    <row r="16" spans="1:30" ht="20" customHeight="1" x14ac:dyDescent="0.25">
      <c r="A16" s="78" t="s">
        <v>171</v>
      </c>
      <c r="B16" s="45">
        <v>0.33021247732375014</v>
      </c>
      <c r="C16" s="39">
        <v>0.24780729174211191</v>
      </c>
      <c r="D16" s="39">
        <v>0.17803234035051038</v>
      </c>
      <c r="E16" s="39">
        <v>0.2564594631494288</v>
      </c>
      <c r="F16" s="39">
        <v>0.31833211126735567</v>
      </c>
      <c r="G16" s="39">
        <v>0.30136836736776634</v>
      </c>
      <c r="H16" s="52">
        <v>0.26348286955680422</v>
      </c>
      <c r="I16" s="39">
        <v>0.2523931973225062</v>
      </c>
      <c r="J16" s="39">
        <v>0.30877070065532897</v>
      </c>
      <c r="K16" s="39">
        <v>0.33941242129672716</v>
      </c>
      <c r="L16" s="39">
        <v>0.33622738572486421</v>
      </c>
      <c r="M16" s="52">
        <v>0.28358144238812444</v>
      </c>
      <c r="N16" s="39">
        <v>0.24102601577151669</v>
      </c>
      <c r="O16" s="39">
        <v>0.24458090317826223</v>
      </c>
      <c r="P16" s="52">
        <v>0.28366742299734798</v>
      </c>
      <c r="Q16" s="39">
        <v>0.31688485421218004</v>
      </c>
      <c r="R16" s="52">
        <v>0.27957186845648563</v>
      </c>
      <c r="S16" s="39">
        <v>0.37538751797096609</v>
      </c>
      <c r="T16" s="52">
        <v>0.29729933851914991</v>
      </c>
      <c r="U16" s="39">
        <v>0.34326999786164114</v>
      </c>
      <c r="V16" s="39">
        <v>0.37963045605106899</v>
      </c>
      <c r="W16" s="39">
        <v>0.30330673246717965</v>
      </c>
      <c r="X16" s="52">
        <v>0.29985845046994225</v>
      </c>
      <c r="Y16" s="39">
        <v>0.36677780167012136</v>
      </c>
      <c r="Z16" s="39">
        <v>0.26218739608346531</v>
      </c>
      <c r="AA16" s="39">
        <v>0.32399374680941057</v>
      </c>
      <c r="AB16" s="39">
        <v>0.38434948579436246</v>
      </c>
      <c r="AC16" s="39">
        <v>0.39270199005858636</v>
      </c>
      <c r="AD16" s="45">
        <v>0.48877901094740245</v>
      </c>
    </row>
    <row r="17" spans="1:30" ht="20" customHeight="1" x14ac:dyDescent="0.25">
      <c r="A17" s="78"/>
      <c r="B17" s="46">
        <v>677</v>
      </c>
      <c r="C17" s="40">
        <v>71</v>
      </c>
      <c r="D17" s="40">
        <v>53</v>
      </c>
      <c r="E17" s="40">
        <v>44</v>
      </c>
      <c r="F17" s="40">
        <v>125</v>
      </c>
      <c r="G17" s="40">
        <v>62</v>
      </c>
      <c r="H17" s="53">
        <v>88</v>
      </c>
      <c r="I17" s="40">
        <v>120</v>
      </c>
      <c r="J17" s="40">
        <v>53</v>
      </c>
      <c r="K17" s="40">
        <v>68</v>
      </c>
      <c r="L17" s="40">
        <v>32</v>
      </c>
      <c r="M17" s="53">
        <v>163</v>
      </c>
      <c r="N17" s="40">
        <v>98</v>
      </c>
      <c r="O17" s="40">
        <v>35</v>
      </c>
      <c r="P17" s="53">
        <v>200</v>
      </c>
      <c r="Q17" s="40">
        <v>228</v>
      </c>
      <c r="R17" s="53">
        <v>276</v>
      </c>
      <c r="S17" s="40">
        <v>395</v>
      </c>
      <c r="T17" s="53">
        <v>167</v>
      </c>
      <c r="U17" s="40">
        <v>170</v>
      </c>
      <c r="V17" s="40">
        <v>193</v>
      </c>
      <c r="W17" s="40">
        <v>147</v>
      </c>
      <c r="X17" s="53">
        <v>143</v>
      </c>
      <c r="Y17" s="40">
        <v>121</v>
      </c>
      <c r="Z17" s="40">
        <v>70</v>
      </c>
      <c r="AA17" s="40">
        <v>212</v>
      </c>
      <c r="AB17" s="40">
        <v>37</v>
      </c>
      <c r="AC17" s="40">
        <v>67</v>
      </c>
      <c r="AD17" s="46">
        <v>27</v>
      </c>
    </row>
    <row r="18" spans="1:30" ht="20" customHeight="1" x14ac:dyDescent="0.25">
      <c r="A18" s="79" t="s">
        <v>172</v>
      </c>
      <c r="B18" s="47">
        <v>0.29679529739505894</v>
      </c>
      <c r="C18" s="41">
        <v>0.26551463509034451</v>
      </c>
      <c r="D18" s="41">
        <v>0.64917704295262946</v>
      </c>
      <c r="E18" s="41">
        <v>0.39949953995431814</v>
      </c>
      <c r="F18" s="41">
        <v>0.1989936856286737</v>
      </c>
      <c r="G18" s="41">
        <v>0.33049305422612862</v>
      </c>
      <c r="H18" s="54">
        <v>0.25260584403430975</v>
      </c>
      <c r="I18" s="41">
        <v>0.49287547428097084</v>
      </c>
      <c r="J18" s="41">
        <v>0.34472165976664615</v>
      </c>
      <c r="K18" s="41">
        <v>0.16661349926197766</v>
      </c>
      <c r="L18" s="41">
        <v>0.32035555316856335</v>
      </c>
      <c r="M18" s="54">
        <v>0.23306313717190363</v>
      </c>
      <c r="N18" s="41">
        <v>0.50075244911071504</v>
      </c>
      <c r="O18" s="41">
        <v>0.3686959938376036</v>
      </c>
      <c r="P18" s="54">
        <v>0.39815198973454657</v>
      </c>
      <c r="Q18" s="41">
        <v>0.21656204757020475</v>
      </c>
      <c r="R18" s="54">
        <v>0.32574388403013926</v>
      </c>
      <c r="S18" s="41">
        <v>0.27191812609950711</v>
      </c>
      <c r="T18" s="54">
        <v>0.37384307536331102</v>
      </c>
      <c r="U18" s="41">
        <v>0.31170144320993687</v>
      </c>
      <c r="V18" s="41">
        <v>0.26572177772773559</v>
      </c>
      <c r="W18" s="41">
        <v>0.22504002783560018</v>
      </c>
      <c r="X18" s="54">
        <v>0.34827811166951428</v>
      </c>
      <c r="Y18" s="41">
        <v>0.25853166290285351</v>
      </c>
      <c r="Z18" s="41">
        <v>0.33794919176367388</v>
      </c>
      <c r="AA18" s="41">
        <v>0.28929856433660217</v>
      </c>
      <c r="AB18" s="41">
        <v>0.31241162417942248</v>
      </c>
      <c r="AC18" s="41">
        <v>0.23106715640488923</v>
      </c>
      <c r="AD18" s="47">
        <v>0.1459803150904439</v>
      </c>
    </row>
    <row r="19" spans="1:30" ht="20" customHeight="1" x14ac:dyDescent="0.25">
      <c r="A19" s="79"/>
      <c r="B19" s="44">
        <v>608</v>
      </c>
      <c r="C19" s="38">
        <v>76</v>
      </c>
      <c r="D19" s="38">
        <v>193</v>
      </c>
      <c r="E19" s="38">
        <v>68</v>
      </c>
      <c r="F19" s="38">
        <v>78</v>
      </c>
      <c r="G19" s="38">
        <v>68</v>
      </c>
      <c r="H19" s="51">
        <v>84</v>
      </c>
      <c r="I19" s="38">
        <v>233</v>
      </c>
      <c r="J19" s="38">
        <v>59</v>
      </c>
      <c r="K19" s="38">
        <v>33</v>
      </c>
      <c r="L19" s="38">
        <v>30</v>
      </c>
      <c r="M19" s="51">
        <v>134</v>
      </c>
      <c r="N19" s="38">
        <v>204</v>
      </c>
      <c r="O19" s="38">
        <v>52</v>
      </c>
      <c r="P19" s="51">
        <v>280</v>
      </c>
      <c r="Q19" s="38">
        <v>156</v>
      </c>
      <c r="R19" s="51">
        <v>321</v>
      </c>
      <c r="S19" s="38">
        <v>286</v>
      </c>
      <c r="T19" s="51">
        <v>210</v>
      </c>
      <c r="U19" s="38">
        <v>154</v>
      </c>
      <c r="V19" s="38">
        <v>135</v>
      </c>
      <c r="W19" s="38">
        <v>109</v>
      </c>
      <c r="X19" s="51">
        <v>166</v>
      </c>
      <c r="Y19" s="38">
        <v>85</v>
      </c>
      <c r="Z19" s="38">
        <v>90</v>
      </c>
      <c r="AA19" s="38">
        <v>189</v>
      </c>
      <c r="AB19" s="38">
        <v>30</v>
      </c>
      <c r="AC19" s="38">
        <v>39</v>
      </c>
      <c r="AD19" s="44">
        <v>8</v>
      </c>
    </row>
    <row r="20" spans="1:30" ht="20" customHeight="1" x14ac:dyDescent="0.25">
      <c r="A20" s="78" t="s">
        <v>173</v>
      </c>
      <c r="B20" s="45">
        <v>0.1891240415001543</v>
      </c>
      <c r="C20" s="39">
        <v>0.28936862828197318</v>
      </c>
      <c r="D20" s="39">
        <v>6.212589452149983E-2</v>
      </c>
      <c r="E20" s="39">
        <v>0.11396394756969806</v>
      </c>
      <c r="F20" s="39">
        <v>0.34857509056217117</v>
      </c>
      <c r="G20" s="39">
        <v>0.15694215464067557</v>
      </c>
      <c r="H20" s="52">
        <v>0.31328667711154085</v>
      </c>
      <c r="I20" s="39">
        <v>0.12449720422762352</v>
      </c>
      <c r="J20" s="39">
        <v>0.13636339270533054</v>
      </c>
      <c r="K20" s="39">
        <v>0.36314509920273008</v>
      </c>
      <c r="L20" s="39">
        <v>0.15803179007919022</v>
      </c>
      <c r="M20" s="52">
        <v>0.31068707344390634</v>
      </c>
      <c r="N20" s="39">
        <v>0.11266512210937353</v>
      </c>
      <c r="O20" s="39">
        <v>0.1326759419957021</v>
      </c>
      <c r="P20" s="52">
        <v>0.13073289620134504</v>
      </c>
      <c r="Q20" s="39">
        <v>0.29704277666290979</v>
      </c>
      <c r="R20" s="52">
        <v>0.23034702345905481</v>
      </c>
      <c r="S20" s="39">
        <v>0.15191481907274665</v>
      </c>
      <c r="T20" s="52">
        <v>0.16416784268808116</v>
      </c>
      <c r="U20" s="39">
        <v>0.17688040389768922</v>
      </c>
      <c r="V20" s="39">
        <v>0.16622846879733583</v>
      </c>
      <c r="W20" s="39">
        <v>0.25438073939243133</v>
      </c>
      <c r="X20" s="52">
        <v>0.1844092580428191</v>
      </c>
      <c r="Y20" s="39">
        <v>0.18215610330590301</v>
      </c>
      <c r="Z20" s="39">
        <v>0.18774446347517035</v>
      </c>
      <c r="AA20" s="39">
        <v>0.19777005220002619</v>
      </c>
      <c r="AB20" s="39">
        <v>0.16611018140716194</v>
      </c>
      <c r="AC20" s="39">
        <v>0.1965699371554103</v>
      </c>
      <c r="AD20" s="45">
        <v>0.1930233856048002</v>
      </c>
    </row>
    <row r="21" spans="1:30" ht="20" customHeight="1" x14ac:dyDescent="0.25">
      <c r="A21" s="80"/>
      <c r="B21" s="48">
        <v>388</v>
      </c>
      <c r="C21" s="42">
        <v>83</v>
      </c>
      <c r="D21" s="42">
        <v>18</v>
      </c>
      <c r="E21" s="42">
        <v>19</v>
      </c>
      <c r="F21" s="42">
        <v>136</v>
      </c>
      <c r="G21" s="42">
        <v>32</v>
      </c>
      <c r="H21" s="57">
        <v>104</v>
      </c>
      <c r="I21" s="42">
        <v>59</v>
      </c>
      <c r="J21" s="42">
        <v>23</v>
      </c>
      <c r="K21" s="42">
        <v>73</v>
      </c>
      <c r="L21" s="42">
        <v>15</v>
      </c>
      <c r="M21" s="57">
        <v>179</v>
      </c>
      <c r="N21" s="42">
        <v>46</v>
      </c>
      <c r="O21" s="42">
        <v>19</v>
      </c>
      <c r="P21" s="57">
        <v>92</v>
      </c>
      <c r="Q21" s="42">
        <v>213</v>
      </c>
      <c r="R21" s="57">
        <v>227</v>
      </c>
      <c r="S21" s="42">
        <v>160</v>
      </c>
      <c r="T21" s="57">
        <v>92</v>
      </c>
      <c r="U21" s="42">
        <v>87</v>
      </c>
      <c r="V21" s="42">
        <v>84</v>
      </c>
      <c r="W21" s="42">
        <v>124</v>
      </c>
      <c r="X21" s="57">
        <v>88</v>
      </c>
      <c r="Y21" s="42">
        <v>60</v>
      </c>
      <c r="Z21" s="42">
        <v>50</v>
      </c>
      <c r="AA21" s="42">
        <v>129</v>
      </c>
      <c r="AB21" s="42">
        <v>16</v>
      </c>
      <c r="AC21" s="42">
        <v>33</v>
      </c>
      <c r="AD21" s="48">
        <v>11</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7" display="Return to index" xr:uid="{B59F0301-2F6A-4288-8EEB-955FDC2480C7}"/>
  </hyperlinks>
  <pageMargins left="0.7" right="0.7" top="0.75" bottom="0.75" header="0.3" footer="0.3"/>
  <headerFooter alignWithMargins="0"/>
  <drawing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B6" sqref="B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174</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175</v>
      </c>
      <c r="B6" s="43">
        <v>7.6826215542439527E-2</v>
      </c>
      <c r="C6" s="37">
        <v>7.8314195059549382E-2</v>
      </c>
      <c r="D6" s="37">
        <v>0.24189088563510416</v>
      </c>
      <c r="E6" s="37">
        <v>6.53593476280597E-2</v>
      </c>
      <c r="F6" s="37">
        <v>3.6503828168715849E-2</v>
      </c>
      <c r="G6" s="37">
        <v>3.3818261726614979E-2</v>
      </c>
      <c r="H6" s="50">
        <v>5.2983108490170371E-2</v>
      </c>
      <c r="I6" s="37">
        <v>0.16405322569953387</v>
      </c>
      <c r="J6" s="37">
        <v>7.4162080389549204E-2</v>
      </c>
      <c r="K6" s="37">
        <v>4.142849710906775E-2</v>
      </c>
      <c r="L6" s="37">
        <v>3.1093520094976183E-2</v>
      </c>
      <c r="M6" s="50">
        <v>5.2477830981616742E-2</v>
      </c>
      <c r="N6" s="37">
        <v>0.1588254611045756</v>
      </c>
      <c r="O6" s="37">
        <v>8.5313080242693837E-2</v>
      </c>
      <c r="P6" s="50">
        <v>0.1082302455149648</v>
      </c>
      <c r="Q6" s="37">
        <v>5.7492120467841822E-2</v>
      </c>
      <c r="R6" s="50">
        <v>7.6042152756082837E-2</v>
      </c>
      <c r="S6" s="37">
        <v>7.7668761387470517E-2</v>
      </c>
      <c r="T6" s="50">
        <v>0.1118571157398713</v>
      </c>
      <c r="U6" s="37">
        <v>7.4122372208807782E-2</v>
      </c>
      <c r="V6" s="37">
        <v>7.163119347961508E-2</v>
      </c>
      <c r="W6" s="37">
        <v>4.4500686185308426E-2</v>
      </c>
      <c r="X6" s="50">
        <v>0.10127875078630311</v>
      </c>
      <c r="Y6" s="37">
        <v>5.4015832435210853E-2</v>
      </c>
      <c r="Z6" s="37">
        <v>8.4054371241313056E-2</v>
      </c>
      <c r="AA6" s="37">
        <v>6.8792580493139244E-2</v>
      </c>
      <c r="AB6" s="37">
        <v>0.10468225795957047</v>
      </c>
      <c r="AC6" s="37">
        <v>7.5520421173431218E-2</v>
      </c>
      <c r="AD6" s="43">
        <v>1.7465229167331162E-2</v>
      </c>
    </row>
    <row r="7" spans="1:30" ht="20" customHeight="1" x14ac:dyDescent="0.25">
      <c r="A7" s="79"/>
      <c r="B7" s="44">
        <v>157</v>
      </c>
      <c r="C7" s="38">
        <v>22</v>
      </c>
      <c r="D7" s="38">
        <v>72</v>
      </c>
      <c r="E7" s="38">
        <v>11</v>
      </c>
      <c r="F7" s="38">
        <v>14</v>
      </c>
      <c r="G7" s="38">
        <v>7</v>
      </c>
      <c r="H7" s="51">
        <v>18</v>
      </c>
      <c r="I7" s="38">
        <v>78</v>
      </c>
      <c r="J7" s="38">
        <v>13</v>
      </c>
      <c r="K7" s="38">
        <v>8</v>
      </c>
      <c r="L7" s="38">
        <v>3</v>
      </c>
      <c r="M7" s="51">
        <v>30</v>
      </c>
      <c r="N7" s="38">
        <v>65</v>
      </c>
      <c r="O7" s="38">
        <v>12</v>
      </c>
      <c r="P7" s="51">
        <v>76</v>
      </c>
      <c r="Q7" s="38">
        <v>41</v>
      </c>
      <c r="R7" s="51">
        <v>75</v>
      </c>
      <c r="S7" s="38">
        <v>82</v>
      </c>
      <c r="T7" s="51">
        <v>63</v>
      </c>
      <c r="U7" s="38">
        <v>37</v>
      </c>
      <c r="V7" s="38">
        <v>36</v>
      </c>
      <c r="W7" s="38">
        <v>22</v>
      </c>
      <c r="X7" s="51">
        <v>48</v>
      </c>
      <c r="Y7" s="38">
        <v>18</v>
      </c>
      <c r="Z7" s="38">
        <v>22</v>
      </c>
      <c r="AA7" s="38">
        <v>45</v>
      </c>
      <c r="AB7" s="38">
        <v>10</v>
      </c>
      <c r="AC7" s="38">
        <v>13</v>
      </c>
      <c r="AD7" s="44">
        <v>1</v>
      </c>
    </row>
    <row r="8" spans="1:30" ht="20" customHeight="1" x14ac:dyDescent="0.25">
      <c r="A8" s="78" t="s">
        <v>176</v>
      </c>
      <c r="B8" s="45">
        <v>0.24484851313421133</v>
      </c>
      <c r="C8" s="39">
        <v>0.20164601997266302</v>
      </c>
      <c r="D8" s="39">
        <v>0.47167591139285209</v>
      </c>
      <c r="E8" s="39">
        <v>0.29197723413955007</v>
      </c>
      <c r="F8" s="39">
        <v>0.16829498649977012</v>
      </c>
      <c r="G8" s="39">
        <v>0.43088695041673719</v>
      </c>
      <c r="H8" s="52">
        <v>0.20027947062261756</v>
      </c>
      <c r="I8" s="39">
        <v>0.38649654038119058</v>
      </c>
      <c r="J8" s="39">
        <v>0.27552202311373808</v>
      </c>
      <c r="K8" s="39">
        <v>0.11527290025167533</v>
      </c>
      <c r="L8" s="39">
        <v>0.3335984636299027</v>
      </c>
      <c r="M8" s="52">
        <v>0.18428620559066897</v>
      </c>
      <c r="N8" s="39">
        <v>0.39832303755242471</v>
      </c>
      <c r="O8" s="39">
        <v>0.29608374186415815</v>
      </c>
      <c r="P8" s="52">
        <v>0.32876092525563083</v>
      </c>
      <c r="Q8" s="39">
        <v>0.17863327714628807</v>
      </c>
      <c r="R8" s="52">
        <v>0.27072647623723317</v>
      </c>
      <c r="S8" s="39">
        <v>0.22282118024016304</v>
      </c>
      <c r="T8" s="52">
        <v>0.29266172491535514</v>
      </c>
      <c r="U8" s="39">
        <v>0.27168637650225863</v>
      </c>
      <c r="V8" s="39">
        <v>0.22309854516293584</v>
      </c>
      <c r="W8" s="39">
        <v>0.18501347118976699</v>
      </c>
      <c r="X8" s="52">
        <v>0.27606659784540666</v>
      </c>
      <c r="Y8" s="39">
        <v>0.21481582158534432</v>
      </c>
      <c r="Z8" s="39">
        <v>0.2924876699129062</v>
      </c>
      <c r="AA8" s="39">
        <v>0.24748038209017553</v>
      </c>
      <c r="AB8" s="39">
        <v>0.22466657875962617</v>
      </c>
      <c r="AC8" s="39">
        <v>0.19408063596648639</v>
      </c>
      <c r="AD8" s="45">
        <v>8.5262881970439505E-2</v>
      </c>
    </row>
    <row r="9" spans="1:30" ht="20" customHeight="1" x14ac:dyDescent="0.25">
      <c r="A9" s="78"/>
      <c r="B9" s="46">
        <v>502</v>
      </c>
      <c r="C9" s="40">
        <v>58</v>
      </c>
      <c r="D9" s="40">
        <v>140</v>
      </c>
      <c r="E9" s="40">
        <v>50</v>
      </c>
      <c r="F9" s="40">
        <v>66</v>
      </c>
      <c r="G9" s="40">
        <v>89</v>
      </c>
      <c r="H9" s="53">
        <v>67</v>
      </c>
      <c r="I9" s="40">
        <v>183</v>
      </c>
      <c r="J9" s="40">
        <v>47</v>
      </c>
      <c r="K9" s="40">
        <v>23</v>
      </c>
      <c r="L9" s="40">
        <v>31</v>
      </c>
      <c r="M9" s="53">
        <v>106</v>
      </c>
      <c r="N9" s="40">
        <v>162</v>
      </c>
      <c r="O9" s="40">
        <v>42</v>
      </c>
      <c r="P9" s="53">
        <v>231</v>
      </c>
      <c r="Q9" s="40">
        <v>128</v>
      </c>
      <c r="R9" s="53">
        <v>267</v>
      </c>
      <c r="S9" s="40">
        <v>234</v>
      </c>
      <c r="T9" s="53">
        <v>164</v>
      </c>
      <c r="U9" s="40">
        <v>134</v>
      </c>
      <c r="V9" s="40">
        <v>113</v>
      </c>
      <c r="W9" s="40">
        <v>90</v>
      </c>
      <c r="X9" s="53">
        <v>132</v>
      </c>
      <c r="Y9" s="40">
        <v>71</v>
      </c>
      <c r="Z9" s="40">
        <v>78</v>
      </c>
      <c r="AA9" s="40">
        <v>162</v>
      </c>
      <c r="AB9" s="40">
        <v>22</v>
      </c>
      <c r="AC9" s="40">
        <v>33</v>
      </c>
      <c r="AD9" s="46">
        <v>5</v>
      </c>
    </row>
    <row r="10" spans="1:30" ht="20" customHeight="1" x14ac:dyDescent="0.25">
      <c r="A10" s="79" t="s">
        <v>177</v>
      </c>
      <c r="B10" s="47">
        <v>0.12721623087934344</v>
      </c>
      <c r="C10" s="41">
        <v>0.19080103099011503</v>
      </c>
      <c r="D10" s="41">
        <v>6.5696646084095034E-2</v>
      </c>
      <c r="E10" s="41">
        <v>7.663672212860681E-2</v>
      </c>
      <c r="F10" s="41">
        <v>0.19918442738726738</v>
      </c>
      <c r="G10" s="41">
        <v>0.118120248237972</v>
      </c>
      <c r="H10" s="54">
        <v>0.18888016426511287</v>
      </c>
      <c r="I10" s="41">
        <v>8.0226142314295854E-2</v>
      </c>
      <c r="J10" s="41">
        <v>8.3749402536741915E-2</v>
      </c>
      <c r="K10" s="41">
        <v>0.16707901088739532</v>
      </c>
      <c r="L10" s="41">
        <v>0.15910637201793279</v>
      </c>
      <c r="M10" s="54">
        <v>0.1729966190564603</v>
      </c>
      <c r="N10" s="41">
        <v>7.3626190617634618E-2</v>
      </c>
      <c r="O10" s="41">
        <v>5.6595593887158013E-2</v>
      </c>
      <c r="P10" s="54">
        <v>9.1624079707942535E-2</v>
      </c>
      <c r="Q10" s="41">
        <v>0.15912032337481688</v>
      </c>
      <c r="R10" s="54">
        <v>0.13935548683921156</v>
      </c>
      <c r="S10" s="41">
        <v>0.11653186120704624</v>
      </c>
      <c r="T10" s="54">
        <v>0.13594823135069789</v>
      </c>
      <c r="U10" s="41">
        <v>0.11104069468561942</v>
      </c>
      <c r="V10" s="41">
        <v>0.1212401676751097</v>
      </c>
      <c r="W10" s="41">
        <v>0.13981932590828283</v>
      </c>
      <c r="X10" s="54">
        <v>0.11877807944049497</v>
      </c>
      <c r="Y10" s="41">
        <v>0.13898712255680304</v>
      </c>
      <c r="Z10" s="41">
        <v>0.1171124135040473</v>
      </c>
      <c r="AA10" s="41">
        <v>0.12060893021128641</v>
      </c>
      <c r="AB10" s="41">
        <v>0.15753564642155327</v>
      </c>
      <c r="AC10" s="41">
        <v>0.1493969926266723</v>
      </c>
      <c r="AD10" s="47">
        <v>0.13559187841537618</v>
      </c>
    </row>
    <row r="11" spans="1:30" ht="20" customHeight="1" x14ac:dyDescent="0.25">
      <c r="A11" s="79"/>
      <c r="B11" s="44">
        <v>261</v>
      </c>
      <c r="C11" s="38">
        <v>55</v>
      </c>
      <c r="D11" s="38">
        <v>20</v>
      </c>
      <c r="E11" s="38">
        <v>13</v>
      </c>
      <c r="F11" s="38">
        <v>78</v>
      </c>
      <c r="G11" s="38">
        <v>24</v>
      </c>
      <c r="H11" s="51">
        <v>63</v>
      </c>
      <c r="I11" s="38">
        <v>38</v>
      </c>
      <c r="J11" s="38">
        <v>14</v>
      </c>
      <c r="K11" s="38">
        <v>34</v>
      </c>
      <c r="L11" s="38">
        <v>15</v>
      </c>
      <c r="M11" s="51">
        <v>100</v>
      </c>
      <c r="N11" s="38">
        <v>30</v>
      </c>
      <c r="O11" s="38">
        <v>8</v>
      </c>
      <c r="P11" s="51">
        <v>64</v>
      </c>
      <c r="Q11" s="38">
        <v>114</v>
      </c>
      <c r="R11" s="51">
        <v>137</v>
      </c>
      <c r="S11" s="38">
        <v>122</v>
      </c>
      <c r="T11" s="51">
        <v>76</v>
      </c>
      <c r="U11" s="38">
        <v>55</v>
      </c>
      <c r="V11" s="38">
        <v>62</v>
      </c>
      <c r="W11" s="38">
        <v>68</v>
      </c>
      <c r="X11" s="51">
        <v>57</v>
      </c>
      <c r="Y11" s="38">
        <v>46</v>
      </c>
      <c r="Z11" s="38">
        <v>31</v>
      </c>
      <c r="AA11" s="38">
        <v>79</v>
      </c>
      <c r="AB11" s="38">
        <v>15</v>
      </c>
      <c r="AC11" s="38">
        <v>25</v>
      </c>
      <c r="AD11" s="44">
        <v>8</v>
      </c>
    </row>
    <row r="12" spans="1:30" ht="20" customHeight="1" x14ac:dyDescent="0.25">
      <c r="A12" s="78" t="s">
        <v>178</v>
      </c>
      <c r="B12" s="45">
        <v>0.11962206489033811</v>
      </c>
      <c r="C12" s="39">
        <v>0.17812418041282579</v>
      </c>
      <c r="D12" s="39">
        <v>6.9733964966544951E-3</v>
      </c>
      <c r="E12" s="39">
        <v>6.350009311036986E-2</v>
      </c>
      <c r="F12" s="39">
        <v>0.27244973881980267</v>
      </c>
      <c r="G12" s="39">
        <v>5.091240293644167E-2</v>
      </c>
      <c r="H12" s="52">
        <v>0.25221771394541703</v>
      </c>
      <c r="I12" s="39">
        <v>4.9647732026771522E-2</v>
      </c>
      <c r="J12" s="39">
        <v>8.7216147219388723E-2</v>
      </c>
      <c r="K12" s="39">
        <v>0.27741258634959065</v>
      </c>
      <c r="L12" s="39">
        <v>5.8119806405022574E-2</v>
      </c>
      <c r="M12" s="52">
        <v>0.23173057485916643</v>
      </c>
      <c r="N12" s="39">
        <v>5.7413355897175292E-2</v>
      </c>
      <c r="O12" s="39">
        <v>7.3180326475419208E-2</v>
      </c>
      <c r="P12" s="52">
        <v>7.4994103854170588E-2</v>
      </c>
      <c r="Q12" s="39">
        <v>0.22927524699218527</v>
      </c>
      <c r="R12" s="52">
        <v>0.1456382970988935</v>
      </c>
      <c r="S12" s="39">
        <v>9.6684242053820424E-2</v>
      </c>
      <c r="T12" s="52">
        <v>6.3759630635837519E-2</v>
      </c>
      <c r="U12" s="39">
        <v>9.7957687013680309E-2</v>
      </c>
      <c r="V12" s="39">
        <v>0.13772320075555416</v>
      </c>
      <c r="W12" s="39">
        <v>0.18732000747666738</v>
      </c>
      <c r="X12" s="52">
        <v>0.10107577687114791</v>
      </c>
      <c r="Y12" s="39">
        <v>0.13378305554720268</v>
      </c>
      <c r="Z12" s="39">
        <v>0.10271578836253377</v>
      </c>
      <c r="AA12" s="39">
        <v>0.13229944678010097</v>
      </c>
      <c r="AB12" s="39">
        <v>0.11525935315808798</v>
      </c>
      <c r="AC12" s="39">
        <v>9.144823593071752E-2</v>
      </c>
      <c r="AD12" s="45">
        <v>0.22105158666513208</v>
      </c>
    </row>
    <row r="13" spans="1:30" ht="20" customHeight="1" x14ac:dyDescent="0.25">
      <c r="A13" s="78"/>
      <c r="B13" s="46">
        <v>245</v>
      </c>
      <c r="C13" s="40">
        <v>51</v>
      </c>
      <c r="D13" s="40">
        <v>2</v>
      </c>
      <c r="E13" s="40">
        <v>11</v>
      </c>
      <c r="F13" s="40">
        <v>107</v>
      </c>
      <c r="G13" s="40">
        <v>11</v>
      </c>
      <c r="H13" s="53">
        <v>84</v>
      </c>
      <c r="I13" s="40">
        <v>24</v>
      </c>
      <c r="J13" s="40">
        <v>15</v>
      </c>
      <c r="K13" s="40">
        <v>56</v>
      </c>
      <c r="L13" s="40">
        <v>5</v>
      </c>
      <c r="M13" s="53">
        <v>134</v>
      </c>
      <c r="N13" s="40">
        <v>23</v>
      </c>
      <c r="O13" s="40">
        <v>10</v>
      </c>
      <c r="P13" s="53">
        <v>53</v>
      </c>
      <c r="Q13" s="40">
        <v>165</v>
      </c>
      <c r="R13" s="53">
        <v>144</v>
      </c>
      <c r="S13" s="40">
        <v>102</v>
      </c>
      <c r="T13" s="53">
        <v>36</v>
      </c>
      <c r="U13" s="40">
        <v>48</v>
      </c>
      <c r="V13" s="40">
        <v>70</v>
      </c>
      <c r="W13" s="40">
        <v>91</v>
      </c>
      <c r="X13" s="53">
        <v>48</v>
      </c>
      <c r="Y13" s="40">
        <v>44</v>
      </c>
      <c r="Z13" s="40">
        <v>27</v>
      </c>
      <c r="AA13" s="40">
        <v>87</v>
      </c>
      <c r="AB13" s="40">
        <v>11</v>
      </c>
      <c r="AC13" s="40">
        <v>16</v>
      </c>
      <c r="AD13" s="46">
        <v>12</v>
      </c>
    </row>
    <row r="14" spans="1:30" ht="20" customHeight="1" x14ac:dyDescent="0.25">
      <c r="A14" s="79" t="s">
        <v>86</v>
      </c>
      <c r="B14" s="47">
        <v>0.15658806561696451</v>
      </c>
      <c r="C14" s="41">
        <v>0.15622898353714432</v>
      </c>
      <c r="D14" s="41">
        <v>9.5140917882445372E-2</v>
      </c>
      <c r="E14" s="41">
        <v>0.18143401831886341</v>
      </c>
      <c r="F14" s="41">
        <v>0.1191799661961824</v>
      </c>
      <c r="G14" s="41">
        <v>0.11958824349596825</v>
      </c>
      <c r="H14" s="54">
        <v>0.12089214693178282</v>
      </c>
      <c r="I14" s="41">
        <v>0.124576930920826</v>
      </c>
      <c r="J14" s="41">
        <v>0.18973462434144911</v>
      </c>
      <c r="K14" s="41">
        <v>0.13449483945974289</v>
      </c>
      <c r="L14" s="41">
        <v>0.13261700217261554</v>
      </c>
      <c r="M14" s="54">
        <v>0.14160414354922757</v>
      </c>
      <c r="N14" s="41">
        <v>0.12050935559352766</v>
      </c>
      <c r="O14" s="41">
        <v>0.20712514805093943</v>
      </c>
      <c r="P14" s="54">
        <v>0.15170764234800566</v>
      </c>
      <c r="Q14" s="41">
        <v>0.13116056521357281</v>
      </c>
      <c r="R14" s="54">
        <v>0.13828164924911165</v>
      </c>
      <c r="S14" s="41">
        <v>0.17221375512524553</v>
      </c>
      <c r="T14" s="54">
        <v>0.1424169420945044</v>
      </c>
      <c r="U14" s="41">
        <v>0.17966569868569432</v>
      </c>
      <c r="V14" s="41">
        <v>0.15978264700967287</v>
      </c>
      <c r="W14" s="41">
        <v>0.14616450147958487</v>
      </c>
      <c r="X14" s="54">
        <v>0.17023280278384723</v>
      </c>
      <c r="Y14" s="41">
        <v>0.14623427929663074</v>
      </c>
      <c r="Z14" s="41">
        <v>0.17579651078493716</v>
      </c>
      <c r="AA14" s="41">
        <v>0.14165660583547743</v>
      </c>
      <c r="AB14" s="41">
        <v>0.11012587074765293</v>
      </c>
      <c r="AC14" s="41">
        <v>0.17475746809468631</v>
      </c>
      <c r="AD14" s="47">
        <v>0.20952983506328748</v>
      </c>
    </row>
    <row r="15" spans="1:30" ht="20" customHeight="1" x14ac:dyDescent="0.25">
      <c r="A15" s="79"/>
      <c r="B15" s="44">
        <v>321</v>
      </c>
      <c r="C15" s="38">
        <v>45</v>
      </c>
      <c r="D15" s="38">
        <v>28</v>
      </c>
      <c r="E15" s="38">
        <v>31</v>
      </c>
      <c r="F15" s="38">
        <v>47</v>
      </c>
      <c r="G15" s="38">
        <v>25</v>
      </c>
      <c r="H15" s="51">
        <v>40</v>
      </c>
      <c r="I15" s="38">
        <v>59</v>
      </c>
      <c r="J15" s="38">
        <v>33</v>
      </c>
      <c r="K15" s="38">
        <v>27</v>
      </c>
      <c r="L15" s="38">
        <v>13</v>
      </c>
      <c r="M15" s="51">
        <v>82</v>
      </c>
      <c r="N15" s="38">
        <v>49</v>
      </c>
      <c r="O15" s="38">
        <v>29</v>
      </c>
      <c r="P15" s="51">
        <v>107</v>
      </c>
      <c r="Q15" s="38">
        <v>94</v>
      </c>
      <c r="R15" s="51">
        <v>136</v>
      </c>
      <c r="S15" s="38">
        <v>181</v>
      </c>
      <c r="T15" s="51">
        <v>80</v>
      </c>
      <c r="U15" s="38">
        <v>89</v>
      </c>
      <c r="V15" s="38">
        <v>81</v>
      </c>
      <c r="W15" s="38">
        <v>71</v>
      </c>
      <c r="X15" s="51">
        <v>81</v>
      </c>
      <c r="Y15" s="38">
        <v>48</v>
      </c>
      <c r="Z15" s="38">
        <v>47</v>
      </c>
      <c r="AA15" s="38">
        <v>93</v>
      </c>
      <c r="AB15" s="38">
        <v>11</v>
      </c>
      <c r="AC15" s="38">
        <v>30</v>
      </c>
      <c r="AD15" s="44">
        <v>12</v>
      </c>
    </row>
    <row r="16" spans="1:30" ht="20" customHeight="1" x14ac:dyDescent="0.25">
      <c r="A16" s="78" t="s">
        <v>179</v>
      </c>
      <c r="B16" s="45">
        <v>0.2748989099367049</v>
      </c>
      <c r="C16" s="39">
        <v>0.19488559002770253</v>
      </c>
      <c r="D16" s="39">
        <v>0.11862224250884852</v>
      </c>
      <c r="E16" s="39">
        <v>0.32109258467454993</v>
      </c>
      <c r="F16" s="39">
        <v>0.20438705292826231</v>
      </c>
      <c r="G16" s="39">
        <v>0.24667389318626667</v>
      </c>
      <c r="H16" s="52">
        <v>0.18474739574489984</v>
      </c>
      <c r="I16" s="39">
        <v>0.19499942865738212</v>
      </c>
      <c r="J16" s="39">
        <v>0.28961572239913363</v>
      </c>
      <c r="K16" s="39">
        <v>0.26431216594252815</v>
      </c>
      <c r="L16" s="39">
        <v>0.28546483567955044</v>
      </c>
      <c r="M16" s="52">
        <v>0.21690462596285939</v>
      </c>
      <c r="N16" s="39">
        <v>0.19130259923466261</v>
      </c>
      <c r="O16" s="39">
        <v>0.28170210947963148</v>
      </c>
      <c r="P16" s="52">
        <v>0.24468300331928405</v>
      </c>
      <c r="Q16" s="39">
        <v>0.24431846680529476</v>
      </c>
      <c r="R16" s="52">
        <v>0.22995593781946766</v>
      </c>
      <c r="S16" s="39">
        <v>0.31408019998625325</v>
      </c>
      <c r="T16" s="52">
        <v>0.25335635526373335</v>
      </c>
      <c r="U16" s="39">
        <v>0.26552717090393979</v>
      </c>
      <c r="V16" s="39">
        <v>0.2865242459171124</v>
      </c>
      <c r="W16" s="39">
        <v>0.29718200776039044</v>
      </c>
      <c r="X16" s="52">
        <v>0.23256799227280001</v>
      </c>
      <c r="Y16" s="39">
        <v>0.31216388857880767</v>
      </c>
      <c r="Z16" s="39">
        <v>0.22783324619426204</v>
      </c>
      <c r="AA16" s="39">
        <v>0.28916205458982008</v>
      </c>
      <c r="AB16" s="39">
        <v>0.28773029295350883</v>
      </c>
      <c r="AC16" s="39">
        <v>0.31479624620800623</v>
      </c>
      <c r="AD16" s="45">
        <v>0.33109858871843373</v>
      </c>
    </row>
    <row r="17" spans="1:30" ht="20" customHeight="1" x14ac:dyDescent="0.25">
      <c r="A17" s="78"/>
      <c r="B17" s="46">
        <v>564</v>
      </c>
      <c r="C17" s="40">
        <v>56</v>
      </c>
      <c r="D17" s="40">
        <v>35</v>
      </c>
      <c r="E17" s="40">
        <v>55</v>
      </c>
      <c r="F17" s="40">
        <v>80</v>
      </c>
      <c r="G17" s="40">
        <v>51</v>
      </c>
      <c r="H17" s="53">
        <v>62</v>
      </c>
      <c r="I17" s="40">
        <v>92</v>
      </c>
      <c r="J17" s="40">
        <v>50</v>
      </c>
      <c r="K17" s="40">
        <v>53</v>
      </c>
      <c r="L17" s="40">
        <v>27</v>
      </c>
      <c r="M17" s="53">
        <v>125</v>
      </c>
      <c r="N17" s="40">
        <v>78</v>
      </c>
      <c r="O17" s="40">
        <v>40</v>
      </c>
      <c r="P17" s="53">
        <v>172</v>
      </c>
      <c r="Q17" s="40">
        <v>175</v>
      </c>
      <c r="R17" s="53">
        <v>227</v>
      </c>
      <c r="S17" s="40">
        <v>330</v>
      </c>
      <c r="T17" s="53">
        <v>142</v>
      </c>
      <c r="U17" s="40">
        <v>131</v>
      </c>
      <c r="V17" s="40">
        <v>146</v>
      </c>
      <c r="W17" s="40">
        <v>144</v>
      </c>
      <c r="X17" s="53">
        <v>111</v>
      </c>
      <c r="Y17" s="40">
        <v>103</v>
      </c>
      <c r="Z17" s="40">
        <v>61</v>
      </c>
      <c r="AA17" s="40">
        <v>189</v>
      </c>
      <c r="AB17" s="40">
        <v>28</v>
      </c>
      <c r="AC17" s="40">
        <v>54</v>
      </c>
      <c r="AD17" s="46">
        <v>18</v>
      </c>
    </row>
    <row r="18" spans="1:30" ht="20" customHeight="1" x14ac:dyDescent="0.25">
      <c r="A18" s="79" t="s">
        <v>180</v>
      </c>
      <c r="B18" s="47">
        <v>0.32167472867665081</v>
      </c>
      <c r="C18" s="41">
        <v>0.27996021503221241</v>
      </c>
      <c r="D18" s="41">
        <v>0.713566797027957</v>
      </c>
      <c r="E18" s="41">
        <v>0.35733658176760985</v>
      </c>
      <c r="F18" s="41">
        <v>0.20479881466848607</v>
      </c>
      <c r="G18" s="41">
        <v>0.4647052121433522</v>
      </c>
      <c r="H18" s="54">
        <v>0.25326257911278793</v>
      </c>
      <c r="I18" s="41">
        <v>0.55054976608072481</v>
      </c>
      <c r="J18" s="41">
        <v>0.34968410350328732</v>
      </c>
      <c r="K18" s="41">
        <v>0.15670139736074309</v>
      </c>
      <c r="L18" s="41">
        <v>0.36469198372487893</v>
      </c>
      <c r="M18" s="54">
        <v>0.2367640365722857</v>
      </c>
      <c r="N18" s="41">
        <v>0.55714849865700056</v>
      </c>
      <c r="O18" s="41">
        <v>0.38139682210685177</v>
      </c>
      <c r="P18" s="54">
        <v>0.4369911707705959</v>
      </c>
      <c r="Q18" s="41">
        <v>0.23612539761412996</v>
      </c>
      <c r="R18" s="54">
        <v>0.34676862899331595</v>
      </c>
      <c r="S18" s="41">
        <v>0.30048994162763348</v>
      </c>
      <c r="T18" s="54">
        <v>0.40451884065522664</v>
      </c>
      <c r="U18" s="41">
        <v>0.34580874871106632</v>
      </c>
      <c r="V18" s="41">
        <v>0.29472973864255103</v>
      </c>
      <c r="W18" s="41">
        <v>0.22951415737507549</v>
      </c>
      <c r="X18" s="54">
        <v>0.37734534863171021</v>
      </c>
      <c r="Y18" s="41">
        <v>0.26883165402055514</v>
      </c>
      <c r="Z18" s="41">
        <v>0.37654204115421924</v>
      </c>
      <c r="AA18" s="41">
        <v>0.31627296258331494</v>
      </c>
      <c r="AB18" s="41">
        <v>0.32934883671919679</v>
      </c>
      <c r="AC18" s="41">
        <v>0.26960105713991761</v>
      </c>
      <c r="AD18" s="47">
        <v>0.10272811113777065</v>
      </c>
    </row>
    <row r="19" spans="1:30" ht="20" customHeight="1" x14ac:dyDescent="0.25">
      <c r="A19" s="79"/>
      <c r="B19" s="44">
        <v>659</v>
      </c>
      <c r="C19" s="38">
        <v>80</v>
      </c>
      <c r="D19" s="38">
        <v>212</v>
      </c>
      <c r="E19" s="38">
        <v>61</v>
      </c>
      <c r="F19" s="38">
        <v>80</v>
      </c>
      <c r="G19" s="38">
        <v>96</v>
      </c>
      <c r="H19" s="51">
        <v>84</v>
      </c>
      <c r="I19" s="38">
        <v>261</v>
      </c>
      <c r="J19" s="38">
        <v>60</v>
      </c>
      <c r="K19" s="38">
        <v>31</v>
      </c>
      <c r="L19" s="38">
        <v>34</v>
      </c>
      <c r="M19" s="51">
        <v>136</v>
      </c>
      <c r="N19" s="38">
        <v>227</v>
      </c>
      <c r="O19" s="38">
        <v>54</v>
      </c>
      <c r="P19" s="51">
        <v>308</v>
      </c>
      <c r="Q19" s="38">
        <v>170</v>
      </c>
      <c r="R19" s="51">
        <v>342</v>
      </c>
      <c r="S19" s="38">
        <v>316</v>
      </c>
      <c r="T19" s="51">
        <v>227</v>
      </c>
      <c r="U19" s="38">
        <v>171</v>
      </c>
      <c r="V19" s="38">
        <v>150</v>
      </c>
      <c r="W19" s="38">
        <v>112</v>
      </c>
      <c r="X19" s="51">
        <v>180</v>
      </c>
      <c r="Y19" s="38">
        <v>89</v>
      </c>
      <c r="Z19" s="38">
        <v>100</v>
      </c>
      <c r="AA19" s="38">
        <v>207</v>
      </c>
      <c r="AB19" s="38">
        <v>32</v>
      </c>
      <c r="AC19" s="38">
        <v>46</v>
      </c>
      <c r="AD19" s="44">
        <v>6</v>
      </c>
    </row>
    <row r="20" spans="1:30" ht="20" customHeight="1" x14ac:dyDescent="0.25">
      <c r="A20" s="78" t="s">
        <v>181</v>
      </c>
      <c r="B20" s="45">
        <v>0.24683829576968155</v>
      </c>
      <c r="C20" s="39">
        <v>0.36892521140294099</v>
      </c>
      <c r="D20" s="39">
        <v>7.2670042580749522E-2</v>
      </c>
      <c r="E20" s="39">
        <v>0.14013681523897667</v>
      </c>
      <c r="F20" s="39">
        <v>0.47163416620706983</v>
      </c>
      <c r="G20" s="39">
        <v>0.16903265117441368</v>
      </c>
      <c r="H20" s="52">
        <v>0.44109787821052993</v>
      </c>
      <c r="I20" s="39">
        <v>0.12987387434106737</v>
      </c>
      <c r="J20" s="39">
        <v>0.17096554975613071</v>
      </c>
      <c r="K20" s="39">
        <v>0.444491597236986</v>
      </c>
      <c r="L20" s="39">
        <v>0.21722617842295533</v>
      </c>
      <c r="M20" s="52">
        <v>0.40472719391562662</v>
      </c>
      <c r="N20" s="39">
        <v>0.1310395465148099</v>
      </c>
      <c r="O20" s="39">
        <v>0.12977592036257721</v>
      </c>
      <c r="P20" s="52">
        <v>0.16661818356211314</v>
      </c>
      <c r="Q20" s="39">
        <v>0.38839557036700201</v>
      </c>
      <c r="R20" s="52">
        <v>0.28499378393810521</v>
      </c>
      <c r="S20" s="39">
        <v>0.2132161032608666</v>
      </c>
      <c r="T20" s="52">
        <v>0.1997078619865354</v>
      </c>
      <c r="U20" s="39">
        <v>0.20899838169929963</v>
      </c>
      <c r="V20" s="39">
        <v>0.25896336843066392</v>
      </c>
      <c r="W20" s="39">
        <v>0.32713933338495027</v>
      </c>
      <c r="X20" s="52">
        <v>0.21985385631164292</v>
      </c>
      <c r="Y20" s="39">
        <v>0.27277017810400572</v>
      </c>
      <c r="Z20" s="39">
        <v>0.21982820186658109</v>
      </c>
      <c r="AA20" s="39">
        <v>0.25290837699138741</v>
      </c>
      <c r="AB20" s="39">
        <v>0.27279499957964132</v>
      </c>
      <c r="AC20" s="39">
        <v>0.24084522855738985</v>
      </c>
      <c r="AD20" s="45">
        <v>0.35664346508050832</v>
      </c>
    </row>
    <row r="21" spans="1:30" ht="20" customHeight="1" x14ac:dyDescent="0.25">
      <c r="A21" s="80"/>
      <c r="B21" s="48">
        <v>506</v>
      </c>
      <c r="C21" s="42">
        <v>105</v>
      </c>
      <c r="D21" s="42">
        <v>22</v>
      </c>
      <c r="E21" s="42">
        <v>24</v>
      </c>
      <c r="F21" s="42">
        <v>185</v>
      </c>
      <c r="G21" s="42">
        <v>35</v>
      </c>
      <c r="H21" s="57">
        <v>147</v>
      </c>
      <c r="I21" s="42">
        <v>62</v>
      </c>
      <c r="J21" s="42">
        <v>29</v>
      </c>
      <c r="K21" s="42">
        <v>89</v>
      </c>
      <c r="L21" s="42">
        <v>20</v>
      </c>
      <c r="M21" s="57">
        <v>233</v>
      </c>
      <c r="N21" s="42">
        <v>53</v>
      </c>
      <c r="O21" s="42">
        <v>18</v>
      </c>
      <c r="P21" s="57">
        <v>117</v>
      </c>
      <c r="Q21" s="42">
        <v>279</v>
      </c>
      <c r="R21" s="57">
        <v>281</v>
      </c>
      <c r="S21" s="42">
        <v>224</v>
      </c>
      <c r="T21" s="57">
        <v>112</v>
      </c>
      <c r="U21" s="42">
        <v>103</v>
      </c>
      <c r="V21" s="42">
        <v>132</v>
      </c>
      <c r="W21" s="42">
        <v>159</v>
      </c>
      <c r="X21" s="57">
        <v>105</v>
      </c>
      <c r="Y21" s="42">
        <v>90</v>
      </c>
      <c r="Z21" s="42">
        <v>59</v>
      </c>
      <c r="AA21" s="42">
        <v>165</v>
      </c>
      <c r="AB21" s="42">
        <v>26</v>
      </c>
      <c r="AC21" s="42">
        <v>41</v>
      </c>
      <c r="AD21" s="48">
        <v>20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58" display="Return to index" xr:uid="{3F79E5F5-A288-40B0-AB2F-4C857D66E0BF}"/>
  </hyperlinks>
  <pageMargins left="0.7" right="0.7" top="0.75" bottom="0.75" header="0.3" footer="0.3"/>
  <headerFooter alignWithMargins="0"/>
  <drawing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J22"/>
  <sheetViews>
    <sheetView showGridLines="0" workbookViewId="0">
      <pane xSplit="1" ySplit="4" topLeftCell="B17" activePane="bottomRight" state="frozen"/>
      <selection pane="topRight" activeCell="B1" sqref="B1"/>
      <selection pane="bottomLeft" activeCell="A5" sqref="A5"/>
      <selection pane="bottomRight" activeCell="F2" sqref="F2"/>
    </sheetView>
  </sheetViews>
  <sheetFormatPr defaultRowHeight="12.5" x14ac:dyDescent="0.25"/>
  <cols>
    <col min="1" max="1" width="35.6328125" customWidth="1"/>
    <col min="2" max="2" width="10.6328125" customWidth="1"/>
    <col min="3" max="10" width="14.7265625" customWidth="1"/>
  </cols>
  <sheetData>
    <row r="1" spans="1:10" ht="45" customHeight="1" x14ac:dyDescent="0.25">
      <c r="A1" s="73" t="s">
        <v>182</v>
      </c>
      <c r="B1" s="73"/>
      <c r="C1" s="73"/>
      <c r="D1" s="73"/>
      <c r="E1" s="73"/>
      <c r="F1" s="73"/>
      <c r="G1" s="73"/>
      <c r="H1" s="73"/>
      <c r="I1" s="73"/>
      <c r="J1" s="73"/>
    </row>
    <row r="2" spans="1:10" s="25" customFormat="1" ht="187.5" x14ac:dyDescent="0.25">
      <c r="A2" s="58"/>
      <c r="B2" s="29" t="s">
        <v>183</v>
      </c>
      <c r="C2" s="29" t="s">
        <v>184</v>
      </c>
      <c r="D2" s="29" t="s">
        <v>185</v>
      </c>
      <c r="E2" s="29" t="s">
        <v>186</v>
      </c>
      <c r="F2" s="29" t="s">
        <v>187</v>
      </c>
      <c r="G2" s="29" t="s">
        <v>188</v>
      </c>
      <c r="H2" s="29" t="s">
        <v>189</v>
      </c>
      <c r="I2" s="29" t="s">
        <v>190</v>
      </c>
      <c r="J2" s="59" t="s">
        <v>191</v>
      </c>
    </row>
    <row r="3" spans="1:10" ht="24" customHeight="1" x14ac:dyDescent="0.25">
      <c r="A3" s="34" t="s">
        <v>384</v>
      </c>
      <c r="B3" s="60">
        <v>2050</v>
      </c>
      <c r="C3" s="60">
        <v>2050</v>
      </c>
      <c r="D3" s="60">
        <v>2050</v>
      </c>
      <c r="E3" s="60">
        <v>2050</v>
      </c>
      <c r="F3" s="60">
        <v>2050</v>
      </c>
      <c r="G3" s="60">
        <v>2050</v>
      </c>
      <c r="H3" s="60">
        <v>2050</v>
      </c>
      <c r="I3" s="60">
        <v>2050</v>
      </c>
      <c r="J3" s="61">
        <v>2050</v>
      </c>
    </row>
    <row r="4" spans="1:10" s="24" customFormat="1" ht="24" customHeight="1" x14ac:dyDescent="0.25">
      <c r="A4" s="32" t="s">
        <v>385</v>
      </c>
      <c r="B4" s="55">
        <v>2050</v>
      </c>
      <c r="C4" s="55">
        <v>2050</v>
      </c>
      <c r="D4" s="55">
        <v>2050</v>
      </c>
      <c r="E4" s="55">
        <v>2050</v>
      </c>
      <c r="F4" s="55">
        <v>2050</v>
      </c>
      <c r="G4" s="55">
        <v>2050</v>
      </c>
      <c r="H4" s="55">
        <v>2050</v>
      </c>
      <c r="I4" s="55">
        <v>2050</v>
      </c>
      <c r="J4" s="62">
        <v>2050</v>
      </c>
    </row>
    <row r="5" spans="1:10" ht="20" customHeight="1" x14ac:dyDescent="0.25">
      <c r="A5" s="92" t="s">
        <v>192</v>
      </c>
      <c r="B5" s="37">
        <v>0.17409633568069971</v>
      </c>
      <c r="C5" s="50">
        <v>0.13075754013230884</v>
      </c>
      <c r="D5" s="50">
        <v>0.33317415490816432</v>
      </c>
      <c r="E5" s="50">
        <v>0.26393055355485617</v>
      </c>
      <c r="F5" s="50">
        <v>0.24724461768958794</v>
      </c>
      <c r="G5" s="50">
        <v>0.20487381186769529</v>
      </c>
      <c r="H5" s="50">
        <v>0.29636267902030594</v>
      </c>
      <c r="I5" s="50">
        <v>0.28413417039030436</v>
      </c>
      <c r="J5" s="63">
        <v>0.26376767288709435</v>
      </c>
    </row>
    <row r="6" spans="1:10" ht="20" customHeight="1" x14ac:dyDescent="0.25">
      <c r="A6" s="93"/>
      <c r="B6" s="38">
        <v>357</v>
      </c>
      <c r="C6" s="51">
        <v>268</v>
      </c>
      <c r="D6" s="51">
        <v>683</v>
      </c>
      <c r="E6" s="51">
        <v>541</v>
      </c>
      <c r="F6" s="51">
        <v>507</v>
      </c>
      <c r="G6" s="51">
        <v>420</v>
      </c>
      <c r="H6" s="51">
        <v>608</v>
      </c>
      <c r="I6" s="51">
        <v>582</v>
      </c>
      <c r="J6" s="64">
        <v>541</v>
      </c>
    </row>
    <row r="7" spans="1:10" ht="20" customHeight="1" x14ac:dyDescent="0.25">
      <c r="A7" s="94" t="s">
        <v>193</v>
      </c>
      <c r="B7" s="39">
        <v>0.31904800450886717</v>
      </c>
      <c r="C7" s="52">
        <v>0.22381421204691038</v>
      </c>
      <c r="D7" s="52">
        <v>0.29030099689425826</v>
      </c>
      <c r="E7" s="52">
        <v>0.34343330667968958</v>
      </c>
      <c r="F7" s="52">
        <v>0.28102446661337988</v>
      </c>
      <c r="G7" s="52">
        <v>0.33159714505336768</v>
      </c>
      <c r="H7" s="52">
        <v>0.294666278757649</v>
      </c>
      <c r="I7" s="52">
        <v>0.3645108294532991</v>
      </c>
      <c r="J7" s="65">
        <v>0.34559468289057266</v>
      </c>
    </row>
    <row r="8" spans="1:10" ht="20" customHeight="1" x14ac:dyDescent="0.25">
      <c r="A8" s="94"/>
      <c r="B8" s="40">
        <v>654</v>
      </c>
      <c r="C8" s="53">
        <v>459</v>
      </c>
      <c r="D8" s="53">
        <v>595</v>
      </c>
      <c r="E8" s="53">
        <v>704</v>
      </c>
      <c r="F8" s="53">
        <v>576</v>
      </c>
      <c r="G8" s="53">
        <v>680</v>
      </c>
      <c r="H8" s="53">
        <v>604</v>
      </c>
      <c r="I8" s="53">
        <v>747</v>
      </c>
      <c r="J8" s="66">
        <v>708</v>
      </c>
    </row>
    <row r="9" spans="1:10" ht="20" customHeight="1" x14ac:dyDescent="0.25">
      <c r="A9" s="93" t="s">
        <v>194</v>
      </c>
      <c r="B9" s="41">
        <v>0.23815460986266593</v>
      </c>
      <c r="C9" s="54">
        <v>0.272145290096107</v>
      </c>
      <c r="D9" s="54">
        <v>0.18427875448521097</v>
      </c>
      <c r="E9" s="54">
        <v>0.18202542481346284</v>
      </c>
      <c r="F9" s="54">
        <v>0.2097508393710448</v>
      </c>
      <c r="G9" s="54">
        <v>0.22567584197505991</v>
      </c>
      <c r="H9" s="54">
        <v>0.19369511417090679</v>
      </c>
      <c r="I9" s="54">
        <v>0.16934048606781368</v>
      </c>
      <c r="J9" s="67">
        <v>0.18949976474093502</v>
      </c>
    </row>
    <row r="10" spans="1:10" ht="20" customHeight="1" x14ac:dyDescent="0.25">
      <c r="A10" s="93"/>
      <c r="B10" s="38">
        <v>488</v>
      </c>
      <c r="C10" s="51">
        <v>558</v>
      </c>
      <c r="D10" s="51">
        <v>378</v>
      </c>
      <c r="E10" s="51">
        <v>373</v>
      </c>
      <c r="F10" s="51">
        <v>430</v>
      </c>
      <c r="G10" s="51">
        <v>463</v>
      </c>
      <c r="H10" s="51">
        <v>397</v>
      </c>
      <c r="I10" s="51">
        <v>347</v>
      </c>
      <c r="J10" s="64">
        <v>388</v>
      </c>
    </row>
    <row r="11" spans="1:10" ht="20" customHeight="1" x14ac:dyDescent="0.25">
      <c r="A11" s="94" t="s">
        <v>195</v>
      </c>
      <c r="B11" s="39">
        <v>7.166923209754715E-2</v>
      </c>
      <c r="C11" s="52">
        <v>0.10423008718950431</v>
      </c>
      <c r="D11" s="52">
        <v>4.0313364715168137E-2</v>
      </c>
      <c r="E11" s="52">
        <v>3.2374086338017187E-2</v>
      </c>
      <c r="F11" s="52">
        <v>7.2171577324711272E-2</v>
      </c>
      <c r="G11" s="52">
        <v>5.8924548818742206E-2</v>
      </c>
      <c r="H11" s="52">
        <v>4.6387967839961249E-2</v>
      </c>
      <c r="I11" s="52">
        <v>3.7026341538038549E-2</v>
      </c>
      <c r="J11" s="65">
        <v>3.7577842030947516E-2</v>
      </c>
    </row>
    <row r="12" spans="1:10" ht="20" customHeight="1" x14ac:dyDescent="0.25">
      <c r="A12" s="94"/>
      <c r="B12" s="40">
        <v>147</v>
      </c>
      <c r="C12" s="53">
        <v>214</v>
      </c>
      <c r="D12" s="53">
        <v>83</v>
      </c>
      <c r="E12" s="53">
        <v>66</v>
      </c>
      <c r="F12" s="53">
        <v>148</v>
      </c>
      <c r="G12" s="53">
        <v>121</v>
      </c>
      <c r="H12" s="53">
        <v>95</v>
      </c>
      <c r="I12" s="53">
        <v>76</v>
      </c>
      <c r="J12" s="66">
        <v>77</v>
      </c>
    </row>
    <row r="13" spans="1:10" ht="20" customHeight="1" x14ac:dyDescent="0.25">
      <c r="A13" s="93" t="s">
        <v>196</v>
      </c>
      <c r="B13" s="41">
        <v>5.1414568021194554E-2</v>
      </c>
      <c r="C13" s="54">
        <v>9.4210296869656651E-2</v>
      </c>
      <c r="D13" s="54">
        <v>3.2508060643663066E-2</v>
      </c>
      <c r="E13" s="54">
        <v>3.2008378462484791E-2</v>
      </c>
      <c r="F13" s="54">
        <v>6.2434451387034989E-2</v>
      </c>
      <c r="G13" s="54">
        <v>3.8003266122358416E-2</v>
      </c>
      <c r="H13" s="54">
        <v>3.4953134805552642E-2</v>
      </c>
      <c r="I13" s="54">
        <v>2.9817896798981329E-2</v>
      </c>
      <c r="J13" s="67">
        <v>2.9552448478840518E-2</v>
      </c>
    </row>
    <row r="14" spans="1:10" ht="20" customHeight="1" x14ac:dyDescent="0.25">
      <c r="A14" s="93"/>
      <c r="B14" s="38">
        <v>105</v>
      </c>
      <c r="C14" s="51">
        <v>193</v>
      </c>
      <c r="D14" s="51">
        <v>67</v>
      </c>
      <c r="E14" s="51">
        <v>66</v>
      </c>
      <c r="F14" s="51">
        <v>128</v>
      </c>
      <c r="G14" s="51">
        <v>78</v>
      </c>
      <c r="H14" s="51">
        <v>72</v>
      </c>
      <c r="I14" s="51">
        <v>61</v>
      </c>
      <c r="J14" s="64">
        <v>61</v>
      </c>
    </row>
    <row r="15" spans="1:10" ht="20" customHeight="1" x14ac:dyDescent="0.25">
      <c r="A15" s="94" t="s">
        <v>145</v>
      </c>
      <c r="B15" s="39">
        <v>0.14561724982902724</v>
      </c>
      <c r="C15" s="52">
        <v>0.17484257366551442</v>
      </c>
      <c r="D15" s="52">
        <v>0.11942466835353718</v>
      </c>
      <c r="E15" s="52">
        <v>0.14622825015149105</v>
      </c>
      <c r="F15" s="52">
        <v>0.12737404761424276</v>
      </c>
      <c r="G15" s="52">
        <v>0.14092538616277847</v>
      </c>
      <c r="H15" s="52">
        <v>0.1339348254056264</v>
      </c>
      <c r="I15" s="52">
        <v>0.11517027575156481</v>
      </c>
      <c r="J15" s="65">
        <v>0.1340075889716118</v>
      </c>
    </row>
    <row r="16" spans="1:10" ht="20" customHeight="1" x14ac:dyDescent="0.25">
      <c r="A16" s="94"/>
      <c r="B16" s="40">
        <v>299</v>
      </c>
      <c r="C16" s="53">
        <v>358</v>
      </c>
      <c r="D16" s="53">
        <v>245</v>
      </c>
      <c r="E16" s="53">
        <v>300</v>
      </c>
      <c r="F16" s="53">
        <v>261</v>
      </c>
      <c r="G16" s="53">
        <v>289</v>
      </c>
      <c r="H16" s="53">
        <v>275</v>
      </c>
      <c r="I16" s="53">
        <v>236</v>
      </c>
      <c r="J16" s="66">
        <v>275</v>
      </c>
    </row>
    <row r="17" spans="1:10" ht="20" customHeight="1" x14ac:dyDescent="0.25">
      <c r="A17" s="93" t="s">
        <v>197</v>
      </c>
      <c r="B17" s="41">
        <v>0.49314434018956688</v>
      </c>
      <c r="C17" s="54">
        <v>0.35457175217921927</v>
      </c>
      <c r="D17" s="54">
        <v>0.62347515180242208</v>
      </c>
      <c r="E17" s="54">
        <v>0.60736386023454558</v>
      </c>
      <c r="F17" s="54">
        <v>0.52826908430296815</v>
      </c>
      <c r="G17" s="54">
        <v>0.53647095692106239</v>
      </c>
      <c r="H17" s="54">
        <v>0.59102895777795439</v>
      </c>
      <c r="I17" s="54">
        <v>0.64864499984360235</v>
      </c>
      <c r="J17" s="67">
        <v>0.60936235577766706</v>
      </c>
    </row>
    <row r="18" spans="1:10" ht="20" customHeight="1" x14ac:dyDescent="0.25">
      <c r="A18" s="93"/>
      <c r="B18" s="38">
        <v>1011</v>
      </c>
      <c r="C18" s="51">
        <v>727</v>
      </c>
      <c r="D18" s="51">
        <v>1278</v>
      </c>
      <c r="E18" s="51">
        <v>1245</v>
      </c>
      <c r="F18" s="51">
        <v>1083</v>
      </c>
      <c r="G18" s="51">
        <v>1100</v>
      </c>
      <c r="H18" s="51">
        <v>1212</v>
      </c>
      <c r="I18" s="51">
        <v>1330</v>
      </c>
      <c r="J18" s="64">
        <v>1249</v>
      </c>
    </row>
    <row r="19" spans="1:10" ht="20" customHeight="1" x14ac:dyDescent="0.25">
      <c r="A19" s="94" t="s">
        <v>198</v>
      </c>
      <c r="B19" s="39">
        <v>0.12308380011874169</v>
      </c>
      <c r="C19" s="52">
        <v>0.19844038405916087</v>
      </c>
      <c r="D19" s="52">
        <v>7.2821425358831182E-2</v>
      </c>
      <c r="E19" s="52">
        <v>6.4382464800501998E-2</v>
      </c>
      <c r="F19" s="52">
        <v>0.13460602871174626</v>
      </c>
      <c r="G19" s="52">
        <v>9.6927814941100573E-2</v>
      </c>
      <c r="H19" s="52">
        <v>8.1341102645513863E-2</v>
      </c>
      <c r="I19" s="52">
        <v>6.6844238337019912E-2</v>
      </c>
      <c r="J19" s="65">
        <v>6.7130290509788026E-2</v>
      </c>
    </row>
    <row r="20" spans="1:10" ht="20" customHeight="1" x14ac:dyDescent="0.25">
      <c r="A20" s="95"/>
      <c r="B20" s="42">
        <v>252</v>
      </c>
      <c r="C20" s="57">
        <v>407</v>
      </c>
      <c r="D20" s="57">
        <v>149</v>
      </c>
      <c r="E20" s="57">
        <v>132</v>
      </c>
      <c r="F20" s="57">
        <v>276</v>
      </c>
      <c r="G20" s="57">
        <v>199</v>
      </c>
      <c r="H20" s="57">
        <v>167</v>
      </c>
      <c r="I20" s="57">
        <v>137</v>
      </c>
      <c r="J20" s="68">
        <v>138</v>
      </c>
    </row>
    <row r="22" spans="1:10" x14ac:dyDescent="0.25">
      <c r="A22" s="26" t="s">
        <v>293</v>
      </c>
    </row>
  </sheetData>
  <mergeCells count="9">
    <mergeCell ref="A13:A14"/>
    <mergeCell ref="A15:A16"/>
    <mergeCell ref="A17:A18"/>
    <mergeCell ref="A19:A20"/>
    <mergeCell ref="A1:J1"/>
    <mergeCell ref="A5:A6"/>
    <mergeCell ref="A7:A8"/>
    <mergeCell ref="A9:A10"/>
    <mergeCell ref="A11:A12"/>
  </mergeCells>
  <hyperlinks>
    <hyperlink ref="A22" location="'Index'!B59" display="Return to index" xr:uid="{2C781EF2-7C90-42BC-933D-5EC9E0840452}"/>
  </hyperlinks>
  <pageMargins left="0.7" right="0.7" top="0.75" bottom="0.75" header="0.3" footer="0.3"/>
  <headerFooter alignWithMargins="0"/>
  <drawing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D23"/>
  <sheetViews>
    <sheetView showGridLines="0" workbookViewId="0">
      <pane xSplit="2" ySplit="5" topLeftCell="C12" activePane="bottomRight" state="frozen"/>
      <selection pane="topRight" activeCell="C1" sqref="C1"/>
      <selection pane="bottomLeft" activeCell="A6" sqref="A6"/>
      <selection pane="bottomRight" activeCell="C18" sqref="C18"/>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199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0.17409633568069971</v>
      </c>
      <c r="C6" s="37">
        <v>0.1352978633518801</v>
      </c>
      <c r="D6" s="37">
        <v>0.33603877824428358</v>
      </c>
      <c r="E6" s="37">
        <v>0.17781581966058024</v>
      </c>
      <c r="F6" s="37">
        <v>0.14360949923123245</v>
      </c>
      <c r="G6" s="37">
        <v>0.23537913349545492</v>
      </c>
      <c r="H6" s="50">
        <v>0.12634769000397195</v>
      </c>
      <c r="I6" s="37">
        <v>0.3198356860396156</v>
      </c>
      <c r="J6" s="37">
        <v>0.15596325066789651</v>
      </c>
      <c r="K6" s="37">
        <v>0.15475802602360411</v>
      </c>
      <c r="L6" s="37">
        <v>0.16265295794831686</v>
      </c>
      <c r="M6" s="50">
        <v>0.14316202212250562</v>
      </c>
      <c r="N6" s="37">
        <v>0.27823850406286182</v>
      </c>
      <c r="O6" s="37">
        <v>0.26395241204746289</v>
      </c>
      <c r="P6" s="50">
        <v>0.21020399467750964</v>
      </c>
      <c r="Q6" s="37">
        <v>0.17455655479794266</v>
      </c>
      <c r="R6" s="50">
        <v>0.17442813602428475</v>
      </c>
      <c r="S6" s="37">
        <v>0.17386746395815966</v>
      </c>
      <c r="T6" s="50">
        <v>0.17660931199345062</v>
      </c>
      <c r="U6" s="37">
        <v>0.1981341692544964</v>
      </c>
      <c r="V6" s="37">
        <v>0.16538295561200228</v>
      </c>
      <c r="W6" s="37">
        <v>0.15585780252167905</v>
      </c>
      <c r="X6" s="50">
        <v>0.23180678448994274</v>
      </c>
      <c r="Y6" s="37">
        <v>0.11303170790679269</v>
      </c>
      <c r="Z6" s="37">
        <v>0.17688374661596376</v>
      </c>
      <c r="AA6" s="37">
        <v>0.1659779264470175</v>
      </c>
      <c r="AB6" s="37">
        <v>0.12159548988555159</v>
      </c>
      <c r="AC6" s="37">
        <v>0.17519127858240208</v>
      </c>
      <c r="AD6" s="43">
        <v>0.21072420193449942</v>
      </c>
    </row>
    <row r="7" spans="1:30" ht="20" customHeight="1" x14ac:dyDescent="0.25">
      <c r="A7" s="79"/>
      <c r="B7" s="44">
        <v>357</v>
      </c>
      <c r="C7" s="38">
        <v>39</v>
      </c>
      <c r="D7" s="38">
        <v>100</v>
      </c>
      <c r="E7" s="38">
        <v>30</v>
      </c>
      <c r="F7" s="38">
        <v>56</v>
      </c>
      <c r="G7" s="38">
        <v>49</v>
      </c>
      <c r="H7" s="51">
        <v>42</v>
      </c>
      <c r="I7" s="38">
        <v>151</v>
      </c>
      <c r="J7" s="38">
        <v>27</v>
      </c>
      <c r="K7" s="38">
        <v>31</v>
      </c>
      <c r="L7" s="38">
        <v>15</v>
      </c>
      <c r="M7" s="51">
        <v>83</v>
      </c>
      <c r="N7" s="38">
        <v>113</v>
      </c>
      <c r="O7" s="38">
        <v>37</v>
      </c>
      <c r="P7" s="51">
        <v>148</v>
      </c>
      <c r="Q7" s="38">
        <v>125</v>
      </c>
      <c r="R7" s="51">
        <v>172</v>
      </c>
      <c r="S7" s="38">
        <v>183</v>
      </c>
      <c r="T7" s="51">
        <v>99</v>
      </c>
      <c r="U7" s="38">
        <v>98</v>
      </c>
      <c r="V7" s="38">
        <v>84</v>
      </c>
      <c r="W7" s="38">
        <v>76</v>
      </c>
      <c r="X7" s="51">
        <v>111</v>
      </c>
      <c r="Y7" s="38">
        <v>37</v>
      </c>
      <c r="Z7" s="38">
        <v>47</v>
      </c>
      <c r="AA7" s="38">
        <v>109</v>
      </c>
      <c r="AB7" s="38">
        <v>12</v>
      </c>
      <c r="AC7" s="38">
        <v>30</v>
      </c>
      <c r="AD7" s="44">
        <v>12</v>
      </c>
    </row>
    <row r="8" spans="1:30" ht="20" customHeight="1" x14ac:dyDescent="0.25">
      <c r="A8" s="78" t="s">
        <v>193</v>
      </c>
      <c r="B8" s="45">
        <v>0.31904800450886717</v>
      </c>
      <c r="C8" s="39">
        <v>0.30315773043117483</v>
      </c>
      <c r="D8" s="39">
        <v>0.36761992320489528</v>
      </c>
      <c r="E8" s="39">
        <v>0.42282674320643698</v>
      </c>
      <c r="F8" s="39">
        <v>0.27536631053492966</v>
      </c>
      <c r="G8" s="39">
        <v>0.42710796770431403</v>
      </c>
      <c r="H8" s="52">
        <v>0.30611072609772327</v>
      </c>
      <c r="I8" s="39">
        <v>0.38910511863818242</v>
      </c>
      <c r="J8" s="39">
        <v>0.44923091843684076</v>
      </c>
      <c r="K8" s="39">
        <v>0.25976976545079172</v>
      </c>
      <c r="L8" s="39">
        <v>0.3259826908410296</v>
      </c>
      <c r="M8" s="52">
        <v>0.31284862500635335</v>
      </c>
      <c r="N8" s="39">
        <v>0.39172547772748439</v>
      </c>
      <c r="O8" s="39">
        <v>0.34766062565288697</v>
      </c>
      <c r="P8" s="52">
        <v>0.37735059279488697</v>
      </c>
      <c r="Q8" s="39">
        <v>0.26885290361002129</v>
      </c>
      <c r="R8" s="52">
        <v>0.31173688423103846</v>
      </c>
      <c r="S8" s="39">
        <v>0.32835913842502507</v>
      </c>
      <c r="T8" s="52">
        <v>0.33101827728094257</v>
      </c>
      <c r="U8" s="39">
        <v>0.34577862426540534</v>
      </c>
      <c r="V8" s="39">
        <v>0.31340245593915006</v>
      </c>
      <c r="W8" s="39">
        <v>0.28392615965088269</v>
      </c>
      <c r="X8" s="52">
        <v>0.29960441413068234</v>
      </c>
      <c r="Y8" s="39">
        <v>0.33853418467540242</v>
      </c>
      <c r="Z8" s="39">
        <v>0.3021808886527505</v>
      </c>
      <c r="AA8" s="39">
        <v>0.33019166455839188</v>
      </c>
      <c r="AB8" s="39">
        <v>0.38931522886119363</v>
      </c>
      <c r="AC8" s="39">
        <v>0.31611199380367533</v>
      </c>
      <c r="AD8" s="45">
        <v>0.20690337258809627</v>
      </c>
    </row>
    <row r="9" spans="1:30" ht="20" customHeight="1" x14ac:dyDescent="0.25">
      <c r="A9" s="78"/>
      <c r="B9" s="46">
        <v>654</v>
      </c>
      <c r="C9" s="40">
        <v>87</v>
      </c>
      <c r="D9" s="40">
        <v>109</v>
      </c>
      <c r="E9" s="40">
        <v>72</v>
      </c>
      <c r="F9" s="40">
        <v>108</v>
      </c>
      <c r="G9" s="40">
        <v>88</v>
      </c>
      <c r="H9" s="53">
        <v>102</v>
      </c>
      <c r="I9" s="40">
        <v>184</v>
      </c>
      <c r="J9" s="40">
        <v>77</v>
      </c>
      <c r="K9" s="40">
        <v>52</v>
      </c>
      <c r="L9" s="40">
        <v>31</v>
      </c>
      <c r="M9" s="53">
        <v>180</v>
      </c>
      <c r="N9" s="40">
        <v>159</v>
      </c>
      <c r="O9" s="40">
        <v>49</v>
      </c>
      <c r="P9" s="53">
        <v>266</v>
      </c>
      <c r="Q9" s="40">
        <v>193</v>
      </c>
      <c r="R9" s="53">
        <v>307</v>
      </c>
      <c r="S9" s="40">
        <v>345</v>
      </c>
      <c r="T9" s="53">
        <v>186</v>
      </c>
      <c r="U9" s="40">
        <v>171</v>
      </c>
      <c r="V9" s="40">
        <v>159</v>
      </c>
      <c r="W9" s="40">
        <v>138</v>
      </c>
      <c r="X9" s="53">
        <v>143</v>
      </c>
      <c r="Y9" s="40">
        <v>112</v>
      </c>
      <c r="Z9" s="40">
        <v>81</v>
      </c>
      <c r="AA9" s="40">
        <v>216</v>
      </c>
      <c r="AB9" s="40">
        <v>38</v>
      </c>
      <c r="AC9" s="40">
        <v>54</v>
      </c>
      <c r="AD9" s="46">
        <v>11</v>
      </c>
    </row>
    <row r="10" spans="1:30" ht="20" customHeight="1" x14ac:dyDescent="0.25">
      <c r="A10" s="79" t="s">
        <v>194</v>
      </c>
      <c r="B10" s="47">
        <v>0.23815460986266593</v>
      </c>
      <c r="C10" s="41">
        <v>0.297205270690796</v>
      </c>
      <c r="D10" s="41">
        <v>0.20339190413088115</v>
      </c>
      <c r="E10" s="41">
        <v>0.20739354407991342</v>
      </c>
      <c r="F10" s="41">
        <v>0.26810721802174059</v>
      </c>
      <c r="G10" s="41">
        <v>0.16067740617222562</v>
      </c>
      <c r="H10" s="54">
        <v>0.28281668637028051</v>
      </c>
      <c r="I10" s="41">
        <v>0.1580732649216178</v>
      </c>
      <c r="J10" s="41">
        <v>0.22715726436913861</v>
      </c>
      <c r="K10" s="41">
        <v>0.22007135137982492</v>
      </c>
      <c r="L10" s="41">
        <v>0.28031168210442181</v>
      </c>
      <c r="M10" s="54">
        <v>0.26606420519660856</v>
      </c>
      <c r="N10" s="41">
        <v>0.19479774035377928</v>
      </c>
      <c r="O10" s="41">
        <v>0.21073427205479234</v>
      </c>
      <c r="P10" s="54">
        <v>0.21011621787012302</v>
      </c>
      <c r="Q10" s="41">
        <v>0.24985957148905086</v>
      </c>
      <c r="R10" s="54">
        <v>0.24254225911250049</v>
      </c>
      <c r="S10" s="41">
        <v>0.23600578026054239</v>
      </c>
      <c r="T10" s="54">
        <v>0.26410580375915788</v>
      </c>
      <c r="U10" s="41">
        <v>0.19562978692209182</v>
      </c>
      <c r="V10" s="41">
        <v>0.23417440860807592</v>
      </c>
      <c r="W10" s="41">
        <v>0.25555506739953604</v>
      </c>
      <c r="X10" s="54">
        <v>0.23882809195690752</v>
      </c>
      <c r="Y10" s="41">
        <v>0.24140000841370735</v>
      </c>
      <c r="Z10" s="41">
        <v>0.24733222563813154</v>
      </c>
      <c r="AA10" s="41">
        <v>0.25469164796628557</v>
      </c>
      <c r="AB10" s="41">
        <v>0.18071357046490732</v>
      </c>
      <c r="AC10" s="41">
        <v>0.2213455888150711</v>
      </c>
      <c r="AD10" s="47">
        <v>0.12508375708253958</v>
      </c>
    </row>
    <row r="11" spans="1:30" ht="20" customHeight="1" x14ac:dyDescent="0.25">
      <c r="A11" s="79"/>
      <c r="B11" s="44">
        <v>488</v>
      </c>
      <c r="C11" s="38">
        <v>85</v>
      </c>
      <c r="D11" s="38">
        <v>61</v>
      </c>
      <c r="E11" s="38">
        <v>35</v>
      </c>
      <c r="F11" s="38">
        <v>105</v>
      </c>
      <c r="G11" s="38">
        <v>33</v>
      </c>
      <c r="H11" s="51">
        <v>94</v>
      </c>
      <c r="I11" s="38">
        <v>75</v>
      </c>
      <c r="J11" s="38">
        <v>39</v>
      </c>
      <c r="K11" s="38">
        <v>44</v>
      </c>
      <c r="L11" s="38">
        <v>26</v>
      </c>
      <c r="M11" s="51">
        <v>153</v>
      </c>
      <c r="N11" s="38">
        <v>79</v>
      </c>
      <c r="O11" s="38">
        <v>30</v>
      </c>
      <c r="P11" s="51">
        <v>148</v>
      </c>
      <c r="Q11" s="38">
        <v>179</v>
      </c>
      <c r="R11" s="51">
        <v>239</v>
      </c>
      <c r="S11" s="38">
        <v>248</v>
      </c>
      <c r="T11" s="51">
        <v>148</v>
      </c>
      <c r="U11" s="38">
        <v>97</v>
      </c>
      <c r="V11" s="38">
        <v>119</v>
      </c>
      <c r="W11" s="38">
        <v>124</v>
      </c>
      <c r="X11" s="51">
        <v>114</v>
      </c>
      <c r="Y11" s="38">
        <v>80</v>
      </c>
      <c r="Z11" s="38">
        <v>66</v>
      </c>
      <c r="AA11" s="38">
        <v>167</v>
      </c>
      <c r="AB11" s="38">
        <v>17</v>
      </c>
      <c r="AC11" s="38">
        <v>38</v>
      </c>
      <c r="AD11" s="44">
        <v>7</v>
      </c>
    </row>
    <row r="12" spans="1:30" ht="20" customHeight="1" x14ac:dyDescent="0.25">
      <c r="A12" s="78" t="s">
        <v>195</v>
      </c>
      <c r="B12" s="45">
        <v>7.166923209754715E-2</v>
      </c>
      <c r="C12" s="39">
        <v>0.1286553443712074</v>
      </c>
      <c r="D12" s="39">
        <v>4.3087533959757389E-2</v>
      </c>
      <c r="E12" s="39">
        <v>5.5439051028022893E-2</v>
      </c>
      <c r="F12" s="39">
        <v>9.6737056630306989E-2</v>
      </c>
      <c r="G12" s="39">
        <v>2.9280166061499593E-2</v>
      </c>
      <c r="H12" s="52">
        <v>0.1256779812793859</v>
      </c>
      <c r="I12" s="39">
        <v>3.6624865019134797E-2</v>
      </c>
      <c r="J12" s="39">
        <v>2.6404366150516258E-2</v>
      </c>
      <c r="K12" s="39">
        <v>0.11663268213952248</v>
      </c>
      <c r="L12" s="39">
        <v>6.3621128840235255E-2</v>
      </c>
      <c r="M12" s="52">
        <v>0.10979783629433791</v>
      </c>
      <c r="N12" s="39">
        <v>2.7108863095247036E-2</v>
      </c>
      <c r="O12" s="39">
        <v>5.7868431277574343E-2</v>
      </c>
      <c r="P12" s="52">
        <v>5.6027341523715447E-2</v>
      </c>
      <c r="Q12" s="39">
        <v>0.10195147537637134</v>
      </c>
      <c r="R12" s="52">
        <v>8.4177868808049963E-2</v>
      </c>
      <c r="S12" s="39">
        <v>5.9842641821877145E-2</v>
      </c>
      <c r="T12" s="52">
        <v>6.1547790207912213E-2</v>
      </c>
      <c r="U12" s="39">
        <v>7.6293138113085537E-2</v>
      </c>
      <c r="V12" s="39">
        <v>7.5857931196901068E-2</v>
      </c>
      <c r="W12" s="39">
        <v>7.4290007710403241E-2</v>
      </c>
      <c r="X12" s="52">
        <v>4.6208066396137483E-2</v>
      </c>
      <c r="Y12" s="39">
        <v>7.7308466084687583E-2</v>
      </c>
      <c r="Z12" s="39">
        <v>6.8147896749392922E-2</v>
      </c>
      <c r="AA12" s="39">
        <v>7.4999842701978209E-2</v>
      </c>
      <c r="AB12" s="39">
        <v>9.6192590275478829E-2</v>
      </c>
      <c r="AC12" s="39">
        <v>7.7996482908715567E-2</v>
      </c>
      <c r="AD12" s="45">
        <v>0.17322691081243682</v>
      </c>
    </row>
    <row r="13" spans="1:30" ht="20" customHeight="1" x14ac:dyDescent="0.25">
      <c r="A13" s="78"/>
      <c r="B13" s="46">
        <v>147</v>
      </c>
      <c r="C13" s="40">
        <v>37</v>
      </c>
      <c r="D13" s="40">
        <v>13</v>
      </c>
      <c r="E13" s="40">
        <v>9</v>
      </c>
      <c r="F13" s="40">
        <v>38</v>
      </c>
      <c r="G13" s="40">
        <v>6</v>
      </c>
      <c r="H13" s="53">
        <v>42</v>
      </c>
      <c r="I13" s="40">
        <v>17</v>
      </c>
      <c r="J13" s="40">
        <v>5</v>
      </c>
      <c r="K13" s="40">
        <v>23</v>
      </c>
      <c r="L13" s="40">
        <v>6</v>
      </c>
      <c r="M13" s="53">
        <v>63</v>
      </c>
      <c r="N13" s="40">
        <v>11</v>
      </c>
      <c r="O13" s="40">
        <v>8</v>
      </c>
      <c r="P13" s="53">
        <v>39</v>
      </c>
      <c r="Q13" s="40">
        <v>73</v>
      </c>
      <c r="R13" s="53">
        <v>83</v>
      </c>
      <c r="S13" s="40">
        <v>63</v>
      </c>
      <c r="T13" s="53">
        <v>35</v>
      </c>
      <c r="U13" s="40">
        <v>38</v>
      </c>
      <c r="V13" s="40">
        <v>39</v>
      </c>
      <c r="W13" s="40">
        <v>36</v>
      </c>
      <c r="X13" s="53">
        <v>22</v>
      </c>
      <c r="Y13" s="40">
        <v>26</v>
      </c>
      <c r="Z13" s="40">
        <v>18</v>
      </c>
      <c r="AA13" s="40">
        <v>49</v>
      </c>
      <c r="AB13" s="40">
        <v>9</v>
      </c>
      <c r="AC13" s="40">
        <v>13</v>
      </c>
      <c r="AD13" s="46">
        <v>10</v>
      </c>
    </row>
    <row r="14" spans="1:30" ht="20" customHeight="1" x14ac:dyDescent="0.25">
      <c r="A14" s="79" t="s">
        <v>196</v>
      </c>
      <c r="B14" s="47">
        <v>5.1414568021194554E-2</v>
      </c>
      <c r="C14" s="41">
        <v>5.8601999861796809E-2</v>
      </c>
      <c r="D14" s="41">
        <v>6.1094299099366612E-3</v>
      </c>
      <c r="E14" s="41">
        <v>2.9106911315604722E-2</v>
      </c>
      <c r="F14" s="41">
        <v>0.11964570027821077</v>
      </c>
      <c r="G14" s="41">
        <v>1.8878692177389897E-2</v>
      </c>
      <c r="H14" s="54">
        <v>8.6873827319627839E-2</v>
      </c>
      <c r="I14" s="41">
        <v>1.3614106902065866E-2</v>
      </c>
      <c r="J14" s="41">
        <v>3.1766634325736849E-2</v>
      </c>
      <c r="K14" s="41">
        <v>0.14357705018426173</v>
      </c>
      <c r="L14" s="41">
        <v>1.9762185398543033E-2</v>
      </c>
      <c r="M14" s="54">
        <v>8.8030245987546302E-2</v>
      </c>
      <c r="N14" s="41">
        <v>2.5009650785375311E-2</v>
      </c>
      <c r="O14" s="41">
        <v>3.4937157371405167E-2</v>
      </c>
      <c r="P14" s="54">
        <v>3.3510523720592995E-2</v>
      </c>
      <c r="Q14" s="41">
        <v>8.6537619843234909E-2</v>
      </c>
      <c r="R14" s="54">
        <v>7.281591616669153E-2</v>
      </c>
      <c r="S14" s="41">
        <v>3.196817594158867E-2</v>
      </c>
      <c r="T14" s="54">
        <v>2.3595437587719145E-2</v>
      </c>
      <c r="U14" s="41">
        <v>4.687459313718749E-2</v>
      </c>
      <c r="V14" s="41">
        <v>6.1410139837782374E-2</v>
      </c>
      <c r="W14" s="41">
        <v>7.7746501971065085E-2</v>
      </c>
      <c r="X14" s="54">
        <v>4.3630394490624405E-2</v>
      </c>
      <c r="Y14" s="41">
        <v>5.2431826119269734E-2</v>
      </c>
      <c r="Z14" s="41">
        <v>5.6983470537141478E-2</v>
      </c>
      <c r="AA14" s="41">
        <v>5.1908466462367304E-2</v>
      </c>
      <c r="AB14" s="41">
        <v>4.0038691472823962E-2</v>
      </c>
      <c r="AC14" s="41">
        <v>5.373330750449265E-2</v>
      </c>
      <c r="AD14" s="47">
        <v>9.254905080326388E-2</v>
      </c>
    </row>
    <row r="15" spans="1:30" ht="20" customHeight="1" x14ac:dyDescent="0.25">
      <c r="A15" s="79"/>
      <c r="B15" s="44">
        <v>105</v>
      </c>
      <c r="C15" s="38">
        <v>17</v>
      </c>
      <c r="D15" s="38">
        <v>2</v>
      </c>
      <c r="E15" s="38">
        <v>5</v>
      </c>
      <c r="F15" s="38">
        <v>47</v>
      </c>
      <c r="G15" s="38">
        <v>4</v>
      </c>
      <c r="H15" s="51">
        <v>29</v>
      </c>
      <c r="I15" s="38">
        <v>6</v>
      </c>
      <c r="J15" s="38">
        <v>5</v>
      </c>
      <c r="K15" s="38">
        <v>29</v>
      </c>
      <c r="L15" s="38">
        <v>2</v>
      </c>
      <c r="M15" s="51">
        <v>51</v>
      </c>
      <c r="N15" s="38">
        <v>10</v>
      </c>
      <c r="O15" s="38">
        <v>5</v>
      </c>
      <c r="P15" s="51">
        <v>24</v>
      </c>
      <c r="Q15" s="38">
        <v>62</v>
      </c>
      <c r="R15" s="51">
        <v>72</v>
      </c>
      <c r="S15" s="38">
        <v>34</v>
      </c>
      <c r="T15" s="51">
        <v>13</v>
      </c>
      <c r="U15" s="38">
        <v>23</v>
      </c>
      <c r="V15" s="38">
        <v>31</v>
      </c>
      <c r="W15" s="38">
        <v>38</v>
      </c>
      <c r="X15" s="51">
        <v>21</v>
      </c>
      <c r="Y15" s="38">
        <v>17</v>
      </c>
      <c r="Z15" s="38">
        <v>15</v>
      </c>
      <c r="AA15" s="38">
        <v>34</v>
      </c>
      <c r="AB15" s="38">
        <v>4</v>
      </c>
      <c r="AC15" s="38">
        <v>9</v>
      </c>
      <c r="AD15" s="44">
        <v>5</v>
      </c>
    </row>
    <row r="16" spans="1:30" ht="20" customHeight="1" x14ac:dyDescent="0.25">
      <c r="A16" s="78" t="s">
        <v>145</v>
      </c>
      <c r="B16" s="45">
        <v>0.14561724982902724</v>
      </c>
      <c r="C16" s="39">
        <v>7.7081791293144963E-2</v>
      </c>
      <c r="D16" s="39">
        <v>4.3752430550245539E-2</v>
      </c>
      <c r="E16" s="39">
        <v>0.1074179307094414</v>
      </c>
      <c r="F16" s="39">
        <v>9.6534215303580348E-2</v>
      </c>
      <c r="G16" s="39">
        <v>0.12867663438911672</v>
      </c>
      <c r="H16" s="52">
        <v>7.2173088929011031E-2</v>
      </c>
      <c r="I16" s="39">
        <v>8.274695847938357E-2</v>
      </c>
      <c r="J16" s="39">
        <v>0.1094775660498718</v>
      </c>
      <c r="K16" s="39">
        <v>0.10519112482199496</v>
      </c>
      <c r="L16" s="39">
        <v>0.14766935486745372</v>
      </c>
      <c r="M16" s="52">
        <v>8.0097065392647521E-2</v>
      </c>
      <c r="N16" s="39">
        <v>8.3119763975252475E-2</v>
      </c>
      <c r="O16" s="39">
        <v>8.4847101595878355E-2</v>
      </c>
      <c r="P16" s="52">
        <v>0.11279132941317056</v>
      </c>
      <c r="Q16" s="39">
        <v>0.11824187488337869</v>
      </c>
      <c r="R16" s="52">
        <v>0.11429893565743539</v>
      </c>
      <c r="S16" s="39">
        <v>0.16995679959280591</v>
      </c>
      <c r="T16" s="52">
        <v>0.1431233791708173</v>
      </c>
      <c r="U16" s="39">
        <v>0.13728968830773378</v>
      </c>
      <c r="V16" s="39">
        <v>0.14977210880608807</v>
      </c>
      <c r="W16" s="39">
        <v>0.15262446074643493</v>
      </c>
      <c r="X16" s="52">
        <v>0.13992224853570534</v>
      </c>
      <c r="Y16" s="39">
        <v>0.17729380680013979</v>
      </c>
      <c r="Z16" s="39">
        <v>0.14847177180661919</v>
      </c>
      <c r="AA16" s="39">
        <v>0.12223045186395914</v>
      </c>
      <c r="AB16" s="39">
        <v>0.17214442904004471</v>
      </c>
      <c r="AC16" s="39">
        <v>0.15562134838564318</v>
      </c>
      <c r="AD16" s="45">
        <v>0.19151270677916421</v>
      </c>
    </row>
    <row r="17" spans="1:30" ht="20" customHeight="1" x14ac:dyDescent="0.25">
      <c r="A17" s="78"/>
      <c r="B17" s="46">
        <v>299</v>
      </c>
      <c r="C17" s="40">
        <v>22</v>
      </c>
      <c r="D17" s="40">
        <v>13</v>
      </c>
      <c r="E17" s="40">
        <v>18</v>
      </c>
      <c r="F17" s="40">
        <v>38</v>
      </c>
      <c r="G17" s="40">
        <v>27</v>
      </c>
      <c r="H17" s="53">
        <v>24</v>
      </c>
      <c r="I17" s="40">
        <v>39</v>
      </c>
      <c r="J17" s="40">
        <v>19</v>
      </c>
      <c r="K17" s="40">
        <v>21</v>
      </c>
      <c r="L17" s="40">
        <v>14</v>
      </c>
      <c r="M17" s="53">
        <v>46</v>
      </c>
      <c r="N17" s="40">
        <v>34</v>
      </c>
      <c r="O17" s="40">
        <v>12</v>
      </c>
      <c r="P17" s="53">
        <v>79</v>
      </c>
      <c r="Q17" s="40">
        <v>85</v>
      </c>
      <c r="R17" s="53">
        <v>113</v>
      </c>
      <c r="S17" s="40">
        <v>179</v>
      </c>
      <c r="T17" s="53">
        <v>80</v>
      </c>
      <c r="U17" s="40">
        <v>68</v>
      </c>
      <c r="V17" s="40">
        <v>76</v>
      </c>
      <c r="W17" s="40">
        <v>74</v>
      </c>
      <c r="X17" s="53">
        <v>67</v>
      </c>
      <c r="Y17" s="40">
        <v>59</v>
      </c>
      <c r="Z17" s="40">
        <v>40</v>
      </c>
      <c r="AA17" s="40">
        <v>80</v>
      </c>
      <c r="AB17" s="40">
        <v>17</v>
      </c>
      <c r="AC17" s="40">
        <v>26</v>
      </c>
      <c r="AD17" s="46">
        <v>11</v>
      </c>
    </row>
    <row r="18" spans="1:30" ht="20" customHeight="1" x14ac:dyDescent="0.25">
      <c r="A18" s="79" t="s">
        <v>197</v>
      </c>
      <c r="B18" s="47">
        <v>0.49314434018956688</v>
      </c>
      <c r="C18" s="41">
        <v>0.43845559378305521</v>
      </c>
      <c r="D18" s="41">
        <v>0.70365870144917952</v>
      </c>
      <c r="E18" s="41">
        <v>0.60064256286701734</v>
      </c>
      <c r="F18" s="41">
        <v>0.41897580976616183</v>
      </c>
      <c r="G18" s="41">
        <v>0.66248710119976817</v>
      </c>
      <c r="H18" s="54">
        <v>0.43245841610169544</v>
      </c>
      <c r="I18" s="41">
        <v>0.70894080467779796</v>
      </c>
      <c r="J18" s="41">
        <v>0.60519416910473689</v>
      </c>
      <c r="K18" s="41">
        <v>0.41452779147439622</v>
      </c>
      <c r="L18" s="41">
        <v>0.48863564878934668</v>
      </c>
      <c r="M18" s="54">
        <v>0.45601064712885908</v>
      </c>
      <c r="N18" s="41">
        <v>0.66996398179034644</v>
      </c>
      <c r="O18" s="41">
        <v>0.61161303770034969</v>
      </c>
      <c r="P18" s="54">
        <v>0.58755458747239675</v>
      </c>
      <c r="Q18" s="41">
        <v>0.44340945840796375</v>
      </c>
      <c r="R18" s="54">
        <v>0.48616502025532343</v>
      </c>
      <c r="S18" s="41">
        <v>0.50222660238318484</v>
      </c>
      <c r="T18" s="54">
        <v>0.50762758927439322</v>
      </c>
      <c r="U18" s="41">
        <v>0.54391279351990163</v>
      </c>
      <c r="V18" s="41">
        <v>0.47878541155115267</v>
      </c>
      <c r="W18" s="41">
        <v>0.43978396217256166</v>
      </c>
      <c r="X18" s="54">
        <v>0.53141119862062502</v>
      </c>
      <c r="Y18" s="41">
        <v>0.45156589258219526</v>
      </c>
      <c r="Z18" s="41">
        <v>0.47906463526871418</v>
      </c>
      <c r="AA18" s="41">
        <v>0.49616959100540925</v>
      </c>
      <c r="AB18" s="41">
        <v>0.5109107187467451</v>
      </c>
      <c r="AC18" s="41">
        <v>0.49130327238607757</v>
      </c>
      <c r="AD18" s="47">
        <v>0.4176275745225958</v>
      </c>
    </row>
    <row r="19" spans="1:30" ht="20" customHeight="1" x14ac:dyDescent="0.25">
      <c r="A19" s="79"/>
      <c r="B19" s="44">
        <v>1011</v>
      </c>
      <c r="C19" s="38">
        <v>125</v>
      </c>
      <c r="D19" s="38">
        <v>209</v>
      </c>
      <c r="E19" s="38">
        <v>102</v>
      </c>
      <c r="F19" s="38">
        <v>164</v>
      </c>
      <c r="G19" s="38">
        <v>137</v>
      </c>
      <c r="H19" s="51">
        <v>144</v>
      </c>
      <c r="I19" s="38">
        <v>336</v>
      </c>
      <c r="J19" s="38">
        <v>104</v>
      </c>
      <c r="K19" s="38">
        <v>83</v>
      </c>
      <c r="L19" s="38">
        <v>46</v>
      </c>
      <c r="M19" s="51">
        <v>263</v>
      </c>
      <c r="N19" s="38">
        <v>273</v>
      </c>
      <c r="O19" s="38">
        <v>87</v>
      </c>
      <c r="P19" s="51">
        <v>414</v>
      </c>
      <c r="Q19" s="38">
        <v>318</v>
      </c>
      <c r="R19" s="51">
        <v>479</v>
      </c>
      <c r="S19" s="38">
        <v>528</v>
      </c>
      <c r="T19" s="51">
        <v>285</v>
      </c>
      <c r="U19" s="38">
        <v>269</v>
      </c>
      <c r="V19" s="38">
        <v>243</v>
      </c>
      <c r="W19" s="38">
        <v>214</v>
      </c>
      <c r="X19" s="51">
        <v>254</v>
      </c>
      <c r="Y19" s="38">
        <v>149</v>
      </c>
      <c r="Z19" s="38">
        <v>128</v>
      </c>
      <c r="AA19" s="38">
        <v>324</v>
      </c>
      <c r="AB19" s="38">
        <v>49</v>
      </c>
      <c r="AC19" s="38">
        <v>84</v>
      </c>
      <c r="AD19" s="44">
        <v>23</v>
      </c>
    </row>
    <row r="20" spans="1:30" ht="20" customHeight="1" x14ac:dyDescent="0.25">
      <c r="A20" s="78" t="s">
        <v>198</v>
      </c>
      <c r="B20" s="45">
        <v>0.12308380011874169</v>
      </c>
      <c r="C20" s="39">
        <v>0.18725734423300419</v>
      </c>
      <c r="D20" s="39">
        <v>4.9196963869694056E-2</v>
      </c>
      <c r="E20" s="39">
        <v>8.4545962343627601E-2</v>
      </c>
      <c r="F20" s="39">
        <v>0.21638275690851783</v>
      </c>
      <c r="G20" s="39">
        <v>4.8158858238889497E-2</v>
      </c>
      <c r="H20" s="52">
        <v>0.21255180859901376</v>
      </c>
      <c r="I20" s="39">
        <v>5.0238971921200665E-2</v>
      </c>
      <c r="J20" s="39">
        <v>5.8171000476253107E-2</v>
      </c>
      <c r="K20" s="39">
        <v>0.26020973232378419</v>
      </c>
      <c r="L20" s="39">
        <v>8.3383314238778289E-2</v>
      </c>
      <c r="M20" s="52">
        <v>0.19782808228188423</v>
      </c>
      <c r="N20" s="39">
        <v>5.211851388062233E-2</v>
      </c>
      <c r="O20" s="39">
        <v>9.2805588648979503E-2</v>
      </c>
      <c r="P20" s="52">
        <v>8.9537865244308429E-2</v>
      </c>
      <c r="Q20" s="39">
        <v>0.18848909521960625</v>
      </c>
      <c r="R20" s="52">
        <v>0.15699378497474148</v>
      </c>
      <c r="S20" s="39">
        <v>9.1810817763465807E-2</v>
      </c>
      <c r="T20" s="52">
        <v>8.5143227795631382E-2</v>
      </c>
      <c r="U20" s="39">
        <v>0.12316773125027305</v>
      </c>
      <c r="V20" s="39">
        <v>0.13726807103468336</v>
      </c>
      <c r="W20" s="39">
        <v>0.15203650968146834</v>
      </c>
      <c r="X20" s="52">
        <v>8.9838460886761937E-2</v>
      </c>
      <c r="Y20" s="39">
        <v>0.12974029220395727</v>
      </c>
      <c r="Z20" s="39">
        <v>0.12513136728653432</v>
      </c>
      <c r="AA20" s="39">
        <v>0.12690830916434542</v>
      </c>
      <c r="AB20" s="39">
        <v>0.13623128174830279</v>
      </c>
      <c r="AC20" s="39">
        <v>0.13172979041320818</v>
      </c>
      <c r="AD20" s="45">
        <v>0.26577596161570072</v>
      </c>
    </row>
    <row r="21" spans="1:30" ht="20" customHeight="1" x14ac:dyDescent="0.25">
      <c r="A21" s="80"/>
      <c r="B21" s="48">
        <v>252</v>
      </c>
      <c r="C21" s="42">
        <v>54</v>
      </c>
      <c r="D21" s="42">
        <v>15</v>
      </c>
      <c r="E21" s="42">
        <v>14</v>
      </c>
      <c r="F21" s="42">
        <v>85</v>
      </c>
      <c r="G21" s="42">
        <v>10</v>
      </c>
      <c r="H21" s="57">
        <v>71</v>
      </c>
      <c r="I21" s="42">
        <v>24</v>
      </c>
      <c r="J21" s="42">
        <v>10</v>
      </c>
      <c r="K21" s="42">
        <v>52</v>
      </c>
      <c r="L21" s="42">
        <v>8</v>
      </c>
      <c r="M21" s="57">
        <v>114</v>
      </c>
      <c r="N21" s="42">
        <v>21</v>
      </c>
      <c r="O21" s="42">
        <v>13</v>
      </c>
      <c r="P21" s="57">
        <v>63</v>
      </c>
      <c r="Q21" s="42">
        <v>135</v>
      </c>
      <c r="R21" s="57">
        <v>155</v>
      </c>
      <c r="S21" s="42">
        <v>96</v>
      </c>
      <c r="T21" s="57">
        <v>48</v>
      </c>
      <c r="U21" s="42">
        <v>61</v>
      </c>
      <c r="V21" s="42">
        <v>70</v>
      </c>
      <c r="W21" s="42">
        <v>74</v>
      </c>
      <c r="X21" s="57">
        <v>43</v>
      </c>
      <c r="Y21" s="42">
        <v>43</v>
      </c>
      <c r="Z21" s="42">
        <v>33</v>
      </c>
      <c r="AA21" s="42">
        <v>83</v>
      </c>
      <c r="AB21" s="42">
        <v>13</v>
      </c>
      <c r="AC21" s="42">
        <v>22</v>
      </c>
      <c r="AD21" s="48">
        <v>15</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0" display="Return to index" xr:uid="{AF0A1DB4-1D4E-42C9-99BF-56E35B0FF174}"/>
  </hyperlinks>
  <pageMargins left="0.7" right="0.7" top="0.75" bottom="0.75" header="0.3" footer="0.3"/>
  <headerFooter alignWithMargins="0"/>
  <drawing r:id="rId1"/>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D23"/>
  <sheetViews>
    <sheetView showGridLines="0" workbookViewId="0">
      <pane xSplit="2" ySplit="5" topLeftCell="C12" activePane="bottomRight" state="frozen"/>
      <selection pane="topRight" activeCell="C1" sqref="C1"/>
      <selection pane="bottomLeft" activeCell="A6" sqref="A6"/>
      <selection pane="bottomRight" activeCell="C18" sqref="C18"/>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0.13075754013230884</v>
      </c>
      <c r="C6" s="37">
        <v>9.6437552319484823E-2</v>
      </c>
      <c r="D6" s="37">
        <v>0.27841318985945024</v>
      </c>
      <c r="E6" s="37">
        <v>0.11886458310123235</v>
      </c>
      <c r="F6" s="37">
        <v>0.11881572636096317</v>
      </c>
      <c r="G6" s="37">
        <v>0.15233533173396832</v>
      </c>
      <c r="H6" s="50">
        <v>9.5695647095762698E-2</v>
      </c>
      <c r="I6" s="37">
        <v>0.23931116878608047</v>
      </c>
      <c r="J6" s="37">
        <v>0.1234780975899033</v>
      </c>
      <c r="K6" s="37">
        <v>0.13525887027811742</v>
      </c>
      <c r="L6" s="37">
        <v>0.10509906744484857</v>
      </c>
      <c r="M6" s="50">
        <v>8.7258923159041976E-2</v>
      </c>
      <c r="N6" s="37">
        <v>0.24856996172503465</v>
      </c>
      <c r="O6" s="37">
        <v>0.15476364232675888</v>
      </c>
      <c r="P6" s="50">
        <v>0.18902542244590662</v>
      </c>
      <c r="Q6" s="37">
        <v>0.10084349608679519</v>
      </c>
      <c r="R6" s="50">
        <v>0.13353845036228379</v>
      </c>
      <c r="S6" s="37">
        <v>0.12631125409476401</v>
      </c>
      <c r="T6" s="50">
        <v>0.16744890280075184</v>
      </c>
      <c r="U6" s="37">
        <v>0.13856148178496661</v>
      </c>
      <c r="V6" s="37">
        <v>0.11723510642461778</v>
      </c>
      <c r="W6" s="37">
        <v>9.4535373941987272E-2</v>
      </c>
      <c r="X6" s="50">
        <v>0.21652821682005793</v>
      </c>
      <c r="Y6" s="37">
        <v>0.10555478757392626</v>
      </c>
      <c r="Z6" s="37">
        <v>8.6069716765090898E-2</v>
      </c>
      <c r="AA6" s="37">
        <v>0.10455944802793757</v>
      </c>
      <c r="AB6" s="37">
        <v>0.1195305273446276</v>
      </c>
      <c r="AC6" s="37">
        <v>0.14024877614747563</v>
      </c>
      <c r="AD6" s="43">
        <v>5.5926913054372564E-2</v>
      </c>
    </row>
    <row r="7" spans="1:30" ht="20" customHeight="1" x14ac:dyDescent="0.25">
      <c r="A7" s="79"/>
      <c r="B7" s="44">
        <v>268</v>
      </c>
      <c r="C7" s="38">
        <v>28</v>
      </c>
      <c r="D7" s="38">
        <v>83</v>
      </c>
      <c r="E7" s="38">
        <v>20</v>
      </c>
      <c r="F7" s="38">
        <v>47</v>
      </c>
      <c r="G7" s="38">
        <v>31</v>
      </c>
      <c r="H7" s="51">
        <v>32</v>
      </c>
      <c r="I7" s="38">
        <v>113</v>
      </c>
      <c r="J7" s="38">
        <v>21</v>
      </c>
      <c r="K7" s="38">
        <v>27</v>
      </c>
      <c r="L7" s="38">
        <v>10</v>
      </c>
      <c r="M7" s="51">
        <v>50</v>
      </c>
      <c r="N7" s="38">
        <v>101</v>
      </c>
      <c r="O7" s="38">
        <v>22</v>
      </c>
      <c r="P7" s="51">
        <v>133</v>
      </c>
      <c r="Q7" s="38">
        <v>72</v>
      </c>
      <c r="R7" s="51">
        <v>132</v>
      </c>
      <c r="S7" s="38">
        <v>133</v>
      </c>
      <c r="T7" s="51">
        <v>94</v>
      </c>
      <c r="U7" s="38">
        <v>68</v>
      </c>
      <c r="V7" s="38">
        <v>60</v>
      </c>
      <c r="W7" s="38">
        <v>46</v>
      </c>
      <c r="X7" s="51">
        <v>103</v>
      </c>
      <c r="Y7" s="38">
        <v>35</v>
      </c>
      <c r="Z7" s="38">
        <v>23</v>
      </c>
      <c r="AA7" s="38">
        <v>68</v>
      </c>
      <c r="AB7" s="38">
        <v>12</v>
      </c>
      <c r="AC7" s="38">
        <v>24</v>
      </c>
      <c r="AD7" s="44">
        <v>3</v>
      </c>
    </row>
    <row r="8" spans="1:30" ht="20" customHeight="1" x14ac:dyDescent="0.25">
      <c r="A8" s="78" t="s">
        <v>193</v>
      </c>
      <c r="B8" s="45">
        <v>0.22381421204691038</v>
      </c>
      <c r="C8" s="39">
        <v>0.17174753645130958</v>
      </c>
      <c r="D8" s="39">
        <v>0.3511093329972681</v>
      </c>
      <c r="E8" s="39">
        <v>0.23112727160237662</v>
      </c>
      <c r="F8" s="39">
        <v>0.16282918490509529</v>
      </c>
      <c r="G8" s="39">
        <v>0.34102089377022216</v>
      </c>
      <c r="H8" s="52">
        <v>0.17875791934355204</v>
      </c>
      <c r="I8" s="39">
        <v>0.30304244351813681</v>
      </c>
      <c r="J8" s="39">
        <v>0.27005386942462883</v>
      </c>
      <c r="K8" s="39">
        <v>0.12757844563340728</v>
      </c>
      <c r="L8" s="39">
        <v>0.39100082015892867</v>
      </c>
      <c r="M8" s="52">
        <v>0.19260102819643268</v>
      </c>
      <c r="N8" s="39">
        <v>0.31338194937705788</v>
      </c>
      <c r="O8" s="39">
        <v>0.25852683746030058</v>
      </c>
      <c r="P8" s="52">
        <v>0.26787729380802749</v>
      </c>
      <c r="Q8" s="39">
        <v>0.18948165567787861</v>
      </c>
      <c r="R8" s="52">
        <v>0.23906321975977513</v>
      </c>
      <c r="S8" s="39">
        <v>0.21138946980692008</v>
      </c>
      <c r="T8" s="52">
        <v>0.22744070194178018</v>
      </c>
      <c r="U8" s="39">
        <v>0.25977668632929196</v>
      </c>
      <c r="V8" s="39">
        <v>0.22010918694950807</v>
      </c>
      <c r="W8" s="39">
        <v>0.18692269823660682</v>
      </c>
      <c r="X8" s="52">
        <v>0.26468898754874326</v>
      </c>
      <c r="Y8" s="39">
        <v>0.24544895010593276</v>
      </c>
      <c r="Z8" s="39">
        <v>0.19168540739656545</v>
      </c>
      <c r="AA8" s="39">
        <v>0.20115454628349672</v>
      </c>
      <c r="AB8" s="39">
        <v>0.26764468332485963</v>
      </c>
      <c r="AC8" s="39">
        <v>0.18099667868406652</v>
      </c>
      <c r="AD8" s="45">
        <v>0.21981570723300081</v>
      </c>
    </row>
    <row r="9" spans="1:30" ht="20" customHeight="1" x14ac:dyDescent="0.25">
      <c r="A9" s="78"/>
      <c r="B9" s="46">
        <v>459</v>
      </c>
      <c r="C9" s="40">
        <v>49</v>
      </c>
      <c r="D9" s="40">
        <v>104</v>
      </c>
      <c r="E9" s="40">
        <v>39</v>
      </c>
      <c r="F9" s="40">
        <v>64</v>
      </c>
      <c r="G9" s="40">
        <v>70</v>
      </c>
      <c r="H9" s="53">
        <v>60</v>
      </c>
      <c r="I9" s="40">
        <v>144</v>
      </c>
      <c r="J9" s="40">
        <v>46</v>
      </c>
      <c r="K9" s="40">
        <v>26</v>
      </c>
      <c r="L9" s="40">
        <v>37</v>
      </c>
      <c r="M9" s="53">
        <v>111</v>
      </c>
      <c r="N9" s="40">
        <v>128</v>
      </c>
      <c r="O9" s="40">
        <v>37</v>
      </c>
      <c r="P9" s="53">
        <v>189</v>
      </c>
      <c r="Q9" s="40">
        <v>136</v>
      </c>
      <c r="R9" s="53">
        <v>236</v>
      </c>
      <c r="S9" s="40">
        <v>222</v>
      </c>
      <c r="T9" s="53">
        <v>128</v>
      </c>
      <c r="U9" s="40">
        <v>128</v>
      </c>
      <c r="V9" s="40">
        <v>112</v>
      </c>
      <c r="W9" s="40">
        <v>91</v>
      </c>
      <c r="X9" s="53">
        <v>126</v>
      </c>
      <c r="Y9" s="40">
        <v>81</v>
      </c>
      <c r="Z9" s="40">
        <v>51</v>
      </c>
      <c r="AA9" s="40">
        <v>132</v>
      </c>
      <c r="AB9" s="40">
        <v>26</v>
      </c>
      <c r="AC9" s="40">
        <v>31</v>
      </c>
      <c r="AD9" s="46">
        <v>12</v>
      </c>
    </row>
    <row r="10" spans="1:30" ht="20" customHeight="1" x14ac:dyDescent="0.25">
      <c r="A10" s="79" t="s">
        <v>194</v>
      </c>
      <c r="B10" s="47">
        <v>0.272145290096107</v>
      </c>
      <c r="C10" s="41">
        <v>0.33075397133056372</v>
      </c>
      <c r="D10" s="41">
        <v>0.2371964661795774</v>
      </c>
      <c r="E10" s="41">
        <v>0.2719425727686024</v>
      </c>
      <c r="F10" s="41">
        <v>0.25377343817165232</v>
      </c>
      <c r="G10" s="41">
        <v>0.27217768823783683</v>
      </c>
      <c r="H10" s="54">
        <v>0.29626422423423882</v>
      </c>
      <c r="I10" s="41">
        <v>0.23663691868950731</v>
      </c>
      <c r="J10" s="41">
        <v>0.24829289939502844</v>
      </c>
      <c r="K10" s="41">
        <v>0.21771332653701486</v>
      </c>
      <c r="L10" s="41">
        <v>0.25107935010582433</v>
      </c>
      <c r="M10" s="54">
        <v>0.27097713712769139</v>
      </c>
      <c r="N10" s="41">
        <v>0.23118618920585188</v>
      </c>
      <c r="O10" s="41">
        <v>0.24262218684568346</v>
      </c>
      <c r="P10" s="54">
        <v>0.23849571604677863</v>
      </c>
      <c r="Q10" s="41">
        <v>0.27558722931798341</v>
      </c>
      <c r="R10" s="54">
        <v>0.27088312116008106</v>
      </c>
      <c r="S10" s="41">
        <v>0.27477454691462028</v>
      </c>
      <c r="T10" s="54">
        <v>0.29453085021333836</v>
      </c>
      <c r="U10" s="41">
        <v>0.25527875858961102</v>
      </c>
      <c r="V10" s="41">
        <v>0.27146673042361408</v>
      </c>
      <c r="W10" s="41">
        <v>0.26412184202234779</v>
      </c>
      <c r="X10" s="54">
        <v>0.25798620659240201</v>
      </c>
      <c r="Y10" s="41">
        <v>0.27971090568113754</v>
      </c>
      <c r="Z10" s="41">
        <v>0.27632933894061878</v>
      </c>
      <c r="AA10" s="41">
        <v>0.28660502542649913</v>
      </c>
      <c r="AB10" s="41">
        <v>0.22021042413145056</v>
      </c>
      <c r="AC10" s="41">
        <v>0.26514717250646475</v>
      </c>
      <c r="AD10" s="47">
        <v>0.27015349546833484</v>
      </c>
    </row>
    <row r="11" spans="1:30" ht="20" customHeight="1" x14ac:dyDescent="0.25">
      <c r="A11" s="79"/>
      <c r="B11" s="44">
        <v>558</v>
      </c>
      <c r="C11" s="38">
        <v>95</v>
      </c>
      <c r="D11" s="38">
        <v>71</v>
      </c>
      <c r="E11" s="38">
        <v>46</v>
      </c>
      <c r="F11" s="38">
        <v>99</v>
      </c>
      <c r="G11" s="38">
        <v>56</v>
      </c>
      <c r="H11" s="51">
        <v>99</v>
      </c>
      <c r="I11" s="38">
        <v>112</v>
      </c>
      <c r="J11" s="38">
        <v>43</v>
      </c>
      <c r="K11" s="38">
        <v>44</v>
      </c>
      <c r="L11" s="38">
        <v>24</v>
      </c>
      <c r="M11" s="51">
        <v>156</v>
      </c>
      <c r="N11" s="38">
        <v>94</v>
      </c>
      <c r="O11" s="38">
        <v>34</v>
      </c>
      <c r="P11" s="51">
        <v>168</v>
      </c>
      <c r="Q11" s="38">
        <v>198</v>
      </c>
      <c r="R11" s="51">
        <v>267</v>
      </c>
      <c r="S11" s="38">
        <v>289</v>
      </c>
      <c r="T11" s="51">
        <v>165</v>
      </c>
      <c r="U11" s="38">
        <v>126</v>
      </c>
      <c r="V11" s="38">
        <v>138</v>
      </c>
      <c r="W11" s="38">
        <v>128</v>
      </c>
      <c r="X11" s="51">
        <v>123</v>
      </c>
      <c r="Y11" s="38">
        <v>92</v>
      </c>
      <c r="Z11" s="38">
        <v>74</v>
      </c>
      <c r="AA11" s="38">
        <v>187</v>
      </c>
      <c r="AB11" s="38">
        <v>21</v>
      </c>
      <c r="AC11" s="38">
        <v>45</v>
      </c>
      <c r="AD11" s="44">
        <v>15</v>
      </c>
    </row>
    <row r="12" spans="1:30" ht="20" customHeight="1" x14ac:dyDescent="0.25">
      <c r="A12" s="78" t="s">
        <v>195</v>
      </c>
      <c r="B12" s="45">
        <v>0.10423008718950431</v>
      </c>
      <c r="C12" s="39">
        <v>0.13891883886310524</v>
      </c>
      <c r="D12" s="39">
        <v>6.3078141455371897E-2</v>
      </c>
      <c r="E12" s="39">
        <v>0.15430258428717855</v>
      </c>
      <c r="F12" s="39">
        <v>0.14195641121110517</v>
      </c>
      <c r="G12" s="39">
        <v>7.676409463306326E-2</v>
      </c>
      <c r="H12" s="52">
        <v>0.13390461290198416</v>
      </c>
      <c r="I12" s="39">
        <v>7.8083395258394805E-2</v>
      </c>
      <c r="J12" s="39">
        <v>0.14021250778478708</v>
      </c>
      <c r="K12" s="39">
        <v>0.15928613022429056</v>
      </c>
      <c r="L12" s="39">
        <v>7.6706131547876685E-2</v>
      </c>
      <c r="M12" s="52">
        <v>0.14826266346598094</v>
      </c>
      <c r="N12" s="39">
        <v>6.3908098292491514E-2</v>
      </c>
      <c r="O12" s="39">
        <v>0.12510267200715494</v>
      </c>
      <c r="P12" s="52">
        <v>9.4608193459396653E-2</v>
      </c>
      <c r="Q12" s="39">
        <v>0.13166821102882958</v>
      </c>
      <c r="R12" s="52">
        <v>0.12612990154845216</v>
      </c>
      <c r="S12" s="39">
        <v>8.3993051616922387E-2</v>
      </c>
      <c r="T12" s="52">
        <v>9.6593581340723683E-2</v>
      </c>
      <c r="U12" s="39">
        <v>8.7648146045286118E-2</v>
      </c>
      <c r="V12" s="39">
        <v>0.11909410504521144</v>
      </c>
      <c r="W12" s="39">
        <v>0.11437788499769383</v>
      </c>
      <c r="X12" s="52">
        <v>6.2501152072004906E-2</v>
      </c>
      <c r="Y12" s="39">
        <v>8.6140795878525203E-2</v>
      </c>
      <c r="Z12" s="39">
        <v>0.16443575647701095</v>
      </c>
      <c r="AA12" s="39">
        <v>0.12342951417526629</v>
      </c>
      <c r="AB12" s="39">
        <v>8.3420461539919194E-2</v>
      </c>
      <c r="AC12" s="39">
        <v>8.9050566712468374E-2</v>
      </c>
      <c r="AD12" s="45">
        <v>0.13837276720358627</v>
      </c>
    </row>
    <row r="13" spans="1:30" ht="20" customHeight="1" x14ac:dyDescent="0.25">
      <c r="A13" s="78"/>
      <c r="B13" s="46">
        <v>214</v>
      </c>
      <c r="C13" s="40">
        <v>40</v>
      </c>
      <c r="D13" s="40">
        <v>19</v>
      </c>
      <c r="E13" s="40">
        <v>26</v>
      </c>
      <c r="F13" s="40">
        <v>56</v>
      </c>
      <c r="G13" s="40">
        <v>16</v>
      </c>
      <c r="H13" s="53">
        <v>45</v>
      </c>
      <c r="I13" s="40">
        <v>37</v>
      </c>
      <c r="J13" s="40">
        <v>24</v>
      </c>
      <c r="K13" s="40">
        <v>32</v>
      </c>
      <c r="L13" s="40">
        <v>7</v>
      </c>
      <c r="M13" s="53">
        <v>85</v>
      </c>
      <c r="N13" s="40">
        <v>26</v>
      </c>
      <c r="O13" s="40">
        <v>18</v>
      </c>
      <c r="P13" s="53">
        <v>67</v>
      </c>
      <c r="Q13" s="40">
        <v>95</v>
      </c>
      <c r="R13" s="53">
        <v>124</v>
      </c>
      <c r="S13" s="40">
        <v>88</v>
      </c>
      <c r="T13" s="53">
        <v>54</v>
      </c>
      <c r="U13" s="40">
        <v>43</v>
      </c>
      <c r="V13" s="40">
        <v>61</v>
      </c>
      <c r="W13" s="40">
        <v>56</v>
      </c>
      <c r="X13" s="53">
        <v>30</v>
      </c>
      <c r="Y13" s="40">
        <v>28</v>
      </c>
      <c r="Z13" s="40">
        <v>44</v>
      </c>
      <c r="AA13" s="40">
        <v>81</v>
      </c>
      <c r="AB13" s="40">
        <v>8</v>
      </c>
      <c r="AC13" s="40">
        <v>15</v>
      </c>
      <c r="AD13" s="46">
        <v>8</v>
      </c>
    </row>
    <row r="14" spans="1:30" ht="20" customHeight="1" x14ac:dyDescent="0.25">
      <c r="A14" s="79" t="s">
        <v>196</v>
      </c>
      <c r="B14" s="47">
        <v>9.4210296869656651E-2</v>
      </c>
      <c r="C14" s="41">
        <v>0.15372287184053499</v>
      </c>
      <c r="D14" s="41">
        <v>1.983975942081553E-2</v>
      </c>
      <c r="E14" s="41">
        <v>8.9856609833543641E-2</v>
      </c>
      <c r="F14" s="41">
        <v>0.18651794645789899</v>
      </c>
      <c r="G14" s="41">
        <v>4.1352986078763643E-2</v>
      </c>
      <c r="H14" s="54">
        <v>0.18068233651041049</v>
      </c>
      <c r="I14" s="41">
        <v>4.2994362450621819E-2</v>
      </c>
      <c r="J14" s="41">
        <v>8.6320506877131997E-2</v>
      </c>
      <c r="K14" s="41">
        <v>0.20614042024689419</v>
      </c>
      <c r="L14" s="41">
        <v>5.2640258786585729E-2</v>
      </c>
      <c r="M14" s="54">
        <v>0.17463650104189821</v>
      </c>
      <c r="N14" s="41">
        <v>4.3617964572323725E-2</v>
      </c>
      <c r="O14" s="41">
        <v>0.11197716085973436</v>
      </c>
      <c r="P14" s="54">
        <v>7.4734998780565914E-2</v>
      </c>
      <c r="Q14" s="41">
        <v>0.15874785393380123</v>
      </c>
      <c r="R14" s="54">
        <v>0.11191988646860565</v>
      </c>
      <c r="S14" s="41">
        <v>7.8753285190369379E-2</v>
      </c>
      <c r="T14" s="54">
        <v>5.6349084694333952E-2</v>
      </c>
      <c r="U14" s="41">
        <v>7.6096983040887675E-2</v>
      </c>
      <c r="V14" s="41">
        <v>0.1027765196688757</v>
      </c>
      <c r="W14" s="41">
        <v>0.14745335928133255</v>
      </c>
      <c r="X14" s="54">
        <v>5.3206210525550371E-2</v>
      </c>
      <c r="Y14" s="41">
        <v>9.0594739282368497E-2</v>
      </c>
      <c r="Z14" s="41">
        <v>0.11842927870642404</v>
      </c>
      <c r="AA14" s="41">
        <v>0.11886777633673748</v>
      </c>
      <c r="AB14" s="41">
        <v>8.2641026279679314E-2</v>
      </c>
      <c r="AC14" s="41">
        <v>8.2332642951220961E-2</v>
      </c>
      <c r="AD14" s="47">
        <v>0.11833883061646373</v>
      </c>
    </row>
    <row r="15" spans="1:30" ht="20" customHeight="1" x14ac:dyDescent="0.25">
      <c r="A15" s="79"/>
      <c r="B15" s="44">
        <v>193</v>
      </c>
      <c r="C15" s="38">
        <v>44</v>
      </c>
      <c r="D15" s="38">
        <v>6</v>
      </c>
      <c r="E15" s="38">
        <v>15</v>
      </c>
      <c r="F15" s="38">
        <v>73</v>
      </c>
      <c r="G15" s="38">
        <v>9</v>
      </c>
      <c r="H15" s="51">
        <v>60</v>
      </c>
      <c r="I15" s="38">
        <v>20</v>
      </c>
      <c r="J15" s="38">
        <v>15</v>
      </c>
      <c r="K15" s="38">
        <v>41</v>
      </c>
      <c r="L15" s="38">
        <v>5</v>
      </c>
      <c r="M15" s="51">
        <v>101</v>
      </c>
      <c r="N15" s="38">
        <v>18</v>
      </c>
      <c r="O15" s="38">
        <v>16</v>
      </c>
      <c r="P15" s="51">
        <v>53</v>
      </c>
      <c r="Q15" s="38">
        <v>114</v>
      </c>
      <c r="R15" s="51">
        <v>110</v>
      </c>
      <c r="S15" s="38">
        <v>83</v>
      </c>
      <c r="T15" s="51">
        <v>32</v>
      </c>
      <c r="U15" s="38">
        <v>38</v>
      </c>
      <c r="V15" s="38">
        <v>52</v>
      </c>
      <c r="W15" s="38">
        <v>72</v>
      </c>
      <c r="X15" s="51">
        <v>25</v>
      </c>
      <c r="Y15" s="38">
        <v>30</v>
      </c>
      <c r="Z15" s="38">
        <v>32</v>
      </c>
      <c r="AA15" s="38">
        <v>78</v>
      </c>
      <c r="AB15" s="38">
        <v>8</v>
      </c>
      <c r="AC15" s="38">
        <v>14</v>
      </c>
      <c r="AD15" s="44">
        <v>7</v>
      </c>
    </row>
    <row r="16" spans="1:30" ht="20" customHeight="1" x14ac:dyDescent="0.25">
      <c r="A16" s="78" t="s">
        <v>145</v>
      </c>
      <c r="B16" s="45">
        <v>0.17484257366551442</v>
      </c>
      <c r="C16" s="39">
        <v>0.10841922919500169</v>
      </c>
      <c r="D16" s="39">
        <v>5.0363110087516379E-2</v>
      </c>
      <c r="E16" s="39">
        <v>0.13390637840706612</v>
      </c>
      <c r="F16" s="39">
        <v>0.13610729289328577</v>
      </c>
      <c r="G16" s="39">
        <v>0.11634900554614637</v>
      </c>
      <c r="H16" s="52">
        <v>0.11469525991405226</v>
      </c>
      <c r="I16" s="39">
        <v>9.9931711297258835E-2</v>
      </c>
      <c r="J16" s="39">
        <v>0.13164211892852101</v>
      </c>
      <c r="K16" s="39">
        <v>0.15402280708027577</v>
      </c>
      <c r="L16" s="39">
        <v>0.1234743719559363</v>
      </c>
      <c r="M16" s="52">
        <v>0.12626374700895415</v>
      </c>
      <c r="N16" s="39">
        <v>9.9335836827240676E-2</v>
      </c>
      <c r="O16" s="39">
        <v>0.10700750050036781</v>
      </c>
      <c r="P16" s="52">
        <v>0.13525837545932304</v>
      </c>
      <c r="Q16" s="39">
        <v>0.14367155395471173</v>
      </c>
      <c r="R16" s="52">
        <v>0.11846542070080268</v>
      </c>
      <c r="S16" s="39">
        <v>0.22477839237640315</v>
      </c>
      <c r="T16" s="52">
        <v>0.1576368790090717</v>
      </c>
      <c r="U16" s="39">
        <v>0.18263794420995694</v>
      </c>
      <c r="V16" s="39">
        <v>0.16931835148817315</v>
      </c>
      <c r="W16" s="39">
        <v>0.19258884152003286</v>
      </c>
      <c r="X16" s="52">
        <v>0.14508922644124167</v>
      </c>
      <c r="Y16" s="39">
        <v>0.1925498214781092</v>
      </c>
      <c r="Z16" s="39">
        <v>0.16305050171428925</v>
      </c>
      <c r="AA16" s="39">
        <v>0.16538368975006265</v>
      </c>
      <c r="AB16" s="39">
        <v>0.22655287737946356</v>
      </c>
      <c r="AC16" s="39">
        <v>0.24222416299830363</v>
      </c>
      <c r="AD16" s="45">
        <v>0.197392286424242</v>
      </c>
    </row>
    <row r="17" spans="1:30" ht="20" customHeight="1" x14ac:dyDescent="0.25">
      <c r="A17" s="78"/>
      <c r="B17" s="46">
        <v>358</v>
      </c>
      <c r="C17" s="40">
        <v>31</v>
      </c>
      <c r="D17" s="40">
        <v>15</v>
      </c>
      <c r="E17" s="40">
        <v>23</v>
      </c>
      <c r="F17" s="40">
        <v>53</v>
      </c>
      <c r="G17" s="40">
        <v>24</v>
      </c>
      <c r="H17" s="53">
        <v>38</v>
      </c>
      <c r="I17" s="40">
        <v>47</v>
      </c>
      <c r="J17" s="40">
        <v>23</v>
      </c>
      <c r="K17" s="40">
        <v>31</v>
      </c>
      <c r="L17" s="40">
        <v>12</v>
      </c>
      <c r="M17" s="53">
        <v>73</v>
      </c>
      <c r="N17" s="40">
        <v>40</v>
      </c>
      <c r="O17" s="40">
        <v>15</v>
      </c>
      <c r="P17" s="53">
        <v>95</v>
      </c>
      <c r="Q17" s="40">
        <v>103</v>
      </c>
      <c r="R17" s="53">
        <v>117</v>
      </c>
      <c r="S17" s="40">
        <v>236</v>
      </c>
      <c r="T17" s="53">
        <v>89</v>
      </c>
      <c r="U17" s="40">
        <v>90</v>
      </c>
      <c r="V17" s="40">
        <v>86</v>
      </c>
      <c r="W17" s="40">
        <v>94</v>
      </c>
      <c r="X17" s="53">
        <v>69</v>
      </c>
      <c r="Y17" s="40">
        <v>64</v>
      </c>
      <c r="Z17" s="40">
        <v>43</v>
      </c>
      <c r="AA17" s="40">
        <v>108</v>
      </c>
      <c r="AB17" s="40">
        <v>22</v>
      </c>
      <c r="AC17" s="40">
        <v>41</v>
      </c>
      <c r="AD17" s="46">
        <v>11</v>
      </c>
    </row>
    <row r="18" spans="1:30" ht="20" customHeight="1" x14ac:dyDescent="0.25">
      <c r="A18" s="79" t="s">
        <v>197</v>
      </c>
      <c r="B18" s="47">
        <v>0.35457175217921927</v>
      </c>
      <c r="C18" s="41">
        <v>0.2681850887707945</v>
      </c>
      <c r="D18" s="41">
        <v>0.62952252285671895</v>
      </c>
      <c r="E18" s="41">
        <v>0.349991854703609</v>
      </c>
      <c r="F18" s="41">
        <v>0.28164491126605873</v>
      </c>
      <c r="G18" s="41">
        <v>0.49335622550419045</v>
      </c>
      <c r="H18" s="54">
        <v>0.27445356643931484</v>
      </c>
      <c r="I18" s="41">
        <v>0.54235361230421775</v>
      </c>
      <c r="J18" s="41">
        <v>0.3935319670145323</v>
      </c>
      <c r="K18" s="41">
        <v>0.26283731591152465</v>
      </c>
      <c r="L18" s="41">
        <v>0.49609988760377732</v>
      </c>
      <c r="M18" s="54">
        <v>0.2798599513554747</v>
      </c>
      <c r="N18" s="41">
        <v>0.56195191110209275</v>
      </c>
      <c r="O18" s="41">
        <v>0.41329047978705946</v>
      </c>
      <c r="P18" s="54">
        <v>0.45690271625393442</v>
      </c>
      <c r="Q18" s="41">
        <v>0.29032515176467399</v>
      </c>
      <c r="R18" s="54">
        <v>0.37260167012205914</v>
      </c>
      <c r="S18" s="41">
        <v>0.33770072390168387</v>
      </c>
      <c r="T18" s="54">
        <v>0.39488960474253187</v>
      </c>
      <c r="U18" s="41">
        <v>0.3983381681142586</v>
      </c>
      <c r="V18" s="41">
        <v>0.33734429337412597</v>
      </c>
      <c r="W18" s="41">
        <v>0.28145807217859414</v>
      </c>
      <c r="X18" s="54">
        <v>0.48121720436880111</v>
      </c>
      <c r="Y18" s="41">
        <v>0.3510037376798591</v>
      </c>
      <c r="Z18" s="41">
        <v>0.27775512416165649</v>
      </c>
      <c r="AA18" s="41">
        <v>0.30571399431143409</v>
      </c>
      <c r="AB18" s="41">
        <v>0.38717521066948718</v>
      </c>
      <c r="AC18" s="41">
        <v>0.32124545483154221</v>
      </c>
      <c r="AD18" s="47">
        <v>0.27574262028737334</v>
      </c>
    </row>
    <row r="19" spans="1:30" ht="20" customHeight="1" x14ac:dyDescent="0.25">
      <c r="A19" s="79"/>
      <c r="B19" s="44">
        <v>727</v>
      </c>
      <c r="C19" s="38">
        <v>77</v>
      </c>
      <c r="D19" s="38">
        <v>187</v>
      </c>
      <c r="E19" s="38">
        <v>60</v>
      </c>
      <c r="F19" s="38">
        <v>110</v>
      </c>
      <c r="G19" s="38">
        <v>102</v>
      </c>
      <c r="H19" s="51">
        <v>91</v>
      </c>
      <c r="I19" s="38">
        <v>257</v>
      </c>
      <c r="J19" s="38">
        <v>68</v>
      </c>
      <c r="K19" s="38">
        <v>53</v>
      </c>
      <c r="L19" s="38">
        <v>47</v>
      </c>
      <c r="M19" s="51">
        <v>161</v>
      </c>
      <c r="N19" s="38">
        <v>229</v>
      </c>
      <c r="O19" s="38">
        <v>59</v>
      </c>
      <c r="P19" s="51">
        <v>322</v>
      </c>
      <c r="Q19" s="38">
        <v>208</v>
      </c>
      <c r="R19" s="51">
        <v>367</v>
      </c>
      <c r="S19" s="38">
        <v>355</v>
      </c>
      <c r="T19" s="51">
        <v>222</v>
      </c>
      <c r="U19" s="38">
        <v>197</v>
      </c>
      <c r="V19" s="38">
        <v>171</v>
      </c>
      <c r="W19" s="38">
        <v>137</v>
      </c>
      <c r="X19" s="51">
        <v>230</v>
      </c>
      <c r="Y19" s="38">
        <v>116</v>
      </c>
      <c r="Z19" s="38">
        <v>74</v>
      </c>
      <c r="AA19" s="38">
        <v>200</v>
      </c>
      <c r="AB19" s="38">
        <v>37</v>
      </c>
      <c r="AC19" s="38">
        <v>55</v>
      </c>
      <c r="AD19" s="44">
        <v>15</v>
      </c>
    </row>
    <row r="20" spans="1:30" ht="20" customHeight="1" x14ac:dyDescent="0.25">
      <c r="A20" s="78" t="s">
        <v>198</v>
      </c>
      <c r="B20" s="45">
        <v>0.19844038405916087</v>
      </c>
      <c r="C20" s="39">
        <v>0.29264171070364031</v>
      </c>
      <c r="D20" s="39">
        <v>8.2917900876187417E-2</v>
      </c>
      <c r="E20" s="39">
        <v>0.24415919412072218</v>
      </c>
      <c r="F20" s="39">
        <v>0.32847435766900418</v>
      </c>
      <c r="G20" s="39">
        <v>0.11811708071182687</v>
      </c>
      <c r="H20" s="52">
        <v>0.31458694941239473</v>
      </c>
      <c r="I20" s="39">
        <v>0.12107775770901665</v>
      </c>
      <c r="J20" s="39">
        <v>0.22653301466191914</v>
      </c>
      <c r="K20" s="39">
        <v>0.36542655047118472</v>
      </c>
      <c r="L20" s="39">
        <v>0.12934639033446241</v>
      </c>
      <c r="M20" s="52">
        <v>0.32289916450787909</v>
      </c>
      <c r="N20" s="39">
        <v>0.10752606286481528</v>
      </c>
      <c r="O20" s="39">
        <v>0.23707983286688933</v>
      </c>
      <c r="P20" s="52">
        <v>0.16934319223996255</v>
      </c>
      <c r="Q20" s="39">
        <v>0.29041606496263062</v>
      </c>
      <c r="R20" s="52">
        <v>0.23804978801705787</v>
      </c>
      <c r="S20" s="39">
        <v>0.1627463368072917</v>
      </c>
      <c r="T20" s="52">
        <v>0.15294266603505763</v>
      </c>
      <c r="U20" s="39">
        <v>0.16374512908617372</v>
      </c>
      <c r="V20" s="39">
        <v>0.22187062471408722</v>
      </c>
      <c r="W20" s="39">
        <v>0.26183124427902638</v>
      </c>
      <c r="X20" s="52">
        <v>0.11570736259755526</v>
      </c>
      <c r="Y20" s="39">
        <v>0.17673553516089374</v>
      </c>
      <c r="Z20" s="39">
        <v>0.28286503518343514</v>
      </c>
      <c r="AA20" s="39">
        <v>0.2422972905120038</v>
      </c>
      <c r="AB20" s="39">
        <v>0.16606148781959848</v>
      </c>
      <c r="AC20" s="39">
        <v>0.17138320966368933</v>
      </c>
      <c r="AD20" s="45">
        <v>0.25671159782005004</v>
      </c>
    </row>
    <row r="21" spans="1:30" ht="20" customHeight="1" x14ac:dyDescent="0.25">
      <c r="A21" s="80"/>
      <c r="B21" s="48">
        <v>407</v>
      </c>
      <c r="C21" s="42">
        <v>84</v>
      </c>
      <c r="D21" s="42">
        <v>25</v>
      </c>
      <c r="E21" s="42">
        <v>42</v>
      </c>
      <c r="F21" s="42">
        <v>129</v>
      </c>
      <c r="G21" s="42">
        <v>24</v>
      </c>
      <c r="H21" s="57">
        <v>105</v>
      </c>
      <c r="I21" s="42">
        <v>57</v>
      </c>
      <c r="J21" s="42">
        <v>39</v>
      </c>
      <c r="K21" s="42">
        <v>73</v>
      </c>
      <c r="L21" s="42">
        <v>12</v>
      </c>
      <c r="M21" s="57">
        <v>186</v>
      </c>
      <c r="N21" s="42">
        <v>44</v>
      </c>
      <c r="O21" s="42">
        <v>34</v>
      </c>
      <c r="P21" s="57">
        <v>119</v>
      </c>
      <c r="Q21" s="42">
        <v>209</v>
      </c>
      <c r="R21" s="57">
        <v>235</v>
      </c>
      <c r="S21" s="42">
        <v>171</v>
      </c>
      <c r="T21" s="57">
        <v>86</v>
      </c>
      <c r="U21" s="42">
        <v>81</v>
      </c>
      <c r="V21" s="42">
        <v>113</v>
      </c>
      <c r="W21" s="42">
        <v>127</v>
      </c>
      <c r="X21" s="57">
        <v>55</v>
      </c>
      <c r="Y21" s="42">
        <v>58</v>
      </c>
      <c r="Z21" s="42">
        <v>75</v>
      </c>
      <c r="AA21" s="42">
        <v>158</v>
      </c>
      <c r="AB21" s="42">
        <v>16</v>
      </c>
      <c r="AC21" s="42">
        <v>29</v>
      </c>
      <c r="AD21" s="48">
        <v>14</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1" display="Return to index" xr:uid="{86507DD2-59E3-4A42-AE16-5013F0CCEBA3}"/>
  </hyperlinks>
  <pageMargins left="0.7" right="0.7" top="0.75" bottom="0.75" header="0.3" footer="0.3"/>
  <headerFooter alignWithMargins="0"/>
  <drawing r:id="rId1"/>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C12" sqref="C12"/>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0.33317415490816432</v>
      </c>
      <c r="C6" s="37">
        <v>0.2652744478684142</v>
      </c>
      <c r="D6" s="37">
        <v>0.48061807279819613</v>
      </c>
      <c r="E6" s="37">
        <v>0.3553589549785845</v>
      </c>
      <c r="F6" s="37">
        <v>0.25844888878104583</v>
      </c>
      <c r="G6" s="37">
        <v>0.50236559351533117</v>
      </c>
      <c r="H6" s="50">
        <v>0.24590313088810414</v>
      </c>
      <c r="I6" s="37">
        <v>0.4935076212409677</v>
      </c>
      <c r="J6" s="37">
        <v>0.36138210331659193</v>
      </c>
      <c r="K6" s="37">
        <v>0.23719657772116831</v>
      </c>
      <c r="L6" s="37">
        <v>0.45457347742060361</v>
      </c>
      <c r="M6" s="50">
        <v>0.29946300214691984</v>
      </c>
      <c r="N6" s="37">
        <v>0.47030375750186565</v>
      </c>
      <c r="O6" s="37">
        <v>0.39786834345040556</v>
      </c>
      <c r="P6" s="50">
        <v>0.40119363356350285</v>
      </c>
      <c r="Q6" s="37">
        <v>0.3258460236264426</v>
      </c>
      <c r="R6" s="50">
        <v>0.33088513015206994</v>
      </c>
      <c r="S6" s="37">
        <v>0.33416278460762433</v>
      </c>
      <c r="T6" s="50">
        <v>0.30419414135414619</v>
      </c>
      <c r="U6" s="37">
        <v>0.35109041860718648</v>
      </c>
      <c r="V6" s="37">
        <v>0.35921909749964021</v>
      </c>
      <c r="W6" s="37">
        <v>0.32122493266234353</v>
      </c>
      <c r="X6" s="50">
        <v>0.41866217498783409</v>
      </c>
      <c r="Y6" s="37">
        <v>0.30522807674813962</v>
      </c>
      <c r="Z6" s="37">
        <v>0.27923695140667004</v>
      </c>
      <c r="AA6" s="37">
        <v>0.29267364074588298</v>
      </c>
      <c r="AB6" s="37">
        <v>0.27511482326096581</v>
      </c>
      <c r="AC6" s="37">
        <v>0.39976347971485793</v>
      </c>
      <c r="AD6" s="43">
        <v>0.39665165774681832</v>
      </c>
    </row>
    <row r="7" spans="1:30" ht="20" customHeight="1" x14ac:dyDescent="0.25">
      <c r="A7" s="79"/>
      <c r="B7" s="44">
        <v>683</v>
      </c>
      <c r="C7" s="38">
        <v>76</v>
      </c>
      <c r="D7" s="38">
        <v>143</v>
      </c>
      <c r="E7" s="38">
        <v>61</v>
      </c>
      <c r="F7" s="38">
        <v>101</v>
      </c>
      <c r="G7" s="38">
        <v>104</v>
      </c>
      <c r="H7" s="51">
        <v>82</v>
      </c>
      <c r="I7" s="38">
        <v>234</v>
      </c>
      <c r="J7" s="38">
        <v>62</v>
      </c>
      <c r="K7" s="38">
        <v>48</v>
      </c>
      <c r="L7" s="38">
        <v>43</v>
      </c>
      <c r="M7" s="51">
        <v>173</v>
      </c>
      <c r="N7" s="38">
        <v>191</v>
      </c>
      <c r="O7" s="38">
        <v>57</v>
      </c>
      <c r="P7" s="51">
        <v>282</v>
      </c>
      <c r="Q7" s="38">
        <v>234</v>
      </c>
      <c r="R7" s="51">
        <v>326</v>
      </c>
      <c r="S7" s="38">
        <v>351</v>
      </c>
      <c r="T7" s="51">
        <v>171</v>
      </c>
      <c r="U7" s="38">
        <v>173</v>
      </c>
      <c r="V7" s="38">
        <v>183</v>
      </c>
      <c r="W7" s="38">
        <v>156</v>
      </c>
      <c r="X7" s="51">
        <v>200</v>
      </c>
      <c r="Y7" s="38">
        <v>101</v>
      </c>
      <c r="Z7" s="38">
        <v>74</v>
      </c>
      <c r="AA7" s="38">
        <v>191</v>
      </c>
      <c r="AB7" s="38">
        <v>27</v>
      </c>
      <c r="AC7" s="38">
        <v>68</v>
      </c>
      <c r="AD7" s="44">
        <v>22</v>
      </c>
    </row>
    <row r="8" spans="1:30" ht="20" customHeight="1" x14ac:dyDescent="0.25">
      <c r="A8" s="78" t="s">
        <v>193</v>
      </c>
      <c r="B8" s="45">
        <v>0.29030099689425826</v>
      </c>
      <c r="C8" s="39">
        <v>0.33174546117245229</v>
      </c>
      <c r="D8" s="39">
        <v>0.32793567262658541</v>
      </c>
      <c r="E8" s="39">
        <v>0.34273652638354429</v>
      </c>
      <c r="F8" s="39">
        <v>0.29121335252167996</v>
      </c>
      <c r="G8" s="39">
        <v>0.22994454777173837</v>
      </c>
      <c r="H8" s="52">
        <v>0.34687744997306313</v>
      </c>
      <c r="I8" s="39">
        <v>0.31435737833176985</v>
      </c>
      <c r="J8" s="39">
        <v>0.31083387581459232</v>
      </c>
      <c r="K8" s="39">
        <v>0.35115861075320404</v>
      </c>
      <c r="L8" s="39">
        <v>0.30318433362350772</v>
      </c>
      <c r="M8" s="52">
        <v>0.35364401387517275</v>
      </c>
      <c r="N8" s="39">
        <v>0.30716607777056154</v>
      </c>
      <c r="O8" s="39">
        <v>0.3309245574658779</v>
      </c>
      <c r="P8" s="52">
        <v>0.33197821195203731</v>
      </c>
      <c r="Q8" s="39">
        <v>0.28418125105816544</v>
      </c>
      <c r="R8" s="52">
        <v>0.28871563764057012</v>
      </c>
      <c r="S8" s="39">
        <v>0.29342466570586345</v>
      </c>
      <c r="T8" s="52">
        <v>0.2370568370045914</v>
      </c>
      <c r="U8" s="39">
        <v>0.29482260652135883</v>
      </c>
      <c r="V8" s="39">
        <v>0.29419052773083793</v>
      </c>
      <c r="W8" s="39">
        <v>0.34320462425617376</v>
      </c>
      <c r="X8" s="52">
        <v>0.24239938091812424</v>
      </c>
      <c r="Y8" s="39">
        <v>0.32200994347923517</v>
      </c>
      <c r="Z8" s="39">
        <v>0.27842199828019504</v>
      </c>
      <c r="AA8" s="39">
        <v>0.32416213707931296</v>
      </c>
      <c r="AB8" s="39">
        <v>0.35693027180083797</v>
      </c>
      <c r="AC8" s="39">
        <v>0.22422370892904769</v>
      </c>
      <c r="AD8" s="45">
        <v>0.25887176010813978</v>
      </c>
    </row>
    <row r="9" spans="1:30" ht="20" customHeight="1" x14ac:dyDescent="0.25">
      <c r="A9" s="78"/>
      <c r="B9" s="46">
        <v>595</v>
      </c>
      <c r="C9" s="40">
        <v>95</v>
      </c>
      <c r="D9" s="40">
        <v>98</v>
      </c>
      <c r="E9" s="40">
        <v>58</v>
      </c>
      <c r="F9" s="40">
        <v>114</v>
      </c>
      <c r="G9" s="40">
        <v>47</v>
      </c>
      <c r="H9" s="53">
        <v>115</v>
      </c>
      <c r="I9" s="40">
        <v>149</v>
      </c>
      <c r="J9" s="40">
        <v>53</v>
      </c>
      <c r="K9" s="40">
        <v>71</v>
      </c>
      <c r="L9" s="40">
        <v>29</v>
      </c>
      <c r="M9" s="53">
        <v>204</v>
      </c>
      <c r="N9" s="40">
        <v>125</v>
      </c>
      <c r="O9" s="40">
        <v>47</v>
      </c>
      <c r="P9" s="53">
        <v>234</v>
      </c>
      <c r="Q9" s="40">
        <v>204</v>
      </c>
      <c r="R9" s="53">
        <v>285</v>
      </c>
      <c r="S9" s="40">
        <v>308</v>
      </c>
      <c r="T9" s="53">
        <v>133</v>
      </c>
      <c r="U9" s="40">
        <v>146</v>
      </c>
      <c r="V9" s="40">
        <v>149</v>
      </c>
      <c r="W9" s="40">
        <v>167</v>
      </c>
      <c r="X9" s="53">
        <v>116</v>
      </c>
      <c r="Y9" s="40">
        <v>106</v>
      </c>
      <c r="Z9" s="40">
        <v>74</v>
      </c>
      <c r="AA9" s="40">
        <v>212</v>
      </c>
      <c r="AB9" s="40">
        <v>34</v>
      </c>
      <c r="AC9" s="40">
        <v>38</v>
      </c>
      <c r="AD9" s="46">
        <v>14</v>
      </c>
    </row>
    <row r="10" spans="1:30" ht="20" customHeight="1" x14ac:dyDescent="0.25">
      <c r="A10" s="79" t="s">
        <v>194</v>
      </c>
      <c r="B10" s="47">
        <v>0.18427875448521097</v>
      </c>
      <c r="C10" s="41">
        <v>0.23202315807428903</v>
      </c>
      <c r="D10" s="41">
        <v>0.12824411279046333</v>
      </c>
      <c r="E10" s="41">
        <v>0.17815930934757312</v>
      </c>
      <c r="F10" s="41">
        <v>0.22824641693519179</v>
      </c>
      <c r="G10" s="41">
        <v>0.12841435725666075</v>
      </c>
      <c r="H10" s="54">
        <v>0.23183494775087887</v>
      </c>
      <c r="I10" s="41">
        <v>0.10840211406729516</v>
      </c>
      <c r="J10" s="41">
        <v>0.20172759164107823</v>
      </c>
      <c r="K10" s="41">
        <v>0.20496017520686999</v>
      </c>
      <c r="L10" s="41">
        <v>0.13686750905193273</v>
      </c>
      <c r="M10" s="54">
        <v>0.18385264169706503</v>
      </c>
      <c r="N10" s="41">
        <v>0.14320610951579052</v>
      </c>
      <c r="O10" s="41">
        <v>0.14678422093529325</v>
      </c>
      <c r="P10" s="54">
        <v>0.14569468278877135</v>
      </c>
      <c r="Q10" s="41">
        <v>0.19859650178129812</v>
      </c>
      <c r="R10" s="54">
        <v>0.21050669043309767</v>
      </c>
      <c r="S10" s="41">
        <v>0.16193681456393996</v>
      </c>
      <c r="T10" s="54">
        <v>0.23884543182977155</v>
      </c>
      <c r="U10" s="41">
        <v>0.15758843688473484</v>
      </c>
      <c r="V10" s="41">
        <v>0.17928474627614818</v>
      </c>
      <c r="W10" s="41">
        <v>0.15354606247821828</v>
      </c>
      <c r="X10" s="54">
        <v>0.1708428555638804</v>
      </c>
      <c r="Y10" s="41">
        <v>0.17453882461545767</v>
      </c>
      <c r="Z10" s="41">
        <v>0.23329744528293755</v>
      </c>
      <c r="AA10" s="41">
        <v>0.19278377209856931</v>
      </c>
      <c r="AB10" s="41">
        <v>0.1369249090708359</v>
      </c>
      <c r="AC10" s="41">
        <v>0.18814006215937673</v>
      </c>
      <c r="AD10" s="47">
        <v>9.2365045541878577E-2</v>
      </c>
    </row>
    <row r="11" spans="1:30" ht="20" customHeight="1" x14ac:dyDescent="0.25">
      <c r="A11" s="79"/>
      <c r="B11" s="44">
        <v>378</v>
      </c>
      <c r="C11" s="38">
        <v>66</v>
      </c>
      <c r="D11" s="38">
        <v>38</v>
      </c>
      <c r="E11" s="38">
        <v>30</v>
      </c>
      <c r="F11" s="38">
        <v>89</v>
      </c>
      <c r="G11" s="38">
        <v>26</v>
      </c>
      <c r="H11" s="51">
        <v>77</v>
      </c>
      <c r="I11" s="38">
        <v>51</v>
      </c>
      <c r="J11" s="38">
        <v>35</v>
      </c>
      <c r="K11" s="38">
        <v>41</v>
      </c>
      <c r="L11" s="38">
        <v>13</v>
      </c>
      <c r="M11" s="51">
        <v>106</v>
      </c>
      <c r="N11" s="38">
        <v>58</v>
      </c>
      <c r="O11" s="38">
        <v>21</v>
      </c>
      <c r="P11" s="51">
        <v>103</v>
      </c>
      <c r="Q11" s="38">
        <v>143</v>
      </c>
      <c r="R11" s="51">
        <v>208</v>
      </c>
      <c r="S11" s="38">
        <v>170</v>
      </c>
      <c r="T11" s="51">
        <v>134</v>
      </c>
      <c r="U11" s="38">
        <v>78</v>
      </c>
      <c r="V11" s="38">
        <v>91</v>
      </c>
      <c r="W11" s="38">
        <v>75</v>
      </c>
      <c r="X11" s="51">
        <v>82</v>
      </c>
      <c r="Y11" s="38">
        <v>58</v>
      </c>
      <c r="Z11" s="38">
        <v>62</v>
      </c>
      <c r="AA11" s="38">
        <v>126</v>
      </c>
      <c r="AB11" s="38">
        <v>13</v>
      </c>
      <c r="AC11" s="38">
        <v>32</v>
      </c>
      <c r="AD11" s="44">
        <v>5</v>
      </c>
    </row>
    <row r="12" spans="1:30" ht="20" customHeight="1" x14ac:dyDescent="0.25">
      <c r="A12" s="78" t="s">
        <v>195</v>
      </c>
      <c r="B12" s="45">
        <v>4.0313364715168137E-2</v>
      </c>
      <c r="C12" s="39">
        <v>5.4856614508248559E-2</v>
      </c>
      <c r="D12" s="39">
        <v>2.8669121424916563E-2</v>
      </c>
      <c r="E12" s="39">
        <v>2.2302620448519321E-2</v>
      </c>
      <c r="F12" s="39">
        <v>6.6685105214588453E-2</v>
      </c>
      <c r="G12" s="39">
        <v>3.5357255911427701E-2</v>
      </c>
      <c r="H12" s="52">
        <v>6.253406945283238E-2</v>
      </c>
      <c r="I12" s="39">
        <v>2.8490481553612668E-2</v>
      </c>
      <c r="J12" s="39">
        <v>8.0162484606518154E-3</v>
      </c>
      <c r="K12" s="39">
        <v>7.1267294344571519E-2</v>
      </c>
      <c r="L12" s="39">
        <v>1.4042172501858664E-2</v>
      </c>
      <c r="M12" s="52">
        <v>4.7575428616279412E-2</v>
      </c>
      <c r="N12" s="39">
        <v>3.2542744536885396E-2</v>
      </c>
      <c r="O12" s="39">
        <v>1.9616966175955996E-2</v>
      </c>
      <c r="P12" s="52">
        <v>2.7813814676267791E-2</v>
      </c>
      <c r="Q12" s="39">
        <v>5.1242784601742121E-2</v>
      </c>
      <c r="R12" s="52">
        <v>5.0706891997563168E-2</v>
      </c>
      <c r="S12" s="39">
        <v>3.1057804244809084E-2</v>
      </c>
      <c r="T12" s="52">
        <v>4.7676731838848282E-2</v>
      </c>
      <c r="U12" s="39">
        <v>4.905122036938285E-2</v>
      </c>
      <c r="V12" s="39">
        <v>1.7331656618405897E-2</v>
      </c>
      <c r="W12" s="39">
        <v>4.6948988584905683E-2</v>
      </c>
      <c r="X12" s="52">
        <v>3.4452229456210473E-2</v>
      </c>
      <c r="Y12" s="39">
        <v>2.9666619891366208E-2</v>
      </c>
      <c r="Z12" s="39">
        <v>5.3241175676591569E-2</v>
      </c>
      <c r="AA12" s="39">
        <v>5.151510277040245E-2</v>
      </c>
      <c r="AB12" s="39">
        <v>5.3256256060131603E-2</v>
      </c>
      <c r="AC12" s="39">
        <v>1.0359207944860734E-2</v>
      </c>
      <c r="AD12" s="45">
        <v>2.9340136630153252E-2</v>
      </c>
    </row>
    <row r="13" spans="1:30" ht="20" customHeight="1" x14ac:dyDescent="0.25">
      <c r="A13" s="78"/>
      <c r="B13" s="46">
        <v>83</v>
      </c>
      <c r="C13" s="40">
        <v>16</v>
      </c>
      <c r="D13" s="40">
        <v>9</v>
      </c>
      <c r="E13" s="40">
        <v>4</v>
      </c>
      <c r="F13" s="40">
        <v>26</v>
      </c>
      <c r="G13" s="40">
        <v>7</v>
      </c>
      <c r="H13" s="53">
        <v>21</v>
      </c>
      <c r="I13" s="40">
        <v>13</v>
      </c>
      <c r="J13" s="40">
        <v>1</v>
      </c>
      <c r="K13" s="40">
        <v>14</v>
      </c>
      <c r="L13" s="40">
        <v>1</v>
      </c>
      <c r="M13" s="53">
        <v>27</v>
      </c>
      <c r="N13" s="40">
        <v>13</v>
      </c>
      <c r="O13" s="40">
        <v>3</v>
      </c>
      <c r="P13" s="53">
        <v>20</v>
      </c>
      <c r="Q13" s="40">
        <v>37</v>
      </c>
      <c r="R13" s="53">
        <v>50</v>
      </c>
      <c r="S13" s="40">
        <v>33</v>
      </c>
      <c r="T13" s="53">
        <v>27</v>
      </c>
      <c r="U13" s="40">
        <v>24</v>
      </c>
      <c r="V13" s="40">
        <v>9</v>
      </c>
      <c r="W13" s="40">
        <v>23</v>
      </c>
      <c r="X13" s="53">
        <v>16</v>
      </c>
      <c r="Y13" s="40">
        <v>10</v>
      </c>
      <c r="Z13" s="40">
        <v>14</v>
      </c>
      <c r="AA13" s="40">
        <v>34</v>
      </c>
      <c r="AB13" s="40">
        <v>5</v>
      </c>
      <c r="AC13" s="40">
        <v>2</v>
      </c>
      <c r="AD13" s="46">
        <v>2</v>
      </c>
    </row>
    <row r="14" spans="1:30" ht="20" customHeight="1" x14ac:dyDescent="0.25">
      <c r="A14" s="79" t="s">
        <v>196</v>
      </c>
      <c r="B14" s="47">
        <v>3.2508060643663066E-2</v>
      </c>
      <c r="C14" s="41">
        <v>4.0414925962258569E-2</v>
      </c>
      <c r="D14" s="41">
        <v>3.5519729150502123E-3</v>
      </c>
      <c r="E14" s="41">
        <v>9.4007656124981062E-3</v>
      </c>
      <c r="F14" s="41">
        <v>7.6044025399894327E-2</v>
      </c>
      <c r="G14" s="41">
        <v>1.229176800772468E-2</v>
      </c>
      <c r="H14" s="54">
        <v>4.0230726547224649E-2</v>
      </c>
      <c r="I14" s="41">
        <v>9.1416809628420657E-3</v>
      </c>
      <c r="J14" s="41">
        <v>1.6457933737535024E-2</v>
      </c>
      <c r="K14" s="41">
        <v>6.8925517187733654E-2</v>
      </c>
      <c r="L14" s="41">
        <v>1.4204932917945329E-2</v>
      </c>
      <c r="M14" s="54">
        <v>4.6691492052675601E-2</v>
      </c>
      <c r="N14" s="41">
        <v>2.2681672980372613E-2</v>
      </c>
      <c r="O14" s="41">
        <v>2.1857701413625027E-2</v>
      </c>
      <c r="P14" s="54">
        <v>1.7680974884341477E-2</v>
      </c>
      <c r="Q14" s="41">
        <v>5.3712222018905312E-2</v>
      </c>
      <c r="R14" s="54">
        <v>3.6876922357409407E-2</v>
      </c>
      <c r="S14" s="41">
        <v>2.8808768839028578E-2</v>
      </c>
      <c r="T14" s="54">
        <v>3.3825643361157259E-2</v>
      </c>
      <c r="U14" s="41">
        <v>3.4880963516714478E-2</v>
      </c>
      <c r="V14" s="41">
        <v>3.0030909608076532E-2</v>
      </c>
      <c r="W14" s="41">
        <v>3.1162113146717171E-2</v>
      </c>
      <c r="X14" s="54">
        <v>2.6315267244246203E-2</v>
      </c>
      <c r="Y14" s="41">
        <v>4.1572447431261518E-2</v>
      </c>
      <c r="Z14" s="41">
        <v>3.8740617236110386E-2</v>
      </c>
      <c r="AA14" s="41">
        <v>3.2283454257187365E-2</v>
      </c>
      <c r="AB14" s="41">
        <v>3.0496841340306665E-2</v>
      </c>
      <c r="AC14" s="41">
        <v>5.1334632749193967E-3</v>
      </c>
      <c r="AD14" s="47">
        <v>9.2198059958584683E-2</v>
      </c>
    </row>
    <row r="15" spans="1:30" ht="20" customHeight="1" x14ac:dyDescent="0.25">
      <c r="A15" s="79"/>
      <c r="B15" s="44">
        <v>67</v>
      </c>
      <c r="C15" s="38">
        <v>12</v>
      </c>
      <c r="D15" s="38">
        <v>1</v>
      </c>
      <c r="E15" s="38">
        <v>2</v>
      </c>
      <c r="F15" s="38">
        <v>30</v>
      </c>
      <c r="G15" s="38">
        <v>3</v>
      </c>
      <c r="H15" s="51">
        <v>13</v>
      </c>
      <c r="I15" s="38">
        <v>4</v>
      </c>
      <c r="J15" s="38">
        <v>3</v>
      </c>
      <c r="K15" s="38">
        <v>14</v>
      </c>
      <c r="L15" s="38">
        <v>1</v>
      </c>
      <c r="M15" s="51">
        <v>27</v>
      </c>
      <c r="N15" s="38">
        <v>9</v>
      </c>
      <c r="O15" s="38">
        <v>3</v>
      </c>
      <c r="P15" s="51">
        <v>12</v>
      </c>
      <c r="Q15" s="38">
        <v>39</v>
      </c>
      <c r="R15" s="51">
        <v>36</v>
      </c>
      <c r="S15" s="38">
        <v>30</v>
      </c>
      <c r="T15" s="51">
        <v>19</v>
      </c>
      <c r="U15" s="38">
        <v>17</v>
      </c>
      <c r="V15" s="38">
        <v>15</v>
      </c>
      <c r="W15" s="38">
        <v>15</v>
      </c>
      <c r="X15" s="51">
        <v>13</v>
      </c>
      <c r="Y15" s="38">
        <v>14</v>
      </c>
      <c r="Z15" s="38">
        <v>10</v>
      </c>
      <c r="AA15" s="38">
        <v>21</v>
      </c>
      <c r="AB15" s="38">
        <v>3</v>
      </c>
      <c r="AC15" s="38">
        <v>1</v>
      </c>
      <c r="AD15" s="44">
        <v>5</v>
      </c>
    </row>
    <row r="16" spans="1:30" ht="20" customHeight="1" x14ac:dyDescent="0.25">
      <c r="A16" s="78" t="s">
        <v>145</v>
      </c>
      <c r="B16" s="45">
        <v>0.11942466835353718</v>
      </c>
      <c r="C16" s="39">
        <v>7.5685392414337305E-2</v>
      </c>
      <c r="D16" s="39">
        <v>3.0981047444788277E-2</v>
      </c>
      <c r="E16" s="39">
        <v>9.2041823229280534E-2</v>
      </c>
      <c r="F16" s="39">
        <v>7.9362211147600725E-2</v>
      </c>
      <c r="G16" s="39">
        <v>9.1626477537117793E-2</v>
      </c>
      <c r="H16" s="52">
        <v>7.261967538789732E-2</v>
      </c>
      <c r="I16" s="39">
        <v>4.610072384351261E-2</v>
      </c>
      <c r="J16" s="39">
        <v>0.10158224702955136</v>
      </c>
      <c r="K16" s="39">
        <v>6.6491824786452672E-2</v>
      </c>
      <c r="L16" s="39">
        <v>7.7127574484152306E-2</v>
      </c>
      <c r="M16" s="52">
        <v>6.8773421611887042E-2</v>
      </c>
      <c r="N16" s="39">
        <v>2.4099637694524965E-2</v>
      </c>
      <c r="O16" s="39">
        <v>8.2948210558842425E-2</v>
      </c>
      <c r="P16" s="52">
        <v>7.5638682135078017E-2</v>
      </c>
      <c r="Q16" s="39">
        <v>8.6421216913446203E-2</v>
      </c>
      <c r="R16" s="52">
        <v>8.2308727419290406E-2</v>
      </c>
      <c r="S16" s="39">
        <v>0.15060916203873362</v>
      </c>
      <c r="T16" s="52">
        <v>0.13840121461148486</v>
      </c>
      <c r="U16" s="39">
        <v>0.11256635410062275</v>
      </c>
      <c r="V16" s="39">
        <v>0.11994306226689147</v>
      </c>
      <c r="W16" s="39">
        <v>0.10391327887164242</v>
      </c>
      <c r="X16" s="52">
        <v>0.10732809182970471</v>
      </c>
      <c r="Y16" s="39">
        <v>0.1269840878345391</v>
      </c>
      <c r="Z16" s="39">
        <v>0.1170618121174949</v>
      </c>
      <c r="AA16" s="39">
        <v>0.10658189304864471</v>
      </c>
      <c r="AB16" s="39">
        <v>0.14727689846692193</v>
      </c>
      <c r="AC16" s="39">
        <v>0.17238007797693761</v>
      </c>
      <c r="AD16" s="45">
        <v>0.13057334001442547</v>
      </c>
    </row>
    <row r="17" spans="1:30" ht="20" customHeight="1" x14ac:dyDescent="0.25">
      <c r="A17" s="78"/>
      <c r="B17" s="46">
        <v>245</v>
      </c>
      <c r="C17" s="40">
        <v>22</v>
      </c>
      <c r="D17" s="40">
        <v>9</v>
      </c>
      <c r="E17" s="40">
        <v>16</v>
      </c>
      <c r="F17" s="40">
        <v>31</v>
      </c>
      <c r="G17" s="40">
        <v>19</v>
      </c>
      <c r="H17" s="53">
        <v>24</v>
      </c>
      <c r="I17" s="40">
        <v>22</v>
      </c>
      <c r="J17" s="40">
        <v>17</v>
      </c>
      <c r="K17" s="40">
        <v>13</v>
      </c>
      <c r="L17" s="40">
        <v>7</v>
      </c>
      <c r="M17" s="53">
        <v>40</v>
      </c>
      <c r="N17" s="40">
        <v>10</v>
      </c>
      <c r="O17" s="40">
        <v>12</v>
      </c>
      <c r="P17" s="53">
        <v>53</v>
      </c>
      <c r="Q17" s="40">
        <v>62</v>
      </c>
      <c r="R17" s="53">
        <v>81</v>
      </c>
      <c r="S17" s="40">
        <v>158</v>
      </c>
      <c r="T17" s="53">
        <v>78</v>
      </c>
      <c r="U17" s="40">
        <v>56</v>
      </c>
      <c r="V17" s="40">
        <v>61</v>
      </c>
      <c r="W17" s="40">
        <v>50</v>
      </c>
      <c r="X17" s="53">
        <v>51</v>
      </c>
      <c r="Y17" s="40">
        <v>42</v>
      </c>
      <c r="Z17" s="40">
        <v>31</v>
      </c>
      <c r="AA17" s="40">
        <v>70</v>
      </c>
      <c r="AB17" s="40">
        <v>14</v>
      </c>
      <c r="AC17" s="40">
        <v>29</v>
      </c>
      <c r="AD17" s="46">
        <v>7</v>
      </c>
    </row>
    <row r="18" spans="1:30" ht="20" customHeight="1" x14ac:dyDescent="0.25">
      <c r="A18" s="79" t="s">
        <v>197</v>
      </c>
      <c r="B18" s="47">
        <v>0.62347515180242208</v>
      </c>
      <c r="C18" s="41">
        <v>0.59701990904086677</v>
      </c>
      <c r="D18" s="41">
        <v>0.80855374542478187</v>
      </c>
      <c r="E18" s="41">
        <v>0.69809548136212851</v>
      </c>
      <c r="F18" s="41">
        <v>0.54966224130272501</v>
      </c>
      <c r="G18" s="41">
        <v>0.73231014128706928</v>
      </c>
      <c r="H18" s="54">
        <v>0.59278058086116769</v>
      </c>
      <c r="I18" s="41">
        <v>0.80786499957273716</v>
      </c>
      <c r="J18" s="41">
        <v>0.67221597913118414</v>
      </c>
      <c r="K18" s="41">
        <v>0.58835518847437251</v>
      </c>
      <c r="L18" s="41">
        <v>0.75775781104411122</v>
      </c>
      <c r="M18" s="54">
        <v>0.65310701602209176</v>
      </c>
      <c r="N18" s="41">
        <v>0.77746983527242752</v>
      </c>
      <c r="O18" s="41">
        <v>0.72879290091628379</v>
      </c>
      <c r="P18" s="54">
        <v>0.73317184551554038</v>
      </c>
      <c r="Q18" s="41">
        <v>0.6100272746846076</v>
      </c>
      <c r="R18" s="54">
        <v>0.61960076779263917</v>
      </c>
      <c r="S18" s="41">
        <v>0.62758745031348828</v>
      </c>
      <c r="T18" s="54">
        <v>0.54125097835873792</v>
      </c>
      <c r="U18" s="41">
        <v>0.64591302512854509</v>
      </c>
      <c r="V18" s="41">
        <v>0.65340962523047852</v>
      </c>
      <c r="W18" s="41">
        <v>0.66442955691851768</v>
      </c>
      <c r="X18" s="54">
        <v>0.66106155590595828</v>
      </c>
      <c r="Y18" s="41">
        <v>0.62723802022737507</v>
      </c>
      <c r="Z18" s="41">
        <v>0.55765894968686469</v>
      </c>
      <c r="AA18" s="41">
        <v>0.61683577782519583</v>
      </c>
      <c r="AB18" s="41">
        <v>0.63204509506180384</v>
      </c>
      <c r="AC18" s="41">
        <v>0.62398718864390523</v>
      </c>
      <c r="AD18" s="47">
        <v>0.65552341785495816</v>
      </c>
    </row>
    <row r="19" spans="1:30" ht="20" customHeight="1" x14ac:dyDescent="0.25">
      <c r="A19" s="79"/>
      <c r="B19" s="44">
        <v>1278</v>
      </c>
      <c r="C19" s="38">
        <v>171</v>
      </c>
      <c r="D19" s="38">
        <v>241</v>
      </c>
      <c r="E19" s="38">
        <v>119</v>
      </c>
      <c r="F19" s="38">
        <v>215</v>
      </c>
      <c r="G19" s="38">
        <v>151</v>
      </c>
      <c r="H19" s="51">
        <v>197</v>
      </c>
      <c r="I19" s="38">
        <v>383</v>
      </c>
      <c r="J19" s="38">
        <v>115</v>
      </c>
      <c r="K19" s="38">
        <v>118</v>
      </c>
      <c r="L19" s="38">
        <v>71</v>
      </c>
      <c r="M19" s="51">
        <v>376</v>
      </c>
      <c r="N19" s="38">
        <v>316</v>
      </c>
      <c r="O19" s="38">
        <v>104</v>
      </c>
      <c r="P19" s="51">
        <v>516</v>
      </c>
      <c r="Q19" s="38">
        <v>438</v>
      </c>
      <c r="R19" s="51">
        <v>611</v>
      </c>
      <c r="S19" s="38">
        <v>660</v>
      </c>
      <c r="T19" s="51">
        <v>304</v>
      </c>
      <c r="U19" s="38">
        <v>319</v>
      </c>
      <c r="V19" s="38">
        <v>332</v>
      </c>
      <c r="W19" s="38">
        <v>323</v>
      </c>
      <c r="X19" s="51">
        <v>316</v>
      </c>
      <c r="Y19" s="38">
        <v>207</v>
      </c>
      <c r="Z19" s="38">
        <v>149</v>
      </c>
      <c r="AA19" s="38">
        <v>403</v>
      </c>
      <c r="AB19" s="38">
        <v>61</v>
      </c>
      <c r="AC19" s="38">
        <v>106</v>
      </c>
      <c r="AD19" s="44">
        <v>36</v>
      </c>
    </row>
    <row r="20" spans="1:30" ht="20" customHeight="1" x14ac:dyDescent="0.25">
      <c r="A20" s="78" t="s">
        <v>198</v>
      </c>
      <c r="B20" s="45">
        <v>7.2821425358831182E-2</v>
      </c>
      <c r="C20" s="39">
        <v>9.5271540470507163E-2</v>
      </c>
      <c r="D20" s="39">
        <v>3.2221094339966769E-2</v>
      </c>
      <c r="E20" s="39">
        <v>3.170338606101742E-2</v>
      </c>
      <c r="F20" s="39">
        <v>0.14272913061448272</v>
      </c>
      <c r="G20" s="39">
        <v>4.7649023919152385E-2</v>
      </c>
      <c r="H20" s="52">
        <v>0.10276479600005702</v>
      </c>
      <c r="I20" s="39">
        <v>3.7632162516454737E-2</v>
      </c>
      <c r="J20" s="39">
        <v>2.4474182198186846E-2</v>
      </c>
      <c r="K20" s="39">
        <v>0.1401928115323052</v>
      </c>
      <c r="L20" s="39">
        <v>2.8247105419803992E-2</v>
      </c>
      <c r="M20" s="52">
        <v>9.4266920668954993E-2</v>
      </c>
      <c r="N20" s="39">
        <v>5.5224417517258005E-2</v>
      </c>
      <c r="O20" s="39">
        <v>4.1474667589581023E-2</v>
      </c>
      <c r="P20" s="52">
        <v>4.5494789560609282E-2</v>
      </c>
      <c r="Q20" s="39">
        <v>0.10495500662064744</v>
      </c>
      <c r="R20" s="52">
        <v>8.7583814354972617E-2</v>
      </c>
      <c r="S20" s="39">
        <v>5.9866573083837651E-2</v>
      </c>
      <c r="T20" s="52">
        <v>8.1502375200005556E-2</v>
      </c>
      <c r="U20" s="39">
        <v>8.39321838860973E-2</v>
      </c>
      <c r="V20" s="39">
        <v>4.7362566226482432E-2</v>
      </c>
      <c r="W20" s="39">
        <v>7.8111101731622834E-2</v>
      </c>
      <c r="X20" s="52">
        <v>6.0767496700456683E-2</v>
      </c>
      <c r="Y20" s="39">
        <v>7.1239067322627747E-2</v>
      </c>
      <c r="Z20" s="39">
        <v>9.1981792912701948E-2</v>
      </c>
      <c r="AA20" s="39">
        <v>8.3798557027589787E-2</v>
      </c>
      <c r="AB20" s="39">
        <v>8.3753097400438292E-2</v>
      </c>
      <c r="AC20" s="39">
        <v>1.5492671219780131E-2</v>
      </c>
      <c r="AD20" s="45">
        <v>0.12153819658873793</v>
      </c>
    </row>
    <row r="21" spans="1:30" ht="20" customHeight="1" x14ac:dyDescent="0.25">
      <c r="A21" s="80"/>
      <c r="B21" s="48">
        <v>149</v>
      </c>
      <c r="C21" s="42">
        <v>27</v>
      </c>
      <c r="D21" s="42">
        <v>10</v>
      </c>
      <c r="E21" s="42">
        <v>5</v>
      </c>
      <c r="F21" s="42">
        <v>56</v>
      </c>
      <c r="G21" s="42">
        <v>10</v>
      </c>
      <c r="H21" s="57">
        <v>34</v>
      </c>
      <c r="I21" s="42">
        <v>18</v>
      </c>
      <c r="J21" s="42">
        <v>4</v>
      </c>
      <c r="K21" s="42">
        <v>28</v>
      </c>
      <c r="L21" s="42">
        <v>3</v>
      </c>
      <c r="M21" s="57">
        <v>54</v>
      </c>
      <c r="N21" s="42">
        <v>22</v>
      </c>
      <c r="O21" s="42">
        <v>6</v>
      </c>
      <c r="P21" s="57">
        <v>32</v>
      </c>
      <c r="Q21" s="42">
        <v>75</v>
      </c>
      <c r="R21" s="57">
        <v>86</v>
      </c>
      <c r="S21" s="42">
        <v>63</v>
      </c>
      <c r="T21" s="57">
        <v>46</v>
      </c>
      <c r="U21" s="42">
        <v>41</v>
      </c>
      <c r="V21" s="42">
        <v>24</v>
      </c>
      <c r="W21" s="42">
        <v>38</v>
      </c>
      <c r="X21" s="57">
        <v>29</v>
      </c>
      <c r="Y21" s="42">
        <v>24</v>
      </c>
      <c r="Z21" s="42">
        <v>25</v>
      </c>
      <c r="AA21" s="42">
        <v>55</v>
      </c>
      <c r="AB21" s="42">
        <v>8</v>
      </c>
      <c r="AC21" s="42">
        <v>3</v>
      </c>
      <c r="AD21" s="48">
        <v>7</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2" display="Return to index" xr:uid="{BC92452F-1B85-48E7-AB6F-CE78A9FA12C4}"/>
  </hyperlinks>
  <pageMargins left="0.7" right="0.7" top="0.75" bottom="0.75" header="0.3" footer="0.3"/>
  <headerFooter alignWithMargins="0"/>
  <drawing r:id="rId1"/>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0.26393055355485617</v>
      </c>
      <c r="C6" s="37">
        <v>0.25881013196258096</v>
      </c>
      <c r="D6" s="37">
        <v>0.37299799286242419</v>
      </c>
      <c r="E6" s="37">
        <v>0.30640361404835031</v>
      </c>
      <c r="F6" s="37">
        <v>0.25559515629018753</v>
      </c>
      <c r="G6" s="37">
        <v>0.25480181580006411</v>
      </c>
      <c r="H6" s="50">
        <v>0.26609566663230544</v>
      </c>
      <c r="I6" s="37">
        <v>0.36283597067671614</v>
      </c>
      <c r="J6" s="37">
        <v>0.34897673814393698</v>
      </c>
      <c r="K6" s="37">
        <v>0.25680256609862856</v>
      </c>
      <c r="L6" s="37">
        <v>0.24665711632790152</v>
      </c>
      <c r="M6" s="50">
        <v>0.29609772589310757</v>
      </c>
      <c r="N6" s="37">
        <v>0.3678779912589758</v>
      </c>
      <c r="O6" s="37">
        <v>0.32058965847350124</v>
      </c>
      <c r="P6" s="50">
        <v>0.30868293668274954</v>
      </c>
      <c r="Q6" s="37">
        <v>0.29660506911466089</v>
      </c>
      <c r="R6" s="50">
        <v>0.25767729284543939</v>
      </c>
      <c r="S6" s="37">
        <v>0.26956463590645352</v>
      </c>
      <c r="T6" s="50">
        <v>0.20086282055142338</v>
      </c>
      <c r="U6" s="37">
        <v>0.26663064372188672</v>
      </c>
      <c r="V6" s="37">
        <v>0.31577388800752082</v>
      </c>
      <c r="W6" s="37">
        <v>0.27989133784008274</v>
      </c>
      <c r="X6" s="50">
        <v>0.29937588258388348</v>
      </c>
      <c r="Y6" s="37">
        <v>0.23987573780705218</v>
      </c>
      <c r="Z6" s="37">
        <v>0.29461482613383849</v>
      </c>
      <c r="AA6" s="37">
        <v>0.2419342332931928</v>
      </c>
      <c r="AB6" s="37">
        <v>0.29574463220945479</v>
      </c>
      <c r="AC6" s="37">
        <v>0.24568917728947423</v>
      </c>
      <c r="AD6" s="43">
        <v>0.21432871703127215</v>
      </c>
    </row>
    <row r="7" spans="1:30" ht="20" customHeight="1" x14ac:dyDescent="0.25">
      <c r="A7" s="79"/>
      <c r="B7" s="44">
        <v>541</v>
      </c>
      <c r="C7" s="38">
        <v>74</v>
      </c>
      <c r="D7" s="38">
        <v>111</v>
      </c>
      <c r="E7" s="38">
        <v>52</v>
      </c>
      <c r="F7" s="38">
        <v>100</v>
      </c>
      <c r="G7" s="38">
        <v>53</v>
      </c>
      <c r="H7" s="51">
        <v>89</v>
      </c>
      <c r="I7" s="38">
        <v>172</v>
      </c>
      <c r="J7" s="38">
        <v>60</v>
      </c>
      <c r="K7" s="38">
        <v>52</v>
      </c>
      <c r="L7" s="38">
        <v>23</v>
      </c>
      <c r="M7" s="51">
        <v>171</v>
      </c>
      <c r="N7" s="38">
        <v>150</v>
      </c>
      <c r="O7" s="38">
        <v>46</v>
      </c>
      <c r="P7" s="51">
        <v>217</v>
      </c>
      <c r="Q7" s="38">
        <v>213</v>
      </c>
      <c r="R7" s="51">
        <v>254</v>
      </c>
      <c r="S7" s="38">
        <v>283</v>
      </c>
      <c r="T7" s="51">
        <v>113</v>
      </c>
      <c r="U7" s="38">
        <v>132</v>
      </c>
      <c r="V7" s="38">
        <v>160</v>
      </c>
      <c r="W7" s="38">
        <v>136</v>
      </c>
      <c r="X7" s="51">
        <v>143</v>
      </c>
      <c r="Y7" s="38">
        <v>79</v>
      </c>
      <c r="Z7" s="38">
        <v>79</v>
      </c>
      <c r="AA7" s="38">
        <v>158</v>
      </c>
      <c r="AB7" s="38">
        <v>28</v>
      </c>
      <c r="AC7" s="38">
        <v>42</v>
      </c>
      <c r="AD7" s="44">
        <v>12</v>
      </c>
    </row>
    <row r="8" spans="1:30" ht="20" customHeight="1" x14ac:dyDescent="0.25">
      <c r="A8" s="78" t="s">
        <v>193</v>
      </c>
      <c r="B8" s="45">
        <v>0.34343330667968958</v>
      </c>
      <c r="C8" s="39">
        <v>0.38875353532072388</v>
      </c>
      <c r="D8" s="39">
        <v>0.38512742742438077</v>
      </c>
      <c r="E8" s="39">
        <v>0.32677133087786525</v>
      </c>
      <c r="F8" s="39">
        <v>0.35879842807390239</v>
      </c>
      <c r="G8" s="39">
        <v>0.41128479696449721</v>
      </c>
      <c r="H8" s="52">
        <v>0.39589618671881738</v>
      </c>
      <c r="I8" s="39">
        <v>0.38442868888080461</v>
      </c>
      <c r="J8" s="39">
        <v>0.31860111488305271</v>
      </c>
      <c r="K8" s="39">
        <v>0.36874088538953076</v>
      </c>
      <c r="L8" s="39">
        <v>0.36445469342513254</v>
      </c>
      <c r="M8" s="52">
        <v>0.3696561115795518</v>
      </c>
      <c r="N8" s="39">
        <v>0.37816145344992541</v>
      </c>
      <c r="O8" s="39">
        <v>0.35058920863553178</v>
      </c>
      <c r="P8" s="52">
        <v>0.35996222217650703</v>
      </c>
      <c r="Q8" s="39">
        <v>0.35394891708871307</v>
      </c>
      <c r="R8" s="52">
        <v>0.37672455362203933</v>
      </c>
      <c r="S8" s="39">
        <v>0.31439478166811108</v>
      </c>
      <c r="T8" s="52">
        <v>0.34914375659861707</v>
      </c>
      <c r="U8" s="39">
        <v>0.33082712491217636</v>
      </c>
      <c r="V8" s="39">
        <v>0.33157780682976851</v>
      </c>
      <c r="W8" s="39">
        <v>0.36204980177781693</v>
      </c>
      <c r="X8" s="52">
        <v>0.34908525991268186</v>
      </c>
      <c r="Y8" s="39">
        <v>0.30153454716705752</v>
      </c>
      <c r="Z8" s="39">
        <v>0.3136020645708758</v>
      </c>
      <c r="AA8" s="39">
        <v>0.37305889895451444</v>
      </c>
      <c r="AB8" s="39">
        <v>0.34070254369063685</v>
      </c>
      <c r="AC8" s="39">
        <v>0.36595728992357701</v>
      </c>
      <c r="AD8" s="45">
        <v>0.27362215112178245</v>
      </c>
    </row>
    <row r="9" spans="1:30" ht="20" customHeight="1" x14ac:dyDescent="0.25">
      <c r="A9" s="78"/>
      <c r="B9" s="46">
        <v>704</v>
      </c>
      <c r="C9" s="40">
        <v>111</v>
      </c>
      <c r="D9" s="40">
        <v>115</v>
      </c>
      <c r="E9" s="40">
        <v>56</v>
      </c>
      <c r="F9" s="40">
        <v>140</v>
      </c>
      <c r="G9" s="40">
        <v>85</v>
      </c>
      <c r="H9" s="53">
        <v>132</v>
      </c>
      <c r="I9" s="40">
        <v>182</v>
      </c>
      <c r="J9" s="40">
        <v>55</v>
      </c>
      <c r="K9" s="40">
        <v>74</v>
      </c>
      <c r="L9" s="40">
        <v>34</v>
      </c>
      <c r="M9" s="53">
        <v>213</v>
      </c>
      <c r="N9" s="40">
        <v>154</v>
      </c>
      <c r="O9" s="40">
        <v>50</v>
      </c>
      <c r="P9" s="53">
        <v>253</v>
      </c>
      <c r="Q9" s="40">
        <v>254</v>
      </c>
      <c r="R9" s="53">
        <v>371</v>
      </c>
      <c r="S9" s="40">
        <v>330</v>
      </c>
      <c r="T9" s="53">
        <v>196</v>
      </c>
      <c r="U9" s="40">
        <v>163</v>
      </c>
      <c r="V9" s="40">
        <v>168</v>
      </c>
      <c r="W9" s="40">
        <v>176</v>
      </c>
      <c r="X9" s="53">
        <v>167</v>
      </c>
      <c r="Y9" s="40">
        <v>100</v>
      </c>
      <c r="Z9" s="40">
        <v>84</v>
      </c>
      <c r="AA9" s="40">
        <v>244</v>
      </c>
      <c r="AB9" s="40">
        <v>33</v>
      </c>
      <c r="AC9" s="40">
        <v>62</v>
      </c>
      <c r="AD9" s="46">
        <v>15</v>
      </c>
    </row>
    <row r="10" spans="1:30" ht="20" customHeight="1" x14ac:dyDescent="0.25">
      <c r="A10" s="79" t="s">
        <v>194</v>
      </c>
      <c r="B10" s="47">
        <v>0.18202542481346284</v>
      </c>
      <c r="C10" s="41">
        <v>0.18449427539420862</v>
      </c>
      <c r="D10" s="41">
        <v>0.14638217237278833</v>
      </c>
      <c r="E10" s="41">
        <v>0.20580023116932064</v>
      </c>
      <c r="F10" s="41">
        <v>0.17915731973388302</v>
      </c>
      <c r="G10" s="41">
        <v>0.18341697366089474</v>
      </c>
      <c r="H10" s="54">
        <v>0.18558342700114985</v>
      </c>
      <c r="I10" s="41">
        <v>0.13228470951946053</v>
      </c>
      <c r="J10" s="41">
        <v>0.18832407021858885</v>
      </c>
      <c r="K10" s="41">
        <v>0.1457534172848966</v>
      </c>
      <c r="L10" s="41">
        <v>0.19023094002737281</v>
      </c>
      <c r="M10" s="54">
        <v>0.1557856512136345</v>
      </c>
      <c r="N10" s="41">
        <v>0.15625206793588262</v>
      </c>
      <c r="O10" s="41">
        <v>0.22263625379706611</v>
      </c>
      <c r="P10" s="54">
        <v>0.17683032625703793</v>
      </c>
      <c r="Q10" s="41">
        <v>0.15531246417947464</v>
      </c>
      <c r="R10" s="54">
        <v>0.17713863281851869</v>
      </c>
      <c r="S10" s="41">
        <v>0.18884680008418187</v>
      </c>
      <c r="T10" s="54">
        <v>0.22828697244748067</v>
      </c>
      <c r="U10" s="41">
        <v>0.17629016101142067</v>
      </c>
      <c r="V10" s="41">
        <v>0.15920347844494734</v>
      </c>
      <c r="W10" s="41">
        <v>0.15823201422766753</v>
      </c>
      <c r="X10" s="54">
        <v>0.16359481219885044</v>
      </c>
      <c r="Y10" s="41">
        <v>0.19919813145518744</v>
      </c>
      <c r="Z10" s="41">
        <v>0.20266016734374367</v>
      </c>
      <c r="AA10" s="41">
        <v>0.18583645498524326</v>
      </c>
      <c r="AB10" s="41">
        <v>0.13579962129505188</v>
      </c>
      <c r="AC10" s="41">
        <v>0.1935172269877827</v>
      </c>
      <c r="AD10" s="47">
        <v>0.13943604238274371</v>
      </c>
    </row>
    <row r="11" spans="1:30" ht="20" customHeight="1" x14ac:dyDescent="0.25">
      <c r="A11" s="79"/>
      <c r="B11" s="44">
        <v>373</v>
      </c>
      <c r="C11" s="38">
        <v>53</v>
      </c>
      <c r="D11" s="38">
        <v>44</v>
      </c>
      <c r="E11" s="38">
        <v>35</v>
      </c>
      <c r="F11" s="38">
        <v>70</v>
      </c>
      <c r="G11" s="38">
        <v>38</v>
      </c>
      <c r="H11" s="51">
        <v>62</v>
      </c>
      <c r="I11" s="38">
        <v>63</v>
      </c>
      <c r="J11" s="38">
        <v>32</v>
      </c>
      <c r="K11" s="38">
        <v>29</v>
      </c>
      <c r="L11" s="38">
        <v>18</v>
      </c>
      <c r="M11" s="51">
        <v>90</v>
      </c>
      <c r="N11" s="38">
        <v>64</v>
      </c>
      <c r="O11" s="38">
        <v>32</v>
      </c>
      <c r="P11" s="51">
        <v>124</v>
      </c>
      <c r="Q11" s="38">
        <v>112</v>
      </c>
      <c r="R11" s="51">
        <v>175</v>
      </c>
      <c r="S11" s="38">
        <v>198</v>
      </c>
      <c r="T11" s="51">
        <v>128</v>
      </c>
      <c r="U11" s="38">
        <v>87</v>
      </c>
      <c r="V11" s="38">
        <v>81</v>
      </c>
      <c r="W11" s="38">
        <v>77</v>
      </c>
      <c r="X11" s="51">
        <v>78</v>
      </c>
      <c r="Y11" s="38">
        <v>66</v>
      </c>
      <c r="Z11" s="38">
        <v>54</v>
      </c>
      <c r="AA11" s="38">
        <v>122</v>
      </c>
      <c r="AB11" s="38">
        <v>13</v>
      </c>
      <c r="AC11" s="38">
        <v>33</v>
      </c>
      <c r="AD11" s="44">
        <v>8</v>
      </c>
    </row>
    <row r="12" spans="1:30" ht="20" customHeight="1" x14ac:dyDescent="0.25">
      <c r="A12" s="78" t="s">
        <v>195</v>
      </c>
      <c r="B12" s="45">
        <v>3.2374086338017187E-2</v>
      </c>
      <c r="C12" s="39">
        <v>5.4401462224503885E-2</v>
      </c>
      <c r="D12" s="39">
        <v>3.5204012126568193E-2</v>
      </c>
      <c r="E12" s="39">
        <v>9.2839108191554963E-3</v>
      </c>
      <c r="F12" s="39">
        <v>4.741748147733691E-2</v>
      </c>
      <c r="G12" s="39">
        <v>3.2029232833266315E-2</v>
      </c>
      <c r="H12" s="52">
        <v>5.2615754508898001E-2</v>
      </c>
      <c r="I12" s="39">
        <v>2.0564328643407948E-2</v>
      </c>
      <c r="J12" s="39">
        <v>1.3712745255608378E-2</v>
      </c>
      <c r="K12" s="39">
        <v>3.4294659121559996E-2</v>
      </c>
      <c r="L12" s="39">
        <v>4.6846758422411802E-2</v>
      </c>
      <c r="M12" s="52">
        <v>4.6543969269448163E-2</v>
      </c>
      <c r="N12" s="39">
        <v>2.129707586606381E-2</v>
      </c>
      <c r="O12" s="39">
        <v>1.4070414691029128E-2</v>
      </c>
      <c r="P12" s="52">
        <v>3.3060368378891362E-2</v>
      </c>
      <c r="Q12" s="39">
        <v>3.1840383209363762E-2</v>
      </c>
      <c r="R12" s="52">
        <v>4.0390779754855152E-2</v>
      </c>
      <c r="S12" s="39">
        <v>2.427886039472749E-2</v>
      </c>
      <c r="T12" s="52">
        <v>4.2001096000934754E-2</v>
      </c>
      <c r="U12" s="39">
        <v>4.8752410032351604E-2</v>
      </c>
      <c r="V12" s="39">
        <v>1.2622096933247949E-2</v>
      </c>
      <c r="W12" s="39">
        <v>2.5243940346756338E-2</v>
      </c>
      <c r="X12" s="52">
        <v>3.0172520639852686E-2</v>
      </c>
      <c r="Y12" s="39">
        <v>5.3308758827117983E-2</v>
      </c>
      <c r="Z12" s="39">
        <v>2.8462616582738874E-2</v>
      </c>
      <c r="AA12" s="39">
        <v>3.5297755493206615E-2</v>
      </c>
      <c r="AB12" s="39">
        <v>1.0876972896480288E-2</v>
      </c>
      <c r="AC12" s="39">
        <v>1.5540578765904303E-2</v>
      </c>
      <c r="AD12" s="45">
        <v>0</v>
      </c>
    </row>
    <row r="13" spans="1:30" ht="20" customHeight="1" x14ac:dyDescent="0.25">
      <c r="A13" s="78"/>
      <c r="B13" s="46">
        <v>66</v>
      </c>
      <c r="C13" s="40">
        <v>16</v>
      </c>
      <c r="D13" s="40">
        <v>10</v>
      </c>
      <c r="E13" s="40">
        <v>2</v>
      </c>
      <c r="F13" s="40">
        <v>19</v>
      </c>
      <c r="G13" s="40">
        <v>7</v>
      </c>
      <c r="H13" s="53">
        <v>18</v>
      </c>
      <c r="I13" s="40">
        <v>10</v>
      </c>
      <c r="J13" s="40">
        <v>2</v>
      </c>
      <c r="K13" s="40">
        <v>7</v>
      </c>
      <c r="L13" s="40">
        <v>4</v>
      </c>
      <c r="M13" s="53">
        <v>27</v>
      </c>
      <c r="N13" s="40">
        <v>9</v>
      </c>
      <c r="O13" s="40">
        <v>2</v>
      </c>
      <c r="P13" s="53">
        <v>23</v>
      </c>
      <c r="Q13" s="40">
        <v>23</v>
      </c>
      <c r="R13" s="53">
        <v>40</v>
      </c>
      <c r="S13" s="40">
        <v>26</v>
      </c>
      <c r="T13" s="53">
        <v>24</v>
      </c>
      <c r="U13" s="40">
        <v>24</v>
      </c>
      <c r="V13" s="40">
        <v>6</v>
      </c>
      <c r="W13" s="40">
        <v>12</v>
      </c>
      <c r="X13" s="53">
        <v>14</v>
      </c>
      <c r="Y13" s="40">
        <v>18</v>
      </c>
      <c r="Z13" s="40">
        <v>8</v>
      </c>
      <c r="AA13" s="40">
        <v>23</v>
      </c>
      <c r="AB13" s="40">
        <v>1</v>
      </c>
      <c r="AC13" s="40">
        <v>3</v>
      </c>
      <c r="AD13" s="46">
        <v>0</v>
      </c>
    </row>
    <row r="14" spans="1:30" ht="20" customHeight="1" x14ac:dyDescent="0.25">
      <c r="A14" s="79" t="s">
        <v>196</v>
      </c>
      <c r="B14" s="47">
        <v>3.2008378462484791E-2</v>
      </c>
      <c r="C14" s="41">
        <v>1.8481873987382033E-2</v>
      </c>
      <c r="D14" s="41">
        <v>1.328158270110986E-2</v>
      </c>
      <c r="E14" s="41">
        <v>1.9209084285699823E-2</v>
      </c>
      <c r="F14" s="41">
        <v>6.5314380889262544E-2</v>
      </c>
      <c r="G14" s="41">
        <v>1.7508331478649261E-2</v>
      </c>
      <c r="H14" s="54">
        <v>2.1880798969814572E-2</v>
      </c>
      <c r="I14" s="41">
        <v>1.2871294943149314E-2</v>
      </c>
      <c r="J14" s="41">
        <v>1.0443978026814828E-2</v>
      </c>
      <c r="K14" s="41">
        <v>9.8858895333677962E-2</v>
      </c>
      <c r="L14" s="41">
        <v>4.4049674504776377E-2</v>
      </c>
      <c r="M14" s="54">
        <v>3.5037795559831338E-2</v>
      </c>
      <c r="N14" s="41">
        <v>1.0945839567996012E-2</v>
      </c>
      <c r="O14" s="41">
        <v>1.3452573494138829E-2</v>
      </c>
      <c r="P14" s="54">
        <v>1.8359513513189808E-2</v>
      </c>
      <c r="Q14" s="41">
        <v>4.4497525419883187E-2</v>
      </c>
      <c r="R14" s="54">
        <v>3.8510496782813861E-2</v>
      </c>
      <c r="S14" s="41">
        <v>2.630158240826122E-2</v>
      </c>
      <c r="T14" s="54">
        <v>3.7933160227134166E-2</v>
      </c>
      <c r="U14" s="41">
        <v>3.3228841103861081E-2</v>
      </c>
      <c r="V14" s="41">
        <v>2.914911008636557E-2</v>
      </c>
      <c r="W14" s="41">
        <v>2.6906456960437492E-2</v>
      </c>
      <c r="X14" s="54">
        <v>2.5721987820246657E-2</v>
      </c>
      <c r="Y14" s="41">
        <v>3.0905368927496811E-2</v>
      </c>
      <c r="Z14" s="41">
        <v>4.0669259905480863E-2</v>
      </c>
      <c r="AA14" s="41">
        <v>3.1504699993892507E-2</v>
      </c>
      <c r="AB14" s="41">
        <v>1.5909303492904342E-2</v>
      </c>
      <c r="AC14" s="41">
        <v>1.6276506431018124E-2</v>
      </c>
      <c r="AD14" s="47">
        <v>0.1334712230907808</v>
      </c>
    </row>
    <row r="15" spans="1:30" ht="20" customHeight="1" x14ac:dyDescent="0.25">
      <c r="A15" s="79"/>
      <c r="B15" s="44">
        <v>66</v>
      </c>
      <c r="C15" s="38">
        <v>5</v>
      </c>
      <c r="D15" s="38">
        <v>4</v>
      </c>
      <c r="E15" s="38">
        <v>3</v>
      </c>
      <c r="F15" s="38">
        <v>26</v>
      </c>
      <c r="G15" s="38">
        <v>4</v>
      </c>
      <c r="H15" s="51">
        <v>7</v>
      </c>
      <c r="I15" s="38">
        <v>6</v>
      </c>
      <c r="J15" s="38">
        <v>2</v>
      </c>
      <c r="K15" s="38">
        <v>20</v>
      </c>
      <c r="L15" s="38">
        <v>4</v>
      </c>
      <c r="M15" s="51">
        <v>20</v>
      </c>
      <c r="N15" s="38">
        <v>4</v>
      </c>
      <c r="O15" s="38">
        <v>2</v>
      </c>
      <c r="P15" s="51">
        <v>13</v>
      </c>
      <c r="Q15" s="38">
        <v>32</v>
      </c>
      <c r="R15" s="51">
        <v>38</v>
      </c>
      <c r="S15" s="38">
        <v>28</v>
      </c>
      <c r="T15" s="51">
        <v>21</v>
      </c>
      <c r="U15" s="38">
        <v>16</v>
      </c>
      <c r="V15" s="38">
        <v>15</v>
      </c>
      <c r="W15" s="38">
        <v>13</v>
      </c>
      <c r="X15" s="51">
        <v>12</v>
      </c>
      <c r="Y15" s="38">
        <v>10</v>
      </c>
      <c r="Z15" s="38">
        <v>11</v>
      </c>
      <c r="AA15" s="38">
        <v>21</v>
      </c>
      <c r="AB15" s="38">
        <v>2</v>
      </c>
      <c r="AC15" s="38">
        <v>3</v>
      </c>
      <c r="AD15" s="44">
        <v>7</v>
      </c>
    </row>
    <row r="16" spans="1:30" ht="20" customHeight="1" x14ac:dyDescent="0.25">
      <c r="A16" s="78" t="s">
        <v>145</v>
      </c>
      <c r="B16" s="45">
        <v>0.14622825015149105</v>
      </c>
      <c r="C16" s="39">
        <v>9.5058721110600472E-2</v>
      </c>
      <c r="D16" s="39">
        <v>4.7006812512728223E-2</v>
      </c>
      <c r="E16" s="39">
        <v>0.13253182879960823</v>
      </c>
      <c r="F16" s="39">
        <v>9.3717233535428324E-2</v>
      </c>
      <c r="G16" s="39">
        <v>0.10095884926262882</v>
      </c>
      <c r="H16" s="52">
        <v>7.7928166169015184E-2</v>
      </c>
      <c r="I16" s="39">
        <v>8.7015007336461656E-2</v>
      </c>
      <c r="J16" s="39">
        <v>0.119941353471999</v>
      </c>
      <c r="K16" s="39">
        <v>9.5549576771706168E-2</v>
      </c>
      <c r="L16" s="39">
        <v>0.10776081729240537</v>
      </c>
      <c r="M16" s="52">
        <v>9.6878746484426306E-2</v>
      </c>
      <c r="N16" s="39">
        <v>6.5465571921156804E-2</v>
      </c>
      <c r="O16" s="39">
        <v>7.8661890908733018E-2</v>
      </c>
      <c r="P16" s="52">
        <v>0.10310463299162299</v>
      </c>
      <c r="Q16" s="39">
        <v>0.11779564098790438</v>
      </c>
      <c r="R16" s="52">
        <v>0.10955824417633436</v>
      </c>
      <c r="S16" s="39">
        <v>0.17661333953826408</v>
      </c>
      <c r="T16" s="52">
        <v>0.14177219417440953</v>
      </c>
      <c r="U16" s="39">
        <v>0.14427081921830376</v>
      </c>
      <c r="V16" s="39">
        <v>0.15167361969814971</v>
      </c>
      <c r="W16" s="39">
        <v>0.14767644884723988</v>
      </c>
      <c r="X16" s="52">
        <v>0.13204953684448481</v>
      </c>
      <c r="Y16" s="39">
        <v>0.17517745581608726</v>
      </c>
      <c r="Z16" s="39">
        <v>0.11999106546332169</v>
      </c>
      <c r="AA16" s="39">
        <v>0.1323679572799501</v>
      </c>
      <c r="AB16" s="39">
        <v>0.20096692641547176</v>
      </c>
      <c r="AC16" s="39">
        <v>0.16301922060224355</v>
      </c>
      <c r="AD16" s="45">
        <v>0.23914186637342114</v>
      </c>
    </row>
    <row r="17" spans="1:30" ht="20" customHeight="1" x14ac:dyDescent="0.25">
      <c r="A17" s="78"/>
      <c r="B17" s="46">
        <v>300</v>
      </c>
      <c r="C17" s="40">
        <v>27</v>
      </c>
      <c r="D17" s="40">
        <v>14</v>
      </c>
      <c r="E17" s="40">
        <v>23</v>
      </c>
      <c r="F17" s="40">
        <v>37</v>
      </c>
      <c r="G17" s="40">
        <v>21</v>
      </c>
      <c r="H17" s="53">
        <v>26</v>
      </c>
      <c r="I17" s="40">
        <v>41</v>
      </c>
      <c r="J17" s="40">
        <v>21</v>
      </c>
      <c r="K17" s="40">
        <v>19</v>
      </c>
      <c r="L17" s="40">
        <v>10</v>
      </c>
      <c r="M17" s="53">
        <v>56</v>
      </c>
      <c r="N17" s="40">
        <v>27</v>
      </c>
      <c r="O17" s="40">
        <v>11</v>
      </c>
      <c r="P17" s="53">
        <v>73</v>
      </c>
      <c r="Q17" s="40">
        <v>85</v>
      </c>
      <c r="R17" s="53">
        <v>108</v>
      </c>
      <c r="S17" s="40">
        <v>186</v>
      </c>
      <c r="T17" s="53">
        <v>80</v>
      </c>
      <c r="U17" s="40">
        <v>71</v>
      </c>
      <c r="V17" s="40">
        <v>77</v>
      </c>
      <c r="W17" s="40">
        <v>72</v>
      </c>
      <c r="X17" s="53">
        <v>63</v>
      </c>
      <c r="Y17" s="40">
        <v>58</v>
      </c>
      <c r="Z17" s="40">
        <v>32</v>
      </c>
      <c r="AA17" s="40">
        <v>87</v>
      </c>
      <c r="AB17" s="40">
        <v>19</v>
      </c>
      <c r="AC17" s="40">
        <v>28</v>
      </c>
      <c r="AD17" s="46">
        <v>13</v>
      </c>
    </row>
    <row r="18" spans="1:30" ht="20" customHeight="1" x14ac:dyDescent="0.25">
      <c r="A18" s="79" t="s">
        <v>197</v>
      </c>
      <c r="B18" s="47">
        <v>0.60736386023454558</v>
      </c>
      <c r="C18" s="41">
        <v>0.6475636672833055</v>
      </c>
      <c r="D18" s="41">
        <v>0.75812542028680563</v>
      </c>
      <c r="E18" s="41">
        <v>0.6331749449262154</v>
      </c>
      <c r="F18" s="41">
        <v>0.61439358436408975</v>
      </c>
      <c r="G18" s="41">
        <v>0.66608661276456094</v>
      </c>
      <c r="H18" s="54">
        <v>0.66199185335112287</v>
      </c>
      <c r="I18" s="41">
        <v>0.74726465955752053</v>
      </c>
      <c r="J18" s="41">
        <v>0.66757785302698947</v>
      </c>
      <c r="K18" s="41">
        <v>0.6255434514881596</v>
      </c>
      <c r="L18" s="41">
        <v>0.61111180975303403</v>
      </c>
      <c r="M18" s="54">
        <v>0.66575383747265848</v>
      </c>
      <c r="N18" s="41">
        <v>0.74603944470890127</v>
      </c>
      <c r="O18" s="41">
        <v>0.67117886710903318</v>
      </c>
      <c r="P18" s="54">
        <v>0.66864515885925679</v>
      </c>
      <c r="Q18" s="41">
        <v>0.65055398620337346</v>
      </c>
      <c r="R18" s="54">
        <v>0.63440184646747777</v>
      </c>
      <c r="S18" s="41">
        <v>0.58395941757456504</v>
      </c>
      <c r="T18" s="54">
        <v>0.55000657715004064</v>
      </c>
      <c r="U18" s="41">
        <v>0.59745776863406286</v>
      </c>
      <c r="V18" s="41">
        <v>0.64735169483728938</v>
      </c>
      <c r="W18" s="41">
        <v>0.6419411396179</v>
      </c>
      <c r="X18" s="54">
        <v>0.64846114249656583</v>
      </c>
      <c r="Y18" s="41">
        <v>0.54141028497411026</v>
      </c>
      <c r="Z18" s="41">
        <v>0.60821689070471396</v>
      </c>
      <c r="AA18" s="41">
        <v>0.61499313224770691</v>
      </c>
      <c r="AB18" s="41">
        <v>0.6364471759000917</v>
      </c>
      <c r="AC18" s="41">
        <v>0.61164646721305116</v>
      </c>
      <c r="AD18" s="47">
        <v>0.48795086815305461</v>
      </c>
    </row>
    <row r="19" spans="1:30" ht="20" customHeight="1" x14ac:dyDescent="0.25">
      <c r="A19" s="79"/>
      <c r="B19" s="44">
        <v>1245</v>
      </c>
      <c r="C19" s="38">
        <v>185</v>
      </c>
      <c r="D19" s="38">
        <v>226</v>
      </c>
      <c r="E19" s="38">
        <v>108</v>
      </c>
      <c r="F19" s="38">
        <v>241</v>
      </c>
      <c r="G19" s="38">
        <v>137</v>
      </c>
      <c r="H19" s="51">
        <v>220</v>
      </c>
      <c r="I19" s="38">
        <v>354</v>
      </c>
      <c r="J19" s="38">
        <v>115</v>
      </c>
      <c r="K19" s="38">
        <v>126</v>
      </c>
      <c r="L19" s="38">
        <v>58</v>
      </c>
      <c r="M19" s="51">
        <v>384</v>
      </c>
      <c r="N19" s="38">
        <v>304</v>
      </c>
      <c r="O19" s="38">
        <v>95</v>
      </c>
      <c r="P19" s="51">
        <v>471</v>
      </c>
      <c r="Q19" s="38">
        <v>467</v>
      </c>
      <c r="R19" s="51">
        <v>626</v>
      </c>
      <c r="S19" s="38">
        <v>614</v>
      </c>
      <c r="T19" s="51">
        <v>309</v>
      </c>
      <c r="U19" s="38">
        <v>295</v>
      </c>
      <c r="V19" s="38">
        <v>329</v>
      </c>
      <c r="W19" s="38">
        <v>312</v>
      </c>
      <c r="X19" s="51">
        <v>310</v>
      </c>
      <c r="Y19" s="38">
        <v>179</v>
      </c>
      <c r="Z19" s="38">
        <v>162</v>
      </c>
      <c r="AA19" s="38">
        <v>402</v>
      </c>
      <c r="AB19" s="38">
        <v>61</v>
      </c>
      <c r="AC19" s="38">
        <v>104</v>
      </c>
      <c r="AD19" s="44">
        <v>27</v>
      </c>
    </row>
    <row r="20" spans="1:30" ht="20" customHeight="1" x14ac:dyDescent="0.25">
      <c r="A20" s="78" t="s">
        <v>198</v>
      </c>
      <c r="B20" s="45">
        <v>6.4382464800501998E-2</v>
      </c>
      <c r="C20" s="39">
        <v>7.2883336211885932E-2</v>
      </c>
      <c r="D20" s="39">
        <v>4.8485594827678072E-2</v>
      </c>
      <c r="E20" s="39">
        <v>2.8492995104855322E-2</v>
      </c>
      <c r="F20" s="39">
        <v>0.11273186236659946</v>
      </c>
      <c r="G20" s="39">
        <v>4.9537564311915583E-2</v>
      </c>
      <c r="H20" s="52">
        <v>7.4496553478712577E-2</v>
      </c>
      <c r="I20" s="39">
        <v>3.343562358655728E-2</v>
      </c>
      <c r="J20" s="39">
        <v>2.4156723282423201E-2</v>
      </c>
      <c r="K20" s="39">
        <v>0.13315355445523794</v>
      </c>
      <c r="L20" s="39">
        <v>9.0896432927188173E-2</v>
      </c>
      <c r="M20" s="52">
        <v>8.1581764829279479E-2</v>
      </c>
      <c r="N20" s="39">
        <v>3.2242915434059813E-2</v>
      </c>
      <c r="O20" s="39">
        <v>2.7522988185167959E-2</v>
      </c>
      <c r="P20" s="52">
        <v>5.141988189208116E-2</v>
      </c>
      <c r="Q20" s="39">
        <v>7.6337908629246942E-2</v>
      </c>
      <c r="R20" s="52">
        <v>7.8901276537669027E-2</v>
      </c>
      <c r="S20" s="39">
        <v>5.0580442802988672E-2</v>
      </c>
      <c r="T20" s="52">
        <v>7.993425622806892E-2</v>
      </c>
      <c r="U20" s="39">
        <v>8.1981251136212713E-2</v>
      </c>
      <c r="V20" s="39">
        <v>4.177120701961351E-2</v>
      </c>
      <c r="W20" s="39">
        <v>5.2150397307193834E-2</v>
      </c>
      <c r="X20" s="52">
        <v>5.5894508460099343E-2</v>
      </c>
      <c r="Y20" s="39">
        <v>8.4214127754614801E-2</v>
      </c>
      <c r="Z20" s="39">
        <v>6.9131876488219751E-2</v>
      </c>
      <c r="AA20" s="39">
        <v>6.6802455487099094E-2</v>
      </c>
      <c r="AB20" s="39">
        <v>2.6786276389384637E-2</v>
      </c>
      <c r="AC20" s="39">
        <v>3.1817085196922425E-2</v>
      </c>
      <c r="AD20" s="45">
        <v>0.1334712230907808</v>
      </c>
    </row>
    <row r="21" spans="1:30" ht="20" customHeight="1" x14ac:dyDescent="0.25">
      <c r="A21" s="80"/>
      <c r="B21" s="48">
        <v>132</v>
      </c>
      <c r="C21" s="42">
        <v>21</v>
      </c>
      <c r="D21" s="42">
        <v>14</v>
      </c>
      <c r="E21" s="42">
        <v>5</v>
      </c>
      <c r="F21" s="42">
        <v>44</v>
      </c>
      <c r="G21" s="42">
        <v>10</v>
      </c>
      <c r="H21" s="57">
        <v>25</v>
      </c>
      <c r="I21" s="42">
        <v>16</v>
      </c>
      <c r="J21" s="42">
        <v>4</v>
      </c>
      <c r="K21" s="42">
        <v>27</v>
      </c>
      <c r="L21" s="42">
        <v>9</v>
      </c>
      <c r="M21" s="57">
        <v>47</v>
      </c>
      <c r="N21" s="42">
        <v>13</v>
      </c>
      <c r="O21" s="42">
        <v>4</v>
      </c>
      <c r="P21" s="57">
        <v>36</v>
      </c>
      <c r="Q21" s="42">
        <v>55</v>
      </c>
      <c r="R21" s="57">
        <v>78</v>
      </c>
      <c r="S21" s="42">
        <v>53</v>
      </c>
      <c r="T21" s="57">
        <v>45</v>
      </c>
      <c r="U21" s="42">
        <v>41</v>
      </c>
      <c r="V21" s="42">
        <v>21</v>
      </c>
      <c r="W21" s="42">
        <v>25</v>
      </c>
      <c r="X21" s="57">
        <v>27</v>
      </c>
      <c r="Y21" s="42">
        <v>28</v>
      </c>
      <c r="Z21" s="42">
        <v>18</v>
      </c>
      <c r="AA21" s="42">
        <v>44</v>
      </c>
      <c r="AB21" s="42">
        <v>3</v>
      </c>
      <c r="AC21" s="42">
        <v>5</v>
      </c>
      <c r="AD21" s="48">
        <v>7</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3" display="Return to index" xr:uid="{BE21029F-1B12-4476-AEF4-D7B3B3E29E08}"/>
  </hyperlinks>
  <pageMargins left="0.7" right="0.7" top="0.75" bottom="0.75" header="0.3" footer="0.3"/>
  <headerFooter alignWithMargins="0"/>
  <drawing r:id="rId1"/>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0.24724461768958794</v>
      </c>
      <c r="C6" s="37">
        <v>0.13669427895929198</v>
      </c>
      <c r="D6" s="37">
        <v>0.42881182941352192</v>
      </c>
      <c r="E6" s="37">
        <v>0.29548001629117115</v>
      </c>
      <c r="F6" s="37">
        <v>0.16374667044107227</v>
      </c>
      <c r="G6" s="37">
        <v>0.44234421705847743</v>
      </c>
      <c r="H6" s="50">
        <v>0.14605970636060625</v>
      </c>
      <c r="I6" s="37">
        <v>0.40565401227434977</v>
      </c>
      <c r="J6" s="37">
        <v>0.29738490358579833</v>
      </c>
      <c r="K6" s="37">
        <v>0.15582476561625788</v>
      </c>
      <c r="L6" s="37">
        <v>0.33148555059490448</v>
      </c>
      <c r="M6" s="50">
        <v>0.1720433231207808</v>
      </c>
      <c r="N6" s="37">
        <v>0.42308507571663506</v>
      </c>
      <c r="O6" s="37">
        <v>0.39970356660920847</v>
      </c>
      <c r="P6" s="50">
        <v>0.34086114049796279</v>
      </c>
      <c r="Q6" s="37">
        <v>0.19123703892047619</v>
      </c>
      <c r="R6" s="50">
        <v>0.2595839645506775</v>
      </c>
      <c r="S6" s="37">
        <v>0.23429348698390645</v>
      </c>
      <c r="T6" s="50">
        <v>0.24371384505082119</v>
      </c>
      <c r="U6" s="37">
        <v>0.25024122792478565</v>
      </c>
      <c r="V6" s="37">
        <v>0.28671229314325042</v>
      </c>
      <c r="W6" s="37">
        <v>0.20700068503720703</v>
      </c>
      <c r="X6" s="50">
        <v>0.25754492335177831</v>
      </c>
      <c r="Y6" s="37">
        <v>0.19372179332640585</v>
      </c>
      <c r="Z6" s="37">
        <v>0.28970920712053649</v>
      </c>
      <c r="AA6" s="37">
        <v>0.24304380917308147</v>
      </c>
      <c r="AB6" s="37">
        <v>0.2224397504724413</v>
      </c>
      <c r="AC6" s="37">
        <v>0.28982932845353576</v>
      </c>
      <c r="AD6" s="43">
        <v>0.23495276041626426</v>
      </c>
    </row>
    <row r="7" spans="1:30" ht="20" customHeight="1" x14ac:dyDescent="0.25">
      <c r="A7" s="79"/>
      <c r="B7" s="44">
        <v>507</v>
      </c>
      <c r="C7" s="38">
        <v>39</v>
      </c>
      <c r="D7" s="38">
        <v>128</v>
      </c>
      <c r="E7" s="38">
        <v>50</v>
      </c>
      <c r="F7" s="38">
        <v>64</v>
      </c>
      <c r="G7" s="38">
        <v>91</v>
      </c>
      <c r="H7" s="51">
        <v>49</v>
      </c>
      <c r="I7" s="38">
        <v>192</v>
      </c>
      <c r="J7" s="38">
        <v>51</v>
      </c>
      <c r="K7" s="38">
        <v>31</v>
      </c>
      <c r="L7" s="38">
        <v>31</v>
      </c>
      <c r="M7" s="51">
        <v>99</v>
      </c>
      <c r="N7" s="38">
        <v>172</v>
      </c>
      <c r="O7" s="38">
        <v>57</v>
      </c>
      <c r="P7" s="51">
        <v>240</v>
      </c>
      <c r="Q7" s="38">
        <v>137</v>
      </c>
      <c r="R7" s="51">
        <v>256</v>
      </c>
      <c r="S7" s="38">
        <v>246</v>
      </c>
      <c r="T7" s="51">
        <v>137</v>
      </c>
      <c r="U7" s="38">
        <v>124</v>
      </c>
      <c r="V7" s="38">
        <v>146</v>
      </c>
      <c r="W7" s="38">
        <v>101</v>
      </c>
      <c r="X7" s="51">
        <v>123</v>
      </c>
      <c r="Y7" s="38">
        <v>64</v>
      </c>
      <c r="Z7" s="38">
        <v>77</v>
      </c>
      <c r="AA7" s="38">
        <v>159</v>
      </c>
      <c r="AB7" s="38">
        <v>21</v>
      </c>
      <c r="AC7" s="38">
        <v>49</v>
      </c>
      <c r="AD7" s="44">
        <v>13</v>
      </c>
    </row>
    <row r="8" spans="1:30" ht="20" customHeight="1" x14ac:dyDescent="0.25">
      <c r="A8" s="78" t="s">
        <v>193</v>
      </c>
      <c r="B8" s="45">
        <v>0.28102446661337988</v>
      </c>
      <c r="C8" s="39">
        <v>0.35504266240664317</v>
      </c>
      <c r="D8" s="39">
        <v>0.32361783207492784</v>
      </c>
      <c r="E8" s="39">
        <v>0.33703545299374971</v>
      </c>
      <c r="F8" s="39">
        <v>0.2834726037628334</v>
      </c>
      <c r="G8" s="39">
        <v>0.21802995022993785</v>
      </c>
      <c r="H8" s="52">
        <v>0.30347537777503136</v>
      </c>
      <c r="I8" s="39">
        <v>0.32630555676617606</v>
      </c>
      <c r="J8" s="39">
        <v>0.27628274978613521</v>
      </c>
      <c r="K8" s="39">
        <v>0.31051992419291635</v>
      </c>
      <c r="L8" s="39">
        <v>0.25984617709558921</v>
      </c>
      <c r="M8" s="52">
        <v>0.29880926562924531</v>
      </c>
      <c r="N8" s="39">
        <v>0.3019730286492518</v>
      </c>
      <c r="O8" s="39">
        <v>0.26930810740151256</v>
      </c>
      <c r="P8" s="52">
        <v>0.3089435439533792</v>
      </c>
      <c r="Q8" s="39">
        <v>0.28020638027404166</v>
      </c>
      <c r="R8" s="52">
        <v>0.29109191490888775</v>
      </c>
      <c r="S8" s="39">
        <v>0.27480297272677634</v>
      </c>
      <c r="T8" s="52">
        <v>0.28826332393117993</v>
      </c>
      <c r="U8" s="39">
        <v>0.25091985113819992</v>
      </c>
      <c r="V8" s="39">
        <v>0.24874401677816491</v>
      </c>
      <c r="W8" s="39">
        <v>0.33703157440189074</v>
      </c>
      <c r="X8" s="52">
        <v>0.29166592996957602</v>
      </c>
      <c r="Y8" s="39">
        <v>0.30591711911528935</v>
      </c>
      <c r="Z8" s="39">
        <v>0.2720376036801106</v>
      </c>
      <c r="AA8" s="39">
        <v>0.25749314894291547</v>
      </c>
      <c r="AB8" s="39">
        <v>0.28650069534096134</v>
      </c>
      <c r="AC8" s="39">
        <v>0.32147731999667423</v>
      </c>
      <c r="AD8" s="45">
        <v>0.22815715898014116</v>
      </c>
    </row>
    <row r="9" spans="1:30" ht="20" customHeight="1" x14ac:dyDescent="0.25">
      <c r="A9" s="78"/>
      <c r="B9" s="46">
        <v>576</v>
      </c>
      <c r="C9" s="40">
        <v>101</v>
      </c>
      <c r="D9" s="40">
        <v>96</v>
      </c>
      <c r="E9" s="40">
        <v>58</v>
      </c>
      <c r="F9" s="40">
        <v>111</v>
      </c>
      <c r="G9" s="40">
        <v>45</v>
      </c>
      <c r="H9" s="53">
        <v>101</v>
      </c>
      <c r="I9" s="40">
        <v>155</v>
      </c>
      <c r="J9" s="40">
        <v>47</v>
      </c>
      <c r="K9" s="40">
        <v>62</v>
      </c>
      <c r="L9" s="40">
        <v>25</v>
      </c>
      <c r="M9" s="53">
        <v>172</v>
      </c>
      <c r="N9" s="40">
        <v>123</v>
      </c>
      <c r="O9" s="40">
        <v>38</v>
      </c>
      <c r="P9" s="53">
        <v>217</v>
      </c>
      <c r="Q9" s="40">
        <v>201</v>
      </c>
      <c r="R9" s="53">
        <v>287</v>
      </c>
      <c r="S9" s="40">
        <v>289</v>
      </c>
      <c r="T9" s="53">
        <v>162</v>
      </c>
      <c r="U9" s="40">
        <v>124</v>
      </c>
      <c r="V9" s="40">
        <v>126</v>
      </c>
      <c r="W9" s="40">
        <v>164</v>
      </c>
      <c r="X9" s="53">
        <v>139</v>
      </c>
      <c r="Y9" s="40">
        <v>101</v>
      </c>
      <c r="Z9" s="40">
        <v>72</v>
      </c>
      <c r="AA9" s="40">
        <v>168</v>
      </c>
      <c r="AB9" s="40">
        <v>28</v>
      </c>
      <c r="AC9" s="40">
        <v>55</v>
      </c>
      <c r="AD9" s="46">
        <v>13</v>
      </c>
    </row>
    <row r="10" spans="1:30" ht="20" customHeight="1" x14ac:dyDescent="0.25">
      <c r="A10" s="79" t="s">
        <v>194</v>
      </c>
      <c r="B10" s="47">
        <v>0.2097508393710448</v>
      </c>
      <c r="C10" s="41">
        <v>0.22157066137266668</v>
      </c>
      <c r="D10" s="41">
        <v>0.17387990495923805</v>
      </c>
      <c r="E10" s="41">
        <v>0.18422787883306743</v>
      </c>
      <c r="F10" s="41">
        <v>0.24794466900101336</v>
      </c>
      <c r="G10" s="41">
        <v>0.17714095117032155</v>
      </c>
      <c r="H10" s="54">
        <v>0.23459431604011499</v>
      </c>
      <c r="I10" s="41">
        <v>0.16897578721827475</v>
      </c>
      <c r="J10" s="41">
        <v>0.2221693803935938</v>
      </c>
      <c r="K10" s="41">
        <v>0.24469413175228305</v>
      </c>
      <c r="L10" s="41">
        <v>0.19442589355879952</v>
      </c>
      <c r="M10" s="54">
        <v>0.23650653848328942</v>
      </c>
      <c r="N10" s="41">
        <v>0.18538765914045396</v>
      </c>
      <c r="O10" s="41">
        <v>0.18484119264066642</v>
      </c>
      <c r="P10" s="54">
        <v>0.18133135009960566</v>
      </c>
      <c r="Q10" s="41">
        <v>0.23750368112775727</v>
      </c>
      <c r="R10" s="54">
        <v>0.22967538123034018</v>
      </c>
      <c r="S10" s="41">
        <v>0.19292517344514856</v>
      </c>
      <c r="T10" s="54">
        <v>0.21719877756622744</v>
      </c>
      <c r="U10" s="41">
        <v>0.24153244863585152</v>
      </c>
      <c r="V10" s="41">
        <v>0.18066631536558739</v>
      </c>
      <c r="W10" s="41">
        <v>0.199236632703892</v>
      </c>
      <c r="X10" s="54">
        <v>0.21004724510852169</v>
      </c>
      <c r="Y10" s="41">
        <v>0.20620508065810103</v>
      </c>
      <c r="Z10" s="41">
        <v>0.19514925285370169</v>
      </c>
      <c r="AA10" s="41">
        <v>0.24328769849274651</v>
      </c>
      <c r="AB10" s="41">
        <v>0.17373153990302581</v>
      </c>
      <c r="AC10" s="41">
        <v>0.15314944084075027</v>
      </c>
      <c r="AD10" s="47">
        <v>0.13910857929376252</v>
      </c>
    </row>
    <row r="11" spans="1:30" ht="20" customHeight="1" x14ac:dyDescent="0.25">
      <c r="A11" s="79"/>
      <c r="B11" s="44">
        <v>430</v>
      </c>
      <c r="C11" s="38">
        <v>63</v>
      </c>
      <c r="D11" s="38">
        <v>52</v>
      </c>
      <c r="E11" s="38">
        <v>31</v>
      </c>
      <c r="F11" s="38">
        <v>97</v>
      </c>
      <c r="G11" s="38">
        <v>37</v>
      </c>
      <c r="H11" s="51">
        <v>78</v>
      </c>
      <c r="I11" s="38">
        <v>80</v>
      </c>
      <c r="J11" s="38">
        <v>38</v>
      </c>
      <c r="K11" s="38">
        <v>49</v>
      </c>
      <c r="L11" s="38">
        <v>18</v>
      </c>
      <c r="M11" s="51">
        <v>136</v>
      </c>
      <c r="N11" s="38">
        <v>75</v>
      </c>
      <c r="O11" s="38">
        <v>26</v>
      </c>
      <c r="P11" s="51">
        <v>128</v>
      </c>
      <c r="Q11" s="38">
        <v>171</v>
      </c>
      <c r="R11" s="51">
        <v>226</v>
      </c>
      <c r="S11" s="38">
        <v>203</v>
      </c>
      <c r="T11" s="51">
        <v>122</v>
      </c>
      <c r="U11" s="38">
        <v>119</v>
      </c>
      <c r="V11" s="38">
        <v>92</v>
      </c>
      <c r="W11" s="38">
        <v>97</v>
      </c>
      <c r="X11" s="51">
        <v>100</v>
      </c>
      <c r="Y11" s="38">
        <v>68</v>
      </c>
      <c r="Z11" s="38">
        <v>52</v>
      </c>
      <c r="AA11" s="38">
        <v>159</v>
      </c>
      <c r="AB11" s="38">
        <v>17</v>
      </c>
      <c r="AC11" s="38">
        <v>26</v>
      </c>
      <c r="AD11" s="44">
        <v>8</v>
      </c>
    </row>
    <row r="12" spans="1:30" ht="20" customHeight="1" x14ac:dyDescent="0.25">
      <c r="A12" s="78" t="s">
        <v>195</v>
      </c>
      <c r="B12" s="45">
        <v>7.2171577324711272E-2</v>
      </c>
      <c r="C12" s="39">
        <v>0.11438903605941451</v>
      </c>
      <c r="D12" s="39">
        <v>3.5997198178203182E-2</v>
      </c>
      <c r="E12" s="39">
        <v>4.0190389712133984E-2</v>
      </c>
      <c r="F12" s="39">
        <v>9.2988058161610002E-2</v>
      </c>
      <c r="G12" s="39">
        <v>6.337219301332854E-2</v>
      </c>
      <c r="H12" s="52">
        <v>0.1244541508959132</v>
      </c>
      <c r="I12" s="39">
        <v>3.2638972790114351E-2</v>
      </c>
      <c r="J12" s="39">
        <v>3.321073231646942E-2</v>
      </c>
      <c r="K12" s="39">
        <v>8.8079232412762054E-2</v>
      </c>
      <c r="L12" s="39">
        <v>6.6514038159498773E-2</v>
      </c>
      <c r="M12" s="52">
        <v>0.10675312404793423</v>
      </c>
      <c r="N12" s="39">
        <v>2.2645557999198783E-2</v>
      </c>
      <c r="O12" s="39">
        <v>2.2927382664872459E-2</v>
      </c>
      <c r="P12" s="52">
        <v>4.1530750543105184E-2</v>
      </c>
      <c r="Q12" s="39">
        <v>9.1765846394584183E-2</v>
      </c>
      <c r="R12" s="52">
        <v>6.0634099389649601E-2</v>
      </c>
      <c r="S12" s="39">
        <v>8.2910580237455719E-2</v>
      </c>
      <c r="T12" s="52">
        <v>7.123310467122819E-2</v>
      </c>
      <c r="U12" s="39">
        <v>6.7501381611784206E-2</v>
      </c>
      <c r="V12" s="39">
        <v>7.4888363978856495E-2</v>
      </c>
      <c r="W12" s="39">
        <v>7.5164792650666196E-2</v>
      </c>
      <c r="X12" s="52">
        <v>5.964408128011809E-2</v>
      </c>
      <c r="Y12" s="39">
        <v>5.2384594552882781E-2</v>
      </c>
      <c r="Z12" s="39">
        <v>7.0353914190313796E-2</v>
      </c>
      <c r="AA12" s="39">
        <v>8.1595021100096782E-2</v>
      </c>
      <c r="AB12" s="39">
        <v>0.10225013938821274</v>
      </c>
      <c r="AC12" s="39">
        <v>8.5583774676091323E-2</v>
      </c>
      <c r="AD12" s="45">
        <v>0.10209339032334291</v>
      </c>
    </row>
    <row r="13" spans="1:30" ht="20" customHeight="1" x14ac:dyDescent="0.25">
      <c r="A13" s="78"/>
      <c r="B13" s="46">
        <v>148</v>
      </c>
      <c r="C13" s="40">
        <v>33</v>
      </c>
      <c r="D13" s="40">
        <v>11</v>
      </c>
      <c r="E13" s="40">
        <v>7</v>
      </c>
      <c r="F13" s="40">
        <v>36</v>
      </c>
      <c r="G13" s="40">
        <v>13</v>
      </c>
      <c r="H13" s="53">
        <v>41</v>
      </c>
      <c r="I13" s="40">
        <v>15</v>
      </c>
      <c r="J13" s="40">
        <v>6</v>
      </c>
      <c r="K13" s="40">
        <v>18</v>
      </c>
      <c r="L13" s="40">
        <v>6</v>
      </c>
      <c r="M13" s="53">
        <v>62</v>
      </c>
      <c r="N13" s="40">
        <v>9</v>
      </c>
      <c r="O13" s="40">
        <v>3</v>
      </c>
      <c r="P13" s="53">
        <v>29</v>
      </c>
      <c r="Q13" s="40">
        <v>66</v>
      </c>
      <c r="R13" s="53">
        <v>60</v>
      </c>
      <c r="S13" s="40">
        <v>87</v>
      </c>
      <c r="T13" s="53">
        <v>40</v>
      </c>
      <c r="U13" s="40">
        <v>33</v>
      </c>
      <c r="V13" s="40">
        <v>38</v>
      </c>
      <c r="W13" s="40">
        <v>37</v>
      </c>
      <c r="X13" s="53">
        <v>28</v>
      </c>
      <c r="Y13" s="40">
        <v>17</v>
      </c>
      <c r="Z13" s="40">
        <v>19</v>
      </c>
      <c r="AA13" s="40">
        <v>53</v>
      </c>
      <c r="AB13" s="40">
        <v>10</v>
      </c>
      <c r="AC13" s="40">
        <v>15</v>
      </c>
      <c r="AD13" s="46">
        <v>6</v>
      </c>
    </row>
    <row r="14" spans="1:30" ht="20" customHeight="1" x14ac:dyDescent="0.25">
      <c r="A14" s="79" t="s">
        <v>196</v>
      </c>
      <c r="B14" s="47">
        <v>6.2434451387034989E-2</v>
      </c>
      <c r="C14" s="41">
        <v>7.9485904610345964E-2</v>
      </c>
      <c r="D14" s="41">
        <v>5.5353655628928126E-3</v>
      </c>
      <c r="E14" s="41">
        <v>7.0615186571247365E-2</v>
      </c>
      <c r="F14" s="41">
        <v>0.12968232934926033</v>
      </c>
      <c r="G14" s="41">
        <v>1.8747475010115679E-2</v>
      </c>
      <c r="H14" s="54">
        <v>0.11069109141921735</v>
      </c>
      <c r="I14" s="41">
        <v>1.15661316567821E-2</v>
      </c>
      <c r="J14" s="41">
        <v>7.9166065104152139E-2</v>
      </c>
      <c r="K14" s="41">
        <v>0.11413544711302481</v>
      </c>
      <c r="L14" s="41">
        <v>5.4296960848529065E-2</v>
      </c>
      <c r="M14" s="54">
        <v>0.10031049716907293</v>
      </c>
      <c r="N14" s="41">
        <v>1.9495427627776511E-2</v>
      </c>
      <c r="O14" s="41">
        <v>7.0280757991974238E-2</v>
      </c>
      <c r="P14" s="54">
        <v>4.6993437901979129E-2</v>
      </c>
      <c r="Q14" s="41">
        <v>9.9223144637327246E-2</v>
      </c>
      <c r="R14" s="54">
        <v>7.396952082038051E-2</v>
      </c>
      <c r="S14" s="41">
        <v>5.1520878535631906E-2</v>
      </c>
      <c r="T14" s="54">
        <v>4.6736530755285804E-2</v>
      </c>
      <c r="U14" s="41">
        <v>5.5010182605503589E-2</v>
      </c>
      <c r="V14" s="41">
        <v>7.4724064743379698E-2</v>
      </c>
      <c r="W14" s="41">
        <v>7.5283672979601327E-2</v>
      </c>
      <c r="X14" s="54">
        <v>5.276352887183889E-2</v>
      </c>
      <c r="Y14" s="41">
        <v>9.0530383165921949E-2</v>
      </c>
      <c r="Z14" s="41">
        <v>5.0004082411306383E-2</v>
      </c>
      <c r="AA14" s="41">
        <v>6.9939452884281772E-2</v>
      </c>
      <c r="AB14" s="41">
        <v>3.1374278827623156E-2</v>
      </c>
      <c r="AC14" s="41">
        <v>1.3491667297020837E-2</v>
      </c>
      <c r="AD14" s="47">
        <v>0.15405961064744766</v>
      </c>
    </row>
    <row r="15" spans="1:30" ht="20" customHeight="1" x14ac:dyDescent="0.25">
      <c r="A15" s="79"/>
      <c r="B15" s="44">
        <v>128</v>
      </c>
      <c r="C15" s="38">
        <v>23</v>
      </c>
      <c r="D15" s="38">
        <v>2</v>
      </c>
      <c r="E15" s="38">
        <v>12</v>
      </c>
      <c r="F15" s="38">
        <v>51</v>
      </c>
      <c r="G15" s="38">
        <v>4</v>
      </c>
      <c r="H15" s="51">
        <v>37</v>
      </c>
      <c r="I15" s="38">
        <v>5</v>
      </c>
      <c r="J15" s="38">
        <v>14</v>
      </c>
      <c r="K15" s="38">
        <v>23</v>
      </c>
      <c r="L15" s="38">
        <v>5</v>
      </c>
      <c r="M15" s="51">
        <v>58</v>
      </c>
      <c r="N15" s="38">
        <v>8</v>
      </c>
      <c r="O15" s="38">
        <v>10</v>
      </c>
      <c r="P15" s="51">
        <v>33</v>
      </c>
      <c r="Q15" s="38">
        <v>71</v>
      </c>
      <c r="R15" s="51">
        <v>73</v>
      </c>
      <c r="S15" s="38">
        <v>54</v>
      </c>
      <c r="T15" s="51">
        <v>26</v>
      </c>
      <c r="U15" s="38">
        <v>27</v>
      </c>
      <c r="V15" s="38">
        <v>38</v>
      </c>
      <c r="W15" s="38">
        <v>37</v>
      </c>
      <c r="X15" s="51">
        <v>25</v>
      </c>
      <c r="Y15" s="38">
        <v>30</v>
      </c>
      <c r="Z15" s="38">
        <v>13</v>
      </c>
      <c r="AA15" s="38">
        <v>46</v>
      </c>
      <c r="AB15" s="38">
        <v>3</v>
      </c>
      <c r="AC15" s="38">
        <v>2</v>
      </c>
      <c r="AD15" s="44">
        <v>9</v>
      </c>
    </row>
    <row r="16" spans="1:30" ht="20" customHeight="1" x14ac:dyDescent="0.25">
      <c r="A16" s="78" t="s">
        <v>145</v>
      </c>
      <c r="B16" s="45">
        <v>0.12737404761424276</v>
      </c>
      <c r="C16" s="39">
        <v>9.2817456591637787E-2</v>
      </c>
      <c r="D16" s="39">
        <v>3.2157869811215704E-2</v>
      </c>
      <c r="E16" s="39">
        <v>7.2451075598630121E-2</v>
      </c>
      <c r="F16" s="39">
        <v>8.2165669284211221E-2</v>
      </c>
      <c r="G16" s="39">
        <v>8.0365213517819334E-2</v>
      </c>
      <c r="H16" s="52">
        <v>8.0725357509117204E-2</v>
      </c>
      <c r="I16" s="39">
        <v>5.4859539294303039E-2</v>
      </c>
      <c r="J16" s="39">
        <v>9.1786168813851834E-2</v>
      </c>
      <c r="K16" s="39">
        <v>8.6746498912755779E-2</v>
      </c>
      <c r="L16" s="39">
        <v>9.3431379742679135E-2</v>
      </c>
      <c r="M16" s="52">
        <v>8.5577251549676839E-2</v>
      </c>
      <c r="N16" s="39">
        <v>4.7413250866684506E-2</v>
      </c>
      <c r="O16" s="39">
        <v>5.2938992691765913E-2</v>
      </c>
      <c r="P16" s="52">
        <v>8.0339777003966606E-2</v>
      </c>
      <c r="Q16" s="39">
        <v>0.10006390864581333</v>
      </c>
      <c r="R16" s="52">
        <v>8.5045119100064973E-2</v>
      </c>
      <c r="S16" s="39">
        <v>0.16354690807108008</v>
      </c>
      <c r="T16" s="52">
        <v>0.13285441802525708</v>
      </c>
      <c r="U16" s="39">
        <v>0.13479490808387548</v>
      </c>
      <c r="V16" s="39">
        <v>0.1342649459907613</v>
      </c>
      <c r="W16" s="39">
        <v>0.10628264222674391</v>
      </c>
      <c r="X16" s="52">
        <v>0.12833429141816699</v>
      </c>
      <c r="Y16" s="39">
        <v>0.1512410291813984</v>
      </c>
      <c r="Z16" s="39">
        <v>0.12274593974403049</v>
      </c>
      <c r="AA16" s="39">
        <v>0.10464086940687761</v>
      </c>
      <c r="AB16" s="39">
        <v>0.18370359606773548</v>
      </c>
      <c r="AC16" s="39">
        <v>0.13646846873592758</v>
      </c>
      <c r="AD16" s="45">
        <v>0.14162850033904176</v>
      </c>
    </row>
    <row r="17" spans="1:30" ht="20" customHeight="1" x14ac:dyDescent="0.25">
      <c r="A17" s="78"/>
      <c r="B17" s="46">
        <v>261</v>
      </c>
      <c r="C17" s="40">
        <v>27</v>
      </c>
      <c r="D17" s="40">
        <v>10</v>
      </c>
      <c r="E17" s="40">
        <v>12</v>
      </c>
      <c r="F17" s="40">
        <v>32</v>
      </c>
      <c r="G17" s="40">
        <v>17</v>
      </c>
      <c r="H17" s="53">
        <v>27</v>
      </c>
      <c r="I17" s="40">
        <v>26</v>
      </c>
      <c r="J17" s="40">
        <v>16</v>
      </c>
      <c r="K17" s="40">
        <v>17</v>
      </c>
      <c r="L17" s="40">
        <v>9</v>
      </c>
      <c r="M17" s="53">
        <v>49</v>
      </c>
      <c r="N17" s="40">
        <v>19</v>
      </c>
      <c r="O17" s="40">
        <v>8</v>
      </c>
      <c r="P17" s="53">
        <v>57</v>
      </c>
      <c r="Q17" s="40">
        <v>72</v>
      </c>
      <c r="R17" s="53">
        <v>84</v>
      </c>
      <c r="S17" s="40">
        <v>172</v>
      </c>
      <c r="T17" s="53">
        <v>75</v>
      </c>
      <c r="U17" s="40">
        <v>67</v>
      </c>
      <c r="V17" s="40">
        <v>68</v>
      </c>
      <c r="W17" s="40">
        <v>52</v>
      </c>
      <c r="X17" s="53">
        <v>61</v>
      </c>
      <c r="Y17" s="40">
        <v>50</v>
      </c>
      <c r="Z17" s="40">
        <v>33</v>
      </c>
      <c r="AA17" s="40">
        <v>68</v>
      </c>
      <c r="AB17" s="40">
        <v>18</v>
      </c>
      <c r="AC17" s="40">
        <v>23</v>
      </c>
      <c r="AD17" s="46">
        <v>8</v>
      </c>
    </row>
    <row r="18" spans="1:30" ht="20" customHeight="1" x14ac:dyDescent="0.25">
      <c r="A18" s="79" t="s">
        <v>197</v>
      </c>
      <c r="B18" s="47">
        <v>0.52826908430296815</v>
      </c>
      <c r="C18" s="41">
        <v>0.49173694136593538</v>
      </c>
      <c r="D18" s="41">
        <v>0.75242966148845047</v>
      </c>
      <c r="E18" s="41">
        <v>0.63251546928492086</v>
      </c>
      <c r="F18" s="41">
        <v>0.44721927420390561</v>
      </c>
      <c r="G18" s="41">
        <v>0.66037416728841491</v>
      </c>
      <c r="H18" s="54">
        <v>0.44953508413563786</v>
      </c>
      <c r="I18" s="41">
        <v>0.73195956904052606</v>
      </c>
      <c r="J18" s="41">
        <v>0.57366765337193348</v>
      </c>
      <c r="K18" s="41">
        <v>0.46634468980917454</v>
      </c>
      <c r="L18" s="41">
        <v>0.59133172769049391</v>
      </c>
      <c r="M18" s="54">
        <v>0.47085258875002567</v>
      </c>
      <c r="N18" s="41">
        <v>0.72505810436588713</v>
      </c>
      <c r="O18" s="41">
        <v>0.66901167401072126</v>
      </c>
      <c r="P18" s="54">
        <v>0.64980468445134276</v>
      </c>
      <c r="Q18" s="41">
        <v>0.47144341919451727</v>
      </c>
      <c r="R18" s="54">
        <v>0.5506758794595652</v>
      </c>
      <c r="S18" s="41">
        <v>0.50909645971068296</v>
      </c>
      <c r="T18" s="54">
        <v>0.53197716898200154</v>
      </c>
      <c r="U18" s="41">
        <v>0.50116107906298513</v>
      </c>
      <c r="V18" s="41">
        <v>0.53545630992141535</v>
      </c>
      <c r="W18" s="41">
        <v>0.54403225943909772</v>
      </c>
      <c r="X18" s="54">
        <v>0.54921085332135444</v>
      </c>
      <c r="Y18" s="41">
        <v>0.49963891244169523</v>
      </c>
      <c r="Z18" s="41">
        <v>0.56174681080064692</v>
      </c>
      <c r="AA18" s="41">
        <v>0.50053695811599686</v>
      </c>
      <c r="AB18" s="41">
        <v>0.50894044581340292</v>
      </c>
      <c r="AC18" s="41">
        <v>0.61130664845020988</v>
      </c>
      <c r="AD18" s="47">
        <v>0.46310991939640517</v>
      </c>
    </row>
    <row r="19" spans="1:30" ht="20" customHeight="1" x14ac:dyDescent="0.25">
      <c r="A19" s="79"/>
      <c r="B19" s="44">
        <v>1083</v>
      </c>
      <c r="C19" s="38">
        <v>141</v>
      </c>
      <c r="D19" s="38">
        <v>224</v>
      </c>
      <c r="E19" s="38">
        <v>108</v>
      </c>
      <c r="F19" s="38">
        <v>175</v>
      </c>
      <c r="G19" s="38">
        <v>136</v>
      </c>
      <c r="H19" s="51">
        <v>150</v>
      </c>
      <c r="I19" s="38">
        <v>347</v>
      </c>
      <c r="J19" s="38">
        <v>98</v>
      </c>
      <c r="K19" s="38">
        <v>94</v>
      </c>
      <c r="L19" s="38">
        <v>56</v>
      </c>
      <c r="M19" s="51">
        <v>271</v>
      </c>
      <c r="N19" s="38">
        <v>295</v>
      </c>
      <c r="O19" s="38">
        <v>95</v>
      </c>
      <c r="P19" s="51">
        <v>457</v>
      </c>
      <c r="Q19" s="38">
        <v>339</v>
      </c>
      <c r="R19" s="51">
        <v>543</v>
      </c>
      <c r="S19" s="38">
        <v>535</v>
      </c>
      <c r="T19" s="51">
        <v>299</v>
      </c>
      <c r="U19" s="38">
        <v>248</v>
      </c>
      <c r="V19" s="38">
        <v>272</v>
      </c>
      <c r="W19" s="38">
        <v>264</v>
      </c>
      <c r="X19" s="51">
        <v>262</v>
      </c>
      <c r="Y19" s="38">
        <v>165</v>
      </c>
      <c r="Z19" s="38">
        <v>150</v>
      </c>
      <c r="AA19" s="38">
        <v>327</v>
      </c>
      <c r="AB19" s="38">
        <v>49</v>
      </c>
      <c r="AC19" s="38">
        <v>104</v>
      </c>
      <c r="AD19" s="44">
        <v>26</v>
      </c>
    </row>
    <row r="20" spans="1:30" ht="20" customHeight="1" x14ac:dyDescent="0.25">
      <c r="A20" s="78" t="s">
        <v>198</v>
      </c>
      <c r="B20" s="45">
        <v>0.13460602871174626</v>
      </c>
      <c r="C20" s="39">
        <v>0.19387494066976035</v>
      </c>
      <c r="D20" s="39">
        <v>4.1532563741095992E-2</v>
      </c>
      <c r="E20" s="39">
        <v>0.11080557628338134</v>
      </c>
      <c r="F20" s="39">
        <v>0.22267038751087043</v>
      </c>
      <c r="G20" s="39">
        <v>8.2119668023444226E-2</v>
      </c>
      <c r="H20" s="52">
        <v>0.23514524231513062</v>
      </c>
      <c r="I20" s="39">
        <v>4.4205104446896445E-2</v>
      </c>
      <c r="J20" s="39">
        <v>0.11237679742062155</v>
      </c>
      <c r="K20" s="39">
        <v>0.20221467952578684</v>
      </c>
      <c r="L20" s="39">
        <v>0.12081099900802786</v>
      </c>
      <c r="M20" s="52">
        <v>0.20706362121700722</v>
      </c>
      <c r="N20" s="39">
        <v>4.2140985626975283E-2</v>
      </c>
      <c r="O20" s="39">
        <v>9.3208140656846683E-2</v>
      </c>
      <c r="P20" s="52">
        <v>8.8524188445084293E-2</v>
      </c>
      <c r="Q20" s="39">
        <v>0.19098899103191147</v>
      </c>
      <c r="R20" s="52">
        <v>0.13460362021003011</v>
      </c>
      <c r="S20" s="39">
        <v>0.13443145877308763</v>
      </c>
      <c r="T20" s="52">
        <v>0.11796963542651401</v>
      </c>
      <c r="U20" s="39">
        <v>0.12251156421728782</v>
      </c>
      <c r="V20" s="39">
        <v>0.14961242872223618</v>
      </c>
      <c r="W20" s="39">
        <v>0.15044846563026748</v>
      </c>
      <c r="X20" s="52">
        <v>0.11240761015195698</v>
      </c>
      <c r="Y20" s="39">
        <v>0.14291497771880476</v>
      </c>
      <c r="Z20" s="39">
        <v>0.12035799660162015</v>
      </c>
      <c r="AA20" s="39">
        <v>0.15153447398437855</v>
      </c>
      <c r="AB20" s="39">
        <v>0.1336244182158359</v>
      </c>
      <c r="AC20" s="39">
        <v>9.907544197311216E-2</v>
      </c>
      <c r="AD20" s="45">
        <v>0.25615300097079058</v>
      </c>
    </row>
    <row r="21" spans="1:30" ht="20" customHeight="1" x14ac:dyDescent="0.25">
      <c r="A21" s="80"/>
      <c r="B21" s="48">
        <v>276</v>
      </c>
      <c r="C21" s="42">
        <v>55</v>
      </c>
      <c r="D21" s="42">
        <v>12</v>
      </c>
      <c r="E21" s="42">
        <v>19</v>
      </c>
      <c r="F21" s="42">
        <v>87</v>
      </c>
      <c r="G21" s="42">
        <v>17</v>
      </c>
      <c r="H21" s="57">
        <v>78</v>
      </c>
      <c r="I21" s="42">
        <v>21</v>
      </c>
      <c r="J21" s="42">
        <v>19</v>
      </c>
      <c r="K21" s="42">
        <v>41</v>
      </c>
      <c r="L21" s="42">
        <v>11</v>
      </c>
      <c r="M21" s="57">
        <v>119</v>
      </c>
      <c r="N21" s="42">
        <v>17</v>
      </c>
      <c r="O21" s="42">
        <v>13</v>
      </c>
      <c r="P21" s="57">
        <v>62</v>
      </c>
      <c r="Q21" s="42">
        <v>137</v>
      </c>
      <c r="R21" s="57">
        <v>133</v>
      </c>
      <c r="S21" s="42">
        <v>141</v>
      </c>
      <c r="T21" s="57">
        <v>66</v>
      </c>
      <c r="U21" s="42">
        <v>61</v>
      </c>
      <c r="V21" s="42">
        <v>76</v>
      </c>
      <c r="W21" s="42">
        <v>73</v>
      </c>
      <c r="X21" s="57">
        <v>54</v>
      </c>
      <c r="Y21" s="42">
        <v>47</v>
      </c>
      <c r="Z21" s="42">
        <v>32</v>
      </c>
      <c r="AA21" s="42">
        <v>99</v>
      </c>
      <c r="AB21" s="42">
        <v>13</v>
      </c>
      <c r="AC21" s="42">
        <v>17</v>
      </c>
      <c r="AD21" s="48">
        <v>14</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4" display="Return to index" xr:uid="{301D5B7C-625E-438B-8D9F-E0A509850916}"/>
  </hyperlinks>
  <pageMargins left="0.7" right="0.7" top="0.75" bottom="0.75" header="0.3" footer="0.3"/>
  <headerFooter alignWithMargins="0"/>
  <drawing r:id="rId1"/>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C6" sqref="C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204</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0.20487381186769529</v>
      </c>
      <c r="C6" s="37">
        <v>0.14343355174535352</v>
      </c>
      <c r="D6" s="37">
        <v>0.35593379399200564</v>
      </c>
      <c r="E6" s="37">
        <v>0.24371054341428836</v>
      </c>
      <c r="F6" s="37">
        <v>0.17091692639703931</v>
      </c>
      <c r="G6" s="37">
        <v>0.27455488263502592</v>
      </c>
      <c r="H6" s="50">
        <v>0.1275428509393304</v>
      </c>
      <c r="I6" s="37">
        <v>0.31359082375999814</v>
      </c>
      <c r="J6" s="37">
        <v>0.2431805268376962</v>
      </c>
      <c r="K6" s="37">
        <v>0.18467933439771989</v>
      </c>
      <c r="L6" s="37">
        <v>0.1926759485513341</v>
      </c>
      <c r="M6" s="50">
        <v>0.15814115267643294</v>
      </c>
      <c r="N6" s="37">
        <v>0.298649083780619</v>
      </c>
      <c r="O6" s="37">
        <v>0.33750548361374011</v>
      </c>
      <c r="P6" s="50">
        <v>0.26230996574423932</v>
      </c>
      <c r="Q6" s="37">
        <v>0.16418170649428501</v>
      </c>
      <c r="R6" s="50">
        <v>0.19662594255191679</v>
      </c>
      <c r="S6" s="37">
        <v>0.21338111550128341</v>
      </c>
      <c r="T6" s="50">
        <v>0.23656216604520452</v>
      </c>
      <c r="U6" s="37">
        <v>0.22548134542182738</v>
      </c>
      <c r="V6" s="37">
        <v>0.1864224280600463</v>
      </c>
      <c r="W6" s="37">
        <v>0.16657121883467405</v>
      </c>
      <c r="X6" s="50">
        <v>0.26050372389016607</v>
      </c>
      <c r="Y6" s="37">
        <v>0.14206145853083427</v>
      </c>
      <c r="Z6" s="37">
        <v>0.21801213951511944</v>
      </c>
      <c r="AA6" s="37">
        <v>0.1850339436630748</v>
      </c>
      <c r="AB6" s="37">
        <v>0.20114388346954384</v>
      </c>
      <c r="AC6" s="37">
        <v>0.22420295390346126</v>
      </c>
      <c r="AD6" s="43">
        <v>0.21757477905035333</v>
      </c>
    </row>
    <row r="7" spans="1:30" ht="20" customHeight="1" x14ac:dyDescent="0.25">
      <c r="A7" s="79"/>
      <c r="B7" s="44">
        <v>420</v>
      </c>
      <c r="C7" s="38">
        <v>41</v>
      </c>
      <c r="D7" s="38">
        <v>106</v>
      </c>
      <c r="E7" s="38">
        <v>42</v>
      </c>
      <c r="F7" s="38">
        <v>67</v>
      </c>
      <c r="G7" s="38">
        <v>57</v>
      </c>
      <c r="H7" s="51">
        <v>42</v>
      </c>
      <c r="I7" s="38">
        <v>149</v>
      </c>
      <c r="J7" s="38">
        <v>42</v>
      </c>
      <c r="K7" s="38">
        <v>37</v>
      </c>
      <c r="L7" s="38">
        <v>18</v>
      </c>
      <c r="M7" s="51">
        <v>91</v>
      </c>
      <c r="N7" s="38">
        <v>122</v>
      </c>
      <c r="O7" s="38">
        <v>48</v>
      </c>
      <c r="P7" s="51">
        <v>185</v>
      </c>
      <c r="Q7" s="38">
        <v>118</v>
      </c>
      <c r="R7" s="51">
        <v>194</v>
      </c>
      <c r="S7" s="38">
        <v>224</v>
      </c>
      <c r="T7" s="51">
        <v>133</v>
      </c>
      <c r="U7" s="38">
        <v>111</v>
      </c>
      <c r="V7" s="38">
        <v>95</v>
      </c>
      <c r="W7" s="38">
        <v>81</v>
      </c>
      <c r="X7" s="51">
        <v>124</v>
      </c>
      <c r="Y7" s="38">
        <v>47</v>
      </c>
      <c r="Z7" s="38">
        <v>58</v>
      </c>
      <c r="AA7" s="38">
        <v>121</v>
      </c>
      <c r="AB7" s="38">
        <v>19</v>
      </c>
      <c r="AC7" s="38">
        <v>38</v>
      </c>
      <c r="AD7" s="44">
        <v>12</v>
      </c>
    </row>
    <row r="8" spans="1:30" ht="20" customHeight="1" x14ac:dyDescent="0.25">
      <c r="A8" s="78" t="s">
        <v>193</v>
      </c>
      <c r="B8" s="45">
        <v>0.33159714505336768</v>
      </c>
      <c r="C8" s="39">
        <v>0.38960665993566329</v>
      </c>
      <c r="D8" s="39">
        <v>0.34061648768340574</v>
      </c>
      <c r="E8" s="39">
        <v>0.36760526612466343</v>
      </c>
      <c r="F8" s="39">
        <v>0.32954534912254524</v>
      </c>
      <c r="G8" s="39">
        <v>0.38782832976328946</v>
      </c>
      <c r="H8" s="52">
        <v>0.37533983445000435</v>
      </c>
      <c r="I8" s="39">
        <v>0.39580203923554691</v>
      </c>
      <c r="J8" s="39">
        <v>0.38720944476436087</v>
      </c>
      <c r="K8" s="39">
        <v>0.30504808994073468</v>
      </c>
      <c r="L8" s="39">
        <v>0.3361890509365148</v>
      </c>
      <c r="M8" s="52">
        <v>0.37479313458014629</v>
      </c>
      <c r="N8" s="39">
        <v>0.38191869586908872</v>
      </c>
      <c r="O8" s="39">
        <v>0.31975550622203269</v>
      </c>
      <c r="P8" s="52">
        <v>0.34223928408057497</v>
      </c>
      <c r="Q8" s="39">
        <v>0.34902340447490415</v>
      </c>
      <c r="R8" s="52">
        <v>0.33152784960690984</v>
      </c>
      <c r="S8" s="39">
        <v>0.33395962876039581</v>
      </c>
      <c r="T8" s="52">
        <v>0.31879342905257352</v>
      </c>
      <c r="U8" s="39">
        <v>0.32699352122196435</v>
      </c>
      <c r="V8" s="39">
        <v>0.33426065303348118</v>
      </c>
      <c r="W8" s="39">
        <v>0.34829902162200804</v>
      </c>
      <c r="X8" s="52">
        <v>0.32472024109635811</v>
      </c>
      <c r="Y8" s="39">
        <v>0.35238423130641949</v>
      </c>
      <c r="Z8" s="39">
        <v>0.31961564382395435</v>
      </c>
      <c r="AA8" s="39">
        <v>0.37294773852424945</v>
      </c>
      <c r="AB8" s="39">
        <v>0.24416335908420378</v>
      </c>
      <c r="AC8" s="39">
        <v>0.27293777819966125</v>
      </c>
      <c r="AD8" s="45">
        <v>0.1686553881294352</v>
      </c>
    </row>
    <row r="9" spans="1:30" ht="20" customHeight="1" x14ac:dyDescent="0.25">
      <c r="A9" s="78"/>
      <c r="B9" s="46">
        <v>680</v>
      </c>
      <c r="C9" s="40">
        <v>111</v>
      </c>
      <c r="D9" s="40">
        <v>101</v>
      </c>
      <c r="E9" s="40">
        <v>63</v>
      </c>
      <c r="F9" s="40">
        <v>129</v>
      </c>
      <c r="G9" s="40">
        <v>80</v>
      </c>
      <c r="H9" s="53">
        <v>125</v>
      </c>
      <c r="I9" s="40">
        <v>187</v>
      </c>
      <c r="J9" s="40">
        <v>66</v>
      </c>
      <c r="K9" s="40">
        <v>61</v>
      </c>
      <c r="L9" s="40">
        <v>32</v>
      </c>
      <c r="M9" s="53">
        <v>216</v>
      </c>
      <c r="N9" s="40">
        <v>155</v>
      </c>
      <c r="O9" s="40">
        <v>45</v>
      </c>
      <c r="P9" s="53">
        <v>241</v>
      </c>
      <c r="Q9" s="40">
        <v>251</v>
      </c>
      <c r="R9" s="53">
        <v>327</v>
      </c>
      <c r="S9" s="40">
        <v>351</v>
      </c>
      <c r="T9" s="53">
        <v>179</v>
      </c>
      <c r="U9" s="40">
        <v>162</v>
      </c>
      <c r="V9" s="40">
        <v>170</v>
      </c>
      <c r="W9" s="40">
        <v>169</v>
      </c>
      <c r="X9" s="53">
        <v>155</v>
      </c>
      <c r="Y9" s="40">
        <v>116</v>
      </c>
      <c r="Z9" s="40">
        <v>85</v>
      </c>
      <c r="AA9" s="40">
        <v>244</v>
      </c>
      <c r="AB9" s="40">
        <v>24</v>
      </c>
      <c r="AC9" s="40">
        <v>46</v>
      </c>
      <c r="AD9" s="46">
        <v>9</v>
      </c>
    </row>
    <row r="10" spans="1:30" ht="20" customHeight="1" x14ac:dyDescent="0.25">
      <c r="A10" s="79" t="s">
        <v>194</v>
      </c>
      <c r="B10" s="47">
        <v>0.22567584197505991</v>
      </c>
      <c r="C10" s="41">
        <v>0.29112635055364777</v>
      </c>
      <c r="D10" s="41">
        <v>0.21092449806803429</v>
      </c>
      <c r="E10" s="41">
        <v>0.19532779638569697</v>
      </c>
      <c r="F10" s="41">
        <v>0.21491624379981736</v>
      </c>
      <c r="G10" s="41">
        <v>0.181507403515552</v>
      </c>
      <c r="H10" s="54">
        <v>0.28452011888164891</v>
      </c>
      <c r="I10" s="41">
        <v>0.15855949210415121</v>
      </c>
      <c r="J10" s="41">
        <v>0.20070324845059642</v>
      </c>
      <c r="K10" s="41">
        <v>0.2114390596626243</v>
      </c>
      <c r="L10" s="41">
        <v>0.27718649367558185</v>
      </c>
      <c r="M10" s="54">
        <v>0.24613329918898016</v>
      </c>
      <c r="N10" s="41">
        <v>0.20125096900839204</v>
      </c>
      <c r="O10" s="41">
        <v>0.14683532986979803</v>
      </c>
      <c r="P10" s="54">
        <v>0.20911538265893867</v>
      </c>
      <c r="Q10" s="41">
        <v>0.22708574604438642</v>
      </c>
      <c r="R10" s="54">
        <v>0.24027975773743976</v>
      </c>
      <c r="S10" s="41">
        <v>0.21194830857404348</v>
      </c>
      <c r="T10" s="54">
        <v>0.22783232002194842</v>
      </c>
      <c r="U10" s="41">
        <v>0.22592390486775707</v>
      </c>
      <c r="V10" s="41">
        <v>0.22925741934193863</v>
      </c>
      <c r="W10" s="41">
        <v>0.21918389580891329</v>
      </c>
      <c r="X10" s="54">
        <v>0.22134772735294728</v>
      </c>
      <c r="Y10" s="41">
        <v>0.26040430381283192</v>
      </c>
      <c r="Z10" s="41">
        <v>0.22386930239335887</v>
      </c>
      <c r="AA10" s="41">
        <v>0.20896764176669413</v>
      </c>
      <c r="AB10" s="41">
        <v>0.27615724354858573</v>
      </c>
      <c r="AC10" s="41">
        <v>0.22236129704319649</v>
      </c>
      <c r="AD10" s="47">
        <v>0.18435798756827601</v>
      </c>
    </row>
    <row r="11" spans="1:30" ht="20" customHeight="1" x14ac:dyDescent="0.25">
      <c r="A11" s="79"/>
      <c r="B11" s="44">
        <v>463</v>
      </c>
      <c r="C11" s="38">
        <v>83</v>
      </c>
      <c r="D11" s="38">
        <v>63</v>
      </c>
      <c r="E11" s="38">
        <v>33</v>
      </c>
      <c r="F11" s="38">
        <v>84</v>
      </c>
      <c r="G11" s="38">
        <v>37</v>
      </c>
      <c r="H11" s="51">
        <v>95</v>
      </c>
      <c r="I11" s="38">
        <v>75</v>
      </c>
      <c r="J11" s="38">
        <v>34</v>
      </c>
      <c r="K11" s="38">
        <v>42</v>
      </c>
      <c r="L11" s="38">
        <v>26</v>
      </c>
      <c r="M11" s="51">
        <v>142</v>
      </c>
      <c r="N11" s="38">
        <v>82</v>
      </c>
      <c r="O11" s="38">
        <v>21</v>
      </c>
      <c r="P11" s="51">
        <v>147</v>
      </c>
      <c r="Q11" s="38">
        <v>163</v>
      </c>
      <c r="R11" s="51">
        <v>237</v>
      </c>
      <c r="S11" s="38">
        <v>223</v>
      </c>
      <c r="T11" s="51">
        <v>128</v>
      </c>
      <c r="U11" s="38">
        <v>112</v>
      </c>
      <c r="V11" s="38">
        <v>117</v>
      </c>
      <c r="W11" s="38">
        <v>106</v>
      </c>
      <c r="X11" s="51">
        <v>106</v>
      </c>
      <c r="Y11" s="38">
        <v>86</v>
      </c>
      <c r="Z11" s="38">
        <v>60</v>
      </c>
      <c r="AA11" s="38">
        <v>137</v>
      </c>
      <c r="AB11" s="38">
        <v>27</v>
      </c>
      <c r="AC11" s="38">
        <v>38</v>
      </c>
      <c r="AD11" s="44">
        <v>10</v>
      </c>
    </row>
    <row r="12" spans="1:30" ht="20" customHeight="1" x14ac:dyDescent="0.25">
      <c r="A12" s="78" t="s">
        <v>195</v>
      </c>
      <c r="B12" s="45">
        <v>5.8924548818742206E-2</v>
      </c>
      <c r="C12" s="39">
        <v>5.8520095065314554E-2</v>
      </c>
      <c r="D12" s="39">
        <v>3.650988473636408E-2</v>
      </c>
      <c r="E12" s="39">
        <v>6.3904702036580566E-2</v>
      </c>
      <c r="F12" s="39">
        <v>0.10692660123669522</v>
      </c>
      <c r="G12" s="39">
        <v>3.065546102503135E-2</v>
      </c>
      <c r="H12" s="52">
        <v>7.4175046614287268E-2</v>
      </c>
      <c r="I12" s="39">
        <v>3.9124311996763993E-2</v>
      </c>
      <c r="J12" s="39">
        <v>3.8318502889668128E-2</v>
      </c>
      <c r="K12" s="39">
        <v>0.12662768965428114</v>
      </c>
      <c r="L12" s="39">
        <v>4.0070900010043368E-2</v>
      </c>
      <c r="M12" s="52">
        <v>7.6805250860650126E-2</v>
      </c>
      <c r="N12" s="39">
        <v>2.5245174094007707E-2</v>
      </c>
      <c r="O12" s="39">
        <v>6.9521732911055359E-2</v>
      </c>
      <c r="P12" s="52">
        <v>4.0326798751279563E-2</v>
      </c>
      <c r="Q12" s="39">
        <v>8.455929697536671E-2</v>
      </c>
      <c r="R12" s="52">
        <v>8.1612535666014757E-2</v>
      </c>
      <c r="S12" s="39">
        <v>3.8363349000032743E-2</v>
      </c>
      <c r="T12" s="52">
        <v>7.4936443213479462E-2</v>
      </c>
      <c r="U12" s="39">
        <v>3.8643584577790435E-2</v>
      </c>
      <c r="V12" s="39">
        <v>6.1149102487412871E-2</v>
      </c>
      <c r="W12" s="39">
        <v>5.8707460422351081E-2</v>
      </c>
      <c r="X12" s="52">
        <v>3.2032985749977566E-2</v>
      </c>
      <c r="Y12" s="39">
        <v>4.7564377065417301E-2</v>
      </c>
      <c r="Z12" s="39">
        <v>6.9219765379075857E-2</v>
      </c>
      <c r="AA12" s="39">
        <v>7.1984423340916037E-2</v>
      </c>
      <c r="AB12" s="39">
        <v>9.8242645290208555E-2</v>
      </c>
      <c r="AC12" s="39">
        <v>7.1934551941974373E-2</v>
      </c>
      <c r="AD12" s="45">
        <v>4.6422037513830741E-2</v>
      </c>
    </row>
    <row r="13" spans="1:30" ht="20" customHeight="1" x14ac:dyDescent="0.25">
      <c r="A13" s="78"/>
      <c r="B13" s="46">
        <v>121</v>
      </c>
      <c r="C13" s="40">
        <v>17</v>
      </c>
      <c r="D13" s="40">
        <v>11</v>
      </c>
      <c r="E13" s="40">
        <v>11</v>
      </c>
      <c r="F13" s="40">
        <v>42</v>
      </c>
      <c r="G13" s="40">
        <v>6</v>
      </c>
      <c r="H13" s="53">
        <v>25</v>
      </c>
      <c r="I13" s="40">
        <v>19</v>
      </c>
      <c r="J13" s="40">
        <v>7</v>
      </c>
      <c r="K13" s="40">
        <v>25</v>
      </c>
      <c r="L13" s="40">
        <v>4</v>
      </c>
      <c r="M13" s="53">
        <v>44</v>
      </c>
      <c r="N13" s="40">
        <v>10</v>
      </c>
      <c r="O13" s="40">
        <v>10</v>
      </c>
      <c r="P13" s="53">
        <v>28</v>
      </c>
      <c r="Q13" s="40">
        <v>61</v>
      </c>
      <c r="R13" s="53">
        <v>80</v>
      </c>
      <c r="S13" s="40">
        <v>40</v>
      </c>
      <c r="T13" s="53">
        <v>42</v>
      </c>
      <c r="U13" s="40">
        <v>19</v>
      </c>
      <c r="V13" s="40">
        <v>31</v>
      </c>
      <c r="W13" s="40">
        <v>29</v>
      </c>
      <c r="X13" s="53">
        <v>15</v>
      </c>
      <c r="Y13" s="40">
        <v>16</v>
      </c>
      <c r="Z13" s="40">
        <v>18</v>
      </c>
      <c r="AA13" s="40">
        <v>47</v>
      </c>
      <c r="AB13" s="40">
        <v>9</v>
      </c>
      <c r="AC13" s="40">
        <v>12</v>
      </c>
      <c r="AD13" s="46">
        <v>3</v>
      </c>
    </row>
    <row r="14" spans="1:30" ht="20" customHeight="1" x14ac:dyDescent="0.25">
      <c r="A14" s="79" t="s">
        <v>196</v>
      </c>
      <c r="B14" s="47">
        <v>3.8003266122358416E-2</v>
      </c>
      <c r="C14" s="41">
        <v>5.946533812677534E-2</v>
      </c>
      <c r="D14" s="41">
        <v>5.1128560513367463E-3</v>
      </c>
      <c r="E14" s="41">
        <v>1.0190217357075664E-2</v>
      </c>
      <c r="F14" s="41">
        <v>7.8994363863971961E-2</v>
      </c>
      <c r="G14" s="41">
        <v>8.9089339682962131E-3</v>
      </c>
      <c r="H14" s="54">
        <v>7.3744566630002603E-2</v>
      </c>
      <c r="I14" s="41">
        <v>1.2090170774831684E-2</v>
      </c>
      <c r="J14" s="41">
        <v>1.2448028194856969E-2</v>
      </c>
      <c r="K14" s="41">
        <v>7.9517413003694346E-2</v>
      </c>
      <c r="L14" s="41">
        <v>2.2837634613182556E-2</v>
      </c>
      <c r="M14" s="54">
        <v>6.5537210591808157E-2</v>
      </c>
      <c r="N14" s="41">
        <v>2.3385992758462679E-2</v>
      </c>
      <c r="O14" s="41">
        <v>6.4481468259228302E-3</v>
      </c>
      <c r="P14" s="54">
        <v>2.5270765818217064E-2</v>
      </c>
      <c r="Q14" s="41">
        <v>6.6306271227410646E-2</v>
      </c>
      <c r="R14" s="54">
        <v>5.274136044182906E-2</v>
      </c>
      <c r="S14" s="41">
        <v>2.4643362919840962E-2</v>
      </c>
      <c r="T14" s="54">
        <v>2.2529553531502731E-2</v>
      </c>
      <c r="U14" s="41">
        <v>3.3375239046539815E-2</v>
      </c>
      <c r="V14" s="41">
        <v>4.0946828318310279E-2</v>
      </c>
      <c r="W14" s="41">
        <v>5.7524561057630236E-2</v>
      </c>
      <c r="X14" s="54">
        <v>2.7790129731939804E-2</v>
      </c>
      <c r="Y14" s="41">
        <v>4.2439945722561323E-2</v>
      </c>
      <c r="Z14" s="41">
        <v>3.5228552043869155E-2</v>
      </c>
      <c r="AA14" s="41">
        <v>4.3831315921901759E-2</v>
      </c>
      <c r="AB14" s="41">
        <v>8.8039684407764419E-3</v>
      </c>
      <c r="AC14" s="41">
        <v>2.3963141467478018E-2</v>
      </c>
      <c r="AD14" s="47">
        <v>0.13817491740840585</v>
      </c>
    </row>
    <row r="15" spans="1:30" ht="20" customHeight="1" x14ac:dyDescent="0.25">
      <c r="A15" s="79"/>
      <c r="B15" s="44">
        <v>78</v>
      </c>
      <c r="C15" s="38">
        <v>17</v>
      </c>
      <c r="D15" s="38">
        <v>2</v>
      </c>
      <c r="E15" s="38">
        <v>2</v>
      </c>
      <c r="F15" s="38">
        <v>31</v>
      </c>
      <c r="G15" s="38">
        <v>2</v>
      </c>
      <c r="H15" s="51">
        <v>25</v>
      </c>
      <c r="I15" s="38">
        <v>6</v>
      </c>
      <c r="J15" s="38">
        <v>2</v>
      </c>
      <c r="K15" s="38">
        <v>16</v>
      </c>
      <c r="L15" s="38">
        <v>2</v>
      </c>
      <c r="M15" s="51">
        <v>38</v>
      </c>
      <c r="N15" s="38">
        <v>10</v>
      </c>
      <c r="O15" s="38">
        <v>1</v>
      </c>
      <c r="P15" s="51">
        <v>18</v>
      </c>
      <c r="Q15" s="38">
        <v>48</v>
      </c>
      <c r="R15" s="51">
        <v>52</v>
      </c>
      <c r="S15" s="38">
        <v>26</v>
      </c>
      <c r="T15" s="51">
        <v>13</v>
      </c>
      <c r="U15" s="38">
        <v>16</v>
      </c>
      <c r="V15" s="38">
        <v>21</v>
      </c>
      <c r="W15" s="38">
        <v>28</v>
      </c>
      <c r="X15" s="51">
        <v>13</v>
      </c>
      <c r="Y15" s="38">
        <v>14</v>
      </c>
      <c r="Z15" s="38">
        <v>9</v>
      </c>
      <c r="AA15" s="38">
        <v>29</v>
      </c>
      <c r="AB15" s="38">
        <v>1</v>
      </c>
      <c r="AC15" s="38">
        <v>4</v>
      </c>
      <c r="AD15" s="44">
        <v>8</v>
      </c>
    </row>
    <row r="16" spans="1:30" ht="20" customHeight="1" x14ac:dyDescent="0.25">
      <c r="A16" s="78" t="s">
        <v>145</v>
      </c>
      <c r="B16" s="45">
        <v>0.14092538616277847</v>
      </c>
      <c r="C16" s="39">
        <v>5.7848004573245321E-2</v>
      </c>
      <c r="D16" s="39">
        <v>5.0902479468852888E-2</v>
      </c>
      <c r="E16" s="39">
        <v>0.11926147468169482</v>
      </c>
      <c r="F16" s="39">
        <v>9.8700515579931841E-2</v>
      </c>
      <c r="G16" s="39">
        <v>0.1165449890928057</v>
      </c>
      <c r="H16" s="52">
        <v>6.4677582484726978E-2</v>
      </c>
      <c r="I16" s="39">
        <v>8.0833162128708475E-2</v>
      </c>
      <c r="J16" s="39">
        <v>0.11814024886282239</v>
      </c>
      <c r="K16" s="39">
        <v>9.2688413340945672E-2</v>
      </c>
      <c r="L16" s="39">
        <v>0.13103997221334351</v>
      </c>
      <c r="M16" s="52">
        <v>7.8589952101981816E-2</v>
      </c>
      <c r="N16" s="39">
        <v>6.9550084489430147E-2</v>
      </c>
      <c r="O16" s="39">
        <v>0.11993380055745098</v>
      </c>
      <c r="P16" s="52">
        <v>0.12073780294674914</v>
      </c>
      <c r="Q16" s="39">
        <v>0.1088435747836469</v>
      </c>
      <c r="R16" s="52">
        <v>9.7212553995890544E-2</v>
      </c>
      <c r="S16" s="39">
        <v>0.17770423524440254</v>
      </c>
      <c r="T16" s="52">
        <v>0.11934608813529081</v>
      </c>
      <c r="U16" s="39">
        <v>0.14958240486412122</v>
      </c>
      <c r="V16" s="39">
        <v>0.14796356875881084</v>
      </c>
      <c r="W16" s="39">
        <v>0.1497138422544243</v>
      </c>
      <c r="X16" s="52">
        <v>0.13360519217861103</v>
      </c>
      <c r="Y16" s="39">
        <v>0.15514568356193509</v>
      </c>
      <c r="Z16" s="39">
        <v>0.13405459684462173</v>
      </c>
      <c r="AA16" s="39">
        <v>0.11723493678316341</v>
      </c>
      <c r="AB16" s="39">
        <v>0.17148890016668147</v>
      </c>
      <c r="AC16" s="39">
        <v>0.18460027744422852</v>
      </c>
      <c r="AD16" s="45">
        <v>0.24481489032969908</v>
      </c>
    </row>
    <row r="17" spans="1:30" ht="20" customHeight="1" x14ac:dyDescent="0.25">
      <c r="A17" s="78"/>
      <c r="B17" s="46">
        <v>289</v>
      </c>
      <c r="C17" s="40">
        <v>17</v>
      </c>
      <c r="D17" s="40">
        <v>15</v>
      </c>
      <c r="E17" s="40">
        <v>20</v>
      </c>
      <c r="F17" s="40">
        <v>39</v>
      </c>
      <c r="G17" s="40">
        <v>24</v>
      </c>
      <c r="H17" s="53">
        <v>22</v>
      </c>
      <c r="I17" s="40">
        <v>38</v>
      </c>
      <c r="J17" s="40">
        <v>20</v>
      </c>
      <c r="K17" s="40">
        <v>19</v>
      </c>
      <c r="L17" s="40">
        <v>12</v>
      </c>
      <c r="M17" s="53">
        <v>45</v>
      </c>
      <c r="N17" s="40">
        <v>28</v>
      </c>
      <c r="O17" s="40">
        <v>17</v>
      </c>
      <c r="P17" s="53">
        <v>85</v>
      </c>
      <c r="Q17" s="40">
        <v>78</v>
      </c>
      <c r="R17" s="53">
        <v>96</v>
      </c>
      <c r="S17" s="40">
        <v>187</v>
      </c>
      <c r="T17" s="53">
        <v>67</v>
      </c>
      <c r="U17" s="40">
        <v>74</v>
      </c>
      <c r="V17" s="40">
        <v>75</v>
      </c>
      <c r="W17" s="40">
        <v>73</v>
      </c>
      <c r="X17" s="53">
        <v>64</v>
      </c>
      <c r="Y17" s="40">
        <v>51</v>
      </c>
      <c r="Z17" s="40">
        <v>36</v>
      </c>
      <c r="AA17" s="40">
        <v>77</v>
      </c>
      <c r="AB17" s="40">
        <v>17</v>
      </c>
      <c r="AC17" s="40">
        <v>31</v>
      </c>
      <c r="AD17" s="46">
        <v>14</v>
      </c>
    </row>
    <row r="18" spans="1:30" ht="20" customHeight="1" x14ac:dyDescent="0.25">
      <c r="A18" s="79" t="s">
        <v>197</v>
      </c>
      <c r="B18" s="47">
        <v>0.53647095692106239</v>
      </c>
      <c r="C18" s="41">
        <v>0.53304021168101745</v>
      </c>
      <c r="D18" s="41">
        <v>0.69655028167541222</v>
      </c>
      <c r="E18" s="41">
        <v>0.6113158095389517</v>
      </c>
      <c r="F18" s="41">
        <v>0.50046227551958433</v>
      </c>
      <c r="G18" s="41">
        <v>0.6623832123983151</v>
      </c>
      <c r="H18" s="54">
        <v>0.50288268538933478</v>
      </c>
      <c r="I18" s="41">
        <v>0.70939286299554483</v>
      </c>
      <c r="J18" s="41">
        <v>0.63038997160205679</v>
      </c>
      <c r="K18" s="41">
        <v>0.48972742433845484</v>
      </c>
      <c r="L18" s="41">
        <v>0.52886499948784904</v>
      </c>
      <c r="M18" s="54">
        <v>0.53293428725657899</v>
      </c>
      <c r="N18" s="41">
        <v>0.68056777964970805</v>
      </c>
      <c r="O18" s="41">
        <v>0.65726098983577286</v>
      </c>
      <c r="P18" s="54">
        <v>0.60454924982481484</v>
      </c>
      <c r="Q18" s="41">
        <v>0.51320511096918886</v>
      </c>
      <c r="R18" s="54">
        <v>0.52815379215882674</v>
      </c>
      <c r="S18" s="41">
        <v>0.54734074426167989</v>
      </c>
      <c r="T18" s="54">
        <v>0.55535559509777843</v>
      </c>
      <c r="U18" s="41">
        <v>0.55247486664379197</v>
      </c>
      <c r="V18" s="41">
        <v>0.5206830810935279</v>
      </c>
      <c r="W18" s="41">
        <v>0.51487024045668195</v>
      </c>
      <c r="X18" s="54">
        <v>0.58522396498652451</v>
      </c>
      <c r="Y18" s="41">
        <v>0.49444568983725373</v>
      </c>
      <c r="Z18" s="41">
        <v>0.53762778333907346</v>
      </c>
      <c r="AA18" s="41">
        <v>0.55798168218732425</v>
      </c>
      <c r="AB18" s="41">
        <v>0.4453072425537476</v>
      </c>
      <c r="AC18" s="41">
        <v>0.49714073210312265</v>
      </c>
      <c r="AD18" s="47">
        <v>0.38623016717978859</v>
      </c>
    </row>
    <row r="19" spans="1:30" ht="20" customHeight="1" x14ac:dyDescent="0.25">
      <c r="A19" s="79"/>
      <c r="B19" s="44">
        <v>1100</v>
      </c>
      <c r="C19" s="38">
        <v>152</v>
      </c>
      <c r="D19" s="38">
        <v>207</v>
      </c>
      <c r="E19" s="38">
        <v>104</v>
      </c>
      <c r="F19" s="38">
        <v>196</v>
      </c>
      <c r="G19" s="38">
        <v>137</v>
      </c>
      <c r="H19" s="51">
        <v>167</v>
      </c>
      <c r="I19" s="38">
        <v>336</v>
      </c>
      <c r="J19" s="38">
        <v>108</v>
      </c>
      <c r="K19" s="38">
        <v>98</v>
      </c>
      <c r="L19" s="38">
        <v>50</v>
      </c>
      <c r="M19" s="51">
        <v>307</v>
      </c>
      <c r="N19" s="38">
        <v>277</v>
      </c>
      <c r="O19" s="38">
        <v>93</v>
      </c>
      <c r="P19" s="51">
        <v>425</v>
      </c>
      <c r="Q19" s="38">
        <v>369</v>
      </c>
      <c r="R19" s="51">
        <v>521</v>
      </c>
      <c r="S19" s="38">
        <v>575</v>
      </c>
      <c r="T19" s="51">
        <v>312</v>
      </c>
      <c r="U19" s="38">
        <v>273</v>
      </c>
      <c r="V19" s="38">
        <v>265</v>
      </c>
      <c r="W19" s="38">
        <v>250</v>
      </c>
      <c r="X19" s="51">
        <v>280</v>
      </c>
      <c r="Y19" s="38">
        <v>163</v>
      </c>
      <c r="Z19" s="38">
        <v>143</v>
      </c>
      <c r="AA19" s="38">
        <v>365</v>
      </c>
      <c r="AB19" s="38">
        <v>43</v>
      </c>
      <c r="AC19" s="38">
        <v>85</v>
      </c>
      <c r="AD19" s="44">
        <v>21</v>
      </c>
    </row>
    <row r="20" spans="1:30" ht="20" customHeight="1" x14ac:dyDescent="0.25">
      <c r="A20" s="78" t="s">
        <v>198</v>
      </c>
      <c r="B20" s="45">
        <v>9.6927814941100573E-2</v>
      </c>
      <c r="C20" s="39">
        <v>0.11798543319208993</v>
      </c>
      <c r="D20" s="39">
        <v>4.1622740787700827E-2</v>
      </c>
      <c r="E20" s="39">
        <v>7.4094919393656214E-2</v>
      </c>
      <c r="F20" s="39">
        <v>0.18592096510066713</v>
      </c>
      <c r="G20" s="39">
        <v>3.9564394993327569E-2</v>
      </c>
      <c r="H20" s="52">
        <v>0.14791961324428987</v>
      </c>
      <c r="I20" s="39">
        <v>5.1214482771595675E-2</v>
      </c>
      <c r="J20" s="39">
        <v>5.0766531084525092E-2</v>
      </c>
      <c r="K20" s="39">
        <v>0.20614510265797553</v>
      </c>
      <c r="L20" s="39">
        <v>6.2908534623225931E-2</v>
      </c>
      <c r="M20" s="52">
        <v>0.14234246145245827</v>
      </c>
      <c r="N20" s="39">
        <v>4.8631166852470382E-2</v>
      </c>
      <c r="O20" s="39">
        <v>7.5969879736978191E-2</v>
      </c>
      <c r="P20" s="52">
        <v>6.5597564569496641E-2</v>
      </c>
      <c r="Q20" s="39">
        <v>0.15086556820277741</v>
      </c>
      <c r="R20" s="52">
        <v>0.13435389610784379</v>
      </c>
      <c r="S20" s="39">
        <v>6.3006711919873698E-2</v>
      </c>
      <c r="T20" s="52">
        <v>9.7465996744982186E-2</v>
      </c>
      <c r="U20" s="39">
        <v>7.201882362433025E-2</v>
      </c>
      <c r="V20" s="39">
        <v>0.10209593080572316</v>
      </c>
      <c r="W20" s="39">
        <v>0.1162320214799813</v>
      </c>
      <c r="X20" s="52">
        <v>5.9823115481917363E-2</v>
      </c>
      <c r="Y20" s="39">
        <v>9.0004322787978625E-2</v>
      </c>
      <c r="Z20" s="39">
        <v>0.10444831742294498</v>
      </c>
      <c r="AA20" s="39">
        <v>0.11581573926281774</v>
      </c>
      <c r="AB20" s="39">
        <v>0.10704661373098499</v>
      </c>
      <c r="AC20" s="39">
        <v>9.5897693409452381E-2</v>
      </c>
      <c r="AD20" s="45">
        <v>0.18459695492223663</v>
      </c>
    </row>
    <row r="21" spans="1:30" ht="20" customHeight="1" x14ac:dyDescent="0.25">
      <c r="A21" s="80"/>
      <c r="B21" s="48">
        <v>199</v>
      </c>
      <c r="C21" s="42">
        <v>34</v>
      </c>
      <c r="D21" s="42">
        <v>12</v>
      </c>
      <c r="E21" s="42">
        <v>13</v>
      </c>
      <c r="F21" s="42">
        <v>73</v>
      </c>
      <c r="G21" s="42">
        <v>8</v>
      </c>
      <c r="H21" s="57">
        <v>49</v>
      </c>
      <c r="I21" s="42">
        <v>24</v>
      </c>
      <c r="J21" s="42">
        <v>9</v>
      </c>
      <c r="K21" s="42">
        <v>41</v>
      </c>
      <c r="L21" s="42">
        <v>6</v>
      </c>
      <c r="M21" s="57">
        <v>82</v>
      </c>
      <c r="N21" s="42">
        <v>20</v>
      </c>
      <c r="O21" s="42">
        <v>11</v>
      </c>
      <c r="P21" s="57">
        <v>46</v>
      </c>
      <c r="Q21" s="42">
        <v>108</v>
      </c>
      <c r="R21" s="57">
        <v>132</v>
      </c>
      <c r="S21" s="42">
        <v>66</v>
      </c>
      <c r="T21" s="57">
        <v>55</v>
      </c>
      <c r="U21" s="42">
        <v>36</v>
      </c>
      <c r="V21" s="42">
        <v>52</v>
      </c>
      <c r="W21" s="42">
        <v>56</v>
      </c>
      <c r="X21" s="57">
        <v>29</v>
      </c>
      <c r="Y21" s="42">
        <v>30</v>
      </c>
      <c r="Z21" s="42">
        <v>28</v>
      </c>
      <c r="AA21" s="42">
        <v>76</v>
      </c>
      <c r="AB21" s="42">
        <v>10</v>
      </c>
      <c r="AC21" s="42">
        <v>16</v>
      </c>
      <c r="AD21" s="48">
        <v>10</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5" display="Return to index" xr:uid="{44BE996F-C1EA-4FE4-B34F-DFC3987A2406}"/>
  </hyperlinks>
  <pageMargins left="0.7" right="0.7" top="0.75" bottom="0.75" header="0.3" footer="0.3"/>
  <headerFooter alignWithMargins="0"/>
  <drawing r:id="rId1"/>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205</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0.29636267902030594</v>
      </c>
      <c r="C6" s="37">
        <v>0.26924283379005287</v>
      </c>
      <c r="D6" s="37">
        <v>0.35464658872227256</v>
      </c>
      <c r="E6" s="37">
        <v>0.36188589048338349</v>
      </c>
      <c r="F6" s="37">
        <v>0.25341523487440681</v>
      </c>
      <c r="G6" s="37">
        <v>0.41019139407986122</v>
      </c>
      <c r="H6" s="50">
        <v>0.285286019221829</v>
      </c>
      <c r="I6" s="37">
        <v>0.4016863830304071</v>
      </c>
      <c r="J6" s="37">
        <v>0.39999635595435651</v>
      </c>
      <c r="K6" s="37">
        <v>0.27750020345576631</v>
      </c>
      <c r="L6" s="37">
        <v>0.37113930571574227</v>
      </c>
      <c r="M6" s="50">
        <v>0.3134943558209306</v>
      </c>
      <c r="N6" s="37">
        <v>0.38132836578626389</v>
      </c>
      <c r="O6" s="37">
        <v>0.42610629591667726</v>
      </c>
      <c r="P6" s="50">
        <v>0.36418106286580421</v>
      </c>
      <c r="Q6" s="37">
        <v>0.31535739952298747</v>
      </c>
      <c r="R6" s="50">
        <v>0.26976269729072305</v>
      </c>
      <c r="S6" s="37">
        <v>0.3197068597912166</v>
      </c>
      <c r="T6" s="50">
        <v>0.23115917318556331</v>
      </c>
      <c r="U6" s="37">
        <v>0.31615679419219883</v>
      </c>
      <c r="V6" s="37">
        <v>0.32436569183365649</v>
      </c>
      <c r="W6" s="37">
        <v>0.32234361748826551</v>
      </c>
      <c r="X6" s="50">
        <v>0.29392624503894255</v>
      </c>
      <c r="Y6" s="37">
        <v>0.25675073392056907</v>
      </c>
      <c r="Z6" s="37">
        <v>0.29519757438397393</v>
      </c>
      <c r="AA6" s="37">
        <v>0.31342001707709183</v>
      </c>
      <c r="AB6" s="37">
        <v>0.28475263265644757</v>
      </c>
      <c r="AC6" s="37">
        <v>0.33538101148471872</v>
      </c>
      <c r="AD6" s="43">
        <v>0.25793581819326644</v>
      </c>
    </row>
    <row r="7" spans="1:30" ht="20" customHeight="1" x14ac:dyDescent="0.25">
      <c r="A7" s="79"/>
      <c r="B7" s="44">
        <v>608</v>
      </c>
      <c r="C7" s="38">
        <v>77</v>
      </c>
      <c r="D7" s="38">
        <v>106</v>
      </c>
      <c r="E7" s="38">
        <v>62</v>
      </c>
      <c r="F7" s="38">
        <v>99</v>
      </c>
      <c r="G7" s="38">
        <v>85</v>
      </c>
      <c r="H7" s="51">
        <v>95</v>
      </c>
      <c r="I7" s="38">
        <v>190</v>
      </c>
      <c r="J7" s="38">
        <v>69</v>
      </c>
      <c r="K7" s="38">
        <v>56</v>
      </c>
      <c r="L7" s="38">
        <v>35</v>
      </c>
      <c r="M7" s="51">
        <v>181</v>
      </c>
      <c r="N7" s="38">
        <v>155</v>
      </c>
      <c r="O7" s="38">
        <v>61</v>
      </c>
      <c r="P7" s="51">
        <v>256</v>
      </c>
      <c r="Q7" s="38">
        <v>226</v>
      </c>
      <c r="R7" s="51">
        <v>266</v>
      </c>
      <c r="S7" s="38">
        <v>336</v>
      </c>
      <c r="T7" s="51">
        <v>130</v>
      </c>
      <c r="U7" s="38">
        <v>156</v>
      </c>
      <c r="V7" s="38">
        <v>165</v>
      </c>
      <c r="W7" s="38">
        <v>157</v>
      </c>
      <c r="X7" s="51">
        <v>140</v>
      </c>
      <c r="Y7" s="38">
        <v>85</v>
      </c>
      <c r="Z7" s="38">
        <v>79</v>
      </c>
      <c r="AA7" s="38">
        <v>205</v>
      </c>
      <c r="AB7" s="38">
        <v>27</v>
      </c>
      <c r="AC7" s="38">
        <v>57</v>
      </c>
      <c r="AD7" s="44">
        <v>14</v>
      </c>
    </row>
    <row r="8" spans="1:30" ht="20" customHeight="1" x14ac:dyDescent="0.25">
      <c r="A8" s="78" t="s">
        <v>193</v>
      </c>
      <c r="B8" s="45">
        <v>0.294666278757649</v>
      </c>
      <c r="C8" s="39">
        <v>0.34303207377520034</v>
      </c>
      <c r="D8" s="39">
        <v>0.37032561936433056</v>
      </c>
      <c r="E8" s="39">
        <v>0.31276702851139515</v>
      </c>
      <c r="F8" s="39">
        <v>0.26599001710654357</v>
      </c>
      <c r="G8" s="39">
        <v>0.28444851313185376</v>
      </c>
      <c r="H8" s="52">
        <v>0.34916223253822182</v>
      </c>
      <c r="I8" s="39">
        <v>0.32583210023254006</v>
      </c>
      <c r="J8" s="39">
        <v>0.3045654077628509</v>
      </c>
      <c r="K8" s="39">
        <v>0.25653788417657192</v>
      </c>
      <c r="L8" s="39">
        <v>0.22318066750976301</v>
      </c>
      <c r="M8" s="52">
        <v>0.33948241069893287</v>
      </c>
      <c r="N8" s="39">
        <v>0.31775274577607593</v>
      </c>
      <c r="O8" s="39">
        <v>0.26890903196484678</v>
      </c>
      <c r="P8" s="52">
        <v>0.33081448811710573</v>
      </c>
      <c r="Q8" s="39">
        <v>0.2833001733069469</v>
      </c>
      <c r="R8" s="52">
        <v>0.3062472448618076</v>
      </c>
      <c r="S8" s="39">
        <v>0.28549129426822156</v>
      </c>
      <c r="T8" s="52">
        <v>0.30572925848353361</v>
      </c>
      <c r="U8" s="39">
        <v>0.28938060876901195</v>
      </c>
      <c r="V8" s="39">
        <v>0.288845275965528</v>
      </c>
      <c r="W8" s="39">
        <v>0.29333696434203715</v>
      </c>
      <c r="X8" s="52">
        <v>0.30214869560675406</v>
      </c>
      <c r="Y8" s="39">
        <v>0.2817228625158546</v>
      </c>
      <c r="Z8" s="39">
        <v>0.27838938175634281</v>
      </c>
      <c r="AA8" s="39">
        <v>0.31236953128347555</v>
      </c>
      <c r="AB8" s="39">
        <v>0.32050339672154299</v>
      </c>
      <c r="AC8" s="39">
        <v>0.24705498927715788</v>
      </c>
      <c r="AD8" s="45">
        <v>0.27787347693814474</v>
      </c>
    </row>
    <row r="9" spans="1:30" ht="20" customHeight="1" x14ac:dyDescent="0.25">
      <c r="A9" s="78"/>
      <c r="B9" s="46">
        <v>604</v>
      </c>
      <c r="C9" s="40">
        <v>98</v>
      </c>
      <c r="D9" s="40">
        <v>110</v>
      </c>
      <c r="E9" s="40">
        <v>53</v>
      </c>
      <c r="F9" s="40">
        <v>104</v>
      </c>
      <c r="G9" s="40">
        <v>59</v>
      </c>
      <c r="H9" s="53">
        <v>116</v>
      </c>
      <c r="I9" s="40">
        <v>154</v>
      </c>
      <c r="J9" s="40">
        <v>52</v>
      </c>
      <c r="K9" s="40">
        <v>52</v>
      </c>
      <c r="L9" s="40">
        <v>21</v>
      </c>
      <c r="M9" s="53">
        <v>196</v>
      </c>
      <c r="N9" s="40">
        <v>129</v>
      </c>
      <c r="O9" s="40">
        <v>38</v>
      </c>
      <c r="P9" s="53">
        <v>233</v>
      </c>
      <c r="Q9" s="40">
        <v>203</v>
      </c>
      <c r="R9" s="53">
        <v>302</v>
      </c>
      <c r="S9" s="40">
        <v>300</v>
      </c>
      <c r="T9" s="53">
        <v>172</v>
      </c>
      <c r="U9" s="40">
        <v>143</v>
      </c>
      <c r="V9" s="40">
        <v>147</v>
      </c>
      <c r="W9" s="40">
        <v>143</v>
      </c>
      <c r="X9" s="53">
        <v>144</v>
      </c>
      <c r="Y9" s="40">
        <v>93</v>
      </c>
      <c r="Z9" s="40">
        <v>74</v>
      </c>
      <c r="AA9" s="40">
        <v>204</v>
      </c>
      <c r="AB9" s="40">
        <v>31</v>
      </c>
      <c r="AC9" s="40">
        <v>42</v>
      </c>
      <c r="AD9" s="46">
        <v>15</v>
      </c>
    </row>
    <row r="10" spans="1:30" ht="20" customHeight="1" x14ac:dyDescent="0.25">
      <c r="A10" s="79" t="s">
        <v>194</v>
      </c>
      <c r="B10" s="47">
        <v>0.19369511417090679</v>
      </c>
      <c r="C10" s="41">
        <v>0.24464855482312206</v>
      </c>
      <c r="D10" s="41">
        <v>0.1698242853662702</v>
      </c>
      <c r="E10" s="41">
        <v>0.15134765342594866</v>
      </c>
      <c r="F10" s="41">
        <v>0.2346798928540382</v>
      </c>
      <c r="G10" s="41">
        <v>0.15375370422920395</v>
      </c>
      <c r="H10" s="54">
        <v>0.22448228356678676</v>
      </c>
      <c r="I10" s="41">
        <v>0.13744103163823684</v>
      </c>
      <c r="J10" s="41">
        <v>0.14668914786788187</v>
      </c>
      <c r="K10" s="41">
        <v>0.21132891412003854</v>
      </c>
      <c r="L10" s="41">
        <v>0.2121964560503472</v>
      </c>
      <c r="M10" s="54">
        <v>0.18390232850171281</v>
      </c>
      <c r="N10" s="41">
        <v>0.18009097800683682</v>
      </c>
      <c r="O10" s="41">
        <v>0.13528588555478141</v>
      </c>
      <c r="P10" s="54">
        <v>0.14586981236868538</v>
      </c>
      <c r="Q10" s="41">
        <v>0.19740690859661528</v>
      </c>
      <c r="R10" s="54">
        <v>0.21115885240406854</v>
      </c>
      <c r="S10" s="41">
        <v>0.17969121737956958</v>
      </c>
      <c r="T10" s="54">
        <v>0.21456893941623473</v>
      </c>
      <c r="U10" s="41">
        <v>0.18432041560892817</v>
      </c>
      <c r="V10" s="41">
        <v>0.17286662623156424</v>
      </c>
      <c r="W10" s="41">
        <v>0.2008756244987169</v>
      </c>
      <c r="X10" s="54">
        <v>0.19454630501285528</v>
      </c>
      <c r="Y10" s="41">
        <v>0.22526078617079773</v>
      </c>
      <c r="Z10" s="41">
        <v>0.21327892291195577</v>
      </c>
      <c r="AA10" s="41">
        <v>0.17810089304472815</v>
      </c>
      <c r="AB10" s="41">
        <v>0.17369717792503878</v>
      </c>
      <c r="AC10" s="41">
        <v>0.18789183719834912</v>
      </c>
      <c r="AD10" s="47">
        <v>0.1407271922424074</v>
      </c>
    </row>
    <row r="11" spans="1:30" ht="20" customHeight="1" x14ac:dyDescent="0.25">
      <c r="A11" s="79"/>
      <c r="B11" s="44">
        <v>397</v>
      </c>
      <c r="C11" s="38">
        <v>70</v>
      </c>
      <c r="D11" s="38">
        <v>51</v>
      </c>
      <c r="E11" s="38">
        <v>26</v>
      </c>
      <c r="F11" s="38">
        <v>92</v>
      </c>
      <c r="G11" s="38">
        <v>32</v>
      </c>
      <c r="H11" s="51">
        <v>75</v>
      </c>
      <c r="I11" s="38">
        <v>65</v>
      </c>
      <c r="J11" s="38">
        <v>25</v>
      </c>
      <c r="K11" s="38">
        <v>42</v>
      </c>
      <c r="L11" s="38">
        <v>20</v>
      </c>
      <c r="M11" s="51">
        <v>106</v>
      </c>
      <c r="N11" s="38">
        <v>73</v>
      </c>
      <c r="O11" s="38">
        <v>19</v>
      </c>
      <c r="P11" s="51">
        <v>103</v>
      </c>
      <c r="Q11" s="38">
        <v>142</v>
      </c>
      <c r="R11" s="51">
        <v>208</v>
      </c>
      <c r="S11" s="38">
        <v>189</v>
      </c>
      <c r="T11" s="51">
        <v>121</v>
      </c>
      <c r="U11" s="38">
        <v>91</v>
      </c>
      <c r="V11" s="38">
        <v>88</v>
      </c>
      <c r="W11" s="38">
        <v>98</v>
      </c>
      <c r="X11" s="51">
        <v>93</v>
      </c>
      <c r="Y11" s="38">
        <v>74</v>
      </c>
      <c r="Z11" s="38">
        <v>57</v>
      </c>
      <c r="AA11" s="38">
        <v>116</v>
      </c>
      <c r="AB11" s="38">
        <v>17</v>
      </c>
      <c r="AC11" s="38">
        <v>32</v>
      </c>
      <c r="AD11" s="44">
        <v>8</v>
      </c>
    </row>
    <row r="12" spans="1:30" ht="20" customHeight="1" x14ac:dyDescent="0.25">
      <c r="A12" s="78" t="s">
        <v>195</v>
      </c>
      <c r="B12" s="45">
        <v>4.6387967839961249E-2</v>
      </c>
      <c r="C12" s="39">
        <v>4.6943372731112501E-2</v>
      </c>
      <c r="D12" s="39">
        <v>5.3330800318179626E-2</v>
      </c>
      <c r="E12" s="39">
        <v>4.7681058282946623E-2</v>
      </c>
      <c r="F12" s="39">
        <v>5.8948045573038073E-2</v>
      </c>
      <c r="G12" s="39">
        <v>3.2436643591505415E-2</v>
      </c>
      <c r="H12" s="52">
        <v>3.2500303831029746E-2</v>
      </c>
      <c r="I12" s="39">
        <v>4.5886414278544362E-2</v>
      </c>
      <c r="J12" s="39">
        <v>3.4055281151711102E-2</v>
      </c>
      <c r="K12" s="39">
        <v>6.1476209606726701E-2</v>
      </c>
      <c r="L12" s="39">
        <v>7.4729096747076798E-2</v>
      </c>
      <c r="M12" s="52">
        <v>3.374707293085201E-2</v>
      </c>
      <c r="N12" s="39">
        <v>3.3496034837324509E-2</v>
      </c>
      <c r="O12" s="39">
        <v>5.9516434446895118E-2</v>
      </c>
      <c r="P12" s="52">
        <v>5.453556735895889E-2</v>
      </c>
      <c r="Q12" s="39">
        <v>3.8486330077583203E-2</v>
      </c>
      <c r="R12" s="52">
        <v>6.5906072409300978E-2</v>
      </c>
      <c r="S12" s="39">
        <v>2.8646617843910142E-2</v>
      </c>
      <c r="T12" s="52">
        <v>6.3258709723682513E-2</v>
      </c>
      <c r="U12" s="39">
        <v>4.688331300765345E-2</v>
      </c>
      <c r="V12" s="39">
        <v>3.5214846619119805E-2</v>
      </c>
      <c r="W12" s="39">
        <v>3.8061347512109434E-2</v>
      </c>
      <c r="X12" s="52">
        <v>4.8053339748187034E-2</v>
      </c>
      <c r="Y12" s="39">
        <v>5.589812559191986E-2</v>
      </c>
      <c r="Z12" s="39">
        <v>5.2950277999204126E-2</v>
      </c>
      <c r="AA12" s="39">
        <v>3.428671956875138E-2</v>
      </c>
      <c r="AB12" s="39">
        <v>3.4693409175507235E-2</v>
      </c>
      <c r="AC12" s="39">
        <v>4.0322515633978179E-2</v>
      </c>
      <c r="AD12" s="45">
        <v>0.12568871423673481</v>
      </c>
    </row>
    <row r="13" spans="1:30" ht="20" customHeight="1" x14ac:dyDescent="0.25">
      <c r="A13" s="78"/>
      <c r="B13" s="46">
        <v>95</v>
      </c>
      <c r="C13" s="40">
        <v>13</v>
      </c>
      <c r="D13" s="40">
        <v>16</v>
      </c>
      <c r="E13" s="40">
        <v>8</v>
      </c>
      <c r="F13" s="40">
        <v>23</v>
      </c>
      <c r="G13" s="40">
        <v>7</v>
      </c>
      <c r="H13" s="53">
        <v>11</v>
      </c>
      <c r="I13" s="40">
        <v>22</v>
      </c>
      <c r="J13" s="40">
        <v>6</v>
      </c>
      <c r="K13" s="40">
        <v>12</v>
      </c>
      <c r="L13" s="40">
        <v>7</v>
      </c>
      <c r="M13" s="53">
        <v>19</v>
      </c>
      <c r="N13" s="40">
        <v>14</v>
      </c>
      <c r="O13" s="40">
        <v>8</v>
      </c>
      <c r="P13" s="53">
        <v>38</v>
      </c>
      <c r="Q13" s="40">
        <v>28</v>
      </c>
      <c r="R13" s="53">
        <v>65</v>
      </c>
      <c r="S13" s="40">
        <v>30</v>
      </c>
      <c r="T13" s="53">
        <v>36</v>
      </c>
      <c r="U13" s="40">
        <v>23</v>
      </c>
      <c r="V13" s="40">
        <v>18</v>
      </c>
      <c r="W13" s="40">
        <v>18</v>
      </c>
      <c r="X13" s="53">
        <v>23</v>
      </c>
      <c r="Y13" s="40">
        <v>18</v>
      </c>
      <c r="Z13" s="40">
        <v>14</v>
      </c>
      <c r="AA13" s="40">
        <v>22</v>
      </c>
      <c r="AB13" s="40">
        <v>3</v>
      </c>
      <c r="AC13" s="40">
        <v>7</v>
      </c>
      <c r="AD13" s="46">
        <v>7</v>
      </c>
    </row>
    <row r="14" spans="1:30" ht="20" customHeight="1" x14ac:dyDescent="0.25">
      <c r="A14" s="79" t="s">
        <v>196</v>
      </c>
      <c r="B14" s="47">
        <v>3.4953134805552642E-2</v>
      </c>
      <c r="C14" s="41">
        <v>3.5805652974907808E-2</v>
      </c>
      <c r="D14" s="41">
        <v>1.1816278481777581E-2</v>
      </c>
      <c r="E14" s="41">
        <v>1.6785872840049745E-2</v>
      </c>
      <c r="F14" s="41">
        <v>7.5906628729848907E-2</v>
      </c>
      <c r="G14" s="41">
        <v>1.241062579928991E-2</v>
      </c>
      <c r="H14" s="54">
        <v>4.456129223383562E-2</v>
      </c>
      <c r="I14" s="41">
        <v>8.4755052039644559E-3</v>
      </c>
      <c r="J14" s="41">
        <v>1.6691546748755531E-2</v>
      </c>
      <c r="K14" s="41">
        <v>7.9227402451981274E-2</v>
      </c>
      <c r="L14" s="41">
        <v>2.1862539521055557E-2</v>
      </c>
      <c r="M14" s="54">
        <v>4.5730353342845753E-2</v>
      </c>
      <c r="N14" s="41">
        <v>1.4626020306069196E-2</v>
      </c>
      <c r="O14" s="41">
        <v>3.5759243250567188E-2</v>
      </c>
      <c r="P14" s="54">
        <v>2.3499739442434654E-2</v>
      </c>
      <c r="Q14" s="41">
        <v>5.3814677870359325E-2</v>
      </c>
      <c r="R14" s="54">
        <v>3.9051417037868769E-2</v>
      </c>
      <c r="S14" s="41">
        <v>3.153773835065958E-2</v>
      </c>
      <c r="T14" s="54">
        <v>3.5684096647944814E-2</v>
      </c>
      <c r="U14" s="41">
        <v>3.4898599979664248E-2</v>
      </c>
      <c r="V14" s="41">
        <v>3.9763184483823828E-2</v>
      </c>
      <c r="W14" s="41">
        <v>2.913248919638424E-2</v>
      </c>
      <c r="X14" s="54">
        <v>1.7209690470400552E-2</v>
      </c>
      <c r="Y14" s="41">
        <v>4.3171736787058768E-2</v>
      </c>
      <c r="Z14" s="41">
        <v>3.8826181640115497E-2</v>
      </c>
      <c r="AA14" s="41">
        <v>4.3936862676688039E-2</v>
      </c>
      <c r="AB14" s="41">
        <v>1.5909303492904342E-2</v>
      </c>
      <c r="AC14" s="41">
        <v>3.5450067428822923E-2</v>
      </c>
      <c r="AD14" s="47">
        <v>4.5898958405074311E-2</v>
      </c>
    </row>
    <row r="15" spans="1:30" ht="20" customHeight="1" x14ac:dyDescent="0.25">
      <c r="A15" s="79"/>
      <c r="B15" s="44">
        <v>72</v>
      </c>
      <c r="C15" s="38">
        <v>10</v>
      </c>
      <c r="D15" s="38">
        <v>4</v>
      </c>
      <c r="E15" s="38">
        <v>3</v>
      </c>
      <c r="F15" s="38">
        <v>30</v>
      </c>
      <c r="G15" s="38">
        <v>3</v>
      </c>
      <c r="H15" s="51">
        <v>15</v>
      </c>
      <c r="I15" s="38">
        <v>4</v>
      </c>
      <c r="J15" s="38">
        <v>3</v>
      </c>
      <c r="K15" s="38">
        <v>16</v>
      </c>
      <c r="L15" s="38">
        <v>2</v>
      </c>
      <c r="M15" s="51">
        <v>26</v>
      </c>
      <c r="N15" s="38">
        <v>6</v>
      </c>
      <c r="O15" s="38">
        <v>5</v>
      </c>
      <c r="P15" s="51">
        <v>17</v>
      </c>
      <c r="Q15" s="38">
        <v>39</v>
      </c>
      <c r="R15" s="51">
        <v>39</v>
      </c>
      <c r="S15" s="38">
        <v>33</v>
      </c>
      <c r="T15" s="51">
        <v>20</v>
      </c>
      <c r="U15" s="38">
        <v>17</v>
      </c>
      <c r="V15" s="38">
        <v>20</v>
      </c>
      <c r="W15" s="38">
        <v>14</v>
      </c>
      <c r="X15" s="51">
        <v>8</v>
      </c>
      <c r="Y15" s="38">
        <v>14</v>
      </c>
      <c r="Z15" s="38">
        <v>10</v>
      </c>
      <c r="AA15" s="38">
        <v>29</v>
      </c>
      <c r="AB15" s="38">
        <v>2</v>
      </c>
      <c r="AC15" s="38">
        <v>6</v>
      </c>
      <c r="AD15" s="44">
        <v>3</v>
      </c>
    </row>
    <row r="16" spans="1:30" ht="20" customHeight="1" x14ac:dyDescent="0.25">
      <c r="A16" s="78" t="s">
        <v>145</v>
      </c>
      <c r="B16" s="45">
        <v>0.1339348254056264</v>
      </c>
      <c r="C16" s="39">
        <v>6.0327511905604349E-2</v>
      </c>
      <c r="D16" s="39">
        <v>4.0056427747169131E-2</v>
      </c>
      <c r="E16" s="39">
        <v>0.10953249645627615</v>
      </c>
      <c r="F16" s="39">
        <v>0.11106018086212525</v>
      </c>
      <c r="G16" s="39">
        <v>0.10675911916828631</v>
      </c>
      <c r="H16" s="52">
        <v>6.400786860829745E-2</v>
      </c>
      <c r="I16" s="39">
        <v>8.0678565616307499E-2</v>
      </c>
      <c r="J16" s="39">
        <v>9.8002260514444814E-2</v>
      </c>
      <c r="K16" s="39">
        <v>0.1139293861889152</v>
      </c>
      <c r="L16" s="39">
        <v>9.6891934456015585E-2</v>
      </c>
      <c r="M16" s="52">
        <v>8.364347870472541E-2</v>
      </c>
      <c r="N16" s="39">
        <v>7.2705855287430218E-2</v>
      </c>
      <c r="O16" s="39">
        <v>7.4423108866232435E-2</v>
      </c>
      <c r="P16" s="52">
        <v>8.1099329847009682E-2</v>
      </c>
      <c r="Q16" s="39">
        <v>0.11163451062550774</v>
      </c>
      <c r="R16" s="52">
        <v>0.10787371599623201</v>
      </c>
      <c r="S16" s="39">
        <v>0.15492627236642134</v>
      </c>
      <c r="T16" s="52">
        <v>0.14959982254304058</v>
      </c>
      <c r="U16" s="39">
        <v>0.12836026844254358</v>
      </c>
      <c r="V16" s="39">
        <v>0.1389443748663079</v>
      </c>
      <c r="W16" s="39">
        <v>0.11624995696248749</v>
      </c>
      <c r="X16" s="52">
        <v>0.14411572412286053</v>
      </c>
      <c r="Y16" s="39">
        <v>0.13719575501379933</v>
      </c>
      <c r="Z16" s="39">
        <v>0.12135766130840737</v>
      </c>
      <c r="AA16" s="39">
        <v>0.11788597634926473</v>
      </c>
      <c r="AB16" s="39">
        <v>0.17044408002855896</v>
      </c>
      <c r="AC16" s="39">
        <v>0.15389957897697307</v>
      </c>
      <c r="AD16" s="45">
        <v>0.15187583998437262</v>
      </c>
    </row>
    <row r="17" spans="1:30" ht="20" customHeight="1" x14ac:dyDescent="0.25">
      <c r="A17" s="78"/>
      <c r="B17" s="46">
        <v>275</v>
      </c>
      <c r="C17" s="40">
        <v>17</v>
      </c>
      <c r="D17" s="40">
        <v>12</v>
      </c>
      <c r="E17" s="40">
        <v>19</v>
      </c>
      <c r="F17" s="40">
        <v>43</v>
      </c>
      <c r="G17" s="40">
        <v>22</v>
      </c>
      <c r="H17" s="53">
        <v>21</v>
      </c>
      <c r="I17" s="40">
        <v>38</v>
      </c>
      <c r="J17" s="40">
        <v>17</v>
      </c>
      <c r="K17" s="40">
        <v>23</v>
      </c>
      <c r="L17" s="40">
        <v>9</v>
      </c>
      <c r="M17" s="53">
        <v>48</v>
      </c>
      <c r="N17" s="40">
        <v>30</v>
      </c>
      <c r="O17" s="40">
        <v>11</v>
      </c>
      <c r="P17" s="53">
        <v>57</v>
      </c>
      <c r="Q17" s="40">
        <v>80</v>
      </c>
      <c r="R17" s="53">
        <v>106</v>
      </c>
      <c r="S17" s="40">
        <v>163</v>
      </c>
      <c r="T17" s="53">
        <v>84</v>
      </c>
      <c r="U17" s="40">
        <v>63</v>
      </c>
      <c r="V17" s="40">
        <v>71</v>
      </c>
      <c r="W17" s="40">
        <v>56</v>
      </c>
      <c r="X17" s="53">
        <v>69</v>
      </c>
      <c r="Y17" s="40">
        <v>45</v>
      </c>
      <c r="Z17" s="40">
        <v>32</v>
      </c>
      <c r="AA17" s="40">
        <v>77</v>
      </c>
      <c r="AB17" s="40">
        <v>16</v>
      </c>
      <c r="AC17" s="40">
        <v>26</v>
      </c>
      <c r="AD17" s="46">
        <v>8</v>
      </c>
    </row>
    <row r="18" spans="1:30" ht="20" customHeight="1" x14ac:dyDescent="0.25">
      <c r="A18" s="79" t="s">
        <v>197</v>
      </c>
      <c r="B18" s="47">
        <v>0.59102895777795439</v>
      </c>
      <c r="C18" s="41">
        <v>0.61227490756525371</v>
      </c>
      <c r="D18" s="41">
        <v>0.72497220808660368</v>
      </c>
      <c r="E18" s="41">
        <v>0.67465291899477853</v>
      </c>
      <c r="F18" s="41">
        <v>0.51940525198094978</v>
      </c>
      <c r="G18" s="41">
        <v>0.69463990721171454</v>
      </c>
      <c r="H18" s="54">
        <v>0.63444825176005115</v>
      </c>
      <c r="I18" s="41">
        <v>0.72751848326294721</v>
      </c>
      <c r="J18" s="41">
        <v>0.70456176371720713</v>
      </c>
      <c r="K18" s="41">
        <v>0.53403808763233884</v>
      </c>
      <c r="L18" s="41">
        <v>0.59431997322550523</v>
      </c>
      <c r="M18" s="54">
        <v>0.65297676651986303</v>
      </c>
      <c r="N18" s="41">
        <v>0.69908111156233954</v>
      </c>
      <c r="O18" s="41">
        <v>0.69501532788152398</v>
      </c>
      <c r="P18" s="54">
        <v>0.69499555098291055</v>
      </c>
      <c r="Q18" s="41">
        <v>0.59865757282993404</v>
      </c>
      <c r="R18" s="54">
        <v>0.57600994215253043</v>
      </c>
      <c r="S18" s="41">
        <v>0.60519815405943922</v>
      </c>
      <c r="T18" s="54">
        <v>0.53688843166909705</v>
      </c>
      <c r="U18" s="41">
        <v>0.60553740296121072</v>
      </c>
      <c r="V18" s="41">
        <v>0.61321096779918438</v>
      </c>
      <c r="W18" s="41">
        <v>0.61568058183030305</v>
      </c>
      <c r="X18" s="54">
        <v>0.59607494064569666</v>
      </c>
      <c r="Y18" s="41">
        <v>0.5384735964364239</v>
      </c>
      <c r="Z18" s="41">
        <v>0.5735869561403163</v>
      </c>
      <c r="AA18" s="41">
        <v>0.62578954836056722</v>
      </c>
      <c r="AB18" s="41">
        <v>0.60525602937799039</v>
      </c>
      <c r="AC18" s="41">
        <v>0.5824360007618764</v>
      </c>
      <c r="AD18" s="47">
        <v>0.53580929513141107</v>
      </c>
    </row>
    <row r="19" spans="1:30" ht="20" customHeight="1" x14ac:dyDescent="0.25">
      <c r="A19" s="79"/>
      <c r="B19" s="44">
        <v>1212</v>
      </c>
      <c r="C19" s="38">
        <v>175</v>
      </c>
      <c r="D19" s="38">
        <v>216</v>
      </c>
      <c r="E19" s="38">
        <v>115</v>
      </c>
      <c r="F19" s="38">
        <v>203</v>
      </c>
      <c r="G19" s="38">
        <v>143</v>
      </c>
      <c r="H19" s="51">
        <v>211</v>
      </c>
      <c r="I19" s="38">
        <v>345</v>
      </c>
      <c r="J19" s="38">
        <v>121</v>
      </c>
      <c r="K19" s="38">
        <v>107</v>
      </c>
      <c r="L19" s="38">
        <v>56</v>
      </c>
      <c r="M19" s="51">
        <v>376</v>
      </c>
      <c r="N19" s="38">
        <v>285</v>
      </c>
      <c r="O19" s="38">
        <v>99</v>
      </c>
      <c r="P19" s="51">
        <v>489</v>
      </c>
      <c r="Q19" s="38">
        <v>430</v>
      </c>
      <c r="R19" s="51">
        <v>568</v>
      </c>
      <c r="S19" s="38">
        <v>636</v>
      </c>
      <c r="T19" s="51">
        <v>302</v>
      </c>
      <c r="U19" s="38">
        <v>299</v>
      </c>
      <c r="V19" s="38">
        <v>312</v>
      </c>
      <c r="W19" s="38">
        <v>299</v>
      </c>
      <c r="X19" s="51">
        <v>285</v>
      </c>
      <c r="Y19" s="38">
        <v>178</v>
      </c>
      <c r="Z19" s="38">
        <v>153</v>
      </c>
      <c r="AA19" s="38">
        <v>409</v>
      </c>
      <c r="AB19" s="38">
        <v>58</v>
      </c>
      <c r="AC19" s="38">
        <v>99</v>
      </c>
      <c r="AD19" s="44">
        <v>30</v>
      </c>
    </row>
    <row r="20" spans="1:30" ht="20" customHeight="1" x14ac:dyDescent="0.25">
      <c r="A20" s="78" t="s">
        <v>198</v>
      </c>
      <c r="B20" s="45">
        <v>8.1341102645513863E-2</v>
      </c>
      <c r="C20" s="39">
        <v>8.2749025706020343E-2</v>
      </c>
      <c r="D20" s="39">
        <v>6.5147078799957209E-2</v>
      </c>
      <c r="E20" s="39">
        <v>6.4466931122996354E-2</v>
      </c>
      <c r="F20" s="39">
        <v>0.13485467430288697</v>
      </c>
      <c r="G20" s="39">
        <v>4.4847269390795329E-2</v>
      </c>
      <c r="H20" s="52">
        <v>7.7061596064865401E-2</v>
      </c>
      <c r="I20" s="39">
        <v>5.4361919482508819E-2</v>
      </c>
      <c r="J20" s="39">
        <v>5.0746827900466626E-2</v>
      </c>
      <c r="K20" s="39">
        <v>0.14070361205870799</v>
      </c>
      <c r="L20" s="39">
        <v>9.6591636268132372E-2</v>
      </c>
      <c r="M20" s="52">
        <v>7.9477426273697749E-2</v>
      </c>
      <c r="N20" s="39">
        <v>4.812205514339371E-2</v>
      </c>
      <c r="O20" s="39">
        <v>9.5275677697462285E-2</v>
      </c>
      <c r="P20" s="52">
        <v>7.8035306801393561E-2</v>
      </c>
      <c r="Q20" s="39">
        <v>9.2301007947942521E-2</v>
      </c>
      <c r="R20" s="52">
        <v>0.10495748944716976</v>
      </c>
      <c r="S20" s="39">
        <v>6.0184356194569723E-2</v>
      </c>
      <c r="T20" s="52">
        <v>9.8942806371627293E-2</v>
      </c>
      <c r="U20" s="39">
        <v>8.1781912987317698E-2</v>
      </c>
      <c r="V20" s="39">
        <v>7.4978031102943668E-2</v>
      </c>
      <c r="W20" s="39">
        <v>6.7193836708493659E-2</v>
      </c>
      <c r="X20" s="52">
        <v>6.5263030218587564E-2</v>
      </c>
      <c r="Y20" s="39">
        <v>9.9069862378978635E-2</v>
      </c>
      <c r="Z20" s="39">
        <v>9.1776459639319616E-2</v>
      </c>
      <c r="AA20" s="39">
        <v>7.8223582245439433E-2</v>
      </c>
      <c r="AB20" s="39">
        <v>5.0602712668411584E-2</v>
      </c>
      <c r="AC20" s="39">
        <v>7.577258306280113E-2</v>
      </c>
      <c r="AD20" s="45">
        <v>0.1715876726418091</v>
      </c>
    </row>
    <row r="21" spans="1:30" ht="20" customHeight="1" x14ac:dyDescent="0.25">
      <c r="A21" s="80"/>
      <c r="B21" s="48">
        <v>167</v>
      </c>
      <c r="C21" s="42">
        <v>24</v>
      </c>
      <c r="D21" s="42">
        <v>19</v>
      </c>
      <c r="E21" s="42">
        <v>11</v>
      </c>
      <c r="F21" s="42">
        <v>53</v>
      </c>
      <c r="G21" s="42">
        <v>9</v>
      </c>
      <c r="H21" s="57">
        <v>26</v>
      </c>
      <c r="I21" s="42">
        <v>26</v>
      </c>
      <c r="J21" s="42">
        <v>9</v>
      </c>
      <c r="K21" s="42">
        <v>28</v>
      </c>
      <c r="L21" s="42">
        <v>9</v>
      </c>
      <c r="M21" s="57">
        <v>46</v>
      </c>
      <c r="N21" s="42">
        <v>20</v>
      </c>
      <c r="O21" s="42">
        <v>14</v>
      </c>
      <c r="P21" s="57">
        <v>55</v>
      </c>
      <c r="Q21" s="42">
        <v>66</v>
      </c>
      <c r="R21" s="57">
        <v>103</v>
      </c>
      <c r="S21" s="42">
        <v>63</v>
      </c>
      <c r="T21" s="57">
        <v>56</v>
      </c>
      <c r="U21" s="42">
        <v>40</v>
      </c>
      <c r="V21" s="42">
        <v>38</v>
      </c>
      <c r="W21" s="42">
        <v>33</v>
      </c>
      <c r="X21" s="57">
        <v>31</v>
      </c>
      <c r="Y21" s="42">
        <v>33</v>
      </c>
      <c r="Z21" s="42">
        <v>24</v>
      </c>
      <c r="AA21" s="42">
        <v>51</v>
      </c>
      <c r="AB21" s="42">
        <v>5</v>
      </c>
      <c r="AC21" s="42">
        <v>13</v>
      </c>
      <c r="AD21" s="48">
        <v>9</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6" display="Return to index" xr:uid="{DD979A2F-0330-4CB5-ADA7-4ECCF0567256}"/>
  </hyperlinks>
  <pageMargins left="0.7" right="0.7" top="0.75" bottom="0.75" header="0.3" footer="0.3"/>
  <headerFooter alignWithMargins="0"/>
  <drawing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206</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0.28413417039030436</v>
      </c>
      <c r="C6" s="37">
        <v>0.26335402946709707</v>
      </c>
      <c r="D6" s="37">
        <v>0.44044195850914314</v>
      </c>
      <c r="E6" s="37">
        <v>0.29137622840689087</v>
      </c>
      <c r="F6" s="37">
        <v>0.21747945212624964</v>
      </c>
      <c r="G6" s="37">
        <v>0.39310445641677993</v>
      </c>
      <c r="H6" s="50">
        <v>0.24780464611186012</v>
      </c>
      <c r="I6" s="37">
        <v>0.39871070218872817</v>
      </c>
      <c r="J6" s="37">
        <v>0.32971728883155288</v>
      </c>
      <c r="K6" s="37">
        <v>0.20181381835425452</v>
      </c>
      <c r="L6" s="37">
        <v>0.31809554163257392</v>
      </c>
      <c r="M6" s="50">
        <v>0.26695134417174271</v>
      </c>
      <c r="N6" s="37">
        <v>0.40124939271815913</v>
      </c>
      <c r="O6" s="37">
        <v>0.34739406141280432</v>
      </c>
      <c r="P6" s="50">
        <v>0.34703298671100541</v>
      </c>
      <c r="Q6" s="37">
        <v>0.25531713984381676</v>
      </c>
      <c r="R6" s="50">
        <v>0.27830328539166194</v>
      </c>
      <c r="S6" s="37">
        <v>0.29017035549100795</v>
      </c>
      <c r="T6" s="50">
        <v>0.28394241568427553</v>
      </c>
      <c r="U6" s="37">
        <v>0.32698413596179399</v>
      </c>
      <c r="V6" s="37">
        <v>0.27197732175446548</v>
      </c>
      <c r="W6" s="37">
        <v>0.25349332578158718</v>
      </c>
      <c r="X6" s="50">
        <v>0.31097243909863437</v>
      </c>
      <c r="Y6" s="37">
        <v>0.21180972532963666</v>
      </c>
      <c r="Z6" s="37">
        <v>0.29903157054837615</v>
      </c>
      <c r="AA6" s="37">
        <v>0.29957175904762712</v>
      </c>
      <c r="AB6" s="37">
        <v>0.26189893408134662</v>
      </c>
      <c r="AC6" s="37">
        <v>0.29821449650333415</v>
      </c>
      <c r="AD6" s="43">
        <v>0.22509873114619325</v>
      </c>
    </row>
    <row r="7" spans="1:30" ht="20" customHeight="1" x14ac:dyDescent="0.25">
      <c r="A7" s="79"/>
      <c r="B7" s="44">
        <v>582</v>
      </c>
      <c r="C7" s="38">
        <v>75</v>
      </c>
      <c r="D7" s="38">
        <v>131</v>
      </c>
      <c r="E7" s="38">
        <v>50</v>
      </c>
      <c r="F7" s="38">
        <v>85</v>
      </c>
      <c r="G7" s="38">
        <v>81</v>
      </c>
      <c r="H7" s="51">
        <v>83</v>
      </c>
      <c r="I7" s="38">
        <v>189</v>
      </c>
      <c r="J7" s="38">
        <v>57</v>
      </c>
      <c r="K7" s="38">
        <v>41</v>
      </c>
      <c r="L7" s="38">
        <v>30</v>
      </c>
      <c r="M7" s="51">
        <v>154</v>
      </c>
      <c r="N7" s="38">
        <v>163</v>
      </c>
      <c r="O7" s="38">
        <v>49</v>
      </c>
      <c r="P7" s="51">
        <v>244</v>
      </c>
      <c r="Q7" s="38">
        <v>183</v>
      </c>
      <c r="R7" s="51">
        <v>274</v>
      </c>
      <c r="S7" s="38">
        <v>305</v>
      </c>
      <c r="T7" s="51">
        <v>160</v>
      </c>
      <c r="U7" s="38">
        <v>162</v>
      </c>
      <c r="V7" s="38">
        <v>138</v>
      </c>
      <c r="W7" s="38">
        <v>123</v>
      </c>
      <c r="X7" s="51">
        <v>149</v>
      </c>
      <c r="Y7" s="38">
        <v>70</v>
      </c>
      <c r="Z7" s="38">
        <v>80</v>
      </c>
      <c r="AA7" s="38">
        <v>196</v>
      </c>
      <c r="AB7" s="38">
        <v>25</v>
      </c>
      <c r="AC7" s="38">
        <v>51</v>
      </c>
      <c r="AD7" s="44">
        <v>12</v>
      </c>
    </row>
    <row r="8" spans="1:30" ht="20" customHeight="1" x14ac:dyDescent="0.25">
      <c r="A8" s="78" t="s">
        <v>193</v>
      </c>
      <c r="B8" s="45">
        <v>0.3645108294532991</v>
      </c>
      <c r="C8" s="39">
        <v>0.37509225762693787</v>
      </c>
      <c r="D8" s="39">
        <v>0.37610307695839806</v>
      </c>
      <c r="E8" s="39">
        <v>0.47525897751986773</v>
      </c>
      <c r="F8" s="39">
        <v>0.41046505981051695</v>
      </c>
      <c r="G8" s="39">
        <v>0.34652709974895857</v>
      </c>
      <c r="H8" s="52">
        <v>0.39388726868018614</v>
      </c>
      <c r="I8" s="39">
        <v>0.39843824551696116</v>
      </c>
      <c r="J8" s="39">
        <v>0.44484195112772928</v>
      </c>
      <c r="K8" s="39">
        <v>0.4248192938320377</v>
      </c>
      <c r="L8" s="39">
        <v>0.39033320985807207</v>
      </c>
      <c r="M8" s="52">
        <v>0.41215592571164072</v>
      </c>
      <c r="N8" s="39">
        <v>0.39403655954940747</v>
      </c>
      <c r="O8" s="39">
        <v>0.43021272668228205</v>
      </c>
      <c r="P8" s="52">
        <v>0.39411906536134078</v>
      </c>
      <c r="Q8" s="39">
        <v>0.3927043466873899</v>
      </c>
      <c r="R8" s="52">
        <v>0.35529285759143286</v>
      </c>
      <c r="S8" s="39">
        <v>0.37423869026705603</v>
      </c>
      <c r="T8" s="52">
        <v>0.29579722945694664</v>
      </c>
      <c r="U8" s="39">
        <v>0.3272272659863078</v>
      </c>
      <c r="V8" s="39">
        <v>0.40800287427385568</v>
      </c>
      <c r="W8" s="39">
        <v>0.43639745713792089</v>
      </c>
      <c r="X8" s="52">
        <v>0.33991265353649375</v>
      </c>
      <c r="Y8" s="39">
        <v>0.40986433100177377</v>
      </c>
      <c r="Z8" s="39">
        <v>0.34791992755400597</v>
      </c>
      <c r="AA8" s="39">
        <v>0.37107701299153623</v>
      </c>
      <c r="AB8" s="39">
        <v>0.35143424369983167</v>
      </c>
      <c r="AC8" s="39">
        <v>0.34471716739622793</v>
      </c>
      <c r="AD8" s="45">
        <v>0.39225757571514808</v>
      </c>
    </row>
    <row r="9" spans="1:30" ht="20" customHeight="1" x14ac:dyDescent="0.25">
      <c r="A9" s="78"/>
      <c r="B9" s="46">
        <v>747</v>
      </c>
      <c r="C9" s="40">
        <v>107</v>
      </c>
      <c r="D9" s="40">
        <v>112</v>
      </c>
      <c r="E9" s="40">
        <v>81</v>
      </c>
      <c r="F9" s="40">
        <v>161</v>
      </c>
      <c r="G9" s="40">
        <v>71</v>
      </c>
      <c r="H9" s="53">
        <v>131</v>
      </c>
      <c r="I9" s="40">
        <v>189</v>
      </c>
      <c r="J9" s="40">
        <v>76</v>
      </c>
      <c r="K9" s="40">
        <v>85</v>
      </c>
      <c r="L9" s="40">
        <v>37</v>
      </c>
      <c r="M9" s="53">
        <v>238</v>
      </c>
      <c r="N9" s="40">
        <v>160</v>
      </c>
      <c r="O9" s="40">
        <v>61</v>
      </c>
      <c r="P9" s="53">
        <v>277</v>
      </c>
      <c r="Q9" s="40">
        <v>282</v>
      </c>
      <c r="R9" s="53">
        <v>350</v>
      </c>
      <c r="S9" s="40">
        <v>393</v>
      </c>
      <c r="T9" s="53">
        <v>166</v>
      </c>
      <c r="U9" s="40">
        <v>162</v>
      </c>
      <c r="V9" s="40">
        <v>207</v>
      </c>
      <c r="W9" s="40">
        <v>212</v>
      </c>
      <c r="X9" s="53">
        <v>162</v>
      </c>
      <c r="Y9" s="40">
        <v>135</v>
      </c>
      <c r="Z9" s="40">
        <v>93</v>
      </c>
      <c r="AA9" s="40">
        <v>243</v>
      </c>
      <c r="AB9" s="40">
        <v>34</v>
      </c>
      <c r="AC9" s="40">
        <v>59</v>
      </c>
      <c r="AD9" s="46">
        <v>22</v>
      </c>
    </row>
    <row r="10" spans="1:30" ht="20" customHeight="1" x14ac:dyDescent="0.25">
      <c r="A10" s="79" t="s">
        <v>194</v>
      </c>
      <c r="B10" s="47">
        <v>0.16934048606781368</v>
      </c>
      <c r="C10" s="41">
        <v>0.19509207973873299</v>
      </c>
      <c r="D10" s="41">
        <v>0.12290426408110088</v>
      </c>
      <c r="E10" s="41">
        <v>0.13350411388215816</v>
      </c>
      <c r="F10" s="41">
        <v>0.17232456658502987</v>
      </c>
      <c r="G10" s="41">
        <v>0.14313756610641495</v>
      </c>
      <c r="H10" s="54">
        <v>0.18986204568019971</v>
      </c>
      <c r="I10" s="41">
        <v>0.12073420105334598</v>
      </c>
      <c r="J10" s="41">
        <v>0.11988588597208505</v>
      </c>
      <c r="K10" s="41">
        <v>0.16704544539502542</v>
      </c>
      <c r="L10" s="41">
        <v>0.1744095421238126</v>
      </c>
      <c r="M10" s="54">
        <v>0.16938096660551441</v>
      </c>
      <c r="N10" s="41">
        <v>0.13634094683282288</v>
      </c>
      <c r="O10" s="41">
        <v>0.11508055472234027</v>
      </c>
      <c r="P10" s="54">
        <v>0.13847103700862765</v>
      </c>
      <c r="Q10" s="41">
        <v>0.17491455788595558</v>
      </c>
      <c r="R10" s="54">
        <v>0.19130669145403228</v>
      </c>
      <c r="S10" s="41">
        <v>0.15081322697346003</v>
      </c>
      <c r="T10" s="54">
        <v>0.20775001646181868</v>
      </c>
      <c r="U10" s="41">
        <v>0.15714668038531326</v>
      </c>
      <c r="V10" s="41">
        <v>0.15682324429798794</v>
      </c>
      <c r="W10" s="41">
        <v>0.15041740948030141</v>
      </c>
      <c r="X10" s="54">
        <v>0.17808569261375731</v>
      </c>
      <c r="Y10" s="41">
        <v>0.164302443544184</v>
      </c>
      <c r="Z10" s="41">
        <v>0.17524056045698522</v>
      </c>
      <c r="AA10" s="41">
        <v>0.16766104841041618</v>
      </c>
      <c r="AB10" s="41">
        <v>0.14105766006279366</v>
      </c>
      <c r="AC10" s="41">
        <v>0.19056142034820678</v>
      </c>
      <c r="AD10" s="47">
        <v>9.934643801903148E-2</v>
      </c>
    </row>
    <row r="11" spans="1:30" ht="20" customHeight="1" x14ac:dyDescent="0.25">
      <c r="A11" s="79"/>
      <c r="B11" s="44">
        <v>347</v>
      </c>
      <c r="C11" s="38">
        <v>56</v>
      </c>
      <c r="D11" s="38">
        <v>37</v>
      </c>
      <c r="E11" s="38">
        <v>23</v>
      </c>
      <c r="F11" s="38">
        <v>67</v>
      </c>
      <c r="G11" s="38">
        <v>30</v>
      </c>
      <c r="H11" s="51">
        <v>63</v>
      </c>
      <c r="I11" s="38">
        <v>57</v>
      </c>
      <c r="J11" s="38">
        <v>21</v>
      </c>
      <c r="K11" s="38">
        <v>34</v>
      </c>
      <c r="L11" s="38">
        <v>16</v>
      </c>
      <c r="M11" s="51">
        <v>98</v>
      </c>
      <c r="N11" s="38">
        <v>55</v>
      </c>
      <c r="O11" s="38">
        <v>16</v>
      </c>
      <c r="P11" s="51">
        <v>97</v>
      </c>
      <c r="Q11" s="38">
        <v>126</v>
      </c>
      <c r="R11" s="51">
        <v>189</v>
      </c>
      <c r="S11" s="38">
        <v>159</v>
      </c>
      <c r="T11" s="51">
        <v>117</v>
      </c>
      <c r="U11" s="38">
        <v>78</v>
      </c>
      <c r="V11" s="38">
        <v>80</v>
      </c>
      <c r="W11" s="38">
        <v>73</v>
      </c>
      <c r="X11" s="51">
        <v>85</v>
      </c>
      <c r="Y11" s="38">
        <v>54</v>
      </c>
      <c r="Z11" s="38">
        <v>47</v>
      </c>
      <c r="AA11" s="38">
        <v>110</v>
      </c>
      <c r="AB11" s="38">
        <v>14</v>
      </c>
      <c r="AC11" s="38">
        <v>32</v>
      </c>
      <c r="AD11" s="44">
        <v>5</v>
      </c>
    </row>
    <row r="12" spans="1:30" ht="20" customHeight="1" x14ac:dyDescent="0.25">
      <c r="A12" s="78" t="s">
        <v>195</v>
      </c>
      <c r="B12" s="45">
        <v>3.7026341538038549E-2</v>
      </c>
      <c r="C12" s="39">
        <v>7.7261151741322961E-2</v>
      </c>
      <c r="D12" s="39">
        <v>1.7603745152873985E-2</v>
      </c>
      <c r="E12" s="39">
        <v>1.6719378611579065E-2</v>
      </c>
      <c r="F12" s="39">
        <v>4.0005485852698322E-2</v>
      </c>
      <c r="G12" s="39">
        <v>3.0433332323849212E-2</v>
      </c>
      <c r="H12" s="52">
        <v>6.3023122015412422E-2</v>
      </c>
      <c r="I12" s="39">
        <v>1.6698022165830596E-2</v>
      </c>
      <c r="J12" s="39">
        <v>2.1875087590867252E-2</v>
      </c>
      <c r="K12" s="39">
        <v>5.8567329682814681E-2</v>
      </c>
      <c r="L12" s="39">
        <v>2.6293643819346766E-2</v>
      </c>
      <c r="M12" s="52">
        <v>4.6804662251406386E-2</v>
      </c>
      <c r="N12" s="39">
        <v>1.1557227020978618E-2</v>
      </c>
      <c r="O12" s="39">
        <v>2.5069838175431864E-2</v>
      </c>
      <c r="P12" s="52">
        <v>3.2245546657347558E-2</v>
      </c>
      <c r="Q12" s="39">
        <v>4.0368855886367828E-2</v>
      </c>
      <c r="R12" s="52">
        <v>5.1714730668007344E-2</v>
      </c>
      <c r="S12" s="39">
        <v>2.3701066019149501E-2</v>
      </c>
      <c r="T12" s="52">
        <v>4.2779298684898548E-2</v>
      </c>
      <c r="U12" s="39">
        <v>5.3644683358285879E-2</v>
      </c>
      <c r="V12" s="39">
        <v>2.1310606646228029E-2</v>
      </c>
      <c r="W12" s="39">
        <v>2.9910421500552394E-2</v>
      </c>
      <c r="X12" s="52">
        <v>2.8407905468921878E-2</v>
      </c>
      <c r="Y12" s="39">
        <v>4.6341406174824323E-2</v>
      </c>
      <c r="Z12" s="39">
        <v>3.5875864444872001E-2</v>
      </c>
      <c r="AA12" s="39">
        <v>3.7924838798074144E-2</v>
      </c>
      <c r="AB12" s="39">
        <v>4.6009283960101392E-2</v>
      </c>
      <c r="AC12" s="39">
        <v>2.0490962645781447E-2</v>
      </c>
      <c r="AD12" s="45">
        <v>8.5973304066460296E-2</v>
      </c>
    </row>
    <row r="13" spans="1:30" ht="20" customHeight="1" x14ac:dyDescent="0.25">
      <c r="A13" s="78"/>
      <c r="B13" s="46">
        <v>76</v>
      </c>
      <c r="C13" s="40">
        <v>22</v>
      </c>
      <c r="D13" s="40">
        <v>5</v>
      </c>
      <c r="E13" s="40">
        <v>3</v>
      </c>
      <c r="F13" s="40">
        <v>16</v>
      </c>
      <c r="G13" s="40">
        <v>6</v>
      </c>
      <c r="H13" s="53">
        <v>21</v>
      </c>
      <c r="I13" s="40">
        <v>8</v>
      </c>
      <c r="J13" s="40">
        <v>4</v>
      </c>
      <c r="K13" s="40">
        <v>12</v>
      </c>
      <c r="L13" s="40">
        <v>2</v>
      </c>
      <c r="M13" s="53">
        <v>27</v>
      </c>
      <c r="N13" s="40">
        <v>5</v>
      </c>
      <c r="O13" s="40">
        <v>4</v>
      </c>
      <c r="P13" s="53">
        <v>23</v>
      </c>
      <c r="Q13" s="40">
        <v>29</v>
      </c>
      <c r="R13" s="53">
        <v>51</v>
      </c>
      <c r="S13" s="40">
        <v>25</v>
      </c>
      <c r="T13" s="53">
        <v>24</v>
      </c>
      <c r="U13" s="40">
        <v>27</v>
      </c>
      <c r="V13" s="40">
        <v>11</v>
      </c>
      <c r="W13" s="40">
        <v>15</v>
      </c>
      <c r="X13" s="53">
        <v>14</v>
      </c>
      <c r="Y13" s="40">
        <v>15</v>
      </c>
      <c r="Z13" s="40">
        <v>10</v>
      </c>
      <c r="AA13" s="40">
        <v>25</v>
      </c>
      <c r="AB13" s="40">
        <v>4</v>
      </c>
      <c r="AC13" s="40">
        <v>3</v>
      </c>
      <c r="AD13" s="46">
        <v>5</v>
      </c>
    </row>
    <row r="14" spans="1:30" ht="20" customHeight="1" x14ac:dyDescent="0.25">
      <c r="A14" s="79" t="s">
        <v>196</v>
      </c>
      <c r="B14" s="47">
        <v>2.9817896798981329E-2</v>
      </c>
      <c r="C14" s="41">
        <v>2.8207293031850794E-2</v>
      </c>
      <c r="D14" s="41">
        <v>0</v>
      </c>
      <c r="E14" s="41">
        <v>7.0207215594242419E-3</v>
      </c>
      <c r="F14" s="41">
        <v>6.6686420397599006E-2</v>
      </c>
      <c r="G14" s="41">
        <v>7.0866710895490636E-3</v>
      </c>
      <c r="H14" s="54">
        <v>3.4329384611890258E-2</v>
      </c>
      <c r="I14" s="41">
        <v>1.06602577117429E-2</v>
      </c>
      <c r="J14" s="41">
        <v>1.1462273701936481E-2</v>
      </c>
      <c r="K14" s="41">
        <v>6.8097597494536505E-2</v>
      </c>
      <c r="L14" s="41">
        <v>2.1862539521055557E-2</v>
      </c>
      <c r="M14" s="54">
        <v>3.697036154187449E-2</v>
      </c>
      <c r="N14" s="41">
        <v>1.6120046234339318E-2</v>
      </c>
      <c r="O14" s="41">
        <v>3.1772787266721191E-2</v>
      </c>
      <c r="P14" s="54">
        <v>2.1179479578612811E-2</v>
      </c>
      <c r="Q14" s="41">
        <v>4.2023160610982033E-2</v>
      </c>
      <c r="R14" s="54">
        <v>3.5251679448105824E-2</v>
      </c>
      <c r="S14" s="41">
        <v>2.4227597362346576E-2</v>
      </c>
      <c r="T14" s="54">
        <v>3.2848021281134482E-2</v>
      </c>
      <c r="U14" s="41">
        <v>3.0920768812402133E-2</v>
      </c>
      <c r="V14" s="41">
        <v>2.8646787623600546E-2</v>
      </c>
      <c r="W14" s="41">
        <v>2.641721425219043E-2</v>
      </c>
      <c r="X14" s="54">
        <v>2.1511930581177004E-2</v>
      </c>
      <c r="Y14" s="41">
        <v>4.0899056203584958E-2</v>
      </c>
      <c r="Z14" s="41">
        <v>3.9973402467237643E-2</v>
      </c>
      <c r="AA14" s="41">
        <v>2.4697163248110065E-2</v>
      </c>
      <c r="AB14" s="41">
        <v>4.1304588414445051E-2</v>
      </c>
      <c r="AC14" s="41">
        <v>2.3678968632534506E-2</v>
      </c>
      <c r="AD14" s="47">
        <v>4.5898958405074311E-2</v>
      </c>
    </row>
    <row r="15" spans="1:30" ht="20" customHeight="1" x14ac:dyDescent="0.25">
      <c r="A15" s="79"/>
      <c r="B15" s="44">
        <v>61</v>
      </c>
      <c r="C15" s="38">
        <v>8</v>
      </c>
      <c r="D15" s="38">
        <v>0</v>
      </c>
      <c r="E15" s="38">
        <v>1</v>
      </c>
      <c r="F15" s="38">
        <v>26</v>
      </c>
      <c r="G15" s="38">
        <v>1</v>
      </c>
      <c r="H15" s="51">
        <v>11</v>
      </c>
      <c r="I15" s="38">
        <v>5</v>
      </c>
      <c r="J15" s="38">
        <v>2</v>
      </c>
      <c r="K15" s="38">
        <v>14</v>
      </c>
      <c r="L15" s="38">
        <v>2</v>
      </c>
      <c r="M15" s="51">
        <v>21</v>
      </c>
      <c r="N15" s="38">
        <v>7</v>
      </c>
      <c r="O15" s="38">
        <v>5</v>
      </c>
      <c r="P15" s="51">
        <v>15</v>
      </c>
      <c r="Q15" s="38">
        <v>30</v>
      </c>
      <c r="R15" s="51">
        <v>35</v>
      </c>
      <c r="S15" s="38">
        <v>25</v>
      </c>
      <c r="T15" s="51">
        <v>18</v>
      </c>
      <c r="U15" s="38">
        <v>15</v>
      </c>
      <c r="V15" s="38">
        <v>15</v>
      </c>
      <c r="W15" s="38">
        <v>13</v>
      </c>
      <c r="X15" s="51">
        <v>10</v>
      </c>
      <c r="Y15" s="38">
        <v>13</v>
      </c>
      <c r="Z15" s="38">
        <v>11</v>
      </c>
      <c r="AA15" s="38">
        <v>16</v>
      </c>
      <c r="AB15" s="38">
        <v>4</v>
      </c>
      <c r="AC15" s="38">
        <v>4</v>
      </c>
      <c r="AD15" s="44">
        <v>3</v>
      </c>
    </row>
    <row r="16" spans="1:30" ht="20" customHeight="1" x14ac:dyDescent="0.25">
      <c r="A16" s="78" t="s">
        <v>145</v>
      </c>
      <c r="B16" s="45">
        <v>0.11517027575156481</v>
      </c>
      <c r="C16" s="39">
        <v>6.0993188394058304E-2</v>
      </c>
      <c r="D16" s="39">
        <v>4.2946955298483497E-2</v>
      </c>
      <c r="E16" s="39">
        <v>7.6120580020079875E-2</v>
      </c>
      <c r="F16" s="39">
        <v>9.3039015227906946E-2</v>
      </c>
      <c r="G16" s="39">
        <v>7.9710874314449079E-2</v>
      </c>
      <c r="H16" s="52">
        <v>7.109353290045195E-2</v>
      </c>
      <c r="I16" s="39">
        <v>5.475857136339142E-2</v>
      </c>
      <c r="J16" s="39">
        <v>7.2217512775829981E-2</v>
      </c>
      <c r="K16" s="39">
        <v>7.9656515241331466E-2</v>
      </c>
      <c r="L16" s="39">
        <v>6.9005523045139433E-2</v>
      </c>
      <c r="M16" s="52">
        <v>6.7736739717820349E-2</v>
      </c>
      <c r="N16" s="39">
        <v>4.0695827644292901E-2</v>
      </c>
      <c r="O16" s="39">
        <v>5.0470031740420369E-2</v>
      </c>
      <c r="P16" s="52">
        <v>6.695188468306483E-2</v>
      </c>
      <c r="Q16" s="39">
        <v>9.4671939085487489E-2</v>
      </c>
      <c r="R16" s="52">
        <v>8.8130755446760189E-2</v>
      </c>
      <c r="S16" s="39">
        <v>0.13684906388697879</v>
      </c>
      <c r="T16" s="52">
        <v>0.13688301843092554</v>
      </c>
      <c r="U16" s="39">
        <v>0.10407646549589714</v>
      </c>
      <c r="V16" s="39">
        <v>0.11323916540386239</v>
      </c>
      <c r="W16" s="39">
        <v>0.10336417184744871</v>
      </c>
      <c r="X16" s="52">
        <v>0.12110937870101558</v>
      </c>
      <c r="Y16" s="39">
        <v>0.12678303774599542</v>
      </c>
      <c r="Z16" s="39">
        <v>0.10195867452852263</v>
      </c>
      <c r="AA16" s="39">
        <v>9.9068177504235938E-2</v>
      </c>
      <c r="AB16" s="39">
        <v>0.15829528978148139</v>
      </c>
      <c r="AC16" s="39">
        <v>0.12233698447391524</v>
      </c>
      <c r="AD16" s="45">
        <v>0.15142499264809275</v>
      </c>
    </row>
    <row r="17" spans="1:30" ht="20" customHeight="1" x14ac:dyDescent="0.25">
      <c r="A17" s="78"/>
      <c r="B17" s="46">
        <v>236</v>
      </c>
      <c r="C17" s="40">
        <v>17</v>
      </c>
      <c r="D17" s="40">
        <v>13</v>
      </c>
      <c r="E17" s="40">
        <v>13</v>
      </c>
      <c r="F17" s="40">
        <v>36</v>
      </c>
      <c r="G17" s="40">
        <v>16</v>
      </c>
      <c r="H17" s="53">
        <v>24</v>
      </c>
      <c r="I17" s="40">
        <v>26</v>
      </c>
      <c r="J17" s="40">
        <v>12</v>
      </c>
      <c r="K17" s="40">
        <v>16</v>
      </c>
      <c r="L17" s="40">
        <v>7</v>
      </c>
      <c r="M17" s="53">
        <v>39</v>
      </c>
      <c r="N17" s="40">
        <v>17</v>
      </c>
      <c r="O17" s="40">
        <v>7</v>
      </c>
      <c r="P17" s="53">
        <v>47</v>
      </c>
      <c r="Q17" s="40">
        <v>68</v>
      </c>
      <c r="R17" s="53">
        <v>87</v>
      </c>
      <c r="S17" s="40">
        <v>144</v>
      </c>
      <c r="T17" s="53">
        <v>77</v>
      </c>
      <c r="U17" s="40">
        <v>51</v>
      </c>
      <c r="V17" s="40">
        <v>58</v>
      </c>
      <c r="W17" s="40">
        <v>50</v>
      </c>
      <c r="X17" s="53">
        <v>58</v>
      </c>
      <c r="Y17" s="40">
        <v>42</v>
      </c>
      <c r="Z17" s="40">
        <v>27</v>
      </c>
      <c r="AA17" s="40">
        <v>65</v>
      </c>
      <c r="AB17" s="40">
        <v>15</v>
      </c>
      <c r="AC17" s="40">
        <v>21</v>
      </c>
      <c r="AD17" s="46">
        <v>8</v>
      </c>
    </row>
    <row r="18" spans="1:30" ht="20" customHeight="1" x14ac:dyDescent="0.25">
      <c r="A18" s="79" t="s">
        <v>197</v>
      </c>
      <c r="B18" s="47">
        <v>0.64864499984360235</v>
      </c>
      <c r="C18" s="41">
        <v>0.63844628709403528</v>
      </c>
      <c r="D18" s="41">
        <v>0.81654503546754187</v>
      </c>
      <c r="E18" s="41">
        <v>0.76663520592675805</v>
      </c>
      <c r="F18" s="41">
        <v>0.62794451193676626</v>
      </c>
      <c r="G18" s="41">
        <v>0.73963155616573806</v>
      </c>
      <c r="H18" s="54">
        <v>0.64169191479204601</v>
      </c>
      <c r="I18" s="41">
        <v>0.797148947705689</v>
      </c>
      <c r="J18" s="41">
        <v>0.77455923995928144</v>
      </c>
      <c r="K18" s="41">
        <v>0.62663311218629236</v>
      </c>
      <c r="L18" s="41">
        <v>0.70842875149064599</v>
      </c>
      <c r="M18" s="54">
        <v>0.67910726988338299</v>
      </c>
      <c r="N18" s="41">
        <v>0.79528595226756682</v>
      </c>
      <c r="O18" s="41">
        <v>0.77760678809508665</v>
      </c>
      <c r="P18" s="54">
        <v>0.74115205207234636</v>
      </c>
      <c r="Q18" s="41">
        <v>0.64802148653120673</v>
      </c>
      <c r="R18" s="54">
        <v>0.63359614298309452</v>
      </c>
      <c r="S18" s="41">
        <v>0.66440904575806525</v>
      </c>
      <c r="T18" s="54">
        <v>0.57973964514122267</v>
      </c>
      <c r="U18" s="41">
        <v>0.65421140194810179</v>
      </c>
      <c r="V18" s="41">
        <v>0.67998019602832083</v>
      </c>
      <c r="W18" s="41">
        <v>0.68989078291950801</v>
      </c>
      <c r="X18" s="54">
        <v>0.65088509263512795</v>
      </c>
      <c r="Y18" s="41">
        <v>0.62167405633141093</v>
      </c>
      <c r="Z18" s="41">
        <v>0.64695149810238151</v>
      </c>
      <c r="AA18" s="41">
        <v>0.67064877203916329</v>
      </c>
      <c r="AB18" s="41">
        <v>0.61333317778117846</v>
      </c>
      <c r="AC18" s="41">
        <v>0.64293166389956169</v>
      </c>
      <c r="AD18" s="47">
        <v>0.61735630686134146</v>
      </c>
    </row>
    <row r="19" spans="1:30" ht="20" customHeight="1" x14ac:dyDescent="0.25">
      <c r="A19" s="79"/>
      <c r="B19" s="44">
        <v>1330</v>
      </c>
      <c r="C19" s="38">
        <v>182</v>
      </c>
      <c r="D19" s="38">
        <v>243</v>
      </c>
      <c r="E19" s="38">
        <v>131</v>
      </c>
      <c r="F19" s="38">
        <v>246</v>
      </c>
      <c r="G19" s="38">
        <v>153</v>
      </c>
      <c r="H19" s="51">
        <v>214</v>
      </c>
      <c r="I19" s="38">
        <v>378</v>
      </c>
      <c r="J19" s="38">
        <v>133</v>
      </c>
      <c r="K19" s="38">
        <v>126</v>
      </c>
      <c r="L19" s="38">
        <v>67</v>
      </c>
      <c r="M19" s="51">
        <v>391</v>
      </c>
      <c r="N19" s="38">
        <v>324</v>
      </c>
      <c r="O19" s="38">
        <v>110</v>
      </c>
      <c r="P19" s="51">
        <v>522</v>
      </c>
      <c r="Q19" s="38">
        <v>465</v>
      </c>
      <c r="R19" s="51">
        <v>625</v>
      </c>
      <c r="S19" s="38">
        <v>698</v>
      </c>
      <c r="T19" s="51">
        <v>326</v>
      </c>
      <c r="U19" s="38">
        <v>323</v>
      </c>
      <c r="V19" s="38">
        <v>346</v>
      </c>
      <c r="W19" s="38">
        <v>335</v>
      </c>
      <c r="X19" s="51">
        <v>311</v>
      </c>
      <c r="Y19" s="38">
        <v>205</v>
      </c>
      <c r="Z19" s="38">
        <v>172</v>
      </c>
      <c r="AA19" s="38">
        <v>439</v>
      </c>
      <c r="AB19" s="38">
        <v>59</v>
      </c>
      <c r="AC19" s="38">
        <v>109</v>
      </c>
      <c r="AD19" s="44">
        <v>34</v>
      </c>
    </row>
    <row r="20" spans="1:30" ht="20" customHeight="1" x14ac:dyDescent="0.25">
      <c r="A20" s="78" t="s">
        <v>198</v>
      </c>
      <c r="B20" s="45">
        <v>6.6844238337019912E-2</v>
      </c>
      <c r="C20" s="39">
        <v>0.10546844477317376</v>
      </c>
      <c r="D20" s="39">
        <v>1.7603745152873985E-2</v>
      </c>
      <c r="E20" s="39">
        <v>2.3740100171003305E-2</v>
      </c>
      <c r="F20" s="39">
        <v>0.10669190625029736</v>
      </c>
      <c r="G20" s="39">
        <v>3.752000341339827E-2</v>
      </c>
      <c r="H20" s="52">
        <v>9.735250662730266E-2</v>
      </c>
      <c r="I20" s="39">
        <v>2.7358279877573496E-2</v>
      </c>
      <c r="J20" s="39">
        <v>3.3337361292803729E-2</v>
      </c>
      <c r="K20" s="39">
        <v>0.12666492717735117</v>
      </c>
      <c r="L20" s="39">
        <v>4.8156183340402323E-2</v>
      </c>
      <c r="M20" s="52">
        <v>8.3775023793280848E-2</v>
      </c>
      <c r="N20" s="39">
        <v>2.7677273255317932E-2</v>
      </c>
      <c r="O20" s="39">
        <v>5.6842625442153044E-2</v>
      </c>
      <c r="P20" s="52">
        <v>5.3425026235960356E-2</v>
      </c>
      <c r="Q20" s="39">
        <v>8.2392016497349896E-2</v>
      </c>
      <c r="R20" s="52">
        <v>8.6966410116113196E-2</v>
      </c>
      <c r="S20" s="39">
        <v>4.7928663381496067E-2</v>
      </c>
      <c r="T20" s="52">
        <v>7.5627319966033044E-2</v>
      </c>
      <c r="U20" s="39">
        <v>8.4565452170687991E-2</v>
      </c>
      <c r="V20" s="39">
        <v>4.9957394269828571E-2</v>
      </c>
      <c r="W20" s="39">
        <v>5.6327635752742841E-2</v>
      </c>
      <c r="X20" s="52">
        <v>4.9919836050098886E-2</v>
      </c>
      <c r="Y20" s="39">
        <v>8.7240462378409309E-2</v>
      </c>
      <c r="Z20" s="39">
        <v>7.5849266912109636E-2</v>
      </c>
      <c r="AA20" s="39">
        <v>6.2622002046184233E-2</v>
      </c>
      <c r="AB20" s="39">
        <v>8.7313872374546436E-2</v>
      </c>
      <c r="AC20" s="39">
        <v>4.4169931278315949E-2</v>
      </c>
      <c r="AD20" s="45">
        <v>0.13187226247153461</v>
      </c>
    </row>
    <row r="21" spans="1:30" ht="20" customHeight="1" x14ac:dyDescent="0.25">
      <c r="A21" s="80"/>
      <c r="B21" s="48">
        <v>137</v>
      </c>
      <c r="C21" s="42">
        <v>30</v>
      </c>
      <c r="D21" s="42">
        <v>5</v>
      </c>
      <c r="E21" s="42">
        <v>4</v>
      </c>
      <c r="F21" s="42">
        <v>42</v>
      </c>
      <c r="G21" s="42">
        <v>8</v>
      </c>
      <c r="H21" s="57">
        <v>32</v>
      </c>
      <c r="I21" s="42">
        <v>13</v>
      </c>
      <c r="J21" s="42">
        <v>6</v>
      </c>
      <c r="K21" s="42">
        <v>25</v>
      </c>
      <c r="L21" s="42">
        <v>5</v>
      </c>
      <c r="M21" s="57">
        <v>48</v>
      </c>
      <c r="N21" s="42">
        <v>11</v>
      </c>
      <c r="O21" s="42">
        <v>8</v>
      </c>
      <c r="P21" s="57">
        <v>38</v>
      </c>
      <c r="Q21" s="42">
        <v>59</v>
      </c>
      <c r="R21" s="57">
        <v>86</v>
      </c>
      <c r="S21" s="42">
        <v>50</v>
      </c>
      <c r="T21" s="57">
        <v>42</v>
      </c>
      <c r="U21" s="42">
        <v>42</v>
      </c>
      <c r="V21" s="42">
        <v>25</v>
      </c>
      <c r="W21" s="42">
        <v>27</v>
      </c>
      <c r="X21" s="57">
        <v>24</v>
      </c>
      <c r="Y21" s="42">
        <v>29</v>
      </c>
      <c r="Z21" s="42">
        <v>20</v>
      </c>
      <c r="AA21" s="42">
        <v>41</v>
      </c>
      <c r="AB21" s="42">
        <v>8</v>
      </c>
      <c r="AC21" s="42">
        <v>8</v>
      </c>
      <c r="AD21" s="48">
        <v>7</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7" display="Return to index" xr:uid="{CEC2A3EA-0AE6-4D03-B09A-D7AB7035523D}"/>
  </hyperlinks>
  <pageMargins left="0.7" right="0.7" top="0.75" bottom="0.75" header="0.3" footer="0.3"/>
  <headerFooter alignWithMargins="0"/>
  <drawing r:id="rId1"/>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A1:AD23"/>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207</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192</v>
      </c>
      <c r="B6" s="43">
        <v>0.26376767288709435</v>
      </c>
      <c r="C6" s="37">
        <v>0.23880104489896919</v>
      </c>
      <c r="D6" s="37">
        <v>0.39408308895332927</v>
      </c>
      <c r="E6" s="37">
        <v>0.3082345724806948</v>
      </c>
      <c r="F6" s="37">
        <v>0.26578815716777632</v>
      </c>
      <c r="G6" s="37">
        <v>0.27389342812820333</v>
      </c>
      <c r="H6" s="50">
        <v>0.25077373738758002</v>
      </c>
      <c r="I6" s="37">
        <v>0.38086463161937512</v>
      </c>
      <c r="J6" s="37">
        <v>0.32665756694561082</v>
      </c>
      <c r="K6" s="37">
        <v>0.22810410075176829</v>
      </c>
      <c r="L6" s="37">
        <v>0.20014050203013795</v>
      </c>
      <c r="M6" s="50">
        <v>0.28263827835472222</v>
      </c>
      <c r="N6" s="37">
        <v>0.33541076168115486</v>
      </c>
      <c r="O6" s="37">
        <v>0.36471828897987146</v>
      </c>
      <c r="P6" s="50">
        <v>0.30597203860721611</v>
      </c>
      <c r="Q6" s="37">
        <v>0.29091992047179344</v>
      </c>
      <c r="R6" s="50">
        <v>0.25182551401811198</v>
      </c>
      <c r="S6" s="37">
        <v>0.27603396918830819</v>
      </c>
      <c r="T6" s="50">
        <v>0.22447174610992615</v>
      </c>
      <c r="U6" s="37">
        <v>0.2543282881911535</v>
      </c>
      <c r="V6" s="37">
        <v>0.30588108834561828</v>
      </c>
      <c r="W6" s="37">
        <v>0.27476151908244595</v>
      </c>
      <c r="X6" s="50">
        <v>0.28534606200868629</v>
      </c>
      <c r="Y6" s="37">
        <v>0.20276648345914988</v>
      </c>
      <c r="Z6" s="37">
        <v>0.26184444391730599</v>
      </c>
      <c r="AA6" s="37">
        <v>0.28730417693370591</v>
      </c>
      <c r="AB6" s="37">
        <v>0.27290164629260172</v>
      </c>
      <c r="AC6" s="37">
        <v>0.25753927243814567</v>
      </c>
      <c r="AD6" s="43">
        <v>0.17572942649644976</v>
      </c>
    </row>
    <row r="7" spans="1:30" ht="20" customHeight="1" x14ac:dyDescent="0.25">
      <c r="A7" s="79"/>
      <c r="B7" s="44">
        <v>541</v>
      </c>
      <c r="C7" s="38">
        <v>68</v>
      </c>
      <c r="D7" s="38">
        <v>117</v>
      </c>
      <c r="E7" s="38">
        <v>53</v>
      </c>
      <c r="F7" s="38">
        <v>104</v>
      </c>
      <c r="G7" s="38">
        <v>56</v>
      </c>
      <c r="H7" s="51">
        <v>83</v>
      </c>
      <c r="I7" s="38">
        <v>180</v>
      </c>
      <c r="J7" s="38">
        <v>56</v>
      </c>
      <c r="K7" s="38">
        <v>46</v>
      </c>
      <c r="L7" s="38">
        <v>19</v>
      </c>
      <c r="M7" s="51">
        <v>163</v>
      </c>
      <c r="N7" s="38">
        <v>137</v>
      </c>
      <c r="O7" s="38">
        <v>52</v>
      </c>
      <c r="P7" s="51">
        <v>215</v>
      </c>
      <c r="Q7" s="38">
        <v>209</v>
      </c>
      <c r="R7" s="51">
        <v>248</v>
      </c>
      <c r="S7" s="38">
        <v>290</v>
      </c>
      <c r="T7" s="51">
        <v>126</v>
      </c>
      <c r="U7" s="38">
        <v>126</v>
      </c>
      <c r="V7" s="38">
        <v>155</v>
      </c>
      <c r="W7" s="38">
        <v>133</v>
      </c>
      <c r="X7" s="51">
        <v>136</v>
      </c>
      <c r="Y7" s="38">
        <v>67</v>
      </c>
      <c r="Z7" s="38">
        <v>70</v>
      </c>
      <c r="AA7" s="38">
        <v>188</v>
      </c>
      <c r="AB7" s="38">
        <v>26</v>
      </c>
      <c r="AC7" s="38">
        <v>44</v>
      </c>
      <c r="AD7" s="44">
        <v>10</v>
      </c>
    </row>
    <row r="8" spans="1:30" ht="20" customHeight="1" x14ac:dyDescent="0.25">
      <c r="A8" s="78" t="s">
        <v>193</v>
      </c>
      <c r="B8" s="45">
        <v>0.34559468289057266</v>
      </c>
      <c r="C8" s="39">
        <v>0.40833836357899367</v>
      </c>
      <c r="D8" s="39">
        <v>0.33282625945757799</v>
      </c>
      <c r="E8" s="39">
        <v>0.31670553276385571</v>
      </c>
      <c r="F8" s="39">
        <v>0.36572230982453974</v>
      </c>
      <c r="G8" s="39">
        <v>0.3640904098602652</v>
      </c>
      <c r="H8" s="52">
        <v>0.42711079452943435</v>
      </c>
      <c r="I8" s="39">
        <v>0.37488979509592274</v>
      </c>
      <c r="J8" s="39">
        <v>0.33302122086963165</v>
      </c>
      <c r="K8" s="39">
        <v>0.39528672488310784</v>
      </c>
      <c r="L8" s="39">
        <v>0.40731115022123549</v>
      </c>
      <c r="M8" s="52">
        <v>0.42388537647852181</v>
      </c>
      <c r="N8" s="39">
        <v>0.3789484798162206</v>
      </c>
      <c r="O8" s="39">
        <v>0.31271866679242349</v>
      </c>
      <c r="P8" s="52">
        <v>0.39117083863405638</v>
      </c>
      <c r="Q8" s="39">
        <v>0.35489583763359916</v>
      </c>
      <c r="R8" s="52">
        <v>0.36232062411705962</v>
      </c>
      <c r="S8" s="39">
        <v>0.33021118136393501</v>
      </c>
      <c r="T8" s="52">
        <v>0.29253385471919041</v>
      </c>
      <c r="U8" s="39">
        <v>0.33670202223315499</v>
      </c>
      <c r="V8" s="39">
        <v>0.3410894478892309</v>
      </c>
      <c r="W8" s="39">
        <v>0.42070843008516823</v>
      </c>
      <c r="X8" s="52">
        <v>0.33699883870180558</v>
      </c>
      <c r="Y8" s="39">
        <v>0.37510439550031671</v>
      </c>
      <c r="Z8" s="39">
        <v>0.33602248296345233</v>
      </c>
      <c r="AA8" s="39">
        <v>0.34328660386571402</v>
      </c>
      <c r="AB8" s="39">
        <v>0.38046088706138226</v>
      </c>
      <c r="AC8" s="39">
        <v>0.31581986932751882</v>
      </c>
      <c r="AD8" s="45">
        <v>0.34800444987019297</v>
      </c>
    </row>
    <row r="9" spans="1:30" ht="20" customHeight="1" x14ac:dyDescent="0.25">
      <c r="A9" s="78"/>
      <c r="B9" s="46">
        <v>708</v>
      </c>
      <c r="C9" s="40">
        <v>117</v>
      </c>
      <c r="D9" s="40">
        <v>99</v>
      </c>
      <c r="E9" s="40">
        <v>54</v>
      </c>
      <c r="F9" s="40">
        <v>143</v>
      </c>
      <c r="G9" s="40">
        <v>75</v>
      </c>
      <c r="H9" s="53">
        <v>142</v>
      </c>
      <c r="I9" s="40">
        <v>178</v>
      </c>
      <c r="J9" s="40">
        <v>57</v>
      </c>
      <c r="K9" s="40">
        <v>79</v>
      </c>
      <c r="L9" s="40">
        <v>38</v>
      </c>
      <c r="M9" s="53">
        <v>244</v>
      </c>
      <c r="N9" s="40">
        <v>154</v>
      </c>
      <c r="O9" s="40">
        <v>44</v>
      </c>
      <c r="P9" s="53">
        <v>275</v>
      </c>
      <c r="Q9" s="40">
        <v>255</v>
      </c>
      <c r="R9" s="53">
        <v>357</v>
      </c>
      <c r="S9" s="40">
        <v>347</v>
      </c>
      <c r="T9" s="53">
        <v>164</v>
      </c>
      <c r="U9" s="40">
        <v>166</v>
      </c>
      <c r="V9" s="40">
        <v>173</v>
      </c>
      <c r="W9" s="40">
        <v>204</v>
      </c>
      <c r="X9" s="53">
        <v>161</v>
      </c>
      <c r="Y9" s="40">
        <v>124</v>
      </c>
      <c r="Z9" s="40">
        <v>90</v>
      </c>
      <c r="AA9" s="40">
        <v>224</v>
      </c>
      <c r="AB9" s="40">
        <v>37</v>
      </c>
      <c r="AC9" s="40">
        <v>54</v>
      </c>
      <c r="AD9" s="46">
        <v>19</v>
      </c>
    </row>
    <row r="10" spans="1:30" ht="20" customHeight="1" x14ac:dyDescent="0.25">
      <c r="A10" s="79" t="s">
        <v>194</v>
      </c>
      <c r="B10" s="47">
        <v>0.18949976474093502</v>
      </c>
      <c r="C10" s="41">
        <v>0.1738389618694286</v>
      </c>
      <c r="D10" s="41">
        <v>0.20241742418229924</v>
      </c>
      <c r="E10" s="41">
        <v>0.18989701968912198</v>
      </c>
      <c r="F10" s="41">
        <v>0.17174648869366102</v>
      </c>
      <c r="G10" s="41">
        <v>0.20363732821752439</v>
      </c>
      <c r="H10" s="54">
        <v>0.16368180017703274</v>
      </c>
      <c r="I10" s="41">
        <v>0.15164108171134155</v>
      </c>
      <c r="J10" s="41">
        <v>0.17073636485475305</v>
      </c>
      <c r="K10" s="41">
        <v>0.15871904957295299</v>
      </c>
      <c r="L10" s="41">
        <v>0.20909069210574199</v>
      </c>
      <c r="M10" s="54">
        <v>0.14678276451717967</v>
      </c>
      <c r="N10" s="41">
        <v>0.17567194633936897</v>
      </c>
      <c r="O10" s="41">
        <v>0.14574212873484269</v>
      </c>
      <c r="P10" s="54">
        <v>0.16064153873821035</v>
      </c>
      <c r="Q10" s="41">
        <v>0.17447962404073319</v>
      </c>
      <c r="R10" s="54">
        <v>0.19825520930301543</v>
      </c>
      <c r="S10" s="41">
        <v>0.18254743033878015</v>
      </c>
      <c r="T10" s="54">
        <v>0.26285928841418743</v>
      </c>
      <c r="U10" s="41">
        <v>0.19402550565354165</v>
      </c>
      <c r="V10" s="41">
        <v>0.1481736667490875</v>
      </c>
      <c r="W10" s="41">
        <v>0.14328932684263468</v>
      </c>
      <c r="X10" s="54">
        <v>0.197767029371926</v>
      </c>
      <c r="Y10" s="41">
        <v>0.18910661356023595</v>
      </c>
      <c r="Z10" s="41">
        <v>0.18193674116214983</v>
      </c>
      <c r="AA10" s="41">
        <v>0.19710783075094832</v>
      </c>
      <c r="AB10" s="41">
        <v>0.14040256096785364</v>
      </c>
      <c r="AC10" s="41">
        <v>0.16883809722938201</v>
      </c>
      <c r="AD10" s="47">
        <v>0.21600967753548159</v>
      </c>
    </row>
    <row r="11" spans="1:30" ht="20" customHeight="1" x14ac:dyDescent="0.25">
      <c r="A11" s="79"/>
      <c r="B11" s="44">
        <v>388</v>
      </c>
      <c r="C11" s="38">
        <v>50</v>
      </c>
      <c r="D11" s="38">
        <v>60</v>
      </c>
      <c r="E11" s="38">
        <v>32</v>
      </c>
      <c r="F11" s="38">
        <v>67</v>
      </c>
      <c r="G11" s="38">
        <v>42</v>
      </c>
      <c r="H11" s="51">
        <v>54</v>
      </c>
      <c r="I11" s="38">
        <v>72</v>
      </c>
      <c r="J11" s="38">
        <v>29</v>
      </c>
      <c r="K11" s="38">
        <v>32</v>
      </c>
      <c r="L11" s="38">
        <v>20</v>
      </c>
      <c r="M11" s="51">
        <v>85</v>
      </c>
      <c r="N11" s="38">
        <v>71</v>
      </c>
      <c r="O11" s="38">
        <v>21</v>
      </c>
      <c r="P11" s="51">
        <v>113</v>
      </c>
      <c r="Q11" s="38">
        <v>125</v>
      </c>
      <c r="R11" s="51">
        <v>195</v>
      </c>
      <c r="S11" s="38">
        <v>192</v>
      </c>
      <c r="T11" s="51">
        <v>148</v>
      </c>
      <c r="U11" s="38">
        <v>96</v>
      </c>
      <c r="V11" s="38">
        <v>75</v>
      </c>
      <c r="W11" s="38">
        <v>70</v>
      </c>
      <c r="X11" s="51">
        <v>94</v>
      </c>
      <c r="Y11" s="38">
        <v>62</v>
      </c>
      <c r="Z11" s="38">
        <v>48</v>
      </c>
      <c r="AA11" s="38">
        <v>129</v>
      </c>
      <c r="AB11" s="38">
        <v>14</v>
      </c>
      <c r="AC11" s="38">
        <v>29</v>
      </c>
      <c r="AD11" s="44">
        <v>12</v>
      </c>
    </row>
    <row r="12" spans="1:30" ht="20" customHeight="1" x14ac:dyDescent="0.25">
      <c r="A12" s="78" t="s">
        <v>195</v>
      </c>
      <c r="B12" s="45">
        <v>3.7577842030947516E-2</v>
      </c>
      <c r="C12" s="39">
        <v>5.0446355440348277E-2</v>
      </c>
      <c r="D12" s="39">
        <v>2.8341068695920124E-2</v>
      </c>
      <c r="E12" s="39">
        <v>6.1320511581956512E-2</v>
      </c>
      <c r="F12" s="39">
        <v>4.320913058280678E-2</v>
      </c>
      <c r="G12" s="39">
        <v>4.2669484818015982E-2</v>
      </c>
      <c r="H12" s="52">
        <v>3.4973799856972757E-2</v>
      </c>
      <c r="I12" s="39">
        <v>2.7282955292227226E-2</v>
      </c>
      <c r="J12" s="39">
        <v>4.5782064623581101E-2</v>
      </c>
      <c r="K12" s="39">
        <v>5.8978346956192439E-2</v>
      </c>
      <c r="L12" s="39">
        <v>1.0757610961074797E-2</v>
      </c>
      <c r="M12" s="52">
        <v>3.2639534939478618E-2</v>
      </c>
      <c r="N12" s="39">
        <v>2.0350837410046445E-2</v>
      </c>
      <c r="O12" s="39">
        <v>6.4137202979637459E-2</v>
      </c>
      <c r="P12" s="52">
        <v>3.4226611912696714E-2</v>
      </c>
      <c r="Q12" s="39">
        <v>3.7315499250832343E-2</v>
      </c>
      <c r="R12" s="52">
        <v>5.082677129843672E-2</v>
      </c>
      <c r="S12" s="39">
        <v>2.5609805988373337E-2</v>
      </c>
      <c r="T12" s="52">
        <v>5.6118584244934898E-2</v>
      </c>
      <c r="U12" s="39">
        <v>3.1213642162946257E-2</v>
      </c>
      <c r="V12" s="39">
        <v>3.5658020289745983E-2</v>
      </c>
      <c r="W12" s="39">
        <v>2.4618036441704731E-2</v>
      </c>
      <c r="X12" s="52">
        <v>2.9056891852978425E-2</v>
      </c>
      <c r="Y12" s="39">
        <v>4.833216984153163E-2</v>
      </c>
      <c r="Z12" s="39">
        <v>4.6059458371339554E-2</v>
      </c>
      <c r="AA12" s="39">
        <v>3.3025601405089547E-2</v>
      </c>
      <c r="AB12" s="39">
        <v>1.9046807482700018E-2</v>
      </c>
      <c r="AC12" s="39">
        <v>6.2333284534136502E-2</v>
      </c>
      <c r="AD12" s="45">
        <v>1.6085946363220409E-2</v>
      </c>
    </row>
    <row r="13" spans="1:30" ht="20" customHeight="1" x14ac:dyDescent="0.25">
      <c r="A13" s="78"/>
      <c r="B13" s="46">
        <v>77</v>
      </c>
      <c r="C13" s="40">
        <v>14</v>
      </c>
      <c r="D13" s="40">
        <v>8</v>
      </c>
      <c r="E13" s="40">
        <v>10</v>
      </c>
      <c r="F13" s="40">
        <v>17</v>
      </c>
      <c r="G13" s="40">
        <v>9</v>
      </c>
      <c r="H13" s="53">
        <v>12</v>
      </c>
      <c r="I13" s="40">
        <v>13</v>
      </c>
      <c r="J13" s="40">
        <v>8</v>
      </c>
      <c r="K13" s="40">
        <v>12</v>
      </c>
      <c r="L13" s="40">
        <v>1</v>
      </c>
      <c r="M13" s="53">
        <v>19</v>
      </c>
      <c r="N13" s="40">
        <v>8</v>
      </c>
      <c r="O13" s="40">
        <v>9</v>
      </c>
      <c r="P13" s="53">
        <v>24</v>
      </c>
      <c r="Q13" s="40">
        <v>27</v>
      </c>
      <c r="R13" s="53">
        <v>50</v>
      </c>
      <c r="S13" s="40">
        <v>27</v>
      </c>
      <c r="T13" s="53">
        <v>32</v>
      </c>
      <c r="U13" s="40">
        <v>15</v>
      </c>
      <c r="V13" s="40">
        <v>18</v>
      </c>
      <c r="W13" s="40">
        <v>12</v>
      </c>
      <c r="X13" s="53">
        <v>14</v>
      </c>
      <c r="Y13" s="40">
        <v>16</v>
      </c>
      <c r="Z13" s="40">
        <v>12</v>
      </c>
      <c r="AA13" s="40">
        <v>22</v>
      </c>
      <c r="AB13" s="40">
        <v>2</v>
      </c>
      <c r="AC13" s="40">
        <v>11</v>
      </c>
      <c r="AD13" s="46">
        <v>1</v>
      </c>
    </row>
    <row r="14" spans="1:30" ht="20" customHeight="1" x14ac:dyDescent="0.25">
      <c r="A14" s="79" t="s">
        <v>196</v>
      </c>
      <c r="B14" s="47">
        <v>2.9552448478840518E-2</v>
      </c>
      <c r="C14" s="41">
        <v>4.1087267888866824E-2</v>
      </c>
      <c r="D14" s="41">
        <v>1.0223919825456647E-2</v>
      </c>
      <c r="E14" s="41">
        <v>0</v>
      </c>
      <c r="F14" s="41">
        <v>6.494866272986137E-2</v>
      </c>
      <c r="G14" s="41">
        <v>1.4500327235330868E-2</v>
      </c>
      <c r="H14" s="54">
        <v>3.8035916418345854E-2</v>
      </c>
      <c r="I14" s="41">
        <v>7.8243696501274131E-3</v>
      </c>
      <c r="J14" s="41">
        <v>0</v>
      </c>
      <c r="K14" s="41">
        <v>6.7339996950372571E-2</v>
      </c>
      <c r="L14" s="41">
        <v>4.6707650815745537E-2</v>
      </c>
      <c r="M14" s="54">
        <v>3.8061732522399902E-2</v>
      </c>
      <c r="N14" s="41">
        <v>1.8988800207580016E-2</v>
      </c>
      <c r="O14" s="41">
        <v>0</v>
      </c>
      <c r="P14" s="54">
        <v>2.2962153506946494E-2</v>
      </c>
      <c r="Q14" s="41">
        <v>3.9162002478864061E-2</v>
      </c>
      <c r="R14" s="54">
        <v>3.739726732122646E-2</v>
      </c>
      <c r="S14" s="41">
        <v>2.2555788448367173E-2</v>
      </c>
      <c r="T14" s="54">
        <v>2.915347404324467E-2</v>
      </c>
      <c r="U14" s="41">
        <v>4.5027253025203912E-2</v>
      </c>
      <c r="V14" s="41">
        <v>2.7554672691855357E-2</v>
      </c>
      <c r="W14" s="41">
        <v>1.6365758162222733E-2</v>
      </c>
      <c r="X14" s="54">
        <v>2.2439393261668546E-2</v>
      </c>
      <c r="Y14" s="41">
        <v>3.6792137965517412E-2</v>
      </c>
      <c r="Z14" s="41">
        <v>3.4928775294038122E-2</v>
      </c>
      <c r="AA14" s="41">
        <v>2.7401387347699206E-2</v>
      </c>
      <c r="AB14" s="41">
        <v>1.5699198028780698E-2</v>
      </c>
      <c r="AC14" s="41">
        <v>1.6276506431018124E-2</v>
      </c>
      <c r="AD14" s="47">
        <v>0.11222071339924666</v>
      </c>
    </row>
    <row r="15" spans="1:30" ht="20" customHeight="1" x14ac:dyDescent="0.25">
      <c r="A15" s="79"/>
      <c r="B15" s="44">
        <v>61</v>
      </c>
      <c r="C15" s="38">
        <v>12</v>
      </c>
      <c r="D15" s="38">
        <v>3</v>
      </c>
      <c r="E15" s="38">
        <v>0</v>
      </c>
      <c r="F15" s="38">
        <v>25</v>
      </c>
      <c r="G15" s="38">
        <v>3</v>
      </c>
      <c r="H15" s="51">
        <v>13</v>
      </c>
      <c r="I15" s="38">
        <v>4</v>
      </c>
      <c r="J15" s="38">
        <v>0</v>
      </c>
      <c r="K15" s="38">
        <v>14</v>
      </c>
      <c r="L15" s="38">
        <v>4</v>
      </c>
      <c r="M15" s="51">
        <v>22</v>
      </c>
      <c r="N15" s="38">
        <v>8</v>
      </c>
      <c r="O15" s="38">
        <v>0</v>
      </c>
      <c r="P15" s="51">
        <v>16</v>
      </c>
      <c r="Q15" s="38">
        <v>28</v>
      </c>
      <c r="R15" s="51">
        <v>37</v>
      </c>
      <c r="S15" s="38">
        <v>24</v>
      </c>
      <c r="T15" s="51">
        <v>16</v>
      </c>
      <c r="U15" s="38">
        <v>22</v>
      </c>
      <c r="V15" s="38">
        <v>14</v>
      </c>
      <c r="W15" s="38">
        <v>8</v>
      </c>
      <c r="X15" s="51">
        <v>11</v>
      </c>
      <c r="Y15" s="38">
        <v>12</v>
      </c>
      <c r="Z15" s="38">
        <v>9</v>
      </c>
      <c r="AA15" s="38">
        <v>18</v>
      </c>
      <c r="AB15" s="38">
        <v>2</v>
      </c>
      <c r="AC15" s="38">
        <v>3</v>
      </c>
      <c r="AD15" s="44">
        <v>6</v>
      </c>
    </row>
    <row r="16" spans="1:30" ht="20" customHeight="1" x14ac:dyDescent="0.25">
      <c r="A16" s="78" t="s">
        <v>145</v>
      </c>
      <c r="B16" s="45">
        <v>0.1340075889716118</v>
      </c>
      <c r="C16" s="39">
        <v>8.748800632339343E-2</v>
      </c>
      <c r="D16" s="39">
        <v>3.2108238885416175E-2</v>
      </c>
      <c r="E16" s="39">
        <v>0.12384236348437097</v>
      </c>
      <c r="F16" s="39">
        <v>8.8585251001355655E-2</v>
      </c>
      <c r="G16" s="39">
        <v>0.10120902174066071</v>
      </c>
      <c r="H16" s="52">
        <v>8.5423951630635001E-2</v>
      </c>
      <c r="I16" s="39">
        <v>5.7497166631006097E-2</v>
      </c>
      <c r="J16" s="39">
        <v>0.12380278270642425</v>
      </c>
      <c r="K16" s="39">
        <v>9.1571780885606011E-2</v>
      </c>
      <c r="L16" s="39">
        <v>0.12599239386606473</v>
      </c>
      <c r="M16" s="52">
        <v>7.5992313187696989E-2</v>
      </c>
      <c r="N16" s="39">
        <v>7.0629174545629725E-2</v>
      </c>
      <c r="O16" s="39">
        <v>0.1126837125132249</v>
      </c>
      <c r="P16" s="52">
        <v>8.5026818600873078E-2</v>
      </c>
      <c r="Q16" s="39">
        <v>0.1032271161241774</v>
      </c>
      <c r="R16" s="52">
        <v>9.9374613942150414E-2</v>
      </c>
      <c r="S16" s="39">
        <v>0.16304182467223519</v>
      </c>
      <c r="T16" s="52">
        <v>0.13486305246851596</v>
      </c>
      <c r="U16" s="39">
        <v>0.13870328873400006</v>
      </c>
      <c r="V16" s="39">
        <v>0.1416431040344619</v>
      </c>
      <c r="W16" s="39">
        <v>0.12025692938582484</v>
      </c>
      <c r="X16" s="52">
        <v>0.12839178480293506</v>
      </c>
      <c r="Y16" s="39">
        <v>0.14789819967324769</v>
      </c>
      <c r="Z16" s="39">
        <v>0.13920809829171379</v>
      </c>
      <c r="AA16" s="39">
        <v>0.11187439969684278</v>
      </c>
      <c r="AB16" s="39">
        <v>0.17148890016668147</v>
      </c>
      <c r="AC16" s="39">
        <v>0.17919297003979889</v>
      </c>
      <c r="AD16" s="45">
        <v>0.1319497863354088</v>
      </c>
    </row>
    <row r="17" spans="1:30" ht="20" customHeight="1" x14ac:dyDescent="0.25">
      <c r="A17" s="78"/>
      <c r="B17" s="46">
        <v>275</v>
      </c>
      <c r="C17" s="40">
        <v>25</v>
      </c>
      <c r="D17" s="40">
        <v>10</v>
      </c>
      <c r="E17" s="40">
        <v>21</v>
      </c>
      <c r="F17" s="40">
        <v>35</v>
      </c>
      <c r="G17" s="40">
        <v>21</v>
      </c>
      <c r="H17" s="53">
        <v>28</v>
      </c>
      <c r="I17" s="40">
        <v>27</v>
      </c>
      <c r="J17" s="40">
        <v>21</v>
      </c>
      <c r="K17" s="40">
        <v>18</v>
      </c>
      <c r="L17" s="40">
        <v>12</v>
      </c>
      <c r="M17" s="53">
        <v>44</v>
      </c>
      <c r="N17" s="40">
        <v>29</v>
      </c>
      <c r="O17" s="40">
        <v>16</v>
      </c>
      <c r="P17" s="53">
        <v>60</v>
      </c>
      <c r="Q17" s="40">
        <v>74</v>
      </c>
      <c r="R17" s="53">
        <v>98</v>
      </c>
      <c r="S17" s="40">
        <v>171</v>
      </c>
      <c r="T17" s="53">
        <v>76</v>
      </c>
      <c r="U17" s="40">
        <v>69</v>
      </c>
      <c r="V17" s="40">
        <v>72</v>
      </c>
      <c r="W17" s="40">
        <v>58</v>
      </c>
      <c r="X17" s="53">
        <v>61</v>
      </c>
      <c r="Y17" s="40">
        <v>49</v>
      </c>
      <c r="Z17" s="40">
        <v>37</v>
      </c>
      <c r="AA17" s="40">
        <v>73</v>
      </c>
      <c r="AB17" s="40">
        <v>17</v>
      </c>
      <c r="AC17" s="40">
        <v>30</v>
      </c>
      <c r="AD17" s="46">
        <v>7</v>
      </c>
    </row>
    <row r="18" spans="1:30" ht="20" customHeight="1" x14ac:dyDescent="0.25">
      <c r="A18" s="79" t="s">
        <v>197</v>
      </c>
      <c r="B18" s="47">
        <v>0.60936235577766706</v>
      </c>
      <c r="C18" s="41">
        <v>0.64713940847796325</v>
      </c>
      <c r="D18" s="41">
        <v>0.72690934841090826</v>
      </c>
      <c r="E18" s="41">
        <v>0.62494010524455024</v>
      </c>
      <c r="F18" s="41">
        <v>0.63151046699231517</v>
      </c>
      <c r="G18" s="41">
        <v>0.63798383798846836</v>
      </c>
      <c r="H18" s="54">
        <v>0.67788453191701403</v>
      </c>
      <c r="I18" s="41">
        <v>0.75575442671529758</v>
      </c>
      <c r="J18" s="41">
        <v>0.65967878781524203</v>
      </c>
      <c r="K18" s="41">
        <v>0.62339082563487658</v>
      </c>
      <c r="L18" s="41">
        <v>0.60745165225137332</v>
      </c>
      <c r="M18" s="54">
        <v>0.70652365483324342</v>
      </c>
      <c r="N18" s="41">
        <v>0.71435924149737562</v>
      </c>
      <c r="O18" s="41">
        <v>0.67743695577229512</v>
      </c>
      <c r="P18" s="54">
        <v>0.69714287724127255</v>
      </c>
      <c r="Q18" s="41">
        <v>0.64581575810539238</v>
      </c>
      <c r="R18" s="54">
        <v>0.61414613813517105</v>
      </c>
      <c r="S18" s="41">
        <v>0.60624515055224426</v>
      </c>
      <c r="T18" s="54">
        <v>0.51700560082911673</v>
      </c>
      <c r="U18" s="41">
        <v>0.59103031042430809</v>
      </c>
      <c r="V18" s="41">
        <v>0.64697053623484935</v>
      </c>
      <c r="W18" s="41">
        <v>0.69546994916761407</v>
      </c>
      <c r="X18" s="54">
        <v>0.62234490071049231</v>
      </c>
      <c r="Y18" s="41">
        <v>0.57787087895946698</v>
      </c>
      <c r="Z18" s="41">
        <v>0.59786692688075771</v>
      </c>
      <c r="AA18" s="41">
        <v>0.63059078079941966</v>
      </c>
      <c r="AB18" s="41">
        <v>0.6533625333539842</v>
      </c>
      <c r="AC18" s="41">
        <v>0.57335914176566438</v>
      </c>
      <c r="AD18" s="47">
        <v>0.5237338763666427</v>
      </c>
    </row>
    <row r="19" spans="1:30" ht="20" customHeight="1" x14ac:dyDescent="0.25">
      <c r="A19" s="79"/>
      <c r="B19" s="44">
        <v>1249</v>
      </c>
      <c r="C19" s="38">
        <v>185</v>
      </c>
      <c r="D19" s="38">
        <v>216</v>
      </c>
      <c r="E19" s="38">
        <v>107</v>
      </c>
      <c r="F19" s="38">
        <v>247</v>
      </c>
      <c r="G19" s="38">
        <v>132</v>
      </c>
      <c r="H19" s="51">
        <v>226</v>
      </c>
      <c r="I19" s="38">
        <v>358</v>
      </c>
      <c r="J19" s="38">
        <v>113</v>
      </c>
      <c r="K19" s="38">
        <v>125</v>
      </c>
      <c r="L19" s="38">
        <v>57</v>
      </c>
      <c r="M19" s="51">
        <v>407</v>
      </c>
      <c r="N19" s="38">
        <v>291</v>
      </c>
      <c r="O19" s="38">
        <v>96</v>
      </c>
      <c r="P19" s="51">
        <v>491</v>
      </c>
      <c r="Q19" s="38">
        <v>464</v>
      </c>
      <c r="R19" s="51">
        <v>606</v>
      </c>
      <c r="S19" s="38">
        <v>637</v>
      </c>
      <c r="T19" s="51">
        <v>290</v>
      </c>
      <c r="U19" s="38">
        <v>292</v>
      </c>
      <c r="V19" s="38">
        <v>329</v>
      </c>
      <c r="W19" s="38">
        <v>338</v>
      </c>
      <c r="X19" s="51">
        <v>297</v>
      </c>
      <c r="Y19" s="38">
        <v>191</v>
      </c>
      <c r="Z19" s="38">
        <v>159</v>
      </c>
      <c r="AA19" s="38">
        <v>412</v>
      </c>
      <c r="AB19" s="38">
        <v>63</v>
      </c>
      <c r="AC19" s="38">
        <v>98</v>
      </c>
      <c r="AD19" s="44">
        <v>29</v>
      </c>
    </row>
    <row r="20" spans="1:30" ht="20" customHeight="1" x14ac:dyDescent="0.25">
      <c r="A20" s="78" t="s">
        <v>198</v>
      </c>
      <c r="B20" s="45">
        <v>6.7130290509788026E-2</v>
      </c>
      <c r="C20" s="39">
        <v>9.153362332921508E-2</v>
      </c>
      <c r="D20" s="39">
        <v>3.856498852137677E-2</v>
      </c>
      <c r="E20" s="39">
        <v>6.1320511581956512E-2</v>
      </c>
      <c r="F20" s="39">
        <v>0.10815779331266816</v>
      </c>
      <c r="G20" s="39">
        <v>5.7169812053346855E-2</v>
      </c>
      <c r="H20" s="52">
        <v>7.3009716275318631E-2</v>
      </c>
      <c r="I20" s="39">
        <v>3.5107324942354648E-2</v>
      </c>
      <c r="J20" s="39">
        <v>4.5782064623581101E-2</v>
      </c>
      <c r="K20" s="39">
        <v>0.12631834390656499</v>
      </c>
      <c r="L20" s="39">
        <v>5.746526177682032E-2</v>
      </c>
      <c r="M20" s="52">
        <v>7.0701267461878506E-2</v>
      </c>
      <c r="N20" s="39">
        <v>3.9339637617626461E-2</v>
      </c>
      <c r="O20" s="39">
        <v>6.4137202979637459E-2</v>
      </c>
      <c r="P20" s="52">
        <v>5.7188765419643205E-2</v>
      </c>
      <c r="Q20" s="39">
        <v>7.6477501729696418E-2</v>
      </c>
      <c r="R20" s="52">
        <v>8.82240386196632E-2</v>
      </c>
      <c r="S20" s="39">
        <v>4.816559443674049E-2</v>
      </c>
      <c r="T20" s="52">
        <v>8.5272058288179589E-2</v>
      </c>
      <c r="U20" s="39">
        <v>7.6240895188150137E-2</v>
      </c>
      <c r="V20" s="39">
        <v>6.3212692981601343E-2</v>
      </c>
      <c r="W20" s="39">
        <v>4.0983794603927468E-2</v>
      </c>
      <c r="X20" s="52">
        <v>5.1496285114646968E-2</v>
      </c>
      <c r="Y20" s="39">
        <v>8.5124307807049049E-2</v>
      </c>
      <c r="Z20" s="39">
        <v>8.0988233665377662E-2</v>
      </c>
      <c r="AA20" s="39">
        <v>6.0426988752788756E-2</v>
      </c>
      <c r="AB20" s="39">
        <v>3.4746005511480715E-2</v>
      </c>
      <c r="AC20" s="39">
        <v>7.8609790965154622E-2</v>
      </c>
      <c r="AD20" s="45">
        <v>0.12830665976246705</v>
      </c>
    </row>
    <row r="21" spans="1:30" ht="20" customHeight="1" x14ac:dyDescent="0.25">
      <c r="A21" s="80"/>
      <c r="B21" s="48">
        <v>138</v>
      </c>
      <c r="C21" s="42">
        <v>26</v>
      </c>
      <c r="D21" s="42">
        <v>11</v>
      </c>
      <c r="E21" s="42">
        <v>10</v>
      </c>
      <c r="F21" s="42">
        <v>42</v>
      </c>
      <c r="G21" s="42">
        <v>12</v>
      </c>
      <c r="H21" s="57">
        <v>24</v>
      </c>
      <c r="I21" s="42">
        <v>17</v>
      </c>
      <c r="J21" s="42">
        <v>8</v>
      </c>
      <c r="K21" s="42">
        <v>25</v>
      </c>
      <c r="L21" s="42">
        <v>5</v>
      </c>
      <c r="M21" s="57">
        <v>41</v>
      </c>
      <c r="N21" s="42">
        <v>16</v>
      </c>
      <c r="O21" s="42">
        <v>9</v>
      </c>
      <c r="P21" s="57">
        <v>40</v>
      </c>
      <c r="Q21" s="42">
        <v>55</v>
      </c>
      <c r="R21" s="57">
        <v>87</v>
      </c>
      <c r="S21" s="42">
        <v>51</v>
      </c>
      <c r="T21" s="57">
        <v>48</v>
      </c>
      <c r="U21" s="42">
        <v>38</v>
      </c>
      <c r="V21" s="42">
        <v>32</v>
      </c>
      <c r="W21" s="42">
        <v>20</v>
      </c>
      <c r="X21" s="57">
        <v>25</v>
      </c>
      <c r="Y21" s="42">
        <v>28</v>
      </c>
      <c r="Z21" s="42">
        <v>22</v>
      </c>
      <c r="AA21" s="42">
        <v>40</v>
      </c>
      <c r="AB21" s="42">
        <v>3</v>
      </c>
      <c r="AC21" s="42">
        <v>13</v>
      </c>
      <c r="AD21" s="48">
        <v>7</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8" display="Return to index" xr:uid="{EAC03016-6E39-40D5-BC8B-05ADE4ADAF93}"/>
  </hyperlinks>
  <pageMargins left="0.7" right="0.7" top="0.75" bottom="0.75" header="0.3" footer="0.3"/>
  <headerFooter alignWithMargins="0"/>
  <drawing r:id="rId1"/>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AD23"/>
  <sheetViews>
    <sheetView showGridLines="0" workbookViewId="0">
      <pane xSplit="2" ySplit="5" topLeftCell="C12" activePane="bottomRight" state="frozen"/>
      <selection pane="topRight" activeCell="C1" sqref="C1"/>
      <selection pane="bottomLeft" activeCell="A6" sqref="A6"/>
      <selection pane="bottomRight" activeCell="C19" sqref="C19"/>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208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209</v>
      </c>
      <c r="B6" s="43">
        <v>0.18170115377603013</v>
      </c>
      <c r="C6" s="37">
        <v>0.22143082367448066</v>
      </c>
      <c r="D6" s="37">
        <v>0.18452376193225448</v>
      </c>
      <c r="E6" s="37">
        <v>0.1806869333408925</v>
      </c>
      <c r="F6" s="37">
        <v>0.25700503404032188</v>
      </c>
      <c r="G6" s="37">
        <v>0.13492715961596177</v>
      </c>
      <c r="H6" s="50">
        <v>0.24986187619103353</v>
      </c>
      <c r="I6" s="37">
        <v>0.21015270381643203</v>
      </c>
      <c r="J6" s="37">
        <v>0.19761800921625505</v>
      </c>
      <c r="K6" s="37">
        <v>0.25500552985012126</v>
      </c>
      <c r="L6" s="37">
        <v>0.13948596945308081</v>
      </c>
      <c r="M6" s="50">
        <v>0.28077163281984469</v>
      </c>
      <c r="N6" s="37">
        <v>0.1763098975032926</v>
      </c>
      <c r="O6" s="37">
        <v>0.18164118295764276</v>
      </c>
      <c r="P6" s="50">
        <v>0.16800441975283259</v>
      </c>
      <c r="Q6" s="37">
        <v>0.26775744674283836</v>
      </c>
      <c r="R6" s="50">
        <v>0.21317767229167384</v>
      </c>
      <c r="S6" s="37">
        <v>0.15440346092587889</v>
      </c>
      <c r="T6" s="50">
        <v>0.1112384996800925</v>
      </c>
      <c r="U6" s="37">
        <v>0.11113384353250316</v>
      </c>
      <c r="V6" s="37">
        <v>0.22163994568286466</v>
      </c>
      <c r="W6" s="37">
        <v>0.29317552426681337</v>
      </c>
      <c r="X6" s="50">
        <v>0.19123875418665645</v>
      </c>
      <c r="Y6" s="37">
        <v>0.17490618654363219</v>
      </c>
      <c r="Z6" s="37">
        <v>0.18119503766047088</v>
      </c>
      <c r="AA6" s="37">
        <v>0.18058800939638142</v>
      </c>
      <c r="AB6" s="37">
        <v>0.20343348447962942</v>
      </c>
      <c r="AC6" s="37">
        <v>0.1679572227960909</v>
      </c>
      <c r="AD6" s="43">
        <v>0.15992195924296043</v>
      </c>
    </row>
    <row r="7" spans="1:30" ht="20" customHeight="1" x14ac:dyDescent="0.25">
      <c r="A7" s="79"/>
      <c r="B7" s="44">
        <v>372</v>
      </c>
      <c r="C7" s="38">
        <v>63</v>
      </c>
      <c r="D7" s="38">
        <v>55</v>
      </c>
      <c r="E7" s="38">
        <v>31</v>
      </c>
      <c r="F7" s="38">
        <v>101</v>
      </c>
      <c r="G7" s="38">
        <v>28</v>
      </c>
      <c r="H7" s="51">
        <v>83</v>
      </c>
      <c r="I7" s="38">
        <v>100</v>
      </c>
      <c r="J7" s="38">
        <v>34</v>
      </c>
      <c r="K7" s="38">
        <v>51</v>
      </c>
      <c r="L7" s="38">
        <v>13</v>
      </c>
      <c r="M7" s="51">
        <v>162</v>
      </c>
      <c r="N7" s="38">
        <v>72</v>
      </c>
      <c r="O7" s="38">
        <v>26</v>
      </c>
      <c r="P7" s="51">
        <v>118</v>
      </c>
      <c r="Q7" s="38">
        <v>192</v>
      </c>
      <c r="R7" s="51">
        <v>210</v>
      </c>
      <c r="S7" s="38">
        <v>162</v>
      </c>
      <c r="T7" s="51">
        <v>62</v>
      </c>
      <c r="U7" s="38">
        <v>55</v>
      </c>
      <c r="V7" s="38">
        <v>113</v>
      </c>
      <c r="W7" s="38">
        <v>142</v>
      </c>
      <c r="X7" s="51">
        <v>91</v>
      </c>
      <c r="Y7" s="38">
        <v>58</v>
      </c>
      <c r="Z7" s="38">
        <v>48</v>
      </c>
      <c r="AA7" s="38">
        <v>118</v>
      </c>
      <c r="AB7" s="38">
        <v>20</v>
      </c>
      <c r="AC7" s="38">
        <v>29</v>
      </c>
      <c r="AD7" s="44">
        <v>9</v>
      </c>
    </row>
    <row r="8" spans="1:30" ht="20" customHeight="1" x14ac:dyDescent="0.25">
      <c r="A8" s="78" t="s">
        <v>210</v>
      </c>
      <c r="B8" s="45">
        <v>0.22739053621232189</v>
      </c>
      <c r="C8" s="39">
        <v>0.26327061038574656</v>
      </c>
      <c r="D8" s="39">
        <v>0.31288906736722405</v>
      </c>
      <c r="E8" s="39">
        <v>0.34242334881727421</v>
      </c>
      <c r="F8" s="39">
        <v>0.13605334326285554</v>
      </c>
      <c r="G8" s="39">
        <v>0.23459284906896996</v>
      </c>
      <c r="H8" s="52">
        <v>0.22801476407610824</v>
      </c>
      <c r="I8" s="39">
        <v>0.27629629323084703</v>
      </c>
      <c r="J8" s="39">
        <v>0.36639882817129082</v>
      </c>
      <c r="K8" s="39">
        <v>0.2093433739550877</v>
      </c>
      <c r="L8" s="39">
        <v>0.21325785634651176</v>
      </c>
      <c r="M8" s="52">
        <v>0.23074940384427325</v>
      </c>
      <c r="N8" s="39">
        <v>0.27162301887854023</v>
      </c>
      <c r="O8" s="39">
        <v>0.34511417745616035</v>
      </c>
      <c r="P8" s="52">
        <v>0.26575067933325275</v>
      </c>
      <c r="Q8" s="39">
        <v>0.20470601880252343</v>
      </c>
      <c r="R8" s="52">
        <v>0.22512348940747434</v>
      </c>
      <c r="S8" s="39">
        <v>0.23081128106688401</v>
      </c>
      <c r="T8" s="52">
        <v>0.20519394389164744</v>
      </c>
      <c r="U8" s="39">
        <v>0.21045638330319488</v>
      </c>
      <c r="V8" s="39">
        <v>0.24899711249522605</v>
      </c>
      <c r="W8" s="39">
        <v>0.24768134892699653</v>
      </c>
      <c r="X8" s="52">
        <v>0.23181341639417641</v>
      </c>
      <c r="Y8" s="39">
        <v>0.20579953851328045</v>
      </c>
      <c r="Z8" s="39">
        <v>0.2595940372095103</v>
      </c>
      <c r="AA8" s="39">
        <v>0.23789936615104268</v>
      </c>
      <c r="AB8" s="39">
        <v>0.24163603789407173</v>
      </c>
      <c r="AC8" s="39">
        <v>0.17341593683810685</v>
      </c>
      <c r="AD8" s="45">
        <v>0.17988275840015291</v>
      </c>
    </row>
    <row r="9" spans="1:30" ht="20" customHeight="1" x14ac:dyDescent="0.25">
      <c r="A9" s="78"/>
      <c r="B9" s="46">
        <v>466</v>
      </c>
      <c r="C9" s="40">
        <v>75</v>
      </c>
      <c r="D9" s="40">
        <v>93</v>
      </c>
      <c r="E9" s="40">
        <v>58</v>
      </c>
      <c r="F9" s="40">
        <v>53</v>
      </c>
      <c r="G9" s="40">
        <v>48</v>
      </c>
      <c r="H9" s="53">
        <v>76</v>
      </c>
      <c r="I9" s="40">
        <v>131</v>
      </c>
      <c r="J9" s="40">
        <v>63</v>
      </c>
      <c r="K9" s="40">
        <v>42</v>
      </c>
      <c r="L9" s="40">
        <v>20</v>
      </c>
      <c r="M9" s="53">
        <v>133</v>
      </c>
      <c r="N9" s="40">
        <v>111</v>
      </c>
      <c r="O9" s="40">
        <v>49</v>
      </c>
      <c r="P9" s="53">
        <v>187</v>
      </c>
      <c r="Q9" s="40">
        <v>147</v>
      </c>
      <c r="R9" s="53">
        <v>222</v>
      </c>
      <c r="S9" s="40">
        <v>243</v>
      </c>
      <c r="T9" s="53">
        <v>115</v>
      </c>
      <c r="U9" s="40">
        <v>104</v>
      </c>
      <c r="V9" s="40">
        <v>127</v>
      </c>
      <c r="W9" s="40">
        <v>120</v>
      </c>
      <c r="X9" s="53">
        <v>111</v>
      </c>
      <c r="Y9" s="40">
        <v>68</v>
      </c>
      <c r="Z9" s="40">
        <v>69</v>
      </c>
      <c r="AA9" s="40">
        <v>156</v>
      </c>
      <c r="AB9" s="40">
        <v>23</v>
      </c>
      <c r="AC9" s="40">
        <v>30</v>
      </c>
      <c r="AD9" s="46">
        <v>10</v>
      </c>
    </row>
    <row r="10" spans="1:30" ht="20" customHeight="1" x14ac:dyDescent="0.25">
      <c r="A10" s="79" t="s">
        <v>211</v>
      </c>
      <c r="B10" s="47">
        <v>0.18189989101066767</v>
      </c>
      <c r="C10" s="41">
        <v>0.1615835550110159</v>
      </c>
      <c r="D10" s="41">
        <v>0.2299499229552612</v>
      </c>
      <c r="E10" s="41">
        <v>0.18713368347525391</v>
      </c>
      <c r="F10" s="41">
        <v>0.13087321206761579</v>
      </c>
      <c r="G10" s="41">
        <v>0.21481162014587607</v>
      </c>
      <c r="H10" s="54">
        <v>0.12475454143272242</v>
      </c>
      <c r="I10" s="41">
        <v>0.18688331030344871</v>
      </c>
      <c r="J10" s="41">
        <v>0.16890455448069414</v>
      </c>
      <c r="K10" s="41">
        <v>0.10620846507954576</v>
      </c>
      <c r="L10" s="41">
        <v>0.27517024969841242</v>
      </c>
      <c r="M10" s="54">
        <v>0.12258087815093167</v>
      </c>
      <c r="N10" s="41">
        <v>0.20838917352880329</v>
      </c>
      <c r="O10" s="41">
        <v>0.16365444525933184</v>
      </c>
      <c r="P10" s="54">
        <v>0.18708999393323686</v>
      </c>
      <c r="Q10" s="41">
        <v>0.12840432679276131</v>
      </c>
      <c r="R10" s="54">
        <v>0.18851056086461476</v>
      </c>
      <c r="S10" s="41">
        <v>0.17793311311894924</v>
      </c>
      <c r="T10" s="54">
        <v>0.24315956791942173</v>
      </c>
      <c r="U10" s="41">
        <v>0.20099047037492979</v>
      </c>
      <c r="V10" s="41">
        <v>0.17407444428085678</v>
      </c>
      <c r="W10" s="41">
        <v>9.9830854734983585E-2</v>
      </c>
      <c r="X10" s="54">
        <v>0.19037339436622971</v>
      </c>
      <c r="Y10" s="41">
        <v>0.17187129663622572</v>
      </c>
      <c r="Z10" s="41">
        <v>0.1910002802048153</v>
      </c>
      <c r="AA10" s="41">
        <v>0.17349269616350024</v>
      </c>
      <c r="AB10" s="41">
        <v>0.18477790779369901</v>
      </c>
      <c r="AC10" s="41">
        <v>0.23978044675046917</v>
      </c>
      <c r="AD10" s="47">
        <v>4.1147954714988735E-2</v>
      </c>
    </row>
    <row r="11" spans="1:30" ht="20" customHeight="1" x14ac:dyDescent="0.25">
      <c r="A11" s="79"/>
      <c r="B11" s="44">
        <v>373</v>
      </c>
      <c r="C11" s="38">
        <v>46</v>
      </c>
      <c r="D11" s="38">
        <v>68</v>
      </c>
      <c r="E11" s="38">
        <v>32</v>
      </c>
      <c r="F11" s="38">
        <v>51</v>
      </c>
      <c r="G11" s="38">
        <v>44</v>
      </c>
      <c r="H11" s="51">
        <v>42</v>
      </c>
      <c r="I11" s="38">
        <v>89</v>
      </c>
      <c r="J11" s="38">
        <v>29</v>
      </c>
      <c r="K11" s="38">
        <v>21</v>
      </c>
      <c r="L11" s="38">
        <v>26</v>
      </c>
      <c r="M11" s="51">
        <v>71</v>
      </c>
      <c r="N11" s="38">
        <v>85</v>
      </c>
      <c r="O11" s="38">
        <v>23</v>
      </c>
      <c r="P11" s="51">
        <v>132</v>
      </c>
      <c r="Q11" s="38">
        <v>92</v>
      </c>
      <c r="R11" s="51">
        <v>186</v>
      </c>
      <c r="S11" s="38">
        <v>187</v>
      </c>
      <c r="T11" s="51">
        <v>137</v>
      </c>
      <c r="U11" s="38">
        <v>99</v>
      </c>
      <c r="V11" s="38">
        <v>88</v>
      </c>
      <c r="W11" s="38">
        <v>49</v>
      </c>
      <c r="X11" s="51">
        <v>91</v>
      </c>
      <c r="Y11" s="38">
        <v>57</v>
      </c>
      <c r="Z11" s="38">
        <v>51</v>
      </c>
      <c r="AA11" s="38">
        <v>113</v>
      </c>
      <c r="AB11" s="38">
        <v>18</v>
      </c>
      <c r="AC11" s="38">
        <v>41</v>
      </c>
      <c r="AD11" s="44">
        <v>2</v>
      </c>
    </row>
    <row r="12" spans="1:30" ht="20" customHeight="1" x14ac:dyDescent="0.25">
      <c r="A12" s="78" t="s">
        <v>212</v>
      </c>
      <c r="B12" s="45">
        <v>8.2561061055998711E-2</v>
      </c>
      <c r="C12" s="39">
        <v>9.2596839007637349E-2</v>
      </c>
      <c r="D12" s="39">
        <v>8.8260115770272499E-2</v>
      </c>
      <c r="E12" s="39">
        <v>7.9203064827457745E-2</v>
      </c>
      <c r="F12" s="39">
        <v>9.8765721526710731E-2</v>
      </c>
      <c r="G12" s="39">
        <v>0.10741866025878609</v>
      </c>
      <c r="H12" s="52">
        <v>8.1528143725569213E-2</v>
      </c>
      <c r="I12" s="39">
        <v>8.2747325425860968E-2</v>
      </c>
      <c r="J12" s="39">
        <v>5.4317159287780081E-2</v>
      </c>
      <c r="K12" s="39">
        <v>0.1098065140097825</v>
      </c>
      <c r="L12" s="39">
        <v>0.11576235416083402</v>
      </c>
      <c r="M12" s="52">
        <v>7.50580834612989E-2</v>
      </c>
      <c r="N12" s="39">
        <v>8.476825750202234E-2</v>
      </c>
      <c r="O12" s="39">
        <v>8.3074631461726292E-2</v>
      </c>
      <c r="P12" s="52">
        <v>8.6527228934423162E-2</v>
      </c>
      <c r="Q12" s="39">
        <v>5.9710855850046478E-2</v>
      </c>
      <c r="R12" s="52">
        <v>7.7425086787359459E-2</v>
      </c>
      <c r="S12" s="39">
        <v>8.6203951713372806E-2</v>
      </c>
      <c r="T12" s="52">
        <v>0.11964792582208951</v>
      </c>
      <c r="U12" s="39">
        <v>0.1102205499799591</v>
      </c>
      <c r="V12" s="39">
        <v>3.9266217923475691E-2</v>
      </c>
      <c r="W12" s="39">
        <v>5.6827930660336243E-2</v>
      </c>
      <c r="X12" s="52">
        <v>5.7927011308435104E-2</v>
      </c>
      <c r="Y12" s="39">
        <v>8.682964268981283E-2</v>
      </c>
      <c r="Z12" s="39">
        <v>8.9619104656405962E-2</v>
      </c>
      <c r="AA12" s="39">
        <v>9.8159616006339462E-2</v>
      </c>
      <c r="AB12" s="39">
        <v>5.7979049747841405E-2</v>
      </c>
      <c r="AC12" s="39">
        <v>8.6288451481685846E-2</v>
      </c>
      <c r="AD12" s="45">
        <v>8.2745659138788272E-2</v>
      </c>
    </row>
    <row r="13" spans="1:30" ht="20" customHeight="1" x14ac:dyDescent="0.25">
      <c r="A13" s="78"/>
      <c r="B13" s="46">
        <v>169</v>
      </c>
      <c r="C13" s="40">
        <v>26</v>
      </c>
      <c r="D13" s="40">
        <v>26</v>
      </c>
      <c r="E13" s="40">
        <v>14</v>
      </c>
      <c r="F13" s="40">
        <v>39</v>
      </c>
      <c r="G13" s="40">
        <v>22</v>
      </c>
      <c r="H13" s="53">
        <v>27</v>
      </c>
      <c r="I13" s="40">
        <v>39</v>
      </c>
      <c r="J13" s="40">
        <v>9</v>
      </c>
      <c r="K13" s="40">
        <v>22</v>
      </c>
      <c r="L13" s="40">
        <v>11</v>
      </c>
      <c r="M13" s="53">
        <v>43</v>
      </c>
      <c r="N13" s="40">
        <v>34</v>
      </c>
      <c r="O13" s="40">
        <v>12</v>
      </c>
      <c r="P13" s="53">
        <v>61</v>
      </c>
      <c r="Q13" s="40">
        <v>43</v>
      </c>
      <c r="R13" s="53">
        <v>76</v>
      </c>
      <c r="S13" s="40">
        <v>91</v>
      </c>
      <c r="T13" s="53">
        <v>67</v>
      </c>
      <c r="U13" s="40">
        <v>54</v>
      </c>
      <c r="V13" s="40">
        <v>20</v>
      </c>
      <c r="W13" s="40">
        <v>28</v>
      </c>
      <c r="X13" s="53">
        <v>28</v>
      </c>
      <c r="Y13" s="40">
        <v>29</v>
      </c>
      <c r="Z13" s="40">
        <v>24</v>
      </c>
      <c r="AA13" s="40">
        <v>64</v>
      </c>
      <c r="AB13" s="40">
        <v>6</v>
      </c>
      <c r="AC13" s="40">
        <v>15</v>
      </c>
      <c r="AD13" s="46">
        <v>5</v>
      </c>
    </row>
    <row r="14" spans="1:30" ht="20" customHeight="1" x14ac:dyDescent="0.25">
      <c r="A14" s="79" t="s">
        <v>213</v>
      </c>
      <c r="B14" s="47">
        <v>0.1721592977800013</v>
      </c>
      <c r="C14" s="41">
        <v>0.18987264531823603</v>
      </c>
      <c r="D14" s="41">
        <v>4.6110108589321054E-2</v>
      </c>
      <c r="E14" s="41">
        <v>9.1267355545296594E-2</v>
      </c>
      <c r="F14" s="41">
        <v>0.31576440972193448</v>
      </c>
      <c r="G14" s="41">
        <v>0.11386542939592781</v>
      </c>
      <c r="H14" s="54">
        <v>0.24831666069063282</v>
      </c>
      <c r="I14" s="41">
        <v>9.798363456913646E-2</v>
      </c>
      <c r="J14" s="41">
        <v>6.786418515245303E-2</v>
      </c>
      <c r="K14" s="41">
        <v>0.26727973816066819</v>
      </c>
      <c r="L14" s="41">
        <v>8.08329622385833E-2</v>
      </c>
      <c r="M14" s="54">
        <v>0.2159720373224274</v>
      </c>
      <c r="N14" s="41">
        <v>0.11716300109275793</v>
      </c>
      <c r="O14" s="41">
        <v>8.8851165504649193E-2</v>
      </c>
      <c r="P14" s="54">
        <v>0.1386693773994592</v>
      </c>
      <c r="Q14" s="41">
        <v>0.24461575978700645</v>
      </c>
      <c r="R14" s="54">
        <v>0.1743965068916366</v>
      </c>
      <c r="S14" s="41">
        <v>0.16929136295077424</v>
      </c>
      <c r="T14" s="54">
        <v>0.1496660481902522</v>
      </c>
      <c r="U14" s="41">
        <v>0.20924154880736229</v>
      </c>
      <c r="V14" s="41">
        <v>0.1647472057411743</v>
      </c>
      <c r="W14" s="41">
        <v>0.16821036993677918</v>
      </c>
      <c r="X14" s="54">
        <v>0.1680771579211128</v>
      </c>
      <c r="Y14" s="41">
        <v>0.21071364728197284</v>
      </c>
      <c r="Z14" s="41">
        <v>9.7170006991439267E-2</v>
      </c>
      <c r="AA14" s="41">
        <v>0.18109717278648713</v>
      </c>
      <c r="AB14" s="41">
        <v>0.15542591946023149</v>
      </c>
      <c r="AC14" s="41">
        <v>0.14236518905644477</v>
      </c>
      <c r="AD14" s="47">
        <v>0.35366674533725839</v>
      </c>
    </row>
    <row r="15" spans="1:30" ht="20" customHeight="1" x14ac:dyDescent="0.25">
      <c r="A15" s="79"/>
      <c r="B15" s="44">
        <v>353</v>
      </c>
      <c r="C15" s="38">
        <v>54</v>
      </c>
      <c r="D15" s="38">
        <v>14</v>
      </c>
      <c r="E15" s="38">
        <v>16</v>
      </c>
      <c r="F15" s="38">
        <v>124</v>
      </c>
      <c r="G15" s="38">
        <v>23</v>
      </c>
      <c r="H15" s="51">
        <v>83</v>
      </c>
      <c r="I15" s="38">
        <v>46</v>
      </c>
      <c r="J15" s="38">
        <v>12</v>
      </c>
      <c r="K15" s="38">
        <v>54</v>
      </c>
      <c r="L15" s="38">
        <v>8</v>
      </c>
      <c r="M15" s="51">
        <v>124</v>
      </c>
      <c r="N15" s="38">
        <v>48</v>
      </c>
      <c r="O15" s="38">
        <v>13</v>
      </c>
      <c r="P15" s="51">
        <v>98</v>
      </c>
      <c r="Q15" s="38">
        <v>176</v>
      </c>
      <c r="R15" s="51">
        <v>172</v>
      </c>
      <c r="S15" s="38">
        <v>178</v>
      </c>
      <c r="T15" s="51">
        <v>84</v>
      </c>
      <c r="U15" s="38">
        <v>103</v>
      </c>
      <c r="V15" s="38">
        <v>84</v>
      </c>
      <c r="W15" s="38">
        <v>82</v>
      </c>
      <c r="X15" s="51">
        <v>80</v>
      </c>
      <c r="Y15" s="38">
        <v>70</v>
      </c>
      <c r="Z15" s="38">
        <v>26</v>
      </c>
      <c r="AA15" s="38">
        <v>118</v>
      </c>
      <c r="AB15" s="38">
        <v>15</v>
      </c>
      <c r="AC15" s="38">
        <v>24</v>
      </c>
      <c r="AD15" s="44">
        <v>20</v>
      </c>
    </row>
    <row r="16" spans="1:30" ht="20" customHeight="1" x14ac:dyDescent="0.25">
      <c r="A16" s="78" t="s">
        <v>214</v>
      </c>
      <c r="B16" s="45">
        <v>0.15428806016498173</v>
      </c>
      <c r="C16" s="39">
        <v>7.1245526602883538E-2</v>
      </c>
      <c r="D16" s="39">
        <v>0.13826702338566638</v>
      </c>
      <c r="E16" s="39">
        <v>0.11928561399382476</v>
      </c>
      <c r="F16" s="39">
        <v>6.1538279380562173E-2</v>
      </c>
      <c r="G16" s="39">
        <v>0.19438428151447859</v>
      </c>
      <c r="H16" s="52">
        <v>6.7524013883934225E-2</v>
      </c>
      <c r="I16" s="39">
        <v>0.14593673265427481</v>
      </c>
      <c r="J16" s="39">
        <v>0.14489726369152753</v>
      </c>
      <c r="K16" s="39">
        <v>5.2356378944794627E-2</v>
      </c>
      <c r="L16" s="39">
        <v>0.17549060810257813</v>
      </c>
      <c r="M16" s="52">
        <v>7.4867964401223272E-2</v>
      </c>
      <c r="N16" s="39">
        <v>0.1417466514945839</v>
      </c>
      <c r="O16" s="39">
        <v>0.1376643973604896</v>
      </c>
      <c r="P16" s="52">
        <v>0.15395830064679406</v>
      </c>
      <c r="Q16" s="39">
        <v>9.4805592024823623E-2</v>
      </c>
      <c r="R16" s="52">
        <v>0.12136668375724177</v>
      </c>
      <c r="S16" s="39">
        <v>0.18135683022414004</v>
      </c>
      <c r="T16" s="52">
        <v>0.17109401449649619</v>
      </c>
      <c r="U16" s="39">
        <v>0.15795720400205088</v>
      </c>
      <c r="V16" s="39">
        <v>0.1512750738764024</v>
      </c>
      <c r="W16" s="39">
        <v>0.13427397147409195</v>
      </c>
      <c r="X16" s="52">
        <v>0.16057026582338957</v>
      </c>
      <c r="Y16" s="39">
        <v>0.14987968833507528</v>
      </c>
      <c r="Z16" s="39">
        <v>0.18142153327735763</v>
      </c>
      <c r="AA16" s="39">
        <v>0.1287631394962491</v>
      </c>
      <c r="AB16" s="39">
        <v>0.15674760062452678</v>
      </c>
      <c r="AC16" s="39">
        <v>0.19019275307720229</v>
      </c>
      <c r="AD16" s="45">
        <v>0.18263492316585134</v>
      </c>
    </row>
    <row r="17" spans="1:30" ht="20" customHeight="1" x14ac:dyDescent="0.25">
      <c r="A17" s="78"/>
      <c r="B17" s="46">
        <v>316</v>
      </c>
      <c r="C17" s="40">
        <v>20</v>
      </c>
      <c r="D17" s="40">
        <v>41</v>
      </c>
      <c r="E17" s="40">
        <v>20</v>
      </c>
      <c r="F17" s="40">
        <v>24</v>
      </c>
      <c r="G17" s="40">
        <v>40</v>
      </c>
      <c r="H17" s="53">
        <v>22</v>
      </c>
      <c r="I17" s="40">
        <v>69</v>
      </c>
      <c r="J17" s="40">
        <v>25</v>
      </c>
      <c r="K17" s="40">
        <v>11</v>
      </c>
      <c r="L17" s="40">
        <v>17</v>
      </c>
      <c r="M17" s="53">
        <v>43</v>
      </c>
      <c r="N17" s="40">
        <v>58</v>
      </c>
      <c r="O17" s="40">
        <v>20</v>
      </c>
      <c r="P17" s="53">
        <v>108</v>
      </c>
      <c r="Q17" s="40">
        <v>68</v>
      </c>
      <c r="R17" s="53">
        <v>120</v>
      </c>
      <c r="S17" s="40">
        <v>191</v>
      </c>
      <c r="T17" s="53">
        <v>96</v>
      </c>
      <c r="U17" s="40">
        <v>78</v>
      </c>
      <c r="V17" s="40">
        <v>77</v>
      </c>
      <c r="W17" s="40">
        <v>65</v>
      </c>
      <c r="X17" s="53">
        <v>77</v>
      </c>
      <c r="Y17" s="40">
        <v>49</v>
      </c>
      <c r="Z17" s="40">
        <v>48</v>
      </c>
      <c r="AA17" s="40">
        <v>84</v>
      </c>
      <c r="AB17" s="40">
        <v>15</v>
      </c>
      <c r="AC17" s="40">
        <v>32</v>
      </c>
      <c r="AD17" s="46">
        <v>10</v>
      </c>
    </row>
    <row r="18" spans="1:30" ht="20" customHeight="1" x14ac:dyDescent="0.25">
      <c r="A18" s="79" t="s">
        <v>215</v>
      </c>
      <c r="B18" s="47">
        <v>0.40909168998835227</v>
      </c>
      <c r="C18" s="41">
        <v>0.48470143406022737</v>
      </c>
      <c r="D18" s="41">
        <v>0.49741282929947855</v>
      </c>
      <c r="E18" s="41">
        <v>0.52311028215816679</v>
      </c>
      <c r="F18" s="41">
        <v>0.39305837730317728</v>
      </c>
      <c r="G18" s="41">
        <v>0.36952000868493173</v>
      </c>
      <c r="H18" s="54">
        <v>0.47787664026714211</v>
      </c>
      <c r="I18" s="41">
        <v>0.48644899704727929</v>
      </c>
      <c r="J18" s="41">
        <v>0.56401683738754593</v>
      </c>
      <c r="K18" s="41">
        <v>0.46434890380520921</v>
      </c>
      <c r="L18" s="41">
        <v>0.35274382579959257</v>
      </c>
      <c r="M18" s="54">
        <v>0.51152103666411786</v>
      </c>
      <c r="N18" s="41">
        <v>0.44793291638183291</v>
      </c>
      <c r="O18" s="41">
        <v>0.52675536041380311</v>
      </c>
      <c r="P18" s="54">
        <v>0.43375509908608578</v>
      </c>
      <c r="Q18" s="41">
        <v>0.47246346554536162</v>
      </c>
      <c r="R18" s="54">
        <v>0.43830116169914801</v>
      </c>
      <c r="S18" s="41">
        <v>0.38521474199276284</v>
      </c>
      <c r="T18" s="54">
        <v>0.31643244357174016</v>
      </c>
      <c r="U18" s="41">
        <v>0.3215902268356981</v>
      </c>
      <c r="V18" s="41">
        <v>0.47063705817809093</v>
      </c>
      <c r="W18" s="41">
        <v>0.54085687319380993</v>
      </c>
      <c r="X18" s="54">
        <v>0.42305217058083266</v>
      </c>
      <c r="Y18" s="41">
        <v>0.38070572505691269</v>
      </c>
      <c r="Z18" s="41">
        <v>0.44078907486998126</v>
      </c>
      <c r="AA18" s="41">
        <v>0.41848737554742421</v>
      </c>
      <c r="AB18" s="41">
        <v>0.44506952237370123</v>
      </c>
      <c r="AC18" s="41">
        <v>0.34137315963419779</v>
      </c>
      <c r="AD18" s="47">
        <v>0.33980471764311332</v>
      </c>
    </row>
    <row r="19" spans="1:30" ht="20" customHeight="1" x14ac:dyDescent="0.25">
      <c r="A19" s="79"/>
      <c r="B19" s="44">
        <v>839</v>
      </c>
      <c r="C19" s="38">
        <v>139</v>
      </c>
      <c r="D19" s="38">
        <v>148</v>
      </c>
      <c r="E19" s="38">
        <v>89</v>
      </c>
      <c r="F19" s="38">
        <v>154</v>
      </c>
      <c r="G19" s="38">
        <v>76</v>
      </c>
      <c r="H19" s="51">
        <v>159</v>
      </c>
      <c r="I19" s="38">
        <v>230</v>
      </c>
      <c r="J19" s="38">
        <v>97</v>
      </c>
      <c r="K19" s="38">
        <v>93</v>
      </c>
      <c r="L19" s="38">
        <v>33</v>
      </c>
      <c r="M19" s="51">
        <v>295</v>
      </c>
      <c r="N19" s="38">
        <v>182</v>
      </c>
      <c r="O19" s="38">
        <v>75</v>
      </c>
      <c r="P19" s="51">
        <v>305</v>
      </c>
      <c r="Q19" s="38">
        <v>339</v>
      </c>
      <c r="R19" s="51">
        <v>432</v>
      </c>
      <c r="S19" s="38">
        <v>405</v>
      </c>
      <c r="T19" s="51">
        <v>178</v>
      </c>
      <c r="U19" s="38">
        <v>159</v>
      </c>
      <c r="V19" s="38">
        <v>239</v>
      </c>
      <c r="W19" s="38">
        <v>263</v>
      </c>
      <c r="X19" s="51">
        <v>202</v>
      </c>
      <c r="Y19" s="38">
        <v>126</v>
      </c>
      <c r="Z19" s="38">
        <v>117</v>
      </c>
      <c r="AA19" s="38">
        <v>274</v>
      </c>
      <c r="AB19" s="38">
        <v>43</v>
      </c>
      <c r="AC19" s="38">
        <v>58</v>
      </c>
      <c r="AD19" s="44">
        <v>19</v>
      </c>
    </row>
    <row r="20" spans="1:30" ht="20" customHeight="1" x14ac:dyDescent="0.25">
      <c r="A20" s="78" t="s">
        <v>216</v>
      </c>
      <c r="B20" s="45">
        <v>0.25472035883600019</v>
      </c>
      <c r="C20" s="39">
        <v>0.28246948432587354</v>
      </c>
      <c r="D20" s="39">
        <v>0.13437022435959356</v>
      </c>
      <c r="E20" s="39">
        <v>0.17047042037275439</v>
      </c>
      <c r="F20" s="39">
        <v>0.41453013124864541</v>
      </c>
      <c r="G20" s="39">
        <v>0.22128408965471397</v>
      </c>
      <c r="H20" s="52">
        <v>0.32984480441620212</v>
      </c>
      <c r="I20" s="39">
        <v>0.18073095999499741</v>
      </c>
      <c r="J20" s="39">
        <v>0.12218134444023315</v>
      </c>
      <c r="K20" s="39">
        <v>0.37708625217045061</v>
      </c>
      <c r="L20" s="39">
        <v>0.19659531639941732</v>
      </c>
      <c r="M20" s="52">
        <v>0.29103012078372636</v>
      </c>
      <c r="N20" s="39">
        <v>0.20193125859478026</v>
      </c>
      <c r="O20" s="39">
        <v>0.17192579696637553</v>
      </c>
      <c r="P20" s="52">
        <v>0.22519660633388239</v>
      </c>
      <c r="Q20" s="39">
        <v>0.3043266156370531</v>
      </c>
      <c r="R20" s="52">
        <v>0.25182159367899593</v>
      </c>
      <c r="S20" s="39">
        <v>0.25549531466414688</v>
      </c>
      <c r="T20" s="52">
        <v>0.26931397401234164</v>
      </c>
      <c r="U20" s="39">
        <v>0.31946209878732157</v>
      </c>
      <c r="V20" s="39">
        <v>0.20401342366465006</v>
      </c>
      <c r="W20" s="39">
        <v>0.22503830059711549</v>
      </c>
      <c r="X20" s="52">
        <v>0.226004169229548</v>
      </c>
      <c r="Y20" s="39">
        <v>0.2975432899717857</v>
      </c>
      <c r="Z20" s="39">
        <v>0.18678911164784531</v>
      </c>
      <c r="AA20" s="39">
        <v>0.27925678879282656</v>
      </c>
      <c r="AB20" s="39">
        <v>0.21340496920807289</v>
      </c>
      <c r="AC20" s="39">
        <v>0.22865364053813064</v>
      </c>
      <c r="AD20" s="45">
        <v>0.43641240447604673</v>
      </c>
    </row>
    <row r="21" spans="1:30" ht="20" customHeight="1" x14ac:dyDescent="0.25">
      <c r="A21" s="80"/>
      <c r="B21" s="48">
        <v>522</v>
      </c>
      <c r="C21" s="42">
        <v>81</v>
      </c>
      <c r="D21" s="42">
        <v>40</v>
      </c>
      <c r="E21" s="42">
        <v>29</v>
      </c>
      <c r="F21" s="42">
        <v>162</v>
      </c>
      <c r="G21" s="42">
        <v>46</v>
      </c>
      <c r="H21" s="57">
        <v>110</v>
      </c>
      <c r="I21" s="42">
        <v>86</v>
      </c>
      <c r="J21" s="42">
        <v>21</v>
      </c>
      <c r="K21" s="42">
        <v>76</v>
      </c>
      <c r="L21" s="42">
        <v>19</v>
      </c>
      <c r="M21" s="57">
        <v>168</v>
      </c>
      <c r="N21" s="42">
        <v>82</v>
      </c>
      <c r="O21" s="42">
        <v>24</v>
      </c>
      <c r="P21" s="57">
        <v>158</v>
      </c>
      <c r="Q21" s="42">
        <v>219</v>
      </c>
      <c r="R21" s="57">
        <v>248</v>
      </c>
      <c r="S21" s="42">
        <v>269</v>
      </c>
      <c r="T21" s="57">
        <v>151</v>
      </c>
      <c r="U21" s="42">
        <v>158</v>
      </c>
      <c r="V21" s="42">
        <v>104</v>
      </c>
      <c r="W21" s="42">
        <v>109</v>
      </c>
      <c r="X21" s="57">
        <v>108</v>
      </c>
      <c r="Y21" s="42">
        <v>98</v>
      </c>
      <c r="Z21" s="42">
        <v>50</v>
      </c>
      <c r="AA21" s="42">
        <v>183</v>
      </c>
      <c r="AB21" s="42">
        <v>21</v>
      </c>
      <c r="AC21" s="42">
        <v>39</v>
      </c>
      <c r="AD21" s="48">
        <v>24</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69" display="Return to index" xr:uid="{EEA57696-A26C-4A7D-92EE-914845242FBF}"/>
  </hyperlinks>
  <pageMargins left="0.7" right="0.7" top="0.75" bottom="0.75" header="0.3" footer="0.3"/>
  <headerFooter alignWithMargins="0"/>
  <drawing r:id="rId1"/>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C6" sqref="C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217</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218</v>
      </c>
      <c r="B6" s="43">
        <v>0.18070591912376233</v>
      </c>
      <c r="C6" s="37">
        <v>0.12891101295985435</v>
      </c>
      <c r="D6" s="37">
        <v>0.21127516620585801</v>
      </c>
      <c r="E6" s="37">
        <v>0.1173139157502697</v>
      </c>
      <c r="F6" s="37">
        <v>0.12157219630011223</v>
      </c>
      <c r="G6" s="37">
        <v>0.41784182079030396</v>
      </c>
      <c r="H6" s="50">
        <v>0.10822024192854954</v>
      </c>
      <c r="I6" s="37">
        <v>0.18939567102459529</v>
      </c>
      <c r="J6" s="37">
        <v>0.15505020808770159</v>
      </c>
      <c r="K6" s="37">
        <v>0.13237412402410156</v>
      </c>
      <c r="L6" s="37">
        <v>0.31201929828574015</v>
      </c>
      <c r="M6" s="50">
        <v>9.6936814993154208E-2</v>
      </c>
      <c r="N6" s="37">
        <v>0.24229543861112091</v>
      </c>
      <c r="O6" s="37">
        <v>0.11397560733626949</v>
      </c>
      <c r="P6" s="50">
        <v>0.19063533404950322</v>
      </c>
      <c r="Q6" s="37">
        <v>0.12083438528804144</v>
      </c>
      <c r="R6" s="50">
        <v>0.1657922905185123</v>
      </c>
      <c r="S6" s="37">
        <v>0.194181930867702</v>
      </c>
      <c r="T6" s="50">
        <v>0.2581080071815286</v>
      </c>
      <c r="U6" s="37">
        <v>0.22977997929631969</v>
      </c>
      <c r="V6" s="37">
        <v>0.14470664034923908</v>
      </c>
      <c r="W6" s="37">
        <v>7.8944789994919051E-2</v>
      </c>
      <c r="X6" s="50">
        <v>0.18063709693231542</v>
      </c>
      <c r="Y6" s="37">
        <v>0.19968154265474219</v>
      </c>
      <c r="Z6" s="37">
        <v>0.21733194305412201</v>
      </c>
      <c r="AA6" s="37">
        <v>0.15408071801391682</v>
      </c>
      <c r="AB6" s="37">
        <v>0.2057106616324107</v>
      </c>
      <c r="AC6" s="37">
        <v>0.12458800934312197</v>
      </c>
      <c r="AD6" s="43">
        <v>0.33536033508360646</v>
      </c>
    </row>
    <row r="7" spans="1:30" ht="20" customHeight="1" x14ac:dyDescent="0.25">
      <c r="A7" s="79"/>
      <c r="B7" s="44">
        <v>370</v>
      </c>
      <c r="C7" s="38">
        <v>37</v>
      </c>
      <c r="D7" s="38">
        <v>63</v>
      </c>
      <c r="E7" s="38">
        <v>20</v>
      </c>
      <c r="F7" s="38">
        <v>48</v>
      </c>
      <c r="G7" s="38">
        <v>86</v>
      </c>
      <c r="H7" s="51">
        <v>36</v>
      </c>
      <c r="I7" s="38">
        <v>90</v>
      </c>
      <c r="J7" s="38">
        <v>27</v>
      </c>
      <c r="K7" s="38">
        <v>27</v>
      </c>
      <c r="L7" s="38">
        <v>29</v>
      </c>
      <c r="M7" s="51">
        <v>56</v>
      </c>
      <c r="N7" s="38">
        <v>99</v>
      </c>
      <c r="O7" s="38">
        <v>16</v>
      </c>
      <c r="P7" s="51">
        <v>134</v>
      </c>
      <c r="Q7" s="38">
        <v>87</v>
      </c>
      <c r="R7" s="51">
        <v>163</v>
      </c>
      <c r="S7" s="38">
        <v>204</v>
      </c>
      <c r="T7" s="51">
        <v>145</v>
      </c>
      <c r="U7" s="38">
        <v>114</v>
      </c>
      <c r="V7" s="38">
        <v>74</v>
      </c>
      <c r="W7" s="38">
        <v>38</v>
      </c>
      <c r="X7" s="51">
        <v>86</v>
      </c>
      <c r="Y7" s="38">
        <v>66</v>
      </c>
      <c r="Z7" s="38">
        <v>58</v>
      </c>
      <c r="AA7" s="38">
        <v>101</v>
      </c>
      <c r="AB7" s="38">
        <v>20</v>
      </c>
      <c r="AC7" s="38">
        <v>21</v>
      </c>
      <c r="AD7" s="44">
        <v>19</v>
      </c>
    </row>
    <row r="8" spans="1:30" ht="20" customHeight="1" x14ac:dyDescent="0.25">
      <c r="A8" s="78" t="s">
        <v>219</v>
      </c>
      <c r="B8" s="45">
        <v>0.31757920871812428</v>
      </c>
      <c r="C8" s="39">
        <v>0.39977755173172086</v>
      </c>
      <c r="D8" s="39">
        <v>0.46029356271559208</v>
      </c>
      <c r="E8" s="39">
        <v>0.42700080094017073</v>
      </c>
      <c r="F8" s="39">
        <v>0.2799960630529944</v>
      </c>
      <c r="G8" s="39">
        <v>0.27150268086829921</v>
      </c>
      <c r="H8" s="52">
        <v>0.35570584177930442</v>
      </c>
      <c r="I8" s="39">
        <v>0.42275640004464804</v>
      </c>
      <c r="J8" s="39">
        <v>0.32162905371231049</v>
      </c>
      <c r="K8" s="39">
        <v>0.2172621926559446</v>
      </c>
      <c r="L8" s="39">
        <v>0.29288396536973488</v>
      </c>
      <c r="M8" s="52">
        <v>0.30570949893086768</v>
      </c>
      <c r="N8" s="39">
        <v>0.36411878070655523</v>
      </c>
      <c r="O8" s="39">
        <v>0.38747864168888685</v>
      </c>
      <c r="P8" s="52">
        <v>0.35364066472638372</v>
      </c>
      <c r="Q8" s="39">
        <v>0.27271206666929915</v>
      </c>
      <c r="R8" s="52">
        <v>0.34442896038138221</v>
      </c>
      <c r="S8" s="39">
        <v>0.29445114834808217</v>
      </c>
      <c r="T8" s="52">
        <v>0.41989971993322905</v>
      </c>
      <c r="U8" s="39">
        <v>0.31747391312871298</v>
      </c>
      <c r="V8" s="39">
        <v>0.28340776534478018</v>
      </c>
      <c r="W8" s="39">
        <v>0.23510567716733605</v>
      </c>
      <c r="X8" s="52">
        <v>0.31722325697746878</v>
      </c>
      <c r="Y8" s="39">
        <v>0.30365451201346277</v>
      </c>
      <c r="Z8" s="39">
        <v>0.3721422822969585</v>
      </c>
      <c r="AA8" s="39">
        <v>0.29709760669619451</v>
      </c>
      <c r="AB8" s="39">
        <v>0.39188133066116781</v>
      </c>
      <c r="AC8" s="39">
        <v>0.34732122900332985</v>
      </c>
      <c r="AD8" s="45">
        <v>0.1621877932205831</v>
      </c>
    </row>
    <row r="9" spans="1:30" ht="20" customHeight="1" x14ac:dyDescent="0.25">
      <c r="A9" s="78"/>
      <c r="B9" s="46">
        <v>651</v>
      </c>
      <c r="C9" s="40">
        <v>114</v>
      </c>
      <c r="D9" s="40">
        <v>137</v>
      </c>
      <c r="E9" s="40">
        <v>73</v>
      </c>
      <c r="F9" s="40">
        <v>110</v>
      </c>
      <c r="G9" s="40">
        <v>56</v>
      </c>
      <c r="H9" s="53">
        <v>118</v>
      </c>
      <c r="I9" s="40">
        <v>200</v>
      </c>
      <c r="J9" s="40">
        <v>55</v>
      </c>
      <c r="K9" s="40">
        <v>44</v>
      </c>
      <c r="L9" s="40">
        <v>28</v>
      </c>
      <c r="M9" s="53">
        <v>176</v>
      </c>
      <c r="N9" s="40">
        <v>148</v>
      </c>
      <c r="O9" s="40">
        <v>55</v>
      </c>
      <c r="P9" s="53">
        <v>249</v>
      </c>
      <c r="Q9" s="40">
        <v>196</v>
      </c>
      <c r="R9" s="53">
        <v>340</v>
      </c>
      <c r="S9" s="40">
        <v>309</v>
      </c>
      <c r="T9" s="53">
        <v>236</v>
      </c>
      <c r="U9" s="40">
        <v>157</v>
      </c>
      <c r="V9" s="40">
        <v>144</v>
      </c>
      <c r="W9" s="40">
        <v>114</v>
      </c>
      <c r="X9" s="53">
        <v>152</v>
      </c>
      <c r="Y9" s="40">
        <v>100</v>
      </c>
      <c r="Z9" s="40">
        <v>99</v>
      </c>
      <c r="AA9" s="40">
        <v>194</v>
      </c>
      <c r="AB9" s="40">
        <v>38</v>
      </c>
      <c r="AC9" s="40">
        <v>59</v>
      </c>
      <c r="AD9" s="46">
        <v>9</v>
      </c>
    </row>
    <row r="10" spans="1:30" ht="20" customHeight="1" x14ac:dyDescent="0.25">
      <c r="A10" s="79" t="s">
        <v>220</v>
      </c>
      <c r="B10" s="47">
        <v>0.23755134713929163</v>
      </c>
      <c r="C10" s="41">
        <v>0.29783812831371181</v>
      </c>
      <c r="D10" s="41">
        <v>0.12741358847723736</v>
      </c>
      <c r="E10" s="41">
        <v>0.27357072685861777</v>
      </c>
      <c r="F10" s="41">
        <v>0.42862601448299359</v>
      </c>
      <c r="G10" s="41">
        <v>9.9488164507584964E-2</v>
      </c>
      <c r="H10" s="54">
        <v>0.3903445693975866</v>
      </c>
      <c r="I10" s="41">
        <v>0.16172070880590486</v>
      </c>
      <c r="J10" s="41">
        <v>0.30232691716866023</v>
      </c>
      <c r="K10" s="41">
        <v>0.46067923577257597</v>
      </c>
      <c r="L10" s="41">
        <v>0.13424080167252161</v>
      </c>
      <c r="M10" s="54">
        <v>0.41272959344924731</v>
      </c>
      <c r="N10" s="41">
        <v>0.14974186547644036</v>
      </c>
      <c r="O10" s="41">
        <v>0.27657621422040296</v>
      </c>
      <c r="P10" s="54">
        <v>0.19863732868023071</v>
      </c>
      <c r="Q10" s="41">
        <v>0.38572957244118267</v>
      </c>
      <c r="R10" s="54">
        <v>0.30492528890036785</v>
      </c>
      <c r="S10" s="41">
        <v>0.17459349660973761</v>
      </c>
      <c r="T10" s="54">
        <v>0.10317262139543075</v>
      </c>
      <c r="U10" s="41">
        <v>0.17273812654263501</v>
      </c>
      <c r="V10" s="41">
        <v>0.2719117034484595</v>
      </c>
      <c r="W10" s="41">
        <v>0.4229192120465361</v>
      </c>
      <c r="X10" s="54">
        <v>0.23314314384076748</v>
      </c>
      <c r="Y10" s="41">
        <v>0.25772724036335071</v>
      </c>
      <c r="Z10" s="41">
        <v>0.16258602065976421</v>
      </c>
      <c r="AA10" s="41">
        <v>0.2715817032797947</v>
      </c>
      <c r="AB10" s="41">
        <v>0.18861484294736769</v>
      </c>
      <c r="AC10" s="41">
        <v>0.23271408924001452</v>
      </c>
      <c r="AD10" s="47">
        <v>0.21422146212004911</v>
      </c>
    </row>
    <row r="11" spans="1:30" ht="20" customHeight="1" x14ac:dyDescent="0.25">
      <c r="A11" s="79"/>
      <c r="B11" s="44">
        <v>487</v>
      </c>
      <c r="C11" s="38">
        <v>85</v>
      </c>
      <c r="D11" s="38">
        <v>38</v>
      </c>
      <c r="E11" s="38">
        <v>47</v>
      </c>
      <c r="F11" s="38">
        <v>168</v>
      </c>
      <c r="G11" s="38">
        <v>21</v>
      </c>
      <c r="H11" s="51">
        <v>130</v>
      </c>
      <c r="I11" s="38">
        <v>77</v>
      </c>
      <c r="J11" s="38">
        <v>52</v>
      </c>
      <c r="K11" s="38">
        <v>93</v>
      </c>
      <c r="L11" s="38">
        <v>13</v>
      </c>
      <c r="M11" s="51">
        <v>238</v>
      </c>
      <c r="N11" s="38">
        <v>61</v>
      </c>
      <c r="O11" s="38">
        <v>39</v>
      </c>
      <c r="P11" s="51">
        <v>140</v>
      </c>
      <c r="Q11" s="38">
        <v>277</v>
      </c>
      <c r="R11" s="51">
        <v>301</v>
      </c>
      <c r="S11" s="38">
        <v>184</v>
      </c>
      <c r="T11" s="51">
        <v>58</v>
      </c>
      <c r="U11" s="38">
        <v>85</v>
      </c>
      <c r="V11" s="38">
        <v>138</v>
      </c>
      <c r="W11" s="38">
        <v>205</v>
      </c>
      <c r="X11" s="51">
        <v>111</v>
      </c>
      <c r="Y11" s="38">
        <v>85</v>
      </c>
      <c r="Z11" s="38">
        <v>43</v>
      </c>
      <c r="AA11" s="38">
        <v>178</v>
      </c>
      <c r="AB11" s="38">
        <v>18</v>
      </c>
      <c r="AC11" s="38">
        <v>40</v>
      </c>
      <c r="AD11" s="44">
        <v>12</v>
      </c>
    </row>
    <row r="12" spans="1:30" ht="20" customHeight="1" x14ac:dyDescent="0.25">
      <c r="A12" s="78" t="s">
        <v>40</v>
      </c>
      <c r="B12" s="45">
        <v>0.26416352501882334</v>
      </c>
      <c r="C12" s="39">
        <v>0.17347330699471328</v>
      </c>
      <c r="D12" s="39">
        <v>0.20101768260131225</v>
      </c>
      <c r="E12" s="39">
        <v>0.18211455645094166</v>
      </c>
      <c r="F12" s="39">
        <v>0.16980572616390027</v>
      </c>
      <c r="G12" s="39">
        <v>0.21116733383381231</v>
      </c>
      <c r="H12" s="52">
        <v>0.14572934689456005</v>
      </c>
      <c r="I12" s="39">
        <v>0.22612722012485229</v>
      </c>
      <c r="J12" s="39">
        <v>0.22099382103132836</v>
      </c>
      <c r="K12" s="39">
        <v>0.18968444754737793</v>
      </c>
      <c r="L12" s="39">
        <v>0.26085593467200369</v>
      </c>
      <c r="M12" s="52">
        <v>0.18462409262673038</v>
      </c>
      <c r="N12" s="39">
        <v>0.24384391520588405</v>
      </c>
      <c r="O12" s="39">
        <v>0.22196953675444081</v>
      </c>
      <c r="P12" s="52">
        <v>0.2570866725438809</v>
      </c>
      <c r="Q12" s="39">
        <v>0.2207239756014765</v>
      </c>
      <c r="R12" s="52">
        <v>0.18485346019973814</v>
      </c>
      <c r="S12" s="39">
        <v>0.33677342417447698</v>
      </c>
      <c r="T12" s="52">
        <v>0.21881965148981133</v>
      </c>
      <c r="U12" s="39">
        <v>0.28000798103233265</v>
      </c>
      <c r="V12" s="39">
        <v>0.2999738908575218</v>
      </c>
      <c r="W12" s="39">
        <v>0.26303032079120969</v>
      </c>
      <c r="X12" s="52">
        <v>0.26899650224944843</v>
      </c>
      <c r="Y12" s="39">
        <v>0.23893670496844377</v>
      </c>
      <c r="Z12" s="39">
        <v>0.24793975398915458</v>
      </c>
      <c r="AA12" s="39">
        <v>0.27723997201009398</v>
      </c>
      <c r="AB12" s="39">
        <v>0.21379316475905363</v>
      </c>
      <c r="AC12" s="39">
        <v>0.29537667241353349</v>
      </c>
      <c r="AD12" s="45">
        <v>0.28823040957576163</v>
      </c>
    </row>
    <row r="13" spans="1:30" ht="20" customHeight="1" x14ac:dyDescent="0.25">
      <c r="A13" s="80"/>
      <c r="B13" s="48">
        <v>542</v>
      </c>
      <c r="C13" s="42">
        <v>50</v>
      </c>
      <c r="D13" s="42">
        <v>60</v>
      </c>
      <c r="E13" s="42">
        <v>31</v>
      </c>
      <c r="F13" s="42">
        <v>66</v>
      </c>
      <c r="G13" s="42">
        <v>44</v>
      </c>
      <c r="H13" s="57">
        <v>49</v>
      </c>
      <c r="I13" s="42">
        <v>107</v>
      </c>
      <c r="J13" s="42">
        <v>38</v>
      </c>
      <c r="K13" s="42">
        <v>38</v>
      </c>
      <c r="L13" s="42">
        <v>25</v>
      </c>
      <c r="M13" s="57">
        <v>106</v>
      </c>
      <c r="N13" s="42">
        <v>99</v>
      </c>
      <c r="O13" s="42">
        <v>32</v>
      </c>
      <c r="P13" s="57">
        <v>181</v>
      </c>
      <c r="Q13" s="42">
        <v>159</v>
      </c>
      <c r="R13" s="57">
        <v>182</v>
      </c>
      <c r="S13" s="42">
        <v>354</v>
      </c>
      <c r="T13" s="57">
        <v>123</v>
      </c>
      <c r="U13" s="42">
        <v>138</v>
      </c>
      <c r="V13" s="42">
        <v>152</v>
      </c>
      <c r="W13" s="42">
        <v>128</v>
      </c>
      <c r="X13" s="57">
        <v>128</v>
      </c>
      <c r="Y13" s="42">
        <v>79</v>
      </c>
      <c r="Z13" s="42">
        <v>66</v>
      </c>
      <c r="AA13" s="42">
        <v>181</v>
      </c>
      <c r="AB13" s="42">
        <v>21</v>
      </c>
      <c r="AC13" s="42">
        <v>50</v>
      </c>
      <c r="AD13" s="48">
        <v>16</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70" display="Return to index" xr:uid="{827449AA-9443-4F0E-B235-227B2553E062}"/>
  </hyperlinks>
  <pageMargins left="0.7" right="0.7" top="0.75" bottom="0.75" header="0.3" footer="0.3"/>
  <headerFooter alignWithMargins="0"/>
  <drawing r:id="rId1"/>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AD21"/>
  <sheetViews>
    <sheetView showGridLines="0" workbookViewId="0">
      <pane xSplit="2" ySplit="5" topLeftCell="C6" activePane="bottomRight" state="frozen"/>
      <selection pane="topRight" activeCell="C1" sqref="C1"/>
      <selection pane="bottomLeft" activeCell="A6" sqref="A6"/>
      <selection pane="bottomRight" activeCell="D5" sqref="D5"/>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221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222</v>
      </c>
      <c r="B6" s="43">
        <v>6.38941983440037E-2</v>
      </c>
      <c r="C6" s="37">
        <v>0.1309143842762425</v>
      </c>
      <c r="D6" s="37">
        <v>6.6757748229997804E-2</v>
      </c>
      <c r="E6" s="37">
        <v>3.9832493443125352E-2</v>
      </c>
      <c r="F6" s="37">
        <v>6.9420889113718992E-2</v>
      </c>
      <c r="G6" s="37">
        <v>3.2284076464413926E-2</v>
      </c>
      <c r="H6" s="50">
        <v>0.12265690400109469</v>
      </c>
      <c r="I6" s="37">
        <v>6.3572081896588375E-2</v>
      </c>
      <c r="J6" s="37">
        <v>2.9192929399268985E-2</v>
      </c>
      <c r="K6" s="37">
        <v>8.5669919684069229E-2</v>
      </c>
      <c r="L6" s="37">
        <v>6.0857405509902526E-2</v>
      </c>
      <c r="M6" s="50">
        <v>0.10595973643761372</v>
      </c>
      <c r="N6" s="37">
        <v>5.4875309828427581E-2</v>
      </c>
      <c r="O6" s="37">
        <v>4.9005922696554578E-2</v>
      </c>
      <c r="P6" s="50">
        <v>5.3960580300049445E-2</v>
      </c>
      <c r="Q6" s="37">
        <v>9.8689437272185043E-2</v>
      </c>
      <c r="R6" s="50">
        <v>8.0142369721280235E-2</v>
      </c>
      <c r="S6" s="37">
        <v>4.8215933266512002E-2</v>
      </c>
      <c r="T6" s="50">
        <v>6.4713017479892929E-2</v>
      </c>
      <c r="U6" s="37">
        <v>5.5295154022992524E-2</v>
      </c>
      <c r="V6" s="37">
        <v>5.5596023745610373E-2</v>
      </c>
      <c r="W6" s="37">
        <v>8.0371455504927705E-2</v>
      </c>
      <c r="X6" s="50">
        <v>4.6633355903509227E-2</v>
      </c>
      <c r="Y6" s="37">
        <v>7.5913991022378738E-2</v>
      </c>
      <c r="Z6" s="37">
        <v>5.3120761612707901E-2</v>
      </c>
      <c r="AA6" s="37">
        <v>6.5360451913276302E-2</v>
      </c>
      <c r="AB6" s="37">
        <v>7.8274816128276636E-2</v>
      </c>
      <c r="AC6" s="37">
        <v>6.5574442322319099E-2</v>
      </c>
      <c r="AD6" s="43">
        <v>0.14552513325502939</v>
      </c>
    </row>
    <row r="7" spans="1:30" ht="20" customHeight="1" x14ac:dyDescent="0.25">
      <c r="A7" s="79"/>
      <c r="B7" s="44">
        <v>131</v>
      </c>
      <c r="C7" s="38">
        <v>37</v>
      </c>
      <c r="D7" s="38">
        <v>20</v>
      </c>
      <c r="E7" s="38">
        <v>7</v>
      </c>
      <c r="F7" s="38">
        <v>27</v>
      </c>
      <c r="G7" s="38">
        <v>7</v>
      </c>
      <c r="H7" s="51">
        <v>41</v>
      </c>
      <c r="I7" s="38">
        <v>30</v>
      </c>
      <c r="J7" s="38">
        <v>5</v>
      </c>
      <c r="K7" s="38">
        <v>17</v>
      </c>
      <c r="L7" s="38">
        <v>6</v>
      </c>
      <c r="M7" s="51">
        <v>61</v>
      </c>
      <c r="N7" s="38">
        <v>22</v>
      </c>
      <c r="O7" s="38">
        <v>7</v>
      </c>
      <c r="P7" s="51">
        <v>38</v>
      </c>
      <c r="Q7" s="38">
        <v>71</v>
      </c>
      <c r="R7" s="51">
        <v>79</v>
      </c>
      <c r="S7" s="38">
        <v>51</v>
      </c>
      <c r="T7" s="51">
        <v>36</v>
      </c>
      <c r="U7" s="38">
        <v>27</v>
      </c>
      <c r="V7" s="38">
        <v>28</v>
      </c>
      <c r="W7" s="38">
        <v>39</v>
      </c>
      <c r="X7" s="51">
        <v>22</v>
      </c>
      <c r="Y7" s="38">
        <v>25</v>
      </c>
      <c r="Z7" s="38">
        <v>14</v>
      </c>
      <c r="AA7" s="38">
        <v>43</v>
      </c>
      <c r="AB7" s="38">
        <v>8</v>
      </c>
      <c r="AC7" s="38">
        <v>11</v>
      </c>
      <c r="AD7" s="44">
        <v>8</v>
      </c>
    </row>
    <row r="8" spans="1:30" ht="20" customHeight="1" x14ac:dyDescent="0.25">
      <c r="A8" s="78" t="s">
        <v>223</v>
      </c>
      <c r="B8" s="45">
        <v>0.2437770167600119</v>
      </c>
      <c r="C8" s="39">
        <v>0.28916548244036261</v>
      </c>
      <c r="D8" s="39">
        <v>0.3126644254417732</v>
      </c>
      <c r="E8" s="39">
        <v>0.30941414297169567</v>
      </c>
      <c r="F8" s="39">
        <v>0.29694992814982429</v>
      </c>
      <c r="G8" s="39">
        <v>0.20260164014583265</v>
      </c>
      <c r="H8" s="52">
        <v>0.30786834930526763</v>
      </c>
      <c r="I8" s="39">
        <v>0.26463873608139782</v>
      </c>
      <c r="J8" s="39">
        <v>0.35882221999278668</v>
      </c>
      <c r="K8" s="39">
        <v>0.27283179134223734</v>
      </c>
      <c r="L8" s="39">
        <v>0.17081270076459329</v>
      </c>
      <c r="M8" s="52">
        <v>0.28932360333879159</v>
      </c>
      <c r="N8" s="39">
        <v>0.24511932095449127</v>
      </c>
      <c r="O8" s="39">
        <v>0.35398126344740383</v>
      </c>
      <c r="P8" s="52">
        <v>0.26242224121909491</v>
      </c>
      <c r="Q8" s="39">
        <v>0.26486715799463606</v>
      </c>
      <c r="R8" s="52">
        <v>0.25616308295877144</v>
      </c>
      <c r="S8" s="39">
        <v>0.23462394970183834</v>
      </c>
      <c r="T8" s="52">
        <v>0.2568326778038994</v>
      </c>
      <c r="U8" s="39">
        <v>0.18842006987657448</v>
      </c>
      <c r="V8" s="39">
        <v>0.26355113274984671</v>
      </c>
      <c r="W8" s="39">
        <v>0.26429479976528136</v>
      </c>
      <c r="X8" s="52">
        <v>0.22275078178310639</v>
      </c>
      <c r="Y8" s="39">
        <v>0.2347960761159914</v>
      </c>
      <c r="Z8" s="39">
        <v>0.24256226453192042</v>
      </c>
      <c r="AA8" s="39">
        <v>0.29401695676831729</v>
      </c>
      <c r="AB8" s="39">
        <v>0.192794174242226</v>
      </c>
      <c r="AC8" s="39">
        <v>0.19935775693185637</v>
      </c>
      <c r="AD8" s="45">
        <v>0.11635046582880362</v>
      </c>
    </row>
    <row r="9" spans="1:30" ht="20" customHeight="1" x14ac:dyDescent="0.25">
      <c r="A9" s="78"/>
      <c r="B9" s="46">
        <v>500</v>
      </c>
      <c r="C9" s="40">
        <v>83</v>
      </c>
      <c r="D9" s="40">
        <v>93</v>
      </c>
      <c r="E9" s="40">
        <v>53</v>
      </c>
      <c r="F9" s="40">
        <v>116</v>
      </c>
      <c r="G9" s="40">
        <v>42</v>
      </c>
      <c r="H9" s="53">
        <v>103</v>
      </c>
      <c r="I9" s="40">
        <v>125</v>
      </c>
      <c r="J9" s="40">
        <v>62</v>
      </c>
      <c r="K9" s="40">
        <v>55</v>
      </c>
      <c r="L9" s="40">
        <v>16</v>
      </c>
      <c r="M9" s="53">
        <v>167</v>
      </c>
      <c r="N9" s="40">
        <v>100</v>
      </c>
      <c r="O9" s="40">
        <v>50</v>
      </c>
      <c r="P9" s="53">
        <v>185</v>
      </c>
      <c r="Q9" s="40">
        <v>190</v>
      </c>
      <c r="R9" s="53">
        <v>253</v>
      </c>
      <c r="S9" s="40">
        <v>247</v>
      </c>
      <c r="T9" s="53">
        <v>144</v>
      </c>
      <c r="U9" s="40">
        <v>93</v>
      </c>
      <c r="V9" s="40">
        <v>134</v>
      </c>
      <c r="W9" s="40">
        <v>128</v>
      </c>
      <c r="X9" s="53">
        <v>106</v>
      </c>
      <c r="Y9" s="40">
        <v>77</v>
      </c>
      <c r="Z9" s="40">
        <v>65</v>
      </c>
      <c r="AA9" s="40">
        <v>192</v>
      </c>
      <c r="AB9" s="40">
        <v>19</v>
      </c>
      <c r="AC9" s="40">
        <v>34</v>
      </c>
      <c r="AD9" s="46">
        <v>6</v>
      </c>
    </row>
    <row r="10" spans="1:30" ht="20" customHeight="1" x14ac:dyDescent="0.25">
      <c r="A10" s="79" t="s">
        <v>224</v>
      </c>
      <c r="B10" s="47">
        <v>0.23079699361883571</v>
      </c>
      <c r="C10" s="41">
        <v>0.2312050915563538</v>
      </c>
      <c r="D10" s="41">
        <v>0.28301850345997676</v>
      </c>
      <c r="E10" s="41">
        <v>0.3266302325420592</v>
      </c>
      <c r="F10" s="41">
        <v>0.25266810772826559</v>
      </c>
      <c r="G10" s="41">
        <v>0.18716731665241348</v>
      </c>
      <c r="H10" s="54">
        <v>0.2166678062379285</v>
      </c>
      <c r="I10" s="41">
        <v>0.26482882464681795</v>
      </c>
      <c r="J10" s="41">
        <v>0.31242941510993139</v>
      </c>
      <c r="K10" s="41">
        <v>0.22417772478542383</v>
      </c>
      <c r="L10" s="41">
        <v>0.24675780675377834</v>
      </c>
      <c r="M10" s="54">
        <v>0.22921165835324878</v>
      </c>
      <c r="N10" s="41">
        <v>0.26887501801509739</v>
      </c>
      <c r="O10" s="41">
        <v>0.2320694810124467</v>
      </c>
      <c r="P10" s="54">
        <v>0.25718486228049875</v>
      </c>
      <c r="Q10" s="41">
        <v>0.20547914116418081</v>
      </c>
      <c r="R10" s="54">
        <v>0.22888331807142104</v>
      </c>
      <c r="S10" s="41">
        <v>0.23359751226188563</v>
      </c>
      <c r="T10" s="54">
        <v>0.23823024617327421</v>
      </c>
      <c r="U10" s="41">
        <v>0.25026904687521906</v>
      </c>
      <c r="V10" s="41">
        <v>0.20947501205769828</v>
      </c>
      <c r="W10" s="41">
        <v>0.22469945204108621</v>
      </c>
      <c r="X10" s="54">
        <v>0.26403254781570201</v>
      </c>
      <c r="Y10" s="41">
        <v>0.23864981630054974</v>
      </c>
      <c r="Z10" s="41">
        <v>0.21803344436177852</v>
      </c>
      <c r="AA10" s="41">
        <v>0.22084684079328487</v>
      </c>
      <c r="AB10" s="41">
        <v>0.27644565630648837</v>
      </c>
      <c r="AC10" s="41">
        <v>0.19519348889972229</v>
      </c>
      <c r="AD10" s="47">
        <v>0.10616104717059721</v>
      </c>
    </row>
    <row r="11" spans="1:30" ht="20" customHeight="1" x14ac:dyDescent="0.25">
      <c r="A11" s="79"/>
      <c r="B11" s="44">
        <v>473</v>
      </c>
      <c r="C11" s="38">
        <v>66</v>
      </c>
      <c r="D11" s="38">
        <v>84</v>
      </c>
      <c r="E11" s="38">
        <v>56</v>
      </c>
      <c r="F11" s="38">
        <v>99</v>
      </c>
      <c r="G11" s="38">
        <v>39</v>
      </c>
      <c r="H11" s="51">
        <v>72</v>
      </c>
      <c r="I11" s="38">
        <v>125</v>
      </c>
      <c r="J11" s="38">
        <v>54</v>
      </c>
      <c r="K11" s="38">
        <v>45</v>
      </c>
      <c r="L11" s="38">
        <v>23</v>
      </c>
      <c r="M11" s="51">
        <v>132</v>
      </c>
      <c r="N11" s="38">
        <v>109</v>
      </c>
      <c r="O11" s="38">
        <v>33</v>
      </c>
      <c r="P11" s="51">
        <v>181</v>
      </c>
      <c r="Q11" s="38">
        <v>148</v>
      </c>
      <c r="R11" s="51">
        <v>226</v>
      </c>
      <c r="S11" s="38">
        <v>246</v>
      </c>
      <c r="T11" s="51">
        <v>134</v>
      </c>
      <c r="U11" s="38">
        <v>124</v>
      </c>
      <c r="V11" s="38">
        <v>106</v>
      </c>
      <c r="W11" s="38">
        <v>109</v>
      </c>
      <c r="X11" s="51">
        <v>126</v>
      </c>
      <c r="Y11" s="38">
        <v>79</v>
      </c>
      <c r="Z11" s="38">
        <v>58</v>
      </c>
      <c r="AA11" s="38">
        <v>144</v>
      </c>
      <c r="AB11" s="38">
        <v>27</v>
      </c>
      <c r="AC11" s="38">
        <v>33</v>
      </c>
      <c r="AD11" s="44">
        <v>6</v>
      </c>
    </row>
    <row r="12" spans="1:30" ht="20" customHeight="1" x14ac:dyDescent="0.25">
      <c r="A12" s="78" t="s">
        <v>225</v>
      </c>
      <c r="B12" s="45">
        <v>0.21003751218178668</v>
      </c>
      <c r="C12" s="39">
        <v>0.13162411266628121</v>
      </c>
      <c r="D12" s="39">
        <v>0.16869440533055727</v>
      </c>
      <c r="E12" s="39">
        <v>0.19183178195707357</v>
      </c>
      <c r="F12" s="39">
        <v>0.19185696755315429</v>
      </c>
      <c r="G12" s="39">
        <v>0.42967932975371909</v>
      </c>
      <c r="H12" s="52">
        <v>0.16264070161795474</v>
      </c>
      <c r="I12" s="39">
        <v>0.21090120119938086</v>
      </c>
      <c r="J12" s="39">
        <v>0.15694527536571917</v>
      </c>
      <c r="K12" s="39">
        <v>0.20848925904920851</v>
      </c>
      <c r="L12" s="39">
        <v>0.40611281119010612</v>
      </c>
      <c r="M12" s="52">
        <v>0.18572330940895615</v>
      </c>
      <c r="N12" s="39">
        <v>0.25162833614757629</v>
      </c>
      <c r="O12" s="39">
        <v>0.16990978911794799</v>
      </c>
      <c r="P12" s="52">
        <v>0.21593495030584883</v>
      </c>
      <c r="Q12" s="39">
        <v>0.21389024907853701</v>
      </c>
      <c r="R12" s="52">
        <v>0.24521849397071044</v>
      </c>
      <c r="S12" s="39">
        <v>0.17687652776614424</v>
      </c>
      <c r="T12" s="52">
        <v>0.20713938877629798</v>
      </c>
      <c r="U12" s="39">
        <v>0.22439463175335192</v>
      </c>
      <c r="V12" s="39">
        <v>0.22698019373688655</v>
      </c>
      <c r="W12" s="39">
        <v>0.18106756045659084</v>
      </c>
      <c r="X12" s="52">
        <v>0.20692041073804945</v>
      </c>
      <c r="Y12" s="39">
        <v>0.18855831670906517</v>
      </c>
      <c r="Z12" s="39">
        <v>0.231589914819682</v>
      </c>
      <c r="AA12" s="39">
        <v>0.19363622584103785</v>
      </c>
      <c r="AB12" s="39">
        <v>0.21611269410306058</v>
      </c>
      <c r="AC12" s="39">
        <v>0.22194823216349135</v>
      </c>
      <c r="AD12" s="45">
        <v>0.40783334042474623</v>
      </c>
    </row>
    <row r="13" spans="1:30" ht="20" customHeight="1" x14ac:dyDescent="0.25">
      <c r="A13" s="78"/>
      <c r="B13" s="46">
        <v>431</v>
      </c>
      <c r="C13" s="40">
        <v>38</v>
      </c>
      <c r="D13" s="40">
        <v>50</v>
      </c>
      <c r="E13" s="40">
        <v>33</v>
      </c>
      <c r="F13" s="40">
        <v>75</v>
      </c>
      <c r="G13" s="40">
        <v>89</v>
      </c>
      <c r="H13" s="53">
        <v>54</v>
      </c>
      <c r="I13" s="40">
        <v>100</v>
      </c>
      <c r="J13" s="40">
        <v>27</v>
      </c>
      <c r="K13" s="40">
        <v>42</v>
      </c>
      <c r="L13" s="40">
        <v>38</v>
      </c>
      <c r="M13" s="53">
        <v>107</v>
      </c>
      <c r="N13" s="40">
        <v>102</v>
      </c>
      <c r="O13" s="40">
        <v>24</v>
      </c>
      <c r="P13" s="53">
        <v>152</v>
      </c>
      <c r="Q13" s="40">
        <v>154</v>
      </c>
      <c r="R13" s="53">
        <v>242</v>
      </c>
      <c r="S13" s="40">
        <v>186</v>
      </c>
      <c r="T13" s="53">
        <v>116</v>
      </c>
      <c r="U13" s="40">
        <v>111</v>
      </c>
      <c r="V13" s="40">
        <v>115</v>
      </c>
      <c r="W13" s="40">
        <v>88</v>
      </c>
      <c r="X13" s="53">
        <v>99</v>
      </c>
      <c r="Y13" s="40">
        <v>62</v>
      </c>
      <c r="Z13" s="40">
        <v>62</v>
      </c>
      <c r="AA13" s="40">
        <v>127</v>
      </c>
      <c r="AB13" s="40">
        <v>21</v>
      </c>
      <c r="AC13" s="40">
        <v>38</v>
      </c>
      <c r="AD13" s="46">
        <v>23</v>
      </c>
    </row>
    <row r="14" spans="1:30" ht="20" customHeight="1" x14ac:dyDescent="0.25">
      <c r="A14" s="79" t="s">
        <v>40</v>
      </c>
      <c r="B14" s="47">
        <v>0.25149427909536365</v>
      </c>
      <c r="C14" s="41">
        <v>0.21709092906076</v>
      </c>
      <c r="D14" s="41">
        <v>0.16886491753769459</v>
      </c>
      <c r="E14" s="41">
        <v>0.13229134908604592</v>
      </c>
      <c r="F14" s="41">
        <v>0.18910410745503761</v>
      </c>
      <c r="G14" s="41">
        <v>0.1482676369836213</v>
      </c>
      <c r="H14" s="54">
        <v>0.19016623883775505</v>
      </c>
      <c r="I14" s="41">
        <v>0.19605915617581504</v>
      </c>
      <c r="J14" s="41">
        <v>0.14261016013229441</v>
      </c>
      <c r="K14" s="41">
        <v>0.20883130513906115</v>
      </c>
      <c r="L14" s="41">
        <v>0.1154592757816201</v>
      </c>
      <c r="M14" s="54">
        <v>0.1897816924613889</v>
      </c>
      <c r="N14" s="41">
        <v>0.17950201505440766</v>
      </c>
      <c r="O14" s="41">
        <v>0.19503354372564707</v>
      </c>
      <c r="P14" s="54">
        <v>0.21049736589450671</v>
      </c>
      <c r="Q14" s="41">
        <v>0.21707401449046057</v>
      </c>
      <c r="R14" s="54">
        <v>0.18959273527781728</v>
      </c>
      <c r="S14" s="41">
        <v>0.30668607700361877</v>
      </c>
      <c r="T14" s="54">
        <v>0.23308466976663486</v>
      </c>
      <c r="U14" s="41">
        <v>0.28162109747186209</v>
      </c>
      <c r="V14" s="41">
        <v>0.24439763770995815</v>
      </c>
      <c r="W14" s="41">
        <v>0.2495667322321149</v>
      </c>
      <c r="X14" s="54">
        <v>0.25966290375963286</v>
      </c>
      <c r="Y14" s="41">
        <v>0.2620817998520143</v>
      </c>
      <c r="Z14" s="41">
        <v>0.25469361467391055</v>
      </c>
      <c r="AA14" s="41">
        <v>0.22613952468408349</v>
      </c>
      <c r="AB14" s="41">
        <v>0.23637265921994832</v>
      </c>
      <c r="AC14" s="41">
        <v>0.31792607968261083</v>
      </c>
      <c r="AD14" s="47">
        <v>0.2241300133208238</v>
      </c>
    </row>
    <row r="15" spans="1:30" ht="20" customHeight="1" x14ac:dyDescent="0.25">
      <c r="A15" s="79"/>
      <c r="B15" s="44">
        <v>516</v>
      </c>
      <c r="C15" s="38">
        <v>62</v>
      </c>
      <c r="D15" s="38">
        <v>50</v>
      </c>
      <c r="E15" s="38">
        <v>23</v>
      </c>
      <c r="F15" s="38">
        <v>74</v>
      </c>
      <c r="G15" s="38">
        <v>31</v>
      </c>
      <c r="H15" s="51">
        <v>63</v>
      </c>
      <c r="I15" s="38">
        <v>93</v>
      </c>
      <c r="J15" s="38">
        <v>24</v>
      </c>
      <c r="K15" s="38">
        <v>42</v>
      </c>
      <c r="L15" s="38">
        <v>11</v>
      </c>
      <c r="M15" s="51">
        <v>109</v>
      </c>
      <c r="N15" s="38">
        <v>73</v>
      </c>
      <c r="O15" s="38">
        <v>28</v>
      </c>
      <c r="P15" s="51">
        <v>148</v>
      </c>
      <c r="Q15" s="38">
        <v>156</v>
      </c>
      <c r="R15" s="51">
        <v>187</v>
      </c>
      <c r="S15" s="38">
        <v>322</v>
      </c>
      <c r="T15" s="51">
        <v>131</v>
      </c>
      <c r="U15" s="38">
        <v>139</v>
      </c>
      <c r="V15" s="38">
        <v>124</v>
      </c>
      <c r="W15" s="38">
        <v>121</v>
      </c>
      <c r="X15" s="51">
        <v>124</v>
      </c>
      <c r="Y15" s="38">
        <v>86</v>
      </c>
      <c r="Z15" s="38">
        <v>68</v>
      </c>
      <c r="AA15" s="38">
        <v>148</v>
      </c>
      <c r="AB15" s="38">
        <v>23</v>
      </c>
      <c r="AC15" s="38">
        <v>54</v>
      </c>
      <c r="AD15" s="44">
        <v>12</v>
      </c>
    </row>
    <row r="16" spans="1:30" ht="20" customHeight="1" x14ac:dyDescent="0.25">
      <c r="A16" s="78" t="s">
        <v>226</v>
      </c>
      <c r="B16" s="45">
        <v>0.30767121510401546</v>
      </c>
      <c r="C16" s="39">
        <v>0.42007986671660524</v>
      </c>
      <c r="D16" s="39">
        <v>0.37942217367177095</v>
      </c>
      <c r="E16" s="39">
        <v>0.34924663641482107</v>
      </c>
      <c r="F16" s="39">
        <v>0.36637081726354309</v>
      </c>
      <c r="G16" s="39">
        <v>0.2348857166102466</v>
      </c>
      <c r="H16" s="52">
        <v>0.43052525330636221</v>
      </c>
      <c r="I16" s="39">
        <v>0.3282108179779864</v>
      </c>
      <c r="J16" s="39">
        <v>0.38801514939205572</v>
      </c>
      <c r="K16" s="39">
        <v>0.35850171102630668</v>
      </c>
      <c r="L16" s="39">
        <v>0.23167010627449575</v>
      </c>
      <c r="M16" s="52">
        <v>0.39528333977640551</v>
      </c>
      <c r="N16" s="39">
        <v>0.29999463078291883</v>
      </c>
      <c r="O16" s="39">
        <v>0.40298718614395829</v>
      </c>
      <c r="P16" s="52">
        <v>0.31638282151914454</v>
      </c>
      <c r="Q16" s="39">
        <v>0.3635565952668211</v>
      </c>
      <c r="R16" s="52">
        <v>0.33630545268005174</v>
      </c>
      <c r="S16" s="39">
        <v>0.28283988296835039</v>
      </c>
      <c r="T16" s="52">
        <v>0.32154569528379251</v>
      </c>
      <c r="U16" s="39">
        <v>0.24371522389956707</v>
      </c>
      <c r="V16" s="39">
        <v>0.31914715649545705</v>
      </c>
      <c r="W16" s="39">
        <v>0.34466625527020889</v>
      </c>
      <c r="X16" s="52">
        <v>0.26938413768661568</v>
      </c>
      <c r="Y16" s="39">
        <v>0.31071006713837035</v>
      </c>
      <c r="Z16" s="39">
        <v>0.29568302614462838</v>
      </c>
      <c r="AA16" s="39">
        <v>0.35937740868159374</v>
      </c>
      <c r="AB16" s="39">
        <v>0.27106899037050275</v>
      </c>
      <c r="AC16" s="39">
        <v>0.26493219925417549</v>
      </c>
      <c r="AD16" s="45">
        <v>0.26187559908383301</v>
      </c>
    </row>
    <row r="17" spans="1:30" ht="20" customHeight="1" x14ac:dyDescent="0.25">
      <c r="A17" s="78"/>
      <c r="B17" s="46">
        <v>631</v>
      </c>
      <c r="C17" s="40">
        <v>120</v>
      </c>
      <c r="D17" s="40">
        <v>113</v>
      </c>
      <c r="E17" s="40">
        <v>60</v>
      </c>
      <c r="F17" s="40">
        <v>143</v>
      </c>
      <c r="G17" s="40">
        <v>48</v>
      </c>
      <c r="H17" s="53">
        <v>143</v>
      </c>
      <c r="I17" s="40">
        <v>155</v>
      </c>
      <c r="J17" s="40">
        <v>67</v>
      </c>
      <c r="K17" s="40">
        <v>72</v>
      </c>
      <c r="L17" s="40">
        <v>22</v>
      </c>
      <c r="M17" s="53">
        <v>228</v>
      </c>
      <c r="N17" s="40">
        <v>122</v>
      </c>
      <c r="O17" s="40">
        <v>57</v>
      </c>
      <c r="P17" s="53">
        <v>223</v>
      </c>
      <c r="Q17" s="40">
        <v>261</v>
      </c>
      <c r="R17" s="53">
        <v>332</v>
      </c>
      <c r="S17" s="40">
        <v>297</v>
      </c>
      <c r="T17" s="53">
        <v>181</v>
      </c>
      <c r="U17" s="40">
        <v>120</v>
      </c>
      <c r="V17" s="40">
        <v>162</v>
      </c>
      <c r="W17" s="40">
        <v>167</v>
      </c>
      <c r="X17" s="53">
        <v>129</v>
      </c>
      <c r="Y17" s="40">
        <v>103</v>
      </c>
      <c r="Z17" s="40">
        <v>79</v>
      </c>
      <c r="AA17" s="40">
        <v>235</v>
      </c>
      <c r="AB17" s="40">
        <v>26</v>
      </c>
      <c r="AC17" s="40">
        <v>45</v>
      </c>
      <c r="AD17" s="46">
        <v>14</v>
      </c>
    </row>
    <row r="18" spans="1:30" ht="20" customHeight="1" x14ac:dyDescent="0.25">
      <c r="A18" s="79" t="s">
        <v>227</v>
      </c>
      <c r="B18" s="47">
        <v>0.44083450580062306</v>
      </c>
      <c r="C18" s="41">
        <v>0.36282920422263509</v>
      </c>
      <c r="D18" s="41">
        <v>0.451712908790534</v>
      </c>
      <c r="E18" s="41">
        <v>0.51846201449913276</v>
      </c>
      <c r="F18" s="41">
        <v>0.44452507528141977</v>
      </c>
      <c r="G18" s="41">
        <v>0.61684664640613251</v>
      </c>
      <c r="H18" s="54">
        <v>0.37930850785588338</v>
      </c>
      <c r="I18" s="41">
        <v>0.47573002584619917</v>
      </c>
      <c r="J18" s="41">
        <v>0.46937469047565061</v>
      </c>
      <c r="K18" s="41">
        <v>0.43266698383463231</v>
      </c>
      <c r="L18" s="41">
        <v>0.65287061794388446</v>
      </c>
      <c r="M18" s="54">
        <v>0.41493496776220495</v>
      </c>
      <c r="N18" s="41">
        <v>0.52050335416267413</v>
      </c>
      <c r="O18" s="41">
        <v>0.40197927013039458</v>
      </c>
      <c r="P18" s="54">
        <v>0.47311981258634744</v>
      </c>
      <c r="Q18" s="41">
        <v>0.41936939024271797</v>
      </c>
      <c r="R18" s="54">
        <v>0.47410181204213209</v>
      </c>
      <c r="S18" s="41">
        <v>0.41047404002802934</v>
      </c>
      <c r="T18" s="54">
        <v>0.44536963494957232</v>
      </c>
      <c r="U18" s="41">
        <v>0.47466367862857117</v>
      </c>
      <c r="V18" s="41">
        <v>0.43645520579458486</v>
      </c>
      <c r="W18" s="41">
        <v>0.40576701249767699</v>
      </c>
      <c r="X18" s="54">
        <v>0.4709529585537513</v>
      </c>
      <c r="Y18" s="41">
        <v>0.42720813300961502</v>
      </c>
      <c r="Z18" s="41">
        <v>0.44962335918146068</v>
      </c>
      <c r="AA18" s="41">
        <v>0.41448306663432255</v>
      </c>
      <c r="AB18" s="41">
        <v>0.49255835040954893</v>
      </c>
      <c r="AC18" s="41">
        <v>0.41714172106321373</v>
      </c>
      <c r="AD18" s="47">
        <v>0.51399438759534344</v>
      </c>
    </row>
    <row r="19" spans="1:30" ht="20" customHeight="1" x14ac:dyDescent="0.25">
      <c r="A19" s="96"/>
      <c r="B19" s="70">
        <v>904</v>
      </c>
      <c r="C19" s="69">
        <v>104</v>
      </c>
      <c r="D19" s="69">
        <v>134</v>
      </c>
      <c r="E19" s="69">
        <v>88</v>
      </c>
      <c r="F19" s="69">
        <v>174</v>
      </c>
      <c r="G19" s="69">
        <v>127</v>
      </c>
      <c r="H19" s="71">
        <v>126</v>
      </c>
      <c r="I19" s="69">
        <v>225</v>
      </c>
      <c r="J19" s="69">
        <v>81</v>
      </c>
      <c r="K19" s="69">
        <v>87</v>
      </c>
      <c r="L19" s="69">
        <v>62</v>
      </c>
      <c r="M19" s="71">
        <v>239</v>
      </c>
      <c r="N19" s="69">
        <v>212</v>
      </c>
      <c r="O19" s="69">
        <v>57</v>
      </c>
      <c r="P19" s="71">
        <v>333</v>
      </c>
      <c r="Q19" s="69">
        <v>301</v>
      </c>
      <c r="R19" s="71">
        <v>467</v>
      </c>
      <c r="S19" s="69">
        <v>431</v>
      </c>
      <c r="T19" s="71">
        <v>250</v>
      </c>
      <c r="U19" s="69">
        <v>235</v>
      </c>
      <c r="V19" s="69">
        <v>222</v>
      </c>
      <c r="W19" s="69">
        <v>197</v>
      </c>
      <c r="X19" s="71">
        <v>225</v>
      </c>
      <c r="Y19" s="69">
        <v>141</v>
      </c>
      <c r="Z19" s="69">
        <v>120</v>
      </c>
      <c r="AA19" s="69">
        <v>271</v>
      </c>
      <c r="AB19" s="69">
        <v>47</v>
      </c>
      <c r="AC19" s="69">
        <v>71</v>
      </c>
      <c r="AD19" s="70">
        <v>28</v>
      </c>
    </row>
    <row r="21" spans="1:30" x14ac:dyDescent="0.25">
      <c r="A21" s="26" t="s">
        <v>293</v>
      </c>
    </row>
  </sheetData>
  <mergeCells count="16">
    <mergeCell ref="A16:A17"/>
    <mergeCell ref="A18:A19"/>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1" location="'Index'!B71" display="Return to index" xr:uid="{8A2B9E37-4C5F-49A3-B9F7-1BAC3E49CA22}"/>
  </hyperlinks>
  <pageMargins left="0.7" right="0.7" top="0.75" bottom="0.75" header="0.3" footer="0.3"/>
  <headerFooter alignWithMargins="0"/>
  <drawing r:id="rId1"/>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AD25"/>
  <sheetViews>
    <sheetView showGridLines="0" workbookViewId="0">
      <pane xSplit="2" ySplit="5" topLeftCell="C6" activePane="bottomRight" state="frozen"/>
      <selection pane="topRight" activeCell="C1" sqref="C1"/>
      <selection pane="bottomLeft" activeCell="A6" sqref="A6"/>
      <selection pane="bottomRight" activeCell="B6" sqref="B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228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229</v>
      </c>
      <c r="B6" s="43">
        <v>0.16959614409983473</v>
      </c>
      <c r="C6" s="37">
        <v>0.17057674611819584</v>
      </c>
      <c r="D6" s="37">
        <v>0.25299216046073286</v>
      </c>
      <c r="E6" s="37">
        <v>0.22622658190844935</v>
      </c>
      <c r="F6" s="37">
        <v>0.11189176119208538</v>
      </c>
      <c r="G6" s="37">
        <v>0.18966573221585914</v>
      </c>
      <c r="H6" s="50">
        <v>0.13234952213985929</v>
      </c>
      <c r="I6" s="37">
        <v>0.23287962850556579</v>
      </c>
      <c r="J6" s="37">
        <v>0.2023787435732082</v>
      </c>
      <c r="K6" s="37">
        <v>0.1185439155515555</v>
      </c>
      <c r="L6" s="37">
        <v>0.2060226279591798</v>
      </c>
      <c r="M6" s="50">
        <v>0.14152707521513605</v>
      </c>
      <c r="N6" s="37">
        <v>0.21054403494935126</v>
      </c>
      <c r="O6" s="37">
        <v>0.2170332839121826</v>
      </c>
      <c r="P6" s="50">
        <v>0.21385687321053229</v>
      </c>
      <c r="Q6" s="37">
        <v>0.122494957005317</v>
      </c>
      <c r="R6" s="50">
        <v>0.17378567478228735</v>
      </c>
      <c r="S6" s="37">
        <v>0.16635256869523757</v>
      </c>
      <c r="T6" s="50">
        <v>0.18941717832958538</v>
      </c>
      <c r="U6" s="37">
        <v>0.18860235187985924</v>
      </c>
      <c r="V6" s="37">
        <v>0.17135880311264523</v>
      </c>
      <c r="W6" s="37">
        <v>0.12550318922235529</v>
      </c>
      <c r="X6" s="50">
        <v>0.14114042234968824</v>
      </c>
      <c r="Y6" s="37">
        <v>0.17358630316743398</v>
      </c>
      <c r="Z6" s="37">
        <v>0.19377965158448021</v>
      </c>
      <c r="AA6" s="37">
        <v>0.17316336188818379</v>
      </c>
      <c r="AB6" s="37">
        <v>0.22378555554192445</v>
      </c>
      <c r="AC6" s="37">
        <v>0.1746008271233368</v>
      </c>
      <c r="AD6" s="43">
        <v>0.12306528893629003</v>
      </c>
    </row>
    <row r="7" spans="1:30" ht="20" customHeight="1" x14ac:dyDescent="0.25">
      <c r="A7" s="79"/>
      <c r="B7" s="44">
        <v>348</v>
      </c>
      <c r="C7" s="38">
        <v>49</v>
      </c>
      <c r="D7" s="38">
        <v>75</v>
      </c>
      <c r="E7" s="38">
        <v>39</v>
      </c>
      <c r="F7" s="38">
        <v>44</v>
      </c>
      <c r="G7" s="38">
        <v>39</v>
      </c>
      <c r="H7" s="51">
        <v>44</v>
      </c>
      <c r="I7" s="38">
        <v>110</v>
      </c>
      <c r="J7" s="38">
        <v>35</v>
      </c>
      <c r="K7" s="38">
        <v>24</v>
      </c>
      <c r="L7" s="38">
        <v>19</v>
      </c>
      <c r="M7" s="51">
        <v>82</v>
      </c>
      <c r="N7" s="38">
        <v>86</v>
      </c>
      <c r="O7" s="38">
        <v>31</v>
      </c>
      <c r="P7" s="51">
        <v>151</v>
      </c>
      <c r="Q7" s="38">
        <v>88</v>
      </c>
      <c r="R7" s="51">
        <v>171</v>
      </c>
      <c r="S7" s="38">
        <v>175</v>
      </c>
      <c r="T7" s="51">
        <v>106</v>
      </c>
      <c r="U7" s="38">
        <v>93</v>
      </c>
      <c r="V7" s="38">
        <v>87</v>
      </c>
      <c r="W7" s="38">
        <v>61</v>
      </c>
      <c r="X7" s="51">
        <v>67</v>
      </c>
      <c r="Y7" s="38">
        <v>57</v>
      </c>
      <c r="Z7" s="38">
        <v>52</v>
      </c>
      <c r="AA7" s="38">
        <v>113</v>
      </c>
      <c r="AB7" s="38">
        <v>22</v>
      </c>
      <c r="AC7" s="38">
        <v>30</v>
      </c>
      <c r="AD7" s="44">
        <v>7</v>
      </c>
    </row>
    <row r="8" spans="1:30" ht="20" customHeight="1" x14ac:dyDescent="0.25">
      <c r="A8" s="78" t="s">
        <v>230</v>
      </c>
      <c r="B8" s="45">
        <v>0.14412184692594382</v>
      </c>
      <c r="C8" s="39">
        <v>0.17690116830860889</v>
      </c>
      <c r="D8" s="39">
        <v>0.16678174519965031</v>
      </c>
      <c r="E8" s="39">
        <v>0.18384973303455163</v>
      </c>
      <c r="F8" s="39">
        <v>0.16033930016410891</v>
      </c>
      <c r="G8" s="39">
        <v>0.13267701777135246</v>
      </c>
      <c r="H8" s="52">
        <v>0.17781805794773478</v>
      </c>
      <c r="I8" s="39">
        <v>0.16995382695235314</v>
      </c>
      <c r="J8" s="39">
        <v>0.19842746657049393</v>
      </c>
      <c r="K8" s="39">
        <v>0.13274076587339528</v>
      </c>
      <c r="L8" s="39">
        <v>0.15146949930623804</v>
      </c>
      <c r="M8" s="52">
        <v>0.20081685934284713</v>
      </c>
      <c r="N8" s="39">
        <v>0.14946004489138878</v>
      </c>
      <c r="O8" s="39">
        <v>0.15232610935928034</v>
      </c>
      <c r="P8" s="52">
        <v>0.16949716601603348</v>
      </c>
      <c r="Q8" s="39">
        <v>0.17259669617512685</v>
      </c>
      <c r="R8" s="52">
        <v>0.20158795312623595</v>
      </c>
      <c r="S8" s="39">
        <v>9.1979646984940808E-2</v>
      </c>
      <c r="T8" s="52">
        <v>0.10130907445590083</v>
      </c>
      <c r="U8" s="39">
        <v>0.12969370714422912</v>
      </c>
      <c r="V8" s="39">
        <v>0.15942216878807439</v>
      </c>
      <c r="W8" s="39">
        <v>0.19229980664169902</v>
      </c>
      <c r="X8" s="52">
        <v>0.13660799625426234</v>
      </c>
      <c r="Y8" s="39">
        <v>0.13811347444558333</v>
      </c>
      <c r="Z8" s="39">
        <v>0.12661622206651488</v>
      </c>
      <c r="AA8" s="39">
        <v>0.15213348989784278</v>
      </c>
      <c r="AB8" s="39">
        <v>0.16318144993750849</v>
      </c>
      <c r="AC8" s="39">
        <v>0.15811147753951763</v>
      </c>
      <c r="AD8" s="45">
        <v>0.15823724012947088</v>
      </c>
    </row>
    <row r="9" spans="1:30" ht="20" customHeight="1" x14ac:dyDescent="0.25">
      <c r="A9" s="78"/>
      <c r="B9" s="46">
        <v>295</v>
      </c>
      <c r="C9" s="40">
        <v>51</v>
      </c>
      <c r="D9" s="40">
        <v>50</v>
      </c>
      <c r="E9" s="40">
        <v>31</v>
      </c>
      <c r="F9" s="40">
        <v>63</v>
      </c>
      <c r="G9" s="40">
        <v>27</v>
      </c>
      <c r="H9" s="53">
        <v>59</v>
      </c>
      <c r="I9" s="40">
        <v>80</v>
      </c>
      <c r="J9" s="40">
        <v>34</v>
      </c>
      <c r="K9" s="40">
        <v>27</v>
      </c>
      <c r="L9" s="40">
        <v>14</v>
      </c>
      <c r="M9" s="53">
        <v>116</v>
      </c>
      <c r="N9" s="40">
        <v>61</v>
      </c>
      <c r="O9" s="40">
        <v>22</v>
      </c>
      <c r="P9" s="53">
        <v>119</v>
      </c>
      <c r="Q9" s="40">
        <v>124</v>
      </c>
      <c r="R9" s="53">
        <v>199</v>
      </c>
      <c r="S9" s="40">
        <v>97</v>
      </c>
      <c r="T9" s="53">
        <v>57</v>
      </c>
      <c r="U9" s="40">
        <v>64</v>
      </c>
      <c r="V9" s="40">
        <v>81</v>
      </c>
      <c r="W9" s="40">
        <v>93</v>
      </c>
      <c r="X9" s="53">
        <v>65</v>
      </c>
      <c r="Y9" s="40">
        <v>46</v>
      </c>
      <c r="Z9" s="40">
        <v>34</v>
      </c>
      <c r="AA9" s="40">
        <v>99</v>
      </c>
      <c r="AB9" s="40">
        <v>16</v>
      </c>
      <c r="AC9" s="40">
        <v>27</v>
      </c>
      <c r="AD9" s="46">
        <v>9</v>
      </c>
    </row>
    <row r="10" spans="1:30" ht="20" customHeight="1" x14ac:dyDescent="0.25">
      <c r="A10" s="79" t="s">
        <v>231</v>
      </c>
      <c r="B10" s="47">
        <v>0.11349621157459447</v>
      </c>
      <c r="C10" s="41">
        <v>0.10344132722106941</v>
      </c>
      <c r="D10" s="41">
        <v>0.10195487515980212</v>
      </c>
      <c r="E10" s="41">
        <v>0.14315956280741854</v>
      </c>
      <c r="F10" s="41">
        <v>0.15495928907937678</v>
      </c>
      <c r="G10" s="41">
        <v>8.9622775824039366E-2</v>
      </c>
      <c r="H10" s="54">
        <v>0.14331006767250176</v>
      </c>
      <c r="I10" s="41">
        <v>0.10631547554222584</v>
      </c>
      <c r="J10" s="41">
        <v>9.8062766173302285E-2</v>
      </c>
      <c r="K10" s="41">
        <v>0.16069726305021398</v>
      </c>
      <c r="L10" s="41">
        <v>6.3790297275155686E-2</v>
      </c>
      <c r="M10" s="54">
        <v>0.13787921080997215</v>
      </c>
      <c r="N10" s="41">
        <v>9.7379606876897909E-2</v>
      </c>
      <c r="O10" s="41">
        <v>8.5979465209119782E-2</v>
      </c>
      <c r="P10" s="54">
        <v>8.3895728172957998E-2</v>
      </c>
      <c r="Q10" s="41">
        <v>0.14599686434252498</v>
      </c>
      <c r="R10" s="54">
        <v>0.10889821859809626</v>
      </c>
      <c r="S10" s="41">
        <v>0.11823257038956231</v>
      </c>
      <c r="T10" s="54">
        <v>0.11044310347255282</v>
      </c>
      <c r="U10" s="41">
        <v>7.9688601319167024E-2</v>
      </c>
      <c r="V10" s="41">
        <v>0.14647073054798393</v>
      </c>
      <c r="W10" s="41">
        <v>0.11692020135615154</v>
      </c>
      <c r="X10" s="54">
        <v>9.0041445657497013E-2</v>
      </c>
      <c r="Y10" s="41">
        <v>0.11184867286382341</v>
      </c>
      <c r="Z10" s="41">
        <v>9.6283613956600414E-2</v>
      </c>
      <c r="AA10" s="41">
        <v>0.11851428976063286</v>
      </c>
      <c r="AB10" s="41">
        <v>0.16375861772677447</v>
      </c>
      <c r="AC10" s="41">
        <v>0.11124530510412457</v>
      </c>
      <c r="AD10" s="47">
        <v>0.26873872657513109</v>
      </c>
    </row>
    <row r="11" spans="1:30" ht="20" customHeight="1" x14ac:dyDescent="0.25">
      <c r="A11" s="79"/>
      <c r="B11" s="44">
        <v>233</v>
      </c>
      <c r="C11" s="38">
        <v>30</v>
      </c>
      <c r="D11" s="38">
        <v>30</v>
      </c>
      <c r="E11" s="38">
        <v>24</v>
      </c>
      <c r="F11" s="38">
        <v>61</v>
      </c>
      <c r="G11" s="38">
        <v>18</v>
      </c>
      <c r="H11" s="51">
        <v>48</v>
      </c>
      <c r="I11" s="38">
        <v>50</v>
      </c>
      <c r="J11" s="38">
        <v>17</v>
      </c>
      <c r="K11" s="38">
        <v>32</v>
      </c>
      <c r="L11" s="38">
        <v>6</v>
      </c>
      <c r="M11" s="51">
        <v>79</v>
      </c>
      <c r="N11" s="38">
        <v>40</v>
      </c>
      <c r="O11" s="38">
        <v>12</v>
      </c>
      <c r="P11" s="51">
        <v>59</v>
      </c>
      <c r="Q11" s="38">
        <v>105</v>
      </c>
      <c r="R11" s="51">
        <v>107</v>
      </c>
      <c r="S11" s="38">
        <v>124</v>
      </c>
      <c r="T11" s="51">
        <v>62</v>
      </c>
      <c r="U11" s="38">
        <v>39</v>
      </c>
      <c r="V11" s="38">
        <v>74</v>
      </c>
      <c r="W11" s="38">
        <v>57</v>
      </c>
      <c r="X11" s="51">
        <v>43</v>
      </c>
      <c r="Y11" s="38">
        <v>37</v>
      </c>
      <c r="Z11" s="38">
        <v>26</v>
      </c>
      <c r="AA11" s="38">
        <v>78</v>
      </c>
      <c r="AB11" s="38">
        <v>16</v>
      </c>
      <c r="AC11" s="38">
        <v>19</v>
      </c>
      <c r="AD11" s="44">
        <v>15</v>
      </c>
    </row>
    <row r="12" spans="1:30" ht="20" customHeight="1" x14ac:dyDescent="0.25">
      <c r="A12" s="78" t="s">
        <v>232</v>
      </c>
      <c r="B12" s="45">
        <v>6.666463193583258E-2</v>
      </c>
      <c r="C12" s="39">
        <v>7.0852046634873128E-2</v>
      </c>
      <c r="D12" s="39">
        <v>7.9012519933664635E-2</v>
      </c>
      <c r="E12" s="39">
        <v>4.4656530544980651E-2</v>
      </c>
      <c r="F12" s="39">
        <v>0.10492375738697883</v>
      </c>
      <c r="G12" s="39">
        <v>6.9580186839649685E-2</v>
      </c>
      <c r="H12" s="52">
        <v>5.9774386280058954E-2</v>
      </c>
      <c r="I12" s="39">
        <v>8.7464612886898829E-2</v>
      </c>
      <c r="J12" s="39">
        <v>4.0704785556031006E-2</v>
      </c>
      <c r="K12" s="39">
        <v>0.10763274618414732</v>
      </c>
      <c r="L12" s="39">
        <v>5.3136103085635086E-2</v>
      </c>
      <c r="M12" s="52">
        <v>6.8408125066258207E-2</v>
      </c>
      <c r="N12" s="39">
        <v>7.9229093121337121E-2</v>
      </c>
      <c r="O12" s="39">
        <v>5.4167928145788587E-2</v>
      </c>
      <c r="P12" s="52">
        <v>5.1729137055247891E-2</v>
      </c>
      <c r="Q12" s="39">
        <v>7.3342837090867488E-2</v>
      </c>
      <c r="R12" s="52">
        <v>7.8438599049040852E-2</v>
      </c>
      <c r="S12" s="39">
        <v>5.6437782666774149E-2</v>
      </c>
      <c r="T12" s="52">
        <v>9.6415188827561074E-2</v>
      </c>
      <c r="U12" s="39">
        <v>7.6733594031094213E-2</v>
      </c>
      <c r="V12" s="39">
        <v>4.115441108277712E-2</v>
      </c>
      <c r="W12" s="39">
        <v>4.8703200872289146E-2</v>
      </c>
      <c r="X12" s="52">
        <v>7.1583956993663683E-2</v>
      </c>
      <c r="Y12" s="39">
        <v>5.8902162630046585E-2</v>
      </c>
      <c r="Z12" s="39">
        <v>8.0341651884951626E-2</v>
      </c>
      <c r="AA12" s="39">
        <v>6.6799809324773973E-2</v>
      </c>
      <c r="AB12" s="39">
        <v>4.1172158383207716E-2</v>
      </c>
      <c r="AC12" s="39">
        <v>7.5940266374094137E-2</v>
      </c>
      <c r="AD12" s="45">
        <v>1.891239005013004E-2</v>
      </c>
    </row>
    <row r="13" spans="1:30" ht="20" customHeight="1" x14ac:dyDescent="0.25">
      <c r="A13" s="78"/>
      <c r="B13" s="46">
        <v>137</v>
      </c>
      <c r="C13" s="40">
        <v>20</v>
      </c>
      <c r="D13" s="40">
        <v>24</v>
      </c>
      <c r="E13" s="40">
        <v>8</v>
      </c>
      <c r="F13" s="40">
        <v>41</v>
      </c>
      <c r="G13" s="40">
        <v>14</v>
      </c>
      <c r="H13" s="53">
        <v>20</v>
      </c>
      <c r="I13" s="40">
        <v>41</v>
      </c>
      <c r="J13" s="40">
        <v>7</v>
      </c>
      <c r="K13" s="40">
        <v>22</v>
      </c>
      <c r="L13" s="40">
        <v>5</v>
      </c>
      <c r="M13" s="53">
        <v>39</v>
      </c>
      <c r="N13" s="40">
        <v>32</v>
      </c>
      <c r="O13" s="40">
        <v>8</v>
      </c>
      <c r="P13" s="53">
        <v>36</v>
      </c>
      <c r="Q13" s="40">
        <v>53</v>
      </c>
      <c r="R13" s="53">
        <v>77</v>
      </c>
      <c r="S13" s="40">
        <v>59</v>
      </c>
      <c r="T13" s="53">
        <v>54</v>
      </c>
      <c r="U13" s="40">
        <v>38</v>
      </c>
      <c r="V13" s="40">
        <v>21</v>
      </c>
      <c r="W13" s="40">
        <v>24</v>
      </c>
      <c r="X13" s="53">
        <v>34</v>
      </c>
      <c r="Y13" s="40">
        <v>19</v>
      </c>
      <c r="Z13" s="40">
        <v>21</v>
      </c>
      <c r="AA13" s="40">
        <v>44</v>
      </c>
      <c r="AB13" s="40">
        <v>4</v>
      </c>
      <c r="AC13" s="40">
        <v>13</v>
      </c>
      <c r="AD13" s="46">
        <v>1</v>
      </c>
    </row>
    <row r="14" spans="1:30" ht="20" customHeight="1" x14ac:dyDescent="0.25">
      <c r="A14" s="79" t="s">
        <v>233</v>
      </c>
      <c r="B14" s="47">
        <v>6.074639315030609E-2</v>
      </c>
      <c r="C14" s="41">
        <v>9.3934351264739119E-2</v>
      </c>
      <c r="D14" s="41">
        <v>5.6454377171457494E-2</v>
      </c>
      <c r="E14" s="41">
        <v>4.9135243374891197E-2</v>
      </c>
      <c r="F14" s="41">
        <v>7.792877076114893E-2</v>
      </c>
      <c r="G14" s="41">
        <v>6.2397061697723064E-2</v>
      </c>
      <c r="H14" s="54">
        <v>0.11265605392892121</v>
      </c>
      <c r="I14" s="41">
        <v>4.3279231023937957E-2</v>
      </c>
      <c r="J14" s="41">
        <v>3.9679024632868674E-2</v>
      </c>
      <c r="K14" s="41">
        <v>8.7523676964402275E-2</v>
      </c>
      <c r="L14" s="41">
        <v>5.6388947396804515E-2</v>
      </c>
      <c r="M14" s="54">
        <v>8.4698900979242139E-2</v>
      </c>
      <c r="N14" s="41">
        <v>6.0332774780435153E-2</v>
      </c>
      <c r="O14" s="41">
        <v>4.6589666066942766E-2</v>
      </c>
      <c r="P14" s="54">
        <v>5.8992872487001691E-2</v>
      </c>
      <c r="Q14" s="41">
        <v>7.0104019674848181E-2</v>
      </c>
      <c r="R14" s="54">
        <v>8.3569150495620526E-2</v>
      </c>
      <c r="S14" s="41">
        <v>4.0081141980338991E-2</v>
      </c>
      <c r="T14" s="54">
        <v>7.3032262478716636E-2</v>
      </c>
      <c r="U14" s="41">
        <v>5.5141998796443395E-2</v>
      </c>
      <c r="V14" s="41">
        <v>3.7686697853785915E-2</v>
      </c>
      <c r="W14" s="41">
        <v>7.6357087634940618E-2</v>
      </c>
      <c r="X14" s="54">
        <v>8.6376717439518774E-2</v>
      </c>
      <c r="Y14" s="41">
        <v>6.3886445244151185E-2</v>
      </c>
      <c r="Z14" s="41">
        <v>4.3132378380324556E-2</v>
      </c>
      <c r="AA14" s="41">
        <v>5.1217376582772284E-2</v>
      </c>
      <c r="AB14" s="41">
        <v>7.1506733262711564E-2</v>
      </c>
      <c r="AC14" s="41">
        <v>5.1122362299343527E-2</v>
      </c>
      <c r="AD14" s="47">
        <v>2.9088474879755185E-2</v>
      </c>
    </row>
    <row r="15" spans="1:30" ht="20" customHeight="1" x14ac:dyDescent="0.25">
      <c r="A15" s="79"/>
      <c r="B15" s="44">
        <v>125</v>
      </c>
      <c r="C15" s="38">
        <v>27</v>
      </c>
      <c r="D15" s="38">
        <v>17</v>
      </c>
      <c r="E15" s="38">
        <v>8</v>
      </c>
      <c r="F15" s="38">
        <v>31</v>
      </c>
      <c r="G15" s="38">
        <v>13</v>
      </c>
      <c r="H15" s="51">
        <v>38</v>
      </c>
      <c r="I15" s="38">
        <v>20</v>
      </c>
      <c r="J15" s="38">
        <v>7</v>
      </c>
      <c r="K15" s="38">
        <v>18</v>
      </c>
      <c r="L15" s="38">
        <v>5</v>
      </c>
      <c r="M15" s="51">
        <v>49</v>
      </c>
      <c r="N15" s="38">
        <v>25</v>
      </c>
      <c r="O15" s="38">
        <v>7</v>
      </c>
      <c r="P15" s="51">
        <v>42</v>
      </c>
      <c r="Q15" s="38">
        <v>50</v>
      </c>
      <c r="R15" s="51">
        <v>82</v>
      </c>
      <c r="S15" s="38">
        <v>42</v>
      </c>
      <c r="T15" s="51">
        <v>41</v>
      </c>
      <c r="U15" s="38">
        <v>27</v>
      </c>
      <c r="V15" s="38">
        <v>19</v>
      </c>
      <c r="W15" s="38">
        <v>37</v>
      </c>
      <c r="X15" s="51">
        <v>41</v>
      </c>
      <c r="Y15" s="38">
        <v>21</v>
      </c>
      <c r="Z15" s="38">
        <v>11</v>
      </c>
      <c r="AA15" s="38">
        <v>33</v>
      </c>
      <c r="AB15" s="38">
        <v>7</v>
      </c>
      <c r="AC15" s="38">
        <v>9</v>
      </c>
      <c r="AD15" s="44">
        <v>2</v>
      </c>
    </row>
    <row r="16" spans="1:30" ht="20" customHeight="1" x14ac:dyDescent="0.25">
      <c r="A16" s="78" t="s">
        <v>234</v>
      </c>
      <c r="B16" s="45">
        <v>5.3765767292521388E-2</v>
      </c>
      <c r="C16" s="39">
        <v>8.0712279207002607E-2</v>
      </c>
      <c r="D16" s="39">
        <v>6.1823202627721612E-2</v>
      </c>
      <c r="E16" s="39">
        <v>6.2503451750932193E-2</v>
      </c>
      <c r="F16" s="39">
        <v>9.0196430781337614E-2</v>
      </c>
      <c r="G16" s="39">
        <v>1.6004130017730978E-2</v>
      </c>
      <c r="H16" s="52">
        <v>8.9187790729942013E-2</v>
      </c>
      <c r="I16" s="39">
        <v>4.7945126451483543E-2</v>
      </c>
      <c r="J16" s="39">
        <v>5.3366724448903967E-2</v>
      </c>
      <c r="K16" s="39">
        <v>7.9357953922348831E-2</v>
      </c>
      <c r="L16" s="39">
        <v>3.4998320130881888E-2</v>
      </c>
      <c r="M16" s="52">
        <v>7.1282008100307645E-2</v>
      </c>
      <c r="N16" s="39">
        <v>4.2283251454510971E-2</v>
      </c>
      <c r="O16" s="39">
        <v>8.1919540389201601E-2</v>
      </c>
      <c r="P16" s="52">
        <v>5.4075541623382781E-2</v>
      </c>
      <c r="Q16" s="39">
        <v>5.9929519137228313E-2</v>
      </c>
      <c r="R16" s="52">
        <v>6.4400423602533494E-2</v>
      </c>
      <c r="S16" s="39">
        <v>4.4449288380672802E-2</v>
      </c>
      <c r="T16" s="52">
        <v>8.6359565919727627E-2</v>
      </c>
      <c r="U16" s="39">
        <v>3.9452546003305777E-2</v>
      </c>
      <c r="V16" s="39">
        <v>3.721512883240391E-2</v>
      </c>
      <c r="W16" s="39">
        <v>4.7941779554919642E-2</v>
      </c>
      <c r="X16" s="52">
        <v>6.8483266769128623E-2</v>
      </c>
      <c r="Y16" s="39">
        <v>3.1917896004738003E-2</v>
      </c>
      <c r="Z16" s="39">
        <v>6.3767697625872477E-2</v>
      </c>
      <c r="AA16" s="39">
        <v>6.3833487006669742E-2</v>
      </c>
      <c r="AB16" s="39">
        <v>2.6750197141175082E-2</v>
      </c>
      <c r="AC16" s="39">
        <v>1.6124120502576895E-2</v>
      </c>
      <c r="AD16" s="45">
        <v>5.2674229940782753E-2</v>
      </c>
    </row>
    <row r="17" spans="1:30" ht="20" customHeight="1" x14ac:dyDescent="0.25">
      <c r="A17" s="78"/>
      <c r="B17" s="46">
        <v>110</v>
      </c>
      <c r="C17" s="40">
        <v>23</v>
      </c>
      <c r="D17" s="40">
        <v>18</v>
      </c>
      <c r="E17" s="40">
        <v>11</v>
      </c>
      <c r="F17" s="40">
        <v>35</v>
      </c>
      <c r="G17" s="40">
        <v>3</v>
      </c>
      <c r="H17" s="53">
        <v>30</v>
      </c>
      <c r="I17" s="40">
        <v>23</v>
      </c>
      <c r="J17" s="40">
        <v>9</v>
      </c>
      <c r="K17" s="40">
        <v>16</v>
      </c>
      <c r="L17" s="40">
        <v>3</v>
      </c>
      <c r="M17" s="53">
        <v>41</v>
      </c>
      <c r="N17" s="40">
        <v>17</v>
      </c>
      <c r="O17" s="40">
        <v>12</v>
      </c>
      <c r="P17" s="53">
        <v>38</v>
      </c>
      <c r="Q17" s="40">
        <v>43</v>
      </c>
      <c r="R17" s="53">
        <v>64</v>
      </c>
      <c r="S17" s="40">
        <v>47</v>
      </c>
      <c r="T17" s="53">
        <v>49</v>
      </c>
      <c r="U17" s="40">
        <v>19</v>
      </c>
      <c r="V17" s="40">
        <v>19</v>
      </c>
      <c r="W17" s="40">
        <v>23</v>
      </c>
      <c r="X17" s="53">
        <v>33</v>
      </c>
      <c r="Y17" s="40">
        <v>11</v>
      </c>
      <c r="Z17" s="40">
        <v>17</v>
      </c>
      <c r="AA17" s="40">
        <v>42</v>
      </c>
      <c r="AB17" s="40">
        <v>3</v>
      </c>
      <c r="AC17" s="40">
        <v>3</v>
      </c>
      <c r="AD17" s="46">
        <v>3</v>
      </c>
    </row>
    <row r="18" spans="1:30" ht="20" customHeight="1" x14ac:dyDescent="0.25">
      <c r="A18" s="79" t="s">
        <v>235</v>
      </c>
      <c r="B18" s="47">
        <v>1.7177406514355315E-2</v>
      </c>
      <c r="C18" s="41">
        <v>3.5665320966240927E-3</v>
      </c>
      <c r="D18" s="41">
        <v>7.102117040689148E-3</v>
      </c>
      <c r="E18" s="41">
        <v>1.5543656235271741E-2</v>
      </c>
      <c r="F18" s="41">
        <v>1.6416112874851743E-2</v>
      </c>
      <c r="G18" s="41">
        <v>2.4063440413578482E-2</v>
      </c>
      <c r="H18" s="54">
        <v>7.1635003553342392E-3</v>
      </c>
      <c r="I18" s="41">
        <v>1.7937923451696322E-3</v>
      </c>
      <c r="J18" s="41">
        <v>2.1520237755514642E-2</v>
      </c>
      <c r="K18" s="41">
        <v>2.3151868712554022E-2</v>
      </c>
      <c r="L18" s="41">
        <v>3.186402154338748E-2</v>
      </c>
      <c r="M18" s="54">
        <v>1.3090408946870646E-2</v>
      </c>
      <c r="N18" s="41">
        <v>1.105176143708415E-2</v>
      </c>
      <c r="O18" s="41">
        <v>1.4279995129989554E-2</v>
      </c>
      <c r="P18" s="54">
        <v>1.3800543992395742E-2</v>
      </c>
      <c r="Q18" s="41">
        <v>1.8330340798184182E-2</v>
      </c>
      <c r="R18" s="54">
        <v>1.9761163316761289E-2</v>
      </c>
      <c r="S18" s="41">
        <v>1.4964470104289765E-2</v>
      </c>
      <c r="T18" s="54">
        <v>1.2913526982062462E-2</v>
      </c>
      <c r="U18" s="41">
        <v>1.6358919555778662E-2</v>
      </c>
      <c r="V18" s="41">
        <v>1.500134996542025E-2</v>
      </c>
      <c r="W18" s="41">
        <v>2.5216364490640717E-2</v>
      </c>
      <c r="X18" s="54">
        <v>2.1624816029214879E-2</v>
      </c>
      <c r="Y18" s="41">
        <v>2.5332366457928655E-2</v>
      </c>
      <c r="Z18" s="41">
        <v>1.2833153133151275E-2</v>
      </c>
      <c r="AA18" s="41">
        <v>1.2948797155836998E-2</v>
      </c>
      <c r="AB18" s="41">
        <v>6.6769656234361117E-3</v>
      </c>
      <c r="AC18" s="41">
        <v>2.3464029799154993E-2</v>
      </c>
      <c r="AD18" s="47">
        <v>0</v>
      </c>
    </row>
    <row r="19" spans="1:30" ht="20" customHeight="1" x14ac:dyDescent="0.25">
      <c r="A19" s="79"/>
      <c r="B19" s="44">
        <v>35</v>
      </c>
      <c r="C19" s="38">
        <v>1</v>
      </c>
      <c r="D19" s="38">
        <v>2</v>
      </c>
      <c r="E19" s="38">
        <v>3</v>
      </c>
      <c r="F19" s="38">
        <v>6</v>
      </c>
      <c r="G19" s="38">
        <v>5</v>
      </c>
      <c r="H19" s="51">
        <v>2</v>
      </c>
      <c r="I19" s="38">
        <v>1</v>
      </c>
      <c r="J19" s="38">
        <v>4</v>
      </c>
      <c r="K19" s="38">
        <v>5</v>
      </c>
      <c r="L19" s="38">
        <v>3</v>
      </c>
      <c r="M19" s="51">
        <v>8</v>
      </c>
      <c r="N19" s="38">
        <v>4</v>
      </c>
      <c r="O19" s="38">
        <v>2</v>
      </c>
      <c r="P19" s="51">
        <v>10</v>
      </c>
      <c r="Q19" s="38">
        <v>13</v>
      </c>
      <c r="R19" s="51">
        <v>19</v>
      </c>
      <c r="S19" s="38">
        <v>16</v>
      </c>
      <c r="T19" s="51">
        <v>7</v>
      </c>
      <c r="U19" s="38">
        <v>8</v>
      </c>
      <c r="V19" s="38">
        <v>8</v>
      </c>
      <c r="W19" s="38">
        <v>12</v>
      </c>
      <c r="X19" s="51">
        <v>10</v>
      </c>
      <c r="Y19" s="38">
        <v>8</v>
      </c>
      <c r="Z19" s="38">
        <v>3</v>
      </c>
      <c r="AA19" s="38">
        <v>8</v>
      </c>
      <c r="AB19" s="38">
        <v>1</v>
      </c>
      <c r="AC19" s="38">
        <v>4</v>
      </c>
      <c r="AD19" s="44">
        <v>0</v>
      </c>
    </row>
    <row r="20" spans="1:30" ht="20" customHeight="1" x14ac:dyDescent="0.25">
      <c r="A20" s="78" t="s">
        <v>236</v>
      </c>
      <c r="B20" s="45">
        <v>7.8719373845047236E-2</v>
      </c>
      <c r="C20" s="39">
        <v>2.9545493445472016E-2</v>
      </c>
      <c r="D20" s="39">
        <v>5.3367431894568343E-2</v>
      </c>
      <c r="E20" s="39">
        <v>2.7351241684800905E-2</v>
      </c>
      <c r="F20" s="39">
        <v>4.9768868286505258E-2</v>
      </c>
      <c r="G20" s="39">
        <v>0.19507892427570259</v>
      </c>
      <c r="H20" s="52">
        <v>2.6071365849431219E-2</v>
      </c>
      <c r="I20" s="39">
        <v>4.6605025457193125E-2</v>
      </c>
      <c r="J20" s="39">
        <v>2.9418543995286459E-2</v>
      </c>
      <c r="K20" s="39">
        <v>6.4231493465031514E-2</v>
      </c>
      <c r="L20" s="39">
        <v>0.14865850734779418</v>
      </c>
      <c r="M20" s="52">
        <v>2.8336679444763372E-2</v>
      </c>
      <c r="N20" s="39">
        <v>7.2320298642572611E-2</v>
      </c>
      <c r="O20" s="39">
        <v>4.5355807743827192E-2</v>
      </c>
      <c r="P20" s="52">
        <v>5.7581628811188799E-2</v>
      </c>
      <c r="Q20" s="39">
        <v>5.9244207365079023E-2</v>
      </c>
      <c r="R20" s="52">
        <v>8.0398503777052974E-2</v>
      </c>
      <c r="S20" s="39">
        <v>7.5375299349441385E-2</v>
      </c>
      <c r="T20" s="52">
        <v>0.11897234512821779</v>
      </c>
      <c r="U20" s="39">
        <v>9.5678699165473363E-2</v>
      </c>
      <c r="V20" s="39">
        <v>5.8571058820048351E-2</v>
      </c>
      <c r="W20" s="39">
        <v>3.5997865491963064E-2</v>
      </c>
      <c r="X20" s="52">
        <v>8.0287034119757711E-2</v>
      </c>
      <c r="Y20" s="39">
        <v>0.10072181891763077</v>
      </c>
      <c r="Z20" s="39">
        <v>9.2875597403453261E-2</v>
      </c>
      <c r="AA20" s="39">
        <v>6.1106016403975415E-2</v>
      </c>
      <c r="AB20" s="39">
        <v>4.8115814387668904E-2</v>
      </c>
      <c r="AC20" s="39">
        <v>6.4181445421470099E-2</v>
      </c>
      <c r="AD20" s="45">
        <v>0.17189501468896792</v>
      </c>
    </row>
    <row r="21" spans="1:30" ht="20" customHeight="1" x14ac:dyDescent="0.25">
      <c r="A21" s="78"/>
      <c r="B21" s="46">
        <v>161</v>
      </c>
      <c r="C21" s="40">
        <v>8</v>
      </c>
      <c r="D21" s="40">
        <v>16</v>
      </c>
      <c r="E21" s="40">
        <v>5</v>
      </c>
      <c r="F21" s="40">
        <v>19</v>
      </c>
      <c r="G21" s="40">
        <v>40</v>
      </c>
      <c r="H21" s="53">
        <v>9</v>
      </c>
      <c r="I21" s="40">
        <v>22</v>
      </c>
      <c r="J21" s="40">
        <v>5</v>
      </c>
      <c r="K21" s="40">
        <v>13</v>
      </c>
      <c r="L21" s="40">
        <v>14</v>
      </c>
      <c r="M21" s="53">
        <v>16</v>
      </c>
      <c r="N21" s="40">
        <v>29</v>
      </c>
      <c r="O21" s="40">
        <v>6</v>
      </c>
      <c r="P21" s="53">
        <v>41</v>
      </c>
      <c r="Q21" s="40">
        <v>43</v>
      </c>
      <c r="R21" s="53">
        <v>79</v>
      </c>
      <c r="S21" s="40">
        <v>79</v>
      </c>
      <c r="T21" s="53">
        <v>67</v>
      </c>
      <c r="U21" s="40">
        <v>47</v>
      </c>
      <c r="V21" s="40">
        <v>30</v>
      </c>
      <c r="W21" s="40">
        <v>17</v>
      </c>
      <c r="X21" s="53">
        <v>38</v>
      </c>
      <c r="Y21" s="40">
        <v>33</v>
      </c>
      <c r="Z21" s="40">
        <v>25</v>
      </c>
      <c r="AA21" s="40">
        <v>40</v>
      </c>
      <c r="AB21" s="40">
        <v>5</v>
      </c>
      <c r="AC21" s="40">
        <v>11</v>
      </c>
      <c r="AD21" s="46">
        <v>10</v>
      </c>
    </row>
    <row r="22" spans="1:30" ht="20" customHeight="1" x14ac:dyDescent="0.25">
      <c r="A22" s="79" t="s">
        <v>40</v>
      </c>
      <c r="B22" s="47">
        <v>0.29571222466156588</v>
      </c>
      <c r="C22" s="41">
        <v>0.27047005570341498</v>
      </c>
      <c r="D22" s="41">
        <v>0.22051157051171341</v>
      </c>
      <c r="E22" s="41">
        <v>0.24757399865870366</v>
      </c>
      <c r="F22" s="41">
        <v>0.23357570947360731</v>
      </c>
      <c r="G22" s="41">
        <v>0.2209107309443647</v>
      </c>
      <c r="H22" s="54">
        <v>0.25166925509621696</v>
      </c>
      <c r="I22" s="41">
        <v>0.26376328083517214</v>
      </c>
      <c r="J22" s="41">
        <v>0.31644170729439158</v>
      </c>
      <c r="K22" s="41">
        <v>0.22612031627635137</v>
      </c>
      <c r="L22" s="41">
        <v>0.25367167595492363</v>
      </c>
      <c r="M22" s="54">
        <v>0.25396073209460224</v>
      </c>
      <c r="N22" s="41">
        <v>0.2773991338464224</v>
      </c>
      <c r="O22" s="41">
        <v>0.30234820404366763</v>
      </c>
      <c r="P22" s="54">
        <v>0.29657050863125789</v>
      </c>
      <c r="Q22" s="41">
        <v>0.27796055841082384</v>
      </c>
      <c r="R22" s="54">
        <v>0.1891603132523719</v>
      </c>
      <c r="S22" s="41">
        <v>0.39212723144874095</v>
      </c>
      <c r="T22" s="54">
        <v>0.21113775440567498</v>
      </c>
      <c r="U22" s="41">
        <v>0.31864958210464933</v>
      </c>
      <c r="V22" s="41">
        <v>0.33311965099686086</v>
      </c>
      <c r="W22" s="41">
        <v>0.33106050473504206</v>
      </c>
      <c r="X22" s="54">
        <v>0.30385434438726838</v>
      </c>
      <c r="Y22" s="41">
        <v>0.29569086026866331</v>
      </c>
      <c r="Z22" s="41">
        <v>0.29037003396465078</v>
      </c>
      <c r="AA22" s="41">
        <v>0.30028337197931199</v>
      </c>
      <c r="AB22" s="41">
        <v>0.25505250799559298</v>
      </c>
      <c r="AC22" s="41">
        <v>0.32521016583638124</v>
      </c>
      <c r="AD22" s="47">
        <v>0.17738863479947228</v>
      </c>
    </row>
    <row r="23" spans="1:30" ht="20" customHeight="1" x14ac:dyDescent="0.25">
      <c r="A23" s="96"/>
      <c r="B23" s="70">
        <v>606</v>
      </c>
      <c r="C23" s="69">
        <v>77</v>
      </c>
      <c r="D23" s="69">
        <v>66</v>
      </c>
      <c r="E23" s="69">
        <v>42</v>
      </c>
      <c r="F23" s="69">
        <v>91</v>
      </c>
      <c r="G23" s="69">
        <v>46</v>
      </c>
      <c r="H23" s="71">
        <v>84</v>
      </c>
      <c r="I23" s="69">
        <v>125</v>
      </c>
      <c r="J23" s="69">
        <v>54</v>
      </c>
      <c r="K23" s="69">
        <v>45</v>
      </c>
      <c r="L23" s="69">
        <v>24</v>
      </c>
      <c r="M23" s="71">
        <v>146</v>
      </c>
      <c r="N23" s="69">
        <v>113</v>
      </c>
      <c r="O23" s="69">
        <v>43</v>
      </c>
      <c r="P23" s="71">
        <v>209</v>
      </c>
      <c r="Q23" s="69">
        <v>200</v>
      </c>
      <c r="R23" s="71">
        <v>187</v>
      </c>
      <c r="S23" s="69">
        <v>412</v>
      </c>
      <c r="T23" s="71">
        <v>119</v>
      </c>
      <c r="U23" s="69">
        <v>157</v>
      </c>
      <c r="V23" s="69">
        <v>169</v>
      </c>
      <c r="W23" s="69">
        <v>161</v>
      </c>
      <c r="X23" s="71">
        <v>145</v>
      </c>
      <c r="Y23" s="69">
        <v>98</v>
      </c>
      <c r="Z23" s="69">
        <v>77</v>
      </c>
      <c r="AA23" s="69">
        <v>196</v>
      </c>
      <c r="AB23" s="69">
        <v>25</v>
      </c>
      <c r="AC23" s="69">
        <v>55</v>
      </c>
      <c r="AD23" s="70">
        <v>10</v>
      </c>
    </row>
    <row r="25" spans="1:30" x14ac:dyDescent="0.25">
      <c r="A25" s="26" t="s">
        <v>293</v>
      </c>
    </row>
  </sheetData>
  <mergeCells count="18">
    <mergeCell ref="A16:A17"/>
    <mergeCell ref="A18:A19"/>
    <mergeCell ref="A20:A21"/>
    <mergeCell ref="A22:A23"/>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5" location="'Index'!B72" display="Return to index" xr:uid="{7FEAD7F8-A5A1-46DD-833A-C37E6FE0F29F}"/>
  </hyperlinks>
  <pageMargins left="0.7" right="0.7" top="0.75" bottom="0.75" header="0.3" footer="0.3"/>
  <headerFooter alignWithMargins="0"/>
  <drawing r:id="rId1"/>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AD21"/>
  <sheetViews>
    <sheetView showGridLines="0" workbookViewId="0">
      <pane xSplit="2" ySplit="5" topLeftCell="C6" activePane="bottomRight" state="frozen"/>
      <selection pane="topRight" activeCell="C1" sqref="C1"/>
      <selection pane="bottomLeft" activeCell="A6" sqref="A6"/>
      <selection pane="bottomRight" activeCell="B6" sqref="B6"/>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237</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238</v>
      </c>
      <c r="B6" s="43">
        <v>0.2529402797859131</v>
      </c>
      <c r="C6" s="37">
        <v>0.28812231872435479</v>
      </c>
      <c r="D6" s="37">
        <v>0.30728805224819128</v>
      </c>
      <c r="E6" s="37">
        <v>0.34618407923776284</v>
      </c>
      <c r="F6" s="37">
        <v>0.32034042098999321</v>
      </c>
      <c r="G6" s="37">
        <v>0.14868958322204365</v>
      </c>
      <c r="H6" s="50">
        <v>0.30347199623874671</v>
      </c>
      <c r="I6" s="37">
        <v>0.27748629618127518</v>
      </c>
      <c r="J6" s="37">
        <v>0.31862952697546831</v>
      </c>
      <c r="K6" s="37">
        <v>0.25623125815861447</v>
      </c>
      <c r="L6" s="37">
        <v>0.20683249466066267</v>
      </c>
      <c r="M6" s="50">
        <v>0.30869379809270153</v>
      </c>
      <c r="N6" s="37">
        <v>0.24935746878188339</v>
      </c>
      <c r="O6" s="37">
        <v>0.2943604242789431</v>
      </c>
      <c r="P6" s="50">
        <v>0.25779209766094047</v>
      </c>
      <c r="Q6" s="37">
        <v>0.29430834417915003</v>
      </c>
      <c r="R6" s="50">
        <v>0.2631575230187172</v>
      </c>
      <c r="S6" s="37">
        <v>0.24310292582842868</v>
      </c>
      <c r="T6" s="50">
        <v>0.23339205021083539</v>
      </c>
      <c r="U6" s="37">
        <v>0.2337519023033984</v>
      </c>
      <c r="V6" s="37">
        <v>0.28362140325543672</v>
      </c>
      <c r="W6" s="37">
        <v>0.26297000507755436</v>
      </c>
      <c r="X6" s="50">
        <v>0.19434703139344037</v>
      </c>
      <c r="Y6" s="37">
        <v>0.24681279161123917</v>
      </c>
      <c r="Z6" s="37">
        <v>0.25153340222065279</v>
      </c>
      <c r="AA6" s="37">
        <v>0.29069554746809673</v>
      </c>
      <c r="AB6" s="37">
        <v>0.26779553306024906</v>
      </c>
      <c r="AC6" s="37">
        <v>0.3042387416965418</v>
      </c>
      <c r="AD6" s="43">
        <v>0.17226083294167382</v>
      </c>
    </row>
    <row r="7" spans="1:30" ht="20" customHeight="1" x14ac:dyDescent="0.25">
      <c r="A7" s="79"/>
      <c r="B7" s="44">
        <v>519</v>
      </c>
      <c r="C7" s="38">
        <v>82</v>
      </c>
      <c r="D7" s="38">
        <v>91</v>
      </c>
      <c r="E7" s="38">
        <v>59</v>
      </c>
      <c r="F7" s="38">
        <v>125</v>
      </c>
      <c r="G7" s="38">
        <v>31</v>
      </c>
      <c r="H7" s="51">
        <v>101</v>
      </c>
      <c r="I7" s="38">
        <v>131</v>
      </c>
      <c r="J7" s="38">
        <v>55</v>
      </c>
      <c r="K7" s="38">
        <v>51</v>
      </c>
      <c r="L7" s="38">
        <v>20</v>
      </c>
      <c r="M7" s="51">
        <v>178</v>
      </c>
      <c r="N7" s="38">
        <v>101</v>
      </c>
      <c r="O7" s="38">
        <v>42</v>
      </c>
      <c r="P7" s="51">
        <v>181</v>
      </c>
      <c r="Q7" s="38">
        <v>211</v>
      </c>
      <c r="R7" s="51">
        <v>259</v>
      </c>
      <c r="S7" s="38">
        <v>256</v>
      </c>
      <c r="T7" s="51">
        <v>131</v>
      </c>
      <c r="U7" s="38">
        <v>116</v>
      </c>
      <c r="V7" s="38">
        <v>144</v>
      </c>
      <c r="W7" s="38">
        <v>128</v>
      </c>
      <c r="X7" s="51">
        <v>93</v>
      </c>
      <c r="Y7" s="38">
        <v>81</v>
      </c>
      <c r="Z7" s="38">
        <v>67</v>
      </c>
      <c r="AA7" s="38">
        <v>190</v>
      </c>
      <c r="AB7" s="38">
        <v>26</v>
      </c>
      <c r="AC7" s="38">
        <v>52</v>
      </c>
      <c r="AD7" s="44">
        <v>10</v>
      </c>
    </row>
    <row r="8" spans="1:30" ht="20" customHeight="1" x14ac:dyDescent="0.25">
      <c r="A8" s="78" t="s">
        <v>239</v>
      </c>
      <c r="B8" s="45">
        <v>0.12255785606022496</v>
      </c>
      <c r="C8" s="39">
        <v>0.11340159345887263</v>
      </c>
      <c r="D8" s="39">
        <v>0.14869502761280828</v>
      </c>
      <c r="E8" s="39">
        <v>0.14542772704247536</v>
      </c>
      <c r="F8" s="39">
        <v>0.14385981822383856</v>
      </c>
      <c r="G8" s="39">
        <v>0.13983752434578031</v>
      </c>
      <c r="H8" s="52">
        <v>0.11859128138876103</v>
      </c>
      <c r="I8" s="39">
        <v>0.13569608729561</v>
      </c>
      <c r="J8" s="39">
        <v>0.13064758086279363</v>
      </c>
      <c r="K8" s="39">
        <v>0.15225552295378916</v>
      </c>
      <c r="L8" s="39">
        <v>0.12618274474269231</v>
      </c>
      <c r="M8" s="52">
        <v>0.1145582522724761</v>
      </c>
      <c r="N8" s="39">
        <v>0.14583620588277182</v>
      </c>
      <c r="O8" s="39">
        <v>0.14675553703652353</v>
      </c>
      <c r="P8" s="52">
        <v>0.13093379610595174</v>
      </c>
      <c r="Q8" s="39">
        <v>0.10362388463012681</v>
      </c>
      <c r="R8" s="52">
        <v>0.16514106412777563</v>
      </c>
      <c r="S8" s="39">
        <v>8.4113415249804646E-2</v>
      </c>
      <c r="T8" s="52">
        <v>0.16390611293766516</v>
      </c>
      <c r="U8" s="39">
        <v>0.11696974392527081</v>
      </c>
      <c r="V8" s="39">
        <v>9.202755451548629E-2</v>
      </c>
      <c r="W8" s="39">
        <v>0.11235857577502031</v>
      </c>
      <c r="X8" s="52">
        <v>0.14736883772283257</v>
      </c>
      <c r="Y8" s="39">
        <v>0.1189857040322234</v>
      </c>
      <c r="Z8" s="39">
        <v>0.12352071777523912</v>
      </c>
      <c r="AA8" s="39">
        <v>0.11660233200702697</v>
      </c>
      <c r="AB8" s="39">
        <v>0.13237573622954429</v>
      </c>
      <c r="AC8" s="39">
        <v>9.5784234225924844E-2</v>
      </c>
      <c r="AD8" s="45">
        <v>6.0691741533196161E-2</v>
      </c>
    </row>
    <row r="9" spans="1:30" ht="20" customHeight="1" x14ac:dyDescent="0.25">
      <c r="A9" s="78"/>
      <c r="B9" s="46">
        <v>251</v>
      </c>
      <c r="C9" s="40">
        <v>32</v>
      </c>
      <c r="D9" s="40">
        <v>44</v>
      </c>
      <c r="E9" s="40">
        <v>25</v>
      </c>
      <c r="F9" s="40">
        <v>56</v>
      </c>
      <c r="G9" s="40">
        <v>29</v>
      </c>
      <c r="H9" s="53">
        <v>39</v>
      </c>
      <c r="I9" s="40">
        <v>64</v>
      </c>
      <c r="J9" s="40">
        <v>22</v>
      </c>
      <c r="K9" s="40">
        <v>31</v>
      </c>
      <c r="L9" s="40">
        <v>12</v>
      </c>
      <c r="M9" s="53">
        <v>66</v>
      </c>
      <c r="N9" s="40">
        <v>59</v>
      </c>
      <c r="O9" s="40">
        <v>21</v>
      </c>
      <c r="P9" s="53">
        <v>92</v>
      </c>
      <c r="Q9" s="40">
        <v>74</v>
      </c>
      <c r="R9" s="53">
        <v>163</v>
      </c>
      <c r="S9" s="40">
        <v>88</v>
      </c>
      <c r="T9" s="53">
        <v>92</v>
      </c>
      <c r="U9" s="40">
        <v>58</v>
      </c>
      <c r="V9" s="40">
        <v>47</v>
      </c>
      <c r="W9" s="40">
        <v>55</v>
      </c>
      <c r="X9" s="53">
        <v>70</v>
      </c>
      <c r="Y9" s="40">
        <v>39</v>
      </c>
      <c r="Z9" s="40">
        <v>33</v>
      </c>
      <c r="AA9" s="40">
        <v>76</v>
      </c>
      <c r="AB9" s="40">
        <v>13</v>
      </c>
      <c r="AC9" s="40">
        <v>16</v>
      </c>
      <c r="AD9" s="46">
        <v>3</v>
      </c>
    </row>
    <row r="10" spans="1:30" ht="20" customHeight="1" x14ac:dyDescent="0.25">
      <c r="A10" s="79" t="s">
        <v>240</v>
      </c>
      <c r="B10" s="47">
        <v>0.11005902190772207</v>
      </c>
      <c r="C10" s="41">
        <v>0.12429151650659886</v>
      </c>
      <c r="D10" s="41">
        <v>0.12107114858194511</v>
      </c>
      <c r="E10" s="41">
        <v>4.7821412801064521E-2</v>
      </c>
      <c r="F10" s="41">
        <v>0.15133332571642441</v>
      </c>
      <c r="G10" s="41">
        <v>0.14421319668985924</v>
      </c>
      <c r="H10" s="54">
        <v>0.14134001449522759</v>
      </c>
      <c r="I10" s="41">
        <v>0.11465662677730322</v>
      </c>
      <c r="J10" s="41">
        <v>3.4079494047623622E-2</v>
      </c>
      <c r="K10" s="41">
        <v>0.16547216831965528</v>
      </c>
      <c r="L10" s="41">
        <v>0.16392371110106091</v>
      </c>
      <c r="M10" s="54">
        <v>0.12115699804808781</v>
      </c>
      <c r="N10" s="41">
        <v>0.13479013743677407</v>
      </c>
      <c r="O10" s="41">
        <v>1.8109746090992872E-2</v>
      </c>
      <c r="P10" s="54">
        <v>0.10889925127844792</v>
      </c>
      <c r="Q10" s="41">
        <v>0.11757235828079721</v>
      </c>
      <c r="R10" s="54">
        <v>0.12547340527734221</v>
      </c>
      <c r="S10" s="41">
        <v>9.5402581510354287E-2</v>
      </c>
      <c r="T10" s="54">
        <v>0.14853462040819404</v>
      </c>
      <c r="U10" s="41">
        <v>0.13285928543354053</v>
      </c>
      <c r="V10" s="41">
        <v>6.9108704758905015E-2</v>
      </c>
      <c r="W10" s="41">
        <v>8.5209577060925829E-2</v>
      </c>
      <c r="X10" s="54">
        <v>0.11510317029614853</v>
      </c>
      <c r="Y10" s="41">
        <v>7.8241236162164482E-2</v>
      </c>
      <c r="Z10" s="41">
        <v>0.13176238604748541</v>
      </c>
      <c r="AA10" s="41">
        <v>0.11445889778685593</v>
      </c>
      <c r="AB10" s="41">
        <v>0.10645949791352594</v>
      </c>
      <c r="AC10" s="41">
        <v>7.9432486429939483E-2</v>
      </c>
      <c r="AD10" s="47">
        <v>0.20019253756792751</v>
      </c>
    </row>
    <row r="11" spans="1:30" ht="20" customHeight="1" x14ac:dyDescent="0.25">
      <c r="A11" s="79"/>
      <c r="B11" s="44">
        <v>226</v>
      </c>
      <c r="C11" s="38">
        <v>36</v>
      </c>
      <c r="D11" s="38">
        <v>36</v>
      </c>
      <c r="E11" s="38">
        <v>8</v>
      </c>
      <c r="F11" s="38">
        <v>59</v>
      </c>
      <c r="G11" s="38">
        <v>30</v>
      </c>
      <c r="H11" s="51">
        <v>47</v>
      </c>
      <c r="I11" s="38">
        <v>54</v>
      </c>
      <c r="J11" s="38">
        <v>6</v>
      </c>
      <c r="K11" s="38">
        <v>33</v>
      </c>
      <c r="L11" s="38">
        <v>15</v>
      </c>
      <c r="M11" s="51">
        <v>70</v>
      </c>
      <c r="N11" s="38">
        <v>55</v>
      </c>
      <c r="O11" s="38">
        <v>3</v>
      </c>
      <c r="P11" s="51">
        <v>77</v>
      </c>
      <c r="Q11" s="38">
        <v>84</v>
      </c>
      <c r="R11" s="51">
        <v>124</v>
      </c>
      <c r="S11" s="38">
        <v>100</v>
      </c>
      <c r="T11" s="51">
        <v>83</v>
      </c>
      <c r="U11" s="38">
        <v>66</v>
      </c>
      <c r="V11" s="38">
        <v>35</v>
      </c>
      <c r="W11" s="38">
        <v>41</v>
      </c>
      <c r="X11" s="51">
        <v>55</v>
      </c>
      <c r="Y11" s="38">
        <v>26</v>
      </c>
      <c r="Z11" s="38">
        <v>35</v>
      </c>
      <c r="AA11" s="38">
        <v>75</v>
      </c>
      <c r="AB11" s="38">
        <v>10</v>
      </c>
      <c r="AC11" s="38">
        <v>14</v>
      </c>
      <c r="AD11" s="44">
        <v>11</v>
      </c>
    </row>
    <row r="12" spans="1:30" ht="20" customHeight="1" x14ac:dyDescent="0.25">
      <c r="A12" s="78" t="s">
        <v>241</v>
      </c>
      <c r="B12" s="45">
        <v>0.22069056550094834</v>
      </c>
      <c r="C12" s="39">
        <v>0.25642292120567661</v>
      </c>
      <c r="D12" s="39">
        <v>0.23874829316347379</v>
      </c>
      <c r="E12" s="39">
        <v>0.25150712026474054</v>
      </c>
      <c r="F12" s="39">
        <v>0.1818354282281657</v>
      </c>
      <c r="G12" s="39">
        <v>0.21405090987899394</v>
      </c>
      <c r="H12" s="52">
        <v>0.24540267236045504</v>
      </c>
      <c r="I12" s="39">
        <v>0.27075888135689657</v>
      </c>
      <c r="J12" s="39">
        <v>0.31279017258130204</v>
      </c>
      <c r="K12" s="39">
        <v>0.25104173850322575</v>
      </c>
      <c r="L12" s="39">
        <v>0.19914373335098884</v>
      </c>
      <c r="M12" s="52">
        <v>0.26383939191559475</v>
      </c>
      <c r="N12" s="39">
        <v>0.24409693465299898</v>
      </c>
      <c r="O12" s="39">
        <v>0.33304517638558406</v>
      </c>
      <c r="P12" s="52">
        <v>0.27079116092547134</v>
      </c>
      <c r="Q12" s="39">
        <v>0.2446017540748828</v>
      </c>
      <c r="R12" s="52">
        <v>0.22263801419741949</v>
      </c>
      <c r="S12" s="39">
        <v>0.2201782966521332</v>
      </c>
      <c r="T12" s="52">
        <v>0.1277027891267345</v>
      </c>
      <c r="U12" s="39">
        <v>0.18451075739904696</v>
      </c>
      <c r="V12" s="39">
        <v>0.27581066661767234</v>
      </c>
      <c r="W12" s="39">
        <v>0.30736287299028847</v>
      </c>
      <c r="X12" s="52">
        <v>0.2282713698673951</v>
      </c>
      <c r="Y12" s="39">
        <v>0.18338796495212428</v>
      </c>
      <c r="Z12" s="39">
        <v>0.24337892564445252</v>
      </c>
      <c r="AA12" s="39">
        <v>0.21919286321269651</v>
      </c>
      <c r="AB12" s="39">
        <v>0.22101025833673277</v>
      </c>
      <c r="AC12" s="39">
        <v>0.21092769023626107</v>
      </c>
      <c r="AD12" s="45">
        <v>0.31561573973907547</v>
      </c>
    </row>
    <row r="13" spans="1:30" ht="20" customHeight="1" x14ac:dyDescent="0.25">
      <c r="A13" s="78"/>
      <c r="B13" s="46">
        <v>452</v>
      </c>
      <c r="C13" s="40">
        <v>73</v>
      </c>
      <c r="D13" s="40">
        <v>71</v>
      </c>
      <c r="E13" s="40">
        <v>43</v>
      </c>
      <c r="F13" s="40">
        <v>71</v>
      </c>
      <c r="G13" s="40">
        <v>44</v>
      </c>
      <c r="H13" s="53">
        <v>82</v>
      </c>
      <c r="I13" s="40">
        <v>128</v>
      </c>
      <c r="J13" s="40">
        <v>54</v>
      </c>
      <c r="K13" s="40">
        <v>50</v>
      </c>
      <c r="L13" s="40">
        <v>19</v>
      </c>
      <c r="M13" s="53">
        <v>152</v>
      </c>
      <c r="N13" s="40">
        <v>99</v>
      </c>
      <c r="O13" s="40">
        <v>47</v>
      </c>
      <c r="P13" s="53">
        <v>191</v>
      </c>
      <c r="Q13" s="40">
        <v>176</v>
      </c>
      <c r="R13" s="53">
        <v>220</v>
      </c>
      <c r="S13" s="40">
        <v>231</v>
      </c>
      <c r="T13" s="53">
        <v>72</v>
      </c>
      <c r="U13" s="40">
        <v>91</v>
      </c>
      <c r="V13" s="40">
        <v>140</v>
      </c>
      <c r="W13" s="40">
        <v>149</v>
      </c>
      <c r="X13" s="53">
        <v>109</v>
      </c>
      <c r="Y13" s="40">
        <v>61</v>
      </c>
      <c r="Z13" s="40">
        <v>65</v>
      </c>
      <c r="AA13" s="40">
        <v>143</v>
      </c>
      <c r="AB13" s="40">
        <v>21</v>
      </c>
      <c r="AC13" s="40">
        <v>36</v>
      </c>
      <c r="AD13" s="46">
        <v>17</v>
      </c>
    </row>
    <row r="14" spans="1:30" ht="20" customHeight="1" x14ac:dyDescent="0.25">
      <c r="A14" s="79" t="s">
        <v>235</v>
      </c>
      <c r="B14" s="47">
        <v>1.051191369569305E-2</v>
      </c>
      <c r="C14" s="41">
        <v>4.4342589160768046E-3</v>
      </c>
      <c r="D14" s="41">
        <v>7.5905340173077207E-3</v>
      </c>
      <c r="E14" s="41">
        <v>0</v>
      </c>
      <c r="F14" s="41">
        <v>1.3308854423927452E-2</v>
      </c>
      <c r="G14" s="41">
        <v>3.0401808633155909E-2</v>
      </c>
      <c r="H14" s="54">
        <v>5.4207843724445948E-3</v>
      </c>
      <c r="I14" s="41">
        <v>1.1553678266513495E-2</v>
      </c>
      <c r="J14" s="41">
        <v>0</v>
      </c>
      <c r="K14" s="41">
        <v>2.168083990545806E-2</v>
      </c>
      <c r="L14" s="41">
        <v>1.722703963944567E-2</v>
      </c>
      <c r="M14" s="54">
        <v>8.244394009925958E-3</v>
      </c>
      <c r="N14" s="41">
        <v>1.3375387200918725E-2</v>
      </c>
      <c r="O14" s="41">
        <v>0</v>
      </c>
      <c r="P14" s="54">
        <v>8.0153335569925106E-3</v>
      </c>
      <c r="Q14" s="41">
        <v>1.2131763883198509E-2</v>
      </c>
      <c r="R14" s="54">
        <v>1.4871104845402978E-2</v>
      </c>
      <c r="S14" s="41">
        <v>6.3217109766924053E-3</v>
      </c>
      <c r="T14" s="54">
        <v>4.9696551804072715E-3</v>
      </c>
      <c r="U14" s="41">
        <v>1.2424379829111855E-2</v>
      </c>
      <c r="V14" s="41">
        <v>1.1450228188649023E-2</v>
      </c>
      <c r="W14" s="41">
        <v>1.3994507264265401E-2</v>
      </c>
      <c r="X14" s="54">
        <v>1.9502403384346279E-2</v>
      </c>
      <c r="Y14" s="41">
        <v>9.3445288149357989E-3</v>
      </c>
      <c r="Z14" s="41">
        <v>4.5180428452274678E-3</v>
      </c>
      <c r="AA14" s="41">
        <v>6.6795749633763212E-3</v>
      </c>
      <c r="AB14" s="41">
        <v>1.9208887572097818E-2</v>
      </c>
      <c r="AC14" s="41">
        <v>3.1597399410282336E-3</v>
      </c>
      <c r="AD14" s="47">
        <v>2.1488388936377868E-2</v>
      </c>
    </row>
    <row r="15" spans="1:30" ht="20" customHeight="1" x14ac:dyDescent="0.25">
      <c r="A15" s="79"/>
      <c r="B15" s="44">
        <v>22</v>
      </c>
      <c r="C15" s="38">
        <v>1</v>
      </c>
      <c r="D15" s="38">
        <v>2</v>
      </c>
      <c r="E15" s="38">
        <v>0</v>
      </c>
      <c r="F15" s="38">
        <v>5</v>
      </c>
      <c r="G15" s="38">
        <v>6</v>
      </c>
      <c r="H15" s="51">
        <v>2</v>
      </c>
      <c r="I15" s="38">
        <v>5</v>
      </c>
      <c r="J15" s="38">
        <v>0</v>
      </c>
      <c r="K15" s="38">
        <v>4</v>
      </c>
      <c r="L15" s="38">
        <v>2</v>
      </c>
      <c r="M15" s="51">
        <v>5</v>
      </c>
      <c r="N15" s="38">
        <v>5</v>
      </c>
      <c r="O15" s="38">
        <v>0</v>
      </c>
      <c r="P15" s="51">
        <v>6</v>
      </c>
      <c r="Q15" s="38">
        <v>9</v>
      </c>
      <c r="R15" s="51">
        <v>15</v>
      </c>
      <c r="S15" s="38">
        <v>7</v>
      </c>
      <c r="T15" s="51">
        <v>3</v>
      </c>
      <c r="U15" s="38">
        <v>6</v>
      </c>
      <c r="V15" s="38">
        <v>6</v>
      </c>
      <c r="W15" s="38">
        <v>7</v>
      </c>
      <c r="X15" s="51">
        <v>9</v>
      </c>
      <c r="Y15" s="38">
        <v>3</v>
      </c>
      <c r="Z15" s="38">
        <v>1</v>
      </c>
      <c r="AA15" s="38">
        <v>4</v>
      </c>
      <c r="AB15" s="38">
        <v>2</v>
      </c>
      <c r="AC15" s="38">
        <v>1</v>
      </c>
      <c r="AD15" s="44">
        <v>1</v>
      </c>
    </row>
    <row r="16" spans="1:30" ht="20" customHeight="1" x14ac:dyDescent="0.25">
      <c r="A16" s="78" t="s">
        <v>236</v>
      </c>
      <c r="B16" s="45">
        <v>6.2255539288005736E-2</v>
      </c>
      <c r="C16" s="39">
        <v>3.9929493661245652E-2</v>
      </c>
      <c r="D16" s="39">
        <v>2.8439944184489304E-2</v>
      </c>
      <c r="E16" s="39">
        <v>2.9643056712142898E-2</v>
      </c>
      <c r="F16" s="39">
        <v>4.0407892525446305E-2</v>
      </c>
      <c r="G16" s="39">
        <v>0.12473326720932322</v>
      </c>
      <c r="H16" s="52">
        <v>3.525568144142148E-2</v>
      </c>
      <c r="I16" s="39">
        <v>2.9745122637649345E-2</v>
      </c>
      <c r="J16" s="39">
        <v>4.6060491535410239E-2</v>
      </c>
      <c r="K16" s="39">
        <v>3.4285550754604432E-2</v>
      </c>
      <c r="L16" s="39">
        <v>6.3468259819854211E-2</v>
      </c>
      <c r="M16" s="52">
        <v>3.5558746414347163E-2</v>
      </c>
      <c r="N16" s="39">
        <v>4.4664145414518408E-2</v>
      </c>
      <c r="O16" s="39">
        <v>4.8709304156708495E-2</v>
      </c>
      <c r="P16" s="52">
        <v>4.419650090661556E-2</v>
      </c>
      <c r="Q16" s="39">
        <v>5.1782686725293708E-2</v>
      </c>
      <c r="R16" s="52">
        <v>5.9789276755814032E-2</v>
      </c>
      <c r="S16" s="39">
        <v>6.4375428373468435E-2</v>
      </c>
      <c r="T16" s="52">
        <v>8.9197285829317796E-2</v>
      </c>
      <c r="U16" s="39">
        <v>7.2483160442705113E-2</v>
      </c>
      <c r="V16" s="39">
        <v>5.0943441470243656E-2</v>
      </c>
      <c r="W16" s="39">
        <v>3.2530935799363149E-2</v>
      </c>
      <c r="X16" s="52">
        <v>5.7118708647346014E-2</v>
      </c>
      <c r="Y16" s="39">
        <v>8.3968051737326979E-2</v>
      </c>
      <c r="Z16" s="39">
        <v>7.637736713553242E-2</v>
      </c>
      <c r="AA16" s="39">
        <v>5.6996185105539048E-2</v>
      </c>
      <c r="AB16" s="39">
        <v>4.1759131579798943E-2</v>
      </c>
      <c r="AC16" s="39">
        <v>3.6162730662211866E-2</v>
      </c>
      <c r="AD16" s="45">
        <v>8.7149869705614405E-2</v>
      </c>
    </row>
    <row r="17" spans="1:30" ht="20" customHeight="1" x14ac:dyDescent="0.25">
      <c r="A17" s="78"/>
      <c r="B17" s="46">
        <v>128</v>
      </c>
      <c r="C17" s="40">
        <v>11</v>
      </c>
      <c r="D17" s="40">
        <v>8</v>
      </c>
      <c r="E17" s="40">
        <v>5</v>
      </c>
      <c r="F17" s="40">
        <v>16</v>
      </c>
      <c r="G17" s="40">
        <v>26</v>
      </c>
      <c r="H17" s="53">
        <v>12</v>
      </c>
      <c r="I17" s="40">
        <v>14</v>
      </c>
      <c r="J17" s="40">
        <v>8</v>
      </c>
      <c r="K17" s="40">
        <v>7</v>
      </c>
      <c r="L17" s="40">
        <v>6</v>
      </c>
      <c r="M17" s="53">
        <v>20</v>
      </c>
      <c r="N17" s="40">
        <v>18</v>
      </c>
      <c r="O17" s="40">
        <v>7</v>
      </c>
      <c r="P17" s="53">
        <v>31</v>
      </c>
      <c r="Q17" s="40">
        <v>37</v>
      </c>
      <c r="R17" s="53">
        <v>59</v>
      </c>
      <c r="S17" s="40">
        <v>68</v>
      </c>
      <c r="T17" s="53">
        <v>50</v>
      </c>
      <c r="U17" s="40">
        <v>36</v>
      </c>
      <c r="V17" s="40">
        <v>26</v>
      </c>
      <c r="W17" s="40">
        <v>16</v>
      </c>
      <c r="X17" s="53">
        <v>27</v>
      </c>
      <c r="Y17" s="40">
        <v>28</v>
      </c>
      <c r="Z17" s="40">
        <v>20</v>
      </c>
      <c r="AA17" s="40">
        <v>37</v>
      </c>
      <c r="AB17" s="40">
        <v>4</v>
      </c>
      <c r="AC17" s="40">
        <v>6</v>
      </c>
      <c r="AD17" s="46">
        <v>5</v>
      </c>
    </row>
    <row r="18" spans="1:30" ht="20" customHeight="1" x14ac:dyDescent="0.25">
      <c r="A18" s="79" t="s">
        <v>86</v>
      </c>
      <c r="B18" s="47">
        <v>0.22098482376149417</v>
      </c>
      <c r="C18" s="41">
        <v>0.17339789752717472</v>
      </c>
      <c r="D18" s="41">
        <v>0.14816700019178414</v>
      </c>
      <c r="E18" s="41">
        <v>0.17941660394181355</v>
      </c>
      <c r="F18" s="41">
        <v>0.14891425989220511</v>
      </c>
      <c r="G18" s="41">
        <v>0.19807371002084412</v>
      </c>
      <c r="H18" s="54">
        <v>0.15051756970294394</v>
      </c>
      <c r="I18" s="41">
        <v>0.16010330748475243</v>
      </c>
      <c r="J18" s="41">
        <v>0.15779273399740285</v>
      </c>
      <c r="K18" s="41">
        <v>0.11903292140465291</v>
      </c>
      <c r="L18" s="41">
        <v>0.22322201668529579</v>
      </c>
      <c r="M18" s="54">
        <v>0.14794841924686611</v>
      </c>
      <c r="N18" s="41">
        <v>0.16787972063013509</v>
      </c>
      <c r="O18" s="41">
        <v>0.15901981205124793</v>
      </c>
      <c r="P18" s="54">
        <v>0.17937185956557916</v>
      </c>
      <c r="Q18" s="41">
        <v>0.17597920822655083</v>
      </c>
      <c r="R18" s="54">
        <v>0.14892961177752903</v>
      </c>
      <c r="S18" s="41">
        <v>0.28650564140911733</v>
      </c>
      <c r="T18" s="54">
        <v>0.23229748630684532</v>
      </c>
      <c r="U18" s="41">
        <v>0.24700077066692649</v>
      </c>
      <c r="V18" s="41">
        <v>0.21703800119360711</v>
      </c>
      <c r="W18" s="41">
        <v>0.18557352603258356</v>
      </c>
      <c r="X18" s="54">
        <v>0.2382884786884911</v>
      </c>
      <c r="Y18" s="41">
        <v>0.27925972268998517</v>
      </c>
      <c r="Z18" s="41">
        <v>0.16890915833140965</v>
      </c>
      <c r="AA18" s="41">
        <v>0.19537459945640825</v>
      </c>
      <c r="AB18" s="41">
        <v>0.21139095530805099</v>
      </c>
      <c r="AC18" s="41">
        <v>0.27029437680809254</v>
      </c>
      <c r="AD18" s="47">
        <v>0.14260088957613487</v>
      </c>
    </row>
    <row r="19" spans="1:30" ht="20" customHeight="1" x14ac:dyDescent="0.25">
      <c r="A19" s="96"/>
      <c r="B19" s="70">
        <v>453</v>
      </c>
      <c r="C19" s="69">
        <v>50</v>
      </c>
      <c r="D19" s="69">
        <v>44</v>
      </c>
      <c r="E19" s="69">
        <v>31</v>
      </c>
      <c r="F19" s="69">
        <v>58</v>
      </c>
      <c r="G19" s="69">
        <v>41</v>
      </c>
      <c r="H19" s="71">
        <v>50</v>
      </c>
      <c r="I19" s="69">
        <v>76</v>
      </c>
      <c r="J19" s="69">
        <v>27</v>
      </c>
      <c r="K19" s="69">
        <v>24</v>
      </c>
      <c r="L19" s="69">
        <v>21</v>
      </c>
      <c r="M19" s="71">
        <v>85</v>
      </c>
      <c r="N19" s="69">
        <v>68</v>
      </c>
      <c r="O19" s="69">
        <v>23</v>
      </c>
      <c r="P19" s="71">
        <v>126</v>
      </c>
      <c r="Q19" s="69">
        <v>126</v>
      </c>
      <c r="R19" s="71">
        <v>147</v>
      </c>
      <c r="S19" s="69">
        <v>301</v>
      </c>
      <c r="T19" s="71">
        <v>131</v>
      </c>
      <c r="U19" s="69">
        <v>122</v>
      </c>
      <c r="V19" s="69">
        <v>110</v>
      </c>
      <c r="W19" s="69">
        <v>90</v>
      </c>
      <c r="X19" s="71">
        <v>114</v>
      </c>
      <c r="Y19" s="69">
        <v>92</v>
      </c>
      <c r="Z19" s="69">
        <v>45</v>
      </c>
      <c r="AA19" s="69">
        <v>128</v>
      </c>
      <c r="AB19" s="69">
        <v>20</v>
      </c>
      <c r="AC19" s="69">
        <v>46</v>
      </c>
      <c r="AD19" s="70">
        <v>8</v>
      </c>
    </row>
    <row r="21" spans="1:30" x14ac:dyDescent="0.25">
      <c r="A21" s="26" t="s">
        <v>293</v>
      </c>
    </row>
  </sheetData>
  <mergeCells count="16">
    <mergeCell ref="A16:A17"/>
    <mergeCell ref="A18:A19"/>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1" location="'Index'!B73" display="Return to index" xr:uid="{85FE967F-CDF6-453A-BDA5-5BA23BEF5E7A}"/>
  </hyperlinks>
  <pageMargins left="0.7" right="0.7" top="0.75" bottom="0.75" header="0.3" footer="0.3"/>
  <headerFooter alignWithMargins="0"/>
  <drawing r:id="rId1"/>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AD23"/>
  <sheetViews>
    <sheetView showGridLines="0" workbookViewId="0">
      <pane xSplit="2" ySplit="5" topLeftCell="U11" activePane="bottomRight" state="frozen"/>
      <selection pane="topRight" activeCell="C1" sqref="C1"/>
      <selection pane="bottomLeft" activeCell="A6" sqref="A6"/>
      <selection pane="bottomRight" activeCell="X12" sqref="X12"/>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242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243</v>
      </c>
      <c r="B6" s="43">
        <v>6.0965085734384923E-2</v>
      </c>
      <c r="C6" s="37">
        <v>7.4001448086717783E-2</v>
      </c>
      <c r="D6" s="37">
        <v>0.11943690255571118</v>
      </c>
      <c r="E6" s="37">
        <v>8.2218164398126833E-2</v>
      </c>
      <c r="F6" s="37">
        <v>4.5908241053237743E-2</v>
      </c>
      <c r="G6" s="37">
        <v>5.7594775046679363E-2</v>
      </c>
      <c r="H6" s="50">
        <v>6.869582411988677E-2</v>
      </c>
      <c r="I6" s="37">
        <v>9.68544638986613E-2</v>
      </c>
      <c r="J6" s="37">
        <v>4.5986625144684261E-2</v>
      </c>
      <c r="K6" s="37">
        <v>6.0399420910748285E-2</v>
      </c>
      <c r="L6" s="37">
        <v>7.8242225243004143E-2</v>
      </c>
      <c r="M6" s="50">
        <v>6.0628709004020356E-2</v>
      </c>
      <c r="N6" s="37">
        <v>9.2735082727333301E-2</v>
      </c>
      <c r="O6" s="37">
        <v>5.5433883582967969E-2</v>
      </c>
      <c r="P6" s="50">
        <v>7.1817438046449217E-2</v>
      </c>
      <c r="Q6" s="37">
        <v>5.2973734375505295E-2</v>
      </c>
      <c r="R6" s="50">
        <v>7.404789801060685E-2</v>
      </c>
      <c r="S6" s="37">
        <v>4.8220482976068339E-2</v>
      </c>
      <c r="T6" s="50">
        <v>0.1119844902104964</v>
      </c>
      <c r="U6" s="37">
        <v>5.4023885756970584E-2</v>
      </c>
      <c r="V6" s="37">
        <v>3.4686124126089637E-2</v>
      </c>
      <c r="W6" s="37">
        <v>3.6511931763142269E-2</v>
      </c>
      <c r="X6" s="50">
        <v>6.2343387524517263E-2</v>
      </c>
      <c r="Y6" s="37">
        <v>5.6895269035522535E-2</v>
      </c>
      <c r="Z6" s="37">
        <v>8.6113348504864268E-2</v>
      </c>
      <c r="AA6" s="37">
        <v>5.9087867952075858E-2</v>
      </c>
      <c r="AB6" s="37">
        <v>3.3983834353774812E-2</v>
      </c>
      <c r="AC6" s="37">
        <v>4.4886453165066065E-2</v>
      </c>
      <c r="AD6" s="43">
        <v>7.0829487365640625E-2</v>
      </c>
    </row>
    <row r="7" spans="1:30" ht="20" customHeight="1" x14ac:dyDescent="0.25">
      <c r="A7" s="79"/>
      <c r="B7" s="44">
        <v>125</v>
      </c>
      <c r="C7" s="38">
        <v>21</v>
      </c>
      <c r="D7" s="38">
        <v>36</v>
      </c>
      <c r="E7" s="38">
        <v>14</v>
      </c>
      <c r="F7" s="38">
        <v>18</v>
      </c>
      <c r="G7" s="38">
        <v>12</v>
      </c>
      <c r="H7" s="51">
        <v>23</v>
      </c>
      <c r="I7" s="38">
        <v>46</v>
      </c>
      <c r="J7" s="38">
        <v>8</v>
      </c>
      <c r="K7" s="38">
        <v>12</v>
      </c>
      <c r="L7" s="38">
        <v>7</v>
      </c>
      <c r="M7" s="51">
        <v>35</v>
      </c>
      <c r="N7" s="38">
        <v>38</v>
      </c>
      <c r="O7" s="38">
        <v>8</v>
      </c>
      <c r="P7" s="51">
        <v>51</v>
      </c>
      <c r="Q7" s="38">
        <v>38</v>
      </c>
      <c r="R7" s="51">
        <v>73</v>
      </c>
      <c r="S7" s="38">
        <v>51</v>
      </c>
      <c r="T7" s="51">
        <v>63</v>
      </c>
      <c r="U7" s="38">
        <v>27</v>
      </c>
      <c r="V7" s="38">
        <v>18</v>
      </c>
      <c r="W7" s="38">
        <v>18</v>
      </c>
      <c r="X7" s="51">
        <v>30</v>
      </c>
      <c r="Y7" s="38">
        <v>19</v>
      </c>
      <c r="Z7" s="38">
        <v>23</v>
      </c>
      <c r="AA7" s="38">
        <v>39</v>
      </c>
      <c r="AB7" s="38">
        <v>3</v>
      </c>
      <c r="AC7" s="38">
        <v>8</v>
      </c>
      <c r="AD7" s="44">
        <v>4</v>
      </c>
    </row>
    <row r="8" spans="1:30" ht="20" customHeight="1" x14ac:dyDescent="0.25">
      <c r="A8" s="78" t="s">
        <v>244</v>
      </c>
      <c r="B8" s="45">
        <v>0.28194456911124882</v>
      </c>
      <c r="C8" s="39">
        <v>0.39648560203861971</v>
      </c>
      <c r="D8" s="39">
        <v>0.37745366972459676</v>
      </c>
      <c r="E8" s="39">
        <v>0.41583962521100815</v>
      </c>
      <c r="F8" s="39">
        <v>0.22355200104559775</v>
      </c>
      <c r="G8" s="39">
        <v>0.23819478153868881</v>
      </c>
      <c r="H8" s="52">
        <v>0.34736030613349633</v>
      </c>
      <c r="I8" s="39">
        <v>0.39896599580523945</v>
      </c>
      <c r="J8" s="39">
        <v>0.39489212833570908</v>
      </c>
      <c r="K8" s="39">
        <v>0.22464905627740087</v>
      </c>
      <c r="L8" s="39">
        <v>0.18781763085479125</v>
      </c>
      <c r="M8" s="52">
        <v>0.35668862908109134</v>
      </c>
      <c r="N8" s="39">
        <v>0.3348527918274003</v>
      </c>
      <c r="O8" s="39">
        <v>0.3407716264957088</v>
      </c>
      <c r="P8" s="52">
        <v>0.35207760429900586</v>
      </c>
      <c r="Q8" s="39">
        <v>0.28965043898132298</v>
      </c>
      <c r="R8" s="52">
        <v>0.30753908949087516</v>
      </c>
      <c r="S8" s="39">
        <v>0.26086868497872989</v>
      </c>
      <c r="T8" s="52">
        <v>0.21205401605411933</v>
      </c>
      <c r="U8" s="39">
        <v>0.26845187074682647</v>
      </c>
      <c r="V8" s="39">
        <v>0.31530462023746936</v>
      </c>
      <c r="W8" s="39">
        <v>0.34159448861998343</v>
      </c>
      <c r="X8" s="52">
        <v>0.26813017472999473</v>
      </c>
      <c r="Y8" s="39">
        <v>0.22541267103835991</v>
      </c>
      <c r="Z8" s="39">
        <v>0.32111784718520275</v>
      </c>
      <c r="AA8" s="39">
        <v>0.3024634126810522</v>
      </c>
      <c r="AB8" s="39">
        <v>0.34254145424677035</v>
      </c>
      <c r="AC8" s="39">
        <v>0.27375093962462343</v>
      </c>
      <c r="AD8" s="45">
        <v>0.22692147487484216</v>
      </c>
    </row>
    <row r="9" spans="1:30" ht="20" customHeight="1" x14ac:dyDescent="0.25">
      <c r="A9" s="78"/>
      <c r="B9" s="46">
        <v>578</v>
      </c>
      <c r="C9" s="40">
        <v>113</v>
      </c>
      <c r="D9" s="40">
        <v>112</v>
      </c>
      <c r="E9" s="40">
        <v>71</v>
      </c>
      <c r="F9" s="40">
        <v>88</v>
      </c>
      <c r="G9" s="40">
        <v>49</v>
      </c>
      <c r="H9" s="53">
        <v>116</v>
      </c>
      <c r="I9" s="40">
        <v>189</v>
      </c>
      <c r="J9" s="40">
        <v>68</v>
      </c>
      <c r="K9" s="40">
        <v>45</v>
      </c>
      <c r="L9" s="40">
        <v>18</v>
      </c>
      <c r="M9" s="53">
        <v>206</v>
      </c>
      <c r="N9" s="40">
        <v>136</v>
      </c>
      <c r="O9" s="40">
        <v>48</v>
      </c>
      <c r="P9" s="53">
        <v>248</v>
      </c>
      <c r="Q9" s="40">
        <v>208</v>
      </c>
      <c r="R9" s="53">
        <v>303</v>
      </c>
      <c r="S9" s="40">
        <v>274</v>
      </c>
      <c r="T9" s="53">
        <v>119</v>
      </c>
      <c r="U9" s="40">
        <v>133</v>
      </c>
      <c r="V9" s="40">
        <v>160</v>
      </c>
      <c r="W9" s="40">
        <v>166</v>
      </c>
      <c r="X9" s="53">
        <v>128</v>
      </c>
      <c r="Y9" s="40">
        <v>74</v>
      </c>
      <c r="Z9" s="40">
        <v>86</v>
      </c>
      <c r="AA9" s="40">
        <v>198</v>
      </c>
      <c r="AB9" s="40">
        <v>33</v>
      </c>
      <c r="AC9" s="40">
        <v>47</v>
      </c>
      <c r="AD9" s="46">
        <v>13</v>
      </c>
    </row>
    <row r="10" spans="1:30" ht="20" customHeight="1" x14ac:dyDescent="0.25">
      <c r="A10" s="79" t="s">
        <v>245</v>
      </c>
      <c r="B10" s="47">
        <v>0.35944898948300585</v>
      </c>
      <c r="C10" s="41">
        <v>0.30430983509125531</v>
      </c>
      <c r="D10" s="41">
        <v>0.29078205163246079</v>
      </c>
      <c r="E10" s="41">
        <v>0.33780885717511405</v>
      </c>
      <c r="F10" s="41">
        <v>0.43008888316039129</v>
      </c>
      <c r="G10" s="41">
        <v>0.43766884355189317</v>
      </c>
      <c r="H10" s="54">
        <v>0.35543068547584222</v>
      </c>
      <c r="I10" s="41">
        <v>0.28016435695275232</v>
      </c>
      <c r="J10" s="41">
        <v>0.34271402698286985</v>
      </c>
      <c r="K10" s="41">
        <v>0.42839033085110778</v>
      </c>
      <c r="L10" s="41">
        <v>0.41673148692145462</v>
      </c>
      <c r="M10" s="54">
        <v>0.34964764121035796</v>
      </c>
      <c r="N10" s="41">
        <v>0.34092449493830623</v>
      </c>
      <c r="O10" s="41">
        <v>0.37621448750021386</v>
      </c>
      <c r="P10" s="54">
        <v>0.33116204124533483</v>
      </c>
      <c r="Q10" s="41">
        <v>0.37301202280016371</v>
      </c>
      <c r="R10" s="54">
        <v>0.37651042736719981</v>
      </c>
      <c r="S10" s="41">
        <v>0.34172004750489166</v>
      </c>
      <c r="T10" s="54">
        <v>0.36191689588938075</v>
      </c>
      <c r="U10" s="41">
        <v>0.37875853184454855</v>
      </c>
      <c r="V10" s="41">
        <v>0.34491153578256517</v>
      </c>
      <c r="W10" s="41">
        <v>0.35216255311473615</v>
      </c>
      <c r="X10" s="54">
        <v>0.34921928230406396</v>
      </c>
      <c r="Y10" s="41">
        <v>0.39284523100622643</v>
      </c>
      <c r="Z10" s="41">
        <v>0.33394767079294341</v>
      </c>
      <c r="AA10" s="41">
        <v>0.35964491176972457</v>
      </c>
      <c r="AB10" s="41">
        <v>0.26465575248275958</v>
      </c>
      <c r="AC10" s="41">
        <v>0.39090984912106336</v>
      </c>
      <c r="AD10" s="47">
        <v>0.43735231552739301</v>
      </c>
    </row>
    <row r="11" spans="1:30" ht="20" customHeight="1" x14ac:dyDescent="0.25">
      <c r="A11" s="79"/>
      <c r="B11" s="44">
        <v>737</v>
      </c>
      <c r="C11" s="38">
        <v>87</v>
      </c>
      <c r="D11" s="38">
        <v>87</v>
      </c>
      <c r="E11" s="38">
        <v>58</v>
      </c>
      <c r="F11" s="38">
        <v>168</v>
      </c>
      <c r="G11" s="38">
        <v>90</v>
      </c>
      <c r="H11" s="51">
        <v>118</v>
      </c>
      <c r="I11" s="38">
        <v>133</v>
      </c>
      <c r="J11" s="38">
        <v>59</v>
      </c>
      <c r="K11" s="38">
        <v>86</v>
      </c>
      <c r="L11" s="38">
        <v>39</v>
      </c>
      <c r="M11" s="51">
        <v>202</v>
      </c>
      <c r="N11" s="38">
        <v>139</v>
      </c>
      <c r="O11" s="38">
        <v>53</v>
      </c>
      <c r="P11" s="51">
        <v>233</v>
      </c>
      <c r="Q11" s="38">
        <v>268</v>
      </c>
      <c r="R11" s="51">
        <v>371</v>
      </c>
      <c r="S11" s="38">
        <v>359</v>
      </c>
      <c r="T11" s="51">
        <v>203</v>
      </c>
      <c r="U11" s="38">
        <v>187</v>
      </c>
      <c r="V11" s="38">
        <v>175</v>
      </c>
      <c r="W11" s="38">
        <v>171</v>
      </c>
      <c r="X11" s="51">
        <v>167</v>
      </c>
      <c r="Y11" s="38">
        <v>130</v>
      </c>
      <c r="Z11" s="38">
        <v>89</v>
      </c>
      <c r="AA11" s="38">
        <v>235</v>
      </c>
      <c r="AB11" s="38">
        <v>25</v>
      </c>
      <c r="AC11" s="38">
        <v>67</v>
      </c>
      <c r="AD11" s="44">
        <v>24</v>
      </c>
    </row>
    <row r="12" spans="1:30" ht="20" customHeight="1" x14ac:dyDescent="0.25">
      <c r="A12" s="78" t="s">
        <v>246</v>
      </c>
      <c r="B12" s="45">
        <v>4.2126182616259833E-2</v>
      </c>
      <c r="C12" s="39">
        <v>3.693271819060049E-2</v>
      </c>
      <c r="D12" s="39">
        <v>2.6167720468094412E-2</v>
      </c>
      <c r="E12" s="39">
        <v>1.9015560500127222E-2</v>
      </c>
      <c r="F12" s="39">
        <v>8.9043920652748659E-2</v>
      </c>
      <c r="G12" s="39">
        <v>7.06163560042182E-2</v>
      </c>
      <c r="H12" s="52">
        <v>4.1447482045927811E-2</v>
      </c>
      <c r="I12" s="39">
        <v>2.1483838672706625E-2</v>
      </c>
      <c r="J12" s="39">
        <v>4.1388670485515762E-2</v>
      </c>
      <c r="K12" s="39">
        <v>8.031273444045367E-2</v>
      </c>
      <c r="L12" s="39">
        <v>0.10310219805541998</v>
      </c>
      <c r="M12" s="52">
        <v>4.2745875533229893E-2</v>
      </c>
      <c r="N12" s="39">
        <v>2.2959858647141059E-2</v>
      </c>
      <c r="O12" s="39">
        <v>5.8864559636647912E-2</v>
      </c>
      <c r="P12" s="52">
        <v>2.8475874183529842E-2</v>
      </c>
      <c r="Q12" s="39">
        <v>4.5907976237489725E-2</v>
      </c>
      <c r="R12" s="52">
        <v>4.4434258501931063E-2</v>
      </c>
      <c r="S12" s="39">
        <v>4.0478451783574336E-2</v>
      </c>
      <c r="T12" s="52">
        <v>7.2176605027201968E-2</v>
      </c>
      <c r="U12" s="39">
        <v>2.8355824157431812E-2</v>
      </c>
      <c r="V12" s="39">
        <v>3.2223714659666516E-2</v>
      </c>
      <c r="W12" s="39">
        <v>3.1737868185082216E-2</v>
      </c>
      <c r="X12" s="52">
        <v>4.094149044226944E-2</v>
      </c>
      <c r="Y12" s="39">
        <v>4.7866103461013616E-2</v>
      </c>
      <c r="Z12" s="39">
        <v>1.6763860331394015E-2</v>
      </c>
      <c r="AA12" s="39">
        <v>4.4970524723026921E-2</v>
      </c>
      <c r="AB12" s="39">
        <v>0.11590598214543485</v>
      </c>
      <c r="AC12" s="39">
        <v>3.5034694075805478E-2</v>
      </c>
      <c r="AD12" s="45">
        <v>0</v>
      </c>
    </row>
    <row r="13" spans="1:30" ht="20" customHeight="1" x14ac:dyDescent="0.25">
      <c r="A13" s="78"/>
      <c r="B13" s="46">
        <v>86</v>
      </c>
      <c r="C13" s="40">
        <v>11</v>
      </c>
      <c r="D13" s="40">
        <v>8</v>
      </c>
      <c r="E13" s="40">
        <v>3</v>
      </c>
      <c r="F13" s="40">
        <v>35</v>
      </c>
      <c r="G13" s="40">
        <v>15</v>
      </c>
      <c r="H13" s="53">
        <v>14</v>
      </c>
      <c r="I13" s="40">
        <v>10</v>
      </c>
      <c r="J13" s="40">
        <v>7</v>
      </c>
      <c r="K13" s="40">
        <v>16</v>
      </c>
      <c r="L13" s="40">
        <v>10</v>
      </c>
      <c r="M13" s="53">
        <v>25</v>
      </c>
      <c r="N13" s="40">
        <v>9</v>
      </c>
      <c r="O13" s="40">
        <v>8</v>
      </c>
      <c r="P13" s="53">
        <v>20</v>
      </c>
      <c r="Q13" s="40">
        <v>33</v>
      </c>
      <c r="R13" s="53">
        <v>44</v>
      </c>
      <c r="S13" s="40">
        <v>43</v>
      </c>
      <c r="T13" s="53">
        <v>41</v>
      </c>
      <c r="U13" s="40">
        <v>14</v>
      </c>
      <c r="V13" s="40">
        <v>16</v>
      </c>
      <c r="W13" s="40">
        <v>15</v>
      </c>
      <c r="X13" s="53">
        <v>20</v>
      </c>
      <c r="Y13" s="40">
        <v>16</v>
      </c>
      <c r="Z13" s="40">
        <v>4</v>
      </c>
      <c r="AA13" s="40">
        <v>29</v>
      </c>
      <c r="AB13" s="40">
        <v>11</v>
      </c>
      <c r="AC13" s="40">
        <v>6</v>
      </c>
      <c r="AD13" s="46">
        <v>0</v>
      </c>
    </row>
    <row r="14" spans="1:30" ht="20" customHeight="1" x14ac:dyDescent="0.25">
      <c r="A14" s="79" t="s">
        <v>247</v>
      </c>
      <c r="B14" s="47">
        <v>3.8309035323144038E-2</v>
      </c>
      <c r="C14" s="41">
        <v>2.987788467510864E-2</v>
      </c>
      <c r="D14" s="41">
        <v>2.5261905952873972E-2</v>
      </c>
      <c r="E14" s="41">
        <v>8.9442408041340814E-3</v>
      </c>
      <c r="F14" s="41">
        <v>7.4091219273570291E-2</v>
      </c>
      <c r="G14" s="41">
        <v>4.3336377677223939E-2</v>
      </c>
      <c r="H14" s="54">
        <v>4.1543796868487977E-2</v>
      </c>
      <c r="I14" s="41">
        <v>1.5708626255089977E-2</v>
      </c>
      <c r="J14" s="41">
        <v>2.0722217867801655E-2</v>
      </c>
      <c r="K14" s="41">
        <v>7.5957390297069396E-2</v>
      </c>
      <c r="L14" s="41">
        <v>3.8957617378561821E-2</v>
      </c>
      <c r="M14" s="54">
        <v>4.8197035817550526E-2</v>
      </c>
      <c r="N14" s="41">
        <v>3.1327256967884597E-2</v>
      </c>
      <c r="O14" s="41">
        <v>1.056573730093518E-2</v>
      </c>
      <c r="P14" s="54">
        <v>3.1696142484716867E-2</v>
      </c>
      <c r="Q14" s="41">
        <v>4.9274146038999732E-2</v>
      </c>
      <c r="R14" s="54">
        <v>4.7983182770160455E-2</v>
      </c>
      <c r="S14" s="41">
        <v>2.9474052465390494E-2</v>
      </c>
      <c r="T14" s="54">
        <v>3.6077315938481243E-2</v>
      </c>
      <c r="U14" s="41">
        <v>4.829506675467124E-2</v>
      </c>
      <c r="V14" s="41">
        <v>3.3042035244678469E-2</v>
      </c>
      <c r="W14" s="41">
        <v>3.6242929981899374E-2</v>
      </c>
      <c r="X14" s="54">
        <v>4.4224954955814348E-2</v>
      </c>
      <c r="Y14" s="41">
        <v>3.508111720349185E-2</v>
      </c>
      <c r="Z14" s="41">
        <v>3.6502479818575864E-2</v>
      </c>
      <c r="AA14" s="41">
        <v>4.042636210214564E-2</v>
      </c>
      <c r="AB14" s="41">
        <v>0</v>
      </c>
      <c r="AC14" s="41">
        <v>2.5057300331124088E-2</v>
      </c>
      <c r="AD14" s="47">
        <v>9.7610980930794802E-2</v>
      </c>
    </row>
    <row r="15" spans="1:30" ht="20" customHeight="1" x14ac:dyDescent="0.25">
      <c r="A15" s="79"/>
      <c r="B15" s="44">
        <v>79</v>
      </c>
      <c r="C15" s="38">
        <v>9</v>
      </c>
      <c r="D15" s="38">
        <v>8</v>
      </c>
      <c r="E15" s="38">
        <v>2</v>
      </c>
      <c r="F15" s="38">
        <v>29</v>
      </c>
      <c r="G15" s="38">
        <v>9</v>
      </c>
      <c r="H15" s="51">
        <v>14</v>
      </c>
      <c r="I15" s="38">
        <v>7</v>
      </c>
      <c r="J15" s="38">
        <v>4</v>
      </c>
      <c r="K15" s="38">
        <v>15</v>
      </c>
      <c r="L15" s="38">
        <v>4</v>
      </c>
      <c r="M15" s="51">
        <v>28</v>
      </c>
      <c r="N15" s="38">
        <v>13</v>
      </c>
      <c r="O15" s="38">
        <v>2</v>
      </c>
      <c r="P15" s="51">
        <v>22</v>
      </c>
      <c r="Q15" s="38">
        <v>35</v>
      </c>
      <c r="R15" s="51">
        <v>47</v>
      </c>
      <c r="S15" s="38">
        <v>31</v>
      </c>
      <c r="T15" s="51">
        <v>20</v>
      </c>
      <c r="U15" s="38">
        <v>24</v>
      </c>
      <c r="V15" s="38">
        <v>17</v>
      </c>
      <c r="W15" s="38">
        <v>18</v>
      </c>
      <c r="X15" s="51">
        <v>21</v>
      </c>
      <c r="Y15" s="38">
        <v>12</v>
      </c>
      <c r="Z15" s="38">
        <v>10</v>
      </c>
      <c r="AA15" s="38">
        <v>26</v>
      </c>
      <c r="AB15" s="38">
        <v>0</v>
      </c>
      <c r="AC15" s="38">
        <v>4</v>
      </c>
      <c r="AD15" s="44">
        <v>5</v>
      </c>
    </row>
    <row r="16" spans="1:30" ht="20" customHeight="1" x14ac:dyDescent="0.25">
      <c r="A16" s="78" t="s">
        <v>86</v>
      </c>
      <c r="B16" s="45">
        <v>0.21720613773195854</v>
      </c>
      <c r="C16" s="39">
        <v>0.1583925119176981</v>
      </c>
      <c r="D16" s="39">
        <v>0.1608977496662623</v>
      </c>
      <c r="E16" s="39">
        <v>0.13617355191148964</v>
      </c>
      <c r="F16" s="39">
        <v>0.13731573481445478</v>
      </c>
      <c r="G16" s="39">
        <v>0.15258886618129702</v>
      </c>
      <c r="H16" s="52">
        <v>0.14552190535635962</v>
      </c>
      <c r="I16" s="39">
        <v>0.18682271841555059</v>
      </c>
      <c r="J16" s="39">
        <v>0.15429633118342015</v>
      </c>
      <c r="K16" s="39">
        <v>0.13029106722321995</v>
      </c>
      <c r="L16" s="39">
        <v>0.17514884154676852</v>
      </c>
      <c r="M16" s="52">
        <v>0.14209210935374927</v>
      </c>
      <c r="N16" s="39">
        <v>0.17720051489193492</v>
      </c>
      <c r="O16" s="39">
        <v>0.15814970548352644</v>
      </c>
      <c r="P16" s="52">
        <v>0.18477089974096197</v>
      </c>
      <c r="Q16" s="39">
        <v>0.18918168156651838</v>
      </c>
      <c r="R16" s="52">
        <v>0.1494851438592274</v>
      </c>
      <c r="S16" s="39">
        <v>0.27923828029134445</v>
      </c>
      <c r="T16" s="52">
        <v>0.20579067688031999</v>
      </c>
      <c r="U16" s="39">
        <v>0.22211482073955147</v>
      </c>
      <c r="V16" s="39">
        <v>0.23983196994953082</v>
      </c>
      <c r="W16" s="39">
        <v>0.20175022833515718</v>
      </c>
      <c r="X16" s="52">
        <v>0.2351407100433402</v>
      </c>
      <c r="Y16" s="39">
        <v>0.24189960825538484</v>
      </c>
      <c r="Z16" s="39">
        <v>0.20555479336701904</v>
      </c>
      <c r="AA16" s="39">
        <v>0.19340692077197449</v>
      </c>
      <c r="AB16" s="39">
        <v>0.24291297677126031</v>
      </c>
      <c r="AC16" s="39">
        <v>0.2303607636823175</v>
      </c>
      <c r="AD16" s="45">
        <v>0.16728574130132956</v>
      </c>
    </row>
    <row r="17" spans="1:30" ht="20" customHeight="1" x14ac:dyDescent="0.25">
      <c r="A17" s="78"/>
      <c r="B17" s="46">
        <v>445</v>
      </c>
      <c r="C17" s="40">
        <v>45</v>
      </c>
      <c r="D17" s="40">
        <v>48</v>
      </c>
      <c r="E17" s="40">
        <v>23</v>
      </c>
      <c r="F17" s="40">
        <v>54</v>
      </c>
      <c r="G17" s="40">
        <v>31</v>
      </c>
      <c r="H17" s="53">
        <v>48</v>
      </c>
      <c r="I17" s="40">
        <v>88</v>
      </c>
      <c r="J17" s="40">
        <v>26</v>
      </c>
      <c r="K17" s="40">
        <v>26</v>
      </c>
      <c r="L17" s="40">
        <v>17</v>
      </c>
      <c r="M17" s="53">
        <v>82</v>
      </c>
      <c r="N17" s="40">
        <v>72</v>
      </c>
      <c r="O17" s="40">
        <v>22</v>
      </c>
      <c r="P17" s="53">
        <v>130</v>
      </c>
      <c r="Q17" s="40">
        <v>136</v>
      </c>
      <c r="R17" s="53">
        <v>147</v>
      </c>
      <c r="S17" s="40">
        <v>293</v>
      </c>
      <c r="T17" s="53">
        <v>116</v>
      </c>
      <c r="U17" s="40">
        <v>110</v>
      </c>
      <c r="V17" s="40">
        <v>122</v>
      </c>
      <c r="W17" s="40">
        <v>98</v>
      </c>
      <c r="X17" s="53">
        <v>112</v>
      </c>
      <c r="Y17" s="40">
        <v>80</v>
      </c>
      <c r="Z17" s="40">
        <v>55</v>
      </c>
      <c r="AA17" s="40">
        <v>126</v>
      </c>
      <c r="AB17" s="40">
        <v>23</v>
      </c>
      <c r="AC17" s="40">
        <v>39</v>
      </c>
      <c r="AD17" s="46">
        <v>9</v>
      </c>
    </row>
    <row r="18" spans="1:30" ht="20" customHeight="1" x14ac:dyDescent="0.25">
      <c r="A18" s="79" t="s">
        <v>248</v>
      </c>
      <c r="B18" s="47">
        <v>0.34290965484563335</v>
      </c>
      <c r="C18" s="41">
        <v>0.47048705012533754</v>
      </c>
      <c r="D18" s="41">
        <v>0.49689057228030814</v>
      </c>
      <c r="E18" s="41">
        <v>0.49805778960913522</v>
      </c>
      <c r="F18" s="41">
        <v>0.26946024209883551</v>
      </c>
      <c r="G18" s="41">
        <v>0.29578955658536832</v>
      </c>
      <c r="H18" s="54">
        <v>0.41605613025338317</v>
      </c>
      <c r="I18" s="41">
        <v>0.49582045970390126</v>
      </c>
      <c r="J18" s="41">
        <v>0.44087875348039351</v>
      </c>
      <c r="K18" s="41">
        <v>0.28504847718814919</v>
      </c>
      <c r="L18" s="41">
        <v>0.26605985609779537</v>
      </c>
      <c r="M18" s="54">
        <v>0.41731733808511168</v>
      </c>
      <c r="N18" s="41">
        <v>0.42758787455473379</v>
      </c>
      <c r="O18" s="41">
        <v>0.39620551007867666</v>
      </c>
      <c r="P18" s="54">
        <v>0.42389504234545522</v>
      </c>
      <c r="Q18" s="41">
        <v>0.34262417335682827</v>
      </c>
      <c r="R18" s="54">
        <v>0.38158698750148212</v>
      </c>
      <c r="S18" s="41">
        <v>0.30908916795479813</v>
      </c>
      <c r="T18" s="54">
        <v>0.32403850626461583</v>
      </c>
      <c r="U18" s="41">
        <v>0.32247575650379739</v>
      </c>
      <c r="V18" s="41">
        <v>0.34999074436355904</v>
      </c>
      <c r="W18" s="41">
        <v>0.37810642038312581</v>
      </c>
      <c r="X18" s="54">
        <v>0.33047356225451202</v>
      </c>
      <c r="Y18" s="41">
        <v>0.28230794007388249</v>
      </c>
      <c r="Z18" s="41">
        <v>0.40723119569006699</v>
      </c>
      <c r="AA18" s="41">
        <v>0.36155128063312825</v>
      </c>
      <c r="AB18" s="41">
        <v>0.37652528860054507</v>
      </c>
      <c r="AC18" s="41">
        <v>0.31863739278968944</v>
      </c>
      <c r="AD18" s="47">
        <v>0.29775096224048275</v>
      </c>
    </row>
    <row r="19" spans="1:30" ht="20" customHeight="1" x14ac:dyDescent="0.25">
      <c r="A19" s="79"/>
      <c r="B19" s="44">
        <v>703</v>
      </c>
      <c r="C19" s="38">
        <v>134</v>
      </c>
      <c r="D19" s="38">
        <v>148</v>
      </c>
      <c r="E19" s="38">
        <v>85</v>
      </c>
      <c r="F19" s="38">
        <v>106</v>
      </c>
      <c r="G19" s="38">
        <v>61</v>
      </c>
      <c r="H19" s="51">
        <v>139</v>
      </c>
      <c r="I19" s="38">
        <v>235</v>
      </c>
      <c r="J19" s="38">
        <v>76</v>
      </c>
      <c r="K19" s="38">
        <v>57</v>
      </c>
      <c r="L19" s="38">
        <v>25</v>
      </c>
      <c r="M19" s="51">
        <v>241</v>
      </c>
      <c r="N19" s="38">
        <v>174</v>
      </c>
      <c r="O19" s="38">
        <v>56</v>
      </c>
      <c r="P19" s="51">
        <v>298</v>
      </c>
      <c r="Q19" s="38">
        <v>246</v>
      </c>
      <c r="R19" s="51">
        <v>376</v>
      </c>
      <c r="S19" s="38">
        <v>325</v>
      </c>
      <c r="T19" s="51">
        <v>182</v>
      </c>
      <c r="U19" s="38">
        <v>159</v>
      </c>
      <c r="V19" s="38">
        <v>178</v>
      </c>
      <c r="W19" s="38">
        <v>184</v>
      </c>
      <c r="X19" s="51">
        <v>158</v>
      </c>
      <c r="Y19" s="38">
        <v>93</v>
      </c>
      <c r="Z19" s="38">
        <v>109</v>
      </c>
      <c r="AA19" s="38">
        <v>236</v>
      </c>
      <c r="AB19" s="38">
        <v>36</v>
      </c>
      <c r="AC19" s="38">
        <v>54</v>
      </c>
      <c r="AD19" s="44">
        <v>16</v>
      </c>
    </row>
    <row r="20" spans="1:30" ht="20" customHeight="1" x14ac:dyDescent="0.25">
      <c r="A20" s="78" t="s">
        <v>249</v>
      </c>
      <c r="B20" s="45">
        <v>8.0435217939403836E-2</v>
      </c>
      <c r="C20" s="39">
        <v>6.6810602865709112E-2</v>
      </c>
      <c r="D20" s="39">
        <v>5.1429626420968377E-2</v>
      </c>
      <c r="E20" s="39">
        <v>2.7959801304261303E-2</v>
      </c>
      <c r="F20" s="39">
        <v>0.16313513992631901</v>
      </c>
      <c r="G20" s="39">
        <v>0.11395273368144214</v>
      </c>
      <c r="H20" s="52">
        <v>8.2991278914415809E-2</v>
      </c>
      <c r="I20" s="39">
        <v>3.7192464927796598E-2</v>
      </c>
      <c r="J20" s="39">
        <v>6.211088835331742E-2</v>
      </c>
      <c r="K20" s="39">
        <v>0.15627012473752305</v>
      </c>
      <c r="L20" s="39">
        <v>0.1420598154339818</v>
      </c>
      <c r="M20" s="52">
        <v>9.0942911350780448E-2</v>
      </c>
      <c r="N20" s="39">
        <v>5.4287115615025652E-2</v>
      </c>
      <c r="O20" s="39">
        <v>6.9430296937583111E-2</v>
      </c>
      <c r="P20" s="52">
        <v>6.0172016668246703E-2</v>
      </c>
      <c r="Q20" s="39">
        <v>9.518212227648945E-2</v>
      </c>
      <c r="R20" s="52">
        <v>9.2417441272091547E-2</v>
      </c>
      <c r="S20" s="39">
        <v>6.9952504248964847E-2</v>
      </c>
      <c r="T20" s="52">
        <v>0.10825392096568322</v>
      </c>
      <c r="U20" s="39">
        <v>7.6650890912103073E-2</v>
      </c>
      <c r="V20" s="39">
        <v>6.5265749904345E-2</v>
      </c>
      <c r="W20" s="39">
        <v>6.798079816698159E-2</v>
      </c>
      <c r="X20" s="52">
        <v>8.5166445398083768E-2</v>
      </c>
      <c r="Y20" s="39">
        <v>8.2947220664505467E-2</v>
      </c>
      <c r="Z20" s="39">
        <v>5.3266340149969879E-2</v>
      </c>
      <c r="AA20" s="39">
        <v>8.5396886825172588E-2</v>
      </c>
      <c r="AB20" s="39">
        <v>0.11590598214543485</v>
      </c>
      <c r="AC20" s="39">
        <v>6.0091994406929576E-2</v>
      </c>
      <c r="AD20" s="45">
        <v>9.7610980930794802E-2</v>
      </c>
    </row>
    <row r="21" spans="1:30" ht="20" customHeight="1" x14ac:dyDescent="0.25">
      <c r="A21" s="80"/>
      <c r="B21" s="48">
        <v>165</v>
      </c>
      <c r="C21" s="42">
        <v>19</v>
      </c>
      <c r="D21" s="42">
        <v>15</v>
      </c>
      <c r="E21" s="42">
        <v>5</v>
      </c>
      <c r="F21" s="42">
        <v>64</v>
      </c>
      <c r="G21" s="42">
        <v>24</v>
      </c>
      <c r="H21" s="57">
        <v>28</v>
      </c>
      <c r="I21" s="42">
        <v>18</v>
      </c>
      <c r="J21" s="42">
        <v>11</v>
      </c>
      <c r="K21" s="42">
        <v>31</v>
      </c>
      <c r="L21" s="42">
        <v>13</v>
      </c>
      <c r="M21" s="57">
        <v>52</v>
      </c>
      <c r="N21" s="42">
        <v>22</v>
      </c>
      <c r="O21" s="42">
        <v>10</v>
      </c>
      <c r="P21" s="57">
        <v>42</v>
      </c>
      <c r="Q21" s="42">
        <v>68</v>
      </c>
      <c r="R21" s="57">
        <v>91</v>
      </c>
      <c r="S21" s="42">
        <v>74</v>
      </c>
      <c r="T21" s="57">
        <v>61</v>
      </c>
      <c r="U21" s="42">
        <v>38</v>
      </c>
      <c r="V21" s="42">
        <v>33</v>
      </c>
      <c r="W21" s="42">
        <v>33</v>
      </c>
      <c r="X21" s="57">
        <v>41</v>
      </c>
      <c r="Y21" s="42">
        <v>27</v>
      </c>
      <c r="Z21" s="42">
        <v>14</v>
      </c>
      <c r="AA21" s="42">
        <v>56</v>
      </c>
      <c r="AB21" s="42">
        <v>11</v>
      </c>
      <c r="AC21" s="42">
        <v>10</v>
      </c>
      <c r="AD21" s="48">
        <v>5</v>
      </c>
    </row>
    <row r="23" spans="1:30" x14ac:dyDescent="0.25">
      <c r="A23" s="26" t="s">
        <v>293</v>
      </c>
    </row>
  </sheetData>
  <mergeCells count="17">
    <mergeCell ref="A16:A17"/>
    <mergeCell ref="A18:A19"/>
    <mergeCell ref="A20:A21"/>
    <mergeCell ref="A6:A7"/>
    <mergeCell ref="A8:A9"/>
    <mergeCell ref="A10:A11"/>
    <mergeCell ref="A12:A13"/>
    <mergeCell ref="A14:A15"/>
    <mergeCell ref="A1:AD1"/>
    <mergeCell ref="A2:A3"/>
    <mergeCell ref="C2:G2"/>
    <mergeCell ref="H2:L2"/>
    <mergeCell ref="M2:O2"/>
    <mergeCell ref="P2:Q2"/>
    <mergeCell ref="R2:S2"/>
    <mergeCell ref="T2:W2"/>
    <mergeCell ref="X2:AD2"/>
  </mergeCells>
  <hyperlinks>
    <hyperlink ref="A23" location="'Index'!B74" display="Return to index" xr:uid="{B29DD5A9-DB92-4505-81AC-C4201B592D74}"/>
  </hyperlinks>
  <pageMargins left="0.7" right="0.7" top="0.75" bottom="0.75" header="0.3" footer="0.3"/>
  <headerFooter alignWithMargins="0"/>
  <drawing r:id="rId1"/>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N14"/>
  <sheetViews>
    <sheetView showGridLines="0" workbookViewId="0">
      <pane xSplit="1" ySplit="4" topLeftCell="B5" activePane="bottomRight" state="frozen"/>
      <selection pane="topRight" activeCell="B1" sqref="B1"/>
      <selection pane="bottomLeft" activeCell="A5" sqref="A5"/>
      <selection pane="bottomRight" activeCell="D3" sqref="D3"/>
    </sheetView>
  </sheetViews>
  <sheetFormatPr defaultRowHeight="12.5" x14ac:dyDescent="0.25"/>
  <cols>
    <col min="1" max="1" width="35.6328125" customWidth="1"/>
    <col min="2" max="2" width="10.6328125" customWidth="1"/>
    <col min="3" max="14" width="14.7265625" customWidth="1"/>
  </cols>
  <sheetData>
    <row r="1" spans="1:14" ht="45" customHeight="1" x14ac:dyDescent="0.25">
      <c r="A1" s="73" t="s">
        <v>250</v>
      </c>
      <c r="B1" s="73"/>
      <c r="C1" s="73"/>
      <c r="D1" s="73"/>
      <c r="E1" s="73"/>
      <c r="F1" s="73"/>
      <c r="G1" s="73"/>
      <c r="H1" s="73"/>
      <c r="I1" s="73"/>
      <c r="J1" s="73"/>
      <c r="K1" s="73"/>
      <c r="L1" s="73"/>
      <c r="M1" s="73"/>
      <c r="N1" s="73"/>
    </row>
    <row r="2" spans="1:14" s="25" customFormat="1" ht="125" x14ac:dyDescent="0.25">
      <c r="A2" s="58"/>
      <c r="B2" s="29" t="s">
        <v>251</v>
      </c>
      <c r="C2" s="29" t="s">
        <v>252</v>
      </c>
      <c r="D2" s="29" t="s">
        <v>253</v>
      </c>
      <c r="E2" s="29" t="s">
        <v>254</v>
      </c>
      <c r="F2" s="29" t="s">
        <v>255</v>
      </c>
      <c r="G2" s="29" t="s">
        <v>256</v>
      </c>
      <c r="H2" s="29" t="s">
        <v>257</v>
      </c>
      <c r="I2" s="29" t="s">
        <v>258</v>
      </c>
      <c r="J2" s="29" t="s">
        <v>259</v>
      </c>
      <c r="K2" s="29" t="s">
        <v>260</v>
      </c>
      <c r="L2" s="29" t="s">
        <v>261</v>
      </c>
      <c r="M2" s="29" t="s">
        <v>262</v>
      </c>
      <c r="N2" s="59" t="s">
        <v>263</v>
      </c>
    </row>
    <row r="3" spans="1:14" ht="24" customHeight="1" x14ac:dyDescent="0.25">
      <c r="A3" s="34" t="s">
        <v>384</v>
      </c>
      <c r="B3" s="60">
        <v>2050</v>
      </c>
      <c r="C3" s="60">
        <v>2050</v>
      </c>
      <c r="D3" s="60">
        <v>2050</v>
      </c>
      <c r="E3" s="60">
        <v>2050</v>
      </c>
      <c r="F3" s="60">
        <v>2050</v>
      </c>
      <c r="G3" s="60">
        <v>2050</v>
      </c>
      <c r="H3" s="60">
        <v>2050</v>
      </c>
      <c r="I3" s="60">
        <v>2050</v>
      </c>
      <c r="J3" s="60">
        <v>2050</v>
      </c>
      <c r="K3" s="60">
        <v>2050</v>
      </c>
      <c r="L3" s="60">
        <v>2050</v>
      </c>
      <c r="M3" s="60">
        <v>2050</v>
      </c>
      <c r="N3" s="61">
        <v>2050</v>
      </c>
    </row>
    <row r="4" spans="1:14" s="24" customFormat="1" ht="24" customHeight="1" x14ac:dyDescent="0.25">
      <c r="A4" s="32" t="s">
        <v>385</v>
      </c>
      <c r="B4" s="55">
        <v>2050</v>
      </c>
      <c r="C4" s="55">
        <v>2050</v>
      </c>
      <c r="D4" s="55">
        <v>2050</v>
      </c>
      <c r="E4" s="55">
        <v>2050</v>
      </c>
      <c r="F4" s="55">
        <v>2050</v>
      </c>
      <c r="G4" s="55">
        <v>2050</v>
      </c>
      <c r="H4" s="55">
        <v>2050</v>
      </c>
      <c r="I4" s="55">
        <v>2050</v>
      </c>
      <c r="J4" s="55">
        <v>2050</v>
      </c>
      <c r="K4" s="55">
        <v>2050</v>
      </c>
      <c r="L4" s="55">
        <v>2050</v>
      </c>
      <c r="M4" s="55">
        <v>2050</v>
      </c>
      <c r="N4" s="62">
        <v>2050</v>
      </c>
    </row>
    <row r="5" spans="1:14" ht="20" customHeight="1" x14ac:dyDescent="0.25">
      <c r="A5" s="92" t="s">
        <v>264</v>
      </c>
      <c r="B5" s="37">
        <v>0.18697039975174876</v>
      </c>
      <c r="C5" s="50">
        <v>0.62266902407146596</v>
      </c>
      <c r="D5" s="50">
        <v>0.12029089479604686</v>
      </c>
      <c r="E5" s="50">
        <v>0.43826272608719313</v>
      </c>
      <c r="F5" s="50">
        <v>0.25848003363217659</v>
      </c>
      <c r="G5" s="50">
        <v>0.62721053382237479</v>
      </c>
      <c r="H5" s="50">
        <v>7.2367959068351806E-2</v>
      </c>
      <c r="I5" s="50">
        <v>0.20602956385559901</v>
      </c>
      <c r="J5" s="50">
        <v>0.10135637685812257</v>
      </c>
      <c r="K5" s="50">
        <v>6.0142852256795977E-2</v>
      </c>
      <c r="L5" s="50">
        <v>0.10205301197764886</v>
      </c>
      <c r="M5" s="50">
        <v>0.15120906811347012</v>
      </c>
      <c r="N5" s="63">
        <v>0.1189902862337618</v>
      </c>
    </row>
    <row r="6" spans="1:14" ht="20" customHeight="1" x14ac:dyDescent="0.25">
      <c r="A6" s="93"/>
      <c r="B6" s="38">
        <v>383</v>
      </c>
      <c r="C6" s="51">
        <v>1276</v>
      </c>
      <c r="D6" s="51">
        <v>247</v>
      </c>
      <c r="E6" s="51">
        <v>898</v>
      </c>
      <c r="F6" s="51">
        <v>530</v>
      </c>
      <c r="G6" s="51">
        <v>1286</v>
      </c>
      <c r="H6" s="51">
        <v>148</v>
      </c>
      <c r="I6" s="51">
        <v>422</v>
      </c>
      <c r="J6" s="51">
        <v>208</v>
      </c>
      <c r="K6" s="51">
        <v>123</v>
      </c>
      <c r="L6" s="51">
        <v>209</v>
      </c>
      <c r="M6" s="51">
        <v>310</v>
      </c>
      <c r="N6" s="64">
        <v>244</v>
      </c>
    </row>
    <row r="7" spans="1:14" ht="20" customHeight="1" x14ac:dyDescent="0.25">
      <c r="A7" s="94" t="s">
        <v>265</v>
      </c>
      <c r="B7" s="39">
        <v>0.4263801011378236</v>
      </c>
      <c r="C7" s="52">
        <v>0.25828344094016364</v>
      </c>
      <c r="D7" s="52">
        <v>0.16447068961663422</v>
      </c>
      <c r="E7" s="52">
        <v>0.37323607845649476</v>
      </c>
      <c r="F7" s="52">
        <v>0.45159118904761181</v>
      </c>
      <c r="G7" s="52">
        <v>0.27439369196181873</v>
      </c>
      <c r="H7" s="52">
        <v>0.20606496251789955</v>
      </c>
      <c r="I7" s="52">
        <v>0.44795258497023327</v>
      </c>
      <c r="J7" s="52">
        <v>0.26259135074459744</v>
      </c>
      <c r="K7" s="52">
        <v>0.14943036932064413</v>
      </c>
      <c r="L7" s="52">
        <v>0.33491154740716922</v>
      </c>
      <c r="M7" s="52">
        <v>0.45032988871676344</v>
      </c>
      <c r="N7" s="65">
        <v>0.36461566410960466</v>
      </c>
    </row>
    <row r="8" spans="1:14" ht="20" customHeight="1" x14ac:dyDescent="0.25">
      <c r="A8" s="94"/>
      <c r="B8" s="40">
        <v>874</v>
      </c>
      <c r="C8" s="53">
        <v>529</v>
      </c>
      <c r="D8" s="53">
        <v>337</v>
      </c>
      <c r="E8" s="53">
        <v>765</v>
      </c>
      <c r="F8" s="53">
        <v>926</v>
      </c>
      <c r="G8" s="53">
        <v>563</v>
      </c>
      <c r="H8" s="53">
        <v>422</v>
      </c>
      <c r="I8" s="53">
        <v>918</v>
      </c>
      <c r="J8" s="53">
        <v>538</v>
      </c>
      <c r="K8" s="53">
        <v>306</v>
      </c>
      <c r="L8" s="53">
        <v>687</v>
      </c>
      <c r="M8" s="53">
        <v>923</v>
      </c>
      <c r="N8" s="66">
        <v>747</v>
      </c>
    </row>
    <row r="9" spans="1:14" ht="20" customHeight="1" x14ac:dyDescent="0.25">
      <c r="A9" s="93" t="s">
        <v>266</v>
      </c>
      <c r="B9" s="41">
        <v>0.3866494991104294</v>
      </c>
      <c r="C9" s="54">
        <v>0.11904753498837158</v>
      </c>
      <c r="D9" s="54">
        <v>0.71523841558732004</v>
      </c>
      <c r="E9" s="54">
        <v>0.18850119545631369</v>
      </c>
      <c r="F9" s="54">
        <v>0.2899287773202131</v>
      </c>
      <c r="G9" s="54">
        <v>9.8395774215807918E-2</v>
      </c>
      <c r="H9" s="54">
        <v>0.72156707841374867</v>
      </c>
      <c r="I9" s="54">
        <v>0.34601785117416967</v>
      </c>
      <c r="J9" s="54">
        <v>0.63605227239728224</v>
      </c>
      <c r="K9" s="54">
        <v>0.79042677842256126</v>
      </c>
      <c r="L9" s="54">
        <v>0.5630354406151844</v>
      </c>
      <c r="M9" s="54">
        <v>0.39846104316976849</v>
      </c>
      <c r="N9" s="67">
        <v>0.51639404965663604</v>
      </c>
    </row>
    <row r="10" spans="1:14" ht="20" customHeight="1" x14ac:dyDescent="0.25">
      <c r="A10" s="93"/>
      <c r="B10" s="38">
        <v>793</v>
      </c>
      <c r="C10" s="51">
        <v>244</v>
      </c>
      <c r="D10" s="51">
        <v>1466</v>
      </c>
      <c r="E10" s="51">
        <v>386</v>
      </c>
      <c r="F10" s="51">
        <v>594</v>
      </c>
      <c r="G10" s="51">
        <v>202</v>
      </c>
      <c r="H10" s="51">
        <v>1479</v>
      </c>
      <c r="I10" s="51">
        <v>709</v>
      </c>
      <c r="J10" s="51">
        <v>1304</v>
      </c>
      <c r="K10" s="51">
        <v>1620</v>
      </c>
      <c r="L10" s="51">
        <v>1154</v>
      </c>
      <c r="M10" s="51">
        <v>817</v>
      </c>
      <c r="N10" s="64">
        <v>1059</v>
      </c>
    </row>
    <row r="11" spans="1:14" ht="20" customHeight="1" x14ac:dyDescent="0.25">
      <c r="A11" s="94" t="s">
        <v>267</v>
      </c>
      <c r="B11" s="39">
        <v>0.61335050088957199</v>
      </c>
      <c r="C11" s="52">
        <v>0.88095246501162849</v>
      </c>
      <c r="D11" s="52">
        <v>0.28476158441268112</v>
      </c>
      <c r="E11" s="52">
        <v>0.81149880454368684</v>
      </c>
      <c r="F11" s="52">
        <v>0.71007122267978739</v>
      </c>
      <c r="G11" s="52">
        <v>0.90160422578419186</v>
      </c>
      <c r="H11" s="52">
        <v>0.27843292158625149</v>
      </c>
      <c r="I11" s="52">
        <v>0.65398214882583261</v>
      </c>
      <c r="J11" s="52">
        <v>0.36394772760272043</v>
      </c>
      <c r="K11" s="52">
        <v>0.20957322157744024</v>
      </c>
      <c r="L11" s="52">
        <v>0.43696455938481799</v>
      </c>
      <c r="M11" s="52">
        <v>0.60153895683023395</v>
      </c>
      <c r="N11" s="65">
        <v>0.48360595034336656</v>
      </c>
    </row>
    <row r="12" spans="1:14" ht="20" customHeight="1" x14ac:dyDescent="0.25">
      <c r="A12" s="95"/>
      <c r="B12" s="42">
        <v>1257</v>
      </c>
      <c r="C12" s="57">
        <v>1806</v>
      </c>
      <c r="D12" s="57">
        <v>584</v>
      </c>
      <c r="E12" s="57">
        <v>1664</v>
      </c>
      <c r="F12" s="57">
        <v>1456</v>
      </c>
      <c r="G12" s="57">
        <v>1848</v>
      </c>
      <c r="H12" s="57">
        <v>571</v>
      </c>
      <c r="I12" s="57">
        <v>1341</v>
      </c>
      <c r="J12" s="57">
        <v>746</v>
      </c>
      <c r="K12" s="57">
        <v>430</v>
      </c>
      <c r="L12" s="57">
        <v>896</v>
      </c>
      <c r="M12" s="57">
        <v>1233</v>
      </c>
      <c r="N12" s="68">
        <v>991</v>
      </c>
    </row>
    <row r="14" spans="1:14" x14ac:dyDescent="0.25">
      <c r="A14" s="26" t="s">
        <v>293</v>
      </c>
    </row>
  </sheetData>
  <mergeCells count="5">
    <mergeCell ref="A1:N1"/>
    <mergeCell ref="A5:A6"/>
    <mergeCell ref="A7:A8"/>
    <mergeCell ref="A9:A10"/>
    <mergeCell ref="A11:A12"/>
  </mergeCells>
  <hyperlinks>
    <hyperlink ref="A14" location="'Index'!B75" display="Return to index" xr:uid="{C82C019B-DC96-461A-84A1-73975E3DDAC6}"/>
  </hyperlinks>
  <pageMargins left="0.7" right="0.7" top="0.75" bottom="0.75" header="0.3" footer="0.3"/>
  <headerFooter alignWithMargins="0"/>
  <drawing r:id="rId1"/>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268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0.18697039975174876</v>
      </c>
      <c r="C6" s="37">
        <v>0.21577360595172912</v>
      </c>
      <c r="D6" s="37">
        <v>0.31407689938523176</v>
      </c>
      <c r="E6" s="37">
        <v>0.22216093558689451</v>
      </c>
      <c r="F6" s="37">
        <v>0.19417568171539146</v>
      </c>
      <c r="G6" s="37">
        <v>0.18582490795357362</v>
      </c>
      <c r="H6" s="50">
        <v>0.23752570875800777</v>
      </c>
      <c r="I6" s="37">
        <v>0.24218806152503664</v>
      </c>
      <c r="J6" s="37">
        <v>0.23137083320592067</v>
      </c>
      <c r="K6" s="37">
        <v>0.19722157412881472</v>
      </c>
      <c r="L6" s="37">
        <v>0.1464415123172467</v>
      </c>
      <c r="M6" s="50">
        <v>0.23391946954217618</v>
      </c>
      <c r="N6" s="37">
        <v>0.26547932769997884</v>
      </c>
      <c r="O6" s="37">
        <v>0.17914698197092388</v>
      </c>
      <c r="P6" s="50">
        <v>0.21010996272318411</v>
      </c>
      <c r="Q6" s="37">
        <v>0.19524347652981949</v>
      </c>
      <c r="R6" s="50">
        <v>0.21401349861499455</v>
      </c>
      <c r="S6" s="37">
        <v>0.16305969363218659</v>
      </c>
      <c r="T6" s="50">
        <v>0.21906758144815636</v>
      </c>
      <c r="U6" s="37">
        <v>0.16430461849385941</v>
      </c>
      <c r="V6" s="37">
        <v>0.16292286003808459</v>
      </c>
      <c r="W6" s="37">
        <v>0.19805608026831603</v>
      </c>
      <c r="X6" s="50">
        <v>0.20409497222038955</v>
      </c>
      <c r="Y6" s="37">
        <v>0.14896011494382091</v>
      </c>
      <c r="Z6" s="37">
        <v>0.23106086969757922</v>
      </c>
      <c r="AA6" s="37">
        <v>0.2020565991709018</v>
      </c>
      <c r="AB6" s="37">
        <v>0.17799454353401015</v>
      </c>
      <c r="AC6" s="37">
        <v>0.1367938701041661</v>
      </c>
      <c r="AD6" s="43">
        <v>4.5192170304535331E-2</v>
      </c>
    </row>
    <row r="7" spans="1:30" ht="20" customHeight="1" x14ac:dyDescent="0.25">
      <c r="A7" s="79"/>
      <c r="B7" s="44">
        <v>383</v>
      </c>
      <c r="C7" s="38">
        <v>62</v>
      </c>
      <c r="D7" s="38">
        <v>93</v>
      </c>
      <c r="E7" s="38">
        <v>38</v>
      </c>
      <c r="F7" s="38">
        <v>76</v>
      </c>
      <c r="G7" s="38">
        <v>38</v>
      </c>
      <c r="H7" s="51">
        <v>79</v>
      </c>
      <c r="I7" s="38">
        <v>115</v>
      </c>
      <c r="J7" s="38">
        <v>40</v>
      </c>
      <c r="K7" s="38">
        <v>40</v>
      </c>
      <c r="L7" s="38">
        <v>14</v>
      </c>
      <c r="M7" s="51">
        <v>135</v>
      </c>
      <c r="N7" s="38">
        <v>108</v>
      </c>
      <c r="O7" s="38">
        <v>25</v>
      </c>
      <c r="P7" s="51">
        <v>148</v>
      </c>
      <c r="Q7" s="38">
        <v>140</v>
      </c>
      <c r="R7" s="51">
        <v>211</v>
      </c>
      <c r="S7" s="38">
        <v>171</v>
      </c>
      <c r="T7" s="51">
        <v>123</v>
      </c>
      <c r="U7" s="38">
        <v>81</v>
      </c>
      <c r="V7" s="38">
        <v>83</v>
      </c>
      <c r="W7" s="38">
        <v>96</v>
      </c>
      <c r="X7" s="51">
        <v>97</v>
      </c>
      <c r="Y7" s="38">
        <v>49</v>
      </c>
      <c r="Z7" s="38">
        <v>62</v>
      </c>
      <c r="AA7" s="38">
        <v>132</v>
      </c>
      <c r="AB7" s="38">
        <v>17</v>
      </c>
      <c r="AC7" s="38">
        <v>23</v>
      </c>
      <c r="AD7" s="44">
        <v>3</v>
      </c>
    </row>
    <row r="8" spans="1:30" ht="20" customHeight="1" x14ac:dyDescent="0.25">
      <c r="A8" s="78" t="s">
        <v>265</v>
      </c>
      <c r="B8" s="45">
        <v>0.4263801011378236</v>
      </c>
      <c r="C8" s="39">
        <v>0.4865705210527288</v>
      </c>
      <c r="D8" s="39">
        <v>0.45751626781973437</v>
      </c>
      <c r="E8" s="39">
        <v>0.45716831466648938</v>
      </c>
      <c r="F8" s="39">
        <v>0.43207235719316783</v>
      </c>
      <c r="G8" s="39">
        <v>0.46344822416528864</v>
      </c>
      <c r="H8" s="52">
        <v>0.46182259754847815</v>
      </c>
      <c r="I8" s="39">
        <v>0.49012608669799179</v>
      </c>
      <c r="J8" s="39">
        <v>0.4628501392483409</v>
      </c>
      <c r="K8" s="39">
        <v>0.40758936548517694</v>
      </c>
      <c r="L8" s="39">
        <v>0.49161303284432573</v>
      </c>
      <c r="M8" s="52">
        <v>0.46318697157569416</v>
      </c>
      <c r="N8" s="39">
        <v>0.44588252360359953</v>
      </c>
      <c r="O8" s="39">
        <v>0.52671302711974999</v>
      </c>
      <c r="P8" s="52">
        <v>0.46663789603269634</v>
      </c>
      <c r="Q8" s="39">
        <v>0.4437060004503694</v>
      </c>
      <c r="R8" s="52">
        <v>0.43589628943922132</v>
      </c>
      <c r="S8" s="39">
        <v>0.41666099270551959</v>
      </c>
      <c r="T8" s="52">
        <v>0.34792660062481234</v>
      </c>
      <c r="U8" s="39">
        <v>0.44572100917465191</v>
      </c>
      <c r="V8" s="39">
        <v>0.45926119743383653</v>
      </c>
      <c r="W8" s="39">
        <v>0.46304186938506264</v>
      </c>
      <c r="X8" s="52">
        <v>0.43722646962439848</v>
      </c>
      <c r="Y8" s="39">
        <v>0.4310736365820983</v>
      </c>
      <c r="Z8" s="39">
        <v>0.41889507127948472</v>
      </c>
      <c r="AA8" s="39">
        <v>0.43299236017315934</v>
      </c>
      <c r="AB8" s="39">
        <v>0.31529013655138888</v>
      </c>
      <c r="AC8" s="39">
        <v>0.41065133474225901</v>
      </c>
      <c r="AD8" s="45">
        <v>0.50444068383701457</v>
      </c>
    </row>
    <row r="9" spans="1:30" ht="20" customHeight="1" x14ac:dyDescent="0.25">
      <c r="A9" s="78"/>
      <c r="B9" s="46">
        <v>874</v>
      </c>
      <c r="C9" s="40">
        <v>139</v>
      </c>
      <c r="D9" s="40">
        <v>136</v>
      </c>
      <c r="E9" s="40">
        <v>78</v>
      </c>
      <c r="F9" s="40">
        <v>169</v>
      </c>
      <c r="G9" s="40">
        <v>96</v>
      </c>
      <c r="H9" s="53">
        <v>154</v>
      </c>
      <c r="I9" s="40">
        <v>232</v>
      </c>
      <c r="J9" s="40">
        <v>79</v>
      </c>
      <c r="K9" s="40">
        <v>82</v>
      </c>
      <c r="L9" s="40">
        <v>46</v>
      </c>
      <c r="M9" s="53">
        <v>267</v>
      </c>
      <c r="N9" s="40">
        <v>181</v>
      </c>
      <c r="O9" s="40">
        <v>75</v>
      </c>
      <c r="P9" s="53">
        <v>328</v>
      </c>
      <c r="Q9" s="40">
        <v>319</v>
      </c>
      <c r="R9" s="53">
        <v>430</v>
      </c>
      <c r="S9" s="40">
        <v>438</v>
      </c>
      <c r="T9" s="53">
        <v>195</v>
      </c>
      <c r="U9" s="40">
        <v>220</v>
      </c>
      <c r="V9" s="40">
        <v>233</v>
      </c>
      <c r="W9" s="40">
        <v>225</v>
      </c>
      <c r="X9" s="53">
        <v>209</v>
      </c>
      <c r="Y9" s="40">
        <v>142</v>
      </c>
      <c r="Z9" s="40">
        <v>112</v>
      </c>
      <c r="AA9" s="40">
        <v>283</v>
      </c>
      <c r="AB9" s="40">
        <v>30</v>
      </c>
      <c r="AC9" s="40">
        <v>70</v>
      </c>
      <c r="AD9" s="46">
        <v>28</v>
      </c>
    </row>
    <row r="10" spans="1:30" ht="20" customHeight="1" x14ac:dyDescent="0.25">
      <c r="A10" s="79" t="s">
        <v>266</v>
      </c>
      <c r="B10" s="47">
        <v>0.3866494991104294</v>
      </c>
      <c r="C10" s="41">
        <v>0.29765587299554214</v>
      </c>
      <c r="D10" s="41">
        <v>0.22840683279503357</v>
      </c>
      <c r="E10" s="41">
        <v>0.32067074974661591</v>
      </c>
      <c r="F10" s="41">
        <v>0.37375196109144132</v>
      </c>
      <c r="G10" s="41">
        <v>0.35072686788113833</v>
      </c>
      <c r="H10" s="54">
        <v>0.30065169369351452</v>
      </c>
      <c r="I10" s="41">
        <v>0.26768585177697202</v>
      </c>
      <c r="J10" s="41">
        <v>0.30577902754573916</v>
      </c>
      <c r="K10" s="41">
        <v>0.39518906038600848</v>
      </c>
      <c r="L10" s="41">
        <v>0.3619454548384281</v>
      </c>
      <c r="M10" s="54">
        <v>0.30289355888212893</v>
      </c>
      <c r="N10" s="41">
        <v>0.28863814869642207</v>
      </c>
      <c r="O10" s="41">
        <v>0.29413999090932602</v>
      </c>
      <c r="P10" s="54">
        <v>0.32325214124411866</v>
      </c>
      <c r="Q10" s="41">
        <v>0.36105052301981094</v>
      </c>
      <c r="R10" s="54">
        <v>0.35009021194578466</v>
      </c>
      <c r="S10" s="41">
        <v>0.42027931366229254</v>
      </c>
      <c r="T10" s="54">
        <v>0.4330058179270313</v>
      </c>
      <c r="U10" s="41">
        <v>0.38997437233148863</v>
      </c>
      <c r="V10" s="41">
        <v>0.37781594252807937</v>
      </c>
      <c r="W10" s="41">
        <v>0.3389020503466223</v>
      </c>
      <c r="X10" s="54">
        <v>0.35867855815521216</v>
      </c>
      <c r="Y10" s="41">
        <v>0.41996624847408021</v>
      </c>
      <c r="Z10" s="41">
        <v>0.35004405902293562</v>
      </c>
      <c r="AA10" s="41">
        <v>0.36495104065593881</v>
      </c>
      <c r="AB10" s="41">
        <v>0.50671531991460095</v>
      </c>
      <c r="AC10" s="41">
        <v>0.45255479515357472</v>
      </c>
      <c r="AD10" s="47">
        <v>0.45036714585845034</v>
      </c>
    </row>
    <row r="11" spans="1:30" ht="20" customHeight="1" x14ac:dyDescent="0.25">
      <c r="A11" s="79"/>
      <c r="B11" s="44">
        <v>793</v>
      </c>
      <c r="C11" s="38">
        <v>85</v>
      </c>
      <c r="D11" s="38">
        <v>68</v>
      </c>
      <c r="E11" s="38">
        <v>55</v>
      </c>
      <c r="F11" s="38">
        <v>146</v>
      </c>
      <c r="G11" s="38">
        <v>72</v>
      </c>
      <c r="H11" s="51">
        <v>100</v>
      </c>
      <c r="I11" s="38">
        <v>127</v>
      </c>
      <c r="J11" s="38">
        <v>52</v>
      </c>
      <c r="K11" s="38">
        <v>79</v>
      </c>
      <c r="L11" s="38">
        <v>34</v>
      </c>
      <c r="M11" s="51">
        <v>175</v>
      </c>
      <c r="N11" s="38">
        <v>117</v>
      </c>
      <c r="O11" s="38">
        <v>42</v>
      </c>
      <c r="P11" s="51">
        <v>227</v>
      </c>
      <c r="Q11" s="38">
        <v>259</v>
      </c>
      <c r="R11" s="51">
        <v>345</v>
      </c>
      <c r="S11" s="38">
        <v>442</v>
      </c>
      <c r="T11" s="51">
        <v>243</v>
      </c>
      <c r="U11" s="38">
        <v>193</v>
      </c>
      <c r="V11" s="38">
        <v>192</v>
      </c>
      <c r="W11" s="38">
        <v>165</v>
      </c>
      <c r="X11" s="51">
        <v>171</v>
      </c>
      <c r="Y11" s="38">
        <v>139</v>
      </c>
      <c r="Z11" s="38">
        <v>93</v>
      </c>
      <c r="AA11" s="38">
        <v>239</v>
      </c>
      <c r="AB11" s="38">
        <v>49</v>
      </c>
      <c r="AC11" s="38">
        <v>77</v>
      </c>
      <c r="AD11" s="44">
        <v>25</v>
      </c>
    </row>
    <row r="12" spans="1:30" ht="20" customHeight="1" x14ac:dyDescent="0.25">
      <c r="A12" s="78" t="s">
        <v>267</v>
      </c>
      <c r="B12" s="45">
        <v>0.61335050088957199</v>
      </c>
      <c r="C12" s="39">
        <v>0.70234412700445814</v>
      </c>
      <c r="D12" s="39">
        <v>0.77159316720496718</v>
      </c>
      <c r="E12" s="39">
        <v>0.67932925025338375</v>
      </c>
      <c r="F12" s="39">
        <v>0.62624803890855907</v>
      </c>
      <c r="G12" s="39">
        <v>0.64927313211886206</v>
      </c>
      <c r="H12" s="52">
        <v>0.69934830630648637</v>
      </c>
      <c r="I12" s="39">
        <v>0.73231414822302821</v>
      </c>
      <c r="J12" s="39">
        <v>0.6942209724542614</v>
      </c>
      <c r="K12" s="39">
        <v>0.60481093961399202</v>
      </c>
      <c r="L12" s="39">
        <v>0.63805454516157223</v>
      </c>
      <c r="M12" s="52">
        <v>0.69710644111786979</v>
      </c>
      <c r="N12" s="39">
        <v>0.71136185130357887</v>
      </c>
      <c r="O12" s="39">
        <v>0.70586000909067437</v>
      </c>
      <c r="P12" s="52">
        <v>0.67674785875588028</v>
      </c>
      <c r="Q12" s="39">
        <v>0.63894947698018845</v>
      </c>
      <c r="R12" s="52">
        <v>0.64990978805421529</v>
      </c>
      <c r="S12" s="39">
        <v>0.57972068633770613</v>
      </c>
      <c r="T12" s="52">
        <v>0.56699418207296892</v>
      </c>
      <c r="U12" s="39">
        <v>0.61002562766851087</v>
      </c>
      <c r="V12" s="39">
        <v>0.6221840574719214</v>
      </c>
      <c r="W12" s="39">
        <v>0.66109794965337831</v>
      </c>
      <c r="X12" s="52">
        <v>0.64132144184478823</v>
      </c>
      <c r="Y12" s="39">
        <v>0.58003375152591952</v>
      </c>
      <c r="Z12" s="39">
        <v>0.64995594097706377</v>
      </c>
      <c r="AA12" s="39">
        <v>0.63504895934406047</v>
      </c>
      <c r="AB12" s="39">
        <v>0.49328468008539889</v>
      </c>
      <c r="AC12" s="39">
        <v>0.547445204846425</v>
      </c>
      <c r="AD12" s="45">
        <v>0.54963285414154983</v>
      </c>
    </row>
    <row r="13" spans="1:30" ht="20" customHeight="1" x14ac:dyDescent="0.25">
      <c r="A13" s="80"/>
      <c r="B13" s="48">
        <v>1257</v>
      </c>
      <c r="C13" s="42">
        <v>201</v>
      </c>
      <c r="D13" s="42">
        <v>230</v>
      </c>
      <c r="E13" s="42">
        <v>116</v>
      </c>
      <c r="F13" s="42">
        <v>245</v>
      </c>
      <c r="G13" s="42">
        <v>134</v>
      </c>
      <c r="H13" s="57">
        <v>233</v>
      </c>
      <c r="I13" s="42">
        <v>347</v>
      </c>
      <c r="J13" s="42">
        <v>119</v>
      </c>
      <c r="K13" s="42">
        <v>122</v>
      </c>
      <c r="L13" s="42">
        <v>60</v>
      </c>
      <c r="M13" s="57">
        <v>402</v>
      </c>
      <c r="N13" s="42">
        <v>290</v>
      </c>
      <c r="O13" s="42">
        <v>100</v>
      </c>
      <c r="P13" s="57">
        <v>476</v>
      </c>
      <c r="Q13" s="42">
        <v>459</v>
      </c>
      <c r="R13" s="57">
        <v>641</v>
      </c>
      <c r="S13" s="42">
        <v>609</v>
      </c>
      <c r="T13" s="57">
        <v>319</v>
      </c>
      <c r="U13" s="42">
        <v>301</v>
      </c>
      <c r="V13" s="42">
        <v>316</v>
      </c>
      <c r="W13" s="42">
        <v>321</v>
      </c>
      <c r="X13" s="57">
        <v>306</v>
      </c>
      <c r="Y13" s="42">
        <v>191</v>
      </c>
      <c r="Z13" s="42">
        <v>173</v>
      </c>
      <c r="AA13" s="42">
        <v>415</v>
      </c>
      <c r="AB13" s="42">
        <v>48</v>
      </c>
      <c r="AC13" s="42">
        <v>93</v>
      </c>
      <c r="AD13" s="48">
        <v>30</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76" display="Return to index" xr:uid="{772EA7C3-17D9-4761-BA05-972A7CDD7FED}"/>
  </hyperlinks>
  <pageMargins left="0.7" right="0.7" top="0.75" bottom="0.75" header="0.3" footer="0.3"/>
  <headerFooter alignWithMargins="0"/>
  <drawing r:id="rId1"/>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269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0.62266902407146596</v>
      </c>
      <c r="C6" s="37">
        <v>0.65607996340417951</v>
      </c>
      <c r="D6" s="37">
        <v>0.683194524555505</v>
      </c>
      <c r="E6" s="37">
        <v>0.6797154946078191</v>
      </c>
      <c r="F6" s="37">
        <v>0.63873740685809943</v>
      </c>
      <c r="G6" s="37">
        <v>0.66895262543586254</v>
      </c>
      <c r="H6" s="50">
        <v>0.65841351611401766</v>
      </c>
      <c r="I6" s="37">
        <v>0.68558617769654517</v>
      </c>
      <c r="J6" s="37">
        <v>0.69567741860377408</v>
      </c>
      <c r="K6" s="37">
        <v>0.67265100765021413</v>
      </c>
      <c r="L6" s="37">
        <v>0.59214546971830972</v>
      </c>
      <c r="M6" s="50">
        <v>0.6689509129221346</v>
      </c>
      <c r="N6" s="37">
        <v>0.67795863906642839</v>
      </c>
      <c r="O6" s="37">
        <v>0.67732733649835808</v>
      </c>
      <c r="P6" s="50">
        <v>0.65416045348991458</v>
      </c>
      <c r="Q6" s="37">
        <v>0.61837820004210942</v>
      </c>
      <c r="R6" s="50">
        <v>0.66042783046433629</v>
      </c>
      <c r="S6" s="37">
        <v>0.58988571389659161</v>
      </c>
      <c r="T6" s="50">
        <v>0.64285727761901112</v>
      </c>
      <c r="U6" s="37">
        <v>0.63063088073323381</v>
      </c>
      <c r="V6" s="37">
        <v>0.6101162582850802</v>
      </c>
      <c r="W6" s="37">
        <v>0.60435582259024201</v>
      </c>
      <c r="X6" s="50">
        <v>0.62360245586239349</v>
      </c>
      <c r="Y6" s="37">
        <v>0.58892076571649288</v>
      </c>
      <c r="Z6" s="37">
        <v>0.71978875397180142</v>
      </c>
      <c r="AA6" s="37">
        <v>0.60950157244342984</v>
      </c>
      <c r="AB6" s="37">
        <v>0.64410750370156833</v>
      </c>
      <c r="AC6" s="37">
        <v>0.59441013548569055</v>
      </c>
      <c r="AD6" s="43">
        <v>0.55336499624264368</v>
      </c>
    </row>
    <row r="7" spans="1:30" ht="20" customHeight="1" x14ac:dyDescent="0.25">
      <c r="A7" s="79"/>
      <c r="B7" s="44">
        <v>1276</v>
      </c>
      <c r="C7" s="38">
        <v>187</v>
      </c>
      <c r="D7" s="38">
        <v>203</v>
      </c>
      <c r="E7" s="38">
        <v>116</v>
      </c>
      <c r="F7" s="38">
        <v>250</v>
      </c>
      <c r="G7" s="38">
        <v>138</v>
      </c>
      <c r="H7" s="51">
        <v>219</v>
      </c>
      <c r="I7" s="38">
        <v>325</v>
      </c>
      <c r="J7" s="38">
        <v>119</v>
      </c>
      <c r="K7" s="38">
        <v>135</v>
      </c>
      <c r="L7" s="38">
        <v>56</v>
      </c>
      <c r="M7" s="51">
        <v>386</v>
      </c>
      <c r="N7" s="38">
        <v>276</v>
      </c>
      <c r="O7" s="38">
        <v>96</v>
      </c>
      <c r="P7" s="51">
        <v>460</v>
      </c>
      <c r="Q7" s="38">
        <v>444</v>
      </c>
      <c r="R7" s="51">
        <v>651</v>
      </c>
      <c r="S7" s="38">
        <v>620</v>
      </c>
      <c r="T7" s="51">
        <v>361</v>
      </c>
      <c r="U7" s="38">
        <v>312</v>
      </c>
      <c r="V7" s="38">
        <v>310</v>
      </c>
      <c r="W7" s="38">
        <v>294</v>
      </c>
      <c r="X7" s="51">
        <v>298</v>
      </c>
      <c r="Y7" s="38">
        <v>194</v>
      </c>
      <c r="Z7" s="38">
        <v>192</v>
      </c>
      <c r="AA7" s="38">
        <v>399</v>
      </c>
      <c r="AB7" s="38">
        <v>62</v>
      </c>
      <c r="AC7" s="38">
        <v>101</v>
      </c>
      <c r="AD7" s="44">
        <v>31</v>
      </c>
    </row>
    <row r="8" spans="1:30" ht="20" customHeight="1" x14ac:dyDescent="0.25">
      <c r="A8" s="78" t="s">
        <v>265</v>
      </c>
      <c r="B8" s="45">
        <v>0.25828344094016364</v>
      </c>
      <c r="C8" s="39">
        <v>0.27120559075583778</v>
      </c>
      <c r="D8" s="39">
        <v>0.24199719561982413</v>
      </c>
      <c r="E8" s="39">
        <v>0.22177772736031631</v>
      </c>
      <c r="F8" s="39">
        <v>0.23229942678854315</v>
      </c>
      <c r="G8" s="39">
        <v>0.23629196547894604</v>
      </c>
      <c r="H8" s="52">
        <v>0.26583453564829179</v>
      </c>
      <c r="I8" s="39">
        <v>0.24644524730773007</v>
      </c>
      <c r="J8" s="39">
        <v>0.23187681347014893</v>
      </c>
      <c r="K8" s="39">
        <v>0.21182186223117136</v>
      </c>
      <c r="L8" s="39">
        <v>0.30833187992714461</v>
      </c>
      <c r="M8" s="52">
        <v>0.25662753295929269</v>
      </c>
      <c r="N8" s="39">
        <v>0.25485609901188006</v>
      </c>
      <c r="O8" s="39">
        <v>0.24211812569886568</v>
      </c>
      <c r="P8" s="52">
        <v>0.24625248099443442</v>
      </c>
      <c r="Q8" s="39">
        <v>0.28908185902274935</v>
      </c>
      <c r="R8" s="52">
        <v>0.22023515928706455</v>
      </c>
      <c r="S8" s="39">
        <v>0.29124674494846386</v>
      </c>
      <c r="T8" s="52">
        <v>0.20839065148956004</v>
      </c>
      <c r="U8" s="39">
        <v>0.25011529849107078</v>
      </c>
      <c r="V8" s="39">
        <v>0.30214257447149817</v>
      </c>
      <c r="W8" s="39">
        <v>0.27841253019718903</v>
      </c>
      <c r="X8" s="52">
        <v>0.24899707146665581</v>
      </c>
      <c r="Y8" s="39">
        <v>0.26644301202068232</v>
      </c>
      <c r="Z8" s="39">
        <v>0.21637265300327577</v>
      </c>
      <c r="AA8" s="39">
        <v>0.27451635856165024</v>
      </c>
      <c r="AB8" s="39">
        <v>0.20743107031743985</v>
      </c>
      <c r="AC8" s="39">
        <v>0.28360463961325572</v>
      </c>
      <c r="AD8" s="45">
        <v>0.31044959235085579</v>
      </c>
    </row>
    <row r="9" spans="1:30" ht="20" customHeight="1" x14ac:dyDescent="0.25">
      <c r="A9" s="78"/>
      <c r="B9" s="46">
        <v>529</v>
      </c>
      <c r="C9" s="40">
        <v>78</v>
      </c>
      <c r="D9" s="40">
        <v>72</v>
      </c>
      <c r="E9" s="40">
        <v>38</v>
      </c>
      <c r="F9" s="40">
        <v>91</v>
      </c>
      <c r="G9" s="40">
        <v>49</v>
      </c>
      <c r="H9" s="53">
        <v>89</v>
      </c>
      <c r="I9" s="40">
        <v>117</v>
      </c>
      <c r="J9" s="40">
        <v>40</v>
      </c>
      <c r="K9" s="40">
        <v>43</v>
      </c>
      <c r="L9" s="40">
        <v>29</v>
      </c>
      <c r="M9" s="53">
        <v>148</v>
      </c>
      <c r="N9" s="40">
        <v>104</v>
      </c>
      <c r="O9" s="40">
        <v>34</v>
      </c>
      <c r="P9" s="53">
        <v>173</v>
      </c>
      <c r="Q9" s="40">
        <v>208</v>
      </c>
      <c r="R9" s="53">
        <v>217</v>
      </c>
      <c r="S9" s="40">
        <v>306</v>
      </c>
      <c r="T9" s="53">
        <v>117</v>
      </c>
      <c r="U9" s="40">
        <v>124</v>
      </c>
      <c r="V9" s="40">
        <v>154</v>
      </c>
      <c r="W9" s="40">
        <v>135</v>
      </c>
      <c r="X9" s="53">
        <v>119</v>
      </c>
      <c r="Y9" s="40">
        <v>88</v>
      </c>
      <c r="Z9" s="40">
        <v>58</v>
      </c>
      <c r="AA9" s="40">
        <v>180</v>
      </c>
      <c r="AB9" s="40">
        <v>20</v>
      </c>
      <c r="AC9" s="40">
        <v>48</v>
      </c>
      <c r="AD9" s="46">
        <v>17</v>
      </c>
    </row>
    <row r="10" spans="1:30" ht="20" customHeight="1" x14ac:dyDescent="0.25">
      <c r="A10" s="79" t="s">
        <v>266</v>
      </c>
      <c r="B10" s="47">
        <v>0.11904753498837158</v>
      </c>
      <c r="C10" s="41">
        <v>7.2714445839983058E-2</v>
      </c>
      <c r="D10" s="41">
        <v>7.4808279824671087E-2</v>
      </c>
      <c r="E10" s="41">
        <v>9.8506778031864362E-2</v>
      </c>
      <c r="F10" s="41">
        <v>0.12896316635335769</v>
      </c>
      <c r="G10" s="41">
        <v>9.4755409085191922E-2</v>
      </c>
      <c r="H10" s="54">
        <v>7.5751948237691172E-2</v>
      </c>
      <c r="I10" s="41">
        <v>6.796857499572545E-2</v>
      </c>
      <c r="J10" s="41">
        <v>7.2445767926077653E-2</v>
      </c>
      <c r="K10" s="41">
        <v>0.11552713011861454</v>
      </c>
      <c r="L10" s="41">
        <v>9.9522650354545841E-2</v>
      </c>
      <c r="M10" s="54">
        <v>7.4421554118571723E-2</v>
      </c>
      <c r="N10" s="41">
        <v>6.7185261921692205E-2</v>
      </c>
      <c r="O10" s="41">
        <v>8.0554537802776466E-2</v>
      </c>
      <c r="P10" s="54">
        <v>9.9587065515649886E-2</v>
      </c>
      <c r="Q10" s="41">
        <v>9.2539940935141035E-2</v>
      </c>
      <c r="R10" s="54">
        <v>0.11933701024859898</v>
      </c>
      <c r="S10" s="41">
        <v>0.11886754115494387</v>
      </c>
      <c r="T10" s="54">
        <v>0.14875207089142825</v>
      </c>
      <c r="U10" s="41">
        <v>0.11925382077569559</v>
      </c>
      <c r="V10" s="41">
        <v>8.7741167243421569E-2</v>
      </c>
      <c r="W10" s="41">
        <v>0.11723164721257033</v>
      </c>
      <c r="X10" s="54">
        <v>0.12740047267095037</v>
      </c>
      <c r="Y10" s="41">
        <v>0.14463622226282449</v>
      </c>
      <c r="Z10" s="41">
        <v>6.3838593024922008E-2</v>
      </c>
      <c r="AA10" s="41">
        <v>0.1159820689949195</v>
      </c>
      <c r="AB10" s="41">
        <v>0.14846142598099146</v>
      </c>
      <c r="AC10" s="41">
        <v>0.12198522490105355</v>
      </c>
      <c r="AD10" s="47">
        <v>0.13618541140650059</v>
      </c>
    </row>
    <row r="11" spans="1:30" ht="20" customHeight="1" x14ac:dyDescent="0.25">
      <c r="A11" s="79"/>
      <c r="B11" s="44">
        <v>244</v>
      </c>
      <c r="C11" s="38">
        <v>21</v>
      </c>
      <c r="D11" s="38">
        <v>22</v>
      </c>
      <c r="E11" s="38">
        <v>17</v>
      </c>
      <c r="F11" s="38">
        <v>50</v>
      </c>
      <c r="G11" s="38">
        <v>20</v>
      </c>
      <c r="H11" s="51">
        <v>25</v>
      </c>
      <c r="I11" s="38">
        <v>32</v>
      </c>
      <c r="J11" s="38">
        <v>12</v>
      </c>
      <c r="K11" s="38">
        <v>23</v>
      </c>
      <c r="L11" s="38">
        <v>9</v>
      </c>
      <c r="M11" s="51">
        <v>43</v>
      </c>
      <c r="N11" s="38">
        <v>27</v>
      </c>
      <c r="O11" s="38">
        <v>11</v>
      </c>
      <c r="P11" s="51">
        <v>70</v>
      </c>
      <c r="Q11" s="38">
        <v>66</v>
      </c>
      <c r="R11" s="51">
        <v>118</v>
      </c>
      <c r="S11" s="38">
        <v>125</v>
      </c>
      <c r="T11" s="51">
        <v>84</v>
      </c>
      <c r="U11" s="38">
        <v>59</v>
      </c>
      <c r="V11" s="38">
        <v>45</v>
      </c>
      <c r="W11" s="38">
        <v>57</v>
      </c>
      <c r="X11" s="51">
        <v>61</v>
      </c>
      <c r="Y11" s="38">
        <v>48</v>
      </c>
      <c r="Z11" s="38">
        <v>17</v>
      </c>
      <c r="AA11" s="38">
        <v>76</v>
      </c>
      <c r="AB11" s="38">
        <v>14</v>
      </c>
      <c r="AC11" s="38">
        <v>21</v>
      </c>
      <c r="AD11" s="44">
        <v>8</v>
      </c>
    </row>
    <row r="12" spans="1:30" ht="20" customHeight="1" x14ac:dyDescent="0.25">
      <c r="A12" s="78" t="s">
        <v>267</v>
      </c>
      <c r="B12" s="45">
        <v>0.88095246501162849</v>
      </c>
      <c r="C12" s="39">
        <v>0.92728555416001712</v>
      </c>
      <c r="D12" s="39">
        <v>0.92519172017532925</v>
      </c>
      <c r="E12" s="39">
        <v>0.90149322196813519</v>
      </c>
      <c r="F12" s="39">
        <v>0.87103683364664219</v>
      </c>
      <c r="G12" s="39">
        <v>0.90524459091480836</v>
      </c>
      <c r="H12" s="52">
        <v>0.92424805176230862</v>
      </c>
      <c r="I12" s="39">
        <v>0.93203142500427472</v>
      </c>
      <c r="J12" s="39">
        <v>0.9275542320739224</v>
      </c>
      <c r="K12" s="39">
        <v>0.8844728698813854</v>
      </c>
      <c r="L12" s="39">
        <v>0.90047734964545423</v>
      </c>
      <c r="M12" s="52">
        <v>0.92557844588142757</v>
      </c>
      <c r="N12" s="39">
        <v>0.93281473807830817</v>
      </c>
      <c r="O12" s="39">
        <v>0.91944546219722367</v>
      </c>
      <c r="P12" s="52">
        <v>0.90041293448434911</v>
      </c>
      <c r="Q12" s="39">
        <v>0.90746005906485949</v>
      </c>
      <c r="R12" s="52">
        <v>0.88066298975140156</v>
      </c>
      <c r="S12" s="39">
        <v>0.88113245884505575</v>
      </c>
      <c r="T12" s="52">
        <v>0.85124792910857139</v>
      </c>
      <c r="U12" s="39">
        <v>0.88074617922430487</v>
      </c>
      <c r="V12" s="39">
        <v>0.9122588327565786</v>
      </c>
      <c r="W12" s="39">
        <v>0.88276835278742993</v>
      </c>
      <c r="X12" s="52">
        <v>0.87259952732904933</v>
      </c>
      <c r="Y12" s="39">
        <v>0.85536377773717576</v>
      </c>
      <c r="Z12" s="39">
        <v>0.93616140697507799</v>
      </c>
      <c r="AA12" s="39">
        <v>0.8840179310050803</v>
      </c>
      <c r="AB12" s="39">
        <v>0.85153857401900879</v>
      </c>
      <c r="AC12" s="39">
        <v>0.87801477509894621</v>
      </c>
      <c r="AD12" s="45">
        <v>0.86381458859349924</v>
      </c>
    </row>
    <row r="13" spans="1:30" ht="20" customHeight="1" x14ac:dyDescent="0.25">
      <c r="A13" s="80"/>
      <c r="B13" s="48">
        <v>1806</v>
      </c>
      <c r="C13" s="42">
        <v>265</v>
      </c>
      <c r="D13" s="42">
        <v>275</v>
      </c>
      <c r="E13" s="42">
        <v>154</v>
      </c>
      <c r="F13" s="42">
        <v>341</v>
      </c>
      <c r="G13" s="42">
        <v>187</v>
      </c>
      <c r="H13" s="57">
        <v>308</v>
      </c>
      <c r="I13" s="42">
        <v>441</v>
      </c>
      <c r="J13" s="42">
        <v>159</v>
      </c>
      <c r="K13" s="42">
        <v>178</v>
      </c>
      <c r="L13" s="42">
        <v>85</v>
      </c>
      <c r="M13" s="57">
        <v>533</v>
      </c>
      <c r="N13" s="42">
        <v>380</v>
      </c>
      <c r="O13" s="42">
        <v>131</v>
      </c>
      <c r="P13" s="57">
        <v>634</v>
      </c>
      <c r="Q13" s="42">
        <v>652</v>
      </c>
      <c r="R13" s="57">
        <v>868</v>
      </c>
      <c r="S13" s="42">
        <v>926</v>
      </c>
      <c r="T13" s="57">
        <v>478</v>
      </c>
      <c r="U13" s="42">
        <v>435</v>
      </c>
      <c r="V13" s="42">
        <v>464</v>
      </c>
      <c r="W13" s="42">
        <v>429</v>
      </c>
      <c r="X13" s="57">
        <v>417</v>
      </c>
      <c r="Y13" s="42">
        <v>282</v>
      </c>
      <c r="Z13" s="42">
        <v>249</v>
      </c>
      <c r="AA13" s="42">
        <v>578</v>
      </c>
      <c r="AB13" s="42">
        <v>82</v>
      </c>
      <c r="AC13" s="42">
        <v>149</v>
      </c>
      <c r="AD13" s="48">
        <v>48</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77" display="Return to index" xr:uid="{76534C72-2D84-44AB-BB86-454EDA7629D6}"/>
  </hyperlinks>
  <pageMargins left="0.7" right="0.7" top="0.75" bottom="0.75" header="0.3" footer="0.3"/>
  <headerFooter alignWithMargins="0"/>
  <drawing r:id="rId1"/>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0.12029089479604686</v>
      </c>
      <c r="C6" s="37">
        <v>0.14587061455942121</v>
      </c>
      <c r="D6" s="37">
        <v>0.17715036964524686</v>
      </c>
      <c r="E6" s="37">
        <v>6.2118089457471194E-2</v>
      </c>
      <c r="F6" s="37">
        <v>0.10978251291482413</v>
      </c>
      <c r="G6" s="37">
        <v>0.1457398501769622</v>
      </c>
      <c r="H6" s="50">
        <v>0.10871950051866311</v>
      </c>
      <c r="I6" s="37">
        <v>0.11336872036819934</v>
      </c>
      <c r="J6" s="37">
        <v>7.0221312348176509E-2</v>
      </c>
      <c r="K6" s="37">
        <v>0.1176923149416202</v>
      </c>
      <c r="L6" s="37">
        <v>9.9416959465886065E-2</v>
      </c>
      <c r="M6" s="50">
        <v>8.581054795908806E-2</v>
      </c>
      <c r="N6" s="37">
        <v>0.12122697715353362</v>
      </c>
      <c r="O6" s="37">
        <v>4.7768114766705214E-2</v>
      </c>
      <c r="P6" s="50">
        <v>0.10617264249805759</v>
      </c>
      <c r="Q6" s="37">
        <v>6.4450142487319437E-2</v>
      </c>
      <c r="R6" s="50">
        <v>9.4922108807397029E-2</v>
      </c>
      <c r="S6" s="37">
        <v>0.14363846287214804</v>
      </c>
      <c r="T6" s="50">
        <v>0.26992196787636435</v>
      </c>
      <c r="U6" s="37">
        <v>0.10579160340550949</v>
      </c>
      <c r="V6" s="37">
        <v>4.5045596466523223E-2</v>
      </c>
      <c r="W6" s="37">
        <v>4.0706353399503535E-2</v>
      </c>
      <c r="X6" s="50">
        <v>0.11319444420416795</v>
      </c>
      <c r="Y6" s="37">
        <v>0.11178222439890405</v>
      </c>
      <c r="Z6" s="37">
        <v>0.19725791527686437</v>
      </c>
      <c r="AA6" s="37">
        <v>0.1045775330951815</v>
      </c>
      <c r="AB6" s="37">
        <v>8.2853360527268688E-2</v>
      </c>
      <c r="AC6" s="37">
        <v>0.10628343915856595</v>
      </c>
      <c r="AD6" s="43">
        <v>0.1555671799486576</v>
      </c>
    </row>
    <row r="7" spans="1:30" ht="20" customHeight="1" x14ac:dyDescent="0.25">
      <c r="A7" s="79"/>
      <c r="B7" s="44">
        <v>247</v>
      </c>
      <c r="C7" s="38">
        <v>42</v>
      </c>
      <c r="D7" s="38">
        <v>53</v>
      </c>
      <c r="E7" s="38">
        <v>11</v>
      </c>
      <c r="F7" s="38">
        <v>43</v>
      </c>
      <c r="G7" s="38">
        <v>30</v>
      </c>
      <c r="H7" s="51">
        <v>36</v>
      </c>
      <c r="I7" s="38">
        <v>54</v>
      </c>
      <c r="J7" s="38">
        <v>12</v>
      </c>
      <c r="K7" s="38">
        <v>24</v>
      </c>
      <c r="L7" s="38">
        <v>9</v>
      </c>
      <c r="M7" s="51">
        <v>49</v>
      </c>
      <c r="N7" s="38">
        <v>49</v>
      </c>
      <c r="O7" s="38">
        <v>7</v>
      </c>
      <c r="P7" s="51">
        <v>75</v>
      </c>
      <c r="Q7" s="38">
        <v>46</v>
      </c>
      <c r="R7" s="51">
        <v>94</v>
      </c>
      <c r="S7" s="38">
        <v>151</v>
      </c>
      <c r="T7" s="51">
        <v>152</v>
      </c>
      <c r="U7" s="38">
        <v>52</v>
      </c>
      <c r="V7" s="38">
        <v>23</v>
      </c>
      <c r="W7" s="38">
        <v>20</v>
      </c>
      <c r="X7" s="51">
        <v>54</v>
      </c>
      <c r="Y7" s="38">
        <v>37</v>
      </c>
      <c r="Z7" s="38">
        <v>53</v>
      </c>
      <c r="AA7" s="38">
        <v>68</v>
      </c>
      <c r="AB7" s="38">
        <v>8</v>
      </c>
      <c r="AC7" s="38">
        <v>18</v>
      </c>
      <c r="AD7" s="44">
        <v>9</v>
      </c>
    </row>
    <row r="8" spans="1:30" ht="20" customHeight="1" x14ac:dyDescent="0.25">
      <c r="A8" s="78" t="s">
        <v>265</v>
      </c>
      <c r="B8" s="45">
        <v>0.16447068961663422</v>
      </c>
      <c r="C8" s="39">
        <v>0.15053011467542116</v>
      </c>
      <c r="D8" s="39">
        <v>0.19605855332714273</v>
      </c>
      <c r="E8" s="39">
        <v>0.16279215314877671</v>
      </c>
      <c r="F8" s="39">
        <v>0.14910983449158502</v>
      </c>
      <c r="G8" s="39">
        <v>0.24482251889268938</v>
      </c>
      <c r="H8" s="52">
        <v>0.12373829998023698</v>
      </c>
      <c r="I8" s="39">
        <v>0.15959673055994852</v>
      </c>
      <c r="J8" s="39">
        <v>0.16608682743409148</v>
      </c>
      <c r="K8" s="39">
        <v>0.11792078876493425</v>
      </c>
      <c r="L8" s="39">
        <v>0.18546664978846247</v>
      </c>
      <c r="M8" s="52">
        <v>0.12405951036354533</v>
      </c>
      <c r="N8" s="39">
        <v>0.16459277847190709</v>
      </c>
      <c r="O8" s="39">
        <v>0.15234650392498239</v>
      </c>
      <c r="P8" s="52">
        <v>0.14768779969308399</v>
      </c>
      <c r="Q8" s="39">
        <v>0.12890385351525216</v>
      </c>
      <c r="R8" s="52">
        <v>0.15365521714991059</v>
      </c>
      <c r="S8" s="39">
        <v>0.17592808151313949</v>
      </c>
      <c r="T8" s="52">
        <v>0.29435611750578522</v>
      </c>
      <c r="U8" s="39">
        <v>0.18684171405328723</v>
      </c>
      <c r="V8" s="39">
        <v>0.10477808188342598</v>
      </c>
      <c r="W8" s="39">
        <v>5.395657992039269E-2</v>
      </c>
      <c r="X8" s="52">
        <v>0.17694340610528017</v>
      </c>
      <c r="Y8" s="39">
        <v>0.14753113785115232</v>
      </c>
      <c r="Z8" s="39">
        <v>0.19786748173407653</v>
      </c>
      <c r="AA8" s="39">
        <v>0.16630329942823388</v>
      </c>
      <c r="AB8" s="39">
        <v>0.20135677001003985</v>
      </c>
      <c r="AC8" s="39">
        <v>0.10003555140305818</v>
      </c>
      <c r="AD8" s="45">
        <v>0.1092675189169182</v>
      </c>
    </row>
    <row r="9" spans="1:30" ht="20" customHeight="1" x14ac:dyDescent="0.25">
      <c r="A9" s="78"/>
      <c r="B9" s="46">
        <v>337</v>
      </c>
      <c r="C9" s="40">
        <v>43</v>
      </c>
      <c r="D9" s="40">
        <v>58</v>
      </c>
      <c r="E9" s="40">
        <v>28</v>
      </c>
      <c r="F9" s="40">
        <v>58</v>
      </c>
      <c r="G9" s="40">
        <v>50</v>
      </c>
      <c r="H9" s="53">
        <v>41</v>
      </c>
      <c r="I9" s="40">
        <v>76</v>
      </c>
      <c r="J9" s="40">
        <v>29</v>
      </c>
      <c r="K9" s="40">
        <v>24</v>
      </c>
      <c r="L9" s="40">
        <v>17</v>
      </c>
      <c r="M9" s="53">
        <v>71</v>
      </c>
      <c r="N9" s="40">
        <v>67</v>
      </c>
      <c r="O9" s="40">
        <v>22</v>
      </c>
      <c r="P9" s="53">
        <v>104</v>
      </c>
      <c r="Q9" s="40">
        <v>93</v>
      </c>
      <c r="R9" s="53">
        <v>152</v>
      </c>
      <c r="S9" s="40">
        <v>185</v>
      </c>
      <c r="T9" s="53">
        <v>165</v>
      </c>
      <c r="U9" s="40">
        <v>92</v>
      </c>
      <c r="V9" s="40">
        <v>53</v>
      </c>
      <c r="W9" s="40">
        <v>26</v>
      </c>
      <c r="X9" s="53">
        <v>85</v>
      </c>
      <c r="Y9" s="40">
        <v>49</v>
      </c>
      <c r="Z9" s="40">
        <v>53</v>
      </c>
      <c r="AA9" s="40">
        <v>109</v>
      </c>
      <c r="AB9" s="40">
        <v>19</v>
      </c>
      <c r="AC9" s="40">
        <v>17</v>
      </c>
      <c r="AD9" s="46">
        <v>6</v>
      </c>
    </row>
    <row r="10" spans="1:30" ht="20" customHeight="1" x14ac:dyDescent="0.25">
      <c r="A10" s="79" t="s">
        <v>266</v>
      </c>
      <c r="B10" s="47">
        <v>0.71523841558732004</v>
      </c>
      <c r="C10" s="41">
        <v>0.70359927076515805</v>
      </c>
      <c r="D10" s="41">
        <v>0.62679107702761061</v>
      </c>
      <c r="E10" s="41">
        <v>0.77508975739375208</v>
      </c>
      <c r="F10" s="41">
        <v>0.74110765259359146</v>
      </c>
      <c r="G10" s="41">
        <v>0.60943763093034875</v>
      </c>
      <c r="H10" s="54">
        <v>0.76754219950109981</v>
      </c>
      <c r="I10" s="41">
        <v>0.72703454907185194</v>
      </c>
      <c r="J10" s="41">
        <v>0.7636918602177325</v>
      </c>
      <c r="K10" s="41">
        <v>0.76438689629344514</v>
      </c>
      <c r="L10" s="41">
        <v>0.7151163907456517</v>
      </c>
      <c r="M10" s="54">
        <v>0.79012994167736528</v>
      </c>
      <c r="N10" s="41">
        <v>0.71418024437455985</v>
      </c>
      <c r="O10" s="41">
        <v>0.79988538130831277</v>
      </c>
      <c r="P10" s="54">
        <v>0.74613955780885688</v>
      </c>
      <c r="Q10" s="41">
        <v>0.80664600399742814</v>
      </c>
      <c r="R10" s="54">
        <v>0.75142267404269236</v>
      </c>
      <c r="S10" s="41">
        <v>0.68043345561471225</v>
      </c>
      <c r="T10" s="54">
        <v>0.43572191461785004</v>
      </c>
      <c r="U10" s="41">
        <v>0.70736668254120316</v>
      </c>
      <c r="V10" s="41">
        <v>0.85017632165005064</v>
      </c>
      <c r="W10" s="41">
        <v>0.90533706668010394</v>
      </c>
      <c r="X10" s="54">
        <v>0.70986214969055172</v>
      </c>
      <c r="Y10" s="41">
        <v>0.74068663774994303</v>
      </c>
      <c r="Z10" s="41">
        <v>0.60487460298905826</v>
      </c>
      <c r="AA10" s="41">
        <v>0.72911916747658356</v>
      </c>
      <c r="AB10" s="41">
        <v>0.71578986946269152</v>
      </c>
      <c r="AC10" s="41">
        <v>0.7936810094383755</v>
      </c>
      <c r="AD10" s="47">
        <v>0.73516530113442446</v>
      </c>
    </row>
    <row r="11" spans="1:30" ht="20" customHeight="1" x14ac:dyDescent="0.25">
      <c r="A11" s="79"/>
      <c r="B11" s="44">
        <v>1466</v>
      </c>
      <c r="C11" s="38">
        <v>201</v>
      </c>
      <c r="D11" s="38">
        <v>186</v>
      </c>
      <c r="E11" s="38">
        <v>132</v>
      </c>
      <c r="F11" s="38">
        <v>290</v>
      </c>
      <c r="G11" s="38">
        <v>126</v>
      </c>
      <c r="H11" s="51">
        <v>256</v>
      </c>
      <c r="I11" s="38">
        <v>344</v>
      </c>
      <c r="J11" s="38">
        <v>131</v>
      </c>
      <c r="K11" s="38">
        <v>154</v>
      </c>
      <c r="L11" s="38">
        <v>67</v>
      </c>
      <c r="M11" s="51">
        <v>455</v>
      </c>
      <c r="N11" s="38">
        <v>291</v>
      </c>
      <c r="O11" s="38">
        <v>114</v>
      </c>
      <c r="P11" s="51">
        <v>525</v>
      </c>
      <c r="Q11" s="38">
        <v>579</v>
      </c>
      <c r="R11" s="51">
        <v>741</v>
      </c>
      <c r="S11" s="38">
        <v>715</v>
      </c>
      <c r="T11" s="51">
        <v>245</v>
      </c>
      <c r="U11" s="38">
        <v>350</v>
      </c>
      <c r="V11" s="38">
        <v>432</v>
      </c>
      <c r="W11" s="38">
        <v>440</v>
      </c>
      <c r="X11" s="51">
        <v>339</v>
      </c>
      <c r="Y11" s="38">
        <v>244</v>
      </c>
      <c r="Z11" s="38">
        <v>161</v>
      </c>
      <c r="AA11" s="38">
        <v>477</v>
      </c>
      <c r="AB11" s="38">
        <v>69</v>
      </c>
      <c r="AC11" s="38">
        <v>135</v>
      </c>
      <c r="AD11" s="44">
        <v>41</v>
      </c>
    </row>
    <row r="12" spans="1:30" ht="20" customHeight="1" x14ac:dyDescent="0.25">
      <c r="A12" s="78" t="s">
        <v>267</v>
      </c>
      <c r="B12" s="45">
        <v>0.28476158441268112</v>
      </c>
      <c r="C12" s="39">
        <v>0.29640072923484234</v>
      </c>
      <c r="D12" s="39">
        <v>0.37320892297238961</v>
      </c>
      <c r="E12" s="39">
        <v>0.22491024260624787</v>
      </c>
      <c r="F12" s="39">
        <v>0.25889234740640932</v>
      </c>
      <c r="G12" s="39">
        <v>0.39056236906965153</v>
      </c>
      <c r="H12" s="52">
        <v>0.23245780049890027</v>
      </c>
      <c r="I12" s="39">
        <v>0.27296545092814795</v>
      </c>
      <c r="J12" s="39">
        <v>0.23630813978226797</v>
      </c>
      <c r="K12" s="39">
        <v>0.23561310370655444</v>
      </c>
      <c r="L12" s="39">
        <v>0.28488360925434858</v>
      </c>
      <c r="M12" s="52">
        <v>0.2098700583226335</v>
      </c>
      <c r="N12" s="39">
        <v>0.28581975562544093</v>
      </c>
      <c r="O12" s="39">
        <v>0.20011461869168762</v>
      </c>
      <c r="P12" s="52">
        <v>0.25386044219114168</v>
      </c>
      <c r="Q12" s="39">
        <v>0.19335399600257161</v>
      </c>
      <c r="R12" s="52">
        <v>0.24857732595730778</v>
      </c>
      <c r="S12" s="39">
        <v>0.31956654438528775</v>
      </c>
      <c r="T12" s="52">
        <v>0.56427808538214985</v>
      </c>
      <c r="U12" s="39">
        <v>0.29263331745879684</v>
      </c>
      <c r="V12" s="39">
        <v>0.14982367834994922</v>
      </c>
      <c r="W12" s="39">
        <v>9.4662933319896239E-2</v>
      </c>
      <c r="X12" s="52">
        <v>0.29013785030944805</v>
      </c>
      <c r="Y12" s="39">
        <v>0.25931336225005636</v>
      </c>
      <c r="Z12" s="39">
        <v>0.39512539701094079</v>
      </c>
      <c r="AA12" s="39">
        <v>0.27088083252341533</v>
      </c>
      <c r="AB12" s="39">
        <v>0.28421013053730854</v>
      </c>
      <c r="AC12" s="39">
        <v>0.20631899056162406</v>
      </c>
      <c r="AD12" s="45">
        <v>0.26483469886557587</v>
      </c>
    </row>
    <row r="13" spans="1:30" ht="20" customHeight="1" x14ac:dyDescent="0.25">
      <c r="A13" s="80"/>
      <c r="B13" s="48">
        <v>584</v>
      </c>
      <c r="C13" s="42">
        <v>85</v>
      </c>
      <c r="D13" s="42">
        <v>111</v>
      </c>
      <c r="E13" s="42">
        <v>38</v>
      </c>
      <c r="F13" s="42">
        <v>101</v>
      </c>
      <c r="G13" s="42">
        <v>81</v>
      </c>
      <c r="H13" s="57">
        <v>77</v>
      </c>
      <c r="I13" s="42">
        <v>129</v>
      </c>
      <c r="J13" s="42">
        <v>41</v>
      </c>
      <c r="K13" s="42">
        <v>47</v>
      </c>
      <c r="L13" s="42">
        <v>27</v>
      </c>
      <c r="M13" s="57">
        <v>121</v>
      </c>
      <c r="N13" s="42">
        <v>116</v>
      </c>
      <c r="O13" s="42">
        <v>28</v>
      </c>
      <c r="P13" s="57">
        <v>179</v>
      </c>
      <c r="Q13" s="42">
        <v>139</v>
      </c>
      <c r="R13" s="57">
        <v>245</v>
      </c>
      <c r="S13" s="42">
        <v>336</v>
      </c>
      <c r="T13" s="57">
        <v>317</v>
      </c>
      <c r="U13" s="42">
        <v>145</v>
      </c>
      <c r="V13" s="42">
        <v>76</v>
      </c>
      <c r="W13" s="42">
        <v>46</v>
      </c>
      <c r="X13" s="57">
        <v>139</v>
      </c>
      <c r="Y13" s="42">
        <v>86</v>
      </c>
      <c r="Z13" s="42">
        <v>105</v>
      </c>
      <c r="AA13" s="42">
        <v>177</v>
      </c>
      <c r="AB13" s="42">
        <v>27</v>
      </c>
      <c r="AC13" s="42">
        <v>35</v>
      </c>
      <c r="AD13" s="48">
        <v>15</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78" display="Return to index" xr:uid="{4221887D-77AF-4E99-A47F-4F1F9E327D35}"/>
  </hyperlinks>
  <pageMargins left="0.7" right="0.7" top="0.75" bottom="0.75" header="0.3" footer="0.3"/>
  <headerFooter alignWithMargins="0"/>
  <drawing r:id="rId1"/>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271</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0.43826272608719313</v>
      </c>
      <c r="C6" s="37">
        <v>0.56451752778482289</v>
      </c>
      <c r="D6" s="37">
        <v>0.43366979622956259</v>
      </c>
      <c r="E6" s="37">
        <v>0.54226059910639346</v>
      </c>
      <c r="F6" s="37">
        <v>0.48291035800039905</v>
      </c>
      <c r="G6" s="37">
        <v>0.37425978465312076</v>
      </c>
      <c r="H6" s="50">
        <v>0.5899252986070942</v>
      </c>
      <c r="I6" s="37">
        <v>0.42217482654962424</v>
      </c>
      <c r="J6" s="37">
        <v>0.60877215149474906</v>
      </c>
      <c r="K6" s="37">
        <v>0.45800423598221474</v>
      </c>
      <c r="L6" s="37">
        <v>0.45971177801723079</v>
      </c>
      <c r="M6" s="50">
        <v>0.57139166532973207</v>
      </c>
      <c r="N6" s="37">
        <v>0.44054843166195473</v>
      </c>
      <c r="O6" s="37">
        <v>0.54832421067370862</v>
      </c>
      <c r="P6" s="50">
        <v>0.46267958980069823</v>
      </c>
      <c r="Q6" s="37">
        <v>0.51522492838407186</v>
      </c>
      <c r="R6" s="50">
        <v>0.45155917351705144</v>
      </c>
      <c r="S6" s="37">
        <v>0.42814483361700151</v>
      </c>
      <c r="T6" s="50">
        <v>0.31560433391535114</v>
      </c>
      <c r="U6" s="37">
        <v>0.3345737863529426</v>
      </c>
      <c r="V6" s="37">
        <v>0.50106519337021949</v>
      </c>
      <c r="W6" s="37">
        <v>0.61986559171447897</v>
      </c>
      <c r="X6" s="50">
        <v>0.39909244186783427</v>
      </c>
      <c r="Y6" s="37">
        <v>0.45181192814121668</v>
      </c>
      <c r="Z6" s="37">
        <v>0.48796462541971253</v>
      </c>
      <c r="AA6" s="37">
        <v>0.4518966656190031</v>
      </c>
      <c r="AB6" s="37">
        <v>0.44144180699822649</v>
      </c>
      <c r="AC6" s="37">
        <v>0.40715244416109003</v>
      </c>
      <c r="AD6" s="43">
        <v>0.38521007461574075</v>
      </c>
    </row>
    <row r="7" spans="1:30" ht="20" customHeight="1" x14ac:dyDescent="0.25">
      <c r="A7" s="79"/>
      <c r="B7" s="44">
        <v>898</v>
      </c>
      <c r="C7" s="38">
        <v>161</v>
      </c>
      <c r="D7" s="38">
        <v>129</v>
      </c>
      <c r="E7" s="38">
        <v>93</v>
      </c>
      <c r="F7" s="38">
        <v>189</v>
      </c>
      <c r="G7" s="38">
        <v>77</v>
      </c>
      <c r="H7" s="51">
        <v>196</v>
      </c>
      <c r="I7" s="38">
        <v>200</v>
      </c>
      <c r="J7" s="38">
        <v>104</v>
      </c>
      <c r="K7" s="38">
        <v>92</v>
      </c>
      <c r="L7" s="38">
        <v>43</v>
      </c>
      <c r="M7" s="51">
        <v>329</v>
      </c>
      <c r="N7" s="38">
        <v>179</v>
      </c>
      <c r="O7" s="38">
        <v>78</v>
      </c>
      <c r="P7" s="51">
        <v>326</v>
      </c>
      <c r="Q7" s="38">
        <v>370</v>
      </c>
      <c r="R7" s="51">
        <v>445</v>
      </c>
      <c r="S7" s="38">
        <v>450</v>
      </c>
      <c r="T7" s="51">
        <v>177</v>
      </c>
      <c r="U7" s="38">
        <v>165</v>
      </c>
      <c r="V7" s="38">
        <v>255</v>
      </c>
      <c r="W7" s="38">
        <v>301</v>
      </c>
      <c r="X7" s="51">
        <v>191</v>
      </c>
      <c r="Y7" s="38">
        <v>149</v>
      </c>
      <c r="Z7" s="38">
        <v>130</v>
      </c>
      <c r="AA7" s="38">
        <v>296</v>
      </c>
      <c r="AB7" s="38">
        <v>43</v>
      </c>
      <c r="AC7" s="38">
        <v>69</v>
      </c>
      <c r="AD7" s="44">
        <v>21</v>
      </c>
    </row>
    <row r="8" spans="1:30" ht="20" customHeight="1" x14ac:dyDescent="0.25">
      <c r="A8" s="78" t="s">
        <v>265</v>
      </c>
      <c r="B8" s="45">
        <v>0.37323607845649476</v>
      </c>
      <c r="C8" s="39">
        <v>0.33598061888527897</v>
      </c>
      <c r="D8" s="39">
        <v>0.378518885905269</v>
      </c>
      <c r="E8" s="39">
        <v>0.31324187205529364</v>
      </c>
      <c r="F8" s="39">
        <v>0.38108267776286348</v>
      </c>
      <c r="G8" s="39">
        <v>0.40972254901822874</v>
      </c>
      <c r="H8" s="52">
        <v>0.32461189638316684</v>
      </c>
      <c r="I8" s="39">
        <v>0.42347198535235003</v>
      </c>
      <c r="J8" s="39">
        <v>0.30233393485206694</v>
      </c>
      <c r="K8" s="39">
        <v>0.41299530795823935</v>
      </c>
      <c r="L8" s="39">
        <v>0.30014363705995878</v>
      </c>
      <c r="M8" s="52">
        <v>0.3501721405904975</v>
      </c>
      <c r="N8" s="39">
        <v>0.41669427903865008</v>
      </c>
      <c r="O8" s="39">
        <v>0.33260023426474106</v>
      </c>
      <c r="P8" s="52">
        <v>0.40336342023050958</v>
      </c>
      <c r="Q8" s="39">
        <v>0.36144020203051047</v>
      </c>
      <c r="R8" s="52">
        <v>0.368688856178784</v>
      </c>
      <c r="S8" s="39">
        <v>0.37673868944140332</v>
      </c>
      <c r="T8" s="52">
        <v>0.34722234315067524</v>
      </c>
      <c r="U8" s="39">
        <v>0.45820852907193038</v>
      </c>
      <c r="V8" s="39">
        <v>0.38157886820258108</v>
      </c>
      <c r="W8" s="39">
        <v>0.30817680818997018</v>
      </c>
      <c r="X8" s="52">
        <v>0.39616044520728322</v>
      </c>
      <c r="Y8" s="39">
        <v>0.36014231805824737</v>
      </c>
      <c r="Z8" s="39">
        <v>0.34979131419917819</v>
      </c>
      <c r="AA8" s="39">
        <v>0.35305821275935273</v>
      </c>
      <c r="AB8" s="39">
        <v>0.4402800696774124</v>
      </c>
      <c r="AC8" s="39">
        <v>0.39924286229592609</v>
      </c>
      <c r="AD8" s="45">
        <v>0.4081097127414659</v>
      </c>
    </row>
    <row r="9" spans="1:30" ht="20" customHeight="1" x14ac:dyDescent="0.25">
      <c r="A9" s="78"/>
      <c r="B9" s="46">
        <v>765</v>
      </c>
      <c r="C9" s="40">
        <v>96</v>
      </c>
      <c r="D9" s="40">
        <v>113</v>
      </c>
      <c r="E9" s="40">
        <v>53</v>
      </c>
      <c r="F9" s="40">
        <v>149</v>
      </c>
      <c r="G9" s="40">
        <v>85</v>
      </c>
      <c r="H9" s="53">
        <v>108</v>
      </c>
      <c r="I9" s="40">
        <v>201</v>
      </c>
      <c r="J9" s="40">
        <v>52</v>
      </c>
      <c r="K9" s="40">
        <v>83</v>
      </c>
      <c r="L9" s="40">
        <v>28</v>
      </c>
      <c r="M9" s="53">
        <v>202</v>
      </c>
      <c r="N9" s="40">
        <v>170</v>
      </c>
      <c r="O9" s="40">
        <v>47</v>
      </c>
      <c r="P9" s="53">
        <v>284</v>
      </c>
      <c r="Q9" s="40">
        <v>260</v>
      </c>
      <c r="R9" s="53">
        <v>364</v>
      </c>
      <c r="S9" s="40">
        <v>396</v>
      </c>
      <c r="T9" s="53">
        <v>195</v>
      </c>
      <c r="U9" s="40">
        <v>226</v>
      </c>
      <c r="V9" s="40">
        <v>194</v>
      </c>
      <c r="W9" s="40">
        <v>150</v>
      </c>
      <c r="X9" s="53">
        <v>189</v>
      </c>
      <c r="Y9" s="40">
        <v>119</v>
      </c>
      <c r="Z9" s="40">
        <v>93</v>
      </c>
      <c r="AA9" s="40">
        <v>231</v>
      </c>
      <c r="AB9" s="40">
        <v>42</v>
      </c>
      <c r="AC9" s="40">
        <v>68</v>
      </c>
      <c r="AD9" s="46">
        <v>23</v>
      </c>
    </row>
    <row r="10" spans="1:30" ht="20" customHeight="1" x14ac:dyDescent="0.25">
      <c r="A10" s="79" t="s">
        <v>266</v>
      </c>
      <c r="B10" s="47">
        <v>0.18850119545631369</v>
      </c>
      <c r="C10" s="41">
        <v>9.9501853329898471E-2</v>
      </c>
      <c r="D10" s="41">
        <v>0.187811317865168</v>
      </c>
      <c r="E10" s="41">
        <v>0.14449752883831274</v>
      </c>
      <c r="F10" s="41">
        <v>0.1360069642367378</v>
      </c>
      <c r="G10" s="41">
        <v>0.21601766632865105</v>
      </c>
      <c r="H10" s="54">
        <v>8.5462805009739504E-2</v>
      </c>
      <c r="I10" s="41">
        <v>0.15435318809802612</v>
      </c>
      <c r="J10" s="41">
        <v>8.8893913653184761E-2</v>
      </c>
      <c r="K10" s="41">
        <v>0.12900045605954624</v>
      </c>
      <c r="L10" s="41">
        <v>0.24014458492281077</v>
      </c>
      <c r="M10" s="54">
        <v>7.8436194079769372E-2</v>
      </c>
      <c r="N10" s="41">
        <v>0.14275728929939552</v>
      </c>
      <c r="O10" s="41">
        <v>0.1190755550615504</v>
      </c>
      <c r="P10" s="54">
        <v>0.13395698996879141</v>
      </c>
      <c r="Q10" s="41">
        <v>0.12333486958541728</v>
      </c>
      <c r="R10" s="54">
        <v>0.17975197030416523</v>
      </c>
      <c r="S10" s="41">
        <v>0.19511647694159401</v>
      </c>
      <c r="T10" s="54">
        <v>0.33717332293397356</v>
      </c>
      <c r="U10" s="41">
        <v>0.20721768457512724</v>
      </c>
      <c r="V10" s="41">
        <v>0.11735593842719978</v>
      </c>
      <c r="W10" s="41">
        <v>7.1957600095551438E-2</v>
      </c>
      <c r="X10" s="54">
        <v>0.20474711292488246</v>
      </c>
      <c r="Y10" s="41">
        <v>0.18804575380053543</v>
      </c>
      <c r="Z10" s="41">
        <v>0.16224406038110878</v>
      </c>
      <c r="AA10" s="41">
        <v>0.19504512162164386</v>
      </c>
      <c r="AB10" s="41">
        <v>0.11827812332436088</v>
      </c>
      <c r="AC10" s="41">
        <v>0.19360469354298387</v>
      </c>
      <c r="AD10" s="47">
        <v>0.20668021264279346</v>
      </c>
    </row>
    <row r="11" spans="1:30" ht="20" customHeight="1" x14ac:dyDescent="0.25">
      <c r="A11" s="79"/>
      <c r="B11" s="44">
        <v>386</v>
      </c>
      <c r="C11" s="38">
        <v>28</v>
      </c>
      <c r="D11" s="38">
        <v>56</v>
      </c>
      <c r="E11" s="38">
        <v>25</v>
      </c>
      <c r="F11" s="38">
        <v>53</v>
      </c>
      <c r="G11" s="38">
        <v>45</v>
      </c>
      <c r="H11" s="51">
        <v>28</v>
      </c>
      <c r="I11" s="38">
        <v>73</v>
      </c>
      <c r="J11" s="38">
        <v>15</v>
      </c>
      <c r="K11" s="38">
        <v>26</v>
      </c>
      <c r="L11" s="38">
        <v>23</v>
      </c>
      <c r="M11" s="51">
        <v>45</v>
      </c>
      <c r="N11" s="38">
        <v>58</v>
      </c>
      <c r="O11" s="38">
        <v>17</v>
      </c>
      <c r="P11" s="51">
        <v>94</v>
      </c>
      <c r="Q11" s="38">
        <v>89</v>
      </c>
      <c r="R11" s="51">
        <v>177</v>
      </c>
      <c r="S11" s="38">
        <v>205</v>
      </c>
      <c r="T11" s="51">
        <v>189</v>
      </c>
      <c r="U11" s="38">
        <v>102</v>
      </c>
      <c r="V11" s="38">
        <v>60</v>
      </c>
      <c r="W11" s="38">
        <v>35</v>
      </c>
      <c r="X11" s="51">
        <v>98</v>
      </c>
      <c r="Y11" s="38">
        <v>62</v>
      </c>
      <c r="Z11" s="38">
        <v>43</v>
      </c>
      <c r="AA11" s="38">
        <v>128</v>
      </c>
      <c r="AB11" s="38">
        <v>11</v>
      </c>
      <c r="AC11" s="38">
        <v>33</v>
      </c>
      <c r="AD11" s="44">
        <v>11</v>
      </c>
    </row>
    <row r="12" spans="1:30" ht="20" customHeight="1" x14ac:dyDescent="0.25">
      <c r="A12" s="78" t="s">
        <v>267</v>
      </c>
      <c r="B12" s="45">
        <v>0.81149880454368684</v>
      </c>
      <c r="C12" s="39">
        <v>0.90049814667010197</v>
      </c>
      <c r="D12" s="39">
        <v>0.8121886821348322</v>
      </c>
      <c r="E12" s="39">
        <v>0.85550247116168687</v>
      </c>
      <c r="F12" s="39">
        <v>0.86399303576326214</v>
      </c>
      <c r="G12" s="39">
        <v>0.7839823336713494</v>
      </c>
      <c r="H12" s="52">
        <v>0.91453719499026054</v>
      </c>
      <c r="I12" s="39">
        <v>0.84564681190197422</v>
      </c>
      <c r="J12" s="39">
        <v>0.91110608634681545</v>
      </c>
      <c r="K12" s="39">
        <v>0.87099954394045354</v>
      </c>
      <c r="L12" s="39">
        <v>0.75985541507718923</v>
      </c>
      <c r="M12" s="52">
        <v>0.92156380592023002</v>
      </c>
      <c r="N12" s="39">
        <v>0.85724271070060543</v>
      </c>
      <c r="O12" s="39">
        <v>0.88092444493844946</v>
      </c>
      <c r="P12" s="52">
        <v>0.86604301003120743</v>
      </c>
      <c r="Q12" s="39">
        <v>0.87666513041458283</v>
      </c>
      <c r="R12" s="52">
        <v>0.82024802969583488</v>
      </c>
      <c r="S12" s="39">
        <v>0.80488352305840538</v>
      </c>
      <c r="T12" s="52">
        <v>0.66282667706602605</v>
      </c>
      <c r="U12" s="39">
        <v>0.79278231542487365</v>
      </c>
      <c r="V12" s="39">
        <v>0.88264406157280051</v>
      </c>
      <c r="W12" s="39">
        <v>0.92804239990444859</v>
      </c>
      <c r="X12" s="52">
        <v>0.79525288707511721</v>
      </c>
      <c r="Y12" s="39">
        <v>0.8119542461994641</v>
      </c>
      <c r="Z12" s="39">
        <v>0.83775593961889028</v>
      </c>
      <c r="AA12" s="39">
        <v>0.80495487837835555</v>
      </c>
      <c r="AB12" s="39">
        <v>0.88172187667563917</v>
      </c>
      <c r="AC12" s="39">
        <v>0.80639530645701607</v>
      </c>
      <c r="AD12" s="45">
        <v>0.79331978735720665</v>
      </c>
    </row>
    <row r="13" spans="1:30" ht="20" customHeight="1" x14ac:dyDescent="0.25">
      <c r="A13" s="80"/>
      <c r="B13" s="48">
        <v>1664</v>
      </c>
      <c r="C13" s="42">
        <v>257</v>
      </c>
      <c r="D13" s="42">
        <v>242</v>
      </c>
      <c r="E13" s="42">
        <v>146</v>
      </c>
      <c r="F13" s="42">
        <v>338</v>
      </c>
      <c r="G13" s="42">
        <v>162</v>
      </c>
      <c r="H13" s="57">
        <v>304</v>
      </c>
      <c r="I13" s="42">
        <v>400</v>
      </c>
      <c r="J13" s="42">
        <v>156</v>
      </c>
      <c r="K13" s="42">
        <v>175</v>
      </c>
      <c r="L13" s="42">
        <v>72</v>
      </c>
      <c r="M13" s="57">
        <v>531</v>
      </c>
      <c r="N13" s="42">
        <v>349</v>
      </c>
      <c r="O13" s="42">
        <v>125</v>
      </c>
      <c r="P13" s="57">
        <v>609</v>
      </c>
      <c r="Q13" s="42">
        <v>630</v>
      </c>
      <c r="R13" s="57">
        <v>809</v>
      </c>
      <c r="S13" s="42">
        <v>846</v>
      </c>
      <c r="T13" s="57">
        <v>372</v>
      </c>
      <c r="U13" s="42">
        <v>392</v>
      </c>
      <c r="V13" s="42">
        <v>449</v>
      </c>
      <c r="W13" s="42">
        <v>451</v>
      </c>
      <c r="X13" s="57">
        <v>380</v>
      </c>
      <c r="Y13" s="42">
        <v>268</v>
      </c>
      <c r="Z13" s="42">
        <v>223</v>
      </c>
      <c r="AA13" s="42">
        <v>526</v>
      </c>
      <c r="AB13" s="42">
        <v>85</v>
      </c>
      <c r="AC13" s="42">
        <v>137</v>
      </c>
      <c r="AD13" s="48">
        <v>44</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79" display="Return to index" xr:uid="{0336A065-BE88-4FDA-AB4E-464556908C1A}"/>
  </hyperlinks>
  <pageMargins left="0.7" right="0.7" top="0.75" bottom="0.75" header="0.3" footer="0.3"/>
  <headerFooter alignWithMargins="0"/>
  <drawing r:id="rId1"/>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272</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0.25848003363217659</v>
      </c>
      <c r="C6" s="37">
        <v>0.34257897590621655</v>
      </c>
      <c r="D6" s="37">
        <v>0.32101847872350048</v>
      </c>
      <c r="E6" s="37">
        <v>0.29623721176934464</v>
      </c>
      <c r="F6" s="37">
        <v>0.281460138650035</v>
      </c>
      <c r="G6" s="37">
        <v>0.18115545933211899</v>
      </c>
      <c r="H6" s="50">
        <v>0.38333974549354916</v>
      </c>
      <c r="I6" s="37">
        <v>0.28417372974080157</v>
      </c>
      <c r="J6" s="37">
        <v>0.3190098622924456</v>
      </c>
      <c r="K6" s="37">
        <v>0.27200639951364264</v>
      </c>
      <c r="L6" s="37">
        <v>0.16574752106680976</v>
      </c>
      <c r="M6" s="50">
        <v>0.36260999025524038</v>
      </c>
      <c r="N6" s="37">
        <v>0.27931821955103042</v>
      </c>
      <c r="O6" s="37">
        <v>0.26531788380454602</v>
      </c>
      <c r="P6" s="50">
        <v>0.28406318155911853</v>
      </c>
      <c r="Q6" s="37">
        <v>0.29384820820257856</v>
      </c>
      <c r="R6" s="50">
        <v>0.26979664633472622</v>
      </c>
      <c r="S6" s="37">
        <v>0.24787549670490397</v>
      </c>
      <c r="T6" s="50">
        <v>0.19328128414037576</v>
      </c>
      <c r="U6" s="37">
        <v>0.22357894538954548</v>
      </c>
      <c r="V6" s="37">
        <v>0.26235032265712666</v>
      </c>
      <c r="W6" s="37">
        <v>0.36531974871957779</v>
      </c>
      <c r="X6" s="50">
        <v>0.28424584591238838</v>
      </c>
      <c r="Y6" s="37">
        <v>0.23030807396861172</v>
      </c>
      <c r="Z6" s="37">
        <v>0.29311305120981967</v>
      </c>
      <c r="AA6" s="37">
        <v>0.25857591604719149</v>
      </c>
      <c r="AB6" s="37">
        <v>0.21184774020816122</v>
      </c>
      <c r="AC6" s="37">
        <v>0.21961260034935101</v>
      </c>
      <c r="AD6" s="43">
        <v>0.23689377927355029</v>
      </c>
    </row>
    <row r="7" spans="1:30" ht="20" customHeight="1" x14ac:dyDescent="0.25">
      <c r="A7" s="79"/>
      <c r="B7" s="44">
        <v>530</v>
      </c>
      <c r="C7" s="38">
        <v>98</v>
      </c>
      <c r="D7" s="38">
        <v>95</v>
      </c>
      <c r="E7" s="38">
        <v>51</v>
      </c>
      <c r="F7" s="38">
        <v>110</v>
      </c>
      <c r="G7" s="38">
        <v>37</v>
      </c>
      <c r="H7" s="51">
        <v>128</v>
      </c>
      <c r="I7" s="38">
        <v>135</v>
      </c>
      <c r="J7" s="38">
        <v>55</v>
      </c>
      <c r="K7" s="38">
        <v>55</v>
      </c>
      <c r="L7" s="38">
        <v>16</v>
      </c>
      <c r="M7" s="51">
        <v>209</v>
      </c>
      <c r="N7" s="38">
        <v>114</v>
      </c>
      <c r="O7" s="38">
        <v>38</v>
      </c>
      <c r="P7" s="51">
        <v>200</v>
      </c>
      <c r="Q7" s="38">
        <v>211</v>
      </c>
      <c r="R7" s="51">
        <v>266</v>
      </c>
      <c r="S7" s="38">
        <v>261</v>
      </c>
      <c r="T7" s="51">
        <v>109</v>
      </c>
      <c r="U7" s="38">
        <v>110</v>
      </c>
      <c r="V7" s="38">
        <v>133</v>
      </c>
      <c r="W7" s="38">
        <v>177</v>
      </c>
      <c r="X7" s="51">
        <v>136</v>
      </c>
      <c r="Y7" s="38">
        <v>76</v>
      </c>
      <c r="Z7" s="38">
        <v>78</v>
      </c>
      <c r="AA7" s="38">
        <v>169</v>
      </c>
      <c r="AB7" s="38">
        <v>20</v>
      </c>
      <c r="AC7" s="38">
        <v>37</v>
      </c>
      <c r="AD7" s="44">
        <v>13</v>
      </c>
    </row>
    <row r="8" spans="1:30" ht="20" customHeight="1" x14ac:dyDescent="0.25">
      <c r="A8" s="78" t="s">
        <v>265</v>
      </c>
      <c r="B8" s="45">
        <v>0.45159118904761181</v>
      </c>
      <c r="C8" s="39">
        <v>0.4491744416137759</v>
      </c>
      <c r="D8" s="39">
        <v>0.46771909526070876</v>
      </c>
      <c r="E8" s="39">
        <v>0.58736094794463822</v>
      </c>
      <c r="F8" s="39">
        <v>0.41790281983801864</v>
      </c>
      <c r="G8" s="39">
        <v>0.44018929798160755</v>
      </c>
      <c r="H8" s="52">
        <v>0.40773451249950449</v>
      </c>
      <c r="I8" s="39">
        <v>0.4660566351793608</v>
      </c>
      <c r="J8" s="39">
        <v>0.57262633537384577</v>
      </c>
      <c r="K8" s="39">
        <v>0.44707048770226038</v>
      </c>
      <c r="L8" s="39">
        <v>0.47464843608582863</v>
      </c>
      <c r="M8" s="52">
        <v>0.43425127921161261</v>
      </c>
      <c r="N8" s="39">
        <v>0.45879842151791372</v>
      </c>
      <c r="O8" s="39">
        <v>0.58728060250351577</v>
      </c>
      <c r="P8" s="52">
        <v>0.48746928772349668</v>
      </c>
      <c r="Q8" s="39">
        <v>0.46767594866052198</v>
      </c>
      <c r="R8" s="52">
        <v>0.44353809912005138</v>
      </c>
      <c r="S8" s="39">
        <v>0.45985881316724081</v>
      </c>
      <c r="T8" s="52">
        <v>0.39914588804849005</v>
      </c>
      <c r="U8" s="39">
        <v>0.46880367631623021</v>
      </c>
      <c r="V8" s="39">
        <v>0.50758964749249269</v>
      </c>
      <c r="W8" s="39">
        <v>0.43616384819412751</v>
      </c>
      <c r="X8" s="52">
        <v>0.41949708154004556</v>
      </c>
      <c r="Y8" s="39">
        <v>0.46802467076819509</v>
      </c>
      <c r="Z8" s="39">
        <v>0.42847930488191921</v>
      </c>
      <c r="AA8" s="39">
        <v>0.47844044476801273</v>
      </c>
      <c r="AB8" s="39">
        <v>0.42734911049816032</v>
      </c>
      <c r="AC8" s="39">
        <v>0.45977323272715154</v>
      </c>
      <c r="AD8" s="45">
        <v>0.44166572270146109</v>
      </c>
    </row>
    <row r="9" spans="1:30" ht="20" customHeight="1" x14ac:dyDescent="0.25">
      <c r="A9" s="78"/>
      <c r="B9" s="46">
        <v>926</v>
      </c>
      <c r="C9" s="40">
        <v>128</v>
      </c>
      <c r="D9" s="40">
        <v>139</v>
      </c>
      <c r="E9" s="40">
        <v>100</v>
      </c>
      <c r="F9" s="40">
        <v>164</v>
      </c>
      <c r="G9" s="40">
        <v>91</v>
      </c>
      <c r="H9" s="53">
        <v>136</v>
      </c>
      <c r="I9" s="40">
        <v>221</v>
      </c>
      <c r="J9" s="40">
        <v>98</v>
      </c>
      <c r="K9" s="40">
        <v>90</v>
      </c>
      <c r="L9" s="40">
        <v>45</v>
      </c>
      <c r="M9" s="53">
        <v>250</v>
      </c>
      <c r="N9" s="40">
        <v>187</v>
      </c>
      <c r="O9" s="40">
        <v>83</v>
      </c>
      <c r="P9" s="53">
        <v>343</v>
      </c>
      <c r="Q9" s="40">
        <v>336</v>
      </c>
      <c r="R9" s="53">
        <v>437</v>
      </c>
      <c r="S9" s="40">
        <v>483</v>
      </c>
      <c r="T9" s="53">
        <v>224</v>
      </c>
      <c r="U9" s="40">
        <v>232</v>
      </c>
      <c r="V9" s="40">
        <v>258</v>
      </c>
      <c r="W9" s="40">
        <v>212</v>
      </c>
      <c r="X9" s="53">
        <v>200</v>
      </c>
      <c r="Y9" s="40">
        <v>154</v>
      </c>
      <c r="Z9" s="40">
        <v>114</v>
      </c>
      <c r="AA9" s="40">
        <v>313</v>
      </c>
      <c r="AB9" s="40">
        <v>41</v>
      </c>
      <c r="AC9" s="40">
        <v>78</v>
      </c>
      <c r="AD9" s="46">
        <v>24</v>
      </c>
    </row>
    <row r="10" spans="1:30" ht="20" customHeight="1" x14ac:dyDescent="0.25">
      <c r="A10" s="79" t="s">
        <v>266</v>
      </c>
      <c r="B10" s="47">
        <v>0.2899287773202131</v>
      </c>
      <c r="C10" s="41">
        <v>0.20824658248000766</v>
      </c>
      <c r="D10" s="41">
        <v>0.21126242601579015</v>
      </c>
      <c r="E10" s="41">
        <v>0.11640184028601691</v>
      </c>
      <c r="F10" s="41">
        <v>0.30063704151194731</v>
      </c>
      <c r="G10" s="41">
        <v>0.3786552426862741</v>
      </c>
      <c r="H10" s="54">
        <v>0.20892574200694713</v>
      </c>
      <c r="I10" s="41">
        <v>0.24976963507983801</v>
      </c>
      <c r="J10" s="41">
        <v>0.10836380233370937</v>
      </c>
      <c r="K10" s="41">
        <v>0.28092311278409726</v>
      </c>
      <c r="L10" s="41">
        <v>0.35960404284736208</v>
      </c>
      <c r="M10" s="54">
        <v>0.20313873053314654</v>
      </c>
      <c r="N10" s="41">
        <v>0.26188335893105624</v>
      </c>
      <c r="O10" s="41">
        <v>0.14740151369193857</v>
      </c>
      <c r="P10" s="54">
        <v>0.2284675307173839</v>
      </c>
      <c r="Q10" s="41">
        <v>0.23847584313689871</v>
      </c>
      <c r="R10" s="54">
        <v>0.28666525454522296</v>
      </c>
      <c r="S10" s="41">
        <v>0.29226569012785392</v>
      </c>
      <c r="T10" s="54">
        <v>0.40757282781113396</v>
      </c>
      <c r="U10" s="41">
        <v>0.30761737829422436</v>
      </c>
      <c r="V10" s="41">
        <v>0.23006002985038079</v>
      </c>
      <c r="W10" s="41">
        <v>0.19851640308629562</v>
      </c>
      <c r="X10" s="54">
        <v>0.29625707254756611</v>
      </c>
      <c r="Y10" s="41">
        <v>0.30166725526319255</v>
      </c>
      <c r="Z10" s="41">
        <v>0.2784076439082605</v>
      </c>
      <c r="AA10" s="41">
        <v>0.26298363918479523</v>
      </c>
      <c r="AB10" s="41">
        <v>0.36080314929367807</v>
      </c>
      <c r="AC10" s="41">
        <v>0.32061416692349737</v>
      </c>
      <c r="AD10" s="47">
        <v>0.32144049802498875</v>
      </c>
    </row>
    <row r="11" spans="1:30" ht="20" customHeight="1" x14ac:dyDescent="0.25">
      <c r="A11" s="79"/>
      <c r="B11" s="44">
        <v>594</v>
      </c>
      <c r="C11" s="38">
        <v>60</v>
      </c>
      <c r="D11" s="38">
        <v>63</v>
      </c>
      <c r="E11" s="38">
        <v>20</v>
      </c>
      <c r="F11" s="38">
        <v>118</v>
      </c>
      <c r="G11" s="38">
        <v>78</v>
      </c>
      <c r="H11" s="51">
        <v>70</v>
      </c>
      <c r="I11" s="38">
        <v>118</v>
      </c>
      <c r="J11" s="38">
        <v>19</v>
      </c>
      <c r="K11" s="38">
        <v>56</v>
      </c>
      <c r="L11" s="38">
        <v>34</v>
      </c>
      <c r="M11" s="51">
        <v>117</v>
      </c>
      <c r="N11" s="38">
        <v>107</v>
      </c>
      <c r="O11" s="38">
        <v>21</v>
      </c>
      <c r="P11" s="51">
        <v>161</v>
      </c>
      <c r="Q11" s="38">
        <v>171</v>
      </c>
      <c r="R11" s="51">
        <v>283</v>
      </c>
      <c r="S11" s="38">
        <v>307</v>
      </c>
      <c r="T11" s="51">
        <v>229</v>
      </c>
      <c r="U11" s="38">
        <v>152</v>
      </c>
      <c r="V11" s="38">
        <v>117</v>
      </c>
      <c r="W11" s="38">
        <v>96</v>
      </c>
      <c r="X11" s="51">
        <v>142</v>
      </c>
      <c r="Y11" s="38">
        <v>100</v>
      </c>
      <c r="Z11" s="38">
        <v>74</v>
      </c>
      <c r="AA11" s="38">
        <v>172</v>
      </c>
      <c r="AB11" s="38">
        <v>35</v>
      </c>
      <c r="AC11" s="38">
        <v>55</v>
      </c>
      <c r="AD11" s="44">
        <v>18</v>
      </c>
    </row>
    <row r="12" spans="1:30" ht="20" customHeight="1" x14ac:dyDescent="0.25">
      <c r="A12" s="78" t="s">
        <v>267</v>
      </c>
      <c r="B12" s="45">
        <v>0.71007122267978739</v>
      </c>
      <c r="C12" s="39">
        <v>0.79175341751999295</v>
      </c>
      <c r="D12" s="39">
        <v>0.78873757398421029</v>
      </c>
      <c r="E12" s="39">
        <v>0.88359815971398259</v>
      </c>
      <c r="F12" s="39">
        <v>0.69936295848805285</v>
      </c>
      <c r="G12" s="39">
        <v>0.62134475731372663</v>
      </c>
      <c r="H12" s="52">
        <v>0.79107425799305309</v>
      </c>
      <c r="I12" s="39">
        <v>0.75023036492016248</v>
      </c>
      <c r="J12" s="39">
        <v>0.89163619766629088</v>
      </c>
      <c r="K12" s="39">
        <v>0.7190768872159029</v>
      </c>
      <c r="L12" s="39">
        <v>0.6403959571526382</v>
      </c>
      <c r="M12" s="52">
        <v>0.79686126946685276</v>
      </c>
      <c r="N12" s="39">
        <v>0.7381166410689447</v>
      </c>
      <c r="O12" s="39">
        <v>0.85259848630806179</v>
      </c>
      <c r="P12" s="52">
        <v>0.77153246928261476</v>
      </c>
      <c r="Q12" s="39">
        <v>0.76152415686310126</v>
      </c>
      <c r="R12" s="52">
        <v>0.71333474545477682</v>
      </c>
      <c r="S12" s="39">
        <v>0.70773430987214592</v>
      </c>
      <c r="T12" s="52">
        <v>0.59242717218886587</v>
      </c>
      <c r="U12" s="39">
        <v>0.69238262170577602</v>
      </c>
      <c r="V12" s="39">
        <v>0.76993997014961901</v>
      </c>
      <c r="W12" s="39">
        <v>0.80148359691370519</v>
      </c>
      <c r="X12" s="52">
        <v>0.70374292745243427</v>
      </c>
      <c r="Y12" s="39">
        <v>0.69833274473680684</v>
      </c>
      <c r="Z12" s="39">
        <v>0.72159235609173877</v>
      </c>
      <c r="AA12" s="39">
        <v>0.73701636081520394</v>
      </c>
      <c r="AB12" s="39">
        <v>0.63919685070632171</v>
      </c>
      <c r="AC12" s="39">
        <v>0.67938583307650247</v>
      </c>
      <c r="AD12" s="45">
        <v>0.67855950197501147</v>
      </c>
    </row>
    <row r="13" spans="1:30" ht="20" customHeight="1" x14ac:dyDescent="0.25">
      <c r="A13" s="80"/>
      <c r="B13" s="48">
        <v>1456</v>
      </c>
      <c r="C13" s="42">
        <v>226</v>
      </c>
      <c r="D13" s="42">
        <v>235</v>
      </c>
      <c r="E13" s="42">
        <v>151</v>
      </c>
      <c r="F13" s="42">
        <v>274</v>
      </c>
      <c r="G13" s="42">
        <v>128</v>
      </c>
      <c r="H13" s="57">
        <v>263</v>
      </c>
      <c r="I13" s="42">
        <v>355</v>
      </c>
      <c r="J13" s="42">
        <v>153</v>
      </c>
      <c r="K13" s="42">
        <v>144</v>
      </c>
      <c r="L13" s="42">
        <v>60</v>
      </c>
      <c r="M13" s="57">
        <v>459</v>
      </c>
      <c r="N13" s="42">
        <v>300</v>
      </c>
      <c r="O13" s="42">
        <v>121</v>
      </c>
      <c r="P13" s="57">
        <v>543</v>
      </c>
      <c r="Q13" s="42">
        <v>547</v>
      </c>
      <c r="R13" s="57">
        <v>703</v>
      </c>
      <c r="S13" s="42">
        <v>744</v>
      </c>
      <c r="T13" s="57">
        <v>333</v>
      </c>
      <c r="U13" s="42">
        <v>342</v>
      </c>
      <c r="V13" s="42">
        <v>391</v>
      </c>
      <c r="W13" s="42">
        <v>389</v>
      </c>
      <c r="X13" s="57">
        <v>336</v>
      </c>
      <c r="Y13" s="42">
        <v>230</v>
      </c>
      <c r="Z13" s="42">
        <v>192</v>
      </c>
      <c r="AA13" s="42">
        <v>482</v>
      </c>
      <c r="AB13" s="42">
        <v>62</v>
      </c>
      <c r="AC13" s="42">
        <v>116</v>
      </c>
      <c r="AD13" s="48">
        <v>38</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0" display="Return to index" xr:uid="{D4F664D9-C07A-4A12-90E0-9A8A6133A737}"/>
  </hyperlinks>
  <pageMargins left="0.7" right="0.7" top="0.75" bottom="0.75" header="0.3" footer="0.3"/>
  <headerFooter alignWithMargins="0"/>
  <drawing r:id="rId1"/>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273</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0.62721053382237479</v>
      </c>
      <c r="C6" s="37">
        <v>0.65937686955944497</v>
      </c>
      <c r="D6" s="37">
        <v>0.67657262256084838</v>
      </c>
      <c r="E6" s="37">
        <v>0.68966830258046874</v>
      </c>
      <c r="F6" s="37">
        <v>0.61897670999178356</v>
      </c>
      <c r="G6" s="37">
        <v>0.71632209228914734</v>
      </c>
      <c r="H6" s="50">
        <v>0.69764098354922011</v>
      </c>
      <c r="I6" s="37">
        <v>0.69671779603523321</v>
      </c>
      <c r="J6" s="37">
        <v>0.74647737562064675</v>
      </c>
      <c r="K6" s="37">
        <v>0.59247086869788945</v>
      </c>
      <c r="L6" s="37">
        <v>0.66936655902363795</v>
      </c>
      <c r="M6" s="50">
        <v>0.69633470850843282</v>
      </c>
      <c r="N6" s="37">
        <v>0.68964236007088597</v>
      </c>
      <c r="O6" s="37">
        <v>0.71650911154651009</v>
      </c>
      <c r="P6" s="50">
        <v>0.68289092625466974</v>
      </c>
      <c r="Q6" s="37">
        <v>0.64129983524554401</v>
      </c>
      <c r="R6" s="50">
        <v>0.59559716544784047</v>
      </c>
      <c r="S6" s="37">
        <v>0.65642070659947438</v>
      </c>
      <c r="T6" s="50">
        <v>0.58982218745674475</v>
      </c>
      <c r="U6" s="37">
        <v>0.60878629169472676</v>
      </c>
      <c r="V6" s="37">
        <v>0.66178286590922453</v>
      </c>
      <c r="W6" s="37">
        <v>0.65302314361795144</v>
      </c>
      <c r="X6" s="50">
        <v>0.59224293864278987</v>
      </c>
      <c r="Y6" s="37">
        <v>0.60655611414312494</v>
      </c>
      <c r="Z6" s="37">
        <v>0.71031520266937098</v>
      </c>
      <c r="AA6" s="37">
        <v>0.66775101212688714</v>
      </c>
      <c r="AB6" s="37">
        <v>0.62914172318161432</v>
      </c>
      <c r="AC6" s="37">
        <v>0.53317597394896898</v>
      </c>
      <c r="AD6" s="43">
        <v>0.4587313123753145</v>
      </c>
    </row>
    <row r="7" spans="1:30" ht="20" customHeight="1" x14ac:dyDescent="0.25">
      <c r="A7" s="79"/>
      <c r="B7" s="44">
        <v>1286</v>
      </c>
      <c r="C7" s="38">
        <v>188</v>
      </c>
      <c r="D7" s="38">
        <v>201</v>
      </c>
      <c r="E7" s="38">
        <v>118</v>
      </c>
      <c r="F7" s="38">
        <v>242</v>
      </c>
      <c r="G7" s="38">
        <v>148</v>
      </c>
      <c r="H7" s="51">
        <v>232</v>
      </c>
      <c r="I7" s="38">
        <v>330</v>
      </c>
      <c r="J7" s="38">
        <v>128</v>
      </c>
      <c r="K7" s="38">
        <v>119</v>
      </c>
      <c r="L7" s="38">
        <v>63</v>
      </c>
      <c r="M7" s="51">
        <v>401</v>
      </c>
      <c r="N7" s="38">
        <v>281</v>
      </c>
      <c r="O7" s="38">
        <v>102</v>
      </c>
      <c r="P7" s="51">
        <v>481</v>
      </c>
      <c r="Q7" s="38">
        <v>461</v>
      </c>
      <c r="R7" s="51">
        <v>587</v>
      </c>
      <c r="S7" s="38">
        <v>690</v>
      </c>
      <c r="T7" s="51">
        <v>331</v>
      </c>
      <c r="U7" s="38">
        <v>301</v>
      </c>
      <c r="V7" s="38">
        <v>336</v>
      </c>
      <c r="W7" s="38">
        <v>317</v>
      </c>
      <c r="X7" s="51">
        <v>283</v>
      </c>
      <c r="Y7" s="38">
        <v>200</v>
      </c>
      <c r="Z7" s="38">
        <v>189</v>
      </c>
      <c r="AA7" s="38">
        <v>437</v>
      </c>
      <c r="AB7" s="38">
        <v>61</v>
      </c>
      <c r="AC7" s="38">
        <v>91</v>
      </c>
      <c r="AD7" s="44">
        <v>25</v>
      </c>
    </row>
    <row r="8" spans="1:30" ht="20" customHeight="1" x14ac:dyDescent="0.25">
      <c r="A8" s="78" t="s">
        <v>265</v>
      </c>
      <c r="B8" s="45">
        <v>0.27439369196181873</v>
      </c>
      <c r="C8" s="39">
        <v>0.28800531705758425</v>
      </c>
      <c r="D8" s="39">
        <v>0.25374433751852854</v>
      </c>
      <c r="E8" s="39">
        <v>0.25146148542947183</v>
      </c>
      <c r="F8" s="39">
        <v>0.28481659535345821</v>
      </c>
      <c r="G8" s="39">
        <v>0.21173776693755278</v>
      </c>
      <c r="H8" s="52">
        <v>0.26498578391865885</v>
      </c>
      <c r="I8" s="39">
        <v>0.24504015846852237</v>
      </c>
      <c r="J8" s="39">
        <v>0.22475213435426419</v>
      </c>
      <c r="K8" s="39">
        <v>0.31757541135020068</v>
      </c>
      <c r="L8" s="39">
        <v>0.22900425343830907</v>
      </c>
      <c r="M8" s="52">
        <v>0.26671442870976164</v>
      </c>
      <c r="N8" s="39">
        <v>0.24816650761716044</v>
      </c>
      <c r="O8" s="39">
        <v>0.24943382385799492</v>
      </c>
      <c r="P8" s="52">
        <v>0.25272168030720066</v>
      </c>
      <c r="Q8" s="39">
        <v>0.30090702987675205</v>
      </c>
      <c r="R8" s="52">
        <v>0.29717195015545722</v>
      </c>
      <c r="S8" s="39">
        <v>0.25363456635514919</v>
      </c>
      <c r="T8" s="52">
        <v>0.26072221142233315</v>
      </c>
      <c r="U8" s="39">
        <v>0.2704132524035161</v>
      </c>
      <c r="V8" s="39">
        <v>0.27652347088977125</v>
      </c>
      <c r="W8" s="39">
        <v>0.29202349136896971</v>
      </c>
      <c r="X8" s="52">
        <v>0.29176007573455159</v>
      </c>
      <c r="Y8" s="39">
        <v>0.27146350583774992</v>
      </c>
      <c r="Z8" s="39">
        <v>0.21942445018011758</v>
      </c>
      <c r="AA8" s="39">
        <v>0.25670952551667187</v>
      </c>
      <c r="AB8" s="39">
        <v>0.2662835161199999</v>
      </c>
      <c r="AC8" s="39">
        <v>0.35439316613755745</v>
      </c>
      <c r="AD8" s="45">
        <v>0.38379093560300043</v>
      </c>
    </row>
    <row r="9" spans="1:30" ht="20" customHeight="1" x14ac:dyDescent="0.25">
      <c r="A9" s="78"/>
      <c r="B9" s="46">
        <v>563</v>
      </c>
      <c r="C9" s="40">
        <v>82</v>
      </c>
      <c r="D9" s="40">
        <v>75</v>
      </c>
      <c r="E9" s="40">
        <v>43</v>
      </c>
      <c r="F9" s="40">
        <v>112</v>
      </c>
      <c r="G9" s="40">
        <v>44</v>
      </c>
      <c r="H9" s="53">
        <v>88</v>
      </c>
      <c r="I9" s="40">
        <v>116</v>
      </c>
      <c r="J9" s="40">
        <v>39</v>
      </c>
      <c r="K9" s="40">
        <v>64</v>
      </c>
      <c r="L9" s="40">
        <v>22</v>
      </c>
      <c r="M9" s="53">
        <v>154</v>
      </c>
      <c r="N9" s="40">
        <v>101</v>
      </c>
      <c r="O9" s="40">
        <v>35</v>
      </c>
      <c r="P9" s="53">
        <v>178</v>
      </c>
      <c r="Q9" s="40">
        <v>216</v>
      </c>
      <c r="R9" s="53">
        <v>293</v>
      </c>
      <c r="S9" s="40">
        <v>267</v>
      </c>
      <c r="T9" s="53">
        <v>146</v>
      </c>
      <c r="U9" s="40">
        <v>134</v>
      </c>
      <c r="V9" s="40">
        <v>141</v>
      </c>
      <c r="W9" s="40">
        <v>142</v>
      </c>
      <c r="X9" s="53">
        <v>139</v>
      </c>
      <c r="Y9" s="40">
        <v>90</v>
      </c>
      <c r="Z9" s="40">
        <v>58</v>
      </c>
      <c r="AA9" s="40">
        <v>168</v>
      </c>
      <c r="AB9" s="40">
        <v>26</v>
      </c>
      <c r="AC9" s="40">
        <v>60</v>
      </c>
      <c r="AD9" s="46">
        <v>21</v>
      </c>
    </row>
    <row r="10" spans="1:30" ht="20" customHeight="1" x14ac:dyDescent="0.25">
      <c r="A10" s="79" t="s">
        <v>266</v>
      </c>
      <c r="B10" s="47">
        <v>9.8395774215807918E-2</v>
      </c>
      <c r="C10" s="41">
        <v>5.2617813382971113E-2</v>
      </c>
      <c r="D10" s="41">
        <v>6.968303992062333E-2</v>
      </c>
      <c r="E10" s="41">
        <v>5.8870211990059179E-2</v>
      </c>
      <c r="F10" s="41">
        <v>9.6206694654758701E-2</v>
      </c>
      <c r="G10" s="41">
        <v>7.1940140773300271E-2</v>
      </c>
      <c r="H10" s="54">
        <v>3.7373232532121319E-2</v>
      </c>
      <c r="I10" s="41">
        <v>5.8242045496244926E-2</v>
      </c>
      <c r="J10" s="41">
        <v>2.877049002508951E-2</v>
      </c>
      <c r="K10" s="41">
        <v>8.9953719951910246E-2</v>
      </c>
      <c r="L10" s="41">
        <v>0.10162918753805356</v>
      </c>
      <c r="M10" s="54">
        <v>3.6950862781804268E-2</v>
      </c>
      <c r="N10" s="41">
        <v>6.2191132311954257E-2</v>
      </c>
      <c r="O10" s="41">
        <v>3.4057064595495123E-2</v>
      </c>
      <c r="P10" s="54">
        <v>6.4387393438128396E-2</v>
      </c>
      <c r="Q10" s="41">
        <v>5.7793134877703725E-2</v>
      </c>
      <c r="R10" s="54">
        <v>0.10723088439670229</v>
      </c>
      <c r="S10" s="41">
        <v>8.9944727045376316E-2</v>
      </c>
      <c r="T10" s="54">
        <v>0.14945560112092196</v>
      </c>
      <c r="U10" s="41">
        <v>0.12080045590175727</v>
      </c>
      <c r="V10" s="41">
        <v>6.1693663201004556E-2</v>
      </c>
      <c r="W10" s="41">
        <v>5.4953365013079403E-2</v>
      </c>
      <c r="X10" s="54">
        <v>0.11599698562265838</v>
      </c>
      <c r="Y10" s="41">
        <v>0.12198038001912485</v>
      </c>
      <c r="Z10" s="41">
        <v>7.026034715051073E-2</v>
      </c>
      <c r="AA10" s="41">
        <v>7.5539462356440379E-2</v>
      </c>
      <c r="AB10" s="41">
        <v>0.10457476069838577</v>
      </c>
      <c r="AC10" s="41">
        <v>0.11243085991347339</v>
      </c>
      <c r="AD10" s="47">
        <v>0.15747775202168512</v>
      </c>
    </row>
    <row r="11" spans="1:30" ht="20" customHeight="1" x14ac:dyDescent="0.25">
      <c r="A11" s="79"/>
      <c r="B11" s="44">
        <v>202</v>
      </c>
      <c r="C11" s="38">
        <v>15</v>
      </c>
      <c r="D11" s="38">
        <v>21</v>
      </c>
      <c r="E11" s="38">
        <v>10</v>
      </c>
      <c r="F11" s="38">
        <v>38</v>
      </c>
      <c r="G11" s="38">
        <v>15</v>
      </c>
      <c r="H11" s="51">
        <v>12</v>
      </c>
      <c r="I11" s="38">
        <v>28</v>
      </c>
      <c r="J11" s="38">
        <v>5</v>
      </c>
      <c r="K11" s="38">
        <v>18</v>
      </c>
      <c r="L11" s="38">
        <v>10</v>
      </c>
      <c r="M11" s="51">
        <v>21</v>
      </c>
      <c r="N11" s="38">
        <v>25</v>
      </c>
      <c r="O11" s="38">
        <v>5</v>
      </c>
      <c r="P11" s="51">
        <v>45</v>
      </c>
      <c r="Q11" s="38">
        <v>42</v>
      </c>
      <c r="R11" s="51">
        <v>106</v>
      </c>
      <c r="S11" s="38">
        <v>95</v>
      </c>
      <c r="T11" s="51">
        <v>84</v>
      </c>
      <c r="U11" s="38">
        <v>60</v>
      </c>
      <c r="V11" s="38">
        <v>31</v>
      </c>
      <c r="W11" s="38">
        <v>27</v>
      </c>
      <c r="X11" s="51">
        <v>55</v>
      </c>
      <c r="Y11" s="38">
        <v>40</v>
      </c>
      <c r="Z11" s="38">
        <v>19</v>
      </c>
      <c r="AA11" s="38">
        <v>49</v>
      </c>
      <c r="AB11" s="38">
        <v>10</v>
      </c>
      <c r="AC11" s="38">
        <v>19</v>
      </c>
      <c r="AD11" s="44">
        <v>9</v>
      </c>
    </row>
    <row r="12" spans="1:30" ht="20" customHeight="1" x14ac:dyDescent="0.25">
      <c r="A12" s="78" t="s">
        <v>267</v>
      </c>
      <c r="B12" s="45">
        <v>0.90160422578419186</v>
      </c>
      <c r="C12" s="39">
        <v>0.94738218661702911</v>
      </c>
      <c r="D12" s="39">
        <v>0.93031696007937659</v>
      </c>
      <c r="E12" s="39">
        <v>0.94112978800994052</v>
      </c>
      <c r="F12" s="39">
        <v>0.90379330534524172</v>
      </c>
      <c r="G12" s="39">
        <v>0.92805985922669987</v>
      </c>
      <c r="H12" s="52">
        <v>0.96262676746787856</v>
      </c>
      <c r="I12" s="39">
        <v>0.94175795450375532</v>
      </c>
      <c r="J12" s="39">
        <v>0.97122950997491064</v>
      </c>
      <c r="K12" s="39">
        <v>0.91004628004808963</v>
      </c>
      <c r="L12" s="39">
        <v>0.89837081246194661</v>
      </c>
      <c r="M12" s="52">
        <v>0.96304913721819541</v>
      </c>
      <c r="N12" s="39">
        <v>0.93780886768804639</v>
      </c>
      <c r="O12" s="39">
        <v>0.96594293540450504</v>
      </c>
      <c r="P12" s="52">
        <v>0.93561260656187084</v>
      </c>
      <c r="Q12" s="39">
        <v>0.94220686512229646</v>
      </c>
      <c r="R12" s="52">
        <v>0.89276911560329797</v>
      </c>
      <c r="S12" s="39">
        <v>0.91005527295462385</v>
      </c>
      <c r="T12" s="52">
        <v>0.85054439887907773</v>
      </c>
      <c r="U12" s="39">
        <v>0.87919954409824319</v>
      </c>
      <c r="V12" s="39">
        <v>0.93830633679899544</v>
      </c>
      <c r="W12" s="39">
        <v>0.94504663498692099</v>
      </c>
      <c r="X12" s="52">
        <v>0.88400301437734152</v>
      </c>
      <c r="Y12" s="39">
        <v>0.8780196199808753</v>
      </c>
      <c r="Z12" s="39">
        <v>0.92973965284948901</v>
      </c>
      <c r="AA12" s="39">
        <v>0.92446053764355962</v>
      </c>
      <c r="AB12" s="39">
        <v>0.89542523930161455</v>
      </c>
      <c r="AC12" s="39">
        <v>0.88756914008652643</v>
      </c>
      <c r="AD12" s="45">
        <v>0.84252224797831488</v>
      </c>
    </row>
    <row r="13" spans="1:30" ht="20" customHeight="1" x14ac:dyDescent="0.25">
      <c r="A13" s="80"/>
      <c r="B13" s="48">
        <v>1848</v>
      </c>
      <c r="C13" s="42">
        <v>271</v>
      </c>
      <c r="D13" s="42">
        <v>277</v>
      </c>
      <c r="E13" s="42">
        <v>161</v>
      </c>
      <c r="F13" s="42">
        <v>354</v>
      </c>
      <c r="G13" s="42">
        <v>191</v>
      </c>
      <c r="H13" s="57">
        <v>321</v>
      </c>
      <c r="I13" s="42">
        <v>446</v>
      </c>
      <c r="J13" s="42">
        <v>167</v>
      </c>
      <c r="K13" s="42">
        <v>183</v>
      </c>
      <c r="L13" s="42">
        <v>85</v>
      </c>
      <c r="M13" s="57">
        <v>555</v>
      </c>
      <c r="N13" s="42">
        <v>382</v>
      </c>
      <c r="O13" s="42">
        <v>137</v>
      </c>
      <c r="P13" s="57">
        <v>658</v>
      </c>
      <c r="Q13" s="42">
        <v>677</v>
      </c>
      <c r="R13" s="57">
        <v>880</v>
      </c>
      <c r="S13" s="42">
        <v>956</v>
      </c>
      <c r="T13" s="57">
        <v>478</v>
      </c>
      <c r="U13" s="42">
        <v>434</v>
      </c>
      <c r="V13" s="42">
        <v>477</v>
      </c>
      <c r="W13" s="42">
        <v>459</v>
      </c>
      <c r="X13" s="57">
        <v>422</v>
      </c>
      <c r="Y13" s="42">
        <v>290</v>
      </c>
      <c r="Z13" s="42">
        <v>248</v>
      </c>
      <c r="AA13" s="42">
        <v>605</v>
      </c>
      <c r="AB13" s="42">
        <v>86</v>
      </c>
      <c r="AC13" s="42">
        <v>151</v>
      </c>
      <c r="AD13" s="48">
        <v>47</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1" display="Return to index" xr:uid="{AACE8795-F3F3-45E4-BF64-5EFA0CD0D038}"/>
  </hyperlinks>
  <pageMargins left="0.7" right="0.7" top="0.75" bottom="0.75" header="0.3" footer="0.3"/>
  <headerFooter alignWithMargins="0"/>
  <drawing r:id="rId1"/>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274</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7.2367959068351806E-2</v>
      </c>
      <c r="C6" s="37">
        <v>7.6275494598115459E-2</v>
      </c>
      <c r="D6" s="37">
        <v>0.14229764432828038</v>
      </c>
      <c r="E6" s="37">
        <v>2.3377667549822956E-2</v>
      </c>
      <c r="F6" s="37">
        <v>8.5662787984381247E-2</v>
      </c>
      <c r="G6" s="37">
        <v>8.0785569454791248E-2</v>
      </c>
      <c r="H6" s="50">
        <v>7.3978269221871687E-2</v>
      </c>
      <c r="I6" s="37">
        <v>8.9126317789703383E-2</v>
      </c>
      <c r="J6" s="37">
        <v>3.6101037279139554E-2</v>
      </c>
      <c r="K6" s="37">
        <v>8.5898925513409094E-2</v>
      </c>
      <c r="L6" s="37">
        <v>4.9150329160372951E-2</v>
      </c>
      <c r="M6" s="50">
        <v>6.2415090222748264E-2</v>
      </c>
      <c r="N6" s="37">
        <v>8.5997338658495903E-2</v>
      </c>
      <c r="O6" s="37">
        <v>2.489046358655822E-2</v>
      </c>
      <c r="P6" s="50">
        <v>6.3818132885548023E-2</v>
      </c>
      <c r="Q6" s="37">
        <v>5.4918920193931006E-2</v>
      </c>
      <c r="R6" s="50">
        <v>8.4145016397771305E-2</v>
      </c>
      <c r="S6" s="37">
        <v>6.123629509169741E-2</v>
      </c>
      <c r="T6" s="50">
        <v>0.13927072985128702</v>
      </c>
      <c r="U6" s="37">
        <v>7.5419146460341674E-2</v>
      </c>
      <c r="V6" s="37">
        <v>2.901131477535638E-2</v>
      </c>
      <c r="W6" s="37">
        <v>3.7247272793968056E-2</v>
      </c>
      <c r="X6" s="50">
        <v>6.9018978475907961E-2</v>
      </c>
      <c r="Y6" s="37">
        <v>6.4207751950134132E-2</v>
      </c>
      <c r="Z6" s="37">
        <v>0.11988380952540334</v>
      </c>
      <c r="AA6" s="37">
        <v>6.7231017284519939E-2</v>
      </c>
      <c r="AB6" s="37">
        <v>0.10094758022018155</v>
      </c>
      <c r="AC6" s="37">
        <v>5.0277263711836336E-2</v>
      </c>
      <c r="AD6" s="43">
        <v>0</v>
      </c>
    </row>
    <row r="7" spans="1:30" ht="20" customHeight="1" x14ac:dyDescent="0.25">
      <c r="A7" s="79"/>
      <c r="B7" s="44">
        <v>148</v>
      </c>
      <c r="C7" s="38">
        <v>22</v>
      </c>
      <c r="D7" s="38">
        <v>42</v>
      </c>
      <c r="E7" s="38">
        <v>4</v>
      </c>
      <c r="F7" s="38">
        <v>34</v>
      </c>
      <c r="G7" s="38">
        <v>17</v>
      </c>
      <c r="H7" s="51">
        <v>25</v>
      </c>
      <c r="I7" s="38">
        <v>42</v>
      </c>
      <c r="J7" s="38">
        <v>6</v>
      </c>
      <c r="K7" s="38">
        <v>17</v>
      </c>
      <c r="L7" s="38">
        <v>5</v>
      </c>
      <c r="M7" s="51">
        <v>36</v>
      </c>
      <c r="N7" s="38">
        <v>35</v>
      </c>
      <c r="O7" s="38">
        <v>4</v>
      </c>
      <c r="P7" s="51">
        <v>45</v>
      </c>
      <c r="Q7" s="38">
        <v>39</v>
      </c>
      <c r="R7" s="51">
        <v>83</v>
      </c>
      <c r="S7" s="38">
        <v>64</v>
      </c>
      <c r="T7" s="51">
        <v>78</v>
      </c>
      <c r="U7" s="38">
        <v>37</v>
      </c>
      <c r="V7" s="38">
        <v>15</v>
      </c>
      <c r="W7" s="38">
        <v>18</v>
      </c>
      <c r="X7" s="51">
        <v>33</v>
      </c>
      <c r="Y7" s="38">
        <v>21</v>
      </c>
      <c r="Z7" s="38">
        <v>32</v>
      </c>
      <c r="AA7" s="38">
        <v>44</v>
      </c>
      <c r="AB7" s="38">
        <v>10</v>
      </c>
      <c r="AC7" s="38">
        <v>9</v>
      </c>
      <c r="AD7" s="44">
        <v>0</v>
      </c>
    </row>
    <row r="8" spans="1:30" ht="20" customHeight="1" x14ac:dyDescent="0.25">
      <c r="A8" s="78" t="s">
        <v>265</v>
      </c>
      <c r="B8" s="45">
        <v>0.20606496251789955</v>
      </c>
      <c r="C8" s="39">
        <v>0.23919823177975266</v>
      </c>
      <c r="D8" s="39">
        <v>0.27295582678760744</v>
      </c>
      <c r="E8" s="39">
        <v>0.23982048284074542</v>
      </c>
      <c r="F8" s="39">
        <v>0.24729653306588906</v>
      </c>
      <c r="G8" s="39">
        <v>0.14950703668198492</v>
      </c>
      <c r="H8" s="52">
        <v>0.21963551841558793</v>
      </c>
      <c r="I8" s="39">
        <v>0.20364916978764061</v>
      </c>
      <c r="J8" s="39">
        <v>0.19336232997904684</v>
      </c>
      <c r="K8" s="39">
        <v>0.23431465122723913</v>
      </c>
      <c r="L8" s="39">
        <v>0.12920683194903831</v>
      </c>
      <c r="M8" s="52">
        <v>0.21930299603375236</v>
      </c>
      <c r="N8" s="39">
        <v>0.22639757518844916</v>
      </c>
      <c r="O8" s="39">
        <v>0.17628998304096197</v>
      </c>
      <c r="P8" s="52">
        <v>0.21319297116518185</v>
      </c>
      <c r="Q8" s="39">
        <v>0.19648276570504375</v>
      </c>
      <c r="R8" s="52">
        <v>0.22017613274292208</v>
      </c>
      <c r="S8" s="39">
        <v>0.19358118107097311</v>
      </c>
      <c r="T8" s="52">
        <v>0.27455260555101868</v>
      </c>
      <c r="U8" s="39">
        <v>0.22766177176993105</v>
      </c>
      <c r="V8" s="39">
        <v>0.15378731855832473</v>
      </c>
      <c r="W8" s="39">
        <v>0.15958158380439108</v>
      </c>
      <c r="X8" s="52">
        <v>0.23267436612890516</v>
      </c>
      <c r="Y8" s="39">
        <v>0.21848715191279675</v>
      </c>
      <c r="Z8" s="39">
        <v>0.2070008767734339</v>
      </c>
      <c r="AA8" s="39">
        <v>0.20023940417477182</v>
      </c>
      <c r="AB8" s="39">
        <v>0.18997251203016552</v>
      </c>
      <c r="AC8" s="39">
        <v>0.12483979620093021</v>
      </c>
      <c r="AD8" s="45">
        <v>0.24439395338921685</v>
      </c>
    </row>
    <row r="9" spans="1:30" ht="20" customHeight="1" x14ac:dyDescent="0.25">
      <c r="A9" s="78"/>
      <c r="B9" s="46">
        <v>422</v>
      </c>
      <c r="C9" s="40">
        <v>68</v>
      </c>
      <c r="D9" s="40">
        <v>81</v>
      </c>
      <c r="E9" s="40">
        <v>41</v>
      </c>
      <c r="F9" s="40">
        <v>97</v>
      </c>
      <c r="G9" s="40">
        <v>31</v>
      </c>
      <c r="H9" s="53">
        <v>73</v>
      </c>
      <c r="I9" s="40">
        <v>96</v>
      </c>
      <c r="J9" s="40">
        <v>33</v>
      </c>
      <c r="K9" s="40">
        <v>47</v>
      </c>
      <c r="L9" s="40">
        <v>12</v>
      </c>
      <c r="M9" s="53">
        <v>126</v>
      </c>
      <c r="N9" s="40">
        <v>92</v>
      </c>
      <c r="O9" s="40">
        <v>25</v>
      </c>
      <c r="P9" s="53">
        <v>150</v>
      </c>
      <c r="Q9" s="40">
        <v>141</v>
      </c>
      <c r="R9" s="53">
        <v>217</v>
      </c>
      <c r="S9" s="40">
        <v>203</v>
      </c>
      <c r="T9" s="53">
        <v>154</v>
      </c>
      <c r="U9" s="40">
        <v>112</v>
      </c>
      <c r="V9" s="40">
        <v>78</v>
      </c>
      <c r="W9" s="40">
        <v>78</v>
      </c>
      <c r="X9" s="53">
        <v>111</v>
      </c>
      <c r="Y9" s="40">
        <v>72</v>
      </c>
      <c r="Z9" s="40">
        <v>55</v>
      </c>
      <c r="AA9" s="40">
        <v>131</v>
      </c>
      <c r="AB9" s="40">
        <v>18</v>
      </c>
      <c r="AC9" s="40">
        <v>21</v>
      </c>
      <c r="AD9" s="46">
        <v>14</v>
      </c>
    </row>
    <row r="10" spans="1:30" ht="20" customHeight="1" x14ac:dyDescent="0.25">
      <c r="A10" s="79" t="s">
        <v>266</v>
      </c>
      <c r="B10" s="47">
        <v>0.72156707841374867</v>
      </c>
      <c r="C10" s="41">
        <v>0.68452627362213248</v>
      </c>
      <c r="D10" s="41">
        <v>0.58474652888411216</v>
      </c>
      <c r="E10" s="41">
        <v>0.73680184960943118</v>
      </c>
      <c r="F10" s="41">
        <v>0.66704067894972996</v>
      </c>
      <c r="G10" s="41">
        <v>0.7697073938632244</v>
      </c>
      <c r="H10" s="54">
        <v>0.70638621236254084</v>
      </c>
      <c r="I10" s="41">
        <v>0.70722451242265594</v>
      </c>
      <c r="J10" s="41">
        <v>0.77053663274181416</v>
      </c>
      <c r="K10" s="41">
        <v>0.67978642325935179</v>
      </c>
      <c r="L10" s="41">
        <v>0.82164283889058876</v>
      </c>
      <c r="M10" s="54">
        <v>0.7182819137434977</v>
      </c>
      <c r="N10" s="41">
        <v>0.68760508615305549</v>
      </c>
      <c r="O10" s="41">
        <v>0.7988195533724799</v>
      </c>
      <c r="P10" s="54">
        <v>0.72298889594926874</v>
      </c>
      <c r="Q10" s="41">
        <v>0.74859831410102418</v>
      </c>
      <c r="R10" s="54">
        <v>0.6956788508593067</v>
      </c>
      <c r="S10" s="41">
        <v>0.74518252383732941</v>
      </c>
      <c r="T10" s="54">
        <v>0.58617666459769391</v>
      </c>
      <c r="U10" s="41">
        <v>0.69691908176972717</v>
      </c>
      <c r="V10" s="41">
        <v>0.81720136666631904</v>
      </c>
      <c r="W10" s="41">
        <v>0.80317114340164142</v>
      </c>
      <c r="X10" s="54">
        <v>0.69830665539518622</v>
      </c>
      <c r="Y10" s="41">
        <v>0.71730509613706839</v>
      </c>
      <c r="Z10" s="41">
        <v>0.67311531370116184</v>
      </c>
      <c r="AA10" s="41">
        <v>0.73252957854070744</v>
      </c>
      <c r="AB10" s="41">
        <v>0.70907990774965302</v>
      </c>
      <c r="AC10" s="41">
        <v>0.82488294008723329</v>
      </c>
      <c r="AD10" s="47">
        <v>0.75560604661078334</v>
      </c>
    </row>
    <row r="11" spans="1:30" ht="20" customHeight="1" x14ac:dyDescent="0.25">
      <c r="A11" s="79"/>
      <c r="B11" s="44">
        <v>1479</v>
      </c>
      <c r="C11" s="38">
        <v>196</v>
      </c>
      <c r="D11" s="38">
        <v>174</v>
      </c>
      <c r="E11" s="38">
        <v>126</v>
      </c>
      <c r="F11" s="38">
        <v>261</v>
      </c>
      <c r="G11" s="38">
        <v>159</v>
      </c>
      <c r="H11" s="51">
        <v>235</v>
      </c>
      <c r="I11" s="38">
        <v>335</v>
      </c>
      <c r="J11" s="38">
        <v>132</v>
      </c>
      <c r="K11" s="38">
        <v>137</v>
      </c>
      <c r="L11" s="38">
        <v>77</v>
      </c>
      <c r="M11" s="51">
        <v>414</v>
      </c>
      <c r="N11" s="38">
        <v>280</v>
      </c>
      <c r="O11" s="38">
        <v>113</v>
      </c>
      <c r="P11" s="51">
        <v>509</v>
      </c>
      <c r="Q11" s="38">
        <v>538</v>
      </c>
      <c r="R11" s="51">
        <v>686</v>
      </c>
      <c r="S11" s="38">
        <v>783</v>
      </c>
      <c r="T11" s="51">
        <v>329</v>
      </c>
      <c r="U11" s="38">
        <v>344</v>
      </c>
      <c r="V11" s="38">
        <v>415</v>
      </c>
      <c r="W11" s="38">
        <v>390</v>
      </c>
      <c r="X11" s="51">
        <v>334</v>
      </c>
      <c r="Y11" s="38">
        <v>237</v>
      </c>
      <c r="Z11" s="38">
        <v>179</v>
      </c>
      <c r="AA11" s="38">
        <v>479</v>
      </c>
      <c r="AB11" s="38">
        <v>68</v>
      </c>
      <c r="AC11" s="38">
        <v>140</v>
      </c>
      <c r="AD11" s="44">
        <v>42</v>
      </c>
    </row>
    <row r="12" spans="1:30" ht="20" customHeight="1" x14ac:dyDescent="0.25">
      <c r="A12" s="78" t="s">
        <v>267</v>
      </c>
      <c r="B12" s="45">
        <v>0.27843292158625149</v>
      </c>
      <c r="C12" s="39">
        <v>0.31547372637786814</v>
      </c>
      <c r="D12" s="39">
        <v>0.41525347111588784</v>
      </c>
      <c r="E12" s="39">
        <v>0.26319815039056832</v>
      </c>
      <c r="F12" s="39">
        <v>0.33295932105027043</v>
      </c>
      <c r="G12" s="39">
        <v>0.23029260613677618</v>
      </c>
      <c r="H12" s="52">
        <v>0.2936137876374596</v>
      </c>
      <c r="I12" s="39">
        <v>0.2927754875773439</v>
      </c>
      <c r="J12" s="39">
        <v>0.22946336725818636</v>
      </c>
      <c r="K12" s="39">
        <v>0.32021357674064832</v>
      </c>
      <c r="L12" s="39">
        <v>0.17835716110941127</v>
      </c>
      <c r="M12" s="52">
        <v>0.28171808625650063</v>
      </c>
      <c r="N12" s="39">
        <v>0.31239491384694523</v>
      </c>
      <c r="O12" s="39">
        <v>0.20118044662752019</v>
      </c>
      <c r="P12" s="52">
        <v>0.27701110405073009</v>
      </c>
      <c r="Q12" s="39">
        <v>0.25140168589897466</v>
      </c>
      <c r="R12" s="52">
        <v>0.30432114914069347</v>
      </c>
      <c r="S12" s="39">
        <v>0.25481747616267059</v>
      </c>
      <c r="T12" s="52">
        <v>0.41382333540230593</v>
      </c>
      <c r="U12" s="39">
        <v>0.30308091823027272</v>
      </c>
      <c r="V12" s="39">
        <v>0.18279863333368115</v>
      </c>
      <c r="W12" s="39">
        <v>0.19682885659835919</v>
      </c>
      <c r="X12" s="52">
        <v>0.30169334460481317</v>
      </c>
      <c r="Y12" s="39">
        <v>0.28269490386293095</v>
      </c>
      <c r="Z12" s="39">
        <v>0.32688468629883727</v>
      </c>
      <c r="AA12" s="39">
        <v>0.26747042145929156</v>
      </c>
      <c r="AB12" s="39">
        <v>0.2909200922503471</v>
      </c>
      <c r="AC12" s="39">
        <v>0.17511705991276658</v>
      </c>
      <c r="AD12" s="45">
        <v>0.24439395338921685</v>
      </c>
    </row>
    <row r="13" spans="1:30" ht="20" customHeight="1" x14ac:dyDescent="0.25">
      <c r="A13" s="80"/>
      <c r="B13" s="48">
        <v>571</v>
      </c>
      <c r="C13" s="42">
        <v>90</v>
      </c>
      <c r="D13" s="42">
        <v>124</v>
      </c>
      <c r="E13" s="42">
        <v>45</v>
      </c>
      <c r="F13" s="42">
        <v>130</v>
      </c>
      <c r="G13" s="42">
        <v>47</v>
      </c>
      <c r="H13" s="57">
        <v>98</v>
      </c>
      <c r="I13" s="42">
        <v>139</v>
      </c>
      <c r="J13" s="42">
        <v>39</v>
      </c>
      <c r="K13" s="42">
        <v>64</v>
      </c>
      <c r="L13" s="42">
        <v>17</v>
      </c>
      <c r="M13" s="57">
        <v>162</v>
      </c>
      <c r="N13" s="42">
        <v>127</v>
      </c>
      <c r="O13" s="42">
        <v>29</v>
      </c>
      <c r="P13" s="57">
        <v>195</v>
      </c>
      <c r="Q13" s="42">
        <v>181</v>
      </c>
      <c r="R13" s="57">
        <v>300</v>
      </c>
      <c r="S13" s="42">
        <v>268</v>
      </c>
      <c r="T13" s="57">
        <v>233</v>
      </c>
      <c r="U13" s="42">
        <v>150</v>
      </c>
      <c r="V13" s="42">
        <v>93</v>
      </c>
      <c r="W13" s="42">
        <v>96</v>
      </c>
      <c r="X13" s="57">
        <v>144</v>
      </c>
      <c r="Y13" s="42">
        <v>93</v>
      </c>
      <c r="Z13" s="42">
        <v>87</v>
      </c>
      <c r="AA13" s="42">
        <v>175</v>
      </c>
      <c r="AB13" s="42">
        <v>28</v>
      </c>
      <c r="AC13" s="42">
        <v>30</v>
      </c>
      <c r="AD13" s="48">
        <v>14</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2" display="Return to index" xr:uid="{A01D1A83-A670-43A0-BBE9-D5CFD746CAD7}"/>
  </hyperlinks>
  <pageMargins left="0.7" right="0.7" top="0.75" bottom="0.75" header="0.3" footer="0.3"/>
  <headerFooter alignWithMargins="0"/>
  <drawing r:id="rId1"/>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275</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0.20602956385559901</v>
      </c>
      <c r="C6" s="37">
        <v>0.28502863084521057</v>
      </c>
      <c r="D6" s="37">
        <v>0.25917644682784291</v>
      </c>
      <c r="E6" s="37">
        <v>0.26066838279982218</v>
      </c>
      <c r="F6" s="37">
        <v>0.22171381092294243</v>
      </c>
      <c r="G6" s="37">
        <v>0.1375597639960493</v>
      </c>
      <c r="H6" s="50">
        <v>0.29717328975072244</v>
      </c>
      <c r="I6" s="37">
        <v>0.21595184261341335</v>
      </c>
      <c r="J6" s="37">
        <v>0.24516237359566129</v>
      </c>
      <c r="K6" s="37">
        <v>0.21133567989431989</v>
      </c>
      <c r="L6" s="37">
        <v>0.12237543167584088</v>
      </c>
      <c r="M6" s="50">
        <v>0.26922573671551669</v>
      </c>
      <c r="N6" s="37">
        <v>0.20400210264298582</v>
      </c>
      <c r="O6" s="37">
        <v>0.25468050486124272</v>
      </c>
      <c r="P6" s="50">
        <v>0.22253506899623487</v>
      </c>
      <c r="Q6" s="37">
        <v>0.22290753630297019</v>
      </c>
      <c r="R6" s="50">
        <v>0.19818507437879293</v>
      </c>
      <c r="S6" s="37">
        <v>0.21330388112692147</v>
      </c>
      <c r="T6" s="50">
        <v>0.21211056609195766</v>
      </c>
      <c r="U6" s="37">
        <v>0.17760410312715666</v>
      </c>
      <c r="V6" s="37">
        <v>0.18616891116457185</v>
      </c>
      <c r="W6" s="37">
        <v>0.24867802519784246</v>
      </c>
      <c r="X6" s="50">
        <v>0.22557666865482021</v>
      </c>
      <c r="Y6" s="37">
        <v>0.20529080560372709</v>
      </c>
      <c r="Z6" s="37">
        <v>0.23213870651925128</v>
      </c>
      <c r="AA6" s="37">
        <v>0.19983574504994162</v>
      </c>
      <c r="AB6" s="37">
        <v>0.20738737227967907</v>
      </c>
      <c r="AC6" s="37">
        <v>0.1423495376130105</v>
      </c>
      <c r="AD6" s="43">
        <v>0.18261621505754472</v>
      </c>
    </row>
    <row r="7" spans="1:30" ht="20" customHeight="1" x14ac:dyDescent="0.25">
      <c r="A7" s="79"/>
      <c r="B7" s="44">
        <v>422</v>
      </c>
      <c r="C7" s="38">
        <v>81</v>
      </c>
      <c r="D7" s="38">
        <v>77</v>
      </c>
      <c r="E7" s="38">
        <v>44</v>
      </c>
      <c r="F7" s="38">
        <v>87</v>
      </c>
      <c r="G7" s="38">
        <v>28</v>
      </c>
      <c r="H7" s="51">
        <v>99</v>
      </c>
      <c r="I7" s="38">
        <v>102</v>
      </c>
      <c r="J7" s="38">
        <v>42</v>
      </c>
      <c r="K7" s="38">
        <v>42</v>
      </c>
      <c r="L7" s="38">
        <v>12</v>
      </c>
      <c r="M7" s="51">
        <v>155</v>
      </c>
      <c r="N7" s="38">
        <v>83</v>
      </c>
      <c r="O7" s="38">
        <v>36</v>
      </c>
      <c r="P7" s="51">
        <v>157</v>
      </c>
      <c r="Q7" s="38">
        <v>160</v>
      </c>
      <c r="R7" s="51">
        <v>195</v>
      </c>
      <c r="S7" s="38">
        <v>224</v>
      </c>
      <c r="T7" s="51">
        <v>119</v>
      </c>
      <c r="U7" s="38">
        <v>88</v>
      </c>
      <c r="V7" s="38">
        <v>95</v>
      </c>
      <c r="W7" s="38">
        <v>121</v>
      </c>
      <c r="X7" s="51">
        <v>108</v>
      </c>
      <c r="Y7" s="38">
        <v>68</v>
      </c>
      <c r="Z7" s="38">
        <v>62</v>
      </c>
      <c r="AA7" s="38">
        <v>131</v>
      </c>
      <c r="AB7" s="38">
        <v>20</v>
      </c>
      <c r="AC7" s="38">
        <v>24</v>
      </c>
      <c r="AD7" s="44">
        <v>10</v>
      </c>
    </row>
    <row r="8" spans="1:30" ht="20" customHeight="1" x14ac:dyDescent="0.25">
      <c r="A8" s="78" t="s">
        <v>265</v>
      </c>
      <c r="B8" s="45">
        <v>0.44795258497023327</v>
      </c>
      <c r="C8" s="39">
        <v>0.47030683430587494</v>
      </c>
      <c r="D8" s="39">
        <v>0.47996996426996935</v>
      </c>
      <c r="E8" s="39">
        <v>0.51181689875538083</v>
      </c>
      <c r="F8" s="39">
        <v>0.46389653675988946</v>
      </c>
      <c r="G8" s="39">
        <v>0.41377069706302033</v>
      </c>
      <c r="H8" s="52">
        <v>0.48518705748871016</v>
      </c>
      <c r="I8" s="39">
        <v>0.48178011582443553</v>
      </c>
      <c r="J8" s="39">
        <v>0.59031898411469574</v>
      </c>
      <c r="K8" s="39">
        <v>0.46835846341510518</v>
      </c>
      <c r="L8" s="39">
        <v>0.53984790680916506</v>
      </c>
      <c r="M8" s="52">
        <v>0.4806297953143927</v>
      </c>
      <c r="N8" s="39">
        <v>0.49253549096824611</v>
      </c>
      <c r="O8" s="39">
        <v>0.55437588644630176</v>
      </c>
      <c r="P8" s="52">
        <v>0.50653831282616368</v>
      </c>
      <c r="Q8" s="39">
        <v>0.48676880880973927</v>
      </c>
      <c r="R8" s="52">
        <v>0.46512233835981875</v>
      </c>
      <c r="S8" s="39">
        <v>0.43407018278026127</v>
      </c>
      <c r="T8" s="52">
        <v>0.34265833371312016</v>
      </c>
      <c r="U8" s="39">
        <v>0.39358717825305234</v>
      </c>
      <c r="V8" s="39">
        <v>0.52043784495904233</v>
      </c>
      <c r="W8" s="39">
        <v>0.54918784790926323</v>
      </c>
      <c r="X8" s="52">
        <v>0.40992062685259451</v>
      </c>
      <c r="Y8" s="39">
        <v>0.45318042255704538</v>
      </c>
      <c r="Z8" s="39">
        <v>0.47066189184548812</v>
      </c>
      <c r="AA8" s="39">
        <v>0.46993232030589333</v>
      </c>
      <c r="AB8" s="39">
        <v>0.42527430205722555</v>
      </c>
      <c r="AC8" s="39">
        <v>0.45760331377315761</v>
      </c>
      <c r="AD8" s="45">
        <v>0.3857630015604655</v>
      </c>
    </row>
    <row r="9" spans="1:30" ht="20" customHeight="1" x14ac:dyDescent="0.25">
      <c r="A9" s="78"/>
      <c r="B9" s="46">
        <v>918</v>
      </c>
      <c r="C9" s="40">
        <v>134</v>
      </c>
      <c r="D9" s="40">
        <v>143</v>
      </c>
      <c r="E9" s="40">
        <v>87</v>
      </c>
      <c r="F9" s="40">
        <v>182</v>
      </c>
      <c r="G9" s="40">
        <v>85</v>
      </c>
      <c r="H9" s="53">
        <v>162</v>
      </c>
      <c r="I9" s="40">
        <v>228</v>
      </c>
      <c r="J9" s="40">
        <v>101</v>
      </c>
      <c r="K9" s="40">
        <v>94</v>
      </c>
      <c r="L9" s="40">
        <v>51</v>
      </c>
      <c r="M9" s="53">
        <v>277</v>
      </c>
      <c r="N9" s="40">
        <v>200</v>
      </c>
      <c r="O9" s="40">
        <v>79</v>
      </c>
      <c r="P9" s="53">
        <v>356</v>
      </c>
      <c r="Q9" s="40">
        <v>350</v>
      </c>
      <c r="R9" s="53">
        <v>459</v>
      </c>
      <c r="S9" s="40">
        <v>456</v>
      </c>
      <c r="T9" s="53">
        <v>193</v>
      </c>
      <c r="U9" s="40">
        <v>194</v>
      </c>
      <c r="V9" s="40">
        <v>264</v>
      </c>
      <c r="W9" s="40">
        <v>267</v>
      </c>
      <c r="X9" s="53">
        <v>196</v>
      </c>
      <c r="Y9" s="40">
        <v>150</v>
      </c>
      <c r="Z9" s="40">
        <v>125</v>
      </c>
      <c r="AA9" s="40">
        <v>307</v>
      </c>
      <c r="AB9" s="40">
        <v>41</v>
      </c>
      <c r="AC9" s="40">
        <v>78</v>
      </c>
      <c r="AD9" s="46">
        <v>21</v>
      </c>
    </row>
    <row r="10" spans="1:30" ht="20" customHeight="1" x14ac:dyDescent="0.25">
      <c r="A10" s="79" t="s">
        <v>266</v>
      </c>
      <c r="B10" s="47">
        <v>0.34601785117416967</v>
      </c>
      <c r="C10" s="41">
        <v>0.24466453484891473</v>
      </c>
      <c r="D10" s="41">
        <v>0.26085358890218724</v>
      </c>
      <c r="E10" s="41">
        <v>0.22751471844479659</v>
      </c>
      <c r="F10" s="41">
        <v>0.31438965231716853</v>
      </c>
      <c r="G10" s="41">
        <v>0.44866953894093098</v>
      </c>
      <c r="H10" s="54">
        <v>0.21763965276056815</v>
      </c>
      <c r="I10" s="41">
        <v>0.30226804156215131</v>
      </c>
      <c r="J10" s="41">
        <v>0.16451864228964339</v>
      </c>
      <c r="K10" s="41">
        <v>0.32030585669057537</v>
      </c>
      <c r="L10" s="41">
        <v>0.33777666151499453</v>
      </c>
      <c r="M10" s="54">
        <v>0.25014446797008993</v>
      </c>
      <c r="N10" s="41">
        <v>0.30346240638876809</v>
      </c>
      <c r="O10" s="41">
        <v>0.19094360869245552</v>
      </c>
      <c r="P10" s="54">
        <v>0.2709266181776005</v>
      </c>
      <c r="Q10" s="41">
        <v>0.29032365488729017</v>
      </c>
      <c r="R10" s="54">
        <v>0.33669258726138906</v>
      </c>
      <c r="S10" s="41">
        <v>0.35262593609281595</v>
      </c>
      <c r="T10" s="54">
        <v>0.44523110019492212</v>
      </c>
      <c r="U10" s="41">
        <v>0.42880871861979125</v>
      </c>
      <c r="V10" s="41">
        <v>0.29339324387638632</v>
      </c>
      <c r="W10" s="41">
        <v>0.20213412689289478</v>
      </c>
      <c r="X10" s="54">
        <v>0.36450270449258509</v>
      </c>
      <c r="Y10" s="41">
        <v>0.34152877183922692</v>
      </c>
      <c r="Z10" s="41">
        <v>0.2971994016352601</v>
      </c>
      <c r="AA10" s="41">
        <v>0.33023193464416478</v>
      </c>
      <c r="AB10" s="41">
        <v>0.36733832566309516</v>
      </c>
      <c r="AC10" s="41">
        <v>0.40004714861383184</v>
      </c>
      <c r="AD10" s="47">
        <v>0.43162078338198989</v>
      </c>
    </row>
    <row r="11" spans="1:30" ht="20" customHeight="1" x14ac:dyDescent="0.25">
      <c r="A11" s="79"/>
      <c r="B11" s="44">
        <v>709</v>
      </c>
      <c r="C11" s="38">
        <v>70</v>
      </c>
      <c r="D11" s="38">
        <v>78</v>
      </c>
      <c r="E11" s="38">
        <v>39</v>
      </c>
      <c r="F11" s="38">
        <v>123</v>
      </c>
      <c r="G11" s="38">
        <v>93</v>
      </c>
      <c r="H11" s="51">
        <v>72</v>
      </c>
      <c r="I11" s="38">
        <v>143</v>
      </c>
      <c r="J11" s="38">
        <v>28</v>
      </c>
      <c r="K11" s="38">
        <v>64</v>
      </c>
      <c r="L11" s="38">
        <v>32</v>
      </c>
      <c r="M11" s="51">
        <v>144</v>
      </c>
      <c r="N11" s="38">
        <v>123</v>
      </c>
      <c r="O11" s="38">
        <v>27</v>
      </c>
      <c r="P11" s="51">
        <v>191</v>
      </c>
      <c r="Q11" s="38">
        <v>208</v>
      </c>
      <c r="R11" s="51">
        <v>332</v>
      </c>
      <c r="S11" s="38">
        <v>371</v>
      </c>
      <c r="T11" s="51">
        <v>250</v>
      </c>
      <c r="U11" s="38">
        <v>212</v>
      </c>
      <c r="V11" s="38">
        <v>149</v>
      </c>
      <c r="W11" s="38">
        <v>98</v>
      </c>
      <c r="X11" s="51">
        <v>174</v>
      </c>
      <c r="Y11" s="38">
        <v>113</v>
      </c>
      <c r="Z11" s="38">
        <v>79</v>
      </c>
      <c r="AA11" s="38">
        <v>216</v>
      </c>
      <c r="AB11" s="38">
        <v>35</v>
      </c>
      <c r="AC11" s="38">
        <v>68</v>
      </c>
      <c r="AD11" s="44">
        <v>24</v>
      </c>
    </row>
    <row r="12" spans="1:30" ht="20" customHeight="1" x14ac:dyDescent="0.25">
      <c r="A12" s="78" t="s">
        <v>267</v>
      </c>
      <c r="B12" s="45">
        <v>0.65398214882583261</v>
      </c>
      <c r="C12" s="39">
        <v>0.75533546515108574</v>
      </c>
      <c r="D12" s="39">
        <v>0.73914641109781287</v>
      </c>
      <c r="E12" s="39">
        <v>0.77248528155520302</v>
      </c>
      <c r="F12" s="39">
        <v>0.6856103476828318</v>
      </c>
      <c r="G12" s="39">
        <v>0.55133046105906969</v>
      </c>
      <c r="H12" s="52">
        <v>0.78236034723943193</v>
      </c>
      <c r="I12" s="39">
        <v>0.69773195843784885</v>
      </c>
      <c r="J12" s="39">
        <v>0.8354813577103567</v>
      </c>
      <c r="K12" s="39">
        <v>0.67969414330942479</v>
      </c>
      <c r="L12" s="39">
        <v>0.66222333848500581</v>
      </c>
      <c r="M12" s="52">
        <v>0.74985553202990896</v>
      </c>
      <c r="N12" s="39">
        <v>0.69653759361123235</v>
      </c>
      <c r="O12" s="39">
        <v>0.80905639130754448</v>
      </c>
      <c r="P12" s="52">
        <v>0.72907338182239867</v>
      </c>
      <c r="Q12" s="39">
        <v>0.70967634511270927</v>
      </c>
      <c r="R12" s="52">
        <v>0.6633074127386106</v>
      </c>
      <c r="S12" s="39">
        <v>0.64737406390718311</v>
      </c>
      <c r="T12" s="52">
        <v>0.55476889980507782</v>
      </c>
      <c r="U12" s="39">
        <v>0.5711912813802088</v>
      </c>
      <c r="V12" s="39">
        <v>0.70660675612361379</v>
      </c>
      <c r="W12" s="39">
        <v>0.7978658731071061</v>
      </c>
      <c r="X12" s="52">
        <v>0.63549729550741529</v>
      </c>
      <c r="Y12" s="39">
        <v>0.65847122816077286</v>
      </c>
      <c r="Z12" s="39">
        <v>0.70280059836473907</v>
      </c>
      <c r="AA12" s="39">
        <v>0.66976806535583466</v>
      </c>
      <c r="AB12" s="39">
        <v>0.63266167433690479</v>
      </c>
      <c r="AC12" s="39">
        <v>0.59995285138616794</v>
      </c>
      <c r="AD12" s="45">
        <v>0.56837921661801039</v>
      </c>
    </row>
    <row r="13" spans="1:30" ht="20" customHeight="1" x14ac:dyDescent="0.25">
      <c r="A13" s="80"/>
      <c r="B13" s="48">
        <v>1341</v>
      </c>
      <c r="C13" s="42">
        <v>216</v>
      </c>
      <c r="D13" s="42">
        <v>220</v>
      </c>
      <c r="E13" s="42">
        <v>132</v>
      </c>
      <c r="F13" s="42">
        <v>268</v>
      </c>
      <c r="G13" s="42">
        <v>114</v>
      </c>
      <c r="H13" s="57">
        <v>260</v>
      </c>
      <c r="I13" s="42">
        <v>330</v>
      </c>
      <c r="J13" s="42">
        <v>143</v>
      </c>
      <c r="K13" s="42">
        <v>137</v>
      </c>
      <c r="L13" s="42">
        <v>62</v>
      </c>
      <c r="M13" s="57">
        <v>432</v>
      </c>
      <c r="N13" s="42">
        <v>283</v>
      </c>
      <c r="O13" s="42">
        <v>115</v>
      </c>
      <c r="P13" s="57">
        <v>513</v>
      </c>
      <c r="Q13" s="42">
        <v>510</v>
      </c>
      <c r="R13" s="57">
        <v>654</v>
      </c>
      <c r="S13" s="42">
        <v>680</v>
      </c>
      <c r="T13" s="57">
        <v>312</v>
      </c>
      <c r="U13" s="42">
        <v>282</v>
      </c>
      <c r="V13" s="42">
        <v>359</v>
      </c>
      <c r="W13" s="42">
        <v>388</v>
      </c>
      <c r="X13" s="57">
        <v>304</v>
      </c>
      <c r="Y13" s="42">
        <v>217</v>
      </c>
      <c r="Z13" s="42">
        <v>187</v>
      </c>
      <c r="AA13" s="42">
        <v>438</v>
      </c>
      <c r="AB13" s="42">
        <v>61</v>
      </c>
      <c r="AC13" s="42">
        <v>102</v>
      </c>
      <c r="AD13" s="48">
        <v>31</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3" display="Return to index" xr:uid="{8B5AC56F-F4AB-44C2-8C4F-E674E7E95464}"/>
  </hyperlinks>
  <pageMargins left="0.7" right="0.7" top="0.75" bottom="0.75" header="0.3" footer="0.3"/>
  <headerFooter alignWithMargins="0"/>
  <drawing r:id="rId1"/>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276</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0.10135637685812257</v>
      </c>
      <c r="C6" s="37">
        <v>0.12479791618759231</v>
      </c>
      <c r="D6" s="37">
        <v>0.16866533374586537</v>
      </c>
      <c r="E6" s="37">
        <v>9.3174881054102196E-2</v>
      </c>
      <c r="F6" s="37">
        <v>7.839176903761827E-2</v>
      </c>
      <c r="G6" s="37">
        <v>0.11901641882188532</v>
      </c>
      <c r="H6" s="50">
        <v>9.4981570976335222E-2</v>
      </c>
      <c r="I6" s="37">
        <v>0.12363278006240583</v>
      </c>
      <c r="J6" s="37">
        <v>7.0427942165959212E-2</v>
      </c>
      <c r="K6" s="37">
        <v>8.0851298818155642E-2</v>
      </c>
      <c r="L6" s="37">
        <v>8.8048567582490272E-2</v>
      </c>
      <c r="M6" s="50">
        <v>8.5883980336397339E-2</v>
      </c>
      <c r="N6" s="37">
        <v>0.12247407166072416</v>
      </c>
      <c r="O6" s="37">
        <v>6.3984975219345916E-2</v>
      </c>
      <c r="P6" s="50">
        <v>0.11439876028087845</v>
      </c>
      <c r="Q6" s="37">
        <v>6.7635024393306167E-2</v>
      </c>
      <c r="R6" s="50">
        <v>8.4612284883098549E-2</v>
      </c>
      <c r="S6" s="37">
        <v>0.1183106966003343</v>
      </c>
      <c r="T6" s="50">
        <v>0.17509677354085018</v>
      </c>
      <c r="U6" s="37">
        <v>0.12162563362744659</v>
      </c>
      <c r="V6" s="37">
        <v>6.0457912367337545E-2</v>
      </c>
      <c r="W6" s="37">
        <v>3.8247439941493475E-2</v>
      </c>
      <c r="X6" s="50">
        <v>0.11218113026660603</v>
      </c>
      <c r="Y6" s="37">
        <v>0.10168029006591212</v>
      </c>
      <c r="Z6" s="37">
        <v>0.13331420386743628</v>
      </c>
      <c r="AA6" s="37">
        <v>0.10024403443100302</v>
      </c>
      <c r="AB6" s="37">
        <v>5.6401629777764126E-2</v>
      </c>
      <c r="AC6" s="37">
        <v>7.1304273700361909E-2</v>
      </c>
      <c r="AD6" s="43">
        <v>3.5922033155162507E-2</v>
      </c>
    </row>
    <row r="7" spans="1:30" ht="20" customHeight="1" x14ac:dyDescent="0.25">
      <c r="A7" s="79"/>
      <c r="B7" s="44">
        <v>208</v>
      </c>
      <c r="C7" s="38">
        <v>36</v>
      </c>
      <c r="D7" s="38">
        <v>50</v>
      </c>
      <c r="E7" s="38">
        <v>16</v>
      </c>
      <c r="F7" s="38">
        <v>31</v>
      </c>
      <c r="G7" s="38">
        <v>25</v>
      </c>
      <c r="H7" s="51">
        <v>32</v>
      </c>
      <c r="I7" s="38">
        <v>59</v>
      </c>
      <c r="J7" s="38">
        <v>12</v>
      </c>
      <c r="K7" s="38">
        <v>16</v>
      </c>
      <c r="L7" s="38">
        <v>8</v>
      </c>
      <c r="M7" s="51">
        <v>49</v>
      </c>
      <c r="N7" s="38">
        <v>50</v>
      </c>
      <c r="O7" s="38">
        <v>9</v>
      </c>
      <c r="P7" s="51">
        <v>81</v>
      </c>
      <c r="Q7" s="38">
        <v>49</v>
      </c>
      <c r="R7" s="51">
        <v>83</v>
      </c>
      <c r="S7" s="38">
        <v>124</v>
      </c>
      <c r="T7" s="51">
        <v>98</v>
      </c>
      <c r="U7" s="38">
        <v>60</v>
      </c>
      <c r="V7" s="38">
        <v>31</v>
      </c>
      <c r="W7" s="38">
        <v>19</v>
      </c>
      <c r="X7" s="51">
        <v>54</v>
      </c>
      <c r="Y7" s="38">
        <v>34</v>
      </c>
      <c r="Z7" s="38">
        <v>36</v>
      </c>
      <c r="AA7" s="38">
        <v>66</v>
      </c>
      <c r="AB7" s="38">
        <v>5</v>
      </c>
      <c r="AC7" s="38">
        <v>12</v>
      </c>
      <c r="AD7" s="44">
        <v>2</v>
      </c>
    </row>
    <row r="8" spans="1:30" ht="20" customHeight="1" x14ac:dyDescent="0.25">
      <c r="A8" s="78" t="s">
        <v>265</v>
      </c>
      <c r="B8" s="45">
        <v>0.26259135074459744</v>
      </c>
      <c r="C8" s="39">
        <v>0.3244681715386441</v>
      </c>
      <c r="D8" s="39">
        <v>0.30678815811060128</v>
      </c>
      <c r="E8" s="39">
        <v>0.31438337963957036</v>
      </c>
      <c r="F8" s="39">
        <v>0.21879569194769655</v>
      </c>
      <c r="G8" s="39">
        <v>0.24704962547731174</v>
      </c>
      <c r="H8" s="52">
        <v>0.23899916396307186</v>
      </c>
      <c r="I8" s="39">
        <v>0.26929498570978994</v>
      </c>
      <c r="J8" s="39">
        <v>0.33922811377927331</v>
      </c>
      <c r="K8" s="39">
        <v>0.26516216769024437</v>
      </c>
      <c r="L8" s="39">
        <v>0.2632672552052594</v>
      </c>
      <c r="M8" s="52">
        <v>0.26055091499428579</v>
      </c>
      <c r="N8" s="39">
        <v>0.27672501853159437</v>
      </c>
      <c r="O8" s="39">
        <v>0.32772225739193767</v>
      </c>
      <c r="P8" s="52">
        <v>0.28580557935639261</v>
      </c>
      <c r="Q8" s="39">
        <v>0.2320616788350619</v>
      </c>
      <c r="R8" s="52">
        <v>0.22476998094015235</v>
      </c>
      <c r="S8" s="39">
        <v>0.29648036114493703</v>
      </c>
      <c r="T8" s="52">
        <v>0.33535978259802152</v>
      </c>
      <c r="U8" s="39">
        <v>0.28307618614761038</v>
      </c>
      <c r="V8" s="39">
        <v>0.25074835180297894</v>
      </c>
      <c r="W8" s="39">
        <v>0.16999794867090703</v>
      </c>
      <c r="X8" s="52">
        <v>0.24789521084236721</v>
      </c>
      <c r="Y8" s="39">
        <v>0.22837111718723219</v>
      </c>
      <c r="Z8" s="39">
        <v>0.30186098970440384</v>
      </c>
      <c r="AA8" s="39">
        <v>0.29278845147948473</v>
      </c>
      <c r="AB8" s="39">
        <v>0.29380266539534428</v>
      </c>
      <c r="AC8" s="39">
        <v>0.23025479318747602</v>
      </c>
      <c r="AD8" s="45">
        <v>9.2694629817279411E-2</v>
      </c>
    </row>
    <row r="9" spans="1:30" ht="20" customHeight="1" x14ac:dyDescent="0.25">
      <c r="A9" s="78"/>
      <c r="B9" s="46">
        <v>538</v>
      </c>
      <c r="C9" s="40">
        <v>93</v>
      </c>
      <c r="D9" s="40">
        <v>91</v>
      </c>
      <c r="E9" s="40">
        <v>54</v>
      </c>
      <c r="F9" s="40">
        <v>86</v>
      </c>
      <c r="G9" s="40">
        <v>51</v>
      </c>
      <c r="H9" s="53">
        <v>80</v>
      </c>
      <c r="I9" s="40">
        <v>128</v>
      </c>
      <c r="J9" s="40">
        <v>58</v>
      </c>
      <c r="K9" s="40">
        <v>53</v>
      </c>
      <c r="L9" s="40">
        <v>25</v>
      </c>
      <c r="M9" s="53">
        <v>150</v>
      </c>
      <c r="N9" s="40">
        <v>113</v>
      </c>
      <c r="O9" s="40">
        <v>47</v>
      </c>
      <c r="P9" s="53">
        <v>201</v>
      </c>
      <c r="Q9" s="40">
        <v>167</v>
      </c>
      <c r="R9" s="53">
        <v>222</v>
      </c>
      <c r="S9" s="40">
        <v>312</v>
      </c>
      <c r="T9" s="53">
        <v>188</v>
      </c>
      <c r="U9" s="40">
        <v>140</v>
      </c>
      <c r="V9" s="40">
        <v>127</v>
      </c>
      <c r="W9" s="40">
        <v>83</v>
      </c>
      <c r="X9" s="53">
        <v>118</v>
      </c>
      <c r="Y9" s="40">
        <v>75</v>
      </c>
      <c r="Z9" s="40">
        <v>80</v>
      </c>
      <c r="AA9" s="40">
        <v>191</v>
      </c>
      <c r="AB9" s="40">
        <v>28</v>
      </c>
      <c r="AC9" s="40">
        <v>39</v>
      </c>
      <c r="AD9" s="46">
        <v>5</v>
      </c>
    </row>
    <row r="10" spans="1:30" ht="20" customHeight="1" x14ac:dyDescent="0.25">
      <c r="A10" s="79" t="s">
        <v>266</v>
      </c>
      <c r="B10" s="47">
        <v>0.63605227239728224</v>
      </c>
      <c r="C10" s="41">
        <v>0.55073391227376378</v>
      </c>
      <c r="D10" s="41">
        <v>0.5245465081435331</v>
      </c>
      <c r="E10" s="41">
        <v>0.59244173930632715</v>
      </c>
      <c r="F10" s="41">
        <v>0.70281253901468588</v>
      </c>
      <c r="G10" s="41">
        <v>0.63393395570080346</v>
      </c>
      <c r="H10" s="54">
        <v>0.66601926506059339</v>
      </c>
      <c r="I10" s="41">
        <v>0.60707223422780454</v>
      </c>
      <c r="J10" s="41">
        <v>0.5903439440547682</v>
      </c>
      <c r="K10" s="41">
        <v>0.65398653349159996</v>
      </c>
      <c r="L10" s="41">
        <v>0.64868417721225047</v>
      </c>
      <c r="M10" s="54">
        <v>0.65356510466931539</v>
      </c>
      <c r="N10" s="41">
        <v>0.60080090980768164</v>
      </c>
      <c r="O10" s="41">
        <v>0.60829276738871652</v>
      </c>
      <c r="P10" s="54">
        <v>0.59979566036272769</v>
      </c>
      <c r="Q10" s="41">
        <v>0.70030329677163106</v>
      </c>
      <c r="R10" s="54">
        <v>0.69061773417674854</v>
      </c>
      <c r="S10" s="41">
        <v>0.58520894225472797</v>
      </c>
      <c r="T10" s="54">
        <v>0.48954344386112791</v>
      </c>
      <c r="U10" s="41">
        <v>0.59529818022494296</v>
      </c>
      <c r="V10" s="41">
        <v>0.68879373582968373</v>
      </c>
      <c r="W10" s="41">
        <v>0.79175461138760039</v>
      </c>
      <c r="X10" s="54">
        <v>0.63992365889102676</v>
      </c>
      <c r="Y10" s="41">
        <v>0.66994859274685514</v>
      </c>
      <c r="Z10" s="41">
        <v>0.56482480642815913</v>
      </c>
      <c r="AA10" s="41">
        <v>0.60696751408951111</v>
      </c>
      <c r="AB10" s="41">
        <v>0.64979570482689142</v>
      </c>
      <c r="AC10" s="41">
        <v>0.69844093311216171</v>
      </c>
      <c r="AD10" s="47">
        <v>0.87138333702755799</v>
      </c>
    </row>
    <row r="11" spans="1:30" ht="20" customHeight="1" x14ac:dyDescent="0.25">
      <c r="A11" s="79"/>
      <c r="B11" s="44">
        <v>1304</v>
      </c>
      <c r="C11" s="38">
        <v>157</v>
      </c>
      <c r="D11" s="38">
        <v>156</v>
      </c>
      <c r="E11" s="38">
        <v>101</v>
      </c>
      <c r="F11" s="38">
        <v>275</v>
      </c>
      <c r="G11" s="38">
        <v>131</v>
      </c>
      <c r="H11" s="51">
        <v>222</v>
      </c>
      <c r="I11" s="38">
        <v>288</v>
      </c>
      <c r="J11" s="38">
        <v>101</v>
      </c>
      <c r="K11" s="38">
        <v>131</v>
      </c>
      <c r="L11" s="38">
        <v>61</v>
      </c>
      <c r="M11" s="51">
        <v>377</v>
      </c>
      <c r="N11" s="38">
        <v>245</v>
      </c>
      <c r="O11" s="38">
        <v>86</v>
      </c>
      <c r="P11" s="51">
        <v>422</v>
      </c>
      <c r="Q11" s="38">
        <v>503</v>
      </c>
      <c r="R11" s="51">
        <v>681</v>
      </c>
      <c r="S11" s="38">
        <v>615</v>
      </c>
      <c r="T11" s="51">
        <v>275</v>
      </c>
      <c r="U11" s="38">
        <v>294</v>
      </c>
      <c r="V11" s="38">
        <v>350</v>
      </c>
      <c r="W11" s="38">
        <v>385</v>
      </c>
      <c r="X11" s="51">
        <v>306</v>
      </c>
      <c r="Y11" s="38">
        <v>221</v>
      </c>
      <c r="Z11" s="38">
        <v>151</v>
      </c>
      <c r="AA11" s="38">
        <v>397</v>
      </c>
      <c r="AB11" s="38">
        <v>63</v>
      </c>
      <c r="AC11" s="38">
        <v>119</v>
      </c>
      <c r="AD11" s="44">
        <v>48</v>
      </c>
    </row>
    <row r="12" spans="1:30" ht="20" customHeight="1" x14ac:dyDescent="0.25">
      <c r="A12" s="78" t="s">
        <v>267</v>
      </c>
      <c r="B12" s="45">
        <v>0.36394772760272043</v>
      </c>
      <c r="C12" s="39">
        <v>0.4492660877262365</v>
      </c>
      <c r="D12" s="39">
        <v>0.4754534918564669</v>
      </c>
      <c r="E12" s="39">
        <v>0.40755826069367274</v>
      </c>
      <c r="F12" s="39">
        <v>0.29718746098531501</v>
      </c>
      <c r="G12" s="39">
        <v>0.36606604429919715</v>
      </c>
      <c r="H12" s="52">
        <v>0.33398073493940722</v>
      </c>
      <c r="I12" s="39">
        <v>0.3929277657721959</v>
      </c>
      <c r="J12" s="39">
        <v>0.40965605594523269</v>
      </c>
      <c r="K12" s="39">
        <v>0.34601346650840009</v>
      </c>
      <c r="L12" s="39">
        <v>0.35131582278774964</v>
      </c>
      <c r="M12" s="52">
        <v>0.34643489533068317</v>
      </c>
      <c r="N12" s="39">
        <v>0.39919909019231881</v>
      </c>
      <c r="O12" s="39">
        <v>0.3917072326112836</v>
      </c>
      <c r="P12" s="52">
        <v>0.40020433963727142</v>
      </c>
      <c r="Q12" s="39">
        <v>0.29969670322836806</v>
      </c>
      <c r="R12" s="52">
        <v>0.30938226582325085</v>
      </c>
      <c r="S12" s="39">
        <v>0.41479105774527164</v>
      </c>
      <c r="T12" s="52">
        <v>0.51045655613887153</v>
      </c>
      <c r="U12" s="39">
        <v>0.40470181977505704</v>
      </c>
      <c r="V12" s="39">
        <v>0.31120626417031666</v>
      </c>
      <c r="W12" s="39">
        <v>0.20824538861240061</v>
      </c>
      <c r="X12" s="52">
        <v>0.36007634110897341</v>
      </c>
      <c r="Y12" s="39">
        <v>0.33005140725314436</v>
      </c>
      <c r="Z12" s="39">
        <v>0.43517519357184009</v>
      </c>
      <c r="AA12" s="39">
        <v>0.39303248591048773</v>
      </c>
      <c r="AB12" s="39">
        <v>0.3502042951731083</v>
      </c>
      <c r="AC12" s="39">
        <v>0.30155906688783796</v>
      </c>
      <c r="AD12" s="45">
        <v>0.1286166629724419</v>
      </c>
    </row>
    <row r="13" spans="1:30" ht="20" customHeight="1" x14ac:dyDescent="0.25">
      <c r="A13" s="80"/>
      <c r="B13" s="48">
        <v>746</v>
      </c>
      <c r="C13" s="42">
        <v>128</v>
      </c>
      <c r="D13" s="42">
        <v>141</v>
      </c>
      <c r="E13" s="42">
        <v>70</v>
      </c>
      <c r="F13" s="42">
        <v>116</v>
      </c>
      <c r="G13" s="42">
        <v>75</v>
      </c>
      <c r="H13" s="57">
        <v>111</v>
      </c>
      <c r="I13" s="42">
        <v>186</v>
      </c>
      <c r="J13" s="42">
        <v>70</v>
      </c>
      <c r="K13" s="42">
        <v>70</v>
      </c>
      <c r="L13" s="42">
        <v>33</v>
      </c>
      <c r="M13" s="57">
        <v>200</v>
      </c>
      <c r="N13" s="42">
        <v>162</v>
      </c>
      <c r="O13" s="42">
        <v>56</v>
      </c>
      <c r="P13" s="57">
        <v>282</v>
      </c>
      <c r="Q13" s="42">
        <v>215</v>
      </c>
      <c r="R13" s="57">
        <v>305</v>
      </c>
      <c r="S13" s="42">
        <v>436</v>
      </c>
      <c r="T13" s="57">
        <v>287</v>
      </c>
      <c r="U13" s="42">
        <v>200</v>
      </c>
      <c r="V13" s="42">
        <v>158</v>
      </c>
      <c r="W13" s="42">
        <v>101</v>
      </c>
      <c r="X13" s="57">
        <v>172</v>
      </c>
      <c r="Y13" s="42">
        <v>109</v>
      </c>
      <c r="Z13" s="42">
        <v>116</v>
      </c>
      <c r="AA13" s="42">
        <v>257</v>
      </c>
      <c r="AB13" s="42">
        <v>34</v>
      </c>
      <c r="AC13" s="42">
        <v>51</v>
      </c>
      <c r="AD13" s="48">
        <v>7</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4" display="Return to index" xr:uid="{3DFF0F47-2F9E-4CBC-8B29-C620CF95004C}"/>
  </hyperlinks>
  <pageMargins left="0.7" right="0.7" top="0.75" bottom="0.75" header="0.3" footer="0.3"/>
  <headerFooter alignWithMargins="0"/>
  <drawing r:id="rId1"/>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277</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6.0142852256795977E-2</v>
      </c>
      <c r="C6" s="37">
        <v>7.8210337052632029E-2</v>
      </c>
      <c r="D6" s="37">
        <v>0.11287029372935344</v>
      </c>
      <c r="E6" s="37">
        <v>2.78608470321683E-2</v>
      </c>
      <c r="F6" s="37">
        <v>6.239328959562649E-2</v>
      </c>
      <c r="G6" s="37">
        <v>9.5280884513135475E-2</v>
      </c>
      <c r="H6" s="50">
        <v>7.170502993640801E-2</v>
      </c>
      <c r="I6" s="37">
        <v>7.318405808539985E-2</v>
      </c>
      <c r="J6" s="37">
        <v>2.3762154410790895E-2</v>
      </c>
      <c r="K6" s="37">
        <v>5.9949431215121647E-2</v>
      </c>
      <c r="L6" s="37">
        <v>7.1113965534269463E-2</v>
      </c>
      <c r="M6" s="50">
        <v>4.6980133090134865E-2</v>
      </c>
      <c r="N6" s="37">
        <v>7.2402628782726353E-2</v>
      </c>
      <c r="O6" s="37">
        <v>4.1945959532989976E-2</v>
      </c>
      <c r="P6" s="50">
        <v>5.4923324077190958E-2</v>
      </c>
      <c r="Q6" s="37">
        <v>4.0101146039695904E-2</v>
      </c>
      <c r="R6" s="50">
        <v>6.6790863298996597E-2</v>
      </c>
      <c r="S6" s="37">
        <v>5.4644898359466385E-2</v>
      </c>
      <c r="T6" s="50">
        <v>0.14246899194944895</v>
      </c>
      <c r="U6" s="37">
        <v>6.345424821838333E-2</v>
      </c>
      <c r="V6" s="37">
        <v>1.8342916409611998E-2</v>
      </c>
      <c r="W6" s="37">
        <v>5.294217623208526E-3</v>
      </c>
      <c r="X6" s="50">
        <v>6.2992342349762684E-2</v>
      </c>
      <c r="Y6" s="37">
        <v>6.4398851811377653E-2</v>
      </c>
      <c r="Z6" s="37">
        <v>0.13056771987032706</v>
      </c>
      <c r="AA6" s="37">
        <v>4.5787220179930255E-2</v>
      </c>
      <c r="AB6" s="37">
        <v>5.4168527766350637E-2</v>
      </c>
      <c r="AC6" s="37">
        <v>1.1707015053397945E-2</v>
      </c>
      <c r="AD6" s="43">
        <v>0</v>
      </c>
    </row>
    <row r="7" spans="1:30" ht="20" customHeight="1" x14ac:dyDescent="0.25">
      <c r="A7" s="79"/>
      <c r="B7" s="44">
        <v>123</v>
      </c>
      <c r="C7" s="38">
        <v>22</v>
      </c>
      <c r="D7" s="38">
        <v>34</v>
      </c>
      <c r="E7" s="38">
        <v>5</v>
      </c>
      <c r="F7" s="38">
        <v>24</v>
      </c>
      <c r="G7" s="38">
        <v>20</v>
      </c>
      <c r="H7" s="51">
        <v>24</v>
      </c>
      <c r="I7" s="38">
        <v>35</v>
      </c>
      <c r="J7" s="38">
        <v>4</v>
      </c>
      <c r="K7" s="38">
        <v>12</v>
      </c>
      <c r="L7" s="38">
        <v>7</v>
      </c>
      <c r="M7" s="51">
        <v>27</v>
      </c>
      <c r="N7" s="38">
        <v>29</v>
      </c>
      <c r="O7" s="38">
        <v>6</v>
      </c>
      <c r="P7" s="51">
        <v>39</v>
      </c>
      <c r="Q7" s="38">
        <v>29</v>
      </c>
      <c r="R7" s="51">
        <v>66</v>
      </c>
      <c r="S7" s="38">
        <v>57</v>
      </c>
      <c r="T7" s="51">
        <v>80</v>
      </c>
      <c r="U7" s="38">
        <v>31</v>
      </c>
      <c r="V7" s="38">
        <v>9</v>
      </c>
      <c r="W7" s="38">
        <v>3</v>
      </c>
      <c r="X7" s="51">
        <v>30</v>
      </c>
      <c r="Y7" s="38">
        <v>21</v>
      </c>
      <c r="Z7" s="38">
        <v>35</v>
      </c>
      <c r="AA7" s="38">
        <v>30</v>
      </c>
      <c r="AB7" s="38">
        <v>5</v>
      </c>
      <c r="AC7" s="38">
        <v>2</v>
      </c>
      <c r="AD7" s="44">
        <v>0</v>
      </c>
    </row>
    <row r="8" spans="1:30" ht="20" customHeight="1" x14ac:dyDescent="0.25">
      <c r="A8" s="78" t="s">
        <v>265</v>
      </c>
      <c r="B8" s="45">
        <v>0.14943036932064413</v>
      </c>
      <c r="C8" s="39">
        <v>0.15637044466548505</v>
      </c>
      <c r="D8" s="39">
        <v>0.23620283180666782</v>
      </c>
      <c r="E8" s="39">
        <v>0.17738573929742635</v>
      </c>
      <c r="F8" s="39">
        <v>0.11405782145640214</v>
      </c>
      <c r="G8" s="39">
        <v>0.14433846067076048</v>
      </c>
      <c r="H8" s="52">
        <v>0.12542076451337208</v>
      </c>
      <c r="I8" s="39">
        <v>0.18205262459962371</v>
      </c>
      <c r="J8" s="39">
        <v>0.12210964047270421</v>
      </c>
      <c r="K8" s="39">
        <v>0.11317865289724641</v>
      </c>
      <c r="L8" s="39">
        <v>9.1386627337374696E-2</v>
      </c>
      <c r="M8" s="52">
        <v>0.11052342296531614</v>
      </c>
      <c r="N8" s="39">
        <v>0.2057043311576624</v>
      </c>
      <c r="O8" s="39">
        <v>0.13601543240057493</v>
      </c>
      <c r="P8" s="52">
        <v>0.17729587996721149</v>
      </c>
      <c r="Q8" s="39">
        <v>8.9484007732177684E-2</v>
      </c>
      <c r="R8" s="52">
        <v>0.15482594997558363</v>
      </c>
      <c r="S8" s="39">
        <v>0.14472492452755562</v>
      </c>
      <c r="T8" s="52">
        <v>0.26585011495081429</v>
      </c>
      <c r="U8" s="39">
        <v>0.16505387879649866</v>
      </c>
      <c r="V8" s="39">
        <v>9.2682850834534189E-2</v>
      </c>
      <c r="W8" s="39">
        <v>5.8269398695905174E-2</v>
      </c>
      <c r="X8" s="52">
        <v>0.16276829164003126</v>
      </c>
      <c r="Y8" s="39">
        <v>0.12832372984130946</v>
      </c>
      <c r="Z8" s="39">
        <v>0.20648117658371645</v>
      </c>
      <c r="AA8" s="39">
        <v>0.14122573889556037</v>
      </c>
      <c r="AB8" s="39">
        <v>0.149181714233595</v>
      </c>
      <c r="AC8" s="39">
        <v>0.10389957476902115</v>
      </c>
      <c r="AD8" s="45">
        <v>0.12283560937672229</v>
      </c>
    </row>
    <row r="9" spans="1:30" ht="20" customHeight="1" x14ac:dyDescent="0.25">
      <c r="A9" s="78"/>
      <c r="B9" s="46">
        <v>306</v>
      </c>
      <c r="C9" s="40">
        <v>45</v>
      </c>
      <c r="D9" s="40">
        <v>70</v>
      </c>
      <c r="E9" s="40">
        <v>30</v>
      </c>
      <c r="F9" s="40">
        <v>45</v>
      </c>
      <c r="G9" s="40">
        <v>30</v>
      </c>
      <c r="H9" s="53">
        <v>42</v>
      </c>
      <c r="I9" s="40">
        <v>86</v>
      </c>
      <c r="J9" s="40">
        <v>21</v>
      </c>
      <c r="K9" s="40">
        <v>23</v>
      </c>
      <c r="L9" s="40">
        <v>9</v>
      </c>
      <c r="M9" s="53">
        <v>64</v>
      </c>
      <c r="N9" s="40">
        <v>84</v>
      </c>
      <c r="O9" s="40">
        <v>19</v>
      </c>
      <c r="P9" s="53">
        <v>125</v>
      </c>
      <c r="Q9" s="40">
        <v>64</v>
      </c>
      <c r="R9" s="53">
        <v>153</v>
      </c>
      <c r="S9" s="40">
        <v>152</v>
      </c>
      <c r="T9" s="53">
        <v>149</v>
      </c>
      <c r="U9" s="40">
        <v>82</v>
      </c>
      <c r="V9" s="40">
        <v>47</v>
      </c>
      <c r="W9" s="40">
        <v>28</v>
      </c>
      <c r="X9" s="53">
        <v>78</v>
      </c>
      <c r="Y9" s="40">
        <v>42</v>
      </c>
      <c r="Z9" s="40">
        <v>55</v>
      </c>
      <c r="AA9" s="40">
        <v>92</v>
      </c>
      <c r="AB9" s="40">
        <v>14</v>
      </c>
      <c r="AC9" s="40">
        <v>18</v>
      </c>
      <c r="AD9" s="46">
        <v>7</v>
      </c>
    </row>
    <row r="10" spans="1:30" ht="20" customHeight="1" x14ac:dyDescent="0.25">
      <c r="A10" s="79" t="s">
        <v>266</v>
      </c>
      <c r="B10" s="47">
        <v>0.79042677842256126</v>
      </c>
      <c r="C10" s="41">
        <v>0.76541921828188375</v>
      </c>
      <c r="D10" s="41">
        <v>0.6509268744639789</v>
      </c>
      <c r="E10" s="41">
        <v>0.79475341367040486</v>
      </c>
      <c r="F10" s="41">
        <v>0.8235488889479714</v>
      </c>
      <c r="G10" s="41">
        <v>0.76038065481610462</v>
      </c>
      <c r="H10" s="54">
        <v>0.80287420555022004</v>
      </c>
      <c r="I10" s="41">
        <v>0.74476331731497636</v>
      </c>
      <c r="J10" s="41">
        <v>0.85412820511650489</v>
      </c>
      <c r="K10" s="41">
        <v>0.82687191588763209</v>
      </c>
      <c r="L10" s="41">
        <v>0.83749940712835613</v>
      </c>
      <c r="M10" s="54">
        <v>0.84249644394454748</v>
      </c>
      <c r="N10" s="41">
        <v>0.72189304005961175</v>
      </c>
      <c r="O10" s="41">
        <v>0.82203860806643536</v>
      </c>
      <c r="P10" s="54">
        <v>0.7677807959555959</v>
      </c>
      <c r="Q10" s="41">
        <v>0.87041484622812559</v>
      </c>
      <c r="R10" s="54">
        <v>0.7783831867254194</v>
      </c>
      <c r="S10" s="41">
        <v>0.80063017711297746</v>
      </c>
      <c r="T10" s="54">
        <v>0.59168089309973648</v>
      </c>
      <c r="U10" s="41">
        <v>0.77149187298511768</v>
      </c>
      <c r="V10" s="41">
        <v>0.88897423275585408</v>
      </c>
      <c r="W10" s="41">
        <v>0.93643638368088655</v>
      </c>
      <c r="X10" s="54">
        <v>0.7742393660102056</v>
      </c>
      <c r="Y10" s="41">
        <v>0.80727741834731248</v>
      </c>
      <c r="Z10" s="41">
        <v>0.66295110354595566</v>
      </c>
      <c r="AA10" s="41">
        <v>0.81298704092450846</v>
      </c>
      <c r="AB10" s="41">
        <v>0.79664975800005433</v>
      </c>
      <c r="AC10" s="41">
        <v>0.88439341017758111</v>
      </c>
      <c r="AD10" s="47">
        <v>0.87716439062327778</v>
      </c>
    </row>
    <row r="11" spans="1:30" ht="20" customHeight="1" x14ac:dyDescent="0.25">
      <c r="A11" s="79"/>
      <c r="B11" s="44">
        <v>1620</v>
      </c>
      <c r="C11" s="38">
        <v>219</v>
      </c>
      <c r="D11" s="38">
        <v>194</v>
      </c>
      <c r="E11" s="38">
        <v>136</v>
      </c>
      <c r="F11" s="38">
        <v>322</v>
      </c>
      <c r="G11" s="38">
        <v>157</v>
      </c>
      <c r="H11" s="51">
        <v>267</v>
      </c>
      <c r="I11" s="38">
        <v>353</v>
      </c>
      <c r="J11" s="38">
        <v>147</v>
      </c>
      <c r="K11" s="38">
        <v>166</v>
      </c>
      <c r="L11" s="38">
        <v>79</v>
      </c>
      <c r="M11" s="51">
        <v>486</v>
      </c>
      <c r="N11" s="38">
        <v>294</v>
      </c>
      <c r="O11" s="38">
        <v>117</v>
      </c>
      <c r="P11" s="51">
        <v>540</v>
      </c>
      <c r="Q11" s="38">
        <v>625</v>
      </c>
      <c r="R11" s="51">
        <v>768</v>
      </c>
      <c r="S11" s="38">
        <v>841</v>
      </c>
      <c r="T11" s="51">
        <v>332</v>
      </c>
      <c r="U11" s="38">
        <v>381</v>
      </c>
      <c r="V11" s="38">
        <v>452</v>
      </c>
      <c r="W11" s="38">
        <v>455</v>
      </c>
      <c r="X11" s="51">
        <v>370</v>
      </c>
      <c r="Y11" s="38">
        <v>266</v>
      </c>
      <c r="Z11" s="38">
        <v>177</v>
      </c>
      <c r="AA11" s="38">
        <v>532</v>
      </c>
      <c r="AB11" s="38">
        <v>77</v>
      </c>
      <c r="AC11" s="38">
        <v>150</v>
      </c>
      <c r="AD11" s="44">
        <v>49</v>
      </c>
    </row>
    <row r="12" spans="1:30" ht="20" customHeight="1" x14ac:dyDescent="0.25">
      <c r="A12" s="78" t="s">
        <v>267</v>
      </c>
      <c r="B12" s="45">
        <v>0.20957322157744024</v>
      </c>
      <c r="C12" s="39">
        <v>0.23458078171811705</v>
      </c>
      <c r="D12" s="39">
        <v>0.34907312553602116</v>
      </c>
      <c r="E12" s="39">
        <v>0.20524658632959464</v>
      </c>
      <c r="F12" s="39">
        <v>0.17645111105202879</v>
      </c>
      <c r="G12" s="39">
        <v>0.23961934518389597</v>
      </c>
      <c r="H12" s="52">
        <v>0.19712579444978012</v>
      </c>
      <c r="I12" s="39">
        <v>0.25523668268502364</v>
      </c>
      <c r="J12" s="39">
        <v>0.14587179488349514</v>
      </c>
      <c r="K12" s="39">
        <v>0.17312808411236805</v>
      </c>
      <c r="L12" s="39">
        <v>0.16250059287164415</v>
      </c>
      <c r="M12" s="52">
        <v>0.15750355605545108</v>
      </c>
      <c r="N12" s="39">
        <v>0.27810695994038875</v>
      </c>
      <c r="O12" s="39">
        <v>0.17796139193356492</v>
      </c>
      <c r="P12" s="52">
        <v>0.23221920404440244</v>
      </c>
      <c r="Q12" s="39">
        <v>0.1295851537718736</v>
      </c>
      <c r="R12" s="52">
        <v>0.22161681327458027</v>
      </c>
      <c r="S12" s="39">
        <v>0.19936982288702207</v>
      </c>
      <c r="T12" s="52">
        <v>0.40831910690026335</v>
      </c>
      <c r="U12" s="39">
        <v>0.2285081270148821</v>
      </c>
      <c r="V12" s="39">
        <v>0.11102576724414616</v>
      </c>
      <c r="W12" s="39">
        <v>6.3563616319113697E-2</v>
      </c>
      <c r="X12" s="52">
        <v>0.22576063398979404</v>
      </c>
      <c r="Y12" s="39">
        <v>0.1927225816526871</v>
      </c>
      <c r="Z12" s="39">
        <v>0.33704889645404351</v>
      </c>
      <c r="AA12" s="39">
        <v>0.1870129590754907</v>
      </c>
      <c r="AB12" s="39">
        <v>0.20335024199994564</v>
      </c>
      <c r="AC12" s="39">
        <v>0.11560658982241909</v>
      </c>
      <c r="AD12" s="45">
        <v>0.12283560937672229</v>
      </c>
    </row>
    <row r="13" spans="1:30" ht="20" customHeight="1" x14ac:dyDescent="0.25">
      <c r="A13" s="80"/>
      <c r="B13" s="48">
        <v>430</v>
      </c>
      <c r="C13" s="42">
        <v>67</v>
      </c>
      <c r="D13" s="42">
        <v>104</v>
      </c>
      <c r="E13" s="42">
        <v>35</v>
      </c>
      <c r="F13" s="42">
        <v>69</v>
      </c>
      <c r="G13" s="42">
        <v>49</v>
      </c>
      <c r="H13" s="57">
        <v>66</v>
      </c>
      <c r="I13" s="42">
        <v>121</v>
      </c>
      <c r="J13" s="42">
        <v>25</v>
      </c>
      <c r="K13" s="42">
        <v>35</v>
      </c>
      <c r="L13" s="42">
        <v>15</v>
      </c>
      <c r="M13" s="57">
        <v>91</v>
      </c>
      <c r="N13" s="42">
        <v>113</v>
      </c>
      <c r="O13" s="42">
        <v>25</v>
      </c>
      <c r="P13" s="57">
        <v>163</v>
      </c>
      <c r="Q13" s="42">
        <v>93</v>
      </c>
      <c r="R13" s="57">
        <v>219</v>
      </c>
      <c r="S13" s="42">
        <v>210</v>
      </c>
      <c r="T13" s="57">
        <v>229</v>
      </c>
      <c r="U13" s="42">
        <v>113</v>
      </c>
      <c r="V13" s="42">
        <v>56</v>
      </c>
      <c r="W13" s="42">
        <v>31</v>
      </c>
      <c r="X13" s="57">
        <v>108</v>
      </c>
      <c r="Y13" s="42">
        <v>64</v>
      </c>
      <c r="Z13" s="42">
        <v>90</v>
      </c>
      <c r="AA13" s="42">
        <v>122</v>
      </c>
      <c r="AB13" s="42">
        <v>20</v>
      </c>
      <c r="AC13" s="42">
        <v>20</v>
      </c>
      <c r="AD13" s="48">
        <v>7</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5" display="Return to index" xr:uid="{DD3CFFB2-92C5-4105-8E01-D0673318573E}"/>
  </hyperlinks>
  <pageMargins left="0.7" right="0.7" top="0.75" bottom="0.75" header="0.3" footer="0.3"/>
  <headerFooter alignWithMargins="0"/>
  <drawing r:id="rId1"/>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278</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0.10205301197764886</v>
      </c>
      <c r="C6" s="37">
        <v>0.11066433765537816</v>
      </c>
      <c r="D6" s="37">
        <v>0.13180462523643435</v>
      </c>
      <c r="E6" s="37">
        <v>0.14037324664798631</v>
      </c>
      <c r="F6" s="37">
        <v>0.13114962630490914</v>
      </c>
      <c r="G6" s="37">
        <v>8.701146015654182E-2</v>
      </c>
      <c r="H6" s="50">
        <v>0.12230402902571584</v>
      </c>
      <c r="I6" s="37">
        <v>0.1188952307931342</v>
      </c>
      <c r="J6" s="37">
        <v>9.4004313827113856E-2</v>
      </c>
      <c r="K6" s="37">
        <v>0.12517653721302355</v>
      </c>
      <c r="L6" s="37">
        <v>2.9165649149187033E-2</v>
      </c>
      <c r="M6" s="50">
        <v>0.11673028163158639</v>
      </c>
      <c r="N6" s="37">
        <v>0.11153832157827172</v>
      </c>
      <c r="O6" s="37">
        <v>8.7173476673636813E-2</v>
      </c>
      <c r="P6" s="50">
        <v>0.10927663236594745</v>
      </c>
      <c r="Q6" s="37">
        <v>9.0005148225242804E-2</v>
      </c>
      <c r="R6" s="50">
        <v>0.11626751530089928</v>
      </c>
      <c r="S6" s="37">
        <v>8.9260966473715092E-2</v>
      </c>
      <c r="T6" s="50">
        <v>0.16949371373414576</v>
      </c>
      <c r="U6" s="37">
        <v>0.10695967828605105</v>
      </c>
      <c r="V6" s="37">
        <v>4.6591450916509236E-2</v>
      </c>
      <c r="W6" s="37">
        <v>7.7083857364693836E-2</v>
      </c>
      <c r="X6" s="50">
        <v>8.0378890293760288E-2</v>
      </c>
      <c r="Y6" s="37">
        <v>9.4897453358329914E-2</v>
      </c>
      <c r="Z6" s="37">
        <v>0.13755230946422947</v>
      </c>
      <c r="AA6" s="37">
        <v>0.1076709961776923</v>
      </c>
      <c r="AB6" s="37">
        <v>0.10623105426723356</v>
      </c>
      <c r="AC6" s="37">
        <v>9.3947633769692812E-2</v>
      </c>
      <c r="AD6" s="43">
        <v>0.1121073558755124</v>
      </c>
    </row>
    <row r="7" spans="1:30" ht="20" customHeight="1" x14ac:dyDescent="0.25">
      <c r="A7" s="79"/>
      <c r="B7" s="44">
        <v>209</v>
      </c>
      <c r="C7" s="38">
        <v>32</v>
      </c>
      <c r="D7" s="38">
        <v>39</v>
      </c>
      <c r="E7" s="38">
        <v>24</v>
      </c>
      <c r="F7" s="38">
        <v>51</v>
      </c>
      <c r="G7" s="38">
        <v>18</v>
      </c>
      <c r="H7" s="51">
        <v>41</v>
      </c>
      <c r="I7" s="38">
        <v>56</v>
      </c>
      <c r="J7" s="38">
        <v>16</v>
      </c>
      <c r="K7" s="38">
        <v>25</v>
      </c>
      <c r="L7" s="38">
        <v>3</v>
      </c>
      <c r="M7" s="51">
        <v>67</v>
      </c>
      <c r="N7" s="38">
        <v>45</v>
      </c>
      <c r="O7" s="38">
        <v>12</v>
      </c>
      <c r="P7" s="51">
        <v>77</v>
      </c>
      <c r="Q7" s="38">
        <v>65</v>
      </c>
      <c r="R7" s="51">
        <v>115</v>
      </c>
      <c r="S7" s="38">
        <v>94</v>
      </c>
      <c r="T7" s="51">
        <v>95</v>
      </c>
      <c r="U7" s="38">
        <v>53</v>
      </c>
      <c r="V7" s="38">
        <v>24</v>
      </c>
      <c r="W7" s="38">
        <v>37</v>
      </c>
      <c r="X7" s="51">
        <v>38</v>
      </c>
      <c r="Y7" s="38">
        <v>31</v>
      </c>
      <c r="Z7" s="38">
        <v>37</v>
      </c>
      <c r="AA7" s="38">
        <v>70</v>
      </c>
      <c r="AB7" s="38">
        <v>10</v>
      </c>
      <c r="AC7" s="38">
        <v>16</v>
      </c>
      <c r="AD7" s="44">
        <v>6</v>
      </c>
    </row>
    <row r="8" spans="1:30" ht="20" customHeight="1" x14ac:dyDescent="0.25">
      <c r="A8" s="78" t="s">
        <v>265</v>
      </c>
      <c r="B8" s="45">
        <v>0.33491154740716922</v>
      </c>
      <c r="C8" s="39">
        <v>0.3822270658839122</v>
      </c>
      <c r="D8" s="39">
        <v>0.40261215150072333</v>
      </c>
      <c r="E8" s="39">
        <v>0.40564840546035924</v>
      </c>
      <c r="F8" s="39">
        <v>0.37319026639602593</v>
      </c>
      <c r="G8" s="39">
        <v>0.28361864403398412</v>
      </c>
      <c r="H8" s="52">
        <v>0.4036328029922811</v>
      </c>
      <c r="I8" s="39">
        <v>0.34824192880291632</v>
      </c>
      <c r="J8" s="39">
        <v>0.38001549092494386</v>
      </c>
      <c r="K8" s="39">
        <v>0.3753939194633229</v>
      </c>
      <c r="L8" s="39">
        <v>0.38876341028953249</v>
      </c>
      <c r="M8" s="52">
        <v>0.40165284050411609</v>
      </c>
      <c r="N8" s="39">
        <v>0.3800393264726637</v>
      </c>
      <c r="O8" s="39">
        <v>0.36392050070850923</v>
      </c>
      <c r="P8" s="52">
        <v>0.37495793986644105</v>
      </c>
      <c r="Q8" s="39">
        <v>0.3691310825835834</v>
      </c>
      <c r="R8" s="52">
        <v>0.34830286502877128</v>
      </c>
      <c r="S8" s="39">
        <v>0.32193323571491034</v>
      </c>
      <c r="T8" s="52">
        <v>0.30543889130597635</v>
      </c>
      <c r="U8" s="39">
        <v>0.30046400377602311</v>
      </c>
      <c r="V8" s="39">
        <v>0.33933897135765306</v>
      </c>
      <c r="W8" s="39">
        <v>0.39939464320369394</v>
      </c>
      <c r="X8" s="52">
        <v>0.34516454440846672</v>
      </c>
      <c r="Y8" s="39">
        <v>0.3652867853276377</v>
      </c>
      <c r="Z8" s="39">
        <v>0.36556508293787304</v>
      </c>
      <c r="AA8" s="39">
        <v>0.34655256702035236</v>
      </c>
      <c r="AB8" s="39">
        <v>0.27715874307468596</v>
      </c>
      <c r="AC8" s="39">
        <v>0.24293962139249195</v>
      </c>
      <c r="AD8" s="45">
        <v>0.16344558180876703</v>
      </c>
    </row>
    <row r="9" spans="1:30" ht="20" customHeight="1" x14ac:dyDescent="0.25">
      <c r="A9" s="78"/>
      <c r="B9" s="46">
        <v>687</v>
      </c>
      <c r="C9" s="40">
        <v>109</v>
      </c>
      <c r="D9" s="40">
        <v>120</v>
      </c>
      <c r="E9" s="40">
        <v>69</v>
      </c>
      <c r="F9" s="40">
        <v>146</v>
      </c>
      <c r="G9" s="40">
        <v>58</v>
      </c>
      <c r="H9" s="53">
        <v>134</v>
      </c>
      <c r="I9" s="40">
        <v>165</v>
      </c>
      <c r="J9" s="40">
        <v>65</v>
      </c>
      <c r="K9" s="40">
        <v>75</v>
      </c>
      <c r="L9" s="40">
        <v>37</v>
      </c>
      <c r="M9" s="53">
        <v>231</v>
      </c>
      <c r="N9" s="40">
        <v>155</v>
      </c>
      <c r="O9" s="40">
        <v>52</v>
      </c>
      <c r="P9" s="53">
        <v>264</v>
      </c>
      <c r="Q9" s="40">
        <v>265</v>
      </c>
      <c r="R9" s="53">
        <v>343</v>
      </c>
      <c r="S9" s="40">
        <v>338</v>
      </c>
      <c r="T9" s="53">
        <v>172</v>
      </c>
      <c r="U9" s="40">
        <v>148</v>
      </c>
      <c r="V9" s="40">
        <v>172</v>
      </c>
      <c r="W9" s="40">
        <v>194</v>
      </c>
      <c r="X9" s="53">
        <v>165</v>
      </c>
      <c r="Y9" s="40">
        <v>121</v>
      </c>
      <c r="Z9" s="40">
        <v>97</v>
      </c>
      <c r="AA9" s="40">
        <v>227</v>
      </c>
      <c r="AB9" s="40">
        <v>27</v>
      </c>
      <c r="AC9" s="40">
        <v>41</v>
      </c>
      <c r="AD9" s="46">
        <v>9</v>
      </c>
    </row>
    <row r="10" spans="1:30" ht="20" customHeight="1" x14ac:dyDescent="0.25">
      <c r="A10" s="79" t="s">
        <v>266</v>
      </c>
      <c r="B10" s="47">
        <v>0.5630354406151844</v>
      </c>
      <c r="C10" s="41">
        <v>0.50710859646070983</v>
      </c>
      <c r="D10" s="41">
        <v>0.46558322326284196</v>
      </c>
      <c r="E10" s="41">
        <v>0.45397834789165431</v>
      </c>
      <c r="F10" s="41">
        <v>0.49566010729906546</v>
      </c>
      <c r="G10" s="41">
        <v>0.62936989580947489</v>
      </c>
      <c r="H10" s="54">
        <v>0.47406316798200371</v>
      </c>
      <c r="I10" s="41">
        <v>0.53286284040394982</v>
      </c>
      <c r="J10" s="41">
        <v>0.52598019524794315</v>
      </c>
      <c r="K10" s="41">
        <v>0.49942954332365375</v>
      </c>
      <c r="L10" s="41">
        <v>0.58207094056128095</v>
      </c>
      <c r="M10" s="54">
        <v>0.48161687786429674</v>
      </c>
      <c r="N10" s="41">
        <v>0.50842235194906504</v>
      </c>
      <c r="O10" s="41">
        <v>0.54890602261785415</v>
      </c>
      <c r="P10" s="54">
        <v>0.51576542776761025</v>
      </c>
      <c r="Q10" s="41">
        <v>0.54086376919117296</v>
      </c>
      <c r="R10" s="54">
        <v>0.53542961967032943</v>
      </c>
      <c r="S10" s="41">
        <v>0.58880579781137399</v>
      </c>
      <c r="T10" s="54">
        <v>0.52506739495987775</v>
      </c>
      <c r="U10" s="41">
        <v>0.59257631793792587</v>
      </c>
      <c r="V10" s="41">
        <v>0.61406957772583759</v>
      </c>
      <c r="W10" s="41">
        <v>0.52352149943161297</v>
      </c>
      <c r="X10" s="54">
        <v>0.57445656529777278</v>
      </c>
      <c r="Y10" s="41">
        <v>0.53981576131403186</v>
      </c>
      <c r="Z10" s="41">
        <v>0.49688260759789693</v>
      </c>
      <c r="AA10" s="41">
        <v>0.54577643680195487</v>
      </c>
      <c r="AB10" s="41">
        <v>0.61661020265808053</v>
      </c>
      <c r="AC10" s="41">
        <v>0.66311274483781502</v>
      </c>
      <c r="AD10" s="47">
        <v>0.72444706231572087</v>
      </c>
    </row>
    <row r="11" spans="1:30" ht="20" customHeight="1" x14ac:dyDescent="0.25">
      <c r="A11" s="79"/>
      <c r="B11" s="44">
        <v>1154</v>
      </c>
      <c r="C11" s="38">
        <v>145</v>
      </c>
      <c r="D11" s="38">
        <v>139</v>
      </c>
      <c r="E11" s="38">
        <v>77</v>
      </c>
      <c r="F11" s="38">
        <v>194</v>
      </c>
      <c r="G11" s="38">
        <v>130</v>
      </c>
      <c r="H11" s="51">
        <v>158</v>
      </c>
      <c r="I11" s="38">
        <v>252</v>
      </c>
      <c r="J11" s="38">
        <v>90</v>
      </c>
      <c r="K11" s="38">
        <v>100</v>
      </c>
      <c r="L11" s="38">
        <v>55</v>
      </c>
      <c r="M11" s="51">
        <v>278</v>
      </c>
      <c r="N11" s="38">
        <v>207</v>
      </c>
      <c r="O11" s="38">
        <v>78</v>
      </c>
      <c r="P11" s="51">
        <v>363</v>
      </c>
      <c r="Q11" s="38">
        <v>388</v>
      </c>
      <c r="R11" s="51">
        <v>528</v>
      </c>
      <c r="S11" s="38">
        <v>619</v>
      </c>
      <c r="T11" s="51">
        <v>295</v>
      </c>
      <c r="U11" s="38">
        <v>293</v>
      </c>
      <c r="V11" s="38">
        <v>312</v>
      </c>
      <c r="W11" s="38">
        <v>254</v>
      </c>
      <c r="X11" s="51">
        <v>274</v>
      </c>
      <c r="Y11" s="38">
        <v>178</v>
      </c>
      <c r="Z11" s="38">
        <v>132</v>
      </c>
      <c r="AA11" s="38">
        <v>357</v>
      </c>
      <c r="AB11" s="38">
        <v>59</v>
      </c>
      <c r="AC11" s="38">
        <v>113</v>
      </c>
      <c r="AD11" s="44">
        <v>40</v>
      </c>
    </row>
    <row r="12" spans="1:30" ht="20" customHeight="1" x14ac:dyDescent="0.25">
      <c r="A12" s="78" t="s">
        <v>267</v>
      </c>
      <c r="B12" s="45">
        <v>0.43696455938481799</v>
      </c>
      <c r="C12" s="39">
        <v>0.49289140353929051</v>
      </c>
      <c r="D12" s="39">
        <v>0.53441677673715804</v>
      </c>
      <c r="E12" s="39">
        <v>0.54602165210834552</v>
      </c>
      <c r="F12" s="39">
        <v>0.50433989270093482</v>
      </c>
      <c r="G12" s="39">
        <v>0.37063010419052589</v>
      </c>
      <c r="H12" s="52">
        <v>0.5259368320179969</v>
      </c>
      <c r="I12" s="39">
        <v>0.46713715959605084</v>
      </c>
      <c r="J12" s="39">
        <v>0.47401980475205774</v>
      </c>
      <c r="K12" s="39">
        <v>0.5005704566763467</v>
      </c>
      <c r="L12" s="39">
        <v>0.41792905943871955</v>
      </c>
      <c r="M12" s="52">
        <v>0.5183831221357027</v>
      </c>
      <c r="N12" s="39">
        <v>0.49157764805093557</v>
      </c>
      <c r="O12" s="39">
        <v>0.45109397738214596</v>
      </c>
      <c r="P12" s="52">
        <v>0.48423457223238858</v>
      </c>
      <c r="Q12" s="39">
        <v>0.45913623080882615</v>
      </c>
      <c r="R12" s="52">
        <v>0.46457038032967068</v>
      </c>
      <c r="S12" s="39">
        <v>0.41119420218862557</v>
      </c>
      <c r="T12" s="52">
        <v>0.47493260504012191</v>
      </c>
      <c r="U12" s="39">
        <v>0.40742368206207408</v>
      </c>
      <c r="V12" s="39">
        <v>0.38593042227416241</v>
      </c>
      <c r="W12" s="39">
        <v>0.47647850056838764</v>
      </c>
      <c r="X12" s="52">
        <v>0.42554343470222683</v>
      </c>
      <c r="Y12" s="39">
        <v>0.46018423868596769</v>
      </c>
      <c r="Z12" s="39">
        <v>0.50311739240210218</v>
      </c>
      <c r="AA12" s="39">
        <v>0.45422356319804441</v>
      </c>
      <c r="AB12" s="39">
        <v>0.38338979734191952</v>
      </c>
      <c r="AC12" s="39">
        <v>0.33688725516218487</v>
      </c>
      <c r="AD12" s="45">
        <v>0.27555293768427946</v>
      </c>
    </row>
    <row r="13" spans="1:30" ht="20" customHeight="1" x14ac:dyDescent="0.25">
      <c r="A13" s="80"/>
      <c r="B13" s="48">
        <v>896</v>
      </c>
      <c r="C13" s="42">
        <v>141</v>
      </c>
      <c r="D13" s="42">
        <v>159</v>
      </c>
      <c r="E13" s="42">
        <v>93</v>
      </c>
      <c r="F13" s="42">
        <v>197</v>
      </c>
      <c r="G13" s="42">
        <v>76</v>
      </c>
      <c r="H13" s="57">
        <v>175</v>
      </c>
      <c r="I13" s="42">
        <v>221</v>
      </c>
      <c r="J13" s="42">
        <v>81</v>
      </c>
      <c r="K13" s="42">
        <v>101</v>
      </c>
      <c r="L13" s="42">
        <v>39</v>
      </c>
      <c r="M13" s="57">
        <v>299</v>
      </c>
      <c r="N13" s="42">
        <v>200</v>
      </c>
      <c r="O13" s="42">
        <v>64</v>
      </c>
      <c r="P13" s="57">
        <v>341</v>
      </c>
      <c r="Q13" s="42">
        <v>330</v>
      </c>
      <c r="R13" s="57">
        <v>458</v>
      </c>
      <c r="S13" s="42">
        <v>432</v>
      </c>
      <c r="T13" s="57">
        <v>267</v>
      </c>
      <c r="U13" s="42">
        <v>201</v>
      </c>
      <c r="V13" s="42">
        <v>196</v>
      </c>
      <c r="W13" s="42">
        <v>232</v>
      </c>
      <c r="X13" s="57">
        <v>203</v>
      </c>
      <c r="Y13" s="42">
        <v>152</v>
      </c>
      <c r="Z13" s="42">
        <v>134</v>
      </c>
      <c r="AA13" s="42">
        <v>297</v>
      </c>
      <c r="AB13" s="42">
        <v>37</v>
      </c>
      <c r="AC13" s="42">
        <v>57</v>
      </c>
      <c r="AD13" s="48">
        <v>15</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6" display="Return to index" xr:uid="{83E22952-6A62-4A99-A6E1-FDF1606815CF}"/>
  </hyperlinks>
  <pageMargins left="0.7" right="0.7" top="0.75" bottom="0.75" header="0.3" footer="0.3"/>
  <headerFooter alignWithMargins="0"/>
  <drawing r:id="rId1"/>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279</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0.15120906811347012</v>
      </c>
      <c r="C6" s="37">
        <v>0.20542674515778184</v>
      </c>
      <c r="D6" s="37">
        <v>0.16859438515410985</v>
      </c>
      <c r="E6" s="37">
        <v>0.12021408033724491</v>
      </c>
      <c r="F6" s="37">
        <v>0.22821945290546808</v>
      </c>
      <c r="G6" s="37">
        <v>9.9375774059541774E-2</v>
      </c>
      <c r="H6" s="50">
        <v>0.21863543137807967</v>
      </c>
      <c r="I6" s="37">
        <v>0.13923585188294627</v>
      </c>
      <c r="J6" s="37">
        <v>0.12168542383991486</v>
      </c>
      <c r="K6" s="37">
        <v>0.21963365203393298</v>
      </c>
      <c r="L6" s="37">
        <v>7.7721819882492799E-2</v>
      </c>
      <c r="M6" s="50">
        <v>0.20932736001407384</v>
      </c>
      <c r="N6" s="37">
        <v>0.13100016969384604</v>
      </c>
      <c r="O6" s="37">
        <v>0.14259181816420877</v>
      </c>
      <c r="P6" s="50">
        <v>0.12251103725297069</v>
      </c>
      <c r="Q6" s="37">
        <v>0.20151691242071373</v>
      </c>
      <c r="R6" s="50">
        <v>0.16490792244454527</v>
      </c>
      <c r="S6" s="37">
        <v>0.13838434994247681</v>
      </c>
      <c r="T6" s="50">
        <v>0.16605938249194363</v>
      </c>
      <c r="U6" s="37">
        <v>0.1431748333196661</v>
      </c>
      <c r="V6" s="37">
        <v>0.10223157810273925</v>
      </c>
      <c r="W6" s="37">
        <v>0.19343288535319178</v>
      </c>
      <c r="X6" s="50">
        <v>0.14261960654811293</v>
      </c>
      <c r="Y6" s="37">
        <v>0.12825983432365451</v>
      </c>
      <c r="Z6" s="37">
        <v>0.18944073667124151</v>
      </c>
      <c r="AA6" s="37">
        <v>0.16688583934873155</v>
      </c>
      <c r="AB6" s="37">
        <v>8.5958969325955023E-2</v>
      </c>
      <c r="AC6" s="37">
        <v>0.12327486589475166</v>
      </c>
      <c r="AD6" s="43">
        <v>0.19233938422925997</v>
      </c>
    </row>
    <row r="7" spans="1:30" ht="20" customHeight="1" x14ac:dyDescent="0.25">
      <c r="A7" s="79"/>
      <c r="B7" s="44">
        <v>310</v>
      </c>
      <c r="C7" s="38">
        <v>59</v>
      </c>
      <c r="D7" s="38">
        <v>50</v>
      </c>
      <c r="E7" s="38">
        <v>21</v>
      </c>
      <c r="F7" s="38">
        <v>89</v>
      </c>
      <c r="G7" s="38">
        <v>20</v>
      </c>
      <c r="H7" s="51">
        <v>73</v>
      </c>
      <c r="I7" s="38">
        <v>66</v>
      </c>
      <c r="J7" s="38">
        <v>21</v>
      </c>
      <c r="K7" s="38">
        <v>44</v>
      </c>
      <c r="L7" s="38">
        <v>7</v>
      </c>
      <c r="M7" s="51">
        <v>121</v>
      </c>
      <c r="N7" s="38">
        <v>53</v>
      </c>
      <c r="O7" s="38">
        <v>20</v>
      </c>
      <c r="P7" s="51">
        <v>86</v>
      </c>
      <c r="Q7" s="38">
        <v>145</v>
      </c>
      <c r="R7" s="51">
        <v>163</v>
      </c>
      <c r="S7" s="38">
        <v>145</v>
      </c>
      <c r="T7" s="51">
        <v>93</v>
      </c>
      <c r="U7" s="38">
        <v>71</v>
      </c>
      <c r="V7" s="38">
        <v>52</v>
      </c>
      <c r="W7" s="38">
        <v>94</v>
      </c>
      <c r="X7" s="51">
        <v>68</v>
      </c>
      <c r="Y7" s="38">
        <v>42</v>
      </c>
      <c r="Z7" s="38">
        <v>50</v>
      </c>
      <c r="AA7" s="38">
        <v>109</v>
      </c>
      <c r="AB7" s="38">
        <v>8</v>
      </c>
      <c r="AC7" s="38">
        <v>21</v>
      </c>
      <c r="AD7" s="44">
        <v>11</v>
      </c>
    </row>
    <row r="8" spans="1:30" ht="20" customHeight="1" x14ac:dyDescent="0.25">
      <c r="A8" s="78" t="s">
        <v>265</v>
      </c>
      <c r="B8" s="45">
        <v>0.45032988871676344</v>
      </c>
      <c r="C8" s="39">
        <v>0.47602422187502264</v>
      </c>
      <c r="D8" s="39">
        <v>0.4679401103516499</v>
      </c>
      <c r="E8" s="39">
        <v>0.53031608319604173</v>
      </c>
      <c r="F8" s="39">
        <v>0.49172947492001517</v>
      </c>
      <c r="G8" s="39">
        <v>0.39763272436010061</v>
      </c>
      <c r="H8" s="52">
        <v>0.50269326455899377</v>
      </c>
      <c r="I8" s="39">
        <v>0.51762181926165585</v>
      </c>
      <c r="J8" s="39">
        <v>0.49553399474102311</v>
      </c>
      <c r="K8" s="39">
        <v>0.50446040642347401</v>
      </c>
      <c r="L8" s="39">
        <v>0.35036477103314945</v>
      </c>
      <c r="M8" s="52">
        <v>0.53711559005774578</v>
      </c>
      <c r="N8" s="39">
        <v>0.52843144410761278</v>
      </c>
      <c r="O8" s="39">
        <v>0.42845761511878416</v>
      </c>
      <c r="P8" s="52">
        <v>0.49005020469256005</v>
      </c>
      <c r="Q8" s="39">
        <v>0.50517108716968029</v>
      </c>
      <c r="R8" s="52">
        <v>0.48322727743367977</v>
      </c>
      <c r="S8" s="39">
        <v>0.42197294266446633</v>
      </c>
      <c r="T8" s="52">
        <v>0.35857733668688135</v>
      </c>
      <c r="U8" s="39">
        <v>0.41479352074421333</v>
      </c>
      <c r="V8" s="39">
        <v>0.49364861322819797</v>
      </c>
      <c r="W8" s="39">
        <v>0.5472625402017115</v>
      </c>
      <c r="X8" s="52">
        <v>0.45406169119303774</v>
      </c>
      <c r="Y8" s="39">
        <v>0.49847086809633923</v>
      </c>
      <c r="Z8" s="39">
        <v>0.42216855946750059</v>
      </c>
      <c r="AA8" s="39">
        <v>0.45559306953007633</v>
      </c>
      <c r="AB8" s="39">
        <v>0.44240774399217586</v>
      </c>
      <c r="AC8" s="39">
        <v>0.43812468540641519</v>
      </c>
      <c r="AD8" s="45">
        <v>0.2557820552451574</v>
      </c>
    </row>
    <row r="9" spans="1:30" ht="20" customHeight="1" x14ac:dyDescent="0.25">
      <c r="A9" s="78"/>
      <c r="B9" s="46">
        <v>923</v>
      </c>
      <c r="C9" s="40">
        <v>136</v>
      </c>
      <c r="D9" s="40">
        <v>139</v>
      </c>
      <c r="E9" s="40">
        <v>90</v>
      </c>
      <c r="F9" s="40">
        <v>193</v>
      </c>
      <c r="G9" s="40">
        <v>82</v>
      </c>
      <c r="H9" s="53">
        <v>167</v>
      </c>
      <c r="I9" s="40">
        <v>245</v>
      </c>
      <c r="J9" s="40">
        <v>85</v>
      </c>
      <c r="K9" s="40">
        <v>101</v>
      </c>
      <c r="L9" s="40">
        <v>33</v>
      </c>
      <c r="M9" s="53">
        <v>310</v>
      </c>
      <c r="N9" s="40">
        <v>215</v>
      </c>
      <c r="O9" s="40">
        <v>61</v>
      </c>
      <c r="P9" s="53">
        <v>345</v>
      </c>
      <c r="Q9" s="40">
        <v>363</v>
      </c>
      <c r="R9" s="53">
        <v>476</v>
      </c>
      <c r="S9" s="40">
        <v>444</v>
      </c>
      <c r="T9" s="53">
        <v>201</v>
      </c>
      <c r="U9" s="40">
        <v>205</v>
      </c>
      <c r="V9" s="40">
        <v>251</v>
      </c>
      <c r="W9" s="40">
        <v>266</v>
      </c>
      <c r="X9" s="53">
        <v>217</v>
      </c>
      <c r="Y9" s="40">
        <v>165</v>
      </c>
      <c r="Z9" s="40">
        <v>113</v>
      </c>
      <c r="AA9" s="40">
        <v>298</v>
      </c>
      <c r="AB9" s="40">
        <v>43</v>
      </c>
      <c r="AC9" s="40">
        <v>75</v>
      </c>
      <c r="AD9" s="46">
        <v>14</v>
      </c>
    </row>
    <row r="10" spans="1:30" ht="20" customHeight="1" x14ac:dyDescent="0.25">
      <c r="A10" s="79" t="s">
        <v>266</v>
      </c>
      <c r="B10" s="47">
        <v>0.39846104316976849</v>
      </c>
      <c r="C10" s="41">
        <v>0.31854903296719539</v>
      </c>
      <c r="D10" s="41">
        <v>0.36346550449423987</v>
      </c>
      <c r="E10" s="41">
        <v>0.34946983646671315</v>
      </c>
      <c r="F10" s="41">
        <v>0.28005107217451763</v>
      </c>
      <c r="G10" s="41">
        <v>0.50299150158035799</v>
      </c>
      <c r="H10" s="54">
        <v>0.27867130406292717</v>
      </c>
      <c r="I10" s="41">
        <v>0.34314232885539803</v>
      </c>
      <c r="J10" s="41">
        <v>0.38278058141906313</v>
      </c>
      <c r="K10" s="41">
        <v>0.27590594154259301</v>
      </c>
      <c r="L10" s="41">
        <v>0.57191340908435795</v>
      </c>
      <c r="M10" s="54">
        <v>0.25355704992817946</v>
      </c>
      <c r="N10" s="41">
        <v>0.34056838619854146</v>
      </c>
      <c r="O10" s="41">
        <v>0.42895056671700726</v>
      </c>
      <c r="P10" s="54">
        <v>0.38743875805446853</v>
      </c>
      <c r="Q10" s="41">
        <v>0.2933120004096052</v>
      </c>
      <c r="R10" s="54">
        <v>0.35186480012177546</v>
      </c>
      <c r="S10" s="41">
        <v>0.43964270739305533</v>
      </c>
      <c r="T10" s="54">
        <v>0.47536328082117479</v>
      </c>
      <c r="U10" s="41">
        <v>0.44203164593612049</v>
      </c>
      <c r="V10" s="41">
        <v>0.40411980866906316</v>
      </c>
      <c r="W10" s="41">
        <v>0.25930457444509736</v>
      </c>
      <c r="X10" s="54">
        <v>0.40331870225884936</v>
      </c>
      <c r="Y10" s="41">
        <v>0.37326929758000588</v>
      </c>
      <c r="Z10" s="41">
        <v>0.38839070386125735</v>
      </c>
      <c r="AA10" s="41">
        <v>0.3775210911211917</v>
      </c>
      <c r="AB10" s="41">
        <v>0.47163328668186899</v>
      </c>
      <c r="AC10" s="41">
        <v>0.43860044869883308</v>
      </c>
      <c r="AD10" s="47">
        <v>0.55187856052558293</v>
      </c>
    </row>
    <row r="11" spans="1:30" ht="20" customHeight="1" x14ac:dyDescent="0.25">
      <c r="A11" s="79"/>
      <c r="B11" s="44">
        <v>817</v>
      </c>
      <c r="C11" s="38">
        <v>91</v>
      </c>
      <c r="D11" s="38">
        <v>108</v>
      </c>
      <c r="E11" s="38">
        <v>60</v>
      </c>
      <c r="F11" s="38">
        <v>110</v>
      </c>
      <c r="G11" s="38">
        <v>104</v>
      </c>
      <c r="H11" s="51">
        <v>93</v>
      </c>
      <c r="I11" s="38">
        <v>163</v>
      </c>
      <c r="J11" s="38">
        <v>66</v>
      </c>
      <c r="K11" s="38">
        <v>55</v>
      </c>
      <c r="L11" s="38">
        <v>54</v>
      </c>
      <c r="M11" s="51">
        <v>146</v>
      </c>
      <c r="N11" s="38">
        <v>139</v>
      </c>
      <c r="O11" s="38">
        <v>61</v>
      </c>
      <c r="P11" s="51">
        <v>273</v>
      </c>
      <c r="Q11" s="38">
        <v>211</v>
      </c>
      <c r="R11" s="51">
        <v>347</v>
      </c>
      <c r="S11" s="38">
        <v>462</v>
      </c>
      <c r="T11" s="51">
        <v>267</v>
      </c>
      <c r="U11" s="38">
        <v>218</v>
      </c>
      <c r="V11" s="38">
        <v>205</v>
      </c>
      <c r="W11" s="38">
        <v>126</v>
      </c>
      <c r="X11" s="51">
        <v>193</v>
      </c>
      <c r="Y11" s="38">
        <v>123</v>
      </c>
      <c r="Z11" s="38">
        <v>104</v>
      </c>
      <c r="AA11" s="38">
        <v>247</v>
      </c>
      <c r="AB11" s="38">
        <v>45</v>
      </c>
      <c r="AC11" s="38">
        <v>75</v>
      </c>
      <c r="AD11" s="44">
        <v>31</v>
      </c>
    </row>
    <row r="12" spans="1:30" ht="20" customHeight="1" x14ac:dyDescent="0.25">
      <c r="A12" s="78" t="s">
        <v>267</v>
      </c>
      <c r="B12" s="45">
        <v>0.60153895683023395</v>
      </c>
      <c r="C12" s="39">
        <v>0.68145096703280483</v>
      </c>
      <c r="D12" s="39">
        <v>0.63653449550576047</v>
      </c>
      <c r="E12" s="39">
        <v>0.65053016353328641</v>
      </c>
      <c r="F12" s="39">
        <v>0.71994892782548336</v>
      </c>
      <c r="G12" s="39">
        <v>0.49700849841964273</v>
      </c>
      <c r="H12" s="52">
        <v>0.72132869593707338</v>
      </c>
      <c r="I12" s="39">
        <v>0.65685767114460236</v>
      </c>
      <c r="J12" s="39">
        <v>0.61721941858093765</v>
      </c>
      <c r="K12" s="39">
        <v>0.72409405845740693</v>
      </c>
      <c r="L12" s="39">
        <v>0.42808659091564233</v>
      </c>
      <c r="M12" s="52">
        <v>0.74644295007181893</v>
      </c>
      <c r="N12" s="39">
        <v>0.65943161380145909</v>
      </c>
      <c r="O12" s="39">
        <v>0.57104943328299274</v>
      </c>
      <c r="P12" s="52">
        <v>0.61256124194553097</v>
      </c>
      <c r="Q12" s="39">
        <v>0.70668799959039386</v>
      </c>
      <c r="R12" s="52">
        <v>0.64813519987822443</v>
      </c>
      <c r="S12" s="39">
        <v>0.560357292606944</v>
      </c>
      <c r="T12" s="52">
        <v>0.52463671917882471</v>
      </c>
      <c r="U12" s="39">
        <v>0.55796835406387979</v>
      </c>
      <c r="V12" s="39">
        <v>0.59588019133093706</v>
      </c>
      <c r="W12" s="39">
        <v>0.74069542555490386</v>
      </c>
      <c r="X12" s="52">
        <v>0.59668129774115097</v>
      </c>
      <c r="Y12" s="39">
        <v>0.62673070241999373</v>
      </c>
      <c r="Z12" s="39">
        <v>0.61160929613874204</v>
      </c>
      <c r="AA12" s="39">
        <v>0.62247890887880752</v>
      </c>
      <c r="AB12" s="39">
        <v>0.5283667133181309</v>
      </c>
      <c r="AC12" s="39">
        <v>0.56139955130116659</v>
      </c>
      <c r="AD12" s="45">
        <v>0.44812143947441724</v>
      </c>
    </row>
    <row r="13" spans="1:30" ht="20" customHeight="1" x14ac:dyDescent="0.25">
      <c r="A13" s="80"/>
      <c r="B13" s="48">
        <v>1233</v>
      </c>
      <c r="C13" s="42">
        <v>195</v>
      </c>
      <c r="D13" s="42">
        <v>189</v>
      </c>
      <c r="E13" s="42">
        <v>111</v>
      </c>
      <c r="F13" s="42">
        <v>282</v>
      </c>
      <c r="G13" s="42">
        <v>103</v>
      </c>
      <c r="H13" s="57">
        <v>240</v>
      </c>
      <c r="I13" s="42">
        <v>311</v>
      </c>
      <c r="J13" s="42">
        <v>106</v>
      </c>
      <c r="K13" s="42">
        <v>145</v>
      </c>
      <c r="L13" s="42">
        <v>40</v>
      </c>
      <c r="M13" s="57">
        <v>430</v>
      </c>
      <c r="N13" s="42">
        <v>268</v>
      </c>
      <c r="O13" s="42">
        <v>81</v>
      </c>
      <c r="P13" s="57">
        <v>431</v>
      </c>
      <c r="Q13" s="42">
        <v>507</v>
      </c>
      <c r="R13" s="57">
        <v>639</v>
      </c>
      <c r="S13" s="42">
        <v>589</v>
      </c>
      <c r="T13" s="57">
        <v>295</v>
      </c>
      <c r="U13" s="42">
        <v>276</v>
      </c>
      <c r="V13" s="42">
        <v>303</v>
      </c>
      <c r="W13" s="42">
        <v>360</v>
      </c>
      <c r="X13" s="57">
        <v>285</v>
      </c>
      <c r="Y13" s="42">
        <v>207</v>
      </c>
      <c r="Z13" s="42">
        <v>163</v>
      </c>
      <c r="AA13" s="42">
        <v>407</v>
      </c>
      <c r="AB13" s="42">
        <v>51</v>
      </c>
      <c r="AC13" s="42">
        <v>96</v>
      </c>
      <c r="AD13" s="48">
        <v>25</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7" display="Return to index" xr:uid="{E31D43A7-5731-4F83-AA12-3C7EA7A7C2EF}"/>
  </hyperlinks>
  <pageMargins left="0.7" right="0.7" top="0.75" bottom="0.75" header="0.3" footer="0.3"/>
  <headerFooter alignWithMargins="0"/>
  <drawing r:id="rId1"/>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AD15"/>
  <sheetViews>
    <sheetView showGridLines="0" workbookViewId="0">
      <pane xSplit="2" ySplit="5" topLeftCell="C6" activePane="bottomRight" state="frozen"/>
      <selection pane="topRight" activeCell="C1" sqref="C1"/>
      <selection pane="bottomLeft" activeCell="A6" sqref="A6"/>
      <selection pane="bottomRight" activeCell="A2" sqref="A2:A3"/>
    </sheetView>
  </sheetViews>
  <sheetFormatPr defaultRowHeight="12.5" x14ac:dyDescent="0.25"/>
  <cols>
    <col min="1" max="1" width="35.6328125" customWidth="1"/>
    <col min="2" max="2" width="10.6328125" customWidth="1"/>
    <col min="3" max="30" width="14.7265625" customWidth="1"/>
  </cols>
  <sheetData>
    <row r="1" spans="1:30" ht="45" customHeight="1" x14ac:dyDescent="0.25">
      <c r="A1" s="73" t="s">
        <v>280</v>
      </c>
      <c r="B1" s="73"/>
      <c r="C1" s="73"/>
      <c r="D1" s="73"/>
      <c r="E1" s="73"/>
      <c r="F1" s="73"/>
      <c r="G1" s="73"/>
      <c r="H1" s="73"/>
      <c r="I1" s="73"/>
      <c r="J1" s="73"/>
      <c r="K1" s="73"/>
      <c r="L1" s="73"/>
      <c r="M1" s="73"/>
      <c r="N1" s="73"/>
      <c r="O1" s="73"/>
      <c r="P1" s="73"/>
      <c r="Q1" s="73"/>
      <c r="R1" s="73"/>
      <c r="S1" s="73"/>
      <c r="T1" s="73"/>
      <c r="U1" s="73"/>
      <c r="V1" s="73"/>
      <c r="W1" s="73"/>
      <c r="X1" s="73"/>
      <c r="Y1" s="73"/>
      <c r="Z1" s="73"/>
      <c r="AA1" s="73"/>
      <c r="AB1" s="73"/>
      <c r="AC1" s="73"/>
      <c r="AD1" s="73"/>
    </row>
    <row r="2" spans="1:30" x14ac:dyDescent="0.25">
      <c r="A2" s="74"/>
      <c r="B2" s="1"/>
      <c r="C2" s="75" t="s">
        <v>1</v>
      </c>
      <c r="D2" s="76"/>
      <c r="E2" s="76"/>
      <c r="F2" s="76"/>
      <c r="G2" s="76"/>
      <c r="H2" s="75" t="s">
        <v>2</v>
      </c>
      <c r="I2" s="76"/>
      <c r="J2" s="76"/>
      <c r="K2" s="76"/>
      <c r="L2" s="76"/>
      <c r="M2" s="75" t="s">
        <v>3</v>
      </c>
      <c r="N2" s="76"/>
      <c r="O2" s="76"/>
      <c r="P2" s="75" t="s">
        <v>4</v>
      </c>
      <c r="Q2" s="76"/>
      <c r="R2" s="75" t="s">
        <v>5</v>
      </c>
      <c r="S2" s="76"/>
      <c r="T2" s="75" t="s">
        <v>6</v>
      </c>
      <c r="U2" s="76"/>
      <c r="V2" s="76"/>
      <c r="W2" s="76"/>
      <c r="X2" s="75" t="s">
        <v>7</v>
      </c>
      <c r="Y2" s="76"/>
      <c r="Z2" s="76"/>
      <c r="AA2" s="76"/>
      <c r="AB2" s="76"/>
      <c r="AC2" s="76"/>
      <c r="AD2" s="77"/>
    </row>
    <row r="3" spans="1:30" s="25" customFormat="1" ht="25" x14ac:dyDescent="0.25">
      <c r="A3" s="74"/>
      <c r="B3" s="28" t="s">
        <v>8</v>
      </c>
      <c r="C3" s="29" t="s">
        <v>9</v>
      </c>
      <c r="D3" s="30" t="s">
        <v>10</v>
      </c>
      <c r="E3" s="30" t="s">
        <v>11</v>
      </c>
      <c r="F3" s="30" t="s">
        <v>12</v>
      </c>
      <c r="G3" s="30" t="s">
        <v>13</v>
      </c>
      <c r="H3" s="29" t="s">
        <v>9</v>
      </c>
      <c r="I3" s="30" t="s">
        <v>10</v>
      </c>
      <c r="J3" s="30" t="s">
        <v>14</v>
      </c>
      <c r="K3" s="30" t="s">
        <v>12</v>
      </c>
      <c r="L3" s="30" t="s">
        <v>13</v>
      </c>
      <c r="M3" s="29" t="s">
        <v>9</v>
      </c>
      <c r="N3" s="30" t="s">
        <v>10</v>
      </c>
      <c r="O3" s="30" t="s">
        <v>11</v>
      </c>
      <c r="P3" s="29" t="s">
        <v>15</v>
      </c>
      <c r="Q3" s="30" t="s">
        <v>16</v>
      </c>
      <c r="R3" s="29" t="s">
        <v>17</v>
      </c>
      <c r="S3" s="30" t="s">
        <v>18</v>
      </c>
      <c r="T3" s="29" t="s">
        <v>19</v>
      </c>
      <c r="U3" s="30" t="s">
        <v>20</v>
      </c>
      <c r="V3" s="30" t="s">
        <v>21</v>
      </c>
      <c r="W3" s="30" t="s">
        <v>22</v>
      </c>
      <c r="X3" s="29" t="s">
        <v>23</v>
      </c>
      <c r="Y3" s="30" t="s">
        <v>24</v>
      </c>
      <c r="Z3" s="30" t="s">
        <v>25</v>
      </c>
      <c r="AA3" s="30" t="s">
        <v>26</v>
      </c>
      <c r="AB3" s="30" t="s">
        <v>27</v>
      </c>
      <c r="AC3" s="30" t="s">
        <v>28</v>
      </c>
      <c r="AD3" s="33" t="s">
        <v>29</v>
      </c>
    </row>
    <row r="4" spans="1:30" ht="24" customHeight="1" x14ac:dyDescent="0.25">
      <c r="A4" s="34" t="s">
        <v>384</v>
      </c>
      <c r="B4" s="35">
        <v>2050</v>
      </c>
      <c r="C4" s="49">
        <v>300</v>
      </c>
      <c r="D4" s="35">
        <v>344</v>
      </c>
      <c r="E4" s="35">
        <v>154</v>
      </c>
      <c r="F4" s="35">
        <v>391</v>
      </c>
      <c r="G4" s="35">
        <v>205</v>
      </c>
      <c r="H4" s="49">
        <v>339</v>
      </c>
      <c r="I4" s="35">
        <v>528</v>
      </c>
      <c r="J4" s="35">
        <v>156</v>
      </c>
      <c r="K4" s="35">
        <v>229</v>
      </c>
      <c r="L4" s="35">
        <v>102</v>
      </c>
      <c r="M4" s="49">
        <v>596</v>
      </c>
      <c r="N4" s="35">
        <v>452</v>
      </c>
      <c r="O4" s="35">
        <v>136</v>
      </c>
      <c r="P4" s="49">
        <v>717</v>
      </c>
      <c r="Q4" s="35">
        <v>685</v>
      </c>
      <c r="R4" s="49">
        <v>961</v>
      </c>
      <c r="S4" s="35">
        <v>1076</v>
      </c>
      <c r="T4" s="49">
        <v>500</v>
      </c>
      <c r="U4" s="35">
        <v>512</v>
      </c>
      <c r="V4" s="35">
        <v>525</v>
      </c>
      <c r="W4" s="35">
        <v>513</v>
      </c>
      <c r="X4" s="49">
        <v>526</v>
      </c>
      <c r="Y4" s="35">
        <v>330</v>
      </c>
      <c r="Z4" s="35">
        <v>251</v>
      </c>
      <c r="AA4" s="35">
        <v>656</v>
      </c>
      <c r="AB4" s="35">
        <v>93</v>
      </c>
      <c r="AC4" s="35">
        <v>155</v>
      </c>
      <c r="AD4" s="36">
        <v>39</v>
      </c>
    </row>
    <row r="5" spans="1:30" s="24" customFormat="1" ht="24" customHeight="1" x14ac:dyDescent="0.25">
      <c r="A5" s="32" t="s">
        <v>385</v>
      </c>
      <c r="B5" s="31">
        <v>2050</v>
      </c>
      <c r="C5" s="55">
        <v>286</v>
      </c>
      <c r="D5" s="31">
        <v>297</v>
      </c>
      <c r="E5" s="31">
        <v>171</v>
      </c>
      <c r="F5" s="31">
        <v>392</v>
      </c>
      <c r="G5" s="31">
        <v>206</v>
      </c>
      <c r="H5" s="55">
        <v>333</v>
      </c>
      <c r="I5" s="31">
        <v>474</v>
      </c>
      <c r="J5" s="31">
        <v>172</v>
      </c>
      <c r="K5" s="31">
        <v>201</v>
      </c>
      <c r="L5" s="31">
        <v>94</v>
      </c>
      <c r="M5" s="55">
        <v>576</v>
      </c>
      <c r="N5" s="31">
        <v>407</v>
      </c>
      <c r="O5" s="31">
        <v>142</v>
      </c>
      <c r="P5" s="55">
        <v>704</v>
      </c>
      <c r="Q5" s="31">
        <v>718</v>
      </c>
      <c r="R5" s="55">
        <v>986</v>
      </c>
      <c r="S5" s="31">
        <v>1051</v>
      </c>
      <c r="T5" s="55">
        <v>562</v>
      </c>
      <c r="U5" s="31">
        <v>494</v>
      </c>
      <c r="V5" s="31">
        <v>508</v>
      </c>
      <c r="W5" s="31">
        <v>486</v>
      </c>
      <c r="X5" s="55">
        <v>478</v>
      </c>
      <c r="Y5" s="31">
        <v>330</v>
      </c>
      <c r="Z5" s="31">
        <v>266</v>
      </c>
      <c r="AA5" s="31">
        <v>654</v>
      </c>
      <c r="AB5" s="31">
        <v>96</v>
      </c>
      <c r="AC5" s="31">
        <v>170</v>
      </c>
      <c r="AD5" s="56">
        <v>55</v>
      </c>
    </row>
    <row r="6" spans="1:30" ht="20" customHeight="1" x14ac:dyDescent="0.25">
      <c r="A6" s="81" t="s">
        <v>264</v>
      </c>
      <c r="B6" s="43">
        <v>0.1189902862337618</v>
      </c>
      <c r="C6" s="37">
        <v>0.17374963108157701</v>
      </c>
      <c r="D6" s="37">
        <v>0.20035464377114265</v>
      </c>
      <c r="E6" s="37">
        <v>7.6717135913023288E-2</v>
      </c>
      <c r="F6" s="37">
        <v>0.12687620655785387</v>
      </c>
      <c r="G6" s="37">
        <v>0.10211943805711136</v>
      </c>
      <c r="H6" s="50">
        <v>0.20613089948419272</v>
      </c>
      <c r="I6" s="37">
        <v>0.14426855313771855</v>
      </c>
      <c r="J6" s="37">
        <v>8.4319027075512185E-2</v>
      </c>
      <c r="K6" s="37">
        <v>0.13553079419082031</v>
      </c>
      <c r="L6" s="37">
        <v>9.8101247136021211E-2</v>
      </c>
      <c r="M6" s="50">
        <v>0.15394423323450512</v>
      </c>
      <c r="N6" s="37">
        <v>0.16971961868568375</v>
      </c>
      <c r="O6" s="37">
        <v>0.11534896444705423</v>
      </c>
      <c r="P6" s="50">
        <v>0.13129060785828164</v>
      </c>
      <c r="Q6" s="37">
        <v>0.1345367819327582</v>
      </c>
      <c r="R6" s="50">
        <v>0.13714698967744668</v>
      </c>
      <c r="S6" s="37">
        <v>0.10255942864545654</v>
      </c>
      <c r="T6" s="50">
        <v>0.14275228599140283</v>
      </c>
      <c r="U6" s="37">
        <v>0.11561872627173038</v>
      </c>
      <c r="V6" s="37">
        <v>9.2387636183119459E-2</v>
      </c>
      <c r="W6" s="37">
        <v>0.12276514289496668</v>
      </c>
      <c r="X6" s="50">
        <v>0.12761287459515805</v>
      </c>
      <c r="Y6" s="37">
        <v>0.10174422035711807</v>
      </c>
      <c r="Z6" s="37">
        <v>0.15597902549661369</v>
      </c>
      <c r="AA6" s="37">
        <v>0.12740122610060278</v>
      </c>
      <c r="AB6" s="37">
        <v>0.12073966762433551</v>
      </c>
      <c r="AC6" s="37">
        <v>5.7280909919124913E-2</v>
      </c>
      <c r="AD6" s="43">
        <v>5.6608528341744985E-2</v>
      </c>
    </row>
    <row r="7" spans="1:30" ht="20" customHeight="1" x14ac:dyDescent="0.25">
      <c r="A7" s="79"/>
      <c r="B7" s="44">
        <v>244</v>
      </c>
      <c r="C7" s="38">
        <v>50</v>
      </c>
      <c r="D7" s="38">
        <v>60</v>
      </c>
      <c r="E7" s="38">
        <v>13</v>
      </c>
      <c r="F7" s="38">
        <v>50</v>
      </c>
      <c r="G7" s="38">
        <v>21</v>
      </c>
      <c r="H7" s="51">
        <v>69</v>
      </c>
      <c r="I7" s="38">
        <v>68</v>
      </c>
      <c r="J7" s="38">
        <v>14</v>
      </c>
      <c r="K7" s="38">
        <v>27</v>
      </c>
      <c r="L7" s="38">
        <v>9</v>
      </c>
      <c r="M7" s="51">
        <v>89</v>
      </c>
      <c r="N7" s="38">
        <v>69</v>
      </c>
      <c r="O7" s="38">
        <v>16</v>
      </c>
      <c r="P7" s="51">
        <v>92</v>
      </c>
      <c r="Q7" s="38">
        <v>97</v>
      </c>
      <c r="R7" s="51">
        <v>135</v>
      </c>
      <c r="S7" s="38">
        <v>108</v>
      </c>
      <c r="T7" s="51">
        <v>80</v>
      </c>
      <c r="U7" s="38">
        <v>57</v>
      </c>
      <c r="V7" s="38">
        <v>47</v>
      </c>
      <c r="W7" s="38">
        <v>60</v>
      </c>
      <c r="X7" s="51">
        <v>61</v>
      </c>
      <c r="Y7" s="38">
        <v>34</v>
      </c>
      <c r="Z7" s="38">
        <v>42</v>
      </c>
      <c r="AA7" s="38">
        <v>83</v>
      </c>
      <c r="AB7" s="38">
        <v>12</v>
      </c>
      <c r="AC7" s="38">
        <v>10</v>
      </c>
      <c r="AD7" s="44">
        <v>3</v>
      </c>
    </row>
    <row r="8" spans="1:30" ht="20" customHeight="1" x14ac:dyDescent="0.25">
      <c r="A8" s="78" t="s">
        <v>265</v>
      </c>
      <c r="B8" s="45">
        <v>0.36461566410960466</v>
      </c>
      <c r="C8" s="39">
        <v>0.4215447243886084</v>
      </c>
      <c r="D8" s="39">
        <v>0.41865911428940089</v>
      </c>
      <c r="E8" s="39">
        <v>0.47169544107263384</v>
      </c>
      <c r="F8" s="39">
        <v>0.36356292218440323</v>
      </c>
      <c r="G8" s="39">
        <v>0.39455141315128583</v>
      </c>
      <c r="H8" s="52">
        <v>0.35902465084346863</v>
      </c>
      <c r="I8" s="39">
        <v>0.41756461045308968</v>
      </c>
      <c r="J8" s="39">
        <v>0.41659783728922734</v>
      </c>
      <c r="K8" s="39">
        <v>0.31528816832628537</v>
      </c>
      <c r="L8" s="39">
        <v>0.40226327200144335</v>
      </c>
      <c r="M8" s="52">
        <v>0.40483727348206494</v>
      </c>
      <c r="N8" s="39">
        <v>0.42860632881294408</v>
      </c>
      <c r="O8" s="39">
        <v>0.3955337945450727</v>
      </c>
      <c r="P8" s="52">
        <v>0.43675032804455183</v>
      </c>
      <c r="Q8" s="39">
        <v>0.35219772071679573</v>
      </c>
      <c r="R8" s="52">
        <v>0.38803641023755153</v>
      </c>
      <c r="S8" s="39">
        <v>0.34269387876419471</v>
      </c>
      <c r="T8" s="52">
        <v>0.33962014959774856</v>
      </c>
      <c r="U8" s="39">
        <v>0.38894906347327329</v>
      </c>
      <c r="V8" s="39">
        <v>0.36304613854265133</v>
      </c>
      <c r="W8" s="39">
        <v>0.37041483048501561</v>
      </c>
      <c r="X8" s="52">
        <v>0.3819176312309927</v>
      </c>
      <c r="Y8" s="39">
        <v>0.35929080304769928</v>
      </c>
      <c r="Z8" s="39">
        <v>0.39799588226660143</v>
      </c>
      <c r="AA8" s="39">
        <v>0.35849909305736938</v>
      </c>
      <c r="AB8" s="39">
        <v>0.30557987288259436</v>
      </c>
      <c r="AC8" s="39">
        <v>0.38602901667666978</v>
      </c>
      <c r="AD8" s="45">
        <v>0.19554472358577385</v>
      </c>
    </row>
    <row r="9" spans="1:30" ht="20" customHeight="1" x14ac:dyDescent="0.25">
      <c r="A9" s="78"/>
      <c r="B9" s="46">
        <v>747</v>
      </c>
      <c r="C9" s="40">
        <v>120</v>
      </c>
      <c r="D9" s="40">
        <v>125</v>
      </c>
      <c r="E9" s="40">
        <v>80</v>
      </c>
      <c r="F9" s="40">
        <v>142</v>
      </c>
      <c r="G9" s="40">
        <v>81</v>
      </c>
      <c r="H9" s="53">
        <v>120</v>
      </c>
      <c r="I9" s="40">
        <v>198</v>
      </c>
      <c r="J9" s="40">
        <v>71</v>
      </c>
      <c r="K9" s="40">
        <v>63</v>
      </c>
      <c r="L9" s="40">
        <v>38</v>
      </c>
      <c r="M9" s="53">
        <v>233</v>
      </c>
      <c r="N9" s="40">
        <v>174</v>
      </c>
      <c r="O9" s="40">
        <v>56</v>
      </c>
      <c r="P9" s="53">
        <v>307</v>
      </c>
      <c r="Q9" s="40">
        <v>253</v>
      </c>
      <c r="R9" s="53">
        <v>383</v>
      </c>
      <c r="S9" s="40">
        <v>360</v>
      </c>
      <c r="T9" s="53">
        <v>191</v>
      </c>
      <c r="U9" s="40">
        <v>192</v>
      </c>
      <c r="V9" s="40">
        <v>184</v>
      </c>
      <c r="W9" s="40">
        <v>180</v>
      </c>
      <c r="X9" s="53">
        <v>182</v>
      </c>
      <c r="Y9" s="40">
        <v>119</v>
      </c>
      <c r="Z9" s="40">
        <v>106</v>
      </c>
      <c r="AA9" s="40">
        <v>234</v>
      </c>
      <c r="AB9" s="40">
        <v>29</v>
      </c>
      <c r="AC9" s="40">
        <v>66</v>
      </c>
      <c r="AD9" s="46">
        <v>11</v>
      </c>
    </row>
    <row r="10" spans="1:30" ht="20" customHeight="1" x14ac:dyDescent="0.25">
      <c r="A10" s="79" t="s">
        <v>266</v>
      </c>
      <c r="B10" s="47">
        <v>0.51639404965663604</v>
      </c>
      <c r="C10" s="41">
        <v>0.40470564452981478</v>
      </c>
      <c r="D10" s="41">
        <v>0.38098624193945585</v>
      </c>
      <c r="E10" s="41">
        <v>0.45158742301434279</v>
      </c>
      <c r="F10" s="41">
        <v>0.50956087125774308</v>
      </c>
      <c r="G10" s="41">
        <v>0.5033291487916034</v>
      </c>
      <c r="H10" s="54">
        <v>0.43484444967233932</v>
      </c>
      <c r="I10" s="41">
        <v>0.43816683640919218</v>
      </c>
      <c r="J10" s="41">
        <v>0.49908313563526141</v>
      </c>
      <c r="K10" s="41">
        <v>0.54918103748289437</v>
      </c>
      <c r="L10" s="41">
        <v>0.49963548086253584</v>
      </c>
      <c r="M10" s="54">
        <v>0.44121849328342955</v>
      </c>
      <c r="N10" s="41">
        <v>0.4016740525013725</v>
      </c>
      <c r="O10" s="41">
        <v>0.48911724100787313</v>
      </c>
      <c r="P10" s="54">
        <v>0.43195906409716522</v>
      </c>
      <c r="Q10" s="41">
        <v>0.51326549735044558</v>
      </c>
      <c r="R10" s="54">
        <v>0.47481660008500215</v>
      </c>
      <c r="S10" s="41">
        <v>0.55474669259034814</v>
      </c>
      <c r="T10" s="54">
        <v>0.51762756441084834</v>
      </c>
      <c r="U10" s="41">
        <v>0.49543221025499645</v>
      </c>
      <c r="V10" s="41">
        <v>0.54456622527422938</v>
      </c>
      <c r="W10" s="41">
        <v>0.50682002662001846</v>
      </c>
      <c r="X10" s="54">
        <v>0.49046949417384916</v>
      </c>
      <c r="Y10" s="41">
        <v>0.53896497659518205</v>
      </c>
      <c r="Z10" s="41">
        <v>0.44602509223678438</v>
      </c>
      <c r="AA10" s="41">
        <v>0.51409968084202717</v>
      </c>
      <c r="AB10" s="41">
        <v>0.57368045949307001</v>
      </c>
      <c r="AC10" s="41">
        <v>0.55669007340420518</v>
      </c>
      <c r="AD10" s="47">
        <v>0.74784674807248142</v>
      </c>
    </row>
    <row r="11" spans="1:30" ht="20" customHeight="1" x14ac:dyDescent="0.25">
      <c r="A11" s="79"/>
      <c r="B11" s="44">
        <v>1059</v>
      </c>
      <c r="C11" s="38">
        <v>116</v>
      </c>
      <c r="D11" s="38">
        <v>113</v>
      </c>
      <c r="E11" s="38">
        <v>77</v>
      </c>
      <c r="F11" s="38">
        <v>200</v>
      </c>
      <c r="G11" s="38">
        <v>104</v>
      </c>
      <c r="H11" s="51">
        <v>145</v>
      </c>
      <c r="I11" s="38">
        <v>208</v>
      </c>
      <c r="J11" s="38">
        <v>86</v>
      </c>
      <c r="K11" s="38">
        <v>110</v>
      </c>
      <c r="L11" s="38">
        <v>47</v>
      </c>
      <c r="M11" s="51">
        <v>254</v>
      </c>
      <c r="N11" s="38">
        <v>163</v>
      </c>
      <c r="O11" s="38">
        <v>69</v>
      </c>
      <c r="P11" s="51">
        <v>304</v>
      </c>
      <c r="Q11" s="38">
        <v>369</v>
      </c>
      <c r="R11" s="51">
        <v>468</v>
      </c>
      <c r="S11" s="38">
        <v>583</v>
      </c>
      <c r="T11" s="51">
        <v>291</v>
      </c>
      <c r="U11" s="38">
        <v>245</v>
      </c>
      <c r="V11" s="38">
        <v>277</v>
      </c>
      <c r="W11" s="38">
        <v>246</v>
      </c>
      <c r="X11" s="51">
        <v>234</v>
      </c>
      <c r="Y11" s="38">
        <v>178</v>
      </c>
      <c r="Z11" s="38">
        <v>119</v>
      </c>
      <c r="AA11" s="38">
        <v>336</v>
      </c>
      <c r="AB11" s="38">
        <v>55</v>
      </c>
      <c r="AC11" s="38">
        <v>95</v>
      </c>
      <c r="AD11" s="44">
        <v>41</v>
      </c>
    </row>
    <row r="12" spans="1:30" ht="20" customHeight="1" x14ac:dyDescent="0.25">
      <c r="A12" s="78" t="s">
        <v>267</v>
      </c>
      <c r="B12" s="45">
        <v>0.48360595034336656</v>
      </c>
      <c r="C12" s="39">
        <v>0.59529435547018572</v>
      </c>
      <c r="D12" s="39">
        <v>0.61901375806054426</v>
      </c>
      <c r="E12" s="39">
        <v>0.54841257698565715</v>
      </c>
      <c r="F12" s="39">
        <v>0.49043912874225698</v>
      </c>
      <c r="G12" s="39">
        <v>0.49667085120839727</v>
      </c>
      <c r="H12" s="52">
        <v>0.56515555032766152</v>
      </c>
      <c r="I12" s="39">
        <v>0.56183316359080826</v>
      </c>
      <c r="J12" s="39">
        <v>0.50091686436473959</v>
      </c>
      <c r="K12" s="39">
        <v>0.45081896251710596</v>
      </c>
      <c r="L12" s="39">
        <v>0.50036451913746449</v>
      </c>
      <c r="M12" s="52">
        <v>0.55878150671656945</v>
      </c>
      <c r="N12" s="39">
        <v>0.598325947498628</v>
      </c>
      <c r="O12" s="39">
        <v>0.51088275899212698</v>
      </c>
      <c r="P12" s="52">
        <v>0.56804093590283378</v>
      </c>
      <c r="Q12" s="39">
        <v>0.48673450264955354</v>
      </c>
      <c r="R12" s="52">
        <v>0.52518339991499841</v>
      </c>
      <c r="S12" s="39">
        <v>0.4452533074096513</v>
      </c>
      <c r="T12" s="52">
        <v>0.48237243558915133</v>
      </c>
      <c r="U12" s="39">
        <v>0.50456778974500349</v>
      </c>
      <c r="V12" s="39">
        <v>0.45543377472577107</v>
      </c>
      <c r="W12" s="39">
        <v>0.49317997337998226</v>
      </c>
      <c r="X12" s="52">
        <v>0.50953050582615067</v>
      </c>
      <c r="Y12" s="39">
        <v>0.46103502340481728</v>
      </c>
      <c r="Z12" s="39">
        <v>0.55397490776321456</v>
      </c>
      <c r="AA12" s="39">
        <v>0.48590031915797188</v>
      </c>
      <c r="AB12" s="39">
        <v>0.42631954050692988</v>
      </c>
      <c r="AC12" s="39">
        <v>0.44330992659579471</v>
      </c>
      <c r="AD12" s="45">
        <v>0.25215325192751881</v>
      </c>
    </row>
    <row r="13" spans="1:30" ht="20" customHeight="1" x14ac:dyDescent="0.25">
      <c r="A13" s="80"/>
      <c r="B13" s="48">
        <v>991</v>
      </c>
      <c r="C13" s="42">
        <v>170</v>
      </c>
      <c r="D13" s="42">
        <v>184</v>
      </c>
      <c r="E13" s="42">
        <v>94</v>
      </c>
      <c r="F13" s="42">
        <v>192</v>
      </c>
      <c r="G13" s="42">
        <v>102</v>
      </c>
      <c r="H13" s="57">
        <v>188</v>
      </c>
      <c r="I13" s="42">
        <v>266</v>
      </c>
      <c r="J13" s="42">
        <v>86</v>
      </c>
      <c r="K13" s="42">
        <v>91</v>
      </c>
      <c r="L13" s="42">
        <v>47</v>
      </c>
      <c r="M13" s="57">
        <v>322</v>
      </c>
      <c r="N13" s="42">
        <v>243</v>
      </c>
      <c r="O13" s="42">
        <v>73</v>
      </c>
      <c r="P13" s="57">
        <v>400</v>
      </c>
      <c r="Q13" s="42">
        <v>350</v>
      </c>
      <c r="R13" s="57">
        <v>518</v>
      </c>
      <c r="S13" s="42">
        <v>468</v>
      </c>
      <c r="T13" s="57">
        <v>271</v>
      </c>
      <c r="U13" s="42">
        <v>249</v>
      </c>
      <c r="V13" s="42">
        <v>231</v>
      </c>
      <c r="W13" s="42">
        <v>240</v>
      </c>
      <c r="X13" s="57">
        <v>243</v>
      </c>
      <c r="Y13" s="42">
        <v>152</v>
      </c>
      <c r="Z13" s="42">
        <v>148</v>
      </c>
      <c r="AA13" s="42">
        <v>318</v>
      </c>
      <c r="AB13" s="42">
        <v>41</v>
      </c>
      <c r="AC13" s="42">
        <v>75</v>
      </c>
      <c r="AD13" s="48">
        <v>14</v>
      </c>
    </row>
    <row r="15" spans="1:30" x14ac:dyDescent="0.25">
      <c r="A15" s="26" t="s">
        <v>293</v>
      </c>
    </row>
  </sheetData>
  <mergeCells count="13">
    <mergeCell ref="A6:A7"/>
    <mergeCell ref="A8:A9"/>
    <mergeCell ref="A10:A11"/>
    <mergeCell ref="A12:A13"/>
    <mergeCell ref="A1:AD1"/>
    <mergeCell ref="A2:A3"/>
    <mergeCell ref="C2:G2"/>
    <mergeCell ref="H2:L2"/>
    <mergeCell ref="M2:O2"/>
    <mergeCell ref="P2:Q2"/>
    <mergeCell ref="R2:S2"/>
    <mergeCell ref="T2:W2"/>
    <mergeCell ref="X2:AD2"/>
  </mergeCells>
  <hyperlinks>
    <hyperlink ref="A15" location="'Index'!B88" display="Return to index" xr:uid="{5B245644-2D88-4F97-989B-65CA275D32BA}"/>
  </hyperlinks>
  <pageMargins left="0.7" right="0.7" top="0.75" bottom="0.75" header="0.3" footer="0.3"/>
  <headerFooter alignWithMargins="0"/>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xsi="http://www.w3.org/2001/XMLSchema-instance" xmlns:pc="http://schemas.microsoft.com/office/infopath/2007/PartnerControls" xmlns:p="http://schemas.microsoft.com/office/2006/metadata/properties">
  <documentManagement>
    <TaxCatchAll xmlns="6bb20a1d-4765-4433-916e-244e61a7eec6" xsi:nil="true"/>
    <lcf76f155ced4ddcb4097134ff3c332f xmlns="52d8f5bf-5cdf-43dc-8832-a6b9974b710c">
      <Terms xmlns="http://schemas.microsoft.com/office/infopath/2007/PartnerControls"/>
    </lcf76f155ced4ddcb4097134ff3c332f>
    <_dlc_DocId xmlns="6bb20a1d-4765-4433-916e-244e61a7eec6">YJ2N2NX7KEVP-1294323689-34180</_dlc_DocId>
    <_dlc_DocIdUrl xmlns="6bb20a1d-4765-4433-916e-244e61a7eec6">
      <Url>https://opinium.sharepoint.com/sites/VotingIntent/_layouts/15/DocIdRedir.aspx?ID=YJ2N2NX7KEVP-1294323689-34180</Url>
      <Description>YJ2N2NX7KEVP-1294323689-34180</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3101F814FE4E3544BA0D737C9A23BF4F" ma:contentTypeVersion="13" ma:contentTypeDescription="Create a new document." ma:contentTypeScope="" ma:versionID="3ac391e350e8c65c75669ce2f074ae5a">
  <xsd:schema xmlns:xsd="http://www.w3.org/2001/XMLSchema" xmlns:xs="http://www.w3.org/2001/XMLSchema" xmlns:p="http://schemas.microsoft.com/office/2006/metadata/properties" xmlns:ns2="6bb20a1d-4765-4433-916e-244e61a7eec6" xmlns:ns3="52d8f5bf-5cdf-43dc-8832-a6b9974b710c" targetNamespace="http://schemas.microsoft.com/office/2006/metadata/properties" ma:root="true" ma:fieldsID="f098245459bf8df3fc5c553b5b384fa0" ns2:_="" ns3:_="">
    <xsd:import namespace="6bb20a1d-4765-4433-916e-244e61a7eec6"/>
    <xsd:import namespace="52d8f5bf-5cdf-43dc-8832-a6b9974b710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MediaServiceLocation"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b20a1d-4765-4433-916e-244e61a7eec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2" nillable="true" ma:displayName="Taxonomy Catch All Column" ma:hidden="true" ma:list="{93aebad7-7e1c-415e-86f7-e8d7880e8a95}" ma:internalName="TaxCatchAll" ma:showField="CatchAllData" ma:web="6bb20a1d-4765-4433-916e-244e61a7eec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2d8f5bf-5cdf-43dc-8832-a6b9974b710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4f86c15-cdd0-4467-9f5f-8c581a8becdd"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836191-7A16-458E-9956-3262337C15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b1aeb8-90b6-4848-9eeb-2f76d52dd3ec"/>
    <ds:schemaRef ds:uri="59b86e6e-e81f-4056-b816-b82f95d1f6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schemas.microsoft.com/sharepoint/v3/contenttype/forms"/>
    <ds:schemaRef ds:uri="0ea09c3f-16cc-4af8-a4ea-98c9849016a2"/>
    <ds:schemaRef ds:uri="6bb20a1d-4765-4433-916e-244e61a7eec6"/>
    <ds:schemaRef ds:uri="52d8f5bf-5cdf-43dc-8832-a6b9974b710c"/>
  </ds:schemaRefs>
</ds:datastoreItem>
</file>

<file path=customXml/itemProps2.xml><?xml version="1.0" encoding="utf-8"?>
<ds:datastoreItem xmlns:ds="http://schemas.openxmlformats.org/officeDocument/2006/customXml" ds:itemID="{88A410CA-AA11-4FA3-8580-2B1B3595ADD5}">
  <ds:schemaRefs>
    <ds:schemaRef ds:uri="http://purl.org/dc/dcmitype/"/>
    <ds:schemaRef ds:uri="http://schemas.microsoft.com/office/2006/metadata/properties"/>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624313e3-bbfd-4909-8fbd-b915233bb437"/>
    <ds:schemaRef ds:uri="0ea09c3f-16cc-4af8-a4ea-98c9849016a2"/>
    <ds:schemaRef ds:uri="http://purl.org/dc/elements/1.1/"/>
    <ds:schemaRef ds:uri="http://schemas.microsoft.com/sharepoint/v3/contenttype/forms"/>
  </ds:schemaRefs>
</ds:datastoreItem>
</file>

<file path=customXml/itemProps3.xml><?xml version="1.0" encoding="utf-8"?>
<ds:datastoreItem xmlns:ds="http://schemas.openxmlformats.org/officeDocument/2006/customXml" ds:itemID="{365ECDD7-9DED-4913-87ED-E37B1E81DBD4}">
  <ds:schemaRefs>
    <ds:schemaRef ds:uri="http://schemas.microsoft.com/sharepoint/events"/>
  </ds:schemaRefs>
</ds:datastoreItem>
</file>

<file path=customXml/itemProps4.xml><?xml version="1.0" encoding="utf-8"?>
<ds:datastoreItem xmlns:ds="http://schemas.openxmlformats.org/officeDocument/2006/customXml" ds:itemID="{90464868-F321-47BC-A39A-98E242FEFF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b20a1d-4765-4433-916e-244e61a7eec6"/>
    <ds:schemaRef ds:uri="52d8f5bf-5cdf-43dc-8832-a6b9974b71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79</vt:i4>
      </vt:variant>
      <vt:variant>
        <vt:lpstr>Named Ranges</vt:lpstr>
      </vt:variant>
      <vt:variant>
        <vt:i4>79</vt:i4>
      </vt:variant>
    </vt:vector>
  </HeadingPairs>
  <TitlesOfParts>
    <vt:vector size="158" baseType="lpstr">
      <vt:lpstr>FRONT PAGE</vt:lpstr>
      <vt:lpstr>Index</vt:lpstr>
      <vt:lpstr>V003</vt:lpstr>
      <vt:lpstr>HeadlineVI</vt:lpstr>
      <vt:lpstr>Summary V006</vt:lpstr>
      <vt:lpstr>V006</vt:lpstr>
      <vt:lpstr>V006 (2)</vt:lpstr>
      <vt:lpstr>V006 (3)</vt:lpstr>
      <vt:lpstr>V006 (4)</vt:lpstr>
      <vt:lpstr>V006 (5)</vt:lpstr>
      <vt:lpstr>V006 (6)</vt:lpstr>
      <vt:lpstr>V006 (7)</vt:lpstr>
      <vt:lpstr>V007</vt:lpstr>
      <vt:lpstr>V007_KF</vt:lpstr>
      <vt:lpstr>PSF1</vt:lpstr>
      <vt:lpstr>Summary V203</vt:lpstr>
      <vt:lpstr>V203</vt:lpstr>
      <vt:lpstr>V203 (2)</vt:lpstr>
      <vt:lpstr>Summary CL</vt:lpstr>
      <vt:lpstr>CL</vt:lpstr>
      <vt:lpstr>CL (2)</vt:lpstr>
      <vt:lpstr>CL (3)</vt:lpstr>
      <vt:lpstr>CL (4)</vt:lpstr>
      <vt:lpstr>Summary ECON1</vt:lpstr>
      <vt:lpstr>ECON1</vt:lpstr>
      <vt:lpstr>ECON1 (2)</vt:lpstr>
      <vt:lpstr>ECON1 (3)</vt:lpstr>
      <vt:lpstr>ECON1 (4)</vt:lpstr>
      <vt:lpstr>ECON1 (5)</vt:lpstr>
      <vt:lpstr>ECON1 (6)</vt:lpstr>
      <vt:lpstr>Summary LAB1</vt:lpstr>
      <vt:lpstr>LAB1</vt:lpstr>
      <vt:lpstr>LAB1 (2)</vt:lpstr>
      <vt:lpstr>LAB1 (3)</vt:lpstr>
      <vt:lpstr>LAB1 (4)</vt:lpstr>
      <vt:lpstr>LAB1 (5)</vt:lpstr>
      <vt:lpstr>LAB1 (6)</vt:lpstr>
      <vt:lpstr>LAB1 (7)</vt:lpstr>
      <vt:lpstr>LAB1 (8)</vt:lpstr>
      <vt:lpstr>LAB1 (9)</vt:lpstr>
      <vt:lpstr>LAB1 (10)</vt:lpstr>
      <vt:lpstr>LAB1 (11)</vt:lpstr>
      <vt:lpstr>LAB1 (12)</vt:lpstr>
      <vt:lpstr>LAB1 (13)</vt:lpstr>
      <vt:lpstr>LAB1 (14)</vt:lpstr>
      <vt:lpstr>LAB1 (15)</vt:lpstr>
      <vt:lpstr>LAB2</vt:lpstr>
      <vt:lpstr>LAB3</vt:lpstr>
      <vt:lpstr>LAB4</vt:lpstr>
      <vt:lpstr>Summary LAB5</vt:lpstr>
      <vt:lpstr>LAB5</vt:lpstr>
      <vt:lpstr>LAB5 (2)</vt:lpstr>
      <vt:lpstr>LAB5 (3)</vt:lpstr>
      <vt:lpstr>LAB5 (4)</vt:lpstr>
      <vt:lpstr>LAB5 (5)</vt:lpstr>
      <vt:lpstr>LAB5 (6)</vt:lpstr>
      <vt:lpstr>LAB5 (7)</vt:lpstr>
      <vt:lpstr>LAB5 (8)</vt:lpstr>
      <vt:lpstr>LAB5 (9)</vt:lpstr>
      <vt:lpstr>LAB6</vt:lpstr>
      <vt:lpstr>DF1</vt:lpstr>
      <vt:lpstr>DF2</vt:lpstr>
      <vt:lpstr>DF3</vt:lpstr>
      <vt:lpstr>DF4</vt:lpstr>
      <vt:lpstr>DF5</vt:lpstr>
      <vt:lpstr>Summary PC1</vt:lpstr>
      <vt:lpstr>PC1</vt:lpstr>
      <vt:lpstr>PC1 (2)</vt:lpstr>
      <vt:lpstr>PC1 (3)</vt:lpstr>
      <vt:lpstr>PC1 (4)</vt:lpstr>
      <vt:lpstr>PC1 (5)</vt:lpstr>
      <vt:lpstr>PC1 (6)</vt:lpstr>
      <vt:lpstr>PC1 (7)</vt:lpstr>
      <vt:lpstr>PC1 (8)</vt:lpstr>
      <vt:lpstr>PC1 (9)</vt:lpstr>
      <vt:lpstr>PC1 (10)</vt:lpstr>
      <vt:lpstr>PC1 (11)</vt:lpstr>
      <vt:lpstr>PC1 (12)</vt:lpstr>
      <vt:lpstr>PC1 (13)</vt:lpstr>
      <vt:lpstr>ClientName1</vt:lpstr>
      <vt:lpstr>OPDT001</vt:lpstr>
      <vt:lpstr>OPDT002</vt:lpstr>
      <vt:lpstr>OPDT003</vt:lpstr>
      <vt:lpstr>OPDT004</vt:lpstr>
      <vt:lpstr>OPDT005</vt:lpstr>
      <vt:lpstr>OPDT006</vt:lpstr>
      <vt:lpstr>OPDT007</vt:lpstr>
      <vt:lpstr>OPDT008</vt:lpstr>
      <vt:lpstr>OPDT009</vt:lpstr>
      <vt:lpstr>OPDT010</vt:lpstr>
      <vt:lpstr>OPDT011</vt:lpstr>
      <vt:lpstr>OPDT012</vt:lpstr>
      <vt:lpstr>OPDT013</vt:lpstr>
      <vt:lpstr>OPDT014</vt:lpstr>
      <vt:lpstr>OPDT015</vt:lpstr>
      <vt:lpstr>OPDT016</vt:lpstr>
      <vt:lpstr>OPDT017</vt:lpstr>
      <vt:lpstr>OPDT018</vt:lpstr>
      <vt:lpstr>OPDT019</vt:lpstr>
      <vt:lpstr>OPDT020</vt:lpstr>
      <vt:lpstr>OPDT021</vt:lpstr>
      <vt:lpstr>OPDT022</vt:lpstr>
      <vt:lpstr>OPDT023</vt:lpstr>
      <vt:lpstr>OPDT024</vt:lpstr>
      <vt:lpstr>OPDT025</vt:lpstr>
      <vt:lpstr>OPDT026</vt:lpstr>
      <vt:lpstr>OPDT027</vt:lpstr>
      <vt:lpstr>OPDT028</vt:lpstr>
      <vt:lpstr>OPDT029</vt:lpstr>
      <vt:lpstr>OPDT030</vt:lpstr>
      <vt:lpstr>OPDT031</vt:lpstr>
      <vt:lpstr>OPDT032</vt:lpstr>
      <vt:lpstr>OPDT033</vt:lpstr>
      <vt:lpstr>OPDT034</vt:lpstr>
      <vt:lpstr>OPDT035</vt:lpstr>
      <vt:lpstr>OPDT036</vt:lpstr>
      <vt:lpstr>OPDT037</vt:lpstr>
      <vt:lpstr>OPDT038</vt:lpstr>
      <vt:lpstr>OPDT039</vt:lpstr>
      <vt:lpstr>OPDT040</vt:lpstr>
      <vt:lpstr>OPDT041</vt:lpstr>
      <vt:lpstr>OPDT042</vt:lpstr>
      <vt:lpstr>OPDT043</vt:lpstr>
      <vt:lpstr>OPDT044</vt:lpstr>
      <vt:lpstr>OPDT045</vt:lpstr>
      <vt:lpstr>OPDT046</vt:lpstr>
      <vt:lpstr>OPDT047</vt:lpstr>
      <vt:lpstr>OPDT048</vt:lpstr>
      <vt:lpstr>OPDT049</vt:lpstr>
      <vt:lpstr>OPDT050</vt:lpstr>
      <vt:lpstr>OPDT051</vt:lpstr>
      <vt:lpstr>OPDT052</vt:lpstr>
      <vt:lpstr>OPDT053</vt:lpstr>
      <vt:lpstr>OPDT054</vt:lpstr>
      <vt:lpstr>OPDT055</vt:lpstr>
      <vt:lpstr>OPDT056</vt:lpstr>
      <vt:lpstr>OPDT057</vt:lpstr>
      <vt:lpstr>OPDT058</vt:lpstr>
      <vt:lpstr>OPDT059</vt:lpstr>
      <vt:lpstr>OPDT060</vt:lpstr>
      <vt:lpstr>OPDT061</vt:lpstr>
      <vt:lpstr>OPDT062</vt:lpstr>
      <vt:lpstr>OPDT063</vt:lpstr>
      <vt:lpstr>OPDT064</vt:lpstr>
      <vt:lpstr>OPDT065</vt:lpstr>
      <vt:lpstr>OPDT066</vt:lpstr>
      <vt:lpstr>OPDT067</vt:lpstr>
      <vt:lpstr>OPDT068</vt:lpstr>
      <vt:lpstr>OPDT069</vt:lpstr>
      <vt:lpstr>OPDT070</vt:lpstr>
      <vt:lpstr>OPDT071</vt:lpstr>
      <vt:lpstr>OPDT072</vt:lpstr>
      <vt:lpstr>OPDT073</vt:lpstr>
      <vt:lpstr>OPDT074</vt:lpstr>
      <vt:lpstr>OPDT075</vt:lpstr>
      <vt:lpstr>OPDT076</vt:lpstr>
      <vt:lpstr>OPDT077</vt:lpstr>
      <vt:lpstr>ProjectName1</vt:lpstr>
    </vt:vector>
  </TitlesOfParts>
  <Manager/>
  <Company>Opinium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Opinium</dc:title>
  <dc:subject/>
  <dc:creator>Mogammad Yaaseen Jones</dc:creator>
  <cp:keywords/>
  <dc:description/>
  <cp:lastModifiedBy>James Crouch</cp:lastModifiedBy>
  <dcterms:created xsi:type="dcterms:W3CDTF">2017-02-27T12:59:54Z</dcterms:created>
  <dcterms:modified xsi:type="dcterms:W3CDTF">2026-07-03T16:06:06Z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0x0101003101F814FE4E3544BA0D737C9A23BF4F</vt:lpwstr>
  </property>
  <property fmtid="{D5CDD505-2E9C-101B-9397-08002B2CF9AE}" pid="3" name="_dlc_DocIdItemGuid">
    <vt:lpwstr>f28be14c-1112-4017-b484-4cb543e54706</vt:lpwstr>
  </property>
  <property fmtid="{D5CDD505-2E9C-101B-9397-08002B2CF9AE}" pid="4" name="MediaServiceImageTags">
    <vt:lpwstr/>
  </property>
</Properties>
</file>