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368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DDE35FE-42AF-43A6-B5B0-F456D1CFED92}" v="1" dt="2024-02-13T10:12:33.9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6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as Ayuningtyas" userId="b35f7852-fd7d-4e0c-a7c9-0dc734d1f9bd" providerId="ADAL" clId="{CD635A25-20E6-4DE0-B00A-3F54C4DEA067}"/>
    <pc:docChg chg="custSel modSld">
      <pc:chgData name="Tyas Ayuningtyas" userId="b35f7852-fd7d-4e0c-a7c9-0dc734d1f9bd" providerId="ADAL" clId="{CD635A25-20E6-4DE0-B00A-3F54C4DEA067}" dt="2024-02-06T10:54:33.049" v="48" actId="20577"/>
      <pc:docMkLst>
        <pc:docMk/>
      </pc:docMkLst>
      <pc:sldChg chg="modSp mod">
        <pc:chgData name="Tyas Ayuningtyas" userId="b35f7852-fd7d-4e0c-a7c9-0dc734d1f9bd" providerId="ADAL" clId="{CD635A25-20E6-4DE0-B00A-3F54C4DEA067}" dt="2024-02-06T10:54:33.049" v="48" actId="20577"/>
        <pc:sldMkLst>
          <pc:docMk/>
          <pc:sldMk cId="2380318866" sldId="3689"/>
        </pc:sldMkLst>
        <pc:spChg chg="mod">
          <ac:chgData name="Tyas Ayuningtyas" userId="b35f7852-fd7d-4e0c-a7c9-0dc734d1f9bd" providerId="ADAL" clId="{CD635A25-20E6-4DE0-B00A-3F54C4DEA067}" dt="2024-02-06T10:54:33.049" v="48" actId="20577"/>
          <ac:spMkLst>
            <pc:docMk/>
            <pc:sldMk cId="2380318866" sldId="3689"/>
            <ac:spMk id="3" creationId="{8397CC59-25FE-71C5-17D6-FFDDE538A99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1994-46BC-A97E-5A28E90D3B75}"/>
              </c:ext>
            </c:extLst>
          </c:dPt>
          <c:dPt>
            <c:idx val="2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4-1994-46BC-A97E-5A28E90D3B75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1994-46BC-A97E-5A28E90D3B7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Support</c:v>
                </c:pt>
                <c:pt idx="1">
                  <c:v>Oppose</c:v>
                </c:pt>
                <c:pt idx="2">
                  <c:v>Neither</c:v>
                </c:pt>
                <c:pt idx="3">
                  <c:v>Don't know</c:v>
                </c:pt>
              </c:strCache>
            </c:strRef>
          </c:cat>
          <c:val>
            <c:numRef>
              <c:f>Sheet1!$B$2:$B$5</c:f>
              <c:numCache>
                <c:formatCode>0%</c:formatCode>
                <c:ptCount val="4"/>
                <c:pt idx="0">
                  <c:v>0.23</c:v>
                </c:pt>
                <c:pt idx="1">
                  <c:v>0.47</c:v>
                </c:pt>
                <c:pt idx="2">
                  <c:v>0.23</c:v>
                </c:pt>
                <c:pt idx="3">
                  <c:v>0.06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94-46BC-A97E-5A28E90D3B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overlap val="-27"/>
        <c:axId val="1691979392"/>
        <c:axId val="1349204448"/>
      </c:barChart>
      <c:catAx>
        <c:axId val="16919793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49204448"/>
        <c:crosses val="autoZero"/>
        <c:auto val="1"/>
        <c:lblAlgn val="ctr"/>
        <c:lblOffset val="100"/>
        <c:noMultiLvlLbl val="0"/>
      </c:catAx>
      <c:valAx>
        <c:axId val="1349204448"/>
        <c:scaling>
          <c:orientation val="minMax"/>
          <c:max val="0.60000000000000009"/>
        </c:scaling>
        <c:delete val="1"/>
        <c:axPos val="l"/>
        <c:numFmt formatCode="0%" sourceLinked="1"/>
        <c:majorTickMark val="none"/>
        <c:minorTickMark val="none"/>
        <c:tickLblPos val="nextTo"/>
        <c:crossAx val="1691979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865719-3DF5-451E-A725-3227FDE5DE68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7469D8-F28E-449A-8D69-EC8A39DF340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5949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134AA21-BDC7-3C4D-90E6-A29920BA133D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Regular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1535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titl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814FDD5-2FA9-6947-AE5A-E60DDB69E8D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4135765"/>
            <a:ext cx="9144000" cy="1308967"/>
          </a:xfrm>
        </p:spPr>
        <p:txBody>
          <a:bodyPr lIns="0" tIns="46800" rIns="0" anchor="b" anchorCtr="0">
            <a:normAutofit/>
          </a:bodyPr>
          <a:lstStyle>
            <a:lvl1pPr algn="l">
              <a:defRPr sz="3600" b="0" i="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 in sentence case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ABF0B2CF-4F55-A940-A0E9-5E4EA8AA753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5286" y="5492353"/>
            <a:ext cx="9144000" cy="615891"/>
          </a:xfrm>
        </p:spPr>
        <p:txBody>
          <a:bodyPr lIns="0" tIns="46800" rIns="0">
            <a:normAutofit/>
          </a:bodyPr>
          <a:lstStyle>
            <a:lvl1pPr marL="0" indent="0" algn="l">
              <a:buNone/>
              <a:defRPr sz="2000" b="0" i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defRPr>
            </a:lvl1pPr>
          </a:lstStyle>
          <a:p>
            <a:pPr lvl="0"/>
            <a:r>
              <a:rPr lang="en-US"/>
              <a:t>Insert subtext here in sentence case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D6643AB9-B3D2-AF4F-B065-6568A5770388}"/>
              </a:ext>
            </a:extLst>
          </p:cNvPr>
          <p:cNvCxnSpPr/>
          <p:nvPr userDrawn="1"/>
        </p:nvCxnSpPr>
        <p:spPr>
          <a:xfrm>
            <a:off x="839788" y="6126531"/>
            <a:ext cx="1543792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ooter Placeholder 2">
            <a:extLst>
              <a:ext uri="{FF2B5EF4-FFF2-40B4-BE49-F238E27FC236}">
                <a16:creationId xmlns:a16="http://schemas.microsoft.com/office/drawing/2014/main" id="{341B69CE-E0FA-E94B-B5CF-32DB3FD6B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2513" y="6356350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6D9A9157-7372-104D-ACAB-B2413C2F24B5}"/>
              </a:ext>
            </a:extLst>
          </p:cNvPr>
          <p:cNvGrpSpPr/>
          <p:nvPr userDrawn="1"/>
        </p:nvGrpSpPr>
        <p:grpSpPr>
          <a:xfrm rot="10800000">
            <a:off x="6364098" y="158730"/>
            <a:ext cx="5827902" cy="2016977"/>
            <a:chOff x="-1" y="4663945"/>
            <a:chExt cx="5827902" cy="2016977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548D919D-77DA-344D-945C-52280FE38688}"/>
                </a:ext>
              </a:extLst>
            </p:cNvPr>
            <p:cNvSpPr/>
            <p:nvPr userDrawn="1"/>
          </p:nvSpPr>
          <p:spPr>
            <a:xfrm>
              <a:off x="-1" y="4663945"/>
              <a:ext cx="2094807" cy="2738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>
                <a:latin typeface="Arial Regular"/>
              </a:endParaRPr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CF35345-F23B-8B4D-9CC4-6EF15C5DF840}"/>
                </a:ext>
              </a:extLst>
            </p:cNvPr>
            <p:cNvSpPr/>
            <p:nvPr userDrawn="1"/>
          </p:nvSpPr>
          <p:spPr>
            <a:xfrm>
              <a:off x="-1" y="5062957"/>
              <a:ext cx="3940234" cy="62294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>
                <a:latin typeface="Arial Regular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FA7BD062-A599-1A42-BCBD-09C3BA0621D1}"/>
                </a:ext>
              </a:extLst>
            </p:cNvPr>
            <p:cNvSpPr/>
            <p:nvPr userDrawn="1"/>
          </p:nvSpPr>
          <p:spPr>
            <a:xfrm>
              <a:off x="2121" y="5822060"/>
              <a:ext cx="5825780" cy="46803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>
                <a:latin typeface="Arial Regular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DE32AF14-7F49-114C-9158-E7BBEA69FF59}"/>
                </a:ext>
              </a:extLst>
            </p:cNvPr>
            <p:cNvSpPr/>
            <p:nvPr userDrawn="1"/>
          </p:nvSpPr>
          <p:spPr>
            <a:xfrm>
              <a:off x="488" y="6406846"/>
              <a:ext cx="1202086" cy="27407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>
                <a:latin typeface="Arial Regular"/>
              </a:endParaRPr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09834398-B3B0-6E4D-A23E-2185DB0CCC15}"/>
                </a:ext>
              </a:extLst>
            </p:cNvPr>
            <p:cNvSpPr/>
            <p:nvPr userDrawn="1"/>
          </p:nvSpPr>
          <p:spPr>
            <a:xfrm>
              <a:off x="-1" y="5624837"/>
              <a:ext cx="2527070" cy="31588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b="0" i="0">
                <a:latin typeface="Arial Regular"/>
              </a:endParaRPr>
            </a:p>
          </p:txBody>
        </p:sp>
      </p:grpSp>
      <p:pic>
        <p:nvPicPr>
          <p:cNvPr id="13" name="Picture 12">
            <a:extLst>
              <a:ext uri="{FF2B5EF4-FFF2-40B4-BE49-F238E27FC236}">
                <a16:creationId xmlns:a16="http://schemas.microsoft.com/office/drawing/2014/main" id="{B85E5C48-77FA-46BF-B639-149647F49A4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353" y="6010836"/>
            <a:ext cx="680153" cy="68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61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case study with detai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4CDD558-E3A9-2348-8883-B212DE39ED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7477" y="368300"/>
            <a:ext cx="5054735" cy="941161"/>
          </a:xfrm>
        </p:spPr>
        <p:txBody>
          <a:bodyPr lIns="0" tIns="46800" rIns="0" anchor="b" anchorCtr="0"/>
          <a:lstStyle>
            <a:lvl1pPr algn="l">
              <a:defRPr b="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 </a:t>
            </a:r>
            <a:br>
              <a:rPr lang="en-US"/>
            </a:br>
            <a:r>
              <a:rPr lang="en-US"/>
              <a:t>in sentence case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B9492D-007F-714C-B370-51CE9B2AA8BB}"/>
              </a:ext>
            </a:extLst>
          </p:cNvPr>
          <p:cNvCxnSpPr/>
          <p:nvPr userDrawn="1"/>
        </p:nvCxnSpPr>
        <p:spPr>
          <a:xfrm>
            <a:off x="6299066" y="1404175"/>
            <a:ext cx="154379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73EA8A-90DF-1541-83B6-26F6F025B5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97478" y="1823661"/>
            <a:ext cx="5054735" cy="4235450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11B6CC6-435E-5843-9BB1-A7A7D96FE55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0" cy="6032500"/>
          </a:xfrm>
        </p:spPr>
        <p:txBody>
          <a:bodyPr/>
          <a:lstStyle>
            <a:lvl1pPr>
              <a:defRPr b="0" i="0"/>
            </a:lvl1pPr>
          </a:lstStyle>
          <a:p>
            <a:endParaRPr lang="en-US"/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AA3B0CBE-8481-3744-9125-68AD86068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97477" y="6356350"/>
            <a:ext cx="41148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7DE19C9-4C88-B549-9AF7-9FC2AC2CC91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046677" y="198560"/>
            <a:ext cx="2145323" cy="396526"/>
          </a:xfrm>
          <a:solidFill>
            <a:schemeClr val="accent1"/>
          </a:solidFill>
        </p:spPr>
        <p:txBody>
          <a:bodyPr anchor="ctr" anchorCtr="0">
            <a:norm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n-GB" sz="1400">
                <a:latin typeface="Century Gothic" panose="020B0502020202020204" pitchFamily="34" charset="0"/>
              </a:rPr>
              <a:t>Section Title goes here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C765EDC1-A2B0-461F-BEA0-F0B592A9C5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3464" y="6119624"/>
            <a:ext cx="565533" cy="565533"/>
          </a:xfrm>
          <a:prstGeom prst="rect">
            <a:avLst/>
          </a:prstGeom>
        </p:spPr>
      </p:pic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CFE6261-FC2E-4405-9537-E6BD5767933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88913" y="6059488"/>
            <a:ext cx="1300162" cy="798512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570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ection title alterna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4E9874B7-0A87-486A-BA06-782171786103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C27726CF-2D2B-4229-ACD0-F4166F79E8D0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096000" y="0"/>
            <a:ext cx="6094413" cy="6858000"/>
          </a:xfrm>
        </p:spPr>
        <p:txBody>
          <a:bodyPr/>
          <a:lstStyle/>
          <a:p>
            <a:endParaRPr lang="en-GB"/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C4E72F2-A37C-48C1-8878-2359386A0A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4135765"/>
            <a:ext cx="4988114" cy="1308967"/>
          </a:xfrm>
        </p:spPr>
        <p:txBody>
          <a:bodyPr lIns="0" rIns="90000" anchor="b" anchorCtr="0">
            <a:normAutofit/>
          </a:bodyPr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 in sentence case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256E4B6B-D08A-4276-BDA9-AB2E07F9BE3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5286" y="5492353"/>
            <a:ext cx="4988114" cy="615891"/>
          </a:xfrm>
        </p:spPr>
        <p:txBody>
          <a:bodyPr lIns="0" rIns="90000">
            <a:normAutofit/>
          </a:bodyPr>
          <a:lstStyle>
            <a:lvl1pPr marL="0" indent="0" algn="l">
              <a:buNone/>
              <a:defRPr sz="2000" b="0" i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defRPr>
            </a:lvl1pPr>
          </a:lstStyle>
          <a:p>
            <a:pPr lvl="0"/>
            <a:r>
              <a:rPr lang="en-US"/>
              <a:t>Insert subtext here in sentence case</a:t>
            </a:r>
          </a:p>
        </p:txBody>
      </p: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EF9D3BDB-B3F0-4BF5-A34A-1CC01290C063}"/>
              </a:ext>
            </a:extLst>
          </p:cNvPr>
          <p:cNvCxnSpPr/>
          <p:nvPr userDrawn="1"/>
        </p:nvCxnSpPr>
        <p:spPr>
          <a:xfrm>
            <a:off x="839788" y="6126531"/>
            <a:ext cx="1543792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8" name="Picture 27">
            <a:extLst>
              <a:ext uri="{FF2B5EF4-FFF2-40B4-BE49-F238E27FC236}">
                <a16:creationId xmlns:a16="http://schemas.microsoft.com/office/drawing/2014/main" id="{BDDE785E-5B49-490C-B4E0-180C08DE0C1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353" y="6010836"/>
            <a:ext cx="680153" cy="68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48565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CF024-CE78-C044-AC1C-749F5A0116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5"/>
            <a:ext cx="10515600" cy="941161"/>
          </a:xfrm>
          <a:prstGeom prst="rect">
            <a:avLst/>
          </a:prstGeom>
        </p:spPr>
        <p:txBody>
          <a:bodyPr lIns="0" tIns="46800" rIns="0"/>
          <a:lstStyle>
            <a:lvl1pPr algn="l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 in sentence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98E0F-C5DC-7746-96E8-3365A74A0FB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839788" y="1825625"/>
            <a:ext cx="10514012" cy="435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Body in grey and sentence case. Use blue to highlight text where needed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BF1FDA-2CB4-704B-95F9-2095F91D33FC}"/>
              </a:ext>
            </a:extLst>
          </p:cNvPr>
          <p:cNvCxnSpPr/>
          <p:nvPr userDrawn="1"/>
        </p:nvCxnSpPr>
        <p:spPr>
          <a:xfrm>
            <a:off x="839788" y="1401000"/>
            <a:ext cx="1543792" cy="0"/>
          </a:xfrm>
          <a:prstGeom prst="line">
            <a:avLst/>
          </a:prstGeom>
          <a:ln w="7620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AFB21CB1-C181-FD45-98BD-24CFA8396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2513" y="6356350"/>
            <a:ext cx="4114800" cy="365125"/>
          </a:xfrm>
          <a:prstGeom prst="rect">
            <a:avLst/>
          </a:prstGeom>
        </p:spPr>
        <p:txBody>
          <a:bodyPr/>
          <a:lstStyle>
            <a:lvl1pPr algn="l">
              <a:defRPr sz="1200" b="0" i="0">
                <a:solidFill>
                  <a:schemeClr val="tx1"/>
                </a:solidFill>
                <a:latin typeface="Arial Regular"/>
              </a:defRPr>
            </a:lvl1pPr>
          </a:lstStyle>
          <a:p>
            <a:endParaRPr lang="en-GB"/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686888D-1FCD-3C4A-8B04-D79253AF426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046677" y="198560"/>
            <a:ext cx="2145323" cy="396526"/>
          </a:xfrm>
          <a:prstGeom prst="rect">
            <a:avLst/>
          </a:prstGeom>
          <a:solidFill>
            <a:schemeClr val="accent3"/>
          </a:solidFill>
        </p:spPr>
        <p:txBody>
          <a:bodyPr anchor="ctr" anchorCtr="0">
            <a:norm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n-GB" sz="1400">
                <a:latin typeface="Century Gothic" panose="020B0502020202020204" pitchFamily="34" charset="0"/>
              </a:rPr>
              <a:t>Section Title goes here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A8A2CCAD-A06B-4A3A-8B7B-E0E18257D1B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3464" y="6119624"/>
            <a:ext cx="565533" cy="56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6705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X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Logo, company name&#10;&#10;Description automatically generated">
            <a:extLst>
              <a:ext uri="{FF2B5EF4-FFF2-40B4-BE49-F238E27FC236}">
                <a16:creationId xmlns:a16="http://schemas.microsoft.com/office/drawing/2014/main" id="{28A0391D-E139-2E7A-1CEA-B3FEB4A12D1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7147" y="6124179"/>
            <a:ext cx="562647" cy="562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4518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title alterna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Rectangle 34">
            <a:extLst>
              <a:ext uri="{FF2B5EF4-FFF2-40B4-BE49-F238E27FC236}">
                <a16:creationId xmlns:a16="http://schemas.microsoft.com/office/drawing/2014/main" id="{9AF5EA83-0F21-4CAE-885F-AC6FD8E1FC36}"/>
              </a:ext>
            </a:extLst>
          </p:cNvPr>
          <p:cNvSpPr/>
          <p:nvPr userDrawn="1"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C722188B-EE35-4985-8CD6-B37A5269CE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9788" y="4135765"/>
            <a:ext cx="4988114" cy="1308967"/>
          </a:xfrm>
        </p:spPr>
        <p:txBody>
          <a:bodyPr lIns="0" rIns="90000" anchor="b" anchorCtr="0">
            <a:normAutofit/>
          </a:bodyPr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/>
              <a:t>Title goes here in sentence case</a:t>
            </a:r>
          </a:p>
        </p:txBody>
      </p:sp>
      <p:sp>
        <p:nvSpPr>
          <p:cNvPr id="38" name="Text Placeholder 7">
            <a:extLst>
              <a:ext uri="{FF2B5EF4-FFF2-40B4-BE49-F238E27FC236}">
                <a16:creationId xmlns:a16="http://schemas.microsoft.com/office/drawing/2014/main" id="{5D20A256-9CBE-459C-9887-28FF52D4CF3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55286" y="5492353"/>
            <a:ext cx="4988114" cy="615891"/>
          </a:xfrm>
        </p:spPr>
        <p:txBody>
          <a:bodyPr lIns="0" rIns="90000">
            <a:normAutofit/>
          </a:bodyPr>
          <a:lstStyle>
            <a:lvl1pPr marL="0" indent="0" algn="l">
              <a:buNone/>
              <a:defRPr sz="2000" b="0" i="0">
                <a:solidFill>
                  <a:schemeClr val="bg1"/>
                </a:solidFill>
                <a:latin typeface="Century Gothic" panose="020B0502020202020204" pitchFamily="34" charset="0"/>
                <a:ea typeface="Helvetica Neue Light" panose="02000403000000020004" pitchFamily="2" charset="0"/>
              </a:defRPr>
            </a:lvl1pPr>
          </a:lstStyle>
          <a:p>
            <a:pPr lvl="0"/>
            <a:r>
              <a:rPr lang="en-US"/>
              <a:t>Insert subtext here in sentence case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527BF48-B62F-4812-BFF4-B35A8CED6E7E}"/>
              </a:ext>
            </a:extLst>
          </p:cNvPr>
          <p:cNvCxnSpPr/>
          <p:nvPr userDrawn="1"/>
        </p:nvCxnSpPr>
        <p:spPr>
          <a:xfrm>
            <a:off x="839788" y="6126531"/>
            <a:ext cx="1543792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" name="Picture 39">
            <a:extLst>
              <a:ext uri="{FF2B5EF4-FFF2-40B4-BE49-F238E27FC236}">
                <a16:creationId xmlns:a16="http://schemas.microsoft.com/office/drawing/2014/main" id="{62C0A6C2-8A58-4D00-95D4-CDBD9A4B96F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353" y="6010836"/>
            <a:ext cx="680153" cy="68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645686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9CF024-CE78-C044-AC1C-749F5A01162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 lIns="0" tIns="46800" rIns="0"/>
          <a:lstStyle>
            <a:lvl1pPr algn="l">
              <a:defRPr b="0" i="0">
                <a:solidFill>
                  <a:schemeClr val="tx1"/>
                </a:solidFill>
                <a:latin typeface="Century Gothic" panose="020B0502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Title goes here in sentence case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98E0F-C5DC-7746-96E8-3365A74A0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788" y="1825625"/>
            <a:ext cx="10514012" cy="4351338"/>
          </a:xfrm>
        </p:spPr>
        <p:txBody>
          <a:bodyPr/>
          <a:lstStyle>
            <a:lvl1pPr marL="0" indent="0">
              <a:buNone/>
              <a:defRPr b="0" i="0">
                <a:solidFill>
                  <a:schemeClr val="tx1"/>
                </a:solidFill>
              </a:defRPr>
            </a:lvl1pPr>
            <a:lvl2pPr>
              <a:defRPr b="0" i="0">
                <a:solidFill>
                  <a:schemeClr val="tx1"/>
                </a:solidFill>
              </a:defRPr>
            </a:lvl2pPr>
            <a:lvl3pPr>
              <a:defRPr b="0" i="0">
                <a:solidFill>
                  <a:schemeClr val="tx1"/>
                </a:solidFill>
              </a:defRPr>
            </a:lvl3pPr>
            <a:lvl4pPr>
              <a:defRPr b="0" i="0">
                <a:solidFill>
                  <a:schemeClr val="tx1"/>
                </a:solidFill>
              </a:defRPr>
            </a:lvl4pPr>
            <a:lvl5pPr>
              <a:defRPr b="0" i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6BF1FDA-2CB4-704B-95F9-2095F91D33FC}"/>
              </a:ext>
            </a:extLst>
          </p:cNvPr>
          <p:cNvCxnSpPr/>
          <p:nvPr userDrawn="1"/>
        </p:nvCxnSpPr>
        <p:spPr>
          <a:xfrm>
            <a:off x="839788" y="1401000"/>
            <a:ext cx="154379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95C5F409-CB71-A84E-8D8D-C838F66D8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2513" y="6356350"/>
            <a:ext cx="41148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A4D087F-03C5-4CE9-B60D-B6950CD81A5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3464" y="6119624"/>
            <a:ext cx="565533" cy="56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489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altern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98E0F-C5DC-7746-96E8-3365A74A0F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145" y="368300"/>
            <a:ext cx="6033655" cy="5808663"/>
          </a:xfrm>
        </p:spPr>
        <p:txBody>
          <a:bodyPr anchor="ctr" anchorCtr="0"/>
          <a:lstStyle>
            <a:lvl1pPr marL="0" indent="0">
              <a:buNone/>
              <a:defRPr b="0" i="0">
                <a:solidFill>
                  <a:schemeClr val="tx1"/>
                </a:solidFill>
              </a:defRPr>
            </a:lvl1pPr>
            <a:lvl2pPr>
              <a:defRPr b="0" i="0">
                <a:solidFill>
                  <a:schemeClr val="tx1"/>
                </a:solidFill>
              </a:defRPr>
            </a:lvl2pPr>
            <a:lvl3pPr>
              <a:defRPr b="0" i="0">
                <a:solidFill>
                  <a:schemeClr val="tx1"/>
                </a:solidFill>
              </a:defRPr>
            </a:lvl3pPr>
            <a:lvl4pPr>
              <a:defRPr b="0" i="0">
                <a:solidFill>
                  <a:schemeClr val="tx1"/>
                </a:solidFill>
              </a:defRPr>
            </a:lvl4pPr>
            <a:lvl5pPr>
              <a:defRPr b="0" i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9FB720C-C67A-FD4D-A977-E338215C9D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1808163"/>
            <a:ext cx="3417916" cy="2058518"/>
          </a:xfrm>
        </p:spPr>
        <p:txBody>
          <a:bodyPr lIns="0" tIns="46800" rIns="0" anchor="b" anchorCtr="0"/>
          <a:lstStyle>
            <a:lvl1pPr algn="l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 in sentence case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3352B9D-F2CE-424E-8292-015565D0F13A}"/>
              </a:ext>
            </a:extLst>
          </p:cNvPr>
          <p:cNvCxnSpPr/>
          <p:nvPr userDrawn="1"/>
        </p:nvCxnSpPr>
        <p:spPr>
          <a:xfrm>
            <a:off x="841376" y="3961394"/>
            <a:ext cx="154379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25E9A586-C115-A342-A82C-E5B83746B3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2513" y="6356350"/>
            <a:ext cx="41148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807B4B6-9E7F-4B4C-8D49-45FF38C9213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3464" y="6119624"/>
            <a:ext cx="565533" cy="56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6772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4CDD558-E3A9-2348-8883-B212DE39ED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97477" y="368300"/>
            <a:ext cx="5054735" cy="941161"/>
          </a:xfrm>
        </p:spPr>
        <p:txBody>
          <a:bodyPr lIns="0" tIns="46800" rIns="0" anchor="b" anchorCtr="0"/>
          <a:lstStyle>
            <a:lvl1pPr algn="l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 </a:t>
            </a:r>
            <a:br>
              <a:rPr lang="en-US"/>
            </a:br>
            <a:r>
              <a:rPr lang="en-US"/>
              <a:t>in sentence case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B9492D-007F-714C-B370-51CE9B2AA8BB}"/>
              </a:ext>
            </a:extLst>
          </p:cNvPr>
          <p:cNvCxnSpPr/>
          <p:nvPr userDrawn="1"/>
        </p:nvCxnSpPr>
        <p:spPr>
          <a:xfrm>
            <a:off x="6299066" y="1404175"/>
            <a:ext cx="154379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73EA8A-90DF-1541-83B6-26F6F025B5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297478" y="1823661"/>
            <a:ext cx="5054735" cy="4235450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11B6CC6-435E-5843-9BB1-A7A7D96FE55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>
              <a:defRPr b="0" i="0"/>
            </a:lvl1pPr>
          </a:lstStyle>
          <a:p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38F2534A-34C4-2A4F-B30D-37C0650D7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97477" y="6356350"/>
            <a:ext cx="41148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A71ED5D-14B5-4A68-85D7-B50FEA28679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3464" y="6119624"/>
            <a:ext cx="565533" cy="56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34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11B6CC6-435E-5843-9BB1-A7A7D96FE55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6096000" cy="6858000"/>
          </a:xfrm>
        </p:spPr>
        <p:txBody>
          <a:bodyPr/>
          <a:lstStyle>
            <a:lvl1pPr>
              <a:defRPr b="0" i="0"/>
            </a:lvl1pPr>
          </a:lstStyle>
          <a:p>
            <a:endParaRPr lang="en-US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FC48843-BF4C-F246-85A3-3FE0B5DA1845}"/>
              </a:ext>
            </a:extLst>
          </p:cNvPr>
          <p:cNvSpPr/>
          <p:nvPr userDrawn="1"/>
        </p:nvSpPr>
        <p:spPr>
          <a:xfrm>
            <a:off x="6096000" y="0"/>
            <a:ext cx="1033220" cy="6858000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>
              <a:latin typeface="Arial Regular"/>
            </a:endParaRP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6839900-0345-DA4C-9C4B-B5950FA3A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397538" y="6356350"/>
            <a:ext cx="41148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EAD548-04EC-4F58-84CE-B3FF399D57A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3464" y="6119624"/>
            <a:ext cx="565533" cy="565533"/>
          </a:xfrm>
          <a:prstGeom prst="rect">
            <a:avLst/>
          </a:prstGeom>
        </p:spPr>
      </p:pic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AFEA773D-4DCE-4416-BF90-E4D174EC10F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39186" y="368300"/>
            <a:ext cx="3913027" cy="6125490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49139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content and large picture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54CDD558-E3A9-2348-8883-B212DE39ED0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34297" y="368300"/>
            <a:ext cx="3417916" cy="941161"/>
          </a:xfrm>
        </p:spPr>
        <p:txBody>
          <a:bodyPr lIns="0" tIns="46800" rIns="0" anchor="b" anchorCtr="0"/>
          <a:lstStyle>
            <a:lvl1pPr algn="l">
              <a:defRPr b="0" i="0">
                <a:solidFill>
                  <a:schemeClr val="tx1"/>
                </a:solidFill>
              </a:defRPr>
            </a:lvl1pPr>
          </a:lstStyle>
          <a:p>
            <a:r>
              <a:rPr lang="en-US"/>
              <a:t>Title goes here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9B9492D-007F-714C-B370-51CE9B2AA8BB}"/>
              </a:ext>
            </a:extLst>
          </p:cNvPr>
          <p:cNvCxnSpPr/>
          <p:nvPr userDrawn="1"/>
        </p:nvCxnSpPr>
        <p:spPr>
          <a:xfrm>
            <a:off x="7935885" y="1404175"/>
            <a:ext cx="1543792" cy="0"/>
          </a:xfrm>
          <a:prstGeom prst="line">
            <a:avLst/>
          </a:prstGeom>
          <a:ln w="762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773EA8A-90DF-1541-83B6-26F6F025B5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934297" y="1823661"/>
            <a:ext cx="3417916" cy="4235450"/>
          </a:xfrm>
        </p:spPr>
        <p:txBody>
          <a:bodyPr/>
          <a:lstStyle>
            <a:lvl1pPr>
              <a:defRPr b="0" i="0"/>
            </a:lvl1pPr>
            <a:lvl2pPr>
              <a:defRPr b="0" i="0"/>
            </a:lvl2pPr>
            <a:lvl3pPr>
              <a:defRPr b="0" i="0"/>
            </a:lvl3pPr>
            <a:lvl4pPr>
              <a:defRPr b="0" i="0"/>
            </a:lvl4pPr>
            <a:lvl5pPr>
              <a:defRPr b="0" i="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B11B6CC6-435E-5843-9BB1-A7A7D96FE55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7733654" cy="6858000"/>
          </a:xfrm>
        </p:spPr>
        <p:txBody>
          <a:bodyPr/>
          <a:lstStyle>
            <a:lvl1pPr>
              <a:defRPr b="0" i="0"/>
            </a:lvl1pPr>
          </a:lstStyle>
          <a:p>
            <a:endParaRPr lang="en-US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54DD0B00-8A3D-7E45-9ED2-5DBD5A8E0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934297" y="6356350"/>
            <a:ext cx="4114800" cy="365125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FCF9CC7F-F75E-4E60-85EA-59E6711E05E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463464" y="6119624"/>
            <a:ext cx="565533" cy="56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8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ull page 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F5E482-9F3E-434D-AFFD-790CDC1373D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6200" y="2247524"/>
            <a:ext cx="6959600" cy="2278063"/>
          </a:xfrm>
        </p:spPr>
        <p:txBody>
          <a:bodyPr vert="horz" lIns="91440" tIns="45720" rIns="91440" bIns="45720" rtlCol="0" anchor="ctr" anchorCtr="0">
            <a:normAutofit/>
          </a:bodyPr>
          <a:lstStyle>
            <a:lvl1pPr>
              <a:defRPr lang="en-US" sz="3200" dirty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marL="0" lvl="0" indent="0" algn="ctr">
              <a:buNone/>
            </a:pPr>
            <a:r>
              <a:rPr lang="en-US"/>
              <a:t>Edit Master text styles</a:t>
            </a:r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39ED7CB0-D558-5F41-AC5A-F4E5ED2B4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22513" y="6356350"/>
            <a:ext cx="41148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Text Placeholder 7">
            <a:extLst>
              <a:ext uri="{FF2B5EF4-FFF2-40B4-BE49-F238E27FC236}">
                <a16:creationId xmlns:a16="http://schemas.microsoft.com/office/drawing/2014/main" id="{5B410973-3AA6-B54F-87AB-170B340093D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046677" y="198560"/>
            <a:ext cx="2145323" cy="396526"/>
          </a:xfrm>
          <a:solidFill>
            <a:schemeClr val="bg1"/>
          </a:solidFill>
        </p:spPr>
        <p:txBody>
          <a:bodyPr anchor="ctr" anchorCtr="0">
            <a:normAutofit/>
          </a:bodyPr>
          <a:lstStyle>
            <a:lvl1pPr marL="0" indent="0" algn="l">
              <a:buNone/>
              <a:defRPr sz="1200" b="1">
                <a:solidFill>
                  <a:schemeClr val="accent1"/>
                </a:solidFill>
              </a:defRPr>
            </a:lvl1pPr>
          </a:lstStyle>
          <a:p>
            <a:pPr algn="l"/>
            <a:r>
              <a:rPr lang="en-GB" sz="1400">
                <a:latin typeface="Century Gothic" panose="020B0502020202020204" pitchFamily="34" charset="0"/>
              </a:rPr>
              <a:t>Section Title goes here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7A19B22-B130-4383-9FC1-362314806B5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353" y="6010836"/>
            <a:ext cx="680153" cy="68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26784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ase study larg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77DD4D5F-76F6-47DB-B7B9-A67D2FB34F4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</p:spPr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557EC0F-9D5B-A842-8ADB-D3D2606A71E2}"/>
              </a:ext>
            </a:extLst>
          </p:cNvPr>
          <p:cNvSpPr/>
          <p:nvPr userDrawn="1"/>
        </p:nvSpPr>
        <p:spPr>
          <a:xfrm>
            <a:off x="839788" y="0"/>
            <a:ext cx="4406525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b="0" i="0">
              <a:latin typeface="Arial Regular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5961BCDF-7ADA-9C42-A5E7-F4F9EC6EF139}"/>
              </a:ext>
            </a:extLst>
          </p:cNvPr>
          <p:cNvCxnSpPr/>
          <p:nvPr userDrawn="1"/>
        </p:nvCxnSpPr>
        <p:spPr>
          <a:xfrm>
            <a:off x="1161175" y="6126531"/>
            <a:ext cx="1543792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95D181B5-0041-124F-84E8-0820CB15DFD5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76673" y="5395063"/>
            <a:ext cx="3588377" cy="713181"/>
          </a:xfrm>
        </p:spPr>
        <p:txBody>
          <a:bodyPr lIns="0" tIns="46800" rIns="0">
            <a:normAutofit/>
          </a:bodyPr>
          <a:lstStyle>
            <a:lvl1pPr marL="0" indent="0" algn="l">
              <a:buNone/>
              <a:defRPr sz="2000" b="0" i="0">
                <a:solidFill>
                  <a:schemeClr val="bg1"/>
                </a:solidFill>
                <a:latin typeface="Arial" panose="020B0604020202020204" pitchFamily="34" charset="0"/>
                <a:ea typeface="Helvetica Neue Light" panose="02000403000000020004" pitchFamily="2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Insert subtext here in sentence case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C5AB9125-76C1-D546-A01C-C58273D8D89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161175" y="3429001"/>
            <a:ext cx="3603875" cy="1947775"/>
          </a:xfrm>
        </p:spPr>
        <p:txBody>
          <a:bodyPr lIns="0" rIns="90000" anchor="b" anchorCtr="0">
            <a:normAutofit/>
          </a:bodyPr>
          <a:lstStyle>
            <a:lvl1pPr algn="l">
              <a:defRPr sz="3600" b="0" i="0">
                <a:solidFill>
                  <a:schemeClr val="bg1"/>
                </a:solidFill>
              </a:defRPr>
            </a:lvl1pPr>
          </a:lstStyle>
          <a:p>
            <a:r>
              <a:rPr lang="en-US"/>
              <a:t>Case Study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8F834510-114D-7F4C-84B0-4F60178A338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046677" y="198560"/>
            <a:ext cx="2145323" cy="396526"/>
          </a:xfrm>
          <a:solidFill>
            <a:schemeClr val="accent1"/>
          </a:solidFill>
        </p:spPr>
        <p:txBody>
          <a:bodyPr anchor="ctr" anchorCtr="0">
            <a:normAutofit/>
          </a:bodyPr>
          <a:lstStyle>
            <a:lvl1pPr marL="0" indent="0" algn="l">
              <a:buNone/>
              <a:defRPr sz="1200" b="1">
                <a:solidFill>
                  <a:schemeClr val="bg1"/>
                </a:solidFill>
              </a:defRPr>
            </a:lvl1pPr>
          </a:lstStyle>
          <a:p>
            <a:pPr algn="l"/>
            <a:r>
              <a:rPr lang="en-GB" sz="1400">
                <a:latin typeface="Century Gothic" panose="020B0502020202020204" pitchFamily="34" charset="0"/>
              </a:rPr>
              <a:t>Section Title goes here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906E3A67-CC51-4446-B863-3A0C998466C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0353" y="6010836"/>
            <a:ext cx="680153" cy="680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7529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626B53C-4F7D-554C-948B-782D0CCD13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116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/>
              <a:t>Title goes here in sentence case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C4AB1-613B-DF4A-8CEF-1C5508959A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2BBBAE-606C-3441-B16C-D4353E67C8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9787" y="6356351"/>
            <a:ext cx="10512425" cy="3399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0" i="0">
                <a:solidFill>
                  <a:schemeClr val="accent1"/>
                </a:solidFill>
                <a:latin typeface="Arial Regular"/>
              </a:defRPr>
            </a:lvl1pPr>
          </a:lstStyle>
          <a:p>
            <a:endParaRPr lang="en-GB">
              <a:ea typeface="Helvetica Neue Light" panose="020004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93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0" i="0" kern="1200">
          <a:solidFill>
            <a:schemeClr val="tx1"/>
          </a:solidFill>
          <a:latin typeface="Century Gothic" panose="020B0502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rial" panose="020B0604020202020204" pitchFamily="34" charset="0"/>
          <a:ea typeface="Helvetica Neue Light" panose="02000403000000020004" pitchFamily="2" charset="0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rial" panose="020B0604020202020204" pitchFamily="34" charset="0"/>
          <a:ea typeface="Helvetica Neue Light" panose="02000403000000020004" pitchFamily="2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rial" panose="020B0604020202020204" pitchFamily="34" charset="0"/>
          <a:ea typeface="Helvetica Neue Light" panose="02000403000000020004" pitchFamily="2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rial" panose="020B0604020202020204" pitchFamily="34" charset="0"/>
          <a:ea typeface="Helvetica Neue Light" panose="02000403000000020004" pitchFamily="2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b="0" i="0" kern="1200">
          <a:solidFill>
            <a:schemeClr val="tx1"/>
          </a:solidFill>
          <a:latin typeface="Arial" panose="020B0604020202020204" pitchFamily="34" charset="0"/>
          <a:ea typeface="Helvetica Neue Light" panose="02000403000000020004" pitchFamily="2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890">
          <p15:clr>
            <a:srgbClr val="F26B43"/>
          </p15:clr>
        </p15:guide>
        <p15:guide id="3" pos="529">
          <p15:clr>
            <a:srgbClr val="F26B43"/>
          </p15:clr>
        </p15:guide>
        <p15:guide id="4" pos="7151">
          <p15:clr>
            <a:srgbClr val="F26B43"/>
          </p15:clr>
        </p15:guide>
        <p15:guide id="5" orient="horz" pos="232">
          <p15:clr>
            <a:srgbClr val="F26B43"/>
          </p15:clr>
        </p15:guide>
        <p15:guide id="6" orient="horz" pos="1139">
          <p15:clr>
            <a:srgbClr val="F26B43"/>
          </p15:clr>
        </p15:guide>
        <p15:guide id="7" pos="2729">
          <p15:clr>
            <a:srgbClr val="F26B43"/>
          </p15:clr>
        </p15:guide>
        <p15:guide id="8" pos="4951">
          <p15:clr>
            <a:srgbClr val="F26B43"/>
          </p15:clr>
        </p15:guide>
        <p15:guide id="9" orient="horz" pos="3997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C2C14-01BB-4596-BC04-A54546C146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3155"/>
            <a:ext cx="10515600" cy="941161"/>
          </a:xfrm>
        </p:spPr>
        <p:txBody>
          <a:bodyPr>
            <a:noAutofit/>
          </a:bodyPr>
          <a:lstStyle/>
          <a:p>
            <a:r>
              <a:rPr lang="en-GB" b="1" dirty="0">
                <a:latin typeface="Century Gothic" panose="020B0502020202020204" pitchFamily="34" charset="0"/>
              </a:rPr>
              <a:t>Dutch adults oppose Nexit by two-to-one</a:t>
            </a:r>
            <a:endParaRPr lang="en-GB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397CC59-25FE-71C5-17D6-FFDDE538A99D}"/>
              </a:ext>
            </a:extLst>
          </p:cNvPr>
          <p:cNvSpPr txBox="1"/>
          <p:nvPr/>
        </p:nvSpPr>
        <p:spPr>
          <a:xfrm>
            <a:off x="685110" y="6356348"/>
            <a:ext cx="557853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dirty="0">
                <a:solidFill>
                  <a:srgbClr val="5B645F"/>
                </a:solidFill>
                <a:latin typeface="Century Gothic" panose="020B0502020202020204" pitchFamily="34" charset="0"/>
              </a:rPr>
              <a:t>Base: 2000 Dutch Adults. Fieldwork: December 8</a:t>
            </a:r>
            <a:r>
              <a:rPr lang="en-GB" sz="800" baseline="30000" dirty="0">
                <a:solidFill>
                  <a:srgbClr val="5B645F"/>
                </a:solidFill>
                <a:latin typeface="Century Gothic" panose="020B0502020202020204" pitchFamily="34" charset="0"/>
              </a:rPr>
              <a:t>th</a:t>
            </a:r>
            <a:r>
              <a:rPr lang="en-GB" sz="800" dirty="0">
                <a:solidFill>
                  <a:srgbClr val="5B645F"/>
                </a:solidFill>
                <a:latin typeface="Century Gothic" panose="020B0502020202020204" pitchFamily="34" charset="0"/>
              </a:rPr>
              <a:t> – December 18</a:t>
            </a:r>
            <a:r>
              <a:rPr lang="en-GB" sz="800" baseline="30000" dirty="0">
                <a:solidFill>
                  <a:srgbClr val="5B645F"/>
                </a:solidFill>
                <a:latin typeface="Century Gothic" panose="020B0502020202020204" pitchFamily="34" charset="0"/>
              </a:rPr>
              <a:t>th</a:t>
            </a:r>
            <a:r>
              <a:rPr lang="en-GB" sz="800" dirty="0">
                <a:solidFill>
                  <a:srgbClr val="5B645F"/>
                </a:solidFill>
                <a:latin typeface="Century Gothic" panose="020B0502020202020204" pitchFamily="34" charset="0"/>
              </a:rPr>
              <a:t> 2023</a:t>
            </a:r>
          </a:p>
          <a:p>
            <a:pPr>
              <a:defRPr/>
            </a:pP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5B645F"/>
                </a:solidFill>
                <a:effectLst/>
                <a:uLnTx/>
                <a:uFillTx/>
                <a:latin typeface="Century Gothic" panose="020B0502020202020204" pitchFamily="34" charset="0"/>
              </a:rPr>
              <a:t>To what extent would you support or oppose the Netherlands to leave the EU (Nexit)?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84CFEF9A-6EDA-9E28-7046-F495D0AD6B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95956061"/>
              </p:ext>
            </p:extLst>
          </p:nvPr>
        </p:nvGraphicFramePr>
        <p:xfrm>
          <a:off x="906011" y="1808163"/>
          <a:ext cx="10449377" cy="4330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380318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pinium Pink">
  <a:themeElements>
    <a:clrScheme name="Opinium colours">
      <a:dk1>
        <a:srgbClr val="5B645F"/>
      </a:dk1>
      <a:lt1>
        <a:srgbClr val="FFFFFF"/>
      </a:lt1>
      <a:dk2>
        <a:srgbClr val="8D9691"/>
      </a:dk2>
      <a:lt2>
        <a:srgbClr val="00BCF2"/>
      </a:lt2>
      <a:accent1>
        <a:srgbClr val="F84CBC"/>
      </a:accent1>
      <a:accent2>
        <a:srgbClr val="0563C1"/>
      </a:accent2>
      <a:accent3>
        <a:srgbClr val="24356E"/>
      </a:accent3>
      <a:accent4>
        <a:srgbClr val="40BAAE"/>
      </a:accent4>
      <a:accent5>
        <a:srgbClr val="FFFFFF"/>
      </a:accent5>
      <a:accent6>
        <a:srgbClr val="FFFFFF"/>
      </a:accent6>
      <a:hlink>
        <a:srgbClr val="00B0F0"/>
      </a:hlink>
      <a:folHlink>
        <a:srgbClr val="F84CB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Regular</vt:lpstr>
      <vt:lpstr>Calibri</vt:lpstr>
      <vt:lpstr>Century Gothic</vt:lpstr>
      <vt:lpstr>1_Opinium Pink</vt:lpstr>
      <vt:lpstr>Dutch adults oppose Nexit by two-to-one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Half Dutch adults oppose Nexit, while support trails</dc:title>
  <dc:creator>Tyas Ayuningtyas</dc:creator>
  <cp:lastModifiedBy>Calum Weir</cp:lastModifiedBy>
  <cp:revision>2</cp:revision>
  <dcterms:created xsi:type="dcterms:W3CDTF">2024-01-11T13:15:14Z</dcterms:created>
  <dcterms:modified xsi:type="dcterms:W3CDTF">2024-02-13T10:12:44Z</dcterms:modified>
</cp:coreProperties>
</file>